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57"/>
  </p:notesMasterIdLst>
  <p:sldIdLst>
    <p:sldId id="355" r:id="rId6"/>
    <p:sldId id="288" r:id="rId7"/>
    <p:sldId id="356" r:id="rId8"/>
    <p:sldId id="357" r:id="rId9"/>
    <p:sldId id="350" r:id="rId10"/>
    <p:sldId id="256" r:id="rId11"/>
    <p:sldId id="257" r:id="rId12"/>
    <p:sldId id="298" r:id="rId13"/>
    <p:sldId id="866" r:id="rId14"/>
    <p:sldId id="383" r:id="rId15"/>
    <p:sldId id="313" r:id="rId16"/>
    <p:sldId id="259" r:id="rId17"/>
    <p:sldId id="312" r:id="rId18"/>
    <p:sldId id="348" r:id="rId19"/>
    <p:sldId id="260" r:id="rId20"/>
    <p:sldId id="258" r:id="rId21"/>
    <p:sldId id="314" r:id="rId22"/>
    <p:sldId id="315" r:id="rId23"/>
    <p:sldId id="320" r:id="rId24"/>
    <p:sldId id="322" r:id="rId25"/>
    <p:sldId id="321" r:id="rId26"/>
    <p:sldId id="324" r:id="rId27"/>
    <p:sldId id="347" r:id="rId28"/>
    <p:sldId id="323" r:id="rId29"/>
    <p:sldId id="325" r:id="rId30"/>
    <p:sldId id="326" r:id="rId31"/>
    <p:sldId id="327" r:id="rId32"/>
    <p:sldId id="328" r:id="rId33"/>
    <p:sldId id="329" r:id="rId34"/>
    <p:sldId id="330" r:id="rId35"/>
    <p:sldId id="331" r:id="rId36"/>
    <p:sldId id="332" r:id="rId37"/>
    <p:sldId id="333" r:id="rId38"/>
    <p:sldId id="334" r:id="rId39"/>
    <p:sldId id="336" r:id="rId40"/>
    <p:sldId id="335" r:id="rId41"/>
    <p:sldId id="337" r:id="rId42"/>
    <p:sldId id="338" r:id="rId43"/>
    <p:sldId id="340" r:id="rId44"/>
    <p:sldId id="339" r:id="rId45"/>
    <p:sldId id="349" r:id="rId46"/>
    <p:sldId id="341" r:id="rId47"/>
    <p:sldId id="342" r:id="rId48"/>
    <p:sldId id="343" r:id="rId49"/>
    <p:sldId id="346" r:id="rId50"/>
    <p:sldId id="344" r:id="rId51"/>
    <p:sldId id="345" r:id="rId52"/>
    <p:sldId id="384" r:id="rId53"/>
    <p:sldId id="352" r:id="rId54"/>
    <p:sldId id="381" r:id="rId55"/>
    <p:sldId id="38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30A2A-7EE9-54C1-B9BB-C961D671D4B2}" name="Kaelee Harper" initials="KH" userId="S::kharper@emetric.net::551bc754-dc5b-4321-85c7-faed821a67fa" providerId="AD"/>
  <p188:author id="{1D8BE44D-0D0D-6C2A-08DA-63BF80DC9504}" name="William Kinnison" initials="WK" userId="S::wkinnison@emetric.net::0a1b5224-4931-40b9-a643-96259a17ef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89"/>
    <a:srgbClr val="62BB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CF5C97-43CE-4624-BD35-E8814D93772D}" v="65" dt="2022-08-30T15:12:30.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2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elee Harper" userId="551bc754-dc5b-4321-85c7-faed821a67fa" providerId="ADAL" clId="{87CF5C97-43CE-4624-BD35-E8814D93772D}"/>
    <pc:docChg chg="undo custSel addSld delSld modSld sldOrd">
      <pc:chgData name="Kaelee Harper" userId="551bc754-dc5b-4321-85c7-faed821a67fa" providerId="ADAL" clId="{87CF5C97-43CE-4624-BD35-E8814D93772D}" dt="2022-08-30T15:14:12.656" v="2388" actId="20577"/>
      <pc:docMkLst>
        <pc:docMk/>
      </pc:docMkLst>
      <pc:sldChg chg="addSp delSp modSp mod">
        <pc:chgData name="Kaelee Harper" userId="551bc754-dc5b-4321-85c7-faed821a67fa" providerId="ADAL" clId="{87CF5C97-43CE-4624-BD35-E8814D93772D}" dt="2022-08-26T12:21:11.657" v="1405" actId="20577"/>
        <pc:sldMkLst>
          <pc:docMk/>
          <pc:sldMk cId="4234772151" sldId="256"/>
        </pc:sldMkLst>
        <pc:spChg chg="mod">
          <ac:chgData name="Kaelee Harper" userId="551bc754-dc5b-4321-85c7-faed821a67fa" providerId="ADAL" clId="{87CF5C97-43CE-4624-BD35-E8814D93772D}" dt="2022-08-26T12:21:11.657" v="1405" actId="20577"/>
          <ac:spMkLst>
            <pc:docMk/>
            <pc:sldMk cId="4234772151" sldId="256"/>
            <ac:spMk id="2" creationId="{007CFD0A-264A-4DB6-935E-AFD077A3DAFD}"/>
          </ac:spMkLst>
        </pc:spChg>
        <pc:picChg chg="del">
          <ac:chgData name="Kaelee Harper" userId="551bc754-dc5b-4321-85c7-faed821a67fa" providerId="ADAL" clId="{87CF5C97-43CE-4624-BD35-E8814D93772D}" dt="2022-08-24T16:01:45.168" v="0" actId="478"/>
          <ac:picMkLst>
            <pc:docMk/>
            <pc:sldMk cId="4234772151" sldId="256"/>
            <ac:picMk id="5" creationId="{C69C3DF6-F5E9-4243-9092-109081073C1A}"/>
          </ac:picMkLst>
        </pc:picChg>
        <pc:picChg chg="add mod">
          <ac:chgData name="Kaelee Harper" userId="551bc754-dc5b-4321-85c7-faed821a67fa" providerId="ADAL" clId="{87CF5C97-43CE-4624-BD35-E8814D93772D}" dt="2022-08-24T16:02:02.473" v="7" actId="14100"/>
          <ac:picMkLst>
            <pc:docMk/>
            <pc:sldMk cId="4234772151" sldId="256"/>
            <ac:picMk id="6" creationId="{9312CF84-63EB-2852-6040-28974774E793}"/>
          </ac:picMkLst>
        </pc:picChg>
      </pc:sldChg>
      <pc:sldChg chg="modSp mod addCm delCm">
        <pc:chgData name="Kaelee Harper" userId="551bc754-dc5b-4321-85c7-faed821a67fa" providerId="ADAL" clId="{87CF5C97-43CE-4624-BD35-E8814D93772D}" dt="2022-08-26T12:29:18.571" v="1526" actId="1076"/>
        <pc:sldMkLst>
          <pc:docMk/>
          <pc:sldMk cId="1441927504" sldId="258"/>
        </pc:sldMkLst>
        <pc:graphicFrameChg chg="mod modGraphic">
          <ac:chgData name="Kaelee Harper" userId="551bc754-dc5b-4321-85c7-faed821a67fa" providerId="ADAL" clId="{87CF5C97-43CE-4624-BD35-E8814D93772D}" dt="2022-08-26T12:29:18.571" v="1526" actId="1076"/>
          <ac:graphicFrameMkLst>
            <pc:docMk/>
            <pc:sldMk cId="1441927504" sldId="258"/>
            <ac:graphicFrameMk id="5" creationId="{1EE2A941-008B-48B9-B57D-39F97A586469}"/>
          </ac:graphicFrameMkLst>
        </pc:graphicFrameChg>
      </pc:sldChg>
      <pc:sldChg chg="modSp mod delCm">
        <pc:chgData name="Kaelee Harper" userId="551bc754-dc5b-4321-85c7-faed821a67fa" providerId="ADAL" clId="{87CF5C97-43CE-4624-BD35-E8814D93772D}" dt="2022-08-26T12:26:45.436" v="1514" actId="20577"/>
        <pc:sldMkLst>
          <pc:docMk/>
          <pc:sldMk cId="3560994083" sldId="260"/>
        </pc:sldMkLst>
        <pc:spChg chg="mod">
          <ac:chgData name="Kaelee Harper" userId="551bc754-dc5b-4321-85c7-faed821a67fa" providerId="ADAL" clId="{87CF5C97-43CE-4624-BD35-E8814D93772D}" dt="2022-08-26T12:26:45.436" v="1514" actId="20577"/>
          <ac:spMkLst>
            <pc:docMk/>
            <pc:sldMk cId="3560994083" sldId="260"/>
            <ac:spMk id="3" creationId="{42327AC3-65A8-46E3-841C-11758C7FE671}"/>
          </ac:spMkLst>
        </pc:spChg>
      </pc:sldChg>
      <pc:sldChg chg="del addCm delCm modCm">
        <pc:chgData name="Kaelee Harper" userId="551bc754-dc5b-4321-85c7-faed821a67fa" providerId="ADAL" clId="{87CF5C97-43CE-4624-BD35-E8814D93772D}" dt="2022-08-26T12:24:01.328" v="1421" actId="47"/>
        <pc:sldMkLst>
          <pc:docMk/>
          <pc:sldMk cId="4243427138" sldId="261"/>
        </pc:sldMkLst>
      </pc:sldChg>
      <pc:sldChg chg="addSp modSp mod">
        <pc:chgData name="Kaelee Harper" userId="551bc754-dc5b-4321-85c7-faed821a67fa" providerId="ADAL" clId="{87CF5C97-43CE-4624-BD35-E8814D93772D}" dt="2022-08-26T12:25:45.828" v="1432" actId="167"/>
        <pc:sldMkLst>
          <pc:docMk/>
          <pc:sldMk cId="816509910" sldId="312"/>
        </pc:sldMkLst>
        <pc:spChg chg="add mod ord">
          <ac:chgData name="Kaelee Harper" userId="551bc754-dc5b-4321-85c7-faed821a67fa" providerId="ADAL" clId="{87CF5C97-43CE-4624-BD35-E8814D93772D}" dt="2022-08-26T12:25:45.828" v="1432" actId="167"/>
          <ac:spMkLst>
            <pc:docMk/>
            <pc:sldMk cId="816509910" sldId="312"/>
            <ac:spMk id="6" creationId="{841C316E-7C23-9EE0-A529-EE6D3A3B0572}"/>
          </ac:spMkLst>
        </pc:spChg>
        <pc:graphicFrameChg chg="mod">
          <ac:chgData name="Kaelee Harper" userId="551bc754-dc5b-4321-85c7-faed821a67fa" providerId="ADAL" clId="{87CF5C97-43CE-4624-BD35-E8814D93772D}" dt="2022-08-26T12:24:19.676" v="1422"/>
          <ac:graphicFrameMkLst>
            <pc:docMk/>
            <pc:sldMk cId="816509910" sldId="312"/>
            <ac:graphicFrameMk id="4" creationId="{35AB953B-43D3-F143-8880-843D3B02239C}"/>
          </ac:graphicFrameMkLst>
        </pc:graphicFrameChg>
        <pc:picChg chg="add mod">
          <ac:chgData name="Kaelee Harper" userId="551bc754-dc5b-4321-85c7-faed821a67fa" providerId="ADAL" clId="{87CF5C97-43CE-4624-BD35-E8814D93772D}" dt="2022-08-26T12:24:29.913" v="1424" actId="1076"/>
          <ac:picMkLst>
            <pc:docMk/>
            <pc:sldMk cId="816509910" sldId="312"/>
            <ac:picMk id="5" creationId="{F436593A-3FFF-52A9-7D89-D9F76B2B497D}"/>
          </ac:picMkLst>
        </pc:picChg>
      </pc:sldChg>
      <pc:sldChg chg="modSp mod delCm">
        <pc:chgData name="Kaelee Harper" userId="551bc754-dc5b-4321-85c7-faed821a67fa" providerId="ADAL" clId="{87CF5C97-43CE-4624-BD35-E8814D93772D}" dt="2022-08-26T12:22:48.672" v="1416" actId="13926"/>
        <pc:sldMkLst>
          <pc:docMk/>
          <pc:sldMk cId="1161339320" sldId="313"/>
        </pc:sldMkLst>
        <pc:graphicFrameChg chg="mod modGraphic">
          <ac:chgData name="Kaelee Harper" userId="551bc754-dc5b-4321-85c7-faed821a67fa" providerId="ADAL" clId="{87CF5C97-43CE-4624-BD35-E8814D93772D}" dt="2022-08-26T12:22:48.672" v="1416" actId="13926"/>
          <ac:graphicFrameMkLst>
            <pc:docMk/>
            <pc:sldMk cId="1161339320" sldId="313"/>
            <ac:graphicFrameMk id="6" creationId="{06F58D4C-78AE-47F6-AF7E-4B6C479D62E4}"/>
          </ac:graphicFrameMkLst>
        </pc:graphicFrameChg>
      </pc:sldChg>
      <pc:sldChg chg="addSp delSp modSp mod">
        <pc:chgData name="Kaelee Harper" userId="551bc754-dc5b-4321-85c7-faed821a67fa" providerId="ADAL" clId="{87CF5C97-43CE-4624-BD35-E8814D93772D}" dt="2022-08-24T16:22:16.343" v="360" actId="1076"/>
        <pc:sldMkLst>
          <pc:docMk/>
          <pc:sldMk cId="1081848484" sldId="314"/>
        </pc:sldMkLst>
        <pc:picChg chg="add mod">
          <ac:chgData name="Kaelee Harper" userId="551bc754-dc5b-4321-85c7-faed821a67fa" providerId="ADAL" clId="{87CF5C97-43CE-4624-BD35-E8814D93772D}" dt="2022-08-24T16:22:16.343" v="360" actId="1076"/>
          <ac:picMkLst>
            <pc:docMk/>
            <pc:sldMk cId="1081848484" sldId="314"/>
            <ac:picMk id="4" creationId="{1962BAFF-91A6-5CD5-9D85-3BE5D52552AF}"/>
          </ac:picMkLst>
        </pc:picChg>
        <pc:picChg chg="del">
          <ac:chgData name="Kaelee Harper" userId="551bc754-dc5b-4321-85c7-faed821a67fa" providerId="ADAL" clId="{87CF5C97-43CE-4624-BD35-E8814D93772D}" dt="2022-08-24T16:22:08.397" v="357" actId="478"/>
          <ac:picMkLst>
            <pc:docMk/>
            <pc:sldMk cId="1081848484" sldId="314"/>
            <ac:picMk id="9" creationId="{16F1E7C9-DC72-403A-B2F7-9FCA1DB69D93}"/>
          </ac:picMkLst>
        </pc:picChg>
      </pc:sldChg>
      <pc:sldChg chg="addSp delSp modSp mod delCm">
        <pc:chgData name="Kaelee Harper" userId="551bc754-dc5b-4321-85c7-faed821a67fa" providerId="ADAL" clId="{87CF5C97-43CE-4624-BD35-E8814D93772D}" dt="2022-08-26T13:11:24.005" v="1542" actId="14100"/>
        <pc:sldMkLst>
          <pc:docMk/>
          <pc:sldMk cId="1928246000" sldId="315"/>
        </pc:sldMkLst>
        <pc:spChg chg="add mod">
          <ac:chgData name="Kaelee Harper" userId="551bc754-dc5b-4321-85c7-faed821a67fa" providerId="ADAL" clId="{87CF5C97-43CE-4624-BD35-E8814D93772D}" dt="2022-08-26T13:11:24.005" v="1542" actId="14100"/>
          <ac:spMkLst>
            <pc:docMk/>
            <pc:sldMk cId="1928246000" sldId="315"/>
            <ac:spMk id="3" creationId="{A5EB9E0B-3875-4503-5027-7101473F8854}"/>
          </ac:spMkLst>
        </pc:spChg>
        <pc:spChg chg="add mod">
          <ac:chgData name="Kaelee Harper" userId="551bc754-dc5b-4321-85c7-faed821a67fa" providerId="ADAL" clId="{87CF5C97-43CE-4624-BD35-E8814D93772D}" dt="2022-08-26T13:11:15.056" v="1541" actId="1076"/>
          <ac:spMkLst>
            <pc:docMk/>
            <pc:sldMk cId="1928246000" sldId="315"/>
            <ac:spMk id="5" creationId="{7523A910-F50E-38F2-2075-0A354BCD955D}"/>
          </ac:spMkLst>
        </pc:spChg>
        <pc:graphicFrameChg chg="mod modGraphic">
          <ac:chgData name="Kaelee Harper" userId="551bc754-dc5b-4321-85c7-faed821a67fa" providerId="ADAL" clId="{87CF5C97-43CE-4624-BD35-E8814D93772D}" dt="2022-08-26T13:10:53.194" v="1538" actId="20577"/>
          <ac:graphicFrameMkLst>
            <pc:docMk/>
            <pc:sldMk cId="1928246000" sldId="315"/>
            <ac:graphicFrameMk id="7" creationId="{AE22791A-58D3-42FE-8493-AE9FED182EF4}"/>
          </ac:graphicFrameMkLst>
        </pc:graphicFrameChg>
        <pc:picChg chg="add mod">
          <ac:chgData name="Kaelee Harper" userId="551bc754-dc5b-4321-85c7-faed821a67fa" providerId="ADAL" clId="{87CF5C97-43CE-4624-BD35-E8814D93772D}" dt="2022-08-24T16:40:25.095" v="469" actId="1036"/>
          <ac:picMkLst>
            <pc:docMk/>
            <pc:sldMk cId="1928246000" sldId="315"/>
            <ac:picMk id="4" creationId="{BF8B7939-8948-C2B4-C524-2C45C684AB4D}"/>
          </ac:picMkLst>
        </pc:picChg>
        <pc:picChg chg="del">
          <ac:chgData name="Kaelee Harper" userId="551bc754-dc5b-4321-85c7-faed821a67fa" providerId="ADAL" clId="{87CF5C97-43CE-4624-BD35-E8814D93772D}" dt="2022-08-24T16:39:14.468" v="462" actId="478"/>
          <ac:picMkLst>
            <pc:docMk/>
            <pc:sldMk cId="1928246000" sldId="315"/>
            <ac:picMk id="5" creationId="{C90C6836-53A7-438E-A746-6CE9C009CD97}"/>
          </ac:picMkLst>
        </pc:picChg>
      </pc:sldChg>
      <pc:sldChg chg="addSp delSp modSp mod">
        <pc:chgData name="Kaelee Harper" userId="551bc754-dc5b-4321-85c7-faed821a67fa" providerId="ADAL" clId="{87CF5C97-43CE-4624-BD35-E8814D93772D}" dt="2022-08-24T16:51:40.965" v="475" actId="1076"/>
        <pc:sldMkLst>
          <pc:docMk/>
          <pc:sldMk cId="892530532" sldId="316"/>
        </pc:sldMkLst>
        <pc:picChg chg="add mod">
          <ac:chgData name="Kaelee Harper" userId="551bc754-dc5b-4321-85c7-faed821a67fa" providerId="ADAL" clId="{87CF5C97-43CE-4624-BD35-E8814D93772D}" dt="2022-08-24T16:51:40.965" v="475" actId="1076"/>
          <ac:picMkLst>
            <pc:docMk/>
            <pc:sldMk cId="892530532" sldId="316"/>
            <ac:picMk id="5" creationId="{7495A72C-8FE6-4ECB-922C-52DF6D693ED0}"/>
          </ac:picMkLst>
        </pc:picChg>
        <pc:picChg chg="del">
          <ac:chgData name="Kaelee Harper" userId="551bc754-dc5b-4321-85c7-faed821a67fa" providerId="ADAL" clId="{87CF5C97-43CE-4624-BD35-E8814D93772D}" dt="2022-08-24T16:51:18.743" v="470" actId="478"/>
          <ac:picMkLst>
            <pc:docMk/>
            <pc:sldMk cId="892530532" sldId="316"/>
            <ac:picMk id="6" creationId="{9C3AFA9C-EB1C-405E-8D53-609FCC8D4D58}"/>
          </ac:picMkLst>
        </pc:picChg>
      </pc:sldChg>
      <pc:sldChg chg="addSp delSp modSp mod">
        <pc:chgData name="Kaelee Harper" userId="551bc754-dc5b-4321-85c7-faed821a67fa" providerId="ADAL" clId="{87CF5C97-43CE-4624-BD35-E8814D93772D}" dt="2022-08-24T16:54:17.725" v="482" actId="1076"/>
        <pc:sldMkLst>
          <pc:docMk/>
          <pc:sldMk cId="4167333299" sldId="317"/>
        </pc:sldMkLst>
        <pc:picChg chg="add mod">
          <ac:chgData name="Kaelee Harper" userId="551bc754-dc5b-4321-85c7-faed821a67fa" providerId="ADAL" clId="{87CF5C97-43CE-4624-BD35-E8814D93772D}" dt="2022-08-24T16:54:17.725" v="482" actId="1076"/>
          <ac:picMkLst>
            <pc:docMk/>
            <pc:sldMk cId="4167333299" sldId="317"/>
            <ac:picMk id="4" creationId="{33E552CA-85D8-92A9-7C98-2530D802A989}"/>
          </ac:picMkLst>
        </pc:picChg>
        <pc:picChg chg="del">
          <ac:chgData name="Kaelee Harper" userId="551bc754-dc5b-4321-85c7-faed821a67fa" providerId="ADAL" clId="{87CF5C97-43CE-4624-BD35-E8814D93772D}" dt="2022-08-24T16:53:47.604" v="476" actId="478"/>
          <ac:picMkLst>
            <pc:docMk/>
            <pc:sldMk cId="4167333299" sldId="317"/>
            <ac:picMk id="5" creationId="{5BB335FF-9D9F-4D38-8383-1A87F645EAB4}"/>
          </ac:picMkLst>
        </pc:picChg>
      </pc:sldChg>
      <pc:sldChg chg="addSp delSp modSp mod delCm">
        <pc:chgData name="Kaelee Harper" userId="551bc754-dc5b-4321-85c7-faed821a67fa" providerId="ADAL" clId="{87CF5C97-43CE-4624-BD35-E8814D93772D}" dt="2022-08-24T17:19:03.803" v="553" actId="1076"/>
        <pc:sldMkLst>
          <pc:docMk/>
          <pc:sldMk cId="4261714336" sldId="318"/>
        </pc:sldMkLst>
        <pc:graphicFrameChg chg="mod modGraphic">
          <ac:chgData name="Kaelee Harper" userId="551bc754-dc5b-4321-85c7-faed821a67fa" providerId="ADAL" clId="{87CF5C97-43CE-4624-BD35-E8814D93772D}" dt="2022-08-24T17:09:45.236" v="542" actId="20577"/>
          <ac:graphicFrameMkLst>
            <pc:docMk/>
            <pc:sldMk cId="4261714336" sldId="318"/>
            <ac:graphicFrameMk id="11" creationId="{DDFCA7F5-EB88-4083-9692-D83116C091DE}"/>
          </ac:graphicFrameMkLst>
        </pc:graphicFrameChg>
        <pc:picChg chg="del">
          <ac:chgData name="Kaelee Harper" userId="551bc754-dc5b-4321-85c7-faed821a67fa" providerId="ADAL" clId="{87CF5C97-43CE-4624-BD35-E8814D93772D}" dt="2022-08-24T17:18:17.379" v="543" actId="478"/>
          <ac:picMkLst>
            <pc:docMk/>
            <pc:sldMk cId="4261714336" sldId="318"/>
            <ac:picMk id="5" creationId="{DB63F22A-B2CC-4B2D-A0BF-F34783255445}"/>
          </ac:picMkLst>
        </pc:picChg>
        <pc:picChg chg="add del mod">
          <ac:chgData name="Kaelee Harper" userId="551bc754-dc5b-4321-85c7-faed821a67fa" providerId="ADAL" clId="{87CF5C97-43CE-4624-BD35-E8814D93772D}" dt="2022-08-24T17:18:36.761" v="548" actId="478"/>
          <ac:picMkLst>
            <pc:docMk/>
            <pc:sldMk cId="4261714336" sldId="318"/>
            <ac:picMk id="6" creationId="{94B02B7C-B081-981A-B0AB-E88F92F7ACBC}"/>
          </ac:picMkLst>
        </pc:picChg>
        <pc:picChg chg="add mod">
          <ac:chgData name="Kaelee Harper" userId="551bc754-dc5b-4321-85c7-faed821a67fa" providerId="ADAL" clId="{87CF5C97-43CE-4624-BD35-E8814D93772D}" dt="2022-08-24T17:19:03.803" v="553" actId="1076"/>
          <ac:picMkLst>
            <pc:docMk/>
            <pc:sldMk cId="4261714336" sldId="318"/>
            <ac:picMk id="8" creationId="{2C2BB535-2327-A6DD-34D4-2949F33688B5}"/>
          </ac:picMkLst>
        </pc:picChg>
      </pc:sldChg>
      <pc:sldChg chg="addSp delSp modSp mod">
        <pc:chgData name="Kaelee Harper" userId="551bc754-dc5b-4321-85c7-faed821a67fa" providerId="ADAL" clId="{87CF5C97-43CE-4624-BD35-E8814D93772D}" dt="2022-08-26T14:36:19" v="2260" actId="478"/>
        <pc:sldMkLst>
          <pc:docMk/>
          <pc:sldMk cId="1174301560" sldId="319"/>
        </pc:sldMkLst>
        <pc:spChg chg="add del mod">
          <ac:chgData name="Kaelee Harper" userId="551bc754-dc5b-4321-85c7-faed821a67fa" providerId="ADAL" clId="{87CF5C97-43CE-4624-BD35-E8814D93772D}" dt="2022-08-26T14:36:19" v="2260" actId="478"/>
          <ac:spMkLst>
            <pc:docMk/>
            <pc:sldMk cId="1174301560" sldId="319"/>
            <ac:spMk id="3" creationId="{7CBA8B94-B98A-08C2-4C7A-BB863D54D01E}"/>
          </ac:spMkLst>
        </pc:spChg>
        <pc:spChg chg="add mod">
          <ac:chgData name="Kaelee Harper" userId="551bc754-dc5b-4321-85c7-faed821a67fa" providerId="ADAL" clId="{87CF5C97-43CE-4624-BD35-E8814D93772D}" dt="2022-08-26T14:36:14.596" v="2259" actId="1076"/>
          <ac:spMkLst>
            <pc:docMk/>
            <pc:sldMk cId="1174301560" sldId="319"/>
            <ac:spMk id="5" creationId="{744C66D2-5245-7334-804F-AD8BC3C01E9D}"/>
          </ac:spMkLst>
        </pc:spChg>
        <pc:picChg chg="add mod">
          <ac:chgData name="Kaelee Harper" userId="551bc754-dc5b-4321-85c7-faed821a67fa" providerId="ADAL" clId="{87CF5C97-43CE-4624-BD35-E8814D93772D}" dt="2022-08-26T14:35:44.050" v="2253" actId="1076"/>
          <ac:picMkLst>
            <pc:docMk/>
            <pc:sldMk cId="1174301560" sldId="319"/>
            <ac:picMk id="4" creationId="{090F430D-CFA9-3D69-81AF-FD8EE9E67932}"/>
          </ac:picMkLst>
        </pc:picChg>
        <pc:picChg chg="del mod">
          <ac:chgData name="Kaelee Harper" userId="551bc754-dc5b-4321-85c7-faed821a67fa" providerId="ADAL" clId="{87CF5C97-43CE-4624-BD35-E8814D93772D}" dt="2022-08-24T17:27:42.981" v="555" actId="478"/>
          <ac:picMkLst>
            <pc:docMk/>
            <pc:sldMk cId="1174301560" sldId="319"/>
            <ac:picMk id="5" creationId="{CBAFE2A4-1263-4278-962F-F9D64017E4A6}"/>
          </ac:picMkLst>
        </pc:picChg>
      </pc:sldChg>
      <pc:sldChg chg="addSp delSp modSp mod delAnim modAnim">
        <pc:chgData name="Kaelee Harper" userId="551bc754-dc5b-4321-85c7-faed821a67fa" providerId="ADAL" clId="{87CF5C97-43CE-4624-BD35-E8814D93772D}" dt="2022-08-24T17:46:14.689" v="576"/>
        <pc:sldMkLst>
          <pc:docMk/>
          <pc:sldMk cId="1628347106" sldId="320"/>
        </pc:sldMkLst>
        <pc:picChg chg="add mod ord">
          <ac:chgData name="Kaelee Harper" userId="551bc754-dc5b-4321-85c7-faed821a67fa" providerId="ADAL" clId="{87CF5C97-43CE-4624-BD35-E8814D93772D}" dt="2022-08-24T17:34:41.174" v="567" actId="167"/>
          <ac:picMkLst>
            <pc:docMk/>
            <pc:sldMk cId="1628347106" sldId="320"/>
            <ac:picMk id="4" creationId="{A0A40CD1-9112-6057-6573-4C75FB07DFE8}"/>
          </ac:picMkLst>
        </pc:picChg>
        <pc:picChg chg="del mod">
          <ac:chgData name="Kaelee Harper" userId="551bc754-dc5b-4321-85c7-faed821a67fa" providerId="ADAL" clId="{87CF5C97-43CE-4624-BD35-E8814D93772D}" dt="2022-08-24T17:34:21.541" v="561" actId="478"/>
          <ac:picMkLst>
            <pc:docMk/>
            <pc:sldMk cId="1628347106" sldId="320"/>
            <ac:picMk id="5" creationId="{D185913D-45B2-446F-BEBF-7CF5D43F6001}"/>
          </ac:picMkLst>
        </pc:picChg>
        <pc:picChg chg="del mod">
          <ac:chgData name="Kaelee Harper" userId="551bc754-dc5b-4321-85c7-faed821a67fa" providerId="ADAL" clId="{87CF5C97-43CE-4624-BD35-E8814D93772D}" dt="2022-08-24T17:45:39.448" v="569" actId="478"/>
          <ac:picMkLst>
            <pc:docMk/>
            <pc:sldMk cId="1628347106" sldId="320"/>
            <ac:picMk id="7" creationId="{9AD78AB6-0BC6-4ED9-BEDF-A4EF16188735}"/>
          </ac:picMkLst>
        </pc:picChg>
        <pc:picChg chg="add mod">
          <ac:chgData name="Kaelee Harper" userId="551bc754-dc5b-4321-85c7-faed821a67fa" providerId="ADAL" clId="{87CF5C97-43CE-4624-BD35-E8814D93772D}" dt="2022-08-24T17:45:58.701" v="574" actId="1076"/>
          <ac:picMkLst>
            <pc:docMk/>
            <pc:sldMk cId="1628347106" sldId="320"/>
            <ac:picMk id="9" creationId="{81684733-1C66-9F07-DA0E-AEA2CB52F49E}"/>
          </ac:picMkLst>
        </pc:picChg>
      </pc:sldChg>
      <pc:sldChg chg="addSp delSp modSp mod">
        <pc:chgData name="Kaelee Harper" userId="551bc754-dc5b-4321-85c7-faed821a67fa" providerId="ADAL" clId="{87CF5C97-43CE-4624-BD35-E8814D93772D}" dt="2022-08-24T17:53:12.820" v="589" actId="1076"/>
        <pc:sldMkLst>
          <pc:docMk/>
          <pc:sldMk cId="2348239315" sldId="321"/>
        </pc:sldMkLst>
        <pc:picChg chg="add del mod">
          <ac:chgData name="Kaelee Harper" userId="551bc754-dc5b-4321-85c7-faed821a67fa" providerId="ADAL" clId="{87CF5C97-43CE-4624-BD35-E8814D93772D}" dt="2022-08-24T17:52:27.073" v="584" actId="478"/>
          <ac:picMkLst>
            <pc:docMk/>
            <pc:sldMk cId="2348239315" sldId="321"/>
            <ac:picMk id="5" creationId="{2E3DC275-D005-84C1-79EB-068A7ED5A697}"/>
          </ac:picMkLst>
        </pc:picChg>
        <pc:picChg chg="del">
          <ac:chgData name="Kaelee Harper" userId="551bc754-dc5b-4321-85c7-faed821a67fa" providerId="ADAL" clId="{87CF5C97-43CE-4624-BD35-E8814D93772D}" dt="2022-08-24T17:50:42.045" v="577" actId="478"/>
          <ac:picMkLst>
            <pc:docMk/>
            <pc:sldMk cId="2348239315" sldId="321"/>
            <ac:picMk id="6" creationId="{D419B825-0ED8-4742-BE4D-6E4F21460D61}"/>
          </ac:picMkLst>
        </pc:picChg>
        <pc:picChg chg="add mod">
          <ac:chgData name="Kaelee Harper" userId="551bc754-dc5b-4321-85c7-faed821a67fa" providerId="ADAL" clId="{87CF5C97-43CE-4624-BD35-E8814D93772D}" dt="2022-08-24T17:53:12.820" v="589" actId="1076"/>
          <ac:picMkLst>
            <pc:docMk/>
            <pc:sldMk cId="2348239315" sldId="321"/>
            <ac:picMk id="9" creationId="{5418A3CF-01DB-C9AF-84BA-99DEF66BD20B}"/>
          </ac:picMkLst>
        </pc:picChg>
      </pc:sldChg>
      <pc:sldChg chg="modSp mod">
        <pc:chgData name="Kaelee Harper" userId="551bc754-dc5b-4321-85c7-faed821a67fa" providerId="ADAL" clId="{87CF5C97-43CE-4624-BD35-E8814D93772D}" dt="2022-08-25T15:14:03.833" v="1086" actId="20577"/>
        <pc:sldMkLst>
          <pc:docMk/>
          <pc:sldMk cId="1784448750" sldId="323"/>
        </pc:sldMkLst>
        <pc:spChg chg="mod">
          <ac:chgData name="Kaelee Harper" userId="551bc754-dc5b-4321-85c7-faed821a67fa" providerId="ADAL" clId="{87CF5C97-43CE-4624-BD35-E8814D93772D}" dt="2022-08-25T15:14:03.833" v="1086" actId="20577"/>
          <ac:spMkLst>
            <pc:docMk/>
            <pc:sldMk cId="1784448750" sldId="323"/>
            <ac:spMk id="3" creationId="{9F07C731-AA64-4E67-8E7F-A46116B20E9F}"/>
          </ac:spMkLst>
        </pc:spChg>
      </pc:sldChg>
      <pc:sldChg chg="modSp mod">
        <pc:chgData name="Kaelee Harper" userId="551bc754-dc5b-4321-85c7-faed821a67fa" providerId="ADAL" clId="{87CF5C97-43CE-4624-BD35-E8814D93772D}" dt="2022-08-25T14:57:48.140" v="627" actId="20577"/>
        <pc:sldMkLst>
          <pc:docMk/>
          <pc:sldMk cId="97762136" sldId="325"/>
        </pc:sldMkLst>
        <pc:graphicFrameChg chg="modGraphic">
          <ac:chgData name="Kaelee Harper" userId="551bc754-dc5b-4321-85c7-faed821a67fa" providerId="ADAL" clId="{87CF5C97-43CE-4624-BD35-E8814D93772D}" dt="2022-08-25T14:57:48.140" v="627" actId="20577"/>
          <ac:graphicFrameMkLst>
            <pc:docMk/>
            <pc:sldMk cId="97762136" sldId="325"/>
            <ac:graphicFrameMk id="6" creationId="{16709160-AF4B-4A16-AAFB-72ACE3B6A737}"/>
          </ac:graphicFrameMkLst>
        </pc:graphicFrameChg>
      </pc:sldChg>
      <pc:sldChg chg="modSp mod">
        <pc:chgData name="Kaelee Harper" userId="551bc754-dc5b-4321-85c7-faed821a67fa" providerId="ADAL" clId="{87CF5C97-43CE-4624-BD35-E8814D93772D}" dt="2022-08-26T13:25:05.870" v="1619" actId="33524"/>
        <pc:sldMkLst>
          <pc:docMk/>
          <pc:sldMk cId="2596830559" sldId="326"/>
        </pc:sldMkLst>
        <pc:spChg chg="mod">
          <ac:chgData name="Kaelee Harper" userId="551bc754-dc5b-4321-85c7-faed821a67fa" providerId="ADAL" clId="{87CF5C97-43CE-4624-BD35-E8814D93772D}" dt="2022-08-26T13:25:05.870" v="1619" actId="33524"/>
          <ac:spMkLst>
            <pc:docMk/>
            <pc:sldMk cId="2596830559" sldId="326"/>
            <ac:spMk id="8" creationId="{1A381025-E12A-4815-87AA-B4B90270971E}"/>
          </ac:spMkLst>
        </pc:spChg>
        <pc:graphicFrameChg chg="mod modGraphic">
          <ac:chgData name="Kaelee Harper" userId="551bc754-dc5b-4321-85c7-faed821a67fa" providerId="ADAL" clId="{87CF5C97-43CE-4624-BD35-E8814D93772D}" dt="2022-08-25T15:00:53.902" v="674" actId="20577"/>
          <ac:graphicFrameMkLst>
            <pc:docMk/>
            <pc:sldMk cId="2596830559" sldId="326"/>
            <ac:graphicFrameMk id="6" creationId="{B9C904FA-9F57-4310-8C58-FE9ADAEA447D}"/>
          </ac:graphicFrameMkLst>
        </pc:graphicFrameChg>
      </pc:sldChg>
      <pc:sldChg chg="modSp mod">
        <pc:chgData name="Kaelee Harper" userId="551bc754-dc5b-4321-85c7-faed821a67fa" providerId="ADAL" clId="{87CF5C97-43CE-4624-BD35-E8814D93772D}" dt="2022-08-26T14:38:33.360" v="2287" actId="20577"/>
        <pc:sldMkLst>
          <pc:docMk/>
          <pc:sldMk cId="821806505" sldId="327"/>
        </pc:sldMkLst>
        <pc:spChg chg="mod">
          <ac:chgData name="Kaelee Harper" userId="551bc754-dc5b-4321-85c7-faed821a67fa" providerId="ADAL" clId="{87CF5C97-43CE-4624-BD35-E8814D93772D}" dt="2022-08-26T14:38:33.360" v="2287" actId="20577"/>
          <ac:spMkLst>
            <pc:docMk/>
            <pc:sldMk cId="821806505" sldId="327"/>
            <ac:spMk id="3" creationId="{38A301E2-E62D-4B3B-82AD-22FCA4FD6CBE}"/>
          </ac:spMkLst>
        </pc:spChg>
      </pc:sldChg>
      <pc:sldChg chg="modSp mod">
        <pc:chgData name="Kaelee Harper" userId="551bc754-dc5b-4321-85c7-faed821a67fa" providerId="ADAL" clId="{87CF5C97-43CE-4624-BD35-E8814D93772D}" dt="2022-08-26T13:27:12.186" v="1630" actId="20577"/>
        <pc:sldMkLst>
          <pc:docMk/>
          <pc:sldMk cId="516655584" sldId="328"/>
        </pc:sldMkLst>
        <pc:spChg chg="mod">
          <ac:chgData name="Kaelee Harper" userId="551bc754-dc5b-4321-85c7-faed821a67fa" providerId="ADAL" clId="{87CF5C97-43CE-4624-BD35-E8814D93772D}" dt="2022-08-26T13:27:12.186" v="1630" actId="20577"/>
          <ac:spMkLst>
            <pc:docMk/>
            <pc:sldMk cId="516655584" sldId="328"/>
            <ac:spMk id="3" creationId="{38A301E2-E62D-4B3B-82AD-22FCA4FD6CBE}"/>
          </ac:spMkLst>
        </pc:spChg>
      </pc:sldChg>
      <pc:sldChg chg="addSp delSp modSp mod">
        <pc:chgData name="Kaelee Harper" userId="551bc754-dc5b-4321-85c7-faed821a67fa" providerId="ADAL" clId="{87CF5C97-43CE-4624-BD35-E8814D93772D}" dt="2022-08-26T13:32:55.789" v="1634" actId="1076"/>
        <pc:sldMkLst>
          <pc:docMk/>
          <pc:sldMk cId="3778536877" sldId="331"/>
        </pc:sldMkLst>
        <pc:picChg chg="del">
          <ac:chgData name="Kaelee Harper" userId="551bc754-dc5b-4321-85c7-faed821a67fa" providerId="ADAL" clId="{87CF5C97-43CE-4624-BD35-E8814D93772D}" dt="2022-08-26T13:32:47.910" v="1631" actId="478"/>
          <ac:picMkLst>
            <pc:docMk/>
            <pc:sldMk cId="3778536877" sldId="331"/>
            <ac:picMk id="4" creationId="{0A70AA6B-D528-41EE-92CF-9B4F4F7FF5DA}"/>
          </ac:picMkLst>
        </pc:picChg>
        <pc:picChg chg="add mod">
          <ac:chgData name="Kaelee Harper" userId="551bc754-dc5b-4321-85c7-faed821a67fa" providerId="ADAL" clId="{87CF5C97-43CE-4624-BD35-E8814D93772D}" dt="2022-08-26T13:32:55.789" v="1634" actId="1076"/>
          <ac:picMkLst>
            <pc:docMk/>
            <pc:sldMk cId="3778536877" sldId="331"/>
            <ac:picMk id="7" creationId="{5C3179E9-F112-C003-6575-D8C2D5C34EC8}"/>
          </ac:picMkLst>
        </pc:picChg>
      </pc:sldChg>
      <pc:sldChg chg="addSp delSp modSp mod delAnim">
        <pc:chgData name="Kaelee Harper" userId="551bc754-dc5b-4321-85c7-faed821a67fa" providerId="ADAL" clId="{87CF5C97-43CE-4624-BD35-E8814D93772D}" dt="2022-08-26T13:43:08.571" v="1646" actId="1076"/>
        <pc:sldMkLst>
          <pc:docMk/>
          <pc:sldMk cId="1383239864" sldId="332"/>
        </pc:sldMkLst>
        <pc:picChg chg="add mod">
          <ac:chgData name="Kaelee Harper" userId="551bc754-dc5b-4321-85c7-faed821a67fa" providerId="ADAL" clId="{87CF5C97-43CE-4624-BD35-E8814D93772D}" dt="2022-08-26T13:34:46.564" v="1642" actId="1076"/>
          <ac:picMkLst>
            <pc:docMk/>
            <pc:sldMk cId="1383239864" sldId="332"/>
            <ac:picMk id="4" creationId="{E40B11BA-A869-31FD-DFDC-2BFB3390F0D4}"/>
          </ac:picMkLst>
        </pc:picChg>
        <pc:picChg chg="add mod">
          <ac:chgData name="Kaelee Harper" userId="551bc754-dc5b-4321-85c7-faed821a67fa" providerId="ADAL" clId="{87CF5C97-43CE-4624-BD35-E8814D93772D}" dt="2022-08-26T13:43:08.571" v="1646" actId="1076"/>
          <ac:picMkLst>
            <pc:docMk/>
            <pc:sldMk cId="1383239864" sldId="332"/>
            <ac:picMk id="6" creationId="{D7F8A3A4-6DD9-B3E8-BD08-100314BB20CB}"/>
          </ac:picMkLst>
        </pc:picChg>
        <pc:picChg chg="del">
          <ac:chgData name="Kaelee Harper" userId="551bc754-dc5b-4321-85c7-faed821a67fa" providerId="ADAL" clId="{87CF5C97-43CE-4624-BD35-E8814D93772D}" dt="2022-08-26T13:34:31.874" v="1635" actId="478"/>
          <ac:picMkLst>
            <pc:docMk/>
            <pc:sldMk cId="1383239864" sldId="332"/>
            <ac:picMk id="11" creationId="{2148CC8F-07E7-42C9-B7B7-0553C65BD5B5}"/>
          </ac:picMkLst>
        </pc:picChg>
        <pc:picChg chg="del">
          <ac:chgData name="Kaelee Harper" userId="551bc754-dc5b-4321-85c7-faed821a67fa" providerId="ADAL" clId="{87CF5C97-43CE-4624-BD35-E8814D93772D}" dt="2022-08-26T13:43:01.682" v="1643" actId="478"/>
          <ac:picMkLst>
            <pc:docMk/>
            <pc:sldMk cId="1383239864" sldId="332"/>
            <ac:picMk id="13" creationId="{427AAD85-5D5A-42DB-999B-7CD849BB2AB9}"/>
          </ac:picMkLst>
        </pc:picChg>
      </pc:sldChg>
      <pc:sldChg chg="addSp delSp modSp mod">
        <pc:chgData name="Kaelee Harper" userId="551bc754-dc5b-4321-85c7-faed821a67fa" providerId="ADAL" clId="{87CF5C97-43CE-4624-BD35-E8814D93772D}" dt="2022-08-26T13:44:50.596" v="1651" actId="21"/>
        <pc:sldMkLst>
          <pc:docMk/>
          <pc:sldMk cId="3544436892" sldId="335"/>
        </pc:sldMkLst>
        <pc:spChg chg="add del mod">
          <ac:chgData name="Kaelee Harper" userId="551bc754-dc5b-4321-85c7-faed821a67fa" providerId="ADAL" clId="{87CF5C97-43CE-4624-BD35-E8814D93772D}" dt="2022-08-26T13:44:50.596" v="1651" actId="21"/>
          <ac:spMkLst>
            <pc:docMk/>
            <pc:sldMk cId="3544436892" sldId="335"/>
            <ac:spMk id="4" creationId="{C7EF84CA-0517-AFDC-C521-0211E633DD46}"/>
          </ac:spMkLst>
        </pc:spChg>
        <pc:picChg chg="del">
          <ac:chgData name="Kaelee Harper" userId="551bc754-dc5b-4321-85c7-faed821a67fa" providerId="ADAL" clId="{87CF5C97-43CE-4624-BD35-E8814D93772D}" dt="2022-08-26T13:44:40.592" v="1647" actId="478"/>
          <ac:picMkLst>
            <pc:docMk/>
            <pc:sldMk cId="3544436892" sldId="335"/>
            <ac:picMk id="8" creationId="{2C5F28EF-0760-45B4-837A-A9159FEC63AB}"/>
          </ac:picMkLst>
        </pc:picChg>
        <pc:picChg chg="add mod">
          <ac:chgData name="Kaelee Harper" userId="551bc754-dc5b-4321-85c7-faed821a67fa" providerId="ADAL" clId="{87CF5C97-43CE-4624-BD35-E8814D93772D}" dt="2022-08-26T13:44:48.068" v="1650" actId="1076"/>
          <ac:picMkLst>
            <pc:docMk/>
            <pc:sldMk cId="3544436892" sldId="335"/>
            <ac:picMk id="9" creationId="{BBA9361D-C35A-1CB6-AB67-FBA1B738DF1E}"/>
          </ac:picMkLst>
        </pc:picChg>
      </pc:sldChg>
      <pc:sldChg chg="addSp delSp modSp mod">
        <pc:chgData name="Kaelee Harper" userId="551bc754-dc5b-4321-85c7-faed821a67fa" providerId="ADAL" clId="{87CF5C97-43CE-4624-BD35-E8814D93772D}" dt="2022-08-30T15:08:49.499" v="2363" actId="21"/>
        <pc:sldMkLst>
          <pc:docMk/>
          <pc:sldMk cId="8425264" sldId="337"/>
        </pc:sldMkLst>
        <pc:spChg chg="add del mod">
          <ac:chgData name="Kaelee Harper" userId="551bc754-dc5b-4321-85c7-faed821a67fa" providerId="ADAL" clId="{87CF5C97-43CE-4624-BD35-E8814D93772D}" dt="2022-08-30T15:08:49.499" v="2363" actId="21"/>
          <ac:spMkLst>
            <pc:docMk/>
            <pc:sldMk cId="8425264" sldId="337"/>
            <ac:spMk id="7" creationId="{AC91DF26-80C8-1570-CBAB-1285F7725BFF}"/>
          </ac:spMkLst>
        </pc:spChg>
        <pc:picChg chg="del">
          <ac:chgData name="Kaelee Harper" userId="551bc754-dc5b-4321-85c7-faed821a67fa" providerId="ADAL" clId="{87CF5C97-43CE-4624-BD35-E8814D93772D}" dt="2022-08-26T13:48:02.872" v="1652" actId="478"/>
          <ac:picMkLst>
            <pc:docMk/>
            <pc:sldMk cId="8425264" sldId="337"/>
            <ac:picMk id="4" creationId="{E8E7E344-466B-48D0-9538-8941D87E80E7}"/>
          </ac:picMkLst>
        </pc:picChg>
        <pc:picChg chg="add mod">
          <ac:chgData name="Kaelee Harper" userId="551bc754-dc5b-4321-85c7-faed821a67fa" providerId="ADAL" clId="{87CF5C97-43CE-4624-BD35-E8814D93772D}" dt="2022-08-26T13:48:16.684" v="1657" actId="1076"/>
          <ac:picMkLst>
            <pc:docMk/>
            <pc:sldMk cId="8425264" sldId="337"/>
            <ac:picMk id="10" creationId="{C58BB551-A52F-7864-89EA-C29A706F7728}"/>
          </ac:picMkLst>
        </pc:picChg>
      </pc:sldChg>
      <pc:sldChg chg="addSp delSp modSp mod">
        <pc:chgData name="Kaelee Harper" userId="551bc754-dc5b-4321-85c7-faed821a67fa" providerId="ADAL" clId="{87CF5C97-43CE-4624-BD35-E8814D93772D}" dt="2022-08-26T13:50:52.461" v="1664" actId="1076"/>
        <pc:sldMkLst>
          <pc:docMk/>
          <pc:sldMk cId="1452891815" sldId="338"/>
        </pc:sldMkLst>
        <pc:picChg chg="add mod">
          <ac:chgData name="Kaelee Harper" userId="551bc754-dc5b-4321-85c7-faed821a67fa" providerId="ADAL" clId="{87CF5C97-43CE-4624-BD35-E8814D93772D}" dt="2022-08-26T13:50:52.461" v="1664" actId="1076"/>
          <ac:picMkLst>
            <pc:docMk/>
            <pc:sldMk cId="1452891815" sldId="338"/>
            <ac:picMk id="4" creationId="{DB06B419-595C-5005-69BA-EB3ECE6E7510}"/>
          </ac:picMkLst>
        </pc:picChg>
        <pc:picChg chg="del mod">
          <ac:chgData name="Kaelee Harper" userId="551bc754-dc5b-4321-85c7-faed821a67fa" providerId="ADAL" clId="{87CF5C97-43CE-4624-BD35-E8814D93772D}" dt="2022-08-26T13:50:39.764" v="1659" actId="478"/>
          <ac:picMkLst>
            <pc:docMk/>
            <pc:sldMk cId="1452891815" sldId="338"/>
            <ac:picMk id="9" creationId="{DBA5B3D7-D5B7-4C2D-A211-184C46BC81FA}"/>
          </ac:picMkLst>
        </pc:picChg>
      </pc:sldChg>
      <pc:sldChg chg="addSp delSp modSp mod delAnim">
        <pc:chgData name="Kaelee Harper" userId="551bc754-dc5b-4321-85c7-faed821a67fa" providerId="ADAL" clId="{87CF5C97-43CE-4624-BD35-E8814D93772D}" dt="2022-08-30T15:09:58.572" v="2365" actId="113"/>
        <pc:sldMkLst>
          <pc:docMk/>
          <pc:sldMk cId="1332450096" sldId="339"/>
        </pc:sldMkLst>
        <pc:spChg chg="mod">
          <ac:chgData name="Kaelee Harper" userId="551bc754-dc5b-4321-85c7-faed821a67fa" providerId="ADAL" clId="{87CF5C97-43CE-4624-BD35-E8814D93772D}" dt="2022-08-26T14:07:32.011" v="1684" actId="6549"/>
          <ac:spMkLst>
            <pc:docMk/>
            <pc:sldMk cId="1332450096" sldId="339"/>
            <ac:spMk id="2" creationId="{E5099297-F5DB-F84E-8219-853DE41110DC}"/>
          </ac:spMkLst>
        </pc:spChg>
        <pc:spChg chg="add mod">
          <ac:chgData name="Kaelee Harper" userId="551bc754-dc5b-4321-85c7-faed821a67fa" providerId="ADAL" clId="{87CF5C97-43CE-4624-BD35-E8814D93772D}" dt="2022-08-30T15:09:58.572" v="2365" actId="113"/>
          <ac:spMkLst>
            <pc:docMk/>
            <pc:sldMk cId="1332450096" sldId="339"/>
            <ac:spMk id="3" creationId="{D5E554B1-99EA-1584-0F3E-59E607B47FCC}"/>
          </ac:spMkLst>
        </pc:spChg>
        <pc:spChg chg="del mod">
          <ac:chgData name="Kaelee Harper" userId="551bc754-dc5b-4321-85c7-faed821a67fa" providerId="ADAL" clId="{87CF5C97-43CE-4624-BD35-E8814D93772D}" dt="2022-08-26T14:07:22.292" v="1682" actId="478"/>
          <ac:spMkLst>
            <pc:docMk/>
            <pc:sldMk cId="1332450096" sldId="339"/>
            <ac:spMk id="10" creationId="{D43AA60E-CF3D-4C70-9596-D8AF245BDCC7}"/>
          </ac:spMkLst>
        </pc:spChg>
        <pc:spChg chg="del mod">
          <ac:chgData name="Kaelee Harper" userId="551bc754-dc5b-4321-85c7-faed821a67fa" providerId="ADAL" clId="{87CF5C97-43CE-4624-BD35-E8814D93772D}" dt="2022-08-26T14:07:48.181" v="1688" actId="478"/>
          <ac:spMkLst>
            <pc:docMk/>
            <pc:sldMk cId="1332450096" sldId="339"/>
            <ac:spMk id="11" creationId="{8A0E3D6B-751C-42FB-81C4-4726118A4A3C}"/>
          </ac:spMkLst>
        </pc:spChg>
        <pc:spChg chg="del">
          <ac:chgData name="Kaelee Harper" userId="551bc754-dc5b-4321-85c7-faed821a67fa" providerId="ADAL" clId="{87CF5C97-43CE-4624-BD35-E8814D93772D}" dt="2022-08-26T14:07:28.505" v="1683" actId="478"/>
          <ac:spMkLst>
            <pc:docMk/>
            <pc:sldMk cId="1332450096" sldId="339"/>
            <ac:spMk id="17" creationId="{1361B3B8-B590-4224-8789-C5BA867FCF8D}"/>
          </ac:spMkLst>
        </pc:spChg>
      </pc:sldChg>
      <pc:sldChg chg="addSp delSp modSp mod">
        <pc:chgData name="Kaelee Harper" userId="551bc754-dc5b-4321-85c7-faed821a67fa" providerId="ADAL" clId="{87CF5C97-43CE-4624-BD35-E8814D93772D}" dt="2022-08-26T13:53:07.034" v="1672" actId="1076"/>
        <pc:sldMkLst>
          <pc:docMk/>
          <pc:sldMk cId="4073427064" sldId="340"/>
        </pc:sldMkLst>
        <pc:picChg chg="del">
          <ac:chgData name="Kaelee Harper" userId="551bc754-dc5b-4321-85c7-faed821a67fa" providerId="ADAL" clId="{87CF5C97-43CE-4624-BD35-E8814D93772D}" dt="2022-08-26T13:52:46.525" v="1665" actId="478"/>
          <ac:picMkLst>
            <pc:docMk/>
            <pc:sldMk cId="4073427064" sldId="340"/>
            <ac:picMk id="4" creationId="{147E2422-590A-4B22-B4F5-05A2E1878A35}"/>
          </ac:picMkLst>
        </pc:picChg>
        <pc:picChg chg="add mod">
          <ac:chgData name="Kaelee Harper" userId="551bc754-dc5b-4321-85c7-faed821a67fa" providerId="ADAL" clId="{87CF5C97-43CE-4624-BD35-E8814D93772D}" dt="2022-08-26T13:53:07.034" v="1672" actId="1076"/>
          <ac:picMkLst>
            <pc:docMk/>
            <pc:sldMk cId="4073427064" sldId="340"/>
            <ac:picMk id="7" creationId="{2392D121-E4A6-E9C5-5AE6-2B873287D6E6}"/>
          </ac:picMkLst>
        </pc:picChg>
      </pc:sldChg>
      <pc:sldChg chg="modSp mod">
        <pc:chgData name="Kaelee Harper" userId="551bc754-dc5b-4321-85c7-faed821a67fa" providerId="ADAL" clId="{87CF5C97-43CE-4624-BD35-E8814D93772D}" dt="2022-08-26T14:15:55.872" v="1777" actId="20577"/>
        <pc:sldMkLst>
          <pc:docMk/>
          <pc:sldMk cId="2890750210" sldId="341"/>
        </pc:sldMkLst>
        <pc:spChg chg="mod">
          <ac:chgData name="Kaelee Harper" userId="551bc754-dc5b-4321-85c7-faed821a67fa" providerId="ADAL" clId="{87CF5C97-43CE-4624-BD35-E8814D93772D}" dt="2022-08-26T14:15:55.872" v="1777" actId="20577"/>
          <ac:spMkLst>
            <pc:docMk/>
            <pc:sldMk cId="2890750210" sldId="341"/>
            <ac:spMk id="2" creationId="{4654FCC5-93F2-488F-9E00-1CB304CABEFB}"/>
          </ac:spMkLst>
        </pc:spChg>
        <pc:spChg chg="mod">
          <ac:chgData name="Kaelee Harper" userId="551bc754-dc5b-4321-85c7-faed821a67fa" providerId="ADAL" clId="{87CF5C97-43CE-4624-BD35-E8814D93772D}" dt="2022-08-26T14:11:09.206" v="1732" actId="20577"/>
          <ac:spMkLst>
            <pc:docMk/>
            <pc:sldMk cId="2890750210" sldId="341"/>
            <ac:spMk id="44" creationId="{D63D116B-0491-47F6-8BDE-CF3B66C4B337}"/>
          </ac:spMkLst>
        </pc:spChg>
      </pc:sldChg>
      <pc:sldChg chg="addSp delSp modSp mod delAnim modAnim">
        <pc:chgData name="Kaelee Harper" userId="551bc754-dc5b-4321-85c7-faed821a67fa" providerId="ADAL" clId="{87CF5C97-43CE-4624-BD35-E8814D93772D}" dt="2022-08-30T15:13:27.798" v="2373" actId="1076"/>
        <pc:sldMkLst>
          <pc:docMk/>
          <pc:sldMk cId="4215921133" sldId="342"/>
        </pc:sldMkLst>
        <pc:spChg chg="mod">
          <ac:chgData name="Kaelee Harper" userId="551bc754-dc5b-4321-85c7-faed821a67fa" providerId="ADAL" clId="{87CF5C97-43CE-4624-BD35-E8814D93772D}" dt="2022-08-26T14:15:45.207" v="1767" actId="20577"/>
          <ac:spMkLst>
            <pc:docMk/>
            <pc:sldMk cId="4215921133" sldId="342"/>
            <ac:spMk id="2" creationId="{CBD13205-A0EF-4FE3-AA03-F1D0027D3B31}"/>
          </ac:spMkLst>
        </pc:spChg>
        <pc:picChg chg="add mod">
          <ac:chgData name="Kaelee Harper" userId="551bc754-dc5b-4321-85c7-faed821a67fa" providerId="ADAL" clId="{87CF5C97-43CE-4624-BD35-E8814D93772D}" dt="2022-08-26T14:15:21.962" v="1741" actId="1076"/>
          <ac:picMkLst>
            <pc:docMk/>
            <pc:sldMk cId="4215921133" sldId="342"/>
            <ac:picMk id="3" creationId="{695D1568-480F-2C9D-6A89-BE5B48E5FFAB}"/>
          </ac:picMkLst>
        </pc:picChg>
        <pc:picChg chg="add mod">
          <ac:chgData name="Kaelee Harper" userId="551bc754-dc5b-4321-85c7-faed821a67fa" providerId="ADAL" clId="{87CF5C97-43CE-4624-BD35-E8814D93772D}" dt="2022-08-26T14:15:06.443" v="1740" actId="1076"/>
          <ac:picMkLst>
            <pc:docMk/>
            <pc:sldMk cId="4215921133" sldId="342"/>
            <ac:picMk id="4" creationId="{156FB138-868C-7FE6-0310-30BEDA57C404}"/>
          </ac:picMkLst>
        </pc:picChg>
        <pc:picChg chg="add del mod">
          <ac:chgData name="Kaelee Harper" userId="551bc754-dc5b-4321-85c7-faed821a67fa" providerId="ADAL" clId="{87CF5C97-43CE-4624-BD35-E8814D93772D}" dt="2022-08-30T15:12:36.490" v="2369" actId="478"/>
          <ac:picMkLst>
            <pc:docMk/>
            <pc:sldMk cId="4215921133" sldId="342"/>
            <ac:picMk id="5" creationId="{E59407DE-EBA2-6E58-DABB-2551DD3C1129}"/>
          </ac:picMkLst>
        </pc:picChg>
        <pc:picChg chg="add mod">
          <ac:chgData name="Kaelee Harper" userId="551bc754-dc5b-4321-85c7-faed821a67fa" providerId="ADAL" clId="{87CF5C97-43CE-4624-BD35-E8814D93772D}" dt="2022-08-30T15:13:27.798" v="2373" actId="1076"/>
          <ac:picMkLst>
            <pc:docMk/>
            <pc:sldMk cId="4215921133" sldId="342"/>
            <ac:picMk id="7" creationId="{853EA7A9-7DB1-A74B-809F-26EACF698861}"/>
          </ac:picMkLst>
        </pc:picChg>
        <pc:picChg chg="del">
          <ac:chgData name="Kaelee Harper" userId="551bc754-dc5b-4321-85c7-faed821a67fa" providerId="ADAL" clId="{87CF5C97-43CE-4624-BD35-E8814D93772D}" dt="2022-08-26T14:14:40.632" v="1733" actId="478"/>
          <ac:picMkLst>
            <pc:docMk/>
            <pc:sldMk cId="4215921133" sldId="342"/>
            <ac:picMk id="85" creationId="{F45ED8C9-7262-4316-935C-EC2C1F73E85C}"/>
          </ac:picMkLst>
        </pc:picChg>
        <pc:picChg chg="del">
          <ac:chgData name="Kaelee Harper" userId="551bc754-dc5b-4321-85c7-faed821a67fa" providerId="ADAL" clId="{87CF5C97-43CE-4624-BD35-E8814D93772D}" dt="2022-08-30T15:10:21.926" v="2366" actId="478"/>
          <ac:picMkLst>
            <pc:docMk/>
            <pc:sldMk cId="4215921133" sldId="342"/>
            <ac:picMk id="1026" creationId="{2B41D77B-1660-4A6D-AF2F-DE6431EF9693}"/>
          </ac:picMkLst>
        </pc:picChg>
      </pc:sldChg>
      <pc:sldChg chg="modSp mod">
        <pc:chgData name="Kaelee Harper" userId="551bc754-dc5b-4321-85c7-faed821a67fa" providerId="ADAL" clId="{87CF5C97-43CE-4624-BD35-E8814D93772D}" dt="2022-08-26T14:21:46.793" v="2004" actId="20577"/>
        <pc:sldMkLst>
          <pc:docMk/>
          <pc:sldMk cId="3743385945" sldId="343"/>
        </pc:sldMkLst>
        <pc:spChg chg="mod">
          <ac:chgData name="Kaelee Harper" userId="551bc754-dc5b-4321-85c7-faed821a67fa" providerId="ADAL" clId="{87CF5C97-43CE-4624-BD35-E8814D93772D}" dt="2022-08-26T14:16:16.698" v="1789" actId="20577"/>
          <ac:spMkLst>
            <pc:docMk/>
            <pc:sldMk cId="3743385945" sldId="343"/>
            <ac:spMk id="2" creationId="{D161ADDB-9133-44FC-97AF-D105E4200F41}"/>
          </ac:spMkLst>
        </pc:spChg>
        <pc:spChg chg="mod">
          <ac:chgData name="Kaelee Harper" userId="551bc754-dc5b-4321-85c7-faed821a67fa" providerId="ADAL" clId="{87CF5C97-43CE-4624-BD35-E8814D93772D}" dt="2022-08-26T14:21:46.793" v="2004" actId="20577"/>
          <ac:spMkLst>
            <pc:docMk/>
            <pc:sldMk cId="3743385945" sldId="343"/>
            <ac:spMk id="3" creationId="{B19FD576-B0FA-4961-A526-24D892DB70F0}"/>
          </ac:spMkLst>
        </pc:spChg>
      </pc:sldChg>
      <pc:sldChg chg="modSp mod">
        <pc:chgData name="Kaelee Harper" userId="551bc754-dc5b-4321-85c7-faed821a67fa" providerId="ADAL" clId="{87CF5C97-43CE-4624-BD35-E8814D93772D}" dt="2022-08-30T15:14:12.656" v="2388" actId="20577"/>
        <pc:sldMkLst>
          <pc:docMk/>
          <pc:sldMk cId="2277232058" sldId="344"/>
        </pc:sldMkLst>
        <pc:spChg chg="mod">
          <ac:chgData name="Kaelee Harper" userId="551bc754-dc5b-4321-85c7-faed821a67fa" providerId="ADAL" clId="{87CF5C97-43CE-4624-BD35-E8814D93772D}" dt="2022-08-30T15:14:12.656" v="2388" actId="20577"/>
          <ac:spMkLst>
            <pc:docMk/>
            <pc:sldMk cId="2277232058" sldId="344"/>
            <ac:spMk id="3" creationId="{CE663E97-4C07-4DA2-9834-B503E2C3BA74}"/>
          </ac:spMkLst>
        </pc:spChg>
      </pc:sldChg>
      <pc:sldChg chg="modSp mod">
        <pc:chgData name="Kaelee Harper" userId="551bc754-dc5b-4321-85c7-faed821a67fa" providerId="ADAL" clId="{87CF5C97-43CE-4624-BD35-E8814D93772D}" dt="2022-08-26T14:24:48.505" v="2043" actId="27636"/>
        <pc:sldMkLst>
          <pc:docMk/>
          <pc:sldMk cId="2933913338" sldId="346"/>
        </pc:sldMkLst>
        <pc:spChg chg="mod">
          <ac:chgData name="Kaelee Harper" userId="551bc754-dc5b-4321-85c7-faed821a67fa" providerId="ADAL" clId="{87CF5C97-43CE-4624-BD35-E8814D93772D}" dt="2022-08-26T14:24:48.505" v="2043" actId="27636"/>
          <ac:spMkLst>
            <pc:docMk/>
            <pc:sldMk cId="2933913338" sldId="346"/>
            <ac:spMk id="3" creationId="{C604B494-C92D-4CE2-8242-6BD64BF40575}"/>
          </ac:spMkLst>
        </pc:spChg>
      </pc:sldChg>
      <pc:sldChg chg="addSp modSp add mod ord">
        <pc:chgData name="Kaelee Harper" userId="551bc754-dc5b-4321-85c7-faed821a67fa" providerId="ADAL" clId="{87CF5C97-43CE-4624-BD35-E8814D93772D}" dt="2022-08-26T14:37:36.595" v="2268" actId="20577"/>
        <pc:sldMkLst>
          <pc:docMk/>
          <pc:sldMk cId="1166435608" sldId="347"/>
        </pc:sldMkLst>
        <pc:spChg chg="mod">
          <ac:chgData name="Kaelee Harper" userId="551bc754-dc5b-4321-85c7-faed821a67fa" providerId="ADAL" clId="{87CF5C97-43CE-4624-BD35-E8814D93772D}" dt="2022-08-26T14:37:36.595" v="2268" actId="20577"/>
          <ac:spMkLst>
            <pc:docMk/>
            <pc:sldMk cId="1166435608" sldId="347"/>
            <ac:spMk id="3" creationId="{9F07C731-AA64-4E67-8E7F-A46116B20E9F}"/>
          </ac:spMkLst>
        </pc:spChg>
        <pc:picChg chg="add mod">
          <ac:chgData name="Kaelee Harper" userId="551bc754-dc5b-4321-85c7-faed821a67fa" providerId="ADAL" clId="{87CF5C97-43CE-4624-BD35-E8814D93772D}" dt="2022-08-25T15:18:55.784" v="1290" actId="14100"/>
          <ac:picMkLst>
            <pc:docMk/>
            <pc:sldMk cId="1166435608" sldId="347"/>
            <ac:picMk id="6" creationId="{A66D3123-1577-7F7B-80F0-03B0BBA1BCBA}"/>
          </ac:picMkLst>
        </pc:picChg>
      </pc:sldChg>
      <pc:sldChg chg="modSp add mod">
        <pc:chgData name="Kaelee Harper" userId="551bc754-dc5b-4321-85c7-faed821a67fa" providerId="ADAL" clId="{87CF5C97-43CE-4624-BD35-E8814D93772D}" dt="2022-08-26T14:09:26.258" v="1710" actId="20577"/>
        <pc:sldMkLst>
          <pc:docMk/>
          <pc:sldMk cId="1176695191" sldId="349"/>
        </pc:sldMkLst>
        <pc:spChg chg="mod">
          <ac:chgData name="Kaelee Harper" userId="551bc754-dc5b-4321-85c7-faed821a67fa" providerId="ADAL" clId="{87CF5C97-43CE-4624-BD35-E8814D93772D}" dt="2022-08-26T14:09:26.258" v="1710" actId="20577"/>
          <ac:spMkLst>
            <pc:docMk/>
            <pc:sldMk cId="1176695191" sldId="349"/>
            <ac:spMk id="2" creationId="{E5099297-F5DB-F84E-8219-853DE41110DC}"/>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C767B-342B-AC46-A2DB-0D5C42EFE5F6}" type="doc">
      <dgm:prSet loTypeId="urn:microsoft.com/office/officeart/2005/8/layout/hierarchy4" loCatId="" qsTypeId="urn:microsoft.com/office/officeart/2005/8/quickstyle/simple1" qsCatId="simple" csTypeId="urn:microsoft.com/office/officeart/2005/8/colors/colorful1" csCatId="colorful" phldr="1"/>
      <dgm:spPr/>
      <dgm:t>
        <a:bodyPr/>
        <a:lstStyle/>
        <a:p>
          <a:endParaRPr lang="en-US"/>
        </a:p>
      </dgm:t>
    </dgm:pt>
    <dgm:pt modelId="{65017320-50A3-CF44-90FD-456141A13F98}">
      <dgm:prSet phldrT="[Text]"/>
      <dgm:spPr/>
      <dgm:t>
        <a:bodyPr/>
        <a:lstStyle/>
        <a:p>
          <a:r>
            <a:rPr lang="en-US">
              <a:latin typeface="Gill Sans MT" panose="020B0502020104020203" pitchFamily="34" charset="77"/>
            </a:rPr>
            <a:t>Online System</a:t>
          </a:r>
        </a:p>
      </dgm:t>
    </dgm:pt>
    <dgm:pt modelId="{305A86F2-2CED-E74D-9DFE-BB2A62A8D428}" type="parTrans" cxnId="{336A2565-5A1C-8344-9E9A-BF485F17D06D}">
      <dgm:prSet/>
      <dgm:spPr/>
      <dgm:t>
        <a:bodyPr/>
        <a:lstStyle/>
        <a:p>
          <a:endParaRPr lang="en-US">
            <a:latin typeface="Gill Sans MT" panose="020B0502020104020203" pitchFamily="34" charset="77"/>
          </a:endParaRPr>
        </a:p>
      </dgm:t>
    </dgm:pt>
    <dgm:pt modelId="{39BD541D-8FA9-014D-AC31-859412D6BCB7}" type="sibTrans" cxnId="{336A2565-5A1C-8344-9E9A-BF485F17D06D}">
      <dgm:prSet/>
      <dgm:spPr/>
      <dgm:t>
        <a:bodyPr/>
        <a:lstStyle/>
        <a:p>
          <a:endParaRPr lang="en-US">
            <a:latin typeface="Gill Sans MT" panose="020B0502020104020203" pitchFamily="34" charset="77"/>
          </a:endParaRPr>
        </a:p>
      </dgm:t>
    </dgm:pt>
    <dgm:pt modelId="{C3E5A1BF-FCEA-5B49-AD8F-E445599B419A}">
      <dgm:prSet phldrT="[Text]"/>
      <dgm:spPr/>
      <dgm:t>
        <a:bodyPr/>
        <a:lstStyle/>
        <a:p>
          <a:r>
            <a:rPr lang="en-US">
              <a:latin typeface="Gill Sans MT" panose="020B0502020104020203" pitchFamily="34" charset="77"/>
            </a:rPr>
            <a:t>Portal</a:t>
          </a:r>
        </a:p>
      </dgm:t>
    </dgm:pt>
    <dgm:pt modelId="{FD99EDAB-B126-404B-8DA4-C211F188E828}" type="parTrans" cxnId="{652C1B7C-F901-CC44-9F45-C8797FB02625}">
      <dgm:prSet/>
      <dgm:spPr/>
      <dgm:t>
        <a:bodyPr/>
        <a:lstStyle/>
        <a:p>
          <a:endParaRPr lang="en-US">
            <a:latin typeface="Gill Sans MT" panose="020B0502020104020203" pitchFamily="34" charset="77"/>
          </a:endParaRPr>
        </a:p>
      </dgm:t>
    </dgm:pt>
    <dgm:pt modelId="{C70DC46C-EC42-CA43-9356-07D02172FCD8}" type="sibTrans" cxnId="{652C1B7C-F901-CC44-9F45-C8797FB02625}">
      <dgm:prSet/>
      <dgm:spPr/>
      <dgm:t>
        <a:bodyPr/>
        <a:lstStyle/>
        <a:p>
          <a:endParaRPr lang="en-US">
            <a:latin typeface="Gill Sans MT" panose="020B0502020104020203" pitchFamily="34" charset="77"/>
          </a:endParaRPr>
        </a:p>
      </dgm:t>
    </dgm:pt>
    <dgm:pt modelId="{FE4F1555-4B0E-7F4F-8141-8F34A5D96981}">
      <dgm:prSet phldrT="[Text]"/>
      <dgm:spPr/>
      <dgm:t>
        <a:bodyPr/>
        <a:lstStyle/>
        <a:p>
          <a:r>
            <a:rPr lang="en-US">
              <a:latin typeface="Gill Sans MT" panose="020B0502020104020203" pitchFamily="34" charset="77"/>
            </a:rPr>
            <a:t>Users</a:t>
          </a:r>
        </a:p>
      </dgm:t>
    </dgm:pt>
    <dgm:pt modelId="{71476F32-A933-8344-9BF8-3998F7D375A9}" type="parTrans" cxnId="{B30CC955-82E2-6E41-BD6A-6B21AF6DA81D}">
      <dgm:prSet/>
      <dgm:spPr/>
      <dgm:t>
        <a:bodyPr/>
        <a:lstStyle/>
        <a:p>
          <a:endParaRPr lang="en-US">
            <a:latin typeface="Gill Sans MT" panose="020B0502020104020203" pitchFamily="34" charset="77"/>
          </a:endParaRPr>
        </a:p>
      </dgm:t>
    </dgm:pt>
    <dgm:pt modelId="{CA875098-0E57-2943-915F-3414342AF95B}" type="sibTrans" cxnId="{B30CC955-82E2-6E41-BD6A-6B21AF6DA81D}">
      <dgm:prSet/>
      <dgm:spPr/>
      <dgm:t>
        <a:bodyPr/>
        <a:lstStyle/>
        <a:p>
          <a:endParaRPr lang="en-US">
            <a:latin typeface="Gill Sans MT" panose="020B0502020104020203" pitchFamily="34" charset="77"/>
          </a:endParaRPr>
        </a:p>
      </dgm:t>
    </dgm:pt>
    <dgm:pt modelId="{14C54BF7-3B1C-654B-9DCC-5218251347E5}">
      <dgm:prSet phldrT="[Text]"/>
      <dgm:spPr/>
      <dgm:t>
        <a:bodyPr/>
        <a:lstStyle/>
        <a:p>
          <a:r>
            <a:rPr lang="en-US">
              <a:latin typeface="Gill Sans MT" panose="020B0502020104020203" pitchFamily="34" charset="77"/>
            </a:rPr>
            <a:t>Administration</a:t>
          </a:r>
        </a:p>
      </dgm:t>
    </dgm:pt>
    <dgm:pt modelId="{2588986F-0BE5-FE4B-87A5-A1952DDB2623}" type="parTrans" cxnId="{EDE7B95E-E297-0B41-BD2A-5BD46B279E34}">
      <dgm:prSet/>
      <dgm:spPr/>
      <dgm:t>
        <a:bodyPr/>
        <a:lstStyle/>
        <a:p>
          <a:endParaRPr lang="en-US">
            <a:latin typeface="Gill Sans MT" panose="020B0502020104020203" pitchFamily="34" charset="77"/>
          </a:endParaRPr>
        </a:p>
      </dgm:t>
    </dgm:pt>
    <dgm:pt modelId="{FEAF0F0D-F4FE-8743-ACA0-137B189CB0AF}" type="sibTrans" cxnId="{EDE7B95E-E297-0B41-BD2A-5BD46B279E34}">
      <dgm:prSet/>
      <dgm:spPr/>
      <dgm:t>
        <a:bodyPr/>
        <a:lstStyle/>
        <a:p>
          <a:endParaRPr lang="en-US">
            <a:latin typeface="Gill Sans MT" panose="020B0502020104020203" pitchFamily="34" charset="77"/>
          </a:endParaRPr>
        </a:p>
      </dgm:t>
    </dgm:pt>
    <dgm:pt modelId="{E18919AC-740A-BC40-85E2-6F75DA6F5138}">
      <dgm:prSet phldrT="[Text]"/>
      <dgm:spPr/>
      <dgm:t>
        <a:bodyPr/>
        <a:lstStyle/>
        <a:p>
          <a:r>
            <a:rPr lang="en-US">
              <a:latin typeface="Gill Sans MT" panose="020B0502020104020203" pitchFamily="34" charset="77"/>
            </a:rPr>
            <a:t>Test Delivery</a:t>
          </a:r>
        </a:p>
      </dgm:t>
    </dgm:pt>
    <dgm:pt modelId="{CE948AB1-14CD-8D46-99AD-7EF1045DAE3E}" type="parTrans" cxnId="{474CC8FC-B167-6745-A847-DD3F2964DAF0}">
      <dgm:prSet/>
      <dgm:spPr/>
      <dgm:t>
        <a:bodyPr/>
        <a:lstStyle/>
        <a:p>
          <a:endParaRPr lang="en-US">
            <a:latin typeface="Gill Sans MT" panose="020B0502020104020203" pitchFamily="34" charset="77"/>
          </a:endParaRPr>
        </a:p>
      </dgm:t>
    </dgm:pt>
    <dgm:pt modelId="{A884EABC-C88F-034A-BBDF-7FD45AD42D3A}" type="sibTrans" cxnId="{474CC8FC-B167-6745-A847-DD3F2964DAF0}">
      <dgm:prSet/>
      <dgm:spPr/>
      <dgm:t>
        <a:bodyPr/>
        <a:lstStyle/>
        <a:p>
          <a:endParaRPr lang="en-US">
            <a:latin typeface="Gill Sans MT" panose="020B0502020104020203" pitchFamily="34" charset="77"/>
          </a:endParaRPr>
        </a:p>
      </dgm:t>
    </dgm:pt>
    <dgm:pt modelId="{CC55ED17-3734-8E4E-821A-92EE960F35F2}">
      <dgm:prSet phldrT="[Text]"/>
      <dgm:spPr/>
      <dgm:t>
        <a:bodyPr/>
        <a:lstStyle/>
        <a:p>
          <a:r>
            <a:rPr lang="en-US" dirty="0">
              <a:latin typeface="Gill Sans MT" panose="020B0502020104020203" pitchFamily="34" charset="77"/>
            </a:rPr>
            <a:t>Kiosk</a:t>
          </a:r>
        </a:p>
      </dgm:t>
    </dgm:pt>
    <dgm:pt modelId="{1FE4720E-5C22-3449-A749-D37FE992D550}" type="parTrans" cxnId="{6187D6F1-25E3-314E-8E04-9924EAB8F842}">
      <dgm:prSet/>
      <dgm:spPr/>
      <dgm:t>
        <a:bodyPr/>
        <a:lstStyle/>
        <a:p>
          <a:endParaRPr lang="en-US">
            <a:latin typeface="Gill Sans MT" panose="020B0502020104020203" pitchFamily="34" charset="77"/>
          </a:endParaRPr>
        </a:p>
      </dgm:t>
    </dgm:pt>
    <dgm:pt modelId="{264F0796-6B69-1C44-B465-406E9AEF2D50}" type="sibTrans" cxnId="{6187D6F1-25E3-314E-8E04-9924EAB8F842}">
      <dgm:prSet/>
      <dgm:spPr/>
      <dgm:t>
        <a:bodyPr/>
        <a:lstStyle/>
        <a:p>
          <a:endParaRPr lang="en-US">
            <a:latin typeface="Gill Sans MT" panose="020B0502020104020203" pitchFamily="34" charset="77"/>
          </a:endParaRPr>
        </a:p>
      </dgm:t>
    </dgm:pt>
    <dgm:pt modelId="{A0ABA15D-BB07-6D48-BACE-811C69D1CCA0}">
      <dgm:prSet/>
      <dgm:spPr/>
      <dgm:t>
        <a:bodyPr/>
        <a:lstStyle/>
        <a:p>
          <a:r>
            <a:rPr lang="en-US">
              <a:latin typeface="Gill Sans MT" panose="020B0502020104020203" pitchFamily="34" charset="77"/>
            </a:rPr>
            <a:t>Site Setup</a:t>
          </a:r>
        </a:p>
      </dgm:t>
    </dgm:pt>
    <dgm:pt modelId="{F1909BD1-92DB-9643-B92C-AE8E5930535E}" type="parTrans" cxnId="{8171C390-6937-0644-8BFF-10A64B28EDE1}">
      <dgm:prSet/>
      <dgm:spPr/>
      <dgm:t>
        <a:bodyPr/>
        <a:lstStyle/>
        <a:p>
          <a:endParaRPr lang="en-US">
            <a:latin typeface="Gill Sans MT" panose="020B0502020104020203" pitchFamily="34" charset="77"/>
          </a:endParaRPr>
        </a:p>
      </dgm:t>
    </dgm:pt>
    <dgm:pt modelId="{CF500985-9FF6-8243-A8F0-4202B1690451}" type="sibTrans" cxnId="{8171C390-6937-0644-8BFF-10A64B28EDE1}">
      <dgm:prSet/>
      <dgm:spPr/>
      <dgm:t>
        <a:bodyPr/>
        <a:lstStyle/>
        <a:p>
          <a:endParaRPr lang="en-US">
            <a:latin typeface="Gill Sans MT" panose="020B0502020104020203" pitchFamily="34" charset="77"/>
          </a:endParaRPr>
        </a:p>
      </dgm:t>
    </dgm:pt>
    <dgm:pt modelId="{09B1038C-1834-2A4E-B30B-01AC232AF76E}">
      <dgm:prSet/>
      <dgm:spPr/>
      <dgm:t>
        <a:bodyPr/>
        <a:lstStyle/>
        <a:p>
          <a:r>
            <a:rPr lang="en-US">
              <a:latin typeface="Gill Sans MT" panose="020B0502020104020203" pitchFamily="34" charset="77"/>
            </a:rPr>
            <a:t>Students</a:t>
          </a:r>
        </a:p>
      </dgm:t>
    </dgm:pt>
    <dgm:pt modelId="{0A798706-A51F-E44F-80C9-47A7414F5A0E}" type="parTrans" cxnId="{90852682-28D2-5B48-A703-A414367C9D8D}">
      <dgm:prSet/>
      <dgm:spPr/>
      <dgm:t>
        <a:bodyPr/>
        <a:lstStyle/>
        <a:p>
          <a:endParaRPr lang="en-US">
            <a:latin typeface="Gill Sans MT" panose="020B0502020104020203" pitchFamily="34" charset="77"/>
          </a:endParaRPr>
        </a:p>
      </dgm:t>
    </dgm:pt>
    <dgm:pt modelId="{73554EBB-CA22-3F43-9ADA-55D977EB273E}" type="sibTrans" cxnId="{90852682-28D2-5B48-A703-A414367C9D8D}">
      <dgm:prSet/>
      <dgm:spPr/>
      <dgm:t>
        <a:bodyPr/>
        <a:lstStyle/>
        <a:p>
          <a:endParaRPr lang="en-US">
            <a:latin typeface="Gill Sans MT" panose="020B0502020104020203" pitchFamily="34" charset="77"/>
          </a:endParaRPr>
        </a:p>
      </dgm:t>
    </dgm:pt>
    <dgm:pt modelId="{ADAED72E-9692-E541-81AD-19EA877FE0D6}">
      <dgm:prSet/>
      <dgm:spPr/>
      <dgm:t>
        <a:bodyPr/>
        <a:lstStyle/>
        <a:p>
          <a:r>
            <a:rPr lang="en-US">
              <a:latin typeface="Gill Sans MT" panose="020B0502020104020203" pitchFamily="34" charset="77"/>
            </a:rPr>
            <a:t>Classes</a:t>
          </a:r>
        </a:p>
      </dgm:t>
    </dgm:pt>
    <dgm:pt modelId="{A80C768D-0417-F441-A466-90BEE97E5913}" type="parTrans" cxnId="{15F5DBA7-CE6B-0B48-9912-679F55367B60}">
      <dgm:prSet/>
      <dgm:spPr/>
      <dgm:t>
        <a:bodyPr/>
        <a:lstStyle/>
        <a:p>
          <a:endParaRPr lang="en-US">
            <a:latin typeface="Gill Sans MT" panose="020B0502020104020203" pitchFamily="34" charset="77"/>
          </a:endParaRPr>
        </a:p>
      </dgm:t>
    </dgm:pt>
    <dgm:pt modelId="{F1040E12-8A20-D740-A177-604A623A0AFE}" type="sibTrans" cxnId="{15F5DBA7-CE6B-0B48-9912-679F55367B60}">
      <dgm:prSet/>
      <dgm:spPr/>
      <dgm:t>
        <a:bodyPr/>
        <a:lstStyle/>
        <a:p>
          <a:endParaRPr lang="en-US">
            <a:latin typeface="Gill Sans MT" panose="020B0502020104020203" pitchFamily="34" charset="77"/>
          </a:endParaRPr>
        </a:p>
      </dgm:t>
    </dgm:pt>
    <dgm:pt modelId="{4219218A-EDE2-EF4D-91E3-3448C201E943}">
      <dgm:prSet/>
      <dgm:spPr/>
      <dgm:t>
        <a:bodyPr/>
        <a:lstStyle/>
        <a:p>
          <a:r>
            <a:rPr lang="en-US">
              <a:latin typeface="Gill Sans MT" panose="020B0502020104020203" pitchFamily="34" charset="77"/>
            </a:rPr>
            <a:t>Test Sessions</a:t>
          </a:r>
        </a:p>
      </dgm:t>
    </dgm:pt>
    <dgm:pt modelId="{ED74A5D7-7C33-2648-BBA9-D30A2D4EED32}" type="parTrans" cxnId="{DE4F689A-BE2F-0241-92C1-D8656AB0EE7D}">
      <dgm:prSet/>
      <dgm:spPr/>
      <dgm:t>
        <a:bodyPr/>
        <a:lstStyle/>
        <a:p>
          <a:endParaRPr lang="en-US">
            <a:latin typeface="Gill Sans MT" panose="020B0502020104020203" pitchFamily="34" charset="77"/>
          </a:endParaRPr>
        </a:p>
      </dgm:t>
    </dgm:pt>
    <dgm:pt modelId="{A0B9169A-D360-CA45-B91B-822BDED1430E}" type="sibTrans" cxnId="{DE4F689A-BE2F-0241-92C1-D8656AB0EE7D}">
      <dgm:prSet/>
      <dgm:spPr/>
      <dgm:t>
        <a:bodyPr/>
        <a:lstStyle/>
        <a:p>
          <a:endParaRPr lang="en-US">
            <a:latin typeface="Gill Sans MT" panose="020B0502020104020203" pitchFamily="34" charset="77"/>
          </a:endParaRPr>
        </a:p>
      </dgm:t>
    </dgm:pt>
    <dgm:pt modelId="{673BFD1C-4344-0B44-AC39-CB4B9EA45EFC}">
      <dgm:prSet/>
      <dgm:spPr/>
      <dgm:t>
        <a:bodyPr/>
        <a:lstStyle/>
        <a:p>
          <a:r>
            <a:rPr lang="en-US">
              <a:latin typeface="Gill Sans MT" panose="020B0502020104020203" pitchFamily="34" charset="77"/>
            </a:rPr>
            <a:t>Dashboard</a:t>
          </a:r>
        </a:p>
      </dgm:t>
    </dgm:pt>
    <dgm:pt modelId="{9B891554-1705-BC42-8E94-D00126794747}" type="parTrans" cxnId="{12EAEF25-D940-2F4F-BAE7-76E1962F1952}">
      <dgm:prSet/>
      <dgm:spPr/>
      <dgm:t>
        <a:bodyPr/>
        <a:lstStyle/>
        <a:p>
          <a:endParaRPr lang="en-US">
            <a:latin typeface="Gill Sans MT" panose="020B0502020104020203" pitchFamily="34" charset="77"/>
          </a:endParaRPr>
        </a:p>
      </dgm:t>
    </dgm:pt>
    <dgm:pt modelId="{ECF58C6D-EB66-DD4B-A73F-89CBFDCB630B}" type="sibTrans" cxnId="{12EAEF25-D940-2F4F-BAE7-76E1962F1952}">
      <dgm:prSet/>
      <dgm:spPr/>
      <dgm:t>
        <a:bodyPr/>
        <a:lstStyle/>
        <a:p>
          <a:endParaRPr lang="en-US">
            <a:latin typeface="Gill Sans MT" panose="020B0502020104020203" pitchFamily="34" charset="77"/>
          </a:endParaRPr>
        </a:p>
      </dgm:t>
    </dgm:pt>
    <dgm:pt modelId="{FD637391-1041-8D45-8F6F-0240C3A84DCF}">
      <dgm:prSet/>
      <dgm:spPr/>
      <dgm:t>
        <a:bodyPr/>
        <a:lstStyle/>
        <a:p>
          <a:r>
            <a:rPr lang="en-US" dirty="0">
              <a:latin typeface="Gill Sans MT" panose="020B0502020104020203" pitchFamily="34" charset="77"/>
            </a:rPr>
            <a:t>Browser  </a:t>
          </a:r>
        </a:p>
      </dgm:t>
    </dgm:pt>
    <dgm:pt modelId="{BA251004-ACF7-9245-BD1E-1313CEA7A1E8}" type="parTrans" cxnId="{42FBD3C3-1C22-164A-B452-3D3722079846}">
      <dgm:prSet/>
      <dgm:spPr/>
      <dgm:t>
        <a:bodyPr/>
        <a:lstStyle/>
        <a:p>
          <a:endParaRPr lang="en-US">
            <a:latin typeface="Gill Sans MT" panose="020B0502020104020203" pitchFamily="34" charset="77"/>
          </a:endParaRPr>
        </a:p>
      </dgm:t>
    </dgm:pt>
    <dgm:pt modelId="{1CE6B9AA-AA73-1346-87EE-CDD68481799C}" type="sibTrans" cxnId="{42FBD3C3-1C22-164A-B452-3D3722079846}">
      <dgm:prSet/>
      <dgm:spPr/>
      <dgm:t>
        <a:bodyPr/>
        <a:lstStyle/>
        <a:p>
          <a:endParaRPr lang="en-US">
            <a:latin typeface="Gill Sans MT" panose="020B0502020104020203" pitchFamily="34" charset="77"/>
          </a:endParaRPr>
        </a:p>
      </dgm:t>
    </dgm:pt>
    <dgm:pt modelId="{EB1A729B-3A8B-614C-B176-50913E501739}" type="pres">
      <dgm:prSet presAssocID="{7E5C767B-342B-AC46-A2DB-0D5C42EFE5F6}" presName="Name0" presStyleCnt="0">
        <dgm:presLayoutVars>
          <dgm:chPref val="1"/>
          <dgm:dir/>
          <dgm:animOne val="branch"/>
          <dgm:animLvl val="lvl"/>
          <dgm:resizeHandles/>
        </dgm:presLayoutVars>
      </dgm:prSet>
      <dgm:spPr/>
    </dgm:pt>
    <dgm:pt modelId="{9A205AD9-A374-784B-84DC-4407457F61F7}" type="pres">
      <dgm:prSet presAssocID="{65017320-50A3-CF44-90FD-456141A13F98}" presName="vertOne" presStyleCnt="0"/>
      <dgm:spPr/>
    </dgm:pt>
    <dgm:pt modelId="{E599F190-953F-BB49-AE29-44DA15EFE444}" type="pres">
      <dgm:prSet presAssocID="{65017320-50A3-CF44-90FD-456141A13F98}" presName="txOne" presStyleLbl="node0" presStyleIdx="0" presStyleCnt="1">
        <dgm:presLayoutVars>
          <dgm:chPref val="3"/>
        </dgm:presLayoutVars>
      </dgm:prSet>
      <dgm:spPr/>
    </dgm:pt>
    <dgm:pt modelId="{545846FD-5EEA-5146-9AF1-8DA2CC1B82B1}" type="pres">
      <dgm:prSet presAssocID="{65017320-50A3-CF44-90FD-456141A13F98}" presName="parTransOne" presStyleCnt="0"/>
      <dgm:spPr/>
    </dgm:pt>
    <dgm:pt modelId="{947ED9C3-3A1A-B048-92B9-47BECB7975D4}" type="pres">
      <dgm:prSet presAssocID="{65017320-50A3-CF44-90FD-456141A13F98}" presName="horzOne" presStyleCnt="0"/>
      <dgm:spPr/>
    </dgm:pt>
    <dgm:pt modelId="{55FC6081-CBB2-E04A-B62C-8607607B3B71}" type="pres">
      <dgm:prSet presAssocID="{C3E5A1BF-FCEA-5B49-AD8F-E445599B419A}" presName="vertTwo" presStyleCnt="0"/>
      <dgm:spPr/>
    </dgm:pt>
    <dgm:pt modelId="{04EC0F6C-016A-2A4B-AA56-37D7614E29B7}" type="pres">
      <dgm:prSet presAssocID="{C3E5A1BF-FCEA-5B49-AD8F-E445599B419A}" presName="txTwo" presStyleLbl="node2" presStyleIdx="0" presStyleCnt="2">
        <dgm:presLayoutVars>
          <dgm:chPref val="3"/>
        </dgm:presLayoutVars>
      </dgm:prSet>
      <dgm:spPr/>
    </dgm:pt>
    <dgm:pt modelId="{7FE92ABA-7924-634D-B08B-AB79800E14CD}" type="pres">
      <dgm:prSet presAssocID="{C3E5A1BF-FCEA-5B49-AD8F-E445599B419A}" presName="parTransTwo" presStyleCnt="0"/>
      <dgm:spPr/>
    </dgm:pt>
    <dgm:pt modelId="{AB718C72-001C-4D4B-BAC5-66C0031C6698}" type="pres">
      <dgm:prSet presAssocID="{C3E5A1BF-FCEA-5B49-AD8F-E445599B419A}" presName="horzTwo" presStyleCnt="0"/>
      <dgm:spPr/>
    </dgm:pt>
    <dgm:pt modelId="{F48DD822-06A4-FB41-8B9A-F881881FA007}" type="pres">
      <dgm:prSet presAssocID="{FE4F1555-4B0E-7F4F-8141-8F34A5D96981}" presName="vertThree" presStyleCnt="0"/>
      <dgm:spPr/>
    </dgm:pt>
    <dgm:pt modelId="{E10E3611-E6CA-F144-B6B3-71C4A83EE850}" type="pres">
      <dgm:prSet presAssocID="{FE4F1555-4B0E-7F4F-8141-8F34A5D96981}" presName="txThree" presStyleLbl="node3" presStyleIdx="0" presStyleCnt="4">
        <dgm:presLayoutVars>
          <dgm:chPref val="3"/>
        </dgm:presLayoutVars>
      </dgm:prSet>
      <dgm:spPr/>
    </dgm:pt>
    <dgm:pt modelId="{D27B92D7-2F75-5141-90FF-7AFDFC973C23}" type="pres">
      <dgm:prSet presAssocID="{FE4F1555-4B0E-7F4F-8141-8F34A5D96981}" presName="horzThree" presStyleCnt="0"/>
      <dgm:spPr/>
    </dgm:pt>
    <dgm:pt modelId="{85512BB4-4E97-F64C-A8E0-7384D3746B5F}" type="pres">
      <dgm:prSet presAssocID="{CA875098-0E57-2943-915F-3414342AF95B}" presName="sibSpaceThree" presStyleCnt="0"/>
      <dgm:spPr/>
    </dgm:pt>
    <dgm:pt modelId="{501DE4B5-F7B4-D749-826F-4CA10918213A}" type="pres">
      <dgm:prSet presAssocID="{14C54BF7-3B1C-654B-9DCC-5218251347E5}" presName="vertThree" presStyleCnt="0"/>
      <dgm:spPr/>
    </dgm:pt>
    <dgm:pt modelId="{9DA9C59B-3983-CE44-B1FA-B922335A4B55}" type="pres">
      <dgm:prSet presAssocID="{14C54BF7-3B1C-654B-9DCC-5218251347E5}" presName="txThree" presStyleLbl="node3" presStyleIdx="1" presStyleCnt="4">
        <dgm:presLayoutVars>
          <dgm:chPref val="3"/>
        </dgm:presLayoutVars>
      </dgm:prSet>
      <dgm:spPr/>
    </dgm:pt>
    <dgm:pt modelId="{6968FF87-314F-224E-9861-4B82D4B2B0C8}" type="pres">
      <dgm:prSet presAssocID="{14C54BF7-3B1C-654B-9DCC-5218251347E5}" presName="parTransThree" presStyleCnt="0"/>
      <dgm:spPr/>
    </dgm:pt>
    <dgm:pt modelId="{B3D18890-4FEA-9C42-ACCA-FDDF09B21C3A}" type="pres">
      <dgm:prSet presAssocID="{14C54BF7-3B1C-654B-9DCC-5218251347E5}" presName="horzThree" presStyleCnt="0"/>
      <dgm:spPr/>
    </dgm:pt>
    <dgm:pt modelId="{95E33861-0AAE-4642-90C8-F0F48851C59A}" type="pres">
      <dgm:prSet presAssocID="{A0ABA15D-BB07-6D48-BACE-811C69D1CCA0}" presName="vertFour" presStyleCnt="0">
        <dgm:presLayoutVars>
          <dgm:chPref val="3"/>
        </dgm:presLayoutVars>
      </dgm:prSet>
      <dgm:spPr/>
    </dgm:pt>
    <dgm:pt modelId="{FA627397-63BA-9C4E-BCE7-66946FCA3FB8}" type="pres">
      <dgm:prSet presAssocID="{A0ABA15D-BB07-6D48-BACE-811C69D1CCA0}" presName="txFour" presStyleLbl="node4" presStyleIdx="0" presStyleCnt="5">
        <dgm:presLayoutVars>
          <dgm:chPref val="3"/>
        </dgm:presLayoutVars>
      </dgm:prSet>
      <dgm:spPr/>
    </dgm:pt>
    <dgm:pt modelId="{66CBFE64-06C8-5844-919E-32F63F73CD96}" type="pres">
      <dgm:prSet presAssocID="{A0ABA15D-BB07-6D48-BACE-811C69D1CCA0}" presName="horzFour" presStyleCnt="0"/>
      <dgm:spPr/>
    </dgm:pt>
    <dgm:pt modelId="{C5B99274-94ED-2F47-897D-72AC50E08450}" type="pres">
      <dgm:prSet presAssocID="{CF500985-9FF6-8243-A8F0-4202B1690451}" presName="sibSpaceFour" presStyleCnt="0"/>
      <dgm:spPr/>
    </dgm:pt>
    <dgm:pt modelId="{F5F8CB8F-4453-154E-8737-E98700ED8895}" type="pres">
      <dgm:prSet presAssocID="{09B1038C-1834-2A4E-B30B-01AC232AF76E}" presName="vertFour" presStyleCnt="0">
        <dgm:presLayoutVars>
          <dgm:chPref val="3"/>
        </dgm:presLayoutVars>
      </dgm:prSet>
      <dgm:spPr/>
    </dgm:pt>
    <dgm:pt modelId="{A49EAFC2-111F-8449-A44D-680103BA0812}" type="pres">
      <dgm:prSet presAssocID="{09B1038C-1834-2A4E-B30B-01AC232AF76E}" presName="txFour" presStyleLbl="node4" presStyleIdx="1" presStyleCnt="5">
        <dgm:presLayoutVars>
          <dgm:chPref val="3"/>
        </dgm:presLayoutVars>
      </dgm:prSet>
      <dgm:spPr/>
    </dgm:pt>
    <dgm:pt modelId="{32F0BF8E-6114-224E-AD23-A5E942697E27}" type="pres">
      <dgm:prSet presAssocID="{09B1038C-1834-2A4E-B30B-01AC232AF76E}" presName="horzFour" presStyleCnt="0"/>
      <dgm:spPr/>
    </dgm:pt>
    <dgm:pt modelId="{CE183B0E-A98A-7846-960C-9D1DBCCC5D7A}" type="pres">
      <dgm:prSet presAssocID="{73554EBB-CA22-3F43-9ADA-55D977EB273E}" presName="sibSpaceFour" presStyleCnt="0"/>
      <dgm:spPr/>
    </dgm:pt>
    <dgm:pt modelId="{0B611FE8-267E-D144-A3C9-28D3CC2453BA}" type="pres">
      <dgm:prSet presAssocID="{ADAED72E-9692-E541-81AD-19EA877FE0D6}" presName="vertFour" presStyleCnt="0">
        <dgm:presLayoutVars>
          <dgm:chPref val="3"/>
        </dgm:presLayoutVars>
      </dgm:prSet>
      <dgm:spPr/>
    </dgm:pt>
    <dgm:pt modelId="{659EC52E-147A-B64D-B9B2-3A752CDD4737}" type="pres">
      <dgm:prSet presAssocID="{ADAED72E-9692-E541-81AD-19EA877FE0D6}" presName="txFour" presStyleLbl="node4" presStyleIdx="2" presStyleCnt="5">
        <dgm:presLayoutVars>
          <dgm:chPref val="3"/>
        </dgm:presLayoutVars>
      </dgm:prSet>
      <dgm:spPr/>
    </dgm:pt>
    <dgm:pt modelId="{3400DB80-E9DD-D64E-9EFE-00E7F81554E7}" type="pres">
      <dgm:prSet presAssocID="{ADAED72E-9692-E541-81AD-19EA877FE0D6}" presName="horzFour" presStyleCnt="0"/>
      <dgm:spPr/>
    </dgm:pt>
    <dgm:pt modelId="{24144D3C-7051-5045-9FE5-A9EF6656A52E}" type="pres">
      <dgm:prSet presAssocID="{F1040E12-8A20-D740-A177-604A623A0AFE}" presName="sibSpaceFour" presStyleCnt="0"/>
      <dgm:spPr/>
    </dgm:pt>
    <dgm:pt modelId="{6BBCE90B-2733-4347-B066-32C2D0F68A65}" type="pres">
      <dgm:prSet presAssocID="{4219218A-EDE2-EF4D-91E3-3448C201E943}" presName="vertFour" presStyleCnt="0">
        <dgm:presLayoutVars>
          <dgm:chPref val="3"/>
        </dgm:presLayoutVars>
      </dgm:prSet>
      <dgm:spPr/>
    </dgm:pt>
    <dgm:pt modelId="{F2D545DB-CB7E-1549-A05F-1DCCCD5403C6}" type="pres">
      <dgm:prSet presAssocID="{4219218A-EDE2-EF4D-91E3-3448C201E943}" presName="txFour" presStyleLbl="node4" presStyleIdx="3" presStyleCnt="5">
        <dgm:presLayoutVars>
          <dgm:chPref val="3"/>
        </dgm:presLayoutVars>
      </dgm:prSet>
      <dgm:spPr/>
    </dgm:pt>
    <dgm:pt modelId="{4D11ECF8-3895-214F-9444-DDEE71DFFD7D}" type="pres">
      <dgm:prSet presAssocID="{4219218A-EDE2-EF4D-91E3-3448C201E943}" presName="horzFour" presStyleCnt="0"/>
      <dgm:spPr/>
    </dgm:pt>
    <dgm:pt modelId="{B6A42190-B684-844F-A796-D94BCA117A94}" type="pres">
      <dgm:prSet presAssocID="{A0B9169A-D360-CA45-B91B-822BDED1430E}" presName="sibSpaceFour" presStyleCnt="0"/>
      <dgm:spPr/>
    </dgm:pt>
    <dgm:pt modelId="{9E02BF30-D50D-E349-A94E-7F0B9CFB5630}" type="pres">
      <dgm:prSet presAssocID="{673BFD1C-4344-0B44-AC39-CB4B9EA45EFC}" presName="vertFour" presStyleCnt="0">
        <dgm:presLayoutVars>
          <dgm:chPref val="3"/>
        </dgm:presLayoutVars>
      </dgm:prSet>
      <dgm:spPr/>
    </dgm:pt>
    <dgm:pt modelId="{4D71F523-6103-2A43-8EA4-FE465AC0BDA3}" type="pres">
      <dgm:prSet presAssocID="{673BFD1C-4344-0B44-AC39-CB4B9EA45EFC}" presName="txFour" presStyleLbl="node4" presStyleIdx="4" presStyleCnt="5">
        <dgm:presLayoutVars>
          <dgm:chPref val="3"/>
        </dgm:presLayoutVars>
      </dgm:prSet>
      <dgm:spPr/>
    </dgm:pt>
    <dgm:pt modelId="{E45C6959-0BB4-8549-8A85-C769B0C2A553}" type="pres">
      <dgm:prSet presAssocID="{673BFD1C-4344-0B44-AC39-CB4B9EA45EFC}" presName="horzFour" presStyleCnt="0"/>
      <dgm:spPr/>
    </dgm:pt>
    <dgm:pt modelId="{DCEC16C7-A9A2-F44D-964B-94BA12C1D3AF}" type="pres">
      <dgm:prSet presAssocID="{C70DC46C-EC42-CA43-9356-07D02172FCD8}" presName="sibSpaceTwo" presStyleCnt="0"/>
      <dgm:spPr/>
    </dgm:pt>
    <dgm:pt modelId="{00825693-D00A-D74E-B858-5DEFFEDF8D47}" type="pres">
      <dgm:prSet presAssocID="{E18919AC-740A-BC40-85E2-6F75DA6F5138}" presName="vertTwo" presStyleCnt="0"/>
      <dgm:spPr/>
    </dgm:pt>
    <dgm:pt modelId="{EA07EEF5-97E4-C74A-8FF2-37B9AE71C5B5}" type="pres">
      <dgm:prSet presAssocID="{E18919AC-740A-BC40-85E2-6F75DA6F5138}" presName="txTwo" presStyleLbl="node2" presStyleIdx="1" presStyleCnt="2">
        <dgm:presLayoutVars>
          <dgm:chPref val="3"/>
        </dgm:presLayoutVars>
      </dgm:prSet>
      <dgm:spPr/>
    </dgm:pt>
    <dgm:pt modelId="{93B5D837-EB01-E14C-AB22-43622148D74C}" type="pres">
      <dgm:prSet presAssocID="{E18919AC-740A-BC40-85E2-6F75DA6F5138}" presName="parTransTwo" presStyleCnt="0"/>
      <dgm:spPr/>
    </dgm:pt>
    <dgm:pt modelId="{2AEE6899-C400-BD4D-83E4-B3CCCEBA4B4D}" type="pres">
      <dgm:prSet presAssocID="{E18919AC-740A-BC40-85E2-6F75DA6F5138}" presName="horzTwo" presStyleCnt="0"/>
      <dgm:spPr/>
    </dgm:pt>
    <dgm:pt modelId="{8D415CF2-0AB5-8D48-9448-370312253197}" type="pres">
      <dgm:prSet presAssocID="{CC55ED17-3734-8E4E-821A-92EE960F35F2}" presName="vertThree" presStyleCnt="0"/>
      <dgm:spPr/>
    </dgm:pt>
    <dgm:pt modelId="{3F995454-488B-1845-BFD7-B655339D38F5}" type="pres">
      <dgm:prSet presAssocID="{CC55ED17-3734-8E4E-821A-92EE960F35F2}" presName="txThree" presStyleLbl="node3" presStyleIdx="2" presStyleCnt="4">
        <dgm:presLayoutVars>
          <dgm:chPref val="3"/>
        </dgm:presLayoutVars>
      </dgm:prSet>
      <dgm:spPr/>
    </dgm:pt>
    <dgm:pt modelId="{22A9E0E1-6E52-3F48-AEAD-8712202A8C0F}" type="pres">
      <dgm:prSet presAssocID="{CC55ED17-3734-8E4E-821A-92EE960F35F2}" presName="horzThree" presStyleCnt="0"/>
      <dgm:spPr/>
    </dgm:pt>
    <dgm:pt modelId="{BDDE2495-1009-8D4A-A3AC-CBB84A775B0D}" type="pres">
      <dgm:prSet presAssocID="{264F0796-6B69-1C44-B465-406E9AEF2D50}" presName="sibSpaceThree" presStyleCnt="0"/>
      <dgm:spPr/>
    </dgm:pt>
    <dgm:pt modelId="{13C9EBC4-71E9-D945-94D8-D99CC10F3F93}" type="pres">
      <dgm:prSet presAssocID="{FD637391-1041-8D45-8F6F-0240C3A84DCF}" presName="vertThree" presStyleCnt="0"/>
      <dgm:spPr/>
    </dgm:pt>
    <dgm:pt modelId="{CAA9D7B6-7737-9C43-AFED-AD270516CE08}" type="pres">
      <dgm:prSet presAssocID="{FD637391-1041-8D45-8F6F-0240C3A84DCF}" presName="txThree" presStyleLbl="node3" presStyleIdx="3" presStyleCnt="4">
        <dgm:presLayoutVars>
          <dgm:chPref val="3"/>
        </dgm:presLayoutVars>
      </dgm:prSet>
      <dgm:spPr/>
    </dgm:pt>
    <dgm:pt modelId="{1C87BF36-A465-0043-BCDB-2E7DE2E7F9B5}" type="pres">
      <dgm:prSet presAssocID="{FD637391-1041-8D45-8F6F-0240C3A84DCF}" presName="horzThree" presStyleCnt="0"/>
      <dgm:spPr/>
    </dgm:pt>
  </dgm:ptLst>
  <dgm:cxnLst>
    <dgm:cxn modelId="{204CEB01-D444-234D-8863-DBDF5F161C67}" type="presOf" srcId="{ADAED72E-9692-E541-81AD-19EA877FE0D6}" destId="{659EC52E-147A-B64D-B9B2-3A752CDD4737}" srcOrd="0" destOrd="0" presId="urn:microsoft.com/office/officeart/2005/8/layout/hierarchy4"/>
    <dgm:cxn modelId="{388CE711-8B3C-5D4F-AC88-54276628C9F7}" type="presOf" srcId="{FD637391-1041-8D45-8F6F-0240C3A84DCF}" destId="{CAA9D7B6-7737-9C43-AFED-AD270516CE08}" srcOrd="0" destOrd="0" presId="urn:microsoft.com/office/officeart/2005/8/layout/hierarchy4"/>
    <dgm:cxn modelId="{1645131B-171B-F546-B6F2-926AF7BA944D}" type="presOf" srcId="{65017320-50A3-CF44-90FD-456141A13F98}" destId="{E599F190-953F-BB49-AE29-44DA15EFE444}" srcOrd="0" destOrd="0" presId="urn:microsoft.com/office/officeart/2005/8/layout/hierarchy4"/>
    <dgm:cxn modelId="{12EAEF25-D940-2F4F-BAE7-76E1962F1952}" srcId="{14C54BF7-3B1C-654B-9DCC-5218251347E5}" destId="{673BFD1C-4344-0B44-AC39-CB4B9EA45EFC}" srcOrd="4" destOrd="0" parTransId="{9B891554-1705-BC42-8E94-D00126794747}" sibTransId="{ECF58C6D-EB66-DD4B-A73F-89CBFDCB630B}"/>
    <dgm:cxn modelId="{7A995C26-6C46-1E43-BBF2-FCD50B1985FC}" type="presOf" srcId="{4219218A-EDE2-EF4D-91E3-3448C201E943}" destId="{F2D545DB-CB7E-1549-A05F-1DCCCD5403C6}" srcOrd="0" destOrd="0" presId="urn:microsoft.com/office/officeart/2005/8/layout/hierarchy4"/>
    <dgm:cxn modelId="{FE470D29-5044-3B45-9177-D2340DD3048A}" type="presOf" srcId="{09B1038C-1834-2A4E-B30B-01AC232AF76E}" destId="{A49EAFC2-111F-8449-A44D-680103BA0812}" srcOrd="0" destOrd="0" presId="urn:microsoft.com/office/officeart/2005/8/layout/hierarchy4"/>
    <dgm:cxn modelId="{10BEF930-8CAF-5249-B35A-FDF6AA617FF8}" type="presOf" srcId="{673BFD1C-4344-0B44-AC39-CB4B9EA45EFC}" destId="{4D71F523-6103-2A43-8EA4-FE465AC0BDA3}" srcOrd="0" destOrd="0" presId="urn:microsoft.com/office/officeart/2005/8/layout/hierarchy4"/>
    <dgm:cxn modelId="{7342A63F-AE9A-1448-BA47-54A4AAD2748C}" type="presOf" srcId="{FE4F1555-4B0E-7F4F-8141-8F34A5D96981}" destId="{E10E3611-E6CA-F144-B6B3-71C4A83EE850}" srcOrd="0" destOrd="0" presId="urn:microsoft.com/office/officeart/2005/8/layout/hierarchy4"/>
    <dgm:cxn modelId="{EDE7B95E-E297-0B41-BD2A-5BD46B279E34}" srcId="{C3E5A1BF-FCEA-5B49-AD8F-E445599B419A}" destId="{14C54BF7-3B1C-654B-9DCC-5218251347E5}" srcOrd="1" destOrd="0" parTransId="{2588986F-0BE5-FE4B-87A5-A1952DDB2623}" sibTransId="{FEAF0F0D-F4FE-8743-ACA0-137B189CB0AF}"/>
    <dgm:cxn modelId="{336A2565-5A1C-8344-9E9A-BF485F17D06D}" srcId="{7E5C767B-342B-AC46-A2DB-0D5C42EFE5F6}" destId="{65017320-50A3-CF44-90FD-456141A13F98}" srcOrd="0" destOrd="0" parTransId="{305A86F2-2CED-E74D-9DFE-BB2A62A8D428}" sibTransId="{39BD541D-8FA9-014D-AC31-859412D6BCB7}"/>
    <dgm:cxn modelId="{B30CC955-82E2-6E41-BD6A-6B21AF6DA81D}" srcId="{C3E5A1BF-FCEA-5B49-AD8F-E445599B419A}" destId="{FE4F1555-4B0E-7F4F-8141-8F34A5D96981}" srcOrd="0" destOrd="0" parTransId="{71476F32-A933-8344-9BF8-3998F7D375A9}" sibTransId="{CA875098-0E57-2943-915F-3414342AF95B}"/>
    <dgm:cxn modelId="{8440CD5A-856D-8A49-98EB-5A92047CEFB4}" type="presOf" srcId="{E18919AC-740A-BC40-85E2-6F75DA6F5138}" destId="{EA07EEF5-97E4-C74A-8FF2-37B9AE71C5B5}" srcOrd="0" destOrd="0" presId="urn:microsoft.com/office/officeart/2005/8/layout/hierarchy4"/>
    <dgm:cxn modelId="{652C1B7C-F901-CC44-9F45-C8797FB02625}" srcId="{65017320-50A3-CF44-90FD-456141A13F98}" destId="{C3E5A1BF-FCEA-5B49-AD8F-E445599B419A}" srcOrd="0" destOrd="0" parTransId="{FD99EDAB-B126-404B-8DA4-C211F188E828}" sibTransId="{C70DC46C-EC42-CA43-9356-07D02172FCD8}"/>
    <dgm:cxn modelId="{90852682-28D2-5B48-A703-A414367C9D8D}" srcId="{14C54BF7-3B1C-654B-9DCC-5218251347E5}" destId="{09B1038C-1834-2A4E-B30B-01AC232AF76E}" srcOrd="1" destOrd="0" parTransId="{0A798706-A51F-E44F-80C9-47A7414F5A0E}" sibTransId="{73554EBB-CA22-3F43-9ADA-55D977EB273E}"/>
    <dgm:cxn modelId="{8171C390-6937-0644-8BFF-10A64B28EDE1}" srcId="{14C54BF7-3B1C-654B-9DCC-5218251347E5}" destId="{A0ABA15D-BB07-6D48-BACE-811C69D1CCA0}" srcOrd="0" destOrd="0" parTransId="{F1909BD1-92DB-9643-B92C-AE8E5930535E}" sibTransId="{CF500985-9FF6-8243-A8F0-4202B1690451}"/>
    <dgm:cxn modelId="{DE4F689A-BE2F-0241-92C1-D8656AB0EE7D}" srcId="{14C54BF7-3B1C-654B-9DCC-5218251347E5}" destId="{4219218A-EDE2-EF4D-91E3-3448C201E943}" srcOrd="3" destOrd="0" parTransId="{ED74A5D7-7C33-2648-BBA9-D30A2D4EED32}" sibTransId="{A0B9169A-D360-CA45-B91B-822BDED1430E}"/>
    <dgm:cxn modelId="{F5254FA4-1B1B-3C4A-9F53-62BD592A4CCA}" type="presOf" srcId="{CC55ED17-3734-8E4E-821A-92EE960F35F2}" destId="{3F995454-488B-1845-BFD7-B655339D38F5}" srcOrd="0" destOrd="0" presId="urn:microsoft.com/office/officeart/2005/8/layout/hierarchy4"/>
    <dgm:cxn modelId="{15F5DBA7-CE6B-0B48-9912-679F55367B60}" srcId="{14C54BF7-3B1C-654B-9DCC-5218251347E5}" destId="{ADAED72E-9692-E541-81AD-19EA877FE0D6}" srcOrd="2" destOrd="0" parTransId="{A80C768D-0417-F441-A466-90BEE97E5913}" sibTransId="{F1040E12-8A20-D740-A177-604A623A0AFE}"/>
    <dgm:cxn modelId="{42FBD3C3-1C22-164A-B452-3D3722079846}" srcId="{E18919AC-740A-BC40-85E2-6F75DA6F5138}" destId="{FD637391-1041-8D45-8F6F-0240C3A84DCF}" srcOrd="1" destOrd="0" parTransId="{BA251004-ACF7-9245-BD1E-1313CEA7A1E8}" sibTransId="{1CE6B9AA-AA73-1346-87EE-CDD68481799C}"/>
    <dgm:cxn modelId="{7411F3CF-B509-704B-8327-36DCCF370A33}" type="presOf" srcId="{A0ABA15D-BB07-6D48-BACE-811C69D1CCA0}" destId="{FA627397-63BA-9C4E-BCE7-66946FCA3FB8}" srcOrd="0" destOrd="0" presId="urn:microsoft.com/office/officeart/2005/8/layout/hierarchy4"/>
    <dgm:cxn modelId="{0F6525EC-379F-5F4E-ADBB-24F5CA296E29}" type="presOf" srcId="{14C54BF7-3B1C-654B-9DCC-5218251347E5}" destId="{9DA9C59B-3983-CE44-B1FA-B922335A4B55}" srcOrd="0" destOrd="0" presId="urn:microsoft.com/office/officeart/2005/8/layout/hierarchy4"/>
    <dgm:cxn modelId="{BE9580ED-E853-1B4E-B1F7-B7FC2F2C5C71}" type="presOf" srcId="{C3E5A1BF-FCEA-5B49-AD8F-E445599B419A}" destId="{04EC0F6C-016A-2A4B-AA56-37D7614E29B7}" srcOrd="0" destOrd="0" presId="urn:microsoft.com/office/officeart/2005/8/layout/hierarchy4"/>
    <dgm:cxn modelId="{6187D6F1-25E3-314E-8E04-9924EAB8F842}" srcId="{E18919AC-740A-BC40-85E2-6F75DA6F5138}" destId="{CC55ED17-3734-8E4E-821A-92EE960F35F2}" srcOrd="0" destOrd="0" parTransId="{1FE4720E-5C22-3449-A749-D37FE992D550}" sibTransId="{264F0796-6B69-1C44-B465-406E9AEF2D50}"/>
    <dgm:cxn modelId="{232A54F6-AA62-6647-A519-E89825370400}" type="presOf" srcId="{7E5C767B-342B-AC46-A2DB-0D5C42EFE5F6}" destId="{EB1A729B-3A8B-614C-B176-50913E501739}" srcOrd="0" destOrd="0" presId="urn:microsoft.com/office/officeart/2005/8/layout/hierarchy4"/>
    <dgm:cxn modelId="{474CC8FC-B167-6745-A847-DD3F2964DAF0}" srcId="{65017320-50A3-CF44-90FD-456141A13F98}" destId="{E18919AC-740A-BC40-85E2-6F75DA6F5138}" srcOrd="1" destOrd="0" parTransId="{CE948AB1-14CD-8D46-99AD-7EF1045DAE3E}" sibTransId="{A884EABC-C88F-034A-BBDF-7FD45AD42D3A}"/>
    <dgm:cxn modelId="{33ADBC34-8263-9B41-B90D-EA564F02DB9B}" type="presParOf" srcId="{EB1A729B-3A8B-614C-B176-50913E501739}" destId="{9A205AD9-A374-784B-84DC-4407457F61F7}" srcOrd="0" destOrd="0" presId="urn:microsoft.com/office/officeart/2005/8/layout/hierarchy4"/>
    <dgm:cxn modelId="{656BB2ED-15A8-B74A-96BA-9E3E92628CDE}" type="presParOf" srcId="{9A205AD9-A374-784B-84DC-4407457F61F7}" destId="{E599F190-953F-BB49-AE29-44DA15EFE444}" srcOrd="0" destOrd="0" presId="urn:microsoft.com/office/officeart/2005/8/layout/hierarchy4"/>
    <dgm:cxn modelId="{5B62EB2A-C1DC-014B-8332-140130A8574B}" type="presParOf" srcId="{9A205AD9-A374-784B-84DC-4407457F61F7}" destId="{545846FD-5EEA-5146-9AF1-8DA2CC1B82B1}" srcOrd="1" destOrd="0" presId="urn:microsoft.com/office/officeart/2005/8/layout/hierarchy4"/>
    <dgm:cxn modelId="{8CA36574-7B59-A54D-8441-2F652E04DC3D}" type="presParOf" srcId="{9A205AD9-A374-784B-84DC-4407457F61F7}" destId="{947ED9C3-3A1A-B048-92B9-47BECB7975D4}" srcOrd="2" destOrd="0" presId="urn:microsoft.com/office/officeart/2005/8/layout/hierarchy4"/>
    <dgm:cxn modelId="{7FA471D4-A883-E54F-9986-C8381C1D5A62}" type="presParOf" srcId="{947ED9C3-3A1A-B048-92B9-47BECB7975D4}" destId="{55FC6081-CBB2-E04A-B62C-8607607B3B71}" srcOrd="0" destOrd="0" presId="urn:microsoft.com/office/officeart/2005/8/layout/hierarchy4"/>
    <dgm:cxn modelId="{432FA61A-ABE5-1D41-9EB8-3F8D1D76894A}" type="presParOf" srcId="{55FC6081-CBB2-E04A-B62C-8607607B3B71}" destId="{04EC0F6C-016A-2A4B-AA56-37D7614E29B7}" srcOrd="0" destOrd="0" presId="urn:microsoft.com/office/officeart/2005/8/layout/hierarchy4"/>
    <dgm:cxn modelId="{DBC166B1-45DC-F647-8A4B-7D3CC943468A}" type="presParOf" srcId="{55FC6081-CBB2-E04A-B62C-8607607B3B71}" destId="{7FE92ABA-7924-634D-B08B-AB79800E14CD}" srcOrd="1" destOrd="0" presId="urn:microsoft.com/office/officeart/2005/8/layout/hierarchy4"/>
    <dgm:cxn modelId="{F951D154-E485-A44C-AD35-3272E4FEBCEE}" type="presParOf" srcId="{55FC6081-CBB2-E04A-B62C-8607607B3B71}" destId="{AB718C72-001C-4D4B-BAC5-66C0031C6698}" srcOrd="2" destOrd="0" presId="urn:microsoft.com/office/officeart/2005/8/layout/hierarchy4"/>
    <dgm:cxn modelId="{842A90AD-0887-6B43-B8BE-96CCF7CB4832}" type="presParOf" srcId="{AB718C72-001C-4D4B-BAC5-66C0031C6698}" destId="{F48DD822-06A4-FB41-8B9A-F881881FA007}" srcOrd="0" destOrd="0" presId="urn:microsoft.com/office/officeart/2005/8/layout/hierarchy4"/>
    <dgm:cxn modelId="{B2B3B0F7-5CF0-4A4F-89C1-B2B6309FE6E7}" type="presParOf" srcId="{F48DD822-06A4-FB41-8B9A-F881881FA007}" destId="{E10E3611-E6CA-F144-B6B3-71C4A83EE850}" srcOrd="0" destOrd="0" presId="urn:microsoft.com/office/officeart/2005/8/layout/hierarchy4"/>
    <dgm:cxn modelId="{14C7E1D6-669B-A14D-8B04-D88023E1AD0A}" type="presParOf" srcId="{F48DD822-06A4-FB41-8B9A-F881881FA007}" destId="{D27B92D7-2F75-5141-90FF-7AFDFC973C23}" srcOrd="1" destOrd="0" presId="urn:microsoft.com/office/officeart/2005/8/layout/hierarchy4"/>
    <dgm:cxn modelId="{919EA4D6-AB89-8C4E-8FB9-4C6A68BF51E8}" type="presParOf" srcId="{AB718C72-001C-4D4B-BAC5-66C0031C6698}" destId="{85512BB4-4E97-F64C-A8E0-7384D3746B5F}" srcOrd="1" destOrd="0" presId="urn:microsoft.com/office/officeart/2005/8/layout/hierarchy4"/>
    <dgm:cxn modelId="{4AF922D2-18A1-084C-9A21-B08AB7060F75}" type="presParOf" srcId="{AB718C72-001C-4D4B-BAC5-66C0031C6698}" destId="{501DE4B5-F7B4-D749-826F-4CA10918213A}" srcOrd="2" destOrd="0" presId="urn:microsoft.com/office/officeart/2005/8/layout/hierarchy4"/>
    <dgm:cxn modelId="{5FB839C4-2562-4B4C-9426-2584E9F6159D}" type="presParOf" srcId="{501DE4B5-F7B4-D749-826F-4CA10918213A}" destId="{9DA9C59B-3983-CE44-B1FA-B922335A4B55}" srcOrd="0" destOrd="0" presId="urn:microsoft.com/office/officeart/2005/8/layout/hierarchy4"/>
    <dgm:cxn modelId="{3CDBBFF4-4788-4849-8FFE-234406A6E466}" type="presParOf" srcId="{501DE4B5-F7B4-D749-826F-4CA10918213A}" destId="{6968FF87-314F-224E-9861-4B82D4B2B0C8}" srcOrd="1" destOrd="0" presId="urn:microsoft.com/office/officeart/2005/8/layout/hierarchy4"/>
    <dgm:cxn modelId="{DFF296FB-7841-E840-9010-065C9FD9C1E0}" type="presParOf" srcId="{501DE4B5-F7B4-D749-826F-4CA10918213A}" destId="{B3D18890-4FEA-9C42-ACCA-FDDF09B21C3A}" srcOrd="2" destOrd="0" presId="urn:microsoft.com/office/officeart/2005/8/layout/hierarchy4"/>
    <dgm:cxn modelId="{BDF7645D-1629-F843-A84C-F11AE552B5D5}" type="presParOf" srcId="{B3D18890-4FEA-9C42-ACCA-FDDF09B21C3A}" destId="{95E33861-0AAE-4642-90C8-F0F48851C59A}" srcOrd="0" destOrd="0" presId="urn:microsoft.com/office/officeart/2005/8/layout/hierarchy4"/>
    <dgm:cxn modelId="{F9982619-85E6-AB4B-B4E1-80B474374593}" type="presParOf" srcId="{95E33861-0AAE-4642-90C8-F0F48851C59A}" destId="{FA627397-63BA-9C4E-BCE7-66946FCA3FB8}" srcOrd="0" destOrd="0" presId="urn:microsoft.com/office/officeart/2005/8/layout/hierarchy4"/>
    <dgm:cxn modelId="{6141A27F-BF75-2444-B004-6A6A2A4FD5BC}" type="presParOf" srcId="{95E33861-0AAE-4642-90C8-F0F48851C59A}" destId="{66CBFE64-06C8-5844-919E-32F63F73CD96}" srcOrd="1" destOrd="0" presId="urn:microsoft.com/office/officeart/2005/8/layout/hierarchy4"/>
    <dgm:cxn modelId="{CDC2FD94-6A6F-7D43-9D84-52ABA7C7C434}" type="presParOf" srcId="{B3D18890-4FEA-9C42-ACCA-FDDF09B21C3A}" destId="{C5B99274-94ED-2F47-897D-72AC50E08450}" srcOrd="1" destOrd="0" presId="urn:microsoft.com/office/officeart/2005/8/layout/hierarchy4"/>
    <dgm:cxn modelId="{70DB62E1-C267-1F40-A631-07CF037C55DB}" type="presParOf" srcId="{B3D18890-4FEA-9C42-ACCA-FDDF09B21C3A}" destId="{F5F8CB8F-4453-154E-8737-E98700ED8895}" srcOrd="2" destOrd="0" presId="urn:microsoft.com/office/officeart/2005/8/layout/hierarchy4"/>
    <dgm:cxn modelId="{59E529DF-5403-1E4D-A6F4-9A1B295BA8A2}" type="presParOf" srcId="{F5F8CB8F-4453-154E-8737-E98700ED8895}" destId="{A49EAFC2-111F-8449-A44D-680103BA0812}" srcOrd="0" destOrd="0" presId="urn:microsoft.com/office/officeart/2005/8/layout/hierarchy4"/>
    <dgm:cxn modelId="{27294481-5546-3E42-8AF3-335066402833}" type="presParOf" srcId="{F5F8CB8F-4453-154E-8737-E98700ED8895}" destId="{32F0BF8E-6114-224E-AD23-A5E942697E27}" srcOrd="1" destOrd="0" presId="urn:microsoft.com/office/officeart/2005/8/layout/hierarchy4"/>
    <dgm:cxn modelId="{310E7710-105C-014B-8D2C-B52703A4BF91}" type="presParOf" srcId="{B3D18890-4FEA-9C42-ACCA-FDDF09B21C3A}" destId="{CE183B0E-A98A-7846-960C-9D1DBCCC5D7A}" srcOrd="3" destOrd="0" presId="urn:microsoft.com/office/officeart/2005/8/layout/hierarchy4"/>
    <dgm:cxn modelId="{5A6A3969-FDB9-734A-8548-1548D0F3B930}" type="presParOf" srcId="{B3D18890-4FEA-9C42-ACCA-FDDF09B21C3A}" destId="{0B611FE8-267E-D144-A3C9-28D3CC2453BA}" srcOrd="4" destOrd="0" presId="urn:microsoft.com/office/officeart/2005/8/layout/hierarchy4"/>
    <dgm:cxn modelId="{1629BD36-F01F-5249-B3BE-6392F3B849C7}" type="presParOf" srcId="{0B611FE8-267E-D144-A3C9-28D3CC2453BA}" destId="{659EC52E-147A-B64D-B9B2-3A752CDD4737}" srcOrd="0" destOrd="0" presId="urn:microsoft.com/office/officeart/2005/8/layout/hierarchy4"/>
    <dgm:cxn modelId="{4D8FEFDF-4166-E346-B384-F3DDA3F91E14}" type="presParOf" srcId="{0B611FE8-267E-D144-A3C9-28D3CC2453BA}" destId="{3400DB80-E9DD-D64E-9EFE-00E7F81554E7}" srcOrd="1" destOrd="0" presId="urn:microsoft.com/office/officeart/2005/8/layout/hierarchy4"/>
    <dgm:cxn modelId="{72773198-B6EE-474C-9E3C-54AC8B17C07A}" type="presParOf" srcId="{B3D18890-4FEA-9C42-ACCA-FDDF09B21C3A}" destId="{24144D3C-7051-5045-9FE5-A9EF6656A52E}" srcOrd="5" destOrd="0" presId="urn:microsoft.com/office/officeart/2005/8/layout/hierarchy4"/>
    <dgm:cxn modelId="{4CB8189A-E211-254B-ABC3-7B46E0E8B14B}" type="presParOf" srcId="{B3D18890-4FEA-9C42-ACCA-FDDF09B21C3A}" destId="{6BBCE90B-2733-4347-B066-32C2D0F68A65}" srcOrd="6" destOrd="0" presId="urn:microsoft.com/office/officeart/2005/8/layout/hierarchy4"/>
    <dgm:cxn modelId="{A86BE29A-5514-C94D-9B62-F41592B76485}" type="presParOf" srcId="{6BBCE90B-2733-4347-B066-32C2D0F68A65}" destId="{F2D545DB-CB7E-1549-A05F-1DCCCD5403C6}" srcOrd="0" destOrd="0" presId="urn:microsoft.com/office/officeart/2005/8/layout/hierarchy4"/>
    <dgm:cxn modelId="{568F4CFF-1E2C-8A43-8797-3C6C0D7374DE}" type="presParOf" srcId="{6BBCE90B-2733-4347-B066-32C2D0F68A65}" destId="{4D11ECF8-3895-214F-9444-DDEE71DFFD7D}" srcOrd="1" destOrd="0" presId="urn:microsoft.com/office/officeart/2005/8/layout/hierarchy4"/>
    <dgm:cxn modelId="{64B6CBDB-3A63-5745-A4EC-778C8E3EDB56}" type="presParOf" srcId="{B3D18890-4FEA-9C42-ACCA-FDDF09B21C3A}" destId="{B6A42190-B684-844F-A796-D94BCA117A94}" srcOrd="7" destOrd="0" presId="urn:microsoft.com/office/officeart/2005/8/layout/hierarchy4"/>
    <dgm:cxn modelId="{814CC61C-6EEC-9949-8C48-26A977E36C37}" type="presParOf" srcId="{B3D18890-4FEA-9C42-ACCA-FDDF09B21C3A}" destId="{9E02BF30-D50D-E349-A94E-7F0B9CFB5630}" srcOrd="8" destOrd="0" presId="urn:microsoft.com/office/officeart/2005/8/layout/hierarchy4"/>
    <dgm:cxn modelId="{C45BA6C7-E070-8B43-81B4-321F88E5A830}" type="presParOf" srcId="{9E02BF30-D50D-E349-A94E-7F0B9CFB5630}" destId="{4D71F523-6103-2A43-8EA4-FE465AC0BDA3}" srcOrd="0" destOrd="0" presId="urn:microsoft.com/office/officeart/2005/8/layout/hierarchy4"/>
    <dgm:cxn modelId="{F8749D10-541B-344D-80D6-A301F52B5BD9}" type="presParOf" srcId="{9E02BF30-D50D-E349-A94E-7F0B9CFB5630}" destId="{E45C6959-0BB4-8549-8A85-C769B0C2A553}" srcOrd="1" destOrd="0" presId="urn:microsoft.com/office/officeart/2005/8/layout/hierarchy4"/>
    <dgm:cxn modelId="{4B72FDEB-FFAD-BF40-8ABC-4024CC72EC02}" type="presParOf" srcId="{947ED9C3-3A1A-B048-92B9-47BECB7975D4}" destId="{DCEC16C7-A9A2-F44D-964B-94BA12C1D3AF}" srcOrd="1" destOrd="0" presId="urn:microsoft.com/office/officeart/2005/8/layout/hierarchy4"/>
    <dgm:cxn modelId="{1A52A057-642A-4144-9121-77ED6F653B14}" type="presParOf" srcId="{947ED9C3-3A1A-B048-92B9-47BECB7975D4}" destId="{00825693-D00A-D74E-B858-5DEFFEDF8D47}" srcOrd="2" destOrd="0" presId="urn:microsoft.com/office/officeart/2005/8/layout/hierarchy4"/>
    <dgm:cxn modelId="{A4F1070C-2053-6A48-8ECA-899BAA075D04}" type="presParOf" srcId="{00825693-D00A-D74E-B858-5DEFFEDF8D47}" destId="{EA07EEF5-97E4-C74A-8FF2-37B9AE71C5B5}" srcOrd="0" destOrd="0" presId="urn:microsoft.com/office/officeart/2005/8/layout/hierarchy4"/>
    <dgm:cxn modelId="{93DF9236-F7CB-DF44-AF40-CBB6CB38C22B}" type="presParOf" srcId="{00825693-D00A-D74E-B858-5DEFFEDF8D47}" destId="{93B5D837-EB01-E14C-AB22-43622148D74C}" srcOrd="1" destOrd="0" presId="urn:microsoft.com/office/officeart/2005/8/layout/hierarchy4"/>
    <dgm:cxn modelId="{211A9E7B-2953-6244-9CB7-8195853FAD6D}" type="presParOf" srcId="{00825693-D00A-D74E-B858-5DEFFEDF8D47}" destId="{2AEE6899-C400-BD4D-83E4-B3CCCEBA4B4D}" srcOrd="2" destOrd="0" presId="urn:microsoft.com/office/officeart/2005/8/layout/hierarchy4"/>
    <dgm:cxn modelId="{44835BEC-3A6E-624D-8A35-BD1A1B63EF31}" type="presParOf" srcId="{2AEE6899-C400-BD4D-83E4-B3CCCEBA4B4D}" destId="{8D415CF2-0AB5-8D48-9448-370312253197}" srcOrd="0" destOrd="0" presId="urn:microsoft.com/office/officeart/2005/8/layout/hierarchy4"/>
    <dgm:cxn modelId="{9FB23E3E-D345-0442-BF0C-D44244D79833}" type="presParOf" srcId="{8D415CF2-0AB5-8D48-9448-370312253197}" destId="{3F995454-488B-1845-BFD7-B655339D38F5}" srcOrd="0" destOrd="0" presId="urn:microsoft.com/office/officeart/2005/8/layout/hierarchy4"/>
    <dgm:cxn modelId="{AA09A7A8-82D9-4240-B620-F2EC79B1471C}" type="presParOf" srcId="{8D415CF2-0AB5-8D48-9448-370312253197}" destId="{22A9E0E1-6E52-3F48-AEAD-8712202A8C0F}" srcOrd="1" destOrd="0" presId="urn:microsoft.com/office/officeart/2005/8/layout/hierarchy4"/>
    <dgm:cxn modelId="{2659EB21-60DE-9042-82F2-3A49C7345CCE}" type="presParOf" srcId="{2AEE6899-C400-BD4D-83E4-B3CCCEBA4B4D}" destId="{BDDE2495-1009-8D4A-A3AC-CBB84A775B0D}" srcOrd="1" destOrd="0" presId="urn:microsoft.com/office/officeart/2005/8/layout/hierarchy4"/>
    <dgm:cxn modelId="{2AE3FE0C-75EA-2340-9686-DC40D75F1FC2}" type="presParOf" srcId="{2AEE6899-C400-BD4D-83E4-B3CCCEBA4B4D}" destId="{13C9EBC4-71E9-D945-94D8-D99CC10F3F93}" srcOrd="2" destOrd="0" presId="urn:microsoft.com/office/officeart/2005/8/layout/hierarchy4"/>
    <dgm:cxn modelId="{078FB809-8BCF-2D41-A552-630A17F9ACD0}" type="presParOf" srcId="{13C9EBC4-71E9-D945-94D8-D99CC10F3F93}" destId="{CAA9D7B6-7737-9C43-AFED-AD270516CE08}" srcOrd="0" destOrd="0" presId="urn:microsoft.com/office/officeart/2005/8/layout/hierarchy4"/>
    <dgm:cxn modelId="{955DF445-E865-5F42-9126-9A91F3305D9D}" type="presParOf" srcId="{13C9EBC4-71E9-D945-94D8-D99CC10F3F93}" destId="{1C87BF36-A465-0043-BCDB-2E7DE2E7F9B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D4C6E1-0B5B-524A-A71C-5E2E44740B38}" type="doc">
      <dgm:prSet loTypeId="urn:microsoft.com/office/officeart/2005/8/layout/hProcess10" loCatId="" qsTypeId="urn:microsoft.com/office/officeart/2005/8/quickstyle/simple4" qsCatId="simple" csTypeId="urn:microsoft.com/office/officeart/2005/8/colors/accent1_3" csCatId="accent1" phldr="1"/>
      <dgm:spPr/>
      <dgm:t>
        <a:bodyPr/>
        <a:lstStyle/>
        <a:p>
          <a:endParaRPr lang="en-US"/>
        </a:p>
      </dgm:t>
    </dgm:pt>
    <dgm:pt modelId="{AC7AC815-6822-9E42-B126-18DC2886983B}">
      <dgm:prSet phldrT="[Text]" custT="1"/>
      <dgm:spPr>
        <a:xfrm>
          <a:off x="2501411" y="2053021"/>
          <a:ext cx="1668980" cy="1668980"/>
        </a:xfrm>
      </dgm:spPr>
      <dgm:t>
        <a:bodyPr/>
        <a:lstStyle/>
        <a:p>
          <a:r>
            <a:rPr lang="en-US" sz="2400">
              <a:latin typeface="Gill Sans MT" panose="020B0502020104020203" pitchFamily="34" charset="77"/>
              <a:ea typeface="+mn-ea"/>
              <a:cs typeface="+mn-cs"/>
            </a:rPr>
            <a:t>Students</a:t>
          </a:r>
        </a:p>
      </dgm:t>
    </dgm:pt>
    <dgm:pt modelId="{1CD16519-5FBC-204D-8D41-DE992A9E2E81}" type="parTrans" cxnId="{A4034DB6-488D-D448-8448-9EE0992F247B}">
      <dgm:prSet/>
      <dgm:spPr/>
      <dgm:t>
        <a:bodyPr/>
        <a:lstStyle/>
        <a:p>
          <a:endParaRPr lang="en-US">
            <a:latin typeface="+mn-lt"/>
          </a:endParaRPr>
        </a:p>
      </dgm:t>
    </dgm:pt>
    <dgm:pt modelId="{663CC48C-5278-E844-8729-6B91ACB9DD1E}" type="sibTrans" cxnId="{A4034DB6-488D-D448-8448-9EE0992F247B}">
      <dgm:prSet/>
      <dgm:spPr>
        <a:xfrm rot="21600000">
          <a:off x="4286556" y="2640373"/>
          <a:ext cx="433104" cy="401032"/>
        </a:xfrm>
      </dgm:spPr>
      <dgm:t>
        <a:bodyPr/>
        <a:lstStyle/>
        <a:p>
          <a:endParaRPr lang="en-US">
            <a:solidFill>
              <a:sysClr val="window" lastClr="FFFFFF"/>
            </a:solidFill>
            <a:latin typeface="+mn-lt"/>
            <a:ea typeface="+mn-ea"/>
            <a:cs typeface="+mn-cs"/>
          </a:endParaRPr>
        </a:p>
      </dgm:t>
    </dgm:pt>
    <dgm:pt modelId="{4A09C986-82C3-684C-8FDC-AD77B705B3B1}">
      <dgm:prSet phldrT="[Text]" custT="1"/>
      <dgm:spPr>
        <a:xfrm>
          <a:off x="4770038" y="2043253"/>
          <a:ext cx="1668980" cy="1668980"/>
        </a:xfrm>
      </dgm:spPr>
      <dgm:t>
        <a:bodyPr/>
        <a:lstStyle/>
        <a:p>
          <a:r>
            <a:rPr lang="en-US" sz="2400">
              <a:latin typeface="Gill Sans MT" panose="020B0502020104020203" pitchFamily="34" charset="77"/>
              <a:ea typeface="+mn-ea"/>
              <a:cs typeface="+mn-cs"/>
            </a:rPr>
            <a:t>Classes</a:t>
          </a:r>
        </a:p>
      </dgm:t>
    </dgm:pt>
    <dgm:pt modelId="{4086967C-EB52-2642-89A0-EF4490629B71}" type="parTrans" cxnId="{CC2CF32F-5ED0-1443-9EBB-57537CA2E00E}">
      <dgm:prSet/>
      <dgm:spPr/>
      <dgm:t>
        <a:bodyPr/>
        <a:lstStyle/>
        <a:p>
          <a:endParaRPr lang="en-US">
            <a:latin typeface="+mn-lt"/>
          </a:endParaRPr>
        </a:p>
      </dgm:t>
    </dgm:pt>
    <dgm:pt modelId="{2F7DD6D6-F0FF-AD4C-8B99-0C83BAA423D3}" type="sibTrans" cxnId="{CC2CF32F-5ED0-1443-9EBB-57537CA2E00E}">
      <dgm:prSet/>
      <dgm:spPr>
        <a:xfrm rot="21553764">
          <a:off x="6582336" y="2642496"/>
          <a:ext cx="498230" cy="401032"/>
        </a:xfrm>
      </dgm:spPr>
      <dgm:t>
        <a:bodyPr/>
        <a:lstStyle/>
        <a:p>
          <a:endParaRPr lang="en-US">
            <a:solidFill>
              <a:sysClr val="window" lastClr="FFFFFF"/>
            </a:solidFill>
            <a:latin typeface="+mn-lt"/>
            <a:ea typeface="+mn-ea"/>
            <a:cs typeface="+mn-cs"/>
          </a:endParaRPr>
        </a:p>
      </dgm:t>
    </dgm:pt>
    <dgm:pt modelId="{F33C180A-B7B4-E34F-9883-A4CC5D00A244}">
      <dgm:prSet phldrT="[Text]" custT="1"/>
      <dgm:spPr>
        <a:xfrm>
          <a:off x="244652" y="2047263"/>
          <a:ext cx="1668980" cy="1668980"/>
        </a:xfrm>
      </dgm:spPr>
      <dgm:t>
        <a:bodyPr/>
        <a:lstStyle/>
        <a:p>
          <a:r>
            <a:rPr lang="en-US" sz="2400">
              <a:latin typeface="Gill Sans MT" panose="020B0502020104020203" pitchFamily="34" charset="77"/>
              <a:ea typeface="+mn-ea"/>
              <a:cs typeface="+mn-cs"/>
            </a:rPr>
            <a:t>Site Readiness</a:t>
          </a:r>
        </a:p>
      </dgm:t>
    </dgm:pt>
    <dgm:pt modelId="{0944C00E-4A36-2E45-B767-0F0B877FFC7D}" type="parTrans" cxnId="{1758CA9B-CEF8-A44F-B37A-87090768E404}">
      <dgm:prSet/>
      <dgm:spPr/>
      <dgm:t>
        <a:bodyPr/>
        <a:lstStyle/>
        <a:p>
          <a:endParaRPr lang="en-US">
            <a:latin typeface="+mn-lt"/>
          </a:endParaRPr>
        </a:p>
      </dgm:t>
    </dgm:pt>
    <dgm:pt modelId="{15728313-82AA-1A45-9268-9F94D89A6EEA}" type="sibTrans" cxnId="{1758CA9B-CEF8-A44F-B37A-87090768E404}">
      <dgm:prSet/>
      <dgm:spPr>
        <a:xfrm rot="21600000">
          <a:off x="2022623" y="2641196"/>
          <a:ext cx="400736" cy="401032"/>
        </a:xfrm>
      </dgm:spPr>
      <dgm:t>
        <a:bodyPr/>
        <a:lstStyle/>
        <a:p>
          <a:endParaRPr lang="en-US">
            <a:solidFill>
              <a:sysClr val="window" lastClr="FFFFFF"/>
            </a:solidFill>
            <a:latin typeface="+mn-lt"/>
            <a:ea typeface="+mn-ea"/>
            <a:cs typeface="+mn-cs"/>
          </a:endParaRPr>
        </a:p>
      </dgm:t>
    </dgm:pt>
    <dgm:pt modelId="{E538B39E-EBD9-FC42-AC61-B8BA751122F8}">
      <dgm:prSet phldrT="[Text]" custT="1"/>
      <dgm:spPr>
        <a:xfrm>
          <a:off x="7182918" y="2031019"/>
          <a:ext cx="1668980" cy="1668980"/>
        </a:xfrm>
      </dgm:spPr>
      <dgm:t>
        <a:bodyPr/>
        <a:lstStyle/>
        <a:p>
          <a:r>
            <a:rPr lang="en-US" sz="2400">
              <a:latin typeface="Gill Sans MT" panose="020B0502020104020203" pitchFamily="34" charset="77"/>
              <a:ea typeface="+mn-ea"/>
              <a:cs typeface="+mn-cs"/>
            </a:rPr>
            <a:t>Test Sessions</a:t>
          </a:r>
        </a:p>
      </dgm:t>
    </dgm:pt>
    <dgm:pt modelId="{F0C913B0-B2B5-CF47-8EBA-CB23C2184A15}" type="sibTrans" cxnId="{5123145F-165D-E34C-9A28-6954C2FF4653}">
      <dgm:prSet/>
      <dgm:spPr/>
      <dgm:t>
        <a:bodyPr/>
        <a:lstStyle/>
        <a:p>
          <a:endParaRPr lang="en-US">
            <a:latin typeface="+mn-lt"/>
          </a:endParaRPr>
        </a:p>
      </dgm:t>
    </dgm:pt>
    <dgm:pt modelId="{8254BF13-B5E1-E640-9F16-549A224A9B61}" type="parTrans" cxnId="{5123145F-165D-E34C-9A28-6954C2FF4653}">
      <dgm:prSet/>
      <dgm:spPr/>
      <dgm:t>
        <a:bodyPr/>
        <a:lstStyle/>
        <a:p>
          <a:endParaRPr lang="en-US">
            <a:latin typeface="+mn-lt"/>
          </a:endParaRPr>
        </a:p>
      </dgm:t>
    </dgm:pt>
    <dgm:pt modelId="{30E94B75-2B67-4040-8B53-FE45EAD47689}">
      <dgm:prSet custT="1"/>
      <dgm:spPr/>
      <dgm:t>
        <a:bodyPr/>
        <a:lstStyle/>
        <a:p>
          <a:r>
            <a:rPr lang="en-US" sz="2400">
              <a:latin typeface="Gill Sans MT" panose="020B0502020104020203" pitchFamily="34" charset="77"/>
            </a:rPr>
            <a:t>Dashboard</a:t>
          </a:r>
        </a:p>
      </dgm:t>
    </dgm:pt>
    <dgm:pt modelId="{7785D2BB-78F5-364B-B035-253ED6904F55}" type="parTrans" cxnId="{10E09F4B-5A17-764A-9683-B33B9ECBC031}">
      <dgm:prSet/>
      <dgm:spPr/>
      <dgm:t>
        <a:bodyPr/>
        <a:lstStyle/>
        <a:p>
          <a:endParaRPr lang="en-US"/>
        </a:p>
      </dgm:t>
    </dgm:pt>
    <dgm:pt modelId="{5936B4A2-93D1-384C-88ED-ECC5FCD35E11}" type="sibTrans" cxnId="{10E09F4B-5A17-764A-9683-B33B9ECBC031}">
      <dgm:prSet/>
      <dgm:spPr/>
      <dgm:t>
        <a:bodyPr/>
        <a:lstStyle/>
        <a:p>
          <a:endParaRPr lang="en-US"/>
        </a:p>
      </dgm:t>
    </dgm:pt>
    <dgm:pt modelId="{AB62DA11-C06C-7040-863A-C30D925381C3}">
      <dgm:prSet custT="1"/>
      <dgm:spPr/>
      <dgm:t>
        <a:bodyPr/>
        <a:lstStyle/>
        <a:p>
          <a:r>
            <a:rPr lang="en-US" sz="2400">
              <a:latin typeface="Gill Sans MT" panose="020B0502020104020203" pitchFamily="34" charset="77"/>
            </a:rPr>
            <a:t>Home</a:t>
          </a:r>
        </a:p>
      </dgm:t>
    </dgm:pt>
    <dgm:pt modelId="{CCD35445-8212-1942-AAE1-588686A69E32}" type="parTrans" cxnId="{8B5416C1-E840-814A-9FD8-4DA1C0362D72}">
      <dgm:prSet/>
      <dgm:spPr/>
      <dgm:t>
        <a:bodyPr/>
        <a:lstStyle/>
        <a:p>
          <a:endParaRPr lang="en-US"/>
        </a:p>
      </dgm:t>
    </dgm:pt>
    <dgm:pt modelId="{17FBCEF8-0EB9-5440-ADA6-5EC492E579C3}" type="sibTrans" cxnId="{8B5416C1-E840-814A-9FD8-4DA1C0362D72}">
      <dgm:prSet/>
      <dgm:spPr/>
      <dgm:t>
        <a:bodyPr/>
        <a:lstStyle/>
        <a:p>
          <a:endParaRPr lang="en-US"/>
        </a:p>
      </dgm:t>
    </dgm:pt>
    <dgm:pt modelId="{0F6C728B-6076-0948-8ABA-35FBA9E299C3}" type="pres">
      <dgm:prSet presAssocID="{5CD4C6E1-0B5B-524A-A71C-5E2E44740B38}" presName="Name0" presStyleCnt="0">
        <dgm:presLayoutVars>
          <dgm:dir/>
          <dgm:resizeHandles val="exact"/>
        </dgm:presLayoutVars>
      </dgm:prSet>
      <dgm:spPr/>
    </dgm:pt>
    <dgm:pt modelId="{F3E396A9-B37B-F442-9865-613968C04F4A}" type="pres">
      <dgm:prSet presAssocID="{AB62DA11-C06C-7040-863A-C30D925381C3}" presName="composite" presStyleCnt="0"/>
      <dgm:spPr/>
    </dgm:pt>
    <dgm:pt modelId="{B5C4F185-F4F7-354F-8995-D1813004C4B6}" type="pres">
      <dgm:prSet presAssocID="{AB62DA11-C06C-7040-863A-C30D925381C3}" presName="imagSh" presStyleLbl="bgImgPlace1" presStyleIdx="0" presStyleCnt="6" custScaleX="71874" custScaleY="84787" custLinFactNeighborX="-1657" custLinFactNeighborY="-5476"/>
      <dgm:spPr>
        <a:blipFill>
          <a:blip xmlns:r="http://schemas.openxmlformats.org/officeDocument/2006/relationships" r:embed="rId1"/>
          <a:srcRect/>
          <a:stretch>
            <a:fillRect/>
          </a:stretch>
        </a:blipFill>
      </dgm:spPr>
    </dgm:pt>
    <dgm:pt modelId="{817F258F-CB3D-324F-88D4-2461488304AB}" type="pres">
      <dgm:prSet presAssocID="{AB62DA11-C06C-7040-863A-C30D925381C3}" presName="txNode" presStyleLbl="node1" presStyleIdx="0" presStyleCnt="6" custLinFactNeighborY="8440">
        <dgm:presLayoutVars>
          <dgm:bulletEnabled val="1"/>
        </dgm:presLayoutVars>
      </dgm:prSet>
      <dgm:spPr/>
    </dgm:pt>
    <dgm:pt modelId="{5D07174D-9D78-7C40-A8B2-EE1E582E50C2}" type="pres">
      <dgm:prSet presAssocID="{17FBCEF8-0EB9-5440-ADA6-5EC492E579C3}" presName="sibTrans" presStyleLbl="sibTrans2D1" presStyleIdx="0" presStyleCnt="5" custLinFactY="100000" custLinFactNeighborX="52026" custLinFactNeighborY="167147"/>
      <dgm:spPr/>
    </dgm:pt>
    <dgm:pt modelId="{2B15D4AC-B56F-904A-A3E9-E648C5E8F54B}" type="pres">
      <dgm:prSet presAssocID="{17FBCEF8-0EB9-5440-ADA6-5EC492E579C3}" presName="connTx" presStyleLbl="sibTrans2D1" presStyleIdx="0" presStyleCnt="5"/>
      <dgm:spPr/>
    </dgm:pt>
    <dgm:pt modelId="{8BC7DE85-8A68-0948-BC2A-404CE73420B1}" type="pres">
      <dgm:prSet presAssocID="{F33C180A-B7B4-E34F-9883-A4CC5D00A244}" presName="composite" presStyleCnt="0"/>
      <dgm:spPr/>
    </dgm:pt>
    <dgm:pt modelId="{4540B7ED-B23A-FB41-B0C3-8A2E4D890C92}" type="pres">
      <dgm:prSet presAssocID="{F33C180A-B7B4-E34F-9883-A4CC5D00A244}" presName="imagSh" presStyleLbl="bgImgPlace1" presStyleIdx="1" presStyleCnt="6" custScaleX="77421" custScaleY="72119" custLinFactNeighborX="-43" custLinFactNeighborY="-1228"/>
      <dgm:spPr>
        <a:xfrm>
          <a:off x="4" y="1074856"/>
          <a:ext cx="1292141" cy="120365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62DA462F-0FC9-6144-85B4-647E281F0DB7}" type="pres">
      <dgm:prSet presAssocID="{F33C180A-B7B4-E34F-9883-A4CC5D00A244}" presName="txNode" presStyleLbl="node1" presStyleIdx="1" presStyleCnt="6" custScaleX="115874" custLinFactNeighborX="340" custLinFactNeighborY="11820">
        <dgm:presLayoutVars>
          <dgm:bulletEnabled val="1"/>
        </dgm:presLayoutVars>
      </dgm:prSet>
      <dgm:spPr>
        <a:prstGeom prst="roundRect">
          <a:avLst>
            <a:gd name="adj" fmla="val 10000"/>
          </a:avLst>
        </a:prstGeom>
      </dgm:spPr>
    </dgm:pt>
    <dgm:pt modelId="{7C23C1AB-F2B5-564C-A331-8D4BFE07132D}" type="pres">
      <dgm:prSet presAssocID="{15728313-82AA-1A45-9268-9F94D89A6EEA}" presName="sibTrans" presStyleLbl="sibTrans2D1" presStyleIdx="1" presStyleCnt="5" custAng="21539298" custScaleX="88838" custLinFactY="100000" custLinFactNeighborX="29719" custLinFactNeighborY="166020"/>
      <dgm:spPr>
        <a:prstGeom prst="rightArrow">
          <a:avLst>
            <a:gd name="adj1" fmla="val 60000"/>
            <a:gd name="adj2" fmla="val 50000"/>
          </a:avLst>
        </a:prstGeom>
      </dgm:spPr>
    </dgm:pt>
    <dgm:pt modelId="{23EC27F2-BBD2-E24B-8390-2B17894E0E96}" type="pres">
      <dgm:prSet presAssocID="{15728313-82AA-1A45-9268-9F94D89A6EEA}" presName="connTx" presStyleLbl="sibTrans2D1" presStyleIdx="1" presStyleCnt="5"/>
      <dgm:spPr/>
    </dgm:pt>
    <dgm:pt modelId="{08D96BFF-3EA1-4843-AD71-D972E52189C9}" type="pres">
      <dgm:prSet presAssocID="{AC7AC815-6822-9E42-B126-18DC2886983B}" presName="composite" presStyleCnt="0"/>
      <dgm:spPr/>
    </dgm:pt>
    <dgm:pt modelId="{B1AF1EF2-C046-684F-8212-DBFA6F36A213}" type="pres">
      <dgm:prSet presAssocID="{AC7AC815-6822-9E42-B126-18DC2886983B}" presName="imagSh" presStyleLbl="bgImgPlace1" presStyleIdx="2" presStyleCnt="6" custScaleX="60605" custScaleY="62875" custLinFactNeighborX="-1194" custLinFactNeighborY="775"/>
      <dgm:spPr>
        <a:xfrm>
          <a:off x="2436929" y="1192553"/>
          <a:ext cx="1011485" cy="1049371"/>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55763D2A-FEF4-7E44-B9E9-51DEEAB95E9A}" type="pres">
      <dgm:prSet presAssocID="{AC7AC815-6822-9E42-B126-18DC2886983B}" presName="txNode" presStyleLbl="node1" presStyleIdx="2" presStyleCnt="6" custScaleX="123424" custScaleY="102968" custLinFactNeighborX="-666" custLinFactNeighborY="14476">
        <dgm:presLayoutVars>
          <dgm:bulletEnabled val="1"/>
        </dgm:presLayoutVars>
      </dgm:prSet>
      <dgm:spPr>
        <a:prstGeom prst="roundRect">
          <a:avLst>
            <a:gd name="adj" fmla="val 10000"/>
          </a:avLst>
        </a:prstGeom>
      </dgm:spPr>
    </dgm:pt>
    <dgm:pt modelId="{A3CF685B-E86D-4249-BAAA-1388E63F3C8D}" type="pres">
      <dgm:prSet presAssocID="{663CC48C-5278-E844-8729-6B91ACB9DD1E}" presName="sibTrans" presStyleLbl="sibTrans2D1" presStyleIdx="2" presStyleCnt="5" custAng="21549118" custLinFactY="100000" custLinFactNeighborX="82025" custLinFactNeighborY="168860"/>
      <dgm:spPr>
        <a:prstGeom prst="rightArrow">
          <a:avLst>
            <a:gd name="adj1" fmla="val 60000"/>
            <a:gd name="adj2" fmla="val 50000"/>
          </a:avLst>
        </a:prstGeom>
      </dgm:spPr>
    </dgm:pt>
    <dgm:pt modelId="{9FD55528-9E72-2A4A-868A-904D5722B968}" type="pres">
      <dgm:prSet presAssocID="{663CC48C-5278-E844-8729-6B91ACB9DD1E}" presName="connTx" presStyleLbl="sibTrans2D1" presStyleIdx="2" presStyleCnt="5"/>
      <dgm:spPr/>
    </dgm:pt>
    <dgm:pt modelId="{DBB71B8E-624D-C64C-9AC0-FED831125C77}" type="pres">
      <dgm:prSet presAssocID="{4A09C986-82C3-684C-8FDC-AD77B705B3B1}" presName="composite" presStyleCnt="0"/>
      <dgm:spPr/>
    </dgm:pt>
    <dgm:pt modelId="{2100D4B6-7A61-7247-8432-83EA6F392176}" type="pres">
      <dgm:prSet presAssocID="{4A09C986-82C3-684C-8FDC-AD77B705B3B1}" presName="imagSh" presStyleLbl="bgImgPlace1" presStyleIdx="3" presStyleCnt="6" custScaleX="85510" custScaleY="86074" custLinFactNeighborX="-1791" custLinFactNeighborY="-4215"/>
      <dgm:spPr>
        <a:xfrm>
          <a:off x="4685720" y="1035322"/>
          <a:ext cx="1427145" cy="1436558"/>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8393E3FB-01A7-C94E-8932-63BAC2969FAE}" type="pres">
      <dgm:prSet presAssocID="{4A09C986-82C3-684C-8FDC-AD77B705B3B1}" presName="txNode" presStyleLbl="node1" presStyleIdx="3" presStyleCnt="6" custLinFactNeighborX="-5773" custLinFactNeighborY="8091">
        <dgm:presLayoutVars>
          <dgm:bulletEnabled val="1"/>
        </dgm:presLayoutVars>
      </dgm:prSet>
      <dgm:spPr>
        <a:prstGeom prst="roundRect">
          <a:avLst>
            <a:gd name="adj" fmla="val 10000"/>
          </a:avLst>
        </a:prstGeom>
      </dgm:spPr>
    </dgm:pt>
    <dgm:pt modelId="{F4C1B16D-3676-994F-9AAF-1D300F13C4E6}" type="pres">
      <dgm:prSet presAssocID="{2F7DD6D6-F0FF-AD4C-8B99-0C83BAA423D3}" presName="sibTrans" presStyleLbl="sibTrans2D1" presStyleIdx="3" presStyleCnt="5" custScaleX="150224" custLinFactY="100000" custLinFactNeighborX="45426" custLinFactNeighborY="165130"/>
      <dgm:spPr>
        <a:prstGeom prst="rightArrow">
          <a:avLst>
            <a:gd name="adj1" fmla="val 60000"/>
            <a:gd name="adj2" fmla="val 50000"/>
          </a:avLst>
        </a:prstGeom>
      </dgm:spPr>
    </dgm:pt>
    <dgm:pt modelId="{A80463E7-41AB-AD49-AD40-F7922EB91961}" type="pres">
      <dgm:prSet presAssocID="{2F7DD6D6-F0FF-AD4C-8B99-0C83BAA423D3}" presName="connTx" presStyleLbl="sibTrans2D1" presStyleIdx="3" presStyleCnt="5"/>
      <dgm:spPr/>
    </dgm:pt>
    <dgm:pt modelId="{0D3864F6-070D-FC40-9143-C730E9EAFBAE}" type="pres">
      <dgm:prSet presAssocID="{E538B39E-EBD9-FC42-AC61-B8BA751122F8}" presName="composite" presStyleCnt="0"/>
      <dgm:spPr/>
    </dgm:pt>
    <dgm:pt modelId="{2BEC79CB-AF61-DC47-910F-BF990737B9F8}" type="pres">
      <dgm:prSet presAssocID="{E538B39E-EBD9-FC42-AC61-B8BA751122F8}" presName="imagSh" presStyleLbl="bgImgPlace1" presStyleIdx="4" presStyleCnt="6" custScaleX="66518" custScaleY="64802" custLinFactNeighborX="-7761" custLinFactNeighborY="686"/>
      <dgm:spPr>
        <a:xfrm>
          <a:off x="7060376" y="1183027"/>
          <a:ext cx="1110172" cy="1081532"/>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 modelId="{3C59F388-B46D-4247-A900-5B57C1BABE1C}" type="pres">
      <dgm:prSet presAssocID="{E538B39E-EBD9-FC42-AC61-B8BA751122F8}" presName="txNode" presStyleLbl="node1" presStyleIdx="4" presStyleCnt="6" custScaleX="100087" custLinFactNeighborX="-7843" custLinFactNeighborY="13520">
        <dgm:presLayoutVars>
          <dgm:bulletEnabled val="1"/>
        </dgm:presLayoutVars>
      </dgm:prSet>
      <dgm:spPr>
        <a:prstGeom prst="roundRect">
          <a:avLst>
            <a:gd name="adj" fmla="val 10000"/>
          </a:avLst>
        </a:prstGeom>
      </dgm:spPr>
    </dgm:pt>
    <dgm:pt modelId="{E18AE9ED-D16A-224D-BD76-06110B37F0C0}" type="pres">
      <dgm:prSet presAssocID="{F0C913B0-B2B5-CF47-8EBA-CB23C2184A15}" presName="sibTrans" presStyleLbl="sibTrans2D1" presStyleIdx="4" presStyleCnt="5" custScaleX="120163" custLinFactY="100000" custLinFactNeighborX="61396" custLinFactNeighborY="170190"/>
      <dgm:spPr/>
    </dgm:pt>
    <dgm:pt modelId="{41066F1C-F70A-8E4A-8924-967469F7F89A}" type="pres">
      <dgm:prSet presAssocID="{F0C913B0-B2B5-CF47-8EBA-CB23C2184A15}" presName="connTx" presStyleLbl="sibTrans2D1" presStyleIdx="4" presStyleCnt="5"/>
      <dgm:spPr/>
    </dgm:pt>
    <dgm:pt modelId="{A9A719E8-8EEC-1D4C-BF1A-1AB8F9FF6DFC}" type="pres">
      <dgm:prSet presAssocID="{30E94B75-2B67-4040-8B53-FE45EAD47689}" presName="composite" presStyleCnt="0"/>
      <dgm:spPr/>
    </dgm:pt>
    <dgm:pt modelId="{3058740E-518E-8645-9768-A3E3266BCDFF}" type="pres">
      <dgm:prSet presAssocID="{30E94B75-2B67-4040-8B53-FE45EAD47689}" presName="imagSh" presStyleLbl="bgImgPlace1" presStyleIdx="5" presStyleCnt="6" custLinFactNeighborX="-8687" custLinFactNeighborY="-9584"/>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4F5C04E3-6022-804B-AAFB-D81A5D5E858A}" type="pres">
      <dgm:prSet presAssocID="{30E94B75-2B67-4040-8B53-FE45EAD47689}" presName="txNode" presStyleLbl="node1" presStyleIdx="5" presStyleCnt="6" custScaleX="126986" custScaleY="102706" custLinFactNeighborX="-10859" custLinFactNeighborY="5064">
        <dgm:presLayoutVars>
          <dgm:bulletEnabled val="1"/>
        </dgm:presLayoutVars>
      </dgm:prSet>
      <dgm:spPr/>
    </dgm:pt>
  </dgm:ptLst>
  <dgm:cxnLst>
    <dgm:cxn modelId="{CD8E8205-ABA9-C846-AFBA-06D6BEB56C89}" type="presOf" srcId="{E538B39E-EBD9-FC42-AC61-B8BA751122F8}" destId="{3C59F388-B46D-4247-A900-5B57C1BABE1C}" srcOrd="0" destOrd="0" presId="urn:microsoft.com/office/officeart/2005/8/layout/hProcess10"/>
    <dgm:cxn modelId="{9A332129-960C-A04D-83DF-0163908C6EC9}" type="presOf" srcId="{15728313-82AA-1A45-9268-9F94D89A6EEA}" destId="{7C23C1AB-F2B5-564C-A331-8D4BFE07132D}" srcOrd="0" destOrd="0" presId="urn:microsoft.com/office/officeart/2005/8/layout/hProcess10"/>
    <dgm:cxn modelId="{CC2CF32F-5ED0-1443-9EBB-57537CA2E00E}" srcId="{5CD4C6E1-0B5B-524A-A71C-5E2E44740B38}" destId="{4A09C986-82C3-684C-8FDC-AD77B705B3B1}" srcOrd="3" destOrd="0" parTransId="{4086967C-EB52-2642-89A0-EF4490629B71}" sibTransId="{2F7DD6D6-F0FF-AD4C-8B99-0C83BAA423D3}"/>
    <dgm:cxn modelId="{5123145F-165D-E34C-9A28-6954C2FF4653}" srcId="{5CD4C6E1-0B5B-524A-A71C-5E2E44740B38}" destId="{E538B39E-EBD9-FC42-AC61-B8BA751122F8}" srcOrd="4" destOrd="0" parTransId="{8254BF13-B5E1-E640-9F16-549A224A9B61}" sibTransId="{F0C913B0-B2B5-CF47-8EBA-CB23C2184A15}"/>
    <dgm:cxn modelId="{80541061-245A-8B44-857C-DAE73C13A160}" type="presOf" srcId="{17FBCEF8-0EB9-5440-ADA6-5EC492E579C3}" destId="{2B15D4AC-B56F-904A-A3E9-E648C5E8F54B}" srcOrd="1" destOrd="0" presId="urn:microsoft.com/office/officeart/2005/8/layout/hProcess10"/>
    <dgm:cxn modelId="{0B0FBB61-DFB1-5A40-9047-9CDB406FE2A7}" type="presOf" srcId="{30E94B75-2B67-4040-8B53-FE45EAD47689}" destId="{4F5C04E3-6022-804B-AAFB-D81A5D5E858A}" srcOrd="0" destOrd="0" presId="urn:microsoft.com/office/officeart/2005/8/layout/hProcess10"/>
    <dgm:cxn modelId="{A5988A64-CE74-6F40-AD7A-5F64073AC53F}" type="presOf" srcId="{AC7AC815-6822-9E42-B126-18DC2886983B}" destId="{55763D2A-FEF4-7E44-B9E9-51DEEAB95E9A}" srcOrd="0" destOrd="0" presId="urn:microsoft.com/office/officeart/2005/8/layout/hProcess10"/>
    <dgm:cxn modelId="{6D6BF367-2503-6645-BDCE-3ABFD1FB7499}" type="presOf" srcId="{F0C913B0-B2B5-CF47-8EBA-CB23C2184A15}" destId="{41066F1C-F70A-8E4A-8924-967469F7F89A}" srcOrd="1" destOrd="0" presId="urn:microsoft.com/office/officeart/2005/8/layout/hProcess10"/>
    <dgm:cxn modelId="{10E09F4B-5A17-764A-9683-B33B9ECBC031}" srcId="{5CD4C6E1-0B5B-524A-A71C-5E2E44740B38}" destId="{30E94B75-2B67-4040-8B53-FE45EAD47689}" srcOrd="5" destOrd="0" parTransId="{7785D2BB-78F5-364B-B035-253ED6904F55}" sibTransId="{5936B4A2-93D1-384C-88ED-ECC5FCD35E11}"/>
    <dgm:cxn modelId="{D1C1007D-05AD-3A4F-8202-6B5E20B797D3}" type="presOf" srcId="{15728313-82AA-1A45-9268-9F94D89A6EEA}" destId="{23EC27F2-BBD2-E24B-8390-2B17894E0E96}" srcOrd="1" destOrd="0" presId="urn:microsoft.com/office/officeart/2005/8/layout/hProcess10"/>
    <dgm:cxn modelId="{1B3E2A82-923D-F54B-9E7B-223EDF12DA93}" type="presOf" srcId="{F0C913B0-B2B5-CF47-8EBA-CB23C2184A15}" destId="{E18AE9ED-D16A-224D-BD76-06110B37F0C0}" srcOrd="0" destOrd="0" presId="urn:microsoft.com/office/officeart/2005/8/layout/hProcess10"/>
    <dgm:cxn modelId="{3414E896-51DC-CD4E-BC8C-2944755DF63A}" type="presOf" srcId="{663CC48C-5278-E844-8729-6B91ACB9DD1E}" destId="{9FD55528-9E72-2A4A-868A-904D5722B968}" srcOrd="1" destOrd="0" presId="urn:microsoft.com/office/officeart/2005/8/layout/hProcess10"/>
    <dgm:cxn modelId="{1758CA9B-CEF8-A44F-B37A-87090768E404}" srcId="{5CD4C6E1-0B5B-524A-A71C-5E2E44740B38}" destId="{F33C180A-B7B4-E34F-9883-A4CC5D00A244}" srcOrd="1" destOrd="0" parTransId="{0944C00E-4A36-2E45-B767-0F0B877FFC7D}" sibTransId="{15728313-82AA-1A45-9268-9F94D89A6EEA}"/>
    <dgm:cxn modelId="{F2FC8DAB-C3A0-AE48-ABB2-956FC3B4D176}" type="presOf" srcId="{AB62DA11-C06C-7040-863A-C30D925381C3}" destId="{817F258F-CB3D-324F-88D4-2461488304AB}" srcOrd="0" destOrd="0" presId="urn:microsoft.com/office/officeart/2005/8/layout/hProcess10"/>
    <dgm:cxn modelId="{803CB5B1-4F0B-3A4E-A47D-917122905016}" type="presOf" srcId="{663CC48C-5278-E844-8729-6B91ACB9DD1E}" destId="{A3CF685B-E86D-4249-BAAA-1388E63F3C8D}" srcOrd="0" destOrd="0" presId="urn:microsoft.com/office/officeart/2005/8/layout/hProcess10"/>
    <dgm:cxn modelId="{A4034DB6-488D-D448-8448-9EE0992F247B}" srcId="{5CD4C6E1-0B5B-524A-A71C-5E2E44740B38}" destId="{AC7AC815-6822-9E42-B126-18DC2886983B}" srcOrd="2" destOrd="0" parTransId="{1CD16519-5FBC-204D-8D41-DE992A9E2E81}" sibTransId="{663CC48C-5278-E844-8729-6B91ACB9DD1E}"/>
    <dgm:cxn modelId="{8B5416C1-E840-814A-9FD8-4DA1C0362D72}" srcId="{5CD4C6E1-0B5B-524A-A71C-5E2E44740B38}" destId="{AB62DA11-C06C-7040-863A-C30D925381C3}" srcOrd="0" destOrd="0" parTransId="{CCD35445-8212-1942-AAE1-588686A69E32}" sibTransId="{17FBCEF8-0EB9-5440-ADA6-5EC492E579C3}"/>
    <dgm:cxn modelId="{7FA178C6-C203-F942-B0BE-E5412C5CEBBA}" type="presOf" srcId="{5CD4C6E1-0B5B-524A-A71C-5E2E44740B38}" destId="{0F6C728B-6076-0948-8ABA-35FBA9E299C3}" srcOrd="0" destOrd="0" presId="urn:microsoft.com/office/officeart/2005/8/layout/hProcess10"/>
    <dgm:cxn modelId="{967D15D0-18B9-9547-8777-350D25D3928C}" type="presOf" srcId="{2F7DD6D6-F0FF-AD4C-8B99-0C83BAA423D3}" destId="{A80463E7-41AB-AD49-AD40-F7922EB91961}" srcOrd="1" destOrd="0" presId="urn:microsoft.com/office/officeart/2005/8/layout/hProcess10"/>
    <dgm:cxn modelId="{98399BD4-FBB2-3444-85ED-528C688EC7DA}" type="presOf" srcId="{2F7DD6D6-F0FF-AD4C-8B99-0C83BAA423D3}" destId="{F4C1B16D-3676-994F-9AAF-1D300F13C4E6}" srcOrd="0" destOrd="0" presId="urn:microsoft.com/office/officeart/2005/8/layout/hProcess10"/>
    <dgm:cxn modelId="{EF468FE0-C213-5F44-A487-30DF67C503E7}" type="presOf" srcId="{4A09C986-82C3-684C-8FDC-AD77B705B3B1}" destId="{8393E3FB-01A7-C94E-8932-63BAC2969FAE}" srcOrd="0" destOrd="0" presId="urn:microsoft.com/office/officeart/2005/8/layout/hProcess10"/>
    <dgm:cxn modelId="{7C5A0AE8-97E5-0445-A7CD-62C3AD0B5507}" type="presOf" srcId="{17FBCEF8-0EB9-5440-ADA6-5EC492E579C3}" destId="{5D07174D-9D78-7C40-A8B2-EE1E582E50C2}" srcOrd="0" destOrd="0" presId="urn:microsoft.com/office/officeart/2005/8/layout/hProcess10"/>
    <dgm:cxn modelId="{9A8709FC-FCB0-4C4D-A43A-DAC453342E94}" type="presOf" srcId="{F33C180A-B7B4-E34F-9883-A4CC5D00A244}" destId="{62DA462F-0FC9-6144-85B4-647E281F0DB7}" srcOrd="0" destOrd="0" presId="urn:microsoft.com/office/officeart/2005/8/layout/hProcess10"/>
    <dgm:cxn modelId="{449B3E66-63F8-DA4B-BB59-A05581B6199C}" type="presParOf" srcId="{0F6C728B-6076-0948-8ABA-35FBA9E299C3}" destId="{F3E396A9-B37B-F442-9865-613968C04F4A}" srcOrd="0" destOrd="0" presId="urn:microsoft.com/office/officeart/2005/8/layout/hProcess10"/>
    <dgm:cxn modelId="{C0B803FC-93EF-2547-A078-D2A8626C8206}" type="presParOf" srcId="{F3E396A9-B37B-F442-9865-613968C04F4A}" destId="{B5C4F185-F4F7-354F-8995-D1813004C4B6}" srcOrd="0" destOrd="0" presId="urn:microsoft.com/office/officeart/2005/8/layout/hProcess10"/>
    <dgm:cxn modelId="{03F9CBD3-35F2-284A-97FB-C40BB83D0173}" type="presParOf" srcId="{F3E396A9-B37B-F442-9865-613968C04F4A}" destId="{817F258F-CB3D-324F-88D4-2461488304AB}" srcOrd="1" destOrd="0" presId="urn:microsoft.com/office/officeart/2005/8/layout/hProcess10"/>
    <dgm:cxn modelId="{A82B3846-28E5-084A-B4B1-A3E8D8CAFE0D}" type="presParOf" srcId="{0F6C728B-6076-0948-8ABA-35FBA9E299C3}" destId="{5D07174D-9D78-7C40-A8B2-EE1E582E50C2}" srcOrd="1" destOrd="0" presId="urn:microsoft.com/office/officeart/2005/8/layout/hProcess10"/>
    <dgm:cxn modelId="{CA327D31-329B-C34B-984D-BDDC33BA1FFF}" type="presParOf" srcId="{5D07174D-9D78-7C40-A8B2-EE1E582E50C2}" destId="{2B15D4AC-B56F-904A-A3E9-E648C5E8F54B}" srcOrd="0" destOrd="0" presId="urn:microsoft.com/office/officeart/2005/8/layout/hProcess10"/>
    <dgm:cxn modelId="{10FF6355-F30D-EE4F-B205-323BA0ED5564}" type="presParOf" srcId="{0F6C728B-6076-0948-8ABA-35FBA9E299C3}" destId="{8BC7DE85-8A68-0948-BC2A-404CE73420B1}" srcOrd="2" destOrd="0" presId="urn:microsoft.com/office/officeart/2005/8/layout/hProcess10"/>
    <dgm:cxn modelId="{ADD2A580-B84F-1C49-AF6D-49FC95235C88}" type="presParOf" srcId="{8BC7DE85-8A68-0948-BC2A-404CE73420B1}" destId="{4540B7ED-B23A-FB41-B0C3-8A2E4D890C92}" srcOrd="0" destOrd="0" presId="urn:microsoft.com/office/officeart/2005/8/layout/hProcess10"/>
    <dgm:cxn modelId="{BA7A0262-544E-2647-867A-49271A929637}" type="presParOf" srcId="{8BC7DE85-8A68-0948-BC2A-404CE73420B1}" destId="{62DA462F-0FC9-6144-85B4-647E281F0DB7}" srcOrd="1" destOrd="0" presId="urn:microsoft.com/office/officeart/2005/8/layout/hProcess10"/>
    <dgm:cxn modelId="{085E4412-5A22-D346-8C9C-4CC46A177331}" type="presParOf" srcId="{0F6C728B-6076-0948-8ABA-35FBA9E299C3}" destId="{7C23C1AB-F2B5-564C-A331-8D4BFE07132D}" srcOrd="3" destOrd="0" presId="urn:microsoft.com/office/officeart/2005/8/layout/hProcess10"/>
    <dgm:cxn modelId="{4F0D75C9-6552-D245-9FDE-EF9432553F1D}" type="presParOf" srcId="{7C23C1AB-F2B5-564C-A331-8D4BFE07132D}" destId="{23EC27F2-BBD2-E24B-8390-2B17894E0E96}" srcOrd="0" destOrd="0" presId="urn:microsoft.com/office/officeart/2005/8/layout/hProcess10"/>
    <dgm:cxn modelId="{826BCD0F-A037-D547-BA9D-39F2EEDF7002}" type="presParOf" srcId="{0F6C728B-6076-0948-8ABA-35FBA9E299C3}" destId="{08D96BFF-3EA1-4843-AD71-D972E52189C9}" srcOrd="4" destOrd="0" presId="urn:microsoft.com/office/officeart/2005/8/layout/hProcess10"/>
    <dgm:cxn modelId="{48EC7BA1-BE0B-5F42-973E-DA1DC637F147}" type="presParOf" srcId="{08D96BFF-3EA1-4843-AD71-D972E52189C9}" destId="{B1AF1EF2-C046-684F-8212-DBFA6F36A213}" srcOrd="0" destOrd="0" presId="urn:microsoft.com/office/officeart/2005/8/layout/hProcess10"/>
    <dgm:cxn modelId="{08C23B6E-AE95-2F47-AABD-DF71C3B62DC1}" type="presParOf" srcId="{08D96BFF-3EA1-4843-AD71-D972E52189C9}" destId="{55763D2A-FEF4-7E44-B9E9-51DEEAB95E9A}" srcOrd="1" destOrd="0" presId="urn:microsoft.com/office/officeart/2005/8/layout/hProcess10"/>
    <dgm:cxn modelId="{E18039D8-2E9F-F547-A012-10D4B2C6BE28}" type="presParOf" srcId="{0F6C728B-6076-0948-8ABA-35FBA9E299C3}" destId="{A3CF685B-E86D-4249-BAAA-1388E63F3C8D}" srcOrd="5" destOrd="0" presId="urn:microsoft.com/office/officeart/2005/8/layout/hProcess10"/>
    <dgm:cxn modelId="{766D314E-E7EE-654F-AE27-C51442AF23CE}" type="presParOf" srcId="{A3CF685B-E86D-4249-BAAA-1388E63F3C8D}" destId="{9FD55528-9E72-2A4A-868A-904D5722B968}" srcOrd="0" destOrd="0" presId="urn:microsoft.com/office/officeart/2005/8/layout/hProcess10"/>
    <dgm:cxn modelId="{E81D0CE8-CFA1-AE4A-8C9C-0A12832B7C80}" type="presParOf" srcId="{0F6C728B-6076-0948-8ABA-35FBA9E299C3}" destId="{DBB71B8E-624D-C64C-9AC0-FED831125C77}" srcOrd="6" destOrd="0" presId="urn:microsoft.com/office/officeart/2005/8/layout/hProcess10"/>
    <dgm:cxn modelId="{FF1C2FD5-A558-0449-B179-FD42AF8FCA9E}" type="presParOf" srcId="{DBB71B8E-624D-C64C-9AC0-FED831125C77}" destId="{2100D4B6-7A61-7247-8432-83EA6F392176}" srcOrd="0" destOrd="0" presId="urn:microsoft.com/office/officeart/2005/8/layout/hProcess10"/>
    <dgm:cxn modelId="{975A7627-5CB0-8E49-A35D-E9090ED3AB54}" type="presParOf" srcId="{DBB71B8E-624D-C64C-9AC0-FED831125C77}" destId="{8393E3FB-01A7-C94E-8932-63BAC2969FAE}" srcOrd="1" destOrd="0" presId="urn:microsoft.com/office/officeart/2005/8/layout/hProcess10"/>
    <dgm:cxn modelId="{57747217-05C9-424F-862C-98DAA53F8BFC}" type="presParOf" srcId="{0F6C728B-6076-0948-8ABA-35FBA9E299C3}" destId="{F4C1B16D-3676-994F-9AAF-1D300F13C4E6}" srcOrd="7" destOrd="0" presId="urn:microsoft.com/office/officeart/2005/8/layout/hProcess10"/>
    <dgm:cxn modelId="{3A4412BC-511D-CE48-825E-951E92E20414}" type="presParOf" srcId="{F4C1B16D-3676-994F-9AAF-1D300F13C4E6}" destId="{A80463E7-41AB-AD49-AD40-F7922EB91961}" srcOrd="0" destOrd="0" presId="urn:microsoft.com/office/officeart/2005/8/layout/hProcess10"/>
    <dgm:cxn modelId="{DCA9AF35-60BC-2A48-B83B-BA026C9C53EB}" type="presParOf" srcId="{0F6C728B-6076-0948-8ABA-35FBA9E299C3}" destId="{0D3864F6-070D-FC40-9143-C730E9EAFBAE}" srcOrd="8" destOrd="0" presId="urn:microsoft.com/office/officeart/2005/8/layout/hProcess10"/>
    <dgm:cxn modelId="{EEEB83B8-19F2-4F48-8810-080013C4AA28}" type="presParOf" srcId="{0D3864F6-070D-FC40-9143-C730E9EAFBAE}" destId="{2BEC79CB-AF61-DC47-910F-BF990737B9F8}" srcOrd="0" destOrd="0" presId="urn:microsoft.com/office/officeart/2005/8/layout/hProcess10"/>
    <dgm:cxn modelId="{53ADD001-5954-8741-8464-A92EDF607185}" type="presParOf" srcId="{0D3864F6-070D-FC40-9143-C730E9EAFBAE}" destId="{3C59F388-B46D-4247-A900-5B57C1BABE1C}" srcOrd="1" destOrd="0" presId="urn:microsoft.com/office/officeart/2005/8/layout/hProcess10"/>
    <dgm:cxn modelId="{4BCF911C-3D93-9946-98F6-1A4C43BB7F13}" type="presParOf" srcId="{0F6C728B-6076-0948-8ABA-35FBA9E299C3}" destId="{E18AE9ED-D16A-224D-BD76-06110B37F0C0}" srcOrd="9" destOrd="0" presId="urn:microsoft.com/office/officeart/2005/8/layout/hProcess10"/>
    <dgm:cxn modelId="{24E81E0A-8D62-1847-AE12-C2DF4BC42C0F}" type="presParOf" srcId="{E18AE9ED-D16A-224D-BD76-06110B37F0C0}" destId="{41066F1C-F70A-8E4A-8924-967469F7F89A}" srcOrd="0" destOrd="0" presId="urn:microsoft.com/office/officeart/2005/8/layout/hProcess10"/>
    <dgm:cxn modelId="{E61AAC3F-9477-E446-A19A-62A5CFE7AD9F}" type="presParOf" srcId="{0F6C728B-6076-0948-8ABA-35FBA9E299C3}" destId="{A9A719E8-8EEC-1D4C-BF1A-1AB8F9FF6DFC}" srcOrd="10" destOrd="0" presId="urn:microsoft.com/office/officeart/2005/8/layout/hProcess10"/>
    <dgm:cxn modelId="{FBB45552-0E7E-6B46-8241-90B2AD558BC2}" type="presParOf" srcId="{A9A719E8-8EEC-1D4C-BF1A-1AB8F9FF6DFC}" destId="{3058740E-518E-8645-9768-A3E3266BCDFF}" srcOrd="0" destOrd="0" presId="urn:microsoft.com/office/officeart/2005/8/layout/hProcess10"/>
    <dgm:cxn modelId="{A89283CA-FE5B-FD41-8429-5B04176D3214}" type="presParOf" srcId="{A9A719E8-8EEC-1D4C-BF1A-1AB8F9FF6DFC}" destId="{4F5C04E3-6022-804B-AAFB-D81A5D5E858A}" srcOrd="1" destOrd="0" presId="urn:microsoft.com/office/officeart/2005/8/layout/hProcess10"/>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9F190-953F-BB49-AE29-44DA15EFE444}">
      <dsp:nvSpPr>
        <dsp:cNvPr id="0" name=""/>
        <dsp:cNvSpPr/>
      </dsp:nvSpPr>
      <dsp:spPr>
        <a:xfrm>
          <a:off x="4349" y="1189"/>
          <a:ext cx="11835431" cy="12320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latin typeface="Gill Sans MT" panose="020B0502020104020203" pitchFamily="34" charset="77"/>
            </a:rPr>
            <a:t>Online System</a:t>
          </a:r>
        </a:p>
      </dsp:txBody>
      <dsp:txXfrm>
        <a:off x="40433" y="37273"/>
        <a:ext cx="11763263" cy="1159846"/>
      </dsp:txXfrm>
    </dsp:sp>
    <dsp:sp modelId="{04EC0F6C-016A-2A4B-AA56-37D7614E29B7}">
      <dsp:nvSpPr>
        <dsp:cNvPr id="0" name=""/>
        <dsp:cNvSpPr/>
      </dsp:nvSpPr>
      <dsp:spPr>
        <a:xfrm>
          <a:off x="4349" y="1384934"/>
          <a:ext cx="8786216" cy="12320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latin typeface="Gill Sans MT" panose="020B0502020104020203" pitchFamily="34" charset="77"/>
            </a:rPr>
            <a:t>Portal</a:t>
          </a:r>
        </a:p>
      </dsp:txBody>
      <dsp:txXfrm>
        <a:off x="40433" y="1421018"/>
        <a:ext cx="8714048" cy="1159846"/>
      </dsp:txXfrm>
    </dsp:sp>
    <dsp:sp modelId="{E10E3611-E6CA-F144-B6B3-71C4A83EE850}">
      <dsp:nvSpPr>
        <dsp:cNvPr id="0" name=""/>
        <dsp:cNvSpPr/>
      </dsp:nvSpPr>
      <dsp:spPr>
        <a:xfrm>
          <a:off x="4349" y="2768678"/>
          <a:ext cx="1434250"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Gill Sans MT" panose="020B0502020104020203" pitchFamily="34" charset="77"/>
            </a:rPr>
            <a:t>Users</a:t>
          </a:r>
        </a:p>
      </dsp:txBody>
      <dsp:txXfrm>
        <a:off x="40433" y="2804762"/>
        <a:ext cx="1362082" cy="1159846"/>
      </dsp:txXfrm>
    </dsp:sp>
    <dsp:sp modelId="{9DA9C59B-3983-CE44-B1FA-B922335A4B55}">
      <dsp:nvSpPr>
        <dsp:cNvPr id="0" name=""/>
        <dsp:cNvSpPr/>
      </dsp:nvSpPr>
      <dsp:spPr>
        <a:xfrm>
          <a:off x="1498837" y="2768678"/>
          <a:ext cx="7291727"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Gill Sans MT" panose="020B0502020104020203" pitchFamily="34" charset="77"/>
            </a:rPr>
            <a:t>Administration</a:t>
          </a:r>
        </a:p>
      </dsp:txBody>
      <dsp:txXfrm>
        <a:off x="1534921" y="2804762"/>
        <a:ext cx="7219559" cy="1159846"/>
      </dsp:txXfrm>
    </dsp:sp>
    <dsp:sp modelId="{FA627397-63BA-9C4E-BCE7-66946FCA3FB8}">
      <dsp:nvSpPr>
        <dsp:cNvPr id="0" name=""/>
        <dsp:cNvSpPr/>
      </dsp:nvSpPr>
      <dsp:spPr>
        <a:xfrm>
          <a:off x="1498837"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Gill Sans MT" panose="020B0502020104020203" pitchFamily="34" charset="77"/>
            </a:rPr>
            <a:t>Site Setup</a:t>
          </a:r>
        </a:p>
      </dsp:txBody>
      <dsp:txXfrm>
        <a:off x="1534921" y="4188507"/>
        <a:ext cx="1362082" cy="1159846"/>
      </dsp:txXfrm>
    </dsp:sp>
    <dsp:sp modelId="{A49EAFC2-111F-8449-A44D-680103BA0812}">
      <dsp:nvSpPr>
        <dsp:cNvPr id="0" name=""/>
        <dsp:cNvSpPr/>
      </dsp:nvSpPr>
      <dsp:spPr>
        <a:xfrm>
          <a:off x="2963207"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Gill Sans MT" panose="020B0502020104020203" pitchFamily="34" charset="77"/>
            </a:rPr>
            <a:t>Students</a:t>
          </a:r>
        </a:p>
      </dsp:txBody>
      <dsp:txXfrm>
        <a:off x="2999291" y="4188507"/>
        <a:ext cx="1362082" cy="1159846"/>
      </dsp:txXfrm>
    </dsp:sp>
    <dsp:sp modelId="{659EC52E-147A-B64D-B9B2-3A752CDD4737}">
      <dsp:nvSpPr>
        <dsp:cNvPr id="0" name=""/>
        <dsp:cNvSpPr/>
      </dsp:nvSpPr>
      <dsp:spPr>
        <a:xfrm>
          <a:off x="4427576"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Gill Sans MT" panose="020B0502020104020203" pitchFamily="34" charset="77"/>
            </a:rPr>
            <a:t>Classes</a:t>
          </a:r>
        </a:p>
      </dsp:txBody>
      <dsp:txXfrm>
        <a:off x="4463660" y="4188507"/>
        <a:ext cx="1362082" cy="1159846"/>
      </dsp:txXfrm>
    </dsp:sp>
    <dsp:sp modelId="{F2D545DB-CB7E-1549-A05F-1DCCCD5403C6}">
      <dsp:nvSpPr>
        <dsp:cNvPr id="0" name=""/>
        <dsp:cNvSpPr/>
      </dsp:nvSpPr>
      <dsp:spPr>
        <a:xfrm>
          <a:off x="5891945"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Gill Sans MT" panose="020B0502020104020203" pitchFamily="34" charset="77"/>
            </a:rPr>
            <a:t>Test Sessions</a:t>
          </a:r>
        </a:p>
      </dsp:txBody>
      <dsp:txXfrm>
        <a:off x="5928029" y="4188507"/>
        <a:ext cx="1362082" cy="1159846"/>
      </dsp:txXfrm>
    </dsp:sp>
    <dsp:sp modelId="{4D71F523-6103-2A43-8EA4-FE465AC0BDA3}">
      <dsp:nvSpPr>
        <dsp:cNvPr id="0" name=""/>
        <dsp:cNvSpPr/>
      </dsp:nvSpPr>
      <dsp:spPr>
        <a:xfrm>
          <a:off x="7356315"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Gill Sans MT" panose="020B0502020104020203" pitchFamily="34" charset="77"/>
            </a:rPr>
            <a:t>Dashboard</a:t>
          </a:r>
        </a:p>
      </dsp:txBody>
      <dsp:txXfrm>
        <a:off x="7392399" y="4188507"/>
        <a:ext cx="1362082" cy="1159846"/>
      </dsp:txXfrm>
    </dsp:sp>
    <dsp:sp modelId="{EA07EEF5-97E4-C74A-8FF2-37B9AE71C5B5}">
      <dsp:nvSpPr>
        <dsp:cNvPr id="0" name=""/>
        <dsp:cNvSpPr/>
      </dsp:nvSpPr>
      <dsp:spPr>
        <a:xfrm>
          <a:off x="8911042" y="1384934"/>
          <a:ext cx="2928738" cy="12320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latin typeface="Gill Sans MT" panose="020B0502020104020203" pitchFamily="34" charset="77"/>
            </a:rPr>
            <a:t>Test Delivery</a:t>
          </a:r>
        </a:p>
      </dsp:txBody>
      <dsp:txXfrm>
        <a:off x="8947126" y="1421018"/>
        <a:ext cx="2856570" cy="1159846"/>
      </dsp:txXfrm>
    </dsp:sp>
    <dsp:sp modelId="{3F995454-488B-1845-BFD7-B655339D38F5}">
      <dsp:nvSpPr>
        <dsp:cNvPr id="0" name=""/>
        <dsp:cNvSpPr/>
      </dsp:nvSpPr>
      <dsp:spPr>
        <a:xfrm>
          <a:off x="8911042" y="2768678"/>
          <a:ext cx="1434250"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Gill Sans MT" panose="020B0502020104020203" pitchFamily="34" charset="77"/>
            </a:rPr>
            <a:t>Kiosk</a:t>
          </a:r>
        </a:p>
      </dsp:txBody>
      <dsp:txXfrm>
        <a:off x="8947126" y="2804762"/>
        <a:ext cx="1362082" cy="1159846"/>
      </dsp:txXfrm>
    </dsp:sp>
    <dsp:sp modelId="{CAA9D7B6-7737-9C43-AFED-AD270516CE08}">
      <dsp:nvSpPr>
        <dsp:cNvPr id="0" name=""/>
        <dsp:cNvSpPr/>
      </dsp:nvSpPr>
      <dsp:spPr>
        <a:xfrm>
          <a:off x="10405530" y="2768678"/>
          <a:ext cx="1434250"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Gill Sans MT" panose="020B0502020104020203" pitchFamily="34" charset="77"/>
            </a:rPr>
            <a:t>Browser  </a:t>
          </a:r>
        </a:p>
      </dsp:txBody>
      <dsp:txXfrm>
        <a:off x="10441614" y="2804762"/>
        <a:ext cx="1362082" cy="1159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4F185-F4F7-354F-8995-D1813004C4B6}">
      <dsp:nvSpPr>
        <dsp:cNvPr id="0" name=""/>
        <dsp:cNvSpPr/>
      </dsp:nvSpPr>
      <dsp:spPr>
        <a:xfrm>
          <a:off x="0" y="1848145"/>
          <a:ext cx="985427" cy="1162471"/>
        </a:xfrm>
        <a:prstGeom prst="roundRect">
          <a:avLst>
            <a:gd name="adj" fmla="val 10000"/>
          </a:avLst>
        </a:prstGeom>
        <a:blipFill>
          <a:blip xmlns:r="http://schemas.openxmlformats.org/officeDocument/2006/relationships" r:embed="rId1"/>
          <a:srcRect/>
          <a:stretch>
            <a:fillRect/>
          </a:stretch>
        </a:blipFill>
        <a:ln>
          <a:noFill/>
        </a:ln>
        <a:effectLst/>
      </dsp:spPr>
      <dsp:style>
        <a:lnRef idx="0">
          <a:scrgbClr r="0" g="0" b="0"/>
        </a:lnRef>
        <a:fillRef idx="1">
          <a:scrgbClr r="0" g="0" b="0"/>
        </a:fillRef>
        <a:effectRef idx="2">
          <a:scrgbClr r="0" g="0" b="0"/>
        </a:effectRef>
        <a:fontRef idx="minor"/>
      </dsp:style>
    </dsp:sp>
    <dsp:sp modelId="{817F258F-CB3D-324F-88D4-2461488304AB}">
      <dsp:nvSpPr>
        <dsp:cNvPr id="0" name=""/>
        <dsp:cNvSpPr/>
      </dsp:nvSpPr>
      <dsp:spPr>
        <a:xfrm>
          <a:off x="39478" y="2757280"/>
          <a:ext cx="1371048" cy="1371048"/>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rPr>
            <a:t>Home</a:t>
          </a:r>
        </a:p>
      </dsp:txBody>
      <dsp:txXfrm>
        <a:off x="79635" y="2797437"/>
        <a:ext cx="1290734" cy="1290734"/>
      </dsp:txXfrm>
    </dsp:sp>
    <dsp:sp modelId="{5D07174D-9D78-7C40-A8B2-EE1E582E50C2}">
      <dsp:nvSpPr>
        <dsp:cNvPr id="0" name=""/>
        <dsp:cNvSpPr/>
      </dsp:nvSpPr>
      <dsp:spPr>
        <a:xfrm rot="25226">
          <a:off x="1515540" y="3152212"/>
          <a:ext cx="348708" cy="329443"/>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15541" y="3217738"/>
        <a:ext cx="249875" cy="197665"/>
      </dsp:txXfrm>
    </dsp:sp>
    <dsp:sp modelId="{4540B7ED-B23A-FB41-B0C3-8A2E4D890C92}">
      <dsp:nvSpPr>
        <dsp:cNvPr id="0" name=""/>
        <dsp:cNvSpPr/>
      </dsp:nvSpPr>
      <dsp:spPr>
        <a:xfrm>
          <a:off x="1981709" y="1949808"/>
          <a:ext cx="1061479" cy="98878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62DA462F-0FC9-6144-85B4-647E281F0DB7}">
      <dsp:nvSpPr>
        <dsp:cNvPr id="0" name=""/>
        <dsp:cNvSpPr/>
      </dsp:nvSpPr>
      <dsp:spPr>
        <a:xfrm>
          <a:off x="1946549" y="2760201"/>
          <a:ext cx="1588689" cy="1371048"/>
        </a:xfrm>
        <a:prstGeom prst="roundRect">
          <a:avLst>
            <a:gd name="adj" fmla="val 10000"/>
          </a:avLst>
        </a:prstGeom>
        <a:gradFill rotWithShape="0">
          <a:gsLst>
            <a:gs pos="0">
              <a:schemeClr val="accent1">
                <a:shade val="80000"/>
                <a:hueOff val="156989"/>
                <a:satOff val="-16132"/>
                <a:lumOff val="8179"/>
                <a:alphaOff val="0"/>
                <a:satMod val="103000"/>
                <a:lumMod val="102000"/>
                <a:tint val="94000"/>
              </a:schemeClr>
            </a:gs>
            <a:gs pos="50000">
              <a:schemeClr val="accent1">
                <a:shade val="80000"/>
                <a:hueOff val="156989"/>
                <a:satOff val="-16132"/>
                <a:lumOff val="8179"/>
                <a:alphaOff val="0"/>
                <a:satMod val="110000"/>
                <a:lumMod val="100000"/>
                <a:shade val="100000"/>
              </a:schemeClr>
            </a:gs>
            <a:gs pos="100000">
              <a:schemeClr val="accent1">
                <a:shade val="80000"/>
                <a:hueOff val="156989"/>
                <a:satOff val="-16132"/>
                <a:lumOff val="81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ea typeface="+mn-ea"/>
              <a:cs typeface="+mn-cs"/>
            </a:rPr>
            <a:t>Site Readiness</a:t>
          </a:r>
        </a:p>
      </dsp:txBody>
      <dsp:txXfrm>
        <a:off x="1986706" y="2800358"/>
        <a:ext cx="1508375" cy="1290734"/>
      </dsp:txXfrm>
    </dsp:sp>
    <dsp:sp modelId="{7C23C1AB-F2B5-564C-A331-8D4BFE07132D}">
      <dsp:nvSpPr>
        <dsp:cNvPr id="0" name=""/>
        <dsp:cNvSpPr/>
      </dsp:nvSpPr>
      <dsp:spPr>
        <a:xfrm rot="21516344">
          <a:off x="3616100" y="3148081"/>
          <a:ext cx="376182" cy="329443"/>
        </a:xfrm>
        <a:prstGeom prst="rightArrow">
          <a:avLst>
            <a:gd name="adj1" fmla="val 60000"/>
            <a:gd name="adj2" fmla="val 50000"/>
          </a:avLst>
        </a:prstGeom>
        <a:gradFill rotWithShape="0">
          <a:gsLst>
            <a:gs pos="0">
              <a:schemeClr val="accent1">
                <a:shade val="90000"/>
                <a:hueOff val="198033"/>
                <a:satOff val="-20165"/>
                <a:lumOff val="9884"/>
                <a:alphaOff val="0"/>
                <a:satMod val="103000"/>
                <a:lumMod val="102000"/>
                <a:tint val="94000"/>
              </a:schemeClr>
            </a:gs>
            <a:gs pos="50000">
              <a:schemeClr val="accent1">
                <a:shade val="90000"/>
                <a:hueOff val="198033"/>
                <a:satOff val="-20165"/>
                <a:lumOff val="9884"/>
                <a:alphaOff val="0"/>
                <a:satMod val="110000"/>
                <a:lumMod val="100000"/>
                <a:shade val="100000"/>
              </a:schemeClr>
            </a:gs>
            <a:gs pos="100000">
              <a:schemeClr val="accent1">
                <a:shade val="90000"/>
                <a:hueOff val="198033"/>
                <a:satOff val="-20165"/>
                <a:lumOff val="98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mn-lt"/>
            <a:ea typeface="+mn-ea"/>
            <a:cs typeface="+mn-cs"/>
          </a:endParaRPr>
        </a:p>
      </dsp:txBody>
      <dsp:txXfrm>
        <a:off x="3616115" y="3215172"/>
        <a:ext cx="277349" cy="197665"/>
      </dsp:txXfrm>
    </dsp:sp>
    <dsp:sp modelId="{B1AF1EF2-C046-684F-8212-DBFA6F36A213}">
      <dsp:nvSpPr>
        <dsp:cNvPr id="0" name=""/>
        <dsp:cNvSpPr/>
      </dsp:nvSpPr>
      <dsp:spPr>
        <a:xfrm>
          <a:off x="4253013" y="1998782"/>
          <a:ext cx="830924" cy="862046"/>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55763D2A-FEF4-7E44-B9E9-51DEEAB95E9A}">
      <dsp:nvSpPr>
        <dsp:cNvPr id="0" name=""/>
        <dsp:cNvSpPr/>
      </dsp:nvSpPr>
      <dsp:spPr>
        <a:xfrm>
          <a:off x="4052807" y="2734411"/>
          <a:ext cx="1692203" cy="1411741"/>
        </a:xfrm>
        <a:prstGeom prst="roundRect">
          <a:avLst>
            <a:gd name="adj" fmla="val 10000"/>
          </a:avLst>
        </a:prstGeom>
        <a:gradFill rotWithShape="0">
          <a:gsLst>
            <a:gs pos="0">
              <a:schemeClr val="accent1">
                <a:shade val="80000"/>
                <a:hueOff val="313978"/>
                <a:satOff val="-32264"/>
                <a:lumOff val="16358"/>
                <a:alphaOff val="0"/>
                <a:satMod val="103000"/>
                <a:lumMod val="102000"/>
                <a:tint val="94000"/>
              </a:schemeClr>
            </a:gs>
            <a:gs pos="50000">
              <a:schemeClr val="accent1">
                <a:shade val="80000"/>
                <a:hueOff val="313978"/>
                <a:satOff val="-32264"/>
                <a:lumOff val="16358"/>
                <a:alphaOff val="0"/>
                <a:satMod val="110000"/>
                <a:lumMod val="100000"/>
                <a:shade val="100000"/>
              </a:schemeClr>
            </a:gs>
            <a:gs pos="100000">
              <a:schemeClr val="accent1">
                <a:shade val="80000"/>
                <a:hueOff val="313978"/>
                <a:satOff val="-32264"/>
                <a:lumOff val="163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ea typeface="+mn-ea"/>
              <a:cs typeface="+mn-cs"/>
            </a:rPr>
            <a:t>Students</a:t>
          </a:r>
        </a:p>
      </dsp:txBody>
      <dsp:txXfrm>
        <a:off x="4094155" y="2775759"/>
        <a:ext cx="1609507" cy="1329045"/>
      </dsp:txXfrm>
    </dsp:sp>
    <dsp:sp modelId="{A3CF685B-E86D-4249-BAAA-1388E63F3C8D}">
      <dsp:nvSpPr>
        <dsp:cNvPr id="0" name=""/>
        <dsp:cNvSpPr/>
      </dsp:nvSpPr>
      <dsp:spPr>
        <a:xfrm rot="21582687">
          <a:off x="5833802" y="3160918"/>
          <a:ext cx="411972" cy="329443"/>
        </a:xfrm>
        <a:prstGeom prst="rightArrow">
          <a:avLst>
            <a:gd name="adj1" fmla="val 60000"/>
            <a:gd name="adj2" fmla="val 50000"/>
          </a:avLst>
        </a:prstGeom>
        <a:gradFill rotWithShape="0">
          <a:gsLst>
            <a:gs pos="0">
              <a:schemeClr val="accent1">
                <a:shade val="90000"/>
                <a:hueOff val="396066"/>
                <a:satOff val="-40330"/>
                <a:lumOff val="19768"/>
                <a:alphaOff val="0"/>
                <a:satMod val="103000"/>
                <a:lumMod val="102000"/>
                <a:tint val="94000"/>
              </a:schemeClr>
            </a:gs>
            <a:gs pos="50000">
              <a:schemeClr val="accent1">
                <a:shade val="90000"/>
                <a:hueOff val="396066"/>
                <a:satOff val="-40330"/>
                <a:lumOff val="19768"/>
                <a:alphaOff val="0"/>
                <a:satMod val="110000"/>
                <a:lumMod val="100000"/>
                <a:shade val="100000"/>
              </a:schemeClr>
            </a:gs>
            <a:gs pos="100000">
              <a:schemeClr val="accent1">
                <a:shade val="90000"/>
                <a:hueOff val="396066"/>
                <a:satOff val="-40330"/>
                <a:lumOff val="197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mn-lt"/>
            <a:ea typeface="+mn-ea"/>
            <a:cs typeface="+mn-cs"/>
          </a:endParaRPr>
        </a:p>
      </dsp:txBody>
      <dsp:txXfrm>
        <a:off x="5833803" y="3227056"/>
        <a:ext cx="313139" cy="197665"/>
      </dsp:txXfrm>
    </dsp:sp>
    <dsp:sp modelId="{2100D4B6-7A61-7247-8432-83EA6F392176}">
      <dsp:nvSpPr>
        <dsp:cNvPr id="0" name=""/>
        <dsp:cNvSpPr/>
      </dsp:nvSpPr>
      <dsp:spPr>
        <a:xfrm>
          <a:off x="6260947" y="1861022"/>
          <a:ext cx="1172383" cy="1180116"/>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393E3FB-01A7-C94E-8932-63BAC2969FAE}">
      <dsp:nvSpPr>
        <dsp:cNvPr id="0" name=""/>
        <dsp:cNvSpPr/>
      </dsp:nvSpPr>
      <dsp:spPr>
        <a:xfrm>
          <a:off x="6330213" y="2756907"/>
          <a:ext cx="1371048" cy="1371048"/>
        </a:xfrm>
        <a:prstGeom prst="roundRect">
          <a:avLst>
            <a:gd name="adj" fmla="val 10000"/>
          </a:avLst>
        </a:prstGeom>
        <a:gradFill rotWithShape="0">
          <a:gsLst>
            <a:gs pos="0">
              <a:schemeClr val="accent1">
                <a:shade val="80000"/>
                <a:hueOff val="470967"/>
                <a:satOff val="-48396"/>
                <a:lumOff val="24536"/>
                <a:alphaOff val="0"/>
                <a:satMod val="103000"/>
                <a:lumMod val="102000"/>
                <a:tint val="94000"/>
              </a:schemeClr>
            </a:gs>
            <a:gs pos="50000">
              <a:schemeClr val="accent1">
                <a:shade val="80000"/>
                <a:hueOff val="470967"/>
                <a:satOff val="-48396"/>
                <a:lumOff val="24536"/>
                <a:alphaOff val="0"/>
                <a:satMod val="110000"/>
                <a:lumMod val="100000"/>
                <a:shade val="100000"/>
              </a:schemeClr>
            </a:gs>
            <a:gs pos="100000">
              <a:schemeClr val="accent1">
                <a:shade val="80000"/>
                <a:hueOff val="470967"/>
                <a:satOff val="-48396"/>
                <a:lumOff val="245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ea typeface="+mn-ea"/>
              <a:cs typeface="+mn-cs"/>
            </a:rPr>
            <a:t>Classes</a:t>
          </a:r>
        </a:p>
      </dsp:txBody>
      <dsp:txXfrm>
        <a:off x="6370370" y="2797064"/>
        <a:ext cx="1290734" cy="1290734"/>
      </dsp:txXfrm>
    </dsp:sp>
    <dsp:sp modelId="{F4C1B16D-3676-994F-9AAF-1D300F13C4E6}">
      <dsp:nvSpPr>
        <dsp:cNvPr id="0" name=""/>
        <dsp:cNvSpPr/>
      </dsp:nvSpPr>
      <dsp:spPr>
        <a:xfrm rot="21589208">
          <a:off x="7761352" y="3156689"/>
          <a:ext cx="409569" cy="329443"/>
        </a:xfrm>
        <a:prstGeom prst="rightArrow">
          <a:avLst>
            <a:gd name="adj1" fmla="val 60000"/>
            <a:gd name="adj2" fmla="val 50000"/>
          </a:avLst>
        </a:prstGeom>
        <a:gradFill rotWithShape="0">
          <a:gsLst>
            <a:gs pos="0">
              <a:schemeClr val="accent1">
                <a:shade val="90000"/>
                <a:hueOff val="594099"/>
                <a:satOff val="-60495"/>
                <a:lumOff val="29653"/>
                <a:alphaOff val="0"/>
                <a:satMod val="103000"/>
                <a:lumMod val="102000"/>
                <a:tint val="94000"/>
              </a:schemeClr>
            </a:gs>
            <a:gs pos="50000">
              <a:schemeClr val="accent1">
                <a:shade val="90000"/>
                <a:hueOff val="594099"/>
                <a:satOff val="-60495"/>
                <a:lumOff val="29653"/>
                <a:alphaOff val="0"/>
                <a:satMod val="110000"/>
                <a:lumMod val="100000"/>
                <a:shade val="100000"/>
              </a:schemeClr>
            </a:gs>
            <a:gs pos="100000">
              <a:schemeClr val="accent1">
                <a:shade val="90000"/>
                <a:hueOff val="594099"/>
                <a:satOff val="-60495"/>
                <a:lumOff val="296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mn-lt"/>
            <a:ea typeface="+mn-ea"/>
            <a:cs typeface="+mn-cs"/>
          </a:endParaRPr>
        </a:p>
      </dsp:txBody>
      <dsp:txXfrm>
        <a:off x="7761352" y="3222733"/>
        <a:ext cx="310736" cy="197665"/>
      </dsp:txXfrm>
    </dsp:sp>
    <dsp:sp modelId="{2BEC79CB-AF61-DC47-910F-BF990737B9F8}">
      <dsp:nvSpPr>
        <dsp:cNvPr id="0" name=""/>
        <dsp:cNvSpPr/>
      </dsp:nvSpPr>
      <dsp:spPr>
        <a:xfrm>
          <a:off x="8212296" y="2001130"/>
          <a:ext cx="911994" cy="888467"/>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3C59F388-B46D-4247-A900-5B57C1BABE1C}">
      <dsp:nvSpPr>
        <dsp:cNvPr id="0" name=""/>
        <dsp:cNvSpPr/>
      </dsp:nvSpPr>
      <dsp:spPr>
        <a:xfrm>
          <a:off x="8204242" y="2758429"/>
          <a:ext cx="1372241" cy="1371048"/>
        </a:xfrm>
        <a:prstGeom prst="roundRect">
          <a:avLst>
            <a:gd name="adj" fmla="val 10000"/>
          </a:avLst>
        </a:prstGeom>
        <a:gradFill rotWithShape="0">
          <a:gsLst>
            <a:gs pos="0">
              <a:schemeClr val="accent1">
                <a:shade val="80000"/>
                <a:hueOff val="627957"/>
                <a:satOff val="-64528"/>
                <a:lumOff val="32715"/>
                <a:alphaOff val="0"/>
                <a:satMod val="103000"/>
                <a:lumMod val="102000"/>
                <a:tint val="94000"/>
              </a:schemeClr>
            </a:gs>
            <a:gs pos="50000">
              <a:schemeClr val="accent1">
                <a:shade val="80000"/>
                <a:hueOff val="627957"/>
                <a:satOff val="-64528"/>
                <a:lumOff val="32715"/>
                <a:alphaOff val="0"/>
                <a:satMod val="110000"/>
                <a:lumMod val="100000"/>
                <a:shade val="100000"/>
              </a:schemeClr>
            </a:gs>
            <a:gs pos="100000">
              <a:schemeClr val="accent1">
                <a:shade val="80000"/>
                <a:hueOff val="627957"/>
                <a:satOff val="-64528"/>
                <a:lumOff val="32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ea typeface="+mn-ea"/>
              <a:cs typeface="+mn-cs"/>
            </a:rPr>
            <a:t>Test Sessions</a:t>
          </a:r>
        </a:p>
      </dsp:txBody>
      <dsp:txXfrm>
        <a:off x="8244399" y="2798586"/>
        <a:ext cx="1291927" cy="1290734"/>
      </dsp:txXfrm>
    </dsp:sp>
    <dsp:sp modelId="{E18AE9ED-D16A-224D-BD76-06110B37F0C0}">
      <dsp:nvSpPr>
        <dsp:cNvPr id="0" name=""/>
        <dsp:cNvSpPr/>
      </dsp:nvSpPr>
      <dsp:spPr>
        <a:xfrm rot="21552123">
          <a:off x="9639054" y="3157308"/>
          <a:ext cx="408826" cy="329443"/>
        </a:xfrm>
        <a:prstGeom prst="rightArrow">
          <a:avLst>
            <a:gd name="adj1" fmla="val 60000"/>
            <a:gd name="adj2" fmla="val 50000"/>
          </a:avLst>
        </a:prstGeom>
        <a:gradFill rotWithShape="0">
          <a:gsLst>
            <a:gs pos="0">
              <a:schemeClr val="accent1">
                <a:shade val="90000"/>
                <a:hueOff val="792133"/>
                <a:satOff val="-80660"/>
                <a:lumOff val="39537"/>
                <a:alphaOff val="0"/>
                <a:satMod val="103000"/>
                <a:lumMod val="102000"/>
                <a:tint val="94000"/>
              </a:schemeClr>
            </a:gs>
            <a:gs pos="50000">
              <a:schemeClr val="accent1">
                <a:shade val="90000"/>
                <a:hueOff val="792133"/>
                <a:satOff val="-80660"/>
                <a:lumOff val="39537"/>
                <a:alphaOff val="0"/>
                <a:satMod val="110000"/>
                <a:lumMod val="100000"/>
                <a:shade val="100000"/>
              </a:schemeClr>
            </a:gs>
            <a:gs pos="100000">
              <a:schemeClr val="accent1">
                <a:shade val="90000"/>
                <a:hueOff val="792133"/>
                <a:satOff val="-80660"/>
                <a:lumOff val="395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n-lt"/>
          </a:endParaRPr>
        </a:p>
      </dsp:txBody>
      <dsp:txXfrm>
        <a:off x="9639059" y="3223885"/>
        <a:ext cx="309993" cy="197665"/>
      </dsp:txXfrm>
    </dsp:sp>
    <dsp:sp modelId="{3058740E-518E-8645-9768-A3E3266BCDFF}">
      <dsp:nvSpPr>
        <dsp:cNvPr id="0" name=""/>
        <dsp:cNvSpPr/>
      </dsp:nvSpPr>
      <dsp:spPr>
        <a:xfrm>
          <a:off x="10096273" y="1730403"/>
          <a:ext cx="1371048" cy="1371048"/>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4F5C04E3-6022-804B-AAFB-D81A5D5E858A}">
      <dsp:nvSpPr>
        <dsp:cNvPr id="0" name=""/>
        <dsp:cNvSpPr/>
      </dsp:nvSpPr>
      <dsp:spPr>
        <a:xfrm>
          <a:off x="10104692" y="2735313"/>
          <a:ext cx="1741039" cy="1408149"/>
        </a:xfrm>
        <a:prstGeom prst="roundRect">
          <a:avLst>
            <a:gd name="adj" fmla="val 10000"/>
          </a:avLst>
        </a:prstGeom>
        <a:gradFill rotWithShape="0">
          <a:gsLst>
            <a:gs pos="0">
              <a:schemeClr val="accent1">
                <a:shade val="80000"/>
                <a:hueOff val="784946"/>
                <a:satOff val="-80660"/>
                <a:lumOff val="40894"/>
                <a:alphaOff val="0"/>
                <a:satMod val="103000"/>
                <a:lumMod val="102000"/>
                <a:tint val="94000"/>
              </a:schemeClr>
            </a:gs>
            <a:gs pos="50000">
              <a:schemeClr val="accent1">
                <a:shade val="80000"/>
                <a:hueOff val="784946"/>
                <a:satOff val="-80660"/>
                <a:lumOff val="40894"/>
                <a:alphaOff val="0"/>
                <a:satMod val="110000"/>
                <a:lumMod val="100000"/>
                <a:shade val="100000"/>
              </a:schemeClr>
            </a:gs>
            <a:gs pos="100000">
              <a:schemeClr val="accent1">
                <a:shade val="80000"/>
                <a:hueOff val="784946"/>
                <a:satOff val="-80660"/>
                <a:lumOff val="408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rPr>
            <a:t>Dashboard</a:t>
          </a:r>
        </a:p>
      </dsp:txBody>
      <dsp:txXfrm>
        <a:off x="10145935" y="2776556"/>
        <a:ext cx="1658553" cy="13256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72B2-BEAE-4065-A74D-224FEC87B86B}"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7D93C-9E77-42B8-BF39-670B479612B1}" type="slidenum">
              <a:rPr lang="en-US" smtClean="0"/>
              <a:t>‹#›</a:t>
            </a:fld>
            <a:endParaRPr lang="en-US"/>
          </a:p>
        </p:txBody>
      </p:sp>
    </p:spTree>
    <p:extLst>
      <p:ext uri="{BB962C8B-B14F-4D97-AF65-F5344CB8AC3E}">
        <p14:creationId xmlns:p14="http://schemas.microsoft.com/office/powerpoint/2010/main" val="58277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818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dirty="0">
                <a:solidFill>
                  <a:srgbClr val="000000"/>
                </a:solidFill>
                <a:latin typeface="+mn-lt"/>
              </a:rPr>
              <a:t>The first step for conducting Site Readiness testing is to download</a:t>
            </a:r>
            <a:r>
              <a:rPr lang="en-US" sz="1200" baseline="0" dirty="0">
                <a:solidFill>
                  <a:srgbClr val="000000"/>
                </a:solidFill>
                <a:latin typeface="+mn-lt"/>
              </a:rPr>
              <a:t> and install the Kiosks and Mobile Apps onto the devices that will be used for testing at your school. </a:t>
            </a:r>
            <a:endParaRPr lang="en-US" sz="1200" dirty="0">
              <a:solidFill>
                <a:srgbClr val="000000"/>
              </a:solidFill>
              <a:latin typeface="+mn-lt"/>
            </a:endParaRPr>
          </a:p>
          <a:p>
            <a:pPr marL="0" indent="0" algn="l">
              <a:buFont typeface="Arial"/>
              <a:buNone/>
            </a:pPr>
            <a:r>
              <a:rPr lang="en-US" sz="1200" dirty="0">
                <a:solidFill>
                  <a:srgbClr val="000000"/>
                </a:solidFill>
                <a:latin typeface="+mn-lt"/>
              </a:rPr>
              <a:t>Once</a:t>
            </a:r>
            <a:r>
              <a:rPr lang="en-US" sz="1200" baseline="0" dirty="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dirty="0">
                <a:solidFill>
                  <a:srgbClr val="000000"/>
                </a:solidFill>
                <a:latin typeface="+mn-lt"/>
              </a:rPr>
              <a:t>Launch the kiosk or the app and login using the site readiness credentials. </a:t>
            </a:r>
          </a:p>
          <a:p>
            <a:pPr marL="0" indent="0" algn="l">
              <a:buFont typeface="Arial"/>
              <a:buNone/>
            </a:pPr>
            <a:r>
              <a:rPr lang="en-US" sz="1200" baseline="0" dirty="0">
                <a:solidFill>
                  <a:srgbClr val="000000"/>
                </a:solidFill>
                <a:latin typeface="+mn-lt"/>
              </a:rPr>
              <a:t>Run the test on </a:t>
            </a:r>
            <a:r>
              <a:rPr lang="en-US" sz="1200" b="1" baseline="0" dirty="0">
                <a:solidFill>
                  <a:srgbClr val="000000"/>
                </a:solidFill>
                <a:latin typeface="+mn-lt"/>
              </a:rPr>
              <a:t>a handful of devices for each configuration. </a:t>
            </a:r>
          </a:p>
          <a:p>
            <a:pPr marL="0" indent="0" algn="l">
              <a:buFont typeface="Arial"/>
              <a:buNone/>
            </a:pPr>
            <a:r>
              <a:rPr lang="en-US" sz="1200" b="0" baseline="0" dirty="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dirty="0">
                <a:solidFill>
                  <a:srgbClr val="000000"/>
                </a:solidFill>
                <a:latin typeface="+mn-lt"/>
              </a:rPr>
              <a:t>Finally, you’ll certify your site as ready for testing. </a:t>
            </a:r>
            <a:endParaRPr lang="en-US" sz="1200" b="0" dirty="0">
              <a:solidFill>
                <a:srgbClr val="000000"/>
              </a:solidFill>
              <a:latin typeface="+mn-l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000000"/>
                </a:solidFill>
                <a:latin typeface="+mn-lt"/>
              </a:rPr>
              <a:t>Each site has it’s own login credentials for Site Readiness. Each school needs to be certified as ready for testing. </a:t>
            </a:r>
            <a:endParaRPr lang="en-US" sz="1200" b="0" dirty="0">
              <a:solidFill>
                <a:srgbClr val="000000"/>
              </a:solidFill>
              <a:latin typeface="+mn-lt"/>
            </a:endParaRPr>
          </a:p>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22</a:t>
            </a:fld>
            <a:endParaRPr lang="en-US"/>
          </a:p>
        </p:txBody>
      </p:sp>
    </p:spTree>
    <p:extLst>
      <p:ext uri="{BB962C8B-B14F-4D97-AF65-F5344CB8AC3E}">
        <p14:creationId xmlns:p14="http://schemas.microsoft.com/office/powerpoint/2010/main" val="245365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30</a:t>
            </a:fld>
            <a:endParaRPr lang="en-US"/>
          </a:p>
        </p:txBody>
      </p:sp>
    </p:spTree>
    <p:extLst>
      <p:ext uri="{BB962C8B-B14F-4D97-AF65-F5344CB8AC3E}">
        <p14:creationId xmlns:p14="http://schemas.microsoft.com/office/powerpoint/2010/main" val="146916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31</a:t>
            </a:fld>
            <a:endParaRPr lang="en-US"/>
          </a:p>
        </p:txBody>
      </p:sp>
    </p:spTree>
    <p:extLst>
      <p:ext uri="{BB962C8B-B14F-4D97-AF65-F5344CB8AC3E}">
        <p14:creationId xmlns:p14="http://schemas.microsoft.com/office/powerpoint/2010/main" val="1375413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32</a:t>
            </a:fld>
            <a:endParaRPr lang="en-US"/>
          </a:p>
        </p:txBody>
      </p:sp>
    </p:spTree>
    <p:extLst>
      <p:ext uri="{BB962C8B-B14F-4D97-AF65-F5344CB8AC3E}">
        <p14:creationId xmlns:p14="http://schemas.microsoft.com/office/powerpoint/2010/main" val="58925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36</a:t>
            </a:fld>
            <a:endParaRPr lang="en-US"/>
          </a:p>
        </p:txBody>
      </p:sp>
    </p:spTree>
    <p:extLst>
      <p:ext uri="{BB962C8B-B14F-4D97-AF65-F5344CB8AC3E}">
        <p14:creationId xmlns:p14="http://schemas.microsoft.com/office/powerpoint/2010/main" val="378354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37</a:t>
            </a:fld>
            <a:endParaRPr lang="en-US"/>
          </a:p>
        </p:txBody>
      </p:sp>
    </p:spTree>
    <p:extLst>
      <p:ext uri="{BB962C8B-B14F-4D97-AF65-F5344CB8AC3E}">
        <p14:creationId xmlns:p14="http://schemas.microsoft.com/office/powerpoint/2010/main" val="1605616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38</a:t>
            </a:fld>
            <a:endParaRPr lang="en-US"/>
          </a:p>
        </p:txBody>
      </p:sp>
    </p:spTree>
    <p:extLst>
      <p:ext uri="{BB962C8B-B14F-4D97-AF65-F5344CB8AC3E}">
        <p14:creationId xmlns:p14="http://schemas.microsoft.com/office/powerpoint/2010/main" val="2848636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39</a:t>
            </a:fld>
            <a:endParaRPr lang="en-US"/>
          </a:p>
        </p:txBody>
      </p:sp>
    </p:spTree>
    <p:extLst>
      <p:ext uri="{BB962C8B-B14F-4D97-AF65-F5344CB8AC3E}">
        <p14:creationId xmlns:p14="http://schemas.microsoft.com/office/powerpoint/2010/main" val="1766746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40</a:t>
            </a:fld>
            <a:endParaRPr lang="en-US"/>
          </a:p>
        </p:txBody>
      </p:sp>
    </p:spTree>
    <p:extLst>
      <p:ext uri="{BB962C8B-B14F-4D97-AF65-F5344CB8AC3E}">
        <p14:creationId xmlns:p14="http://schemas.microsoft.com/office/powerpoint/2010/main" val="3727361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41</a:t>
            </a:fld>
            <a:endParaRPr lang="en-US"/>
          </a:p>
        </p:txBody>
      </p:sp>
    </p:spTree>
    <p:extLst>
      <p:ext uri="{BB962C8B-B14F-4D97-AF65-F5344CB8AC3E}">
        <p14:creationId xmlns:p14="http://schemas.microsoft.com/office/powerpoint/2010/main" val="211792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83571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5524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68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5886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6434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902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6260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13</a:t>
            </a:fld>
            <a:endParaRPr lang="en-US"/>
          </a:p>
        </p:txBody>
      </p:sp>
    </p:spTree>
    <p:extLst>
      <p:ext uri="{BB962C8B-B14F-4D97-AF65-F5344CB8AC3E}">
        <p14:creationId xmlns:p14="http://schemas.microsoft.com/office/powerpoint/2010/main" val="1920923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a:t>
            </a:r>
            <a:r>
              <a:rPr lang="en-US" baseline="0"/>
              <a:t> component of the MEA Portal that we are going to go over is the Administration component. </a:t>
            </a:r>
          </a:p>
          <a:p>
            <a:endParaRPr lang="en-US" baseline="0"/>
          </a:p>
          <a:p>
            <a:r>
              <a:rPr lang="en-US" baseline="0"/>
              <a:t>The Administration component consists of 5-6 tabs depending on your account type. </a:t>
            </a:r>
          </a:p>
          <a:p>
            <a:r>
              <a:rPr lang="en-US" baseline="0"/>
              <a:t>Home – this is where you can view important announcements, access links for downloading the Kiosks, and attain the Proctor Password and Site Readiness log in credentials. </a:t>
            </a:r>
            <a:endParaRPr lang="en-US"/>
          </a:p>
          <a:p>
            <a:r>
              <a:rPr lang="en-US"/>
              <a:t>Site Readiness – this is where you can certify</a:t>
            </a:r>
            <a:r>
              <a:rPr lang="en-US" baseline="0"/>
              <a:t> your site as ready for testing.</a:t>
            </a:r>
            <a:endParaRPr lang="en-US"/>
          </a:p>
          <a:p>
            <a:r>
              <a:rPr lang="en-US"/>
              <a:t>Students – this is where</a:t>
            </a:r>
            <a:r>
              <a:rPr lang="en-US" baseline="0"/>
              <a:t> you can assign student accommodations. </a:t>
            </a:r>
            <a:endParaRPr lang="en-US"/>
          </a:p>
          <a:p>
            <a:r>
              <a:rPr lang="en-US"/>
              <a:t>Classes – this</a:t>
            </a:r>
            <a:r>
              <a:rPr lang="en-US" baseline="0"/>
              <a:t> is where you can verify your rosters for testing.</a:t>
            </a:r>
            <a:endParaRPr lang="en-US"/>
          </a:p>
          <a:p>
            <a:r>
              <a:rPr lang="en-US"/>
              <a:t>Test</a:t>
            </a:r>
            <a:r>
              <a:rPr lang="en-US" baseline="0"/>
              <a:t> Sessions – this is where you will schedule your classes for test sessions. </a:t>
            </a:r>
          </a:p>
          <a:p>
            <a:r>
              <a:rPr lang="en-US" baseline="0"/>
              <a:t>And, the Dashboard – this is where you can view helpful charts and data at the district level.</a:t>
            </a:r>
            <a:endParaRPr lang="en-US"/>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20</a:t>
            </a:fld>
            <a:endParaRPr lang="en-US"/>
          </a:p>
        </p:txBody>
      </p:sp>
    </p:spTree>
    <p:extLst>
      <p:ext uri="{BB962C8B-B14F-4D97-AF65-F5344CB8AC3E}">
        <p14:creationId xmlns:p14="http://schemas.microsoft.com/office/powerpoint/2010/main" val="3508834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b="1" i="0">
                <a:solidFill>
                  <a:srgbClr val="005789"/>
                </a:solidFill>
                <a:latin typeface="Lato Semibold" panose="020F0502020204030203"/>
                <a:ea typeface="Lato Semibold" panose="020F0502020204030203"/>
                <a:cs typeface="Lato Semibold" panose="020F0502020204030203"/>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i="1">
                <a:solidFill>
                  <a:srgbClr val="00837A"/>
                </a:solidFill>
                <a:latin typeface="Lato Light" panose="020F0502020204030203"/>
                <a:ea typeface="Lato Light" panose="020F0502020204030203"/>
                <a:cs typeface="Lato Light" panose="020F05020202040302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09360"/>
            <a:ext cx="533563" cy="54864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551498" y="6309360"/>
            <a:ext cx="1828800" cy="54864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2398711" y="6309360"/>
            <a:ext cx="9793289" cy="54864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5"/>
          <p:cNvSpPr>
            <a:spLocks noChangeArrowheads="1"/>
          </p:cNvSpPr>
          <p:nvPr userDrawn="1"/>
        </p:nvSpPr>
        <p:spPr bwMode="auto">
          <a:xfrm>
            <a:off x="-14288" y="56033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2" name="Picture 13" descr="/Volumes/Creative/eMetric/Logo/eMetric-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01149" y="262419"/>
            <a:ext cx="2509653"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64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A3CD967-C1C5-894F-A49F-FB6A4097F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464300"/>
            <a:ext cx="123507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FFF1CA7-8ADC-0D47-A928-78D4D2A18580}"/>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91AA71-7697-0442-AF18-DA1112F7351F}"/>
              </a:ext>
            </a:extLst>
          </p:cNvPr>
          <p:cNvSpPr>
            <a:spLocks noGrp="1"/>
          </p:cNvSpPr>
          <p:nvPr>
            <p:ph type="sldNum" sz="quarter" idx="11"/>
          </p:nvPr>
        </p:nvSpPr>
        <p:spPr/>
        <p:txBody>
          <a:bodyPr/>
          <a:lstStyle>
            <a:lvl1pPr>
              <a:defRPr/>
            </a:lvl1pPr>
          </a:lstStyle>
          <a:p>
            <a:pPr>
              <a:defRPr/>
            </a:pPr>
            <a:fld id="{347F1706-7DE2-9E43-8682-477F2FFED2D7}" type="slidenum">
              <a:rPr lang="en-US"/>
              <a:pPr>
                <a:defRPr/>
              </a:pPr>
              <a:t>‹#›</a:t>
            </a:fld>
            <a:endParaRPr lang="en-US"/>
          </a:p>
        </p:txBody>
      </p:sp>
    </p:spTree>
    <p:extLst>
      <p:ext uri="{BB962C8B-B14F-4D97-AF65-F5344CB8AC3E}">
        <p14:creationId xmlns:p14="http://schemas.microsoft.com/office/powerpoint/2010/main" val="165775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D9D9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A1DC1-5301-6D42-9E9C-855C8CBEFCBF}"/>
              </a:ext>
            </a:extLst>
          </p:cNvPr>
          <p:cNvSpPr>
            <a:spLocks noGrp="1"/>
          </p:cNvSpPr>
          <p:nvPr>
            <p:ph type="dt" sz="half" idx="10"/>
          </p:nvPr>
        </p:nvSpPr>
        <p:spPr/>
        <p:txBody>
          <a:bodyPr/>
          <a:lstStyle>
            <a:lvl1pPr>
              <a:defRPr/>
            </a:lvl1pPr>
          </a:lstStyle>
          <a:p>
            <a:pPr>
              <a:defRPr/>
            </a:pPr>
            <a:fld id="{E03A8D62-06C4-2047-9CD4-2D76EDA18EB2}" type="datetimeFigureOut">
              <a:rPr lang="en-US"/>
              <a:pPr>
                <a:defRPr/>
              </a:pPr>
              <a:t>9/22/2023</a:t>
            </a:fld>
            <a:endParaRPr lang="en-US"/>
          </a:p>
        </p:txBody>
      </p:sp>
      <p:sp>
        <p:nvSpPr>
          <p:cNvPr id="5" name="Footer Placeholder 4">
            <a:extLst>
              <a:ext uri="{FF2B5EF4-FFF2-40B4-BE49-F238E27FC236}">
                <a16:creationId xmlns:a16="http://schemas.microsoft.com/office/drawing/2014/main" id="{B0B5FDD0-B2E8-0F47-82B4-D860E4E458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E6EF91-4168-BC45-B0FC-896F92F03F07}"/>
              </a:ext>
            </a:extLst>
          </p:cNvPr>
          <p:cNvSpPr>
            <a:spLocks noGrp="1"/>
          </p:cNvSpPr>
          <p:nvPr>
            <p:ph type="sldNum" sz="quarter" idx="12"/>
          </p:nvPr>
        </p:nvSpPr>
        <p:spPr/>
        <p:txBody>
          <a:bodyPr/>
          <a:lstStyle>
            <a:lvl1pPr>
              <a:defRPr/>
            </a:lvl1pPr>
          </a:lstStyle>
          <a:p>
            <a:pPr>
              <a:defRPr/>
            </a:pPr>
            <a:fld id="{60EC14A2-8502-364F-BE62-8449E2050FD8}" type="slidenum">
              <a:rPr lang="en-US"/>
              <a:pPr>
                <a:defRPr/>
              </a:pPr>
              <a:t>‹#›</a:t>
            </a:fld>
            <a:endParaRPr lang="en-US"/>
          </a:p>
        </p:txBody>
      </p:sp>
    </p:spTree>
    <p:extLst>
      <p:ext uri="{BB962C8B-B14F-4D97-AF65-F5344CB8AC3E}">
        <p14:creationId xmlns:p14="http://schemas.microsoft.com/office/powerpoint/2010/main" val="62582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3ECC-7A11-6C41-99D8-E8283FD7D3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2187E-F938-874A-B633-EEE290D57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9EDBCF-D11D-484F-B914-2B8AD6F65A8C}"/>
              </a:ext>
            </a:extLst>
          </p:cNvPr>
          <p:cNvSpPr>
            <a:spLocks noGrp="1"/>
          </p:cNvSpPr>
          <p:nvPr>
            <p:ph type="dt" sz="half" idx="10"/>
          </p:nvPr>
        </p:nvSpPr>
        <p:spPr/>
        <p:txBody>
          <a:bodyPr/>
          <a:lstStyle>
            <a:lvl1pPr>
              <a:defRPr/>
            </a:lvl1pPr>
          </a:lstStyle>
          <a:p>
            <a:pPr>
              <a:defRPr/>
            </a:pPr>
            <a:fld id="{60E52F3D-6006-C847-B59A-059F4E5DA332}" type="datetimeFigureOut">
              <a:rPr lang="en-US"/>
              <a:pPr>
                <a:defRPr/>
              </a:pPr>
              <a:t>9/22/2023</a:t>
            </a:fld>
            <a:endParaRPr lang="en-US"/>
          </a:p>
        </p:txBody>
      </p:sp>
      <p:sp>
        <p:nvSpPr>
          <p:cNvPr id="5" name="Footer Placeholder 4">
            <a:extLst>
              <a:ext uri="{FF2B5EF4-FFF2-40B4-BE49-F238E27FC236}">
                <a16:creationId xmlns:a16="http://schemas.microsoft.com/office/drawing/2014/main" id="{D938545A-8CD9-A842-8698-485E594F39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1876FB-B6AA-654C-8BB6-48E35D89A637}"/>
              </a:ext>
            </a:extLst>
          </p:cNvPr>
          <p:cNvSpPr>
            <a:spLocks noGrp="1"/>
          </p:cNvSpPr>
          <p:nvPr>
            <p:ph type="sldNum" sz="quarter" idx="12"/>
          </p:nvPr>
        </p:nvSpPr>
        <p:spPr/>
        <p:txBody>
          <a:bodyPr/>
          <a:lstStyle>
            <a:lvl1pPr>
              <a:defRPr/>
            </a:lvl1pPr>
          </a:lstStyle>
          <a:p>
            <a:pPr>
              <a:defRPr/>
            </a:pPr>
            <a:fld id="{F43088CB-7A07-6C41-AB6B-3CD000F685BA}" type="slidenum">
              <a:rPr lang="en-US"/>
              <a:pPr>
                <a:defRPr/>
              </a:pPr>
              <a:t>‹#›</a:t>
            </a:fld>
            <a:endParaRPr lang="en-US"/>
          </a:p>
        </p:txBody>
      </p:sp>
    </p:spTree>
    <p:extLst>
      <p:ext uri="{BB962C8B-B14F-4D97-AF65-F5344CB8AC3E}">
        <p14:creationId xmlns:p14="http://schemas.microsoft.com/office/powerpoint/2010/main" val="99596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3968-BD39-424A-B620-58C7A5B3A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E694F-AA2C-154C-843C-00CB6B09D7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D83CF3-D240-7B40-9EE8-F808C81213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2B7901C-A4C7-7E44-A80A-DAE5CE7FF575}"/>
              </a:ext>
            </a:extLst>
          </p:cNvPr>
          <p:cNvSpPr>
            <a:spLocks noGrp="1"/>
          </p:cNvSpPr>
          <p:nvPr>
            <p:ph type="dt" sz="half" idx="10"/>
          </p:nvPr>
        </p:nvSpPr>
        <p:spPr/>
        <p:txBody>
          <a:bodyPr/>
          <a:lstStyle>
            <a:lvl1pPr>
              <a:defRPr/>
            </a:lvl1pPr>
          </a:lstStyle>
          <a:p>
            <a:pPr>
              <a:defRPr/>
            </a:pPr>
            <a:fld id="{CD6DFF79-2B29-404C-AE7C-AA56DB066C95}" type="datetimeFigureOut">
              <a:rPr lang="en-US"/>
              <a:pPr>
                <a:defRPr/>
              </a:pPr>
              <a:t>9/22/2023</a:t>
            </a:fld>
            <a:endParaRPr lang="en-US"/>
          </a:p>
        </p:txBody>
      </p:sp>
      <p:sp>
        <p:nvSpPr>
          <p:cNvPr id="6" name="Footer Placeholder 4">
            <a:extLst>
              <a:ext uri="{FF2B5EF4-FFF2-40B4-BE49-F238E27FC236}">
                <a16:creationId xmlns:a16="http://schemas.microsoft.com/office/drawing/2014/main" id="{9724B7BE-B9C9-FD41-8CD2-68FE7D976C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8933D1-5EFE-204E-AB0B-75D74D786AF3}"/>
              </a:ext>
            </a:extLst>
          </p:cNvPr>
          <p:cNvSpPr>
            <a:spLocks noGrp="1"/>
          </p:cNvSpPr>
          <p:nvPr>
            <p:ph type="sldNum" sz="quarter" idx="12"/>
          </p:nvPr>
        </p:nvSpPr>
        <p:spPr/>
        <p:txBody>
          <a:bodyPr/>
          <a:lstStyle>
            <a:lvl1pPr>
              <a:defRPr/>
            </a:lvl1pPr>
          </a:lstStyle>
          <a:p>
            <a:pPr>
              <a:defRPr/>
            </a:pPr>
            <a:fld id="{19EC8EEE-6445-5D47-A687-476D33BB4F83}" type="slidenum">
              <a:rPr lang="en-US"/>
              <a:pPr>
                <a:defRPr/>
              </a:pPr>
              <a:t>‹#›</a:t>
            </a:fld>
            <a:endParaRPr lang="en-US"/>
          </a:p>
        </p:txBody>
      </p:sp>
    </p:spTree>
    <p:extLst>
      <p:ext uri="{BB962C8B-B14F-4D97-AF65-F5344CB8AC3E}">
        <p14:creationId xmlns:p14="http://schemas.microsoft.com/office/powerpoint/2010/main" val="162941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EB96-8796-0547-A5C3-80914CB77A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84F31-326D-8D42-96DF-472251224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8F7A5E-331B-334D-9C76-141665ECC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03EF0E-1692-9A43-AAC2-DD61F1F64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FBDCD-24EF-2842-8B18-CCB68D9FA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35EF3F-D674-B242-8FC4-3917A8B6B829}"/>
              </a:ext>
            </a:extLst>
          </p:cNvPr>
          <p:cNvSpPr>
            <a:spLocks noGrp="1"/>
          </p:cNvSpPr>
          <p:nvPr>
            <p:ph type="dt" sz="half" idx="10"/>
          </p:nvPr>
        </p:nvSpPr>
        <p:spPr/>
        <p:txBody>
          <a:bodyPr/>
          <a:lstStyle>
            <a:lvl1pPr>
              <a:defRPr/>
            </a:lvl1pPr>
          </a:lstStyle>
          <a:p>
            <a:pPr>
              <a:defRPr/>
            </a:pPr>
            <a:fld id="{EB17C6E4-A114-104D-8324-48291B156762}" type="datetimeFigureOut">
              <a:rPr lang="en-US"/>
              <a:pPr>
                <a:defRPr/>
              </a:pPr>
              <a:t>9/22/2023</a:t>
            </a:fld>
            <a:endParaRPr lang="en-US"/>
          </a:p>
        </p:txBody>
      </p:sp>
      <p:sp>
        <p:nvSpPr>
          <p:cNvPr id="8" name="Footer Placeholder 4">
            <a:extLst>
              <a:ext uri="{FF2B5EF4-FFF2-40B4-BE49-F238E27FC236}">
                <a16:creationId xmlns:a16="http://schemas.microsoft.com/office/drawing/2014/main" id="{D3583359-882C-3D41-B340-335BF59F54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5C9918-F8F4-4B40-824E-8BBA7DC98CD8}"/>
              </a:ext>
            </a:extLst>
          </p:cNvPr>
          <p:cNvSpPr>
            <a:spLocks noGrp="1"/>
          </p:cNvSpPr>
          <p:nvPr>
            <p:ph type="sldNum" sz="quarter" idx="12"/>
          </p:nvPr>
        </p:nvSpPr>
        <p:spPr/>
        <p:txBody>
          <a:bodyPr/>
          <a:lstStyle>
            <a:lvl1pPr>
              <a:defRPr/>
            </a:lvl1pPr>
          </a:lstStyle>
          <a:p>
            <a:pPr>
              <a:defRPr/>
            </a:pPr>
            <a:fld id="{CBD2BAB9-B75C-7A45-A2EA-735C7B56B385}" type="slidenum">
              <a:rPr lang="en-US"/>
              <a:pPr>
                <a:defRPr/>
              </a:pPr>
              <a:t>‹#›</a:t>
            </a:fld>
            <a:endParaRPr lang="en-US"/>
          </a:p>
        </p:txBody>
      </p:sp>
    </p:spTree>
    <p:extLst>
      <p:ext uri="{BB962C8B-B14F-4D97-AF65-F5344CB8AC3E}">
        <p14:creationId xmlns:p14="http://schemas.microsoft.com/office/powerpoint/2010/main" val="101673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5ED0-C563-E04C-BE48-347D523ABF94}"/>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69E582-CB74-6B4C-B2F1-9C4C91EF3FDC}"/>
              </a:ext>
            </a:extLst>
          </p:cNvPr>
          <p:cNvSpPr>
            <a:spLocks noGrp="1"/>
          </p:cNvSpPr>
          <p:nvPr>
            <p:ph type="dt" sz="half" idx="10"/>
          </p:nvPr>
        </p:nvSpPr>
        <p:spPr/>
        <p:txBody>
          <a:bodyPr/>
          <a:lstStyle>
            <a:lvl1pPr>
              <a:defRPr/>
            </a:lvl1pPr>
          </a:lstStyle>
          <a:p>
            <a:pPr>
              <a:defRPr/>
            </a:pPr>
            <a:fld id="{4D1A2610-B0EF-C249-82B6-ECFDF4078214}" type="datetimeFigureOut">
              <a:rPr lang="en-US"/>
              <a:pPr>
                <a:defRPr/>
              </a:pPr>
              <a:t>9/22/2023</a:t>
            </a:fld>
            <a:endParaRPr lang="en-US"/>
          </a:p>
        </p:txBody>
      </p:sp>
      <p:sp>
        <p:nvSpPr>
          <p:cNvPr id="4" name="Footer Placeholder 4">
            <a:extLst>
              <a:ext uri="{FF2B5EF4-FFF2-40B4-BE49-F238E27FC236}">
                <a16:creationId xmlns:a16="http://schemas.microsoft.com/office/drawing/2014/main" id="{200E5C70-01CF-8042-8E2C-4E6E9E07F07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5CA869-F3F6-C343-B1AD-2D78CDE467E4}"/>
              </a:ext>
            </a:extLst>
          </p:cNvPr>
          <p:cNvSpPr>
            <a:spLocks noGrp="1"/>
          </p:cNvSpPr>
          <p:nvPr>
            <p:ph type="sldNum" sz="quarter" idx="12"/>
          </p:nvPr>
        </p:nvSpPr>
        <p:spPr/>
        <p:txBody>
          <a:bodyPr/>
          <a:lstStyle>
            <a:lvl1pPr>
              <a:defRPr/>
            </a:lvl1pPr>
          </a:lstStyle>
          <a:p>
            <a:pPr>
              <a:defRPr/>
            </a:pPr>
            <a:fld id="{AC3D6C31-CA2B-0B4D-AD53-2EA351A0B220}" type="slidenum">
              <a:rPr lang="en-US"/>
              <a:pPr>
                <a:defRPr/>
              </a:pPr>
              <a:t>‹#›</a:t>
            </a:fld>
            <a:endParaRPr lang="en-US"/>
          </a:p>
        </p:txBody>
      </p:sp>
    </p:spTree>
    <p:extLst>
      <p:ext uri="{BB962C8B-B14F-4D97-AF65-F5344CB8AC3E}">
        <p14:creationId xmlns:p14="http://schemas.microsoft.com/office/powerpoint/2010/main" val="251005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9C7EF3-E0A6-5F4E-B35B-821DE0D3A8E2}"/>
              </a:ext>
            </a:extLst>
          </p:cNvPr>
          <p:cNvSpPr>
            <a:spLocks noGrp="1"/>
          </p:cNvSpPr>
          <p:nvPr>
            <p:ph type="dt" sz="half" idx="10"/>
          </p:nvPr>
        </p:nvSpPr>
        <p:spPr/>
        <p:txBody>
          <a:bodyPr/>
          <a:lstStyle>
            <a:lvl1pPr>
              <a:defRPr/>
            </a:lvl1pPr>
          </a:lstStyle>
          <a:p>
            <a:pPr>
              <a:defRPr/>
            </a:pPr>
            <a:fld id="{A97C79DD-3CAF-CA4D-AECF-F0E9B47D1AC7}" type="datetimeFigureOut">
              <a:rPr lang="en-US"/>
              <a:pPr>
                <a:defRPr/>
              </a:pPr>
              <a:t>9/22/2023</a:t>
            </a:fld>
            <a:endParaRPr lang="en-US"/>
          </a:p>
        </p:txBody>
      </p:sp>
      <p:sp>
        <p:nvSpPr>
          <p:cNvPr id="3" name="Footer Placeholder 4">
            <a:extLst>
              <a:ext uri="{FF2B5EF4-FFF2-40B4-BE49-F238E27FC236}">
                <a16:creationId xmlns:a16="http://schemas.microsoft.com/office/drawing/2014/main" id="{13FD2DE7-0D75-F84F-86CF-3CD36027CEF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5F706-92CC-7D4B-9352-C8659B47604E}"/>
              </a:ext>
            </a:extLst>
          </p:cNvPr>
          <p:cNvSpPr>
            <a:spLocks noGrp="1"/>
          </p:cNvSpPr>
          <p:nvPr>
            <p:ph type="sldNum" sz="quarter" idx="12"/>
          </p:nvPr>
        </p:nvSpPr>
        <p:spPr/>
        <p:txBody>
          <a:bodyPr/>
          <a:lstStyle>
            <a:lvl1pPr>
              <a:defRPr/>
            </a:lvl1pPr>
          </a:lstStyle>
          <a:p>
            <a:pPr>
              <a:defRPr/>
            </a:pPr>
            <a:fld id="{2590CD43-6470-3845-A6C9-62314F8E59D0}" type="slidenum">
              <a:rPr lang="en-US"/>
              <a:pPr>
                <a:defRPr/>
              </a:pPr>
              <a:t>‹#›</a:t>
            </a:fld>
            <a:endParaRPr lang="en-US"/>
          </a:p>
        </p:txBody>
      </p:sp>
    </p:spTree>
    <p:extLst>
      <p:ext uri="{BB962C8B-B14F-4D97-AF65-F5344CB8AC3E}">
        <p14:creationId xmlns:p14="http://schemas.microsoft.com/office/powerpoint/2010/main" val="2461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A8CE-A63A-4141-B351-53DC04A95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3D253-C1AF-714E-9586-07DAA1C8F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8AEA-7392-A84A-94DB-138FD2248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2512B30-2901-6C4C-8DF1-0ECDB89C0F5D}"/>
              </a:ext>
            </a:extLst>
          </p:cNvPr>
          <p:cNvSpPr>
            <a:spLocks noGrp="1"/>
          </p:cNvSpPr>
          <p:nvPr>
            <p:ph type="dt" sz="half" idx="10"/>
          </p:nvPr>
        </p:nvSpPr>
        <p:spPr/>
        <p:txBody>
          <a:bodyPr/>
          <a:lstStyle>
            <a:lvl1pPr>
              <a:defRPr/>
            </a:lvl1pPr>
          </a:lstStyle>
          <a:p>
            <a:pPr>
              <a:defRPr/>
            </a:pPr>
            <a:fld id="{725981FF-3BB2-3743-9ED6-92A830E3A722}" type="datetimeFigureOut">
              <a:rPr lang="en-US"/>
              <a:pPr>
                <a:defRPr/>
              </a:pPr>
              <a:t>9/22/2023</a:t>
            </a:fld>
            <a:endParaRPr lang="en-US"/>
          </a:p>
        </p:txBody>
      </p:sp>
      <p:sp>
        <p:nvSpPr>
          <p:cNvPr id="6" name="Footer Placeholder 4">
            <a:extLst>
              <a:ext uri="{FF2B5EF4-FFF2-40B4-BE49-F238E27FC236}">
                <a16:creationId xmlns:a16="http://schemas.microsoft.com/office/drawing/2014/main" id="{687FBD1F-6B6F-CE46-A039-FB5678758A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3D2196-4A6A-5744-ADB2-FFDDFE6D3CDD}"/>
              </a:ext>
            </a:extLst>
          </p:cNvPr>
          <p:cNvSpPr>
            <a:spLocks noGrp="1"/>
          </p:cNvSpPr>
          <p:nvPr>
            <p:ph type="sldNum" sz="quarter" idx="12"/>
          </p:nvPr>
        </p:nvSpPr>
        <p:spPr/>
        <p:txBody>
          <a:bodyPr/>
          <a:lstStyle>
            <a:lvl1pPr>
              <a:defRPr/>
            </a:lvl1pPr>
          </a:lstStyle>
          <a:p>
            <a:pPr>
              <a:defRPr/>
            </a:pPr>
            <a:fld id="{D7D4C25B-E6CF-5D4C-BAB6-5000B565CBF6}" type="slidenum">
              <a:rPr lang="en-US"/>
              <a:pPr>
                <a:defRPr/>
              </a:pPr>
              <a:t>‹#›</a:t>
            </a:fld>
            <a:endParaRPr lang="en-US"/>
          </a:p>
        </p:txBody>
      </p:sp>
    </p:spTree>
    <p:extLst>
      <p:ext uri="{BB962C8B-B14F-4D97-AF65-F5344CB8AC3E}">
        <p14:creationId xmlns:p14="http://schemas.microsoft.com/office/powerpoint/2010/main" val="91438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3A80-1F18-4D46-A47D-03F601CFC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05F112-583F-6943-8AE7-0FE868359CA7}"/>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44A41E8B-A0B8-3341-A13B-03A2E22B3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F893497-9C67-1A48-91ED-054A8AF65650}"/>
              </a:ext>
            </a:extLst>
          </p:cNvPr>
          <p:cNvSpPr>
            <a:spLocks noGrp="1"/>
          </p:cNvSpPr>
          <p:nvPr>
            <p:ph type="dt" sz="half" idx="10"/>
          </p:nvPr>
        </p:nvSpPr>
        <p:spPr/>
        <p:txBody>
          <a:bodyPr/>
          <a:lstStyle>
            <a:lvl1pPr>
              <a:defRPr/>
            </a:lvl1pPr>
          </a:lstStyle>
          <a:p>
            <a:pPr>
              <a:defRPr/>
            </a:pPr>
            <a:fld id="{3782B2F6-ACB3-1944-8E40-96598359FB35}" type="datetimeFigureOut">
              <a:rPr lang="en-US"/>
              <a:pPr>
                <a:defRPr/>
              </a:pPr>
              <a:t>9/22/2023</a:t>
            </a:fld>
            <a:endParaRPr lang="en-US"/>
          </a:p>
        </p:txBody>
      </p:sp>
      <p:sp>
        <p:nvSpPr>
          <p:cNvPr id="6" name="Footer Placeholder 4">
            <a:extLst>
              <a:ext uri="{FF2B5EF4-FFF2-40B4-BE49-F238E27FC236}">
                <a16:creationId xmlns:a16="http://schemas.microsoft.com/office/drawing/2014/main" id="{00555B3F-9022-3B4E-8FC0-CCF3933589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FDD4C5-0E87-FA42-9856-65F8175F0620}"/>
              </a:ext>
            </a:extLst>
          </p:cNvPr>
          <p:cNvSpPr>
            <a:spLocks noGrp="1"/>
          </p:cNvSpPr>
          <p:nvPr>
            <p:ph type="sldNum" sz="quarter" idx="12"/>
          </p:nvPr>
        </p:nvSpPr>
        <p:spPr/>
        <p:txBody>
          <a:bodyPr/>
          <a:lstStyle>
            <a:lvl1pPr>
              <a:defRPr/>
            </a:lvl1pPr>
          </a:lstStyle>
          <a:p>
            <a:pPr>
              <a:defRPr/>
            </a:pPr>
            <a:fld id="{A6FDF72A-5AC3-354A-A349-3FD198DF680C}" type="slidenum">
              <a:rPr lang="en-US"/>
              <a:pPr>
                <a:defRPr/>
              </a:pPr>
              <a:t>‹#›</a:t>
            </a:fld>
            <a:endParaRPr lang="en-US"/>
          </a:p>
        </p:txBody>
      </p:sp>
    </p:spTree>
    <p:extLst>
      <p:ext uri="{BB962C8B-B14F-4D97-AF65-F5344CB8AC3E}">
        <p14:creationId xmlns:p14="http://schemas.microsoft.com/office/powerpoint/2010/main" val="414370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2A73-F339-8E47-A000-E111E59A27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106B3B-E429-EF49-8DF4-E3716BB41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25F51-02F0-BD45-8958-E90B31515863}"/>
              </a:ext>
            </a:extLst>
          </p:cNvPr>
          <p:cNvSpPr>
            <a:spLocks noGrp="1"/>
          </p:cNvSpPr>
          <p:nvPr>
            <p:ph type="dt" sz="half" idx="10"/>
          </p:nvPr>
        </p:nvSpPr>
        <p:spPr/>
        <p:txBody>
          <a:bodyPr/>
          <a:lstStyle>
            <a:lvl1pPr>
              <a:defRPr/>
            </a:lvl1pPr>
          </a:lstStyle>
          <a:p>
            <a:pPr>
              <a:defRPr/>
            </a:pPr>
            <a:fld id="{4DCE58E7-09C0-CD4F-978C-A29895DDDB4F}" type="datetimeFigureOut">
              <a:rPr lang="en-US"/>
              <a:pPr>
                <a:defRPr/>
              </a:pPr>
              <a:t>9/22/2023</a:t>
            </a:fld>
            <a:endParaRPr lang="en-US"/>
          </a:p>
        </p:txBody>
      </p:sp>
      <p:sp>
        <p:nvSpPr>
          <p:cNvPr id="5" name="Footer Placeholder 4">
            <a:extLst>
              <a:ext uri="{FF2B5EF4-FFF2-40B4-BE49-F238E27FC236}">
                <a16:creationId xmlns:a16="http://schemas.microsoft.com/office/drawing/2014/main" id="{714438A0-AC6F-9848-A8AC-0CA9AA715D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9B245-8434-B240-B594-D8A5DF5FB2A6}"/>
              </a:ext>
            </a:extLst>
          </p:cNvPr>
          <p:cNvSpPr>
            <a:spLocks noGrp="1"/>
          </p:cNvSpPr>
          <p:nvPr>
            <p:ph type="sldNum" sz="quarter" idx="12"/>
          </p:nvPr>
        </p:nvSpPr>
        <p:spPr/>
        <p:txBody>
          <a:bodyPr/>
          <a:lstStyle>
            <a:lvl1pPr>
              <a:defRPr/>
            </a:lvl1pPr>
          </a:lstStyle>
          <a:p>
            <a:pPr>
              <a:defRPr/>
            </a:pPr>
            <a:fld id="{BC7343DE-86A3-1E41-9E69-B5F16750816B}" type="slidenum">
              <a:rPr lang="en-US"/>
              <a:pPr>
                <a:defRPr/>
              </a:pPr>
              <a:t>‹#›</a:t>
            </a:fld>
            <a:endParaRPr lang="en-US"/>
          </a:p>
        </p:txBody>
      </p:sp>
    </p:spTree>
    <p:extLst>
      <p:ext uri="{BB962C8B-B14F-4D97-AF65-F5344CB8AC3E}">
        <p14:creationId xmlns:p14="http://schemas.microsoft.com/office/powerpoint/2010/main" val="354761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12192000" cy="753034"/>
          </a:xfrm>
          <a:solidFill>
            <a:schemeClr val="accent1"/>
          </a:solidFill>
        </p:spPr>
        <p:txBody>
          <a:bodyPr/>
          <a:lstStyle>
            <a:lvl1pPr algn="l">
              <a:defRPr b="1" i="0">
                <a:solidFill>
                  <a:schemeClr val="bg1"/>
                </a:solidFill>
                <a:latin typeface="Lato Semibold" panose="020F0502020204030203"/>
                <a:ea typeface="Lato Semibold" panose="020F0502020204030203"/>
                <a:cs typeface="Lato Semibold" panose="020F0502020204030203"/>
              </a:defRPr>
            </a:lvl1pPr>
          </a:lstStyle>
          <a:p>
            <a:r>
              <a:rPr lang="en-US"/>
              <a:t>	Click to edit Master title style</a:t>
            </a:r>
          </a:p>
        </p:txBody>
      </p:sp>
      <p:sp>
        <p:nvSpPr>
          <p:cNvPr id="3" name="Content Placeholder 2"/>
          <p:cNvSpPr>
            <a:spLocks noGrp="1"/>
          </p:cNvSpPr>
          <p:nvPr>
            <p:ph idx="1"/>
          </p:nvPr>
        </p:nvSpPr>
        <p:spPr>
          <a:xfrm>
            <a:off x="838200" y="1035424"/>
            <a:ext cx="10515600" cy="5058414"/>
          </a:xfrm>
        </p:spPr>
        <p:txBody>
          <a:bodyPr/>
          <a:lstStyle>
            <a:lvl1pPr>
              <a:defRPr>
                <a:latin typeface="Lato Light" panose="020F0502020204030203"/>
                <a:ea typeface="Lato Light" panose="020F0502020204030203"/>
                <a:cs typeface="Lato Light" panose="020F0502020204030203"/>
              </a:defRPr>
            </a:lvl1pPr>
            <a:lvl2pPr>
              <a:defRPr>
                <a:latin typeface="Lato Light" panose="020F0502020204030203"/>
                <a:ea typeface="Lato Light" panose="020F0502020204030203"/>
                <a:cs typeface="Lato Light" panose="020F0502020204030203"/>
              </a:defRPr>
            </a:lvl2pPr>
            <a:lvl3pPr>
              <a:defRPr>
                <a:latin typeface="Lato Light" panose="020F0502020204030203"/>
                <a:ea typeface="Lato Light" panose="020F0502020204030203"/>
                <a:cs typeface="Lato Light" panose="020F0502020204030203"/>
              </a:defRPr>
            </a:lvl3pPr>
            <a:lvl4pPr>
              <a:defRPr>
                <a:latin typeface="Lato Light" panose="020F0502020204030203"/>
                <a:ea typeface="Lato Light" panose="020F0502020204030203"/>
                <a:cs typeface="Lato Light" panose="020F0502020204030203"/>
              </a:defRPr>
            </a:lvl4pPr>
            <a:lvl5pPr>
              <a:defRPr>
                <a:latin typeface="Lato Light" panose="020F0502020204030203"/>
                <a:ea typeface="Lato Light" panose="020F0502020204030203"/>
                <a:cs typeface="Lato Light" panose="020F050202020403020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663956"/>
            <a:ext cx="552325"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7"/>
          <p:cNvSpPr/>
          <p:nvPr userDrawn="1"/>
        </p:nvSpPr>
        <p:spPr>
          <a:xfrm>
            <a:off x="569431" y="6663956"/>
            <a:ext cx="1831477"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2416646" y="6663956"/>
            <a:ext cx="905256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11512296" y="6134367"/>
            <a:ext cx="72184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49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BDEB1-1355-FB48-830C-3B3E0B396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F30D89-9873-1440-B367-BE45ACBDD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59218-2CFC-964D-9488-681442B42040}"/>
              </a:ext>
            </a:extLst>
          </p:cNvPr>
          <p:cNvSpPr>
            <a:spLocks noGrp="1"/>
          </p:cNvSpPr>
          <p:nvPr>
            <p:ph type="dt" sz="half" idx="10"/>
          </p:nvPr>
        </p:nvSpPr>
        <p:spPr/>
        <p:txBody>
          <a:bodyPr/>
          <a:lstStyle>
            <a:lvl1pPr>
              <a:defRPr/>
            </a:lvl1pPr>
          </a:lstStyle>
          <a:p>
            <a:pPr>
              <a:defRPr/>
            </a:pPr>
            <a:fld id="{CC130660-5BCA-144D-88B0-8A367960F3C3}" type="datetimeFigureOut">
              <a:rPr lang="en-US"/>
              <a:pPr>
                <a:defRPr/>
              </a:pPr>
              <a:t>9/22/2023</a:t>
            </a:fld>
            <a:endParaRPr lang="en-US"/>
          </a:p>
        </p:txBody>
      </p:sp>
      <p:sp>
        <p:nvSpPr>
          <p:cNvPr id="5" name="Footer Placeholder 4">
            <a:extLst>
              <a:ext uri="{FF2B5EF4-FFF2-40B4-BE49-F238E27FC236}">
                <a16:creationId xmlns:a16="http://schemas.microsoft.com/office/drawing/2014/main" id="{73614AD5-720B-0247-8ADD-B02177DFF5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E0A3EC-A23D-0B40-BCDE-76239D60F90D}"/>
              </a:ext>
            </a:extLst>
          </p:cNvPr>
          <p:cNvSpPr>
            <a:spLocks noGrp="1"/>
          </p:cNvSpPr>
          <p:nvPr>
            <p:ph type="sldNum" sz="quarter" idx="12"/>
          </p:nvPr>
        </p:nvSpPr>
        <p:spPr/>
        <p:txBody>
          <a:bodyPr/>
          <a:lstStyle>
            <a:lvl1pPr>
              <a:defRPr/>
            </a:lvl1pPr>
          </a:lstStyle>
          <a:p>
            <a:pPr>
              <a:defRPr/>
            </a:pPr>
            <a:fld id="{6EDCC67A-5468-7841-836D-7574FFF08A82}" type="slidenum">
              <a:rPr lang="en-US"/>
              <a:pPr>
                <a:defRPr/>
              </a:pPr>
              <a:t>‹#›</a:t>
            </a:fld>
            <a:endParaRPr lang="en-US"/>
          </a:p>
        </p:txBody>
      </p:sp>
    </p:spTree>
    <p:extLst>
      <p:ext uri="{BB962C8B-B14F-4D97-AF65-F5344CB8AC3E}">
        <p14:creationId xmlns:p14="http://schemas.microsoft.com/office/powerpoint/2010/main" val="130068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3052655" y="3052654"/>
            <a:ext cx="6656294" cy="550985"/>
          </a:xfrm>
          <a:solidFill>
            <a:schemeClr val="accent1"/>
          </a:solidFill>
        </p:spPr>
        <p:txBody>
          <a:bodyPr>
            <a:normAutofit fontScale="90000"/>
          </a:bodyPr>
          <a:lstStyle>
            <a:lvl1pPr>
              <a:defRPr>
                <a:solidFill>
                  <a:schemeClr val="bg1"/>
                </a:solidFill>
                <a:latin typeface="Lato Semibold"/>
              </a:defRPr>
            </a:lvl1pPr>
          </a:lstStyle>
          <a:p>
            <a:pPr algn="r"/>
            <a:endParaRPr lang="en-US"/>
          </a:p>
        </p:txBody>
      </p:sp>
      <p:sp>
        <p:nvSpPr>
          <p:cNvPr id="7" name="Content Placeholder 2"/>
          <p:cNvSpPr>
            <a:spLocks noGrp="1"/>
          </p:cNvSpPr>
          <p:nvPr>
            <p:ph idx="1"/>
          </p:nvPr>
        </p:nvSpPr>
        <p:spPr>
          <a:xfrm>
            <a:off x="1070113" y="366190"/>
            <a:ext cx="10515600" cy="5058414"/>
          </a:xfrm>
        </p:spPr>
        <p:txBody>
          <a:bodyPr/>
          <a:lstStyle>
            <a:lvl1pPr>
              <a:defRPr>
                <a:latin typeface="Lato Light"/>
                <a:ea typeface="Lato Light"/>
                <a:cs typeface="Lato Light"/>
              </a:defRPr>
            </a:lvl1pPr>
            <a:lvl2pPr>
              <a:defRPr>
                <a:latin typeface="Lato Light"/>
                <a:ea typeface="Lato Light"/>
                <a:cs typeface="Lato Light"/>
              </a:defRPr>
            </a:lvl2pPr>
            <a:lvl3pPr>
              <a:defRPr>
                <a:latin typeface="Lato Light"/>
                <a:ea typeface="Lato Light"/>
                <a:cs typeface="Lato Light"/>
              </a:defRPr>
            </a:lvl3pPr>
            <a:lvl4pPr>
              <a:defRPr>
                <a:latin typeface="Lato Light"/>
                <a:ea typeface="Lato Light"/>
                <a:cs typeface="Lato Light"/>
              </a:defRPr>
            </a:lvl4pPr>
            <a:lvl5pPr>
              <a:defRPr>
                <a:latin typeface="Lato Light"/>
                <a:ea typeface="Lato Light"/>
                <a:cs typeface="Lat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663955"/>
            <a:ext cx="550985" cy="182881"/>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569431" y="6663956"/>
            <a:ext cx="1831477"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2416646" y="6663956"/>
            <a:ext cx="905256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11512296" y="6134367"/>
            <a:ext cx="72184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7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F91C168-5AFB-5445-BAB2-9D787DE0F1EE}"/>
              </a:ext>
            </a:extLst>
          </p:cNvPr>
          <p:cNvSpPr>
            <a:spLocks noGrp="1"/>
          </p:cNvSpPr>
          <p:nvPr>
            <p:ph type="dt" sz="half" idx="10"/>
          </p:nvPr>
        </p:nvSpPr>
        <p:spPr/>
        <p:txBody>
          <a:bodyPr/>
          <a:lstStyle>
            <a:lvl1pPr>
              <a:defRPr/>
            </a:lvl1pPr>
          </a:lstStyle>
          <a:p>
            <a:pPr>
              <a:defRPr/>
            </a:pPr>
            <a:fld id="{90AE3411-C027-CF4F-B9E2-72D52C6C80FE}" type="datetimeFigureOut">
              <a:rPr lang="en-US"/>
              <a:pPr>
                <a:defRPr/>
              </a:pPr>
              <a:t>9/22/2023</a:t>
            </a:fld>
            <a:endParaRPr lang="en-US"/>
          </a:p>
        </p:txBody>
      </p:sp>
      <p:sp>
        <p:nvSpPr>
          <p:cNvPr id="5" name="Footer Placeholder 4">
            <a:extLst>
              <a:ext uri="{FF2B5EF4-FFF2-40B4-BE49-F238E27FC236}">
                <a16:creationId xmlns:a16="http://schemas.microsoft.com/office/drawing/2014/main" id="{DC197202-77BD-1A49-809A-522F4A2EBB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0B3D36-38A4-2B46-AFC7-7006A1E67EFD}"/>
              </a:ext>
            </a:extLst>
          </p:cNvPr>
          <p:cNvSpPr>
            <a:spLocks noGrp="1"/>
          </p:cNvSpPr>
          <p:nvPr>
            <p:ph type="sldNum" sz="quarter" idx="12"/>
          </p:nvPr>
        </p:nvSpPr>
        <p:spPr/>
        <p:txBody>
          <a:bodyPr/>
          <a:lstStyle>
            <a:lvl1pPr>
              <a:defRPr/>
            </a:lvl1pPr>
          </a:lstStyle>
          <a:p>
            <a:pPr>
              <a:defRPr/>
            </a:pPr>
            <a:fld id="{018F7F91-0561-794B-83AE-F9C37CE1FC50}" type="slidenum">
              <a:rPr lang="en-US"/>
              <a:pPr>
                <a:defRPr/>
              </a:pPr>
              <a:t>‹#›</a:t>
            </a:fld>
            <a:endParaRPr lang="en-US"/>
          </a:p>
        </p:txBody>
      </p:sp>
    </p:spTree>
    <p:extLst>
      <p:ext uri="{BB962C8B-B14F-4D97-AF65-F5344CB8AC3E}">
        <p14:creationId xmlns:p14="http://schemas.microsoft.com/office/powerpoint/2010/main" val="142014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371D35"/>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9/22/2023</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121726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9/22/2023</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396194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FA6D5F"/>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5DE9F5-1B5E-3647-BB4B-F7F150408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rgbClr val="1A1A1A"/>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9944DE7A-1648-6940-BA39-03A6AAD4443D}"/>
              </a:ext>
            </a:extLst>
          </p:cNvPr>
          <p:cNvSpPr>
            <a:spLocks noGrp="1"/>
          </p:cNvSpPr>
          <p:nvPr>
            <p:ph type="dt" sz="half" idx="10"/>
          </p:nvPr>
        </p:nvSpPr>
        <p:spPr/>
        <p:txBody>
          <a:bodyPr/>
          <a:lstStyle>
            <a:lvl1pPr>
              <a:defRPr/>
            </a:lvl1pPr>
          </a:lstStyle>
          <a:p>
            <a:pPr>
              <a:defRPr/>
            </a:pPr>
            <a:fld id="{9B6789EF-AEAE-CC4D-8533-318489173826}" type="datetimeFigureOut">
              <a:rPr lang="en-US"/>
              <a:pPr>
                <a:defRPr/>
              </a:pPr>
              <a:t>9/22/2023</a:t>
            </a:fld>
            <a:endParaRPr lang="en-US"/>
          </a:p>
        </p:txBody>
      </p:sp>
      <p:sp>
        <p:nvSpPr>
          <p:cNvPr id="6" name="Footer Placeholder 4">
            <a:extLst>
              <a:ext uri="{FF2B5EF4-FFF2-40B4-BE49-F238E27FC236}">
                <a16:creationId xmlns:a16="http://schemas.microsoft.com/office/drawing/2014/main" id="{3371C9D4-E260-AE45-8D4F-E95B379246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B38ABF-BB75-094B-8015-DF5FA82AD2CE}"/>
              </a:ext>
            </a:extLst>
          </p:cNvPr>
          <p:cNvSpPr>
            <a:spLocks noGrp="1"/>
          </p:cNvSpPr>
          <p:nvPr>
            <p:ph type="sldNum" sz="quarter" idx="12"/>
          </p:nvPr>
        </p:nvSpPr>
        <p:spPr/>
        <p:txBody>
          <a:bodyPr/>
          <a:lstStyle>
            <a:lvl1pPr>
              <a:defRPr/>
            </a:lvl1pPr>
          </a:lstStyle>
          <a:p>
            <a:pPr>
              <a:defRPr/>
            </a:pPr>
            <a:fld id="{9E8C4008-9F1B-204E-B92B-51EE5B6E0626}" type="slidenum">
              <a:rPr lang="en-US"/>
              <a:pPr>
                <a:defRPr/>
              </a:pPr>
              <a:t>‹#›</a:t>
            </a:fld>
            <a:endParaRPr lang="en-US"/>
          </a:p>
        </p:txBody>
      </p:sp>
    </p:spTree>
    <p:extLst>
      <p:ext uri="{BB962C8B-B14F-4D97-AF65-F5344CB8AC3E}">
        <p14:creationId xmlns:p14="http://schemas.microsoft.com/office/powerpoint/2010/main" val="275523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3481648-F495-3040-A180-882A1883F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6464300"/>
            <a:ext cx="1235075"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A0138C29-3CF3-174C-9DDC-EC94C59073C8}"/>
              </a:ext>
            </a:extLst>
          </p:cNvPr>
          <p:cNvSpPr>
            <a:spLocks noGrp="1"/>
          </p:cNvSpPr>
          <p:nvPr>
            <p:ph type="dt" sz="half" idx="10"/>
          </p:nvPr>
        </p:nvSpPr>
        <p:spPr/>
        <p:txBody>
          <a:bodyPr/>
          <a:lstStyle>
            <a:lvl1pPr>
              <a:defRPr/>
            </a:lvl1pPr>
          </a:lstStyle>
          <a:p>
            <a:pPr>
              <a:defRPr/>
            </a:pPr>
            <a:fld id="{7F6D98B0-98F7-E44E-BB30-8A4DD05EC922}" type="datetimeFigureOut">
              <a:rPr lang="en-US"/>
              <a:pPr>
                <a:defRPr/>
              </a:pPr>
              <a:t>9/22/2023</a:t>
            </a:fld>
            <a:endParaRPr lang="en-US"/>
          </a:p>
        </p:txBody>
      </p:sp>
      <p:sp>
        <p:nvSpPr>
          <p:cNvPr id="6" name="Footer Placeholder 4">
            <a:extLst>
              <a:ext uri="{FF2B5EF4-FFF2-40B4-BE49-F238E27FC236}">
                <a16:creationId xmlns:a16="http://schemas.microsoft.com/office/drawing/2014/main" id="{5A515A0C-5D39-DC46-AA34-C6A7CA60FE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65CF58-5B7E-934B-A6E5-3BD89ECDCF11}"/>
              </a:ext>
            </a:extLst>
          </p:cNvPr>
          <p:cNvSpPr>
            <a:spLocks noGrp="1"/>
          </p:cNvSpPr>
          <p:nvPr>
            <p:ph type="sldNum" sz="quarter" idx="12"/>
          </p:nvPr>
        </p:nvSpPr>
        <p:spPr/>
        <p:txBody>
          <a:bodyPr/>
          <a:lstStyle>
            <a:lvl1pPr>
              <a:defRPr/>
            </a:lvl1pPr>
          </a:lstStyle>
          <a:p>
            <a:pPr>
              <a:defRPr/>
            </a:pPr>
            <a:fld id="{687016CC-2E40-6C46-891E-FD589CDE410F}" type="slidenum">
              <a:rPr lang="en-US"/>
              <a:pPr>
                <a:defRPr/>
              </a:pPr>
              <a:t>‹#›</a:t>
            </a:fld>
            <a:endParaRPr lang="en-US"/>
          </a:p>
        </p:txBody>
      </p:sp>
    </p:spTree>
    <p:extLst>
      <p:ext uri="{BB962C8B-B14F-4D97-AF65-F5344CB8AC3E}">
        <p14:creationId xmlns:p14="http://schemas.microsoft.com/office/powerpoint/2010/main" val="7960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C2EC0-FEB1-6F42-A032-E00E6623E958}"/>
              </a:ext>
            </a:extLst>
          </p:cNvPr>
          <p:cNvSpPr>
            <a:spLocks noGrp="1"/>
          </p:cNvSpPr>
          <p:nvPr>
            <p:ph type="dt" sz="half" idx="10"/>
          </p:nvPr>
        </p:nvSpPr>
        <p:spPr/>
        <p:txBody>
          <a:bodyPr/>
          <a:lstStyle>
            <a:lvl1pPr>
              <a:defRPr/>
            </a:lvl1pPr>
          </a:lstStyle>
          <a:p>
            <a:pPr>
              <a:defRPr/>
            </a:pPr>
            <a:fld id="{F8A36CE3-31FE-C741-8E7A-BBCF69998E43}" type="datetimeFigureOut">
              <a:rPr lang="en-US"/>
              <a:pPr>
                <a:defRPr/>
              </a:pPr>
              <a:t>9/22/2023</a:t>
            </a:fld>
            <a:endParaRPr lang="en-US"/>
          </a:p>
        </p:txBody>
      </p:sp>
      <p:sp>
        <p:nvSpPr>
          <p:cNvPr id="5" name="Footer Placeholder 4">
            <a:extLst>
              <a:ext uri="{FF2B5EF4-FFF2-40B4-BE49-F238E27FC236}">
                <a16:creationId xmlns:a16="http://schemas.microsoft.com/office/drawing/2014/main" id="{9DECA18A-DC31-344E-8F35-90245A09A1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CF6A8-1BBA-A44A-91A7-503AEC4616F1}"/>
              </a:ext>
            </a:extLst>
          </p:cNvPr>
          <p:cNvSpPr>
            <a:spLocks noGrp="1"/>
          </p:cNvSpPr>
          <p:nvPr>
            <p:ph type="sldNum" sz="quarter" idx="12"/>
          </p:nvPr>
        </p:nvSpPr>
        <p:spPr/>
        <p:txBody>
          <a:bodyPr/>
          <a:lstStyle>
            <a:lvl1pPr>
              <a:defRPr/>
            </a:lvl1pPr>
          </a:lstStyle>
          <a:p>
            <a:pPr>
              <a:defRPr/>
            </a:pPr>
            <a:fld id="{0E01BA22-0E5D-2342-A729-936095DC84B7}" type="slidenum">
              <a:rPr lang="en-US"/>
              <a:pPr>
                <a:defRPr/>
              </a:pPr>
              <a:t>‹#›</a:t>
            </a:fld>
            <a:endParaRPr lang="en-US"/>
          </a:p>
        </p:txBody>
      </p:sp>
    </p:spTree>
    <p:extLst>
      <p:ext uri="{BB962C8B-B14F-4D97-AF65-F5344CB8AC3E}">
        <p14:creationId xmlns:p14="http://schemas.microsoft.com/office/powerpoint/2010/main" val="355597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ABF359-F9DF-A14B-BE53-B98289B987BD}" type="datetimeFigureOut">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9/22/2023</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24E1E8-3442-9244-9F2B-FE77DA515645}"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32478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AD0D40-631A-4A4E-A339-C61E0F7626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6E1A00-5A6D-8E47-AB8E-1D99C47E5D6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AA5232-FCAC-994E-98D0-9B080B247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75B33E1-4A75-3F41-B861-E9F54E60AF7E}" type="datetimeFigureOut">
              <a:rPr lang="en-US"/>
              <a:pPr>
                <a:defRPr/>
              </a:pPr>
              <a:t>9/22/2023</a:t>
            </a:fld>
            <a:endParaRPr lang="en-US"/>
          </a:p>
        </p:txBody>
      </p:sp>
      <p:sp>
        <p:nvSpPr>
          <p:cNvPr id="5" name="Footer Placeholder 4">
            <a:extLst>
              <a:ext uri="{FF2B5EF4-FFF2-40B4-BE49-F238E27FC236}">
                <a16:creationId xmlns:a16="http://schemas.microsoft.com/office/drawing/2014/main" id="{0818BF59-E857-3949-87D2-CF1D32B02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CB4E855-7E8E-F84E-A35D-618036C4C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53032F8-E29F-7244-BAE8-15488F1EA7AB}" type="slidenum">
              <a:rPr lang="en-US"/>
              <a:pPr>
                <a:defRPr/>
              </a:pPr>
              <a:t>‹#›</a:t>
            </a:fld>
            <a:endParaRPr lang="en-US"/>
          </a:p>
        </p:txBody>
      </p:sp>
      <p:pic>
        <p:nvPicPr>
          <p:cNvPr id="1031" name="Picture 7">
            <a:extLst>
              <a:ext uri="{FF2B5EF4-FFF2-40B4-BE49-F238E27FC236}">
                <a16:creationId xmlns:a16="http://schemas.microsoft.com/office/drawing/2014/main" id="{7F173CC2-69D0-264E-87D6-21CA4FB4EE0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9343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bietechsupport@cognia.org" TargetMode="External"/><Relationship Id="rId2" Type="http://schemas.openxmlformats.org/officeDocument/2006/relationships/hyperlink" Target="http://bie.cognia.org/"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bie.cognia.org/"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bie.cognia.org/student"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ie.onlinehelp.cognia.org/trainin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bie.onlinehelp.cognia.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4.png"/></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bie.onlinehelp.cognia.org/"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bie.onlinehelp.cognia.org/science/" TargetMode="External"/><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hyperlink" Target="https://cognia.service-now.com/nav_to.do?uri=%2Fcom.glideapp.servicecatalog_cat_item_view.do%3Fv%3D1%26sysparm_id%3D2ee88dafdb416200f6c270f5bf9619cf" TargetMode="External"/><Relationship Id="rId2" Type="http://schemas.openxmlformats.org/officeDocument/2006/relationships/hyperlink" Target="mailto:BIETechSupport@cognia.org" TargetMode="External"/><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C86FEC-63B9-6745-83BE-CEC209D6E4B4}"/>
              </a:ext>
            </a:extLst>
          </p:cNvPr>
          <p:cNvSpPr/>
          <p:nvPr/>
        </p:nvSpPr>
        <p:spPr>
          <a:xfrm>
            <a:off x="0" y="5542539"/>
            <a:ext cx="12219813" cy="1315461"/>
          </a:xfrm>
          <a:prstGeom prst="rect">
            <a:avLst/>
          </a:prstGeom>
          <a:solidFill>
            <a:srgbClr val="FF6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852E6AD-5DA2-2A4A-90F5-F83A422E52B7}"/>
              </a:ext>
            </a:extLst>
          </p:cNvPr>
          <p:cNvSpPr/>
          <p:nvPr/>
        </p:nvSpPr>
        <p:spPr>
          <a:xfrm>
            <a:off x="4884857" y="4220790"/>
            <a:ext cx="2977055" cy="303293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172" name="Picture 6">
            <a:extLst>
              <a:ext uri="{FF2B5EF4-FFF2-40B4-BE49-F238E27FC236}">
                <a16:creationId xmlns:a16="http://schemas.microsoft.com/office/drawing/2014/main" id="{23C43238-0827-9846-A3AA-D1B9DE705C07}"/>
              </a:ext>
            </a:extLst>
          </p:cNvPr>
          <p:cNvPicPr>
            <a:picLocks noChangeAspect="1" noChangeArrowheads="1"/>
          </p:cNvPicPr>
          <p:nvPr/>
        </p:nvPicPr>
        <p:blipFill>
          <a:blip r:embed="rId3"/>
          <a:srcRect/>
          <a:stretch/>
        </p:blipFill>
        <p:spPr bwMode="auto">
          <a:xfrm>
            <a:off x="791884" y="661441"/>
            <a:ext cx="1645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a:extLst>
              <a:ext uri="{FF2B5EF4-FFF2-40B4-BE49-F238E27FC236}">
                <a16:creationId xmlns:a16="http://schemas.microsoft.com/office/drawing/2014/main" id="{3708EAF6-C19F-F740-BF16-81E3F1BF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411" y="4482041"/>
            <a:ext cx="2431946" cy="243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 name="Title 1">
            <a:extLst>
              <a:ext uri="{FF2B5EF4-FFF2-40B4-BE49-F238E27FC236}">
                <a16:creationId xmlns:a16="http://schemas.microsoft.com/office/drawing/2014/main" id="{635C7CEC-5EF0-B14F-B347-27DD35535CF9}"/>
              </a:ext>
            </a:extLst>
          </p:cNvPr>
          <p:cNvSpPr>
            <a:spLocks noGrp="1" noChangeArrowheads="1"/>
          </p:cNvSpPr>
          <p:nvPr>
            <p:ph type="ctrTitle"/>
          </p:nvPr>
        </p:nvSpPr>
        <p:spPr>
          <a:xfrm>
            <a:off x="857892" y="1824134"/>
            <a:ext cx="10476216" cy="1052709"/>
          </a:xfrm>
        </p:spPr>
        <p:txBody>
          <a:bodyPr anchor="t"/>
          <a:lstStyle/>
          <a:p>
            <a:r>
              <a:rPr lang="en-US" altLang="en-US" sz="6600" dirty="0"/>
              <a:t>Welcome! </a:t>
            </a:r>
            <a:endParaRPr lang="en-US" altLang="en-US" sz="4400" dirty="0"/>
          </a:p>
        </p:txBody>
      </p:sp>
      <p:pic>
        <p:nvPicPr>
          <p:cNvPr id="14" name="Picture 6">
            <a:extLst>
              <a:ext uri="{FF2B5EF4-FFF2-40B4-BE49-F238E27FC236}">
                <a16:creationId xmlns:a16="http://schemas.microsoft.com/office/drawing/2014/main" id="{1142DE26-ACC8-2A47-8D14-3D69DBBA1BDD}"/>
              </a:ext>
            </a:extLst>
          </p:cNvPr>
          <p:cNvPicPr>
            <a:picLocks noChangeAspect="1" noChangeArrowheads="1"/>
          </p:cNvPicPr>
          <p:nvPr/>
        </p:nvPicPr>
        <p:blipFill>
          <a:blip r:embed="rId5"/>
          <a:srcRect/>
          <a:stretch/>
        </p:blipFill>
        <p:spPr bwMode="auto">
          <a:xfrm>
            <a:off x="10157648" y="344418"/>
            <a:ext cx="1240083" cy="124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a:extLst>
              <a:ext uri="{FF2B5EF4-FFF2-40B4-BE49-F238E27FC236}">
                <a16:creationId xmlns:a16="http://schemas.microsoft.com/office/drawing/2014/main" id="{A58A94C3-617D-5640-B1A9-CD7D4D72540A}"/>
              </a:ext>
            </a:extLst>
          </p:cNvPr>
          <p:cNvSpPr txBox="1">
            <a:spLocks noChangeArrowheads="1"/>
          </p:cNvSpPr>
          <p:nvPr/>
        </p:nvSpPr>
        <p:spPr bwMode="auto">
          <a:xfrm>
            <a:off x="-66008" y="2906250"/>
            <a:ext cx="12192000" cy="3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Clr>
                <a:srgbClr val="FA554D"/>
              </a:buClr>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500"/>
              </a:spcBef>
              <a:spcAft>
                <a:spcPct val="0"/>
              </a:spcAft>
              <a:buClr>
                <a:schemeClr val="tx2"/>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rtl="0" eaLnBrk="1" fontAlgn="base" hangingPunct="1">
              <a:lnSpc>
                <a:spcPct val="90000"/>
              </a:lnSpc>
              <a:spcBef>
                <a:spcPts val="500"/>
              </a:spcBef>
              <a:spcAft>
                <a:spcPct val="0"/>
              </a:spcAft>
              <a:buClr>
                <a:schemeClr val="tx2"/>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rtl="0" eaLnBrk="1" fontAlgn="base" hangingPunct="1">
              <a:lnSpc>
                <a:spcPct val="90000"/>
              </a:lnSpc>
              <a:spcBef>
                <a:spcPts val="500"/>
              </a:spcBef>
              <a:spcAft>
                <a:spcPct val="0"/>
              </a:spcAft>
              <a:buClr>
                <a:srgbClr val="FF554D"/>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
                <a:srgbClr val="FA554D"/>
              </a:buClr>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1A1A1A"/>
                </a:solidFill>
                <a:effectLst/>
                <a:uLnTx/>
                <a:uFillTx/>
                <a:latin typeface="Georgia" panose="02040502050405020303" pitchFamily="18" charset="0"/>
                <a:ea typeface="+mn-ea"/>
                <a:cs typeface="Arial" panose="020B0604020202020204" pitchFamily="34" charset="0"/>
              </a:rPr>
              <a:t>The training will begin shortly</a:t>
            </a:r>
          </a:p>
        </p:txBody>
      </p:sp>
    </p:spTree>
    <p:extLst>
      <p:ext uri="{BB962C8B-B14F-4D97-AF65-F5344CB8AC3E}">
        <p14:creationId xmlns:p14="http://schemas.microsoft.com/office/powerpoint/2010/main" val="298313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p:txBody>
          <a:bodyPr/>
          <a:lstStyle/>
          <a:p>
            <a:r>
              <a:rPr lang="en-US" altLang="en-US" dirty="0"/>
              <a:t>Format</a:t>
            </a:r>
          </a:p>
        </p:txBody>
      </p:sp>
      <p:sp>
        <p:nvSpPr>
          <p:cNvPr id="4" name="Content Placeholder 4">
            <a:extLst>
              <a:ext uri="{FF2B5EF4-FFF2-40B4-BE49-F238E27FC236}">
                <a16:creationId xmlns:a16="http://schemas.microsoft.com/office/drawing/2014/main" id="{D08079B1-FEB4-DC90-4183-2819A45DC4AF}"/>
              </a:ext>
            </a:extLst>
          </p:cNvPr>
          <p:cNvSpPr>
            <a:spLocks noGrp="1" noChangeArrowheads="1"/>
          </p:cNvSpPr>
          <p:nvPr>
            <p:ph idx="1"/>
          </p:nvPr>
        </p:nvSpPr>
        <p:spPr>
          <a:xfrm>
            <a:off x="838200" y="1825625"/>
            <a:ext cx="10515600" cy="4351338"/>
          </a:xfrm>
        </p:spPr>
        <p:txBody>
          <a:bodyPr/>
          <a:lstStyle/>
          <a:p>
            <a:r>
              <a:rPr lang="en-US" altLang="en-US" dirty="0"/>
              <a:t>Available through eMetric Portal</a:t>
            </a:r>
          </a:p>
          <a:p>
            <a:r>
              <a:rPr lang="en-US" altLang="en-US" dirty="0"/>
              <a:t>Online </a:t>
            </a:r>
          </a:p>
          <a:p>
            <a:pPr lvl="1"/>
            <a:r>
              <a:rPr lang="en-US" altLang="en-US" dirty="0"/>
              <a:t>Students assess in kiosk</a:t>
            </a:r>
          </a:p>
          <a:p>
            <a:r>
              <a:rPr lang="en-US" altLang="en-US" dirty="0"/>
              <a:t>Paper </a:t>
            </a:r>
          </a:p>
          <a:p>
            <a:pPr lvl="1"/>
            <a:r>
              <a:rPr lang="en-US" altLang="en-US" dirty="0"/>
              <a:t>Available for download from administration home page</a:t>
            </a:r>
          </a:p>
        </p:txBody>
      </p:sp>
    </p:spTree>
    <p:extLst>
      <p:ext uri="{BB962C8B-B14F-4D97-AF65-F5344CB8AC3E}">
        <p14:creationId xmlns:p14="http://schemas.microsoft.com/office/powerpoint/2010/main" val="132069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7968-6154-4574-ACA1-D83EDFEB6E78}"/>
              </a:ext>
            </a:extLst>
          </p:cNvPr>
          <p:cNvSpPr>
            <a:spLocks noGrp="1"/>
          </p:cNvSpPr>
          <p:nvPr>
            <p:ph type="title"/>
          </p:nvPr>
        </p:nvSpPr>
        <p:spPr/>
        <p:txBody>
          <a:bodyPr/>
          <a:lstStyle/>
          <a:p>
            <a:r>
              <a:rPr lang="en-US"/>
              <a:t>Key Dates</a:t>
            </a:r>
          </a:p>
        </p:txBody>
      </p:sp>
      <p:graphicFrame>
        <p:nvGraphicFramePr>
          <p:cNvPr id="6" name="Table 6">
            <a:extLst>
              <a:ext uri="{FF2B5EF4-FFF2-40B4-BE49-F238E27FC236}">
                <a16:creationId xmlns:a16="http://schemas.microsoft.com/office/drawing/2014/main" id="{06F58D4C-78AE-47F6-AF7E-4B6C479D62E4}"/>
              </a:ext>
            </a:extLst>
          </p:cNvPr>
          <p:cNvGraphicFramePr>
            <a:graphicFrameLocks noGrp="1"/>
          </p:cNvGraphicFramePr>
          <p:nvPr>
            <p:ph idx="1"/>
            <p:extLst>
              <p:ext uri="{D42A27DB-BD31-4B8C-83A1-F6EECF244321}">
                <p14:modId xmlns:p14="http://schemas.microsoft.com/office/powerpoint/2010/main" val="2580704284"/>
              </p:ext>
            </p:extLst>
          </p:nvPr>
        </p:nvGraphicFramePr>
        <p:xfrm>
          <a:off x="838200" y="1247140"/>
          <a:ext cx="10515600" cy="3078480"/>
        </p:xfrm>
        <a:graphic>
          <a:graphicData uri="http://schemas.openxmlformats.org/drawingml/2006/table">
            <a:tbl>
              <a:tblPr firstRow="1" bandRow="1">
                <a:tableStyleId>{5C22544A-7EE6-4342-B048-85BDC9FD1C3A}</a:tableStyleId>
              </a:tblPr>
              <a:tblGrid>
                <a:gridCol w="7351207">
                  <a:extLst>
                    <a:ext uri="{9D8B030D-6E8A-4147-A177-3AD203B41FA5}">
                      <a16:colId xmlns:a16="http://schemas.microsoft.com/office/drawing/2014/main" val="2404641891"/>
                    </a:ext>
                  </a:extLst>
                </a:gridCol>
                <a:gridCol w="3164393">
                  <a:extLst>
                    <a:ext uri="{9D8B030D-6E8A-4147-A177-3AD203B41FA5}">
                      <a16:colId xmlns:a16="http://schemas.microsoft.com/office/drawing/2014/main" val="3018568718"/>
                    </a:ext>
                  </a:extLst>
                </a:gridCol>
              </a:tblGrid>
              <a:tr h="370840">
                <a:tc gridSpan="2">
                  <a:txBody>
                    <a:bodyPr/>
                    <a:lstStyle/>
                    <a:p>
                      <a:r>
                        <a:rPr lang="en-US" sz="2800">
                          <a:latin typeface="Lato Light" panose="020F0302020204030203" pitchFamily="34" charset="0"/>
                        </a:rPr>
                        <a:t>Test Preparation Key Dates</a:t>
                      </a:r>
                    </a:p>
                    <a:p>
                      <a:endParaRPr lang="en-US">
                        <a:latin typeface="Lato Light" panose="020F0302020204030203" pitchFamily="34" charset="0"/>
                      </a:endParaRPr>
                    </a:p>
                  </a:txBody>
                  <a:tcPr/>
                </a:tc>
                <a:tc hMerge="1">
                  <a:txBody>
                    <a:bodyPr/>
                    <a:lstStyle/>
                    <a:p>
                      <a:endParaRPr lang="en-US"/>
                    </a:p>
                  </a:txBody>
                  <a:tcPr/>
                </a:tc>
                <a:extLst>
                  <a:ext uri="{0D108BD9-81ED-4DB2-BD59-A6C34878D82A}">
                    <a16:rowId xmlns:a16="http://schemas.microsoft.com/office/drawing/2014/main" val="2014217690"/>
                  </a:ext>
                </a:extLst>
              </a:tr>
              <a:tr h="370840">
                <a:tc>
                  <a:txBody>
                    <a:bodyPr/>
                    <a:lstStyle/>
                    <a:p>
                      <a:r>
                        <a:rPr lang="en-US" sz="2400" b="1">
                          <a:latin typeface="Lato Light" panose="020F0302020204030203" pitchFamily="34" charset="0"/>
                        </a:rPr>
                        <a:t>Portal Open &amp; Kiosks available for download</a:t>
                      </a:r>
                    </a:p>
                  </a:txBody>
                  <a:tcPr/>
                </a:tc>
                <a:tc>
                  <a:txBody>
                    <a:bodyPr/>
                    <a:lstStyle/>
                    <a:p>
                      <a:r>
                        <a:rPr lang="en-US" sz="2400" b="1" dirty="0">
                          <a:latin typeface="Lato Light" panose="020F0302020204030203" pitchFamily="34" charset="0"/>
                        </a:rPr>
                        <a:t>Sep 11</a:t>
                      </a:r>
                      <a:r>
                        <a:rPr lang="en-US" sz="2400" b="1" baseline="0" dirty="0">
                          <a:latin typeface="Lato Light" panose="020F0302020204030203" pitchFamily="34" charset="0"/>
                        </a:rPr>
                        <a:t>, 2023</a:t>
                      </a:r>
                      <a:endParaRPr lang="en-US" sz="2400" b="1" dirty="0">
                        <a:latin typeface="Lato Light" panose="020F0302020204030203" pitchFamily="34" charset="0"/>
                      </a:endParaRPr>
                    </a:p>
                  </a:txBody>
                  <a:tcPr/>
                </a:tc>
                <a:extLst>
                  <a:ext uri="{0D108BD9-81ED-4DB2-BD59-A6C34878D82A}">
                    <a16:rowId xmlns:a16="http://schemas.microsoft.com/office/drawing/2014/main" val="2640134176"/>
                  </a:ext>
                </a:extLst>
              </a:tr>
              <a:tr h="370840">
                <a:tc>
                  <a:txBody>
                    <a:bodyPr/>
                    <a:lstStyle/>
                    <a:p>
                      <a:r>
                        <a:rPr lang="en-US" sz="2400" b="1" dirty="0">
                          <a:latin typeface="Lato Light" panose="020F0302020204030203" pitchFamily="34" charset="0"/>
                        </a:rPr>
                        <a:t>BIE Roster Upload (only 5</a:t>
                      </a:r>
                      <a:r>
                        <a:rPr lang="en-US" sz="2400" b="1" baseline="30000" dirty="0">
                          <a:latin typeface="Lato Light" panose="020F0302020204030203" pitchFamily="34" charset="0"/>
                        </a:rPr>
                        <a:t>th</a:t>
                      </a:r>
                      <a:r>
                        <a:rPr lang="en-US" sz="2400" b="1" dirty="0">
                          <a:latin typeface="Lato Light" panose="020F0302020204030203" pitchFamily="34" charset="0"/>
                        </a:rPr>
                        <a:t>, 8</a:t>
                      </a:r>
                      <a:r>
                        <a:rPr lang="en-US" sz="2400" b="1" baseline="30000" dirty="0">
                          <a:latin typeface="Lato Light" panose="020F0302020204030203" pitchFamily="34" charset="0"/>
                        </a:rPr>
                        <a:t>th</a:t>
                      </a:r>
                      <a:r>
                        <a:rPr lang="en-US" sz="2400" b="1" dirty="0">
                          <a:latin typeface="Lato Light" panose="020F0302020204030203" pitchFamily="34" charset="0"/>
                        </a:rPr>
                        <a:t>, 11</a:t>
                      </a:r>
                      <a:r>
                        <a:rPr lang="en-US" sz="2400" b="1" baseline="30000" dirty="0">
                          <a:latin typeface="Lato Light" panose="020F0302020204030203" pitchFamily="34" charset="0"/>
                        </a:rPr>
                        <a:t>th</a:t>
                      </a:r>
                      <a:r>
                        <a:rPr lang="en-US" sz="2400" b="1" dirty="0">
                          <a:latin typeface="Lato Light" panose="020F0302020204030203" pitchFamily="34" charset="0"/>
                        </a:rPr>
                        <a:t> grade students)</a:t>
                      </a:r>
                    </a:p>
                  </a:txBody>
                  <a:tcPr/>
                </a:tc>
                <a:tc>
                  <a:txBody>
                    <a:bodyPr/>
                    <a:lstStyle/>
                    <a:p>
                      <a:r>
                        <a:rPr lang="en-US" sz="2400" b="1" dirty="0">
                          <a:latin typeface="Lato Light" panose="020F0302020204030203" pitchFamily="34" charset="0"/>
                        </a:rPr>
                        <a:t>Sep 13, 2023</a:t>
                      </a:r>
                    </a:p>
                  </a:txBody>
                  <a:tcPr/>
                </a:tc>
                <a:extLst>
                  <a:ext uri="{0D108BD9-81ED-4DB2-BD59-A6C34878D82A}">
                    <a16:rowId xmlns:a16="http://schemas.microsoft.com/office/drawing/2014/main" val="3613912421"/>
                  </a:ext>
                </a:extLst>
              </a:tr>
              <a:tr h="370840">
                <a:tc>
                  <a:txBody>
                    <a:bodyPr/>
                    <a:lstStyle/>
                    <a:p>
                      <a:r>
                        <a:rPr lang="en-US" sz="2400" b="1" dirty="0">
                          <a:latin typeface="Lato Light" panose="020F0302020204030203" pitchFamily="34" charset="0"/>
                        </a:rPr>
                        <a:t>Tests available for scheduling in Portal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Lato Light" panose="020F0302020204030203" pitchFamily="34" charset="0"/>
                        </a:rPr>
                        <a:t>Sep 20</a:t>
                      </a:r>
                      <a:r>
                        <a:rPr lang="en-US" sz="2400" b="1" baseline="0" dirty="0">
                          <a:latin typeface="Lato Light" panose="020F0302020204030203" pitchFamily="34" charset="0"/>
                        </a:rPr>
                        <a:t>, 2023</a:t>
                      </a:r>
                      <a:endParaRPr lang="en-US" sz="2400" b="1" dirty="0">
                        <a:latin typeface="Lato Light" panose="020F0302020204030203" pitchFamily="34" charset="0"/>
                      </a:endParaRPr>
                    </a:p>
                  </a:txBody>
                  <a:tcPr/>
                </a:tc>
                <a:extLst>
                  <a:ext uri="{0D108BD9-81ED-4DB2-BD59-A6C34878D82A}">
                    <a16:rowId xmlns:a16="http://schemas.microsoft.com/office/drawing/2014/main" val="3054801832"/>
                  </a:ext>
                </a:extLst>
              </a:tr>
              <a:tr h="370840">
                <a:tc>
                  <a:txBody>
                    <a:bodyPr/>
                    <a:lstStyle/>
                    <a:p>
                      <a:r>
                        <a:rPr lang="en-US" sz="2400" b="1" dirty="0">
                          <a:latin typeface="Lato Light" panose="020F0302020204030203" pitchFamily="34" charset="0"/>
                        </a:rPr>
                        <a:t>Science Benchmark Test Window Opens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latin typeface="Lato Light" panose="020F0302020204030203" pitchFamily="34" charset="0"/>
                        </a:rPr>
                        <a:t>Sep 21, </a:t>
                      </a:r>
                      <a:r>
                        <a:rPr lang="en-US" sz="2400" b="1" dirty="0">
                          <a:latin typeface="Lato Light" panose="020F0302020204030203" pitchFamily="34" charset="0"/>
                        </a:rPr>
                        <a:t>2023</a:t>
                      </a:r>
                    </a:p>
                  </a:txBody>
                  <a:tcPr/>
                </a:tc>
                <a:extLst>
                  <a:ext uri="{0D108BD9-81ED-4DB2-BD59-A6C34878D82A}">
                    <a16:rowId xmlns:a16="http://schemas.microsoft.com/office/drawing/2014/main" val="3100971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Lato Light" panose="020F0302020204030203" pitchFamily="34" charset="0"/>
                        </a:rPr>
                        <a:t>Science Benchmark Test Window Closes</a:t>
                      </a:r>
                    </a:p>
                  </a:txBody>
                  <a:tcPr/>
                </a:tc>
                <a:tc>
                  <a:txBody>
                    <a:bodyPr/>
                    <a:lstStyle/>
                    <a:p>
                      <a:r>
                        <a:rPr lang="en-US" sz="2400" b="1" dirty="0">
                          <a:latin typeface="Lato Light" panose="020F0302020204030203" pitchFamily="34" charset="0"/>
                        </a:rPr>
                        <a:t>Mar 8, 2024</a:t>
                      </a:r>
                    </a:p>
                  </a:txBody>
                  <a:tcPr/>
                </a:tc>
                <a:extLst>
                  <a:ext uri="{0D108BD9-81ED-4DB2-BD59-A6C34878D82A}">
                    <a16:rowId xmlns:a16="http://schemas.microsoft.com/office/drawing/2014/main" val="3215625135"/>
                  </a:ext>
                </a:extLst>
              </a:tr>
            </a:tbl>
          </a:graphicData>
        </a:graphic>
      </p:graphicFrame>
    </p:spTree>
    <p:extLst>
      <p:ext uri="{BB962C8B-B14F-4D97-AF65-F5344CB8AC3E}">
        <p14:creationId xmlns:p14="http://schemas.microsoft.com/office/powerpoint/2010/main" val="1161339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a:t>BIE Science Assessment </a:t>
            </a:r>
          </a:p>
        </p:txBody>
      </p:sp>
      <p:sp>
        <p:nvSpPr>
          <p:cNvPr id="5" name="Text Placeholder 6">
            <a:extLst>
              <a:ext uri="{FF2B5EF4-FFF2-40B4-BE49-F238E27FC236}">
                <a16:creationId xmlns:a16="http://schemas.microsoft.com/office/drawing/2014/main" id="{EE52BE59-C7D8-4D4B-AB15-053723EC1F9F}"/>
              </a:ext>
            </a:extLst>
          </p:cNvPr>
          <p:cNvSpPr txBox="1">
            <a:spLocks/>
          </p:cNvSpPr>
          <p:nvPr/>
        </p:nvSpPr>
        <p:spPr>
          <a:xfrm>
            <a:off x="1343160" y="1263889"/>
            <a:ext cx="3750133" cy="1579109"/>
          </a:xfrm>
          <a:prstGeom prst="rect">
            <a:avLst/>
          </a:prstGeom>
        </p:spPr>
        <p:txBody>
          <a:bodyPr vert="horz" lIns="0" tIns="45720" rIns="0" bIns="45720" rtlCol="0">
            <a:normAutofit/>
          </a:bodyPr>
          <a:lstStyle>
            <a:lvl1pPr marL="0" indent="0" algn="l" defTabSz="457200" rtl="0" eaLnBrk="1" latinLnBrk="0" hangingPunct="1">
              <a:spcBef>
                <a:spcPct val="20000"/>
              </a:spcBef>
              <a:buClr>
                <a:srgbClr val="F0B310"/>
              </a:buClr>
              <a:buFont typeface="Wingdings" charset="2"/>
              <a:buNone/>
              <a:defRPr sz="1800" b="0" i="0" kern="1200" baseline="0">
                <a:solidFill>
                  <a:srgbClr val="356387"/>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2400" b="1">
                <a:solidFill>
                  <a:schemeClr val="tx1"/>
                </a:solidFill>
                <a:latin typeface="Lato Light" panose="020F0302020204030203" pitchFamily="34" charset="0"/>
              </a:rPr>
              <a:t>BIE Science Assessment Portal: </a:t>
            </a:r>
          </a:p>
          <a:p>
            <a:pPr algn="ctr">
              <a:defRPr/>
            </a:pPr>
            <a:r>
              <a:rPr lang="en-US" b="1">
                <a:solidFill>
                  <a:schemeClr val="tx1"/>
                </a:solidFill>
                <a:latin typeface="Lato Light" panose="020F0302020204030203" pitchFamily="34" charset="0"/>
              </a:rPr>
              <a:t>Online Test Administration System</a:t>
            </a:r>
          </a:p>
          <a:p>
            <a:pPr algn="ctr">
              <a:defRPr/>
            </a:pPr>
            <a:r>
              <a:rPr lang="en-US" b="1">
                <a:solidFill>
                  <a:schemeClr val="tx1"/>
                </a:solidFill>
                <a:latin typeface="Lato Light" panose="020F0302020204030203" pitchFamily="34" charset="0"/>
              </a:rPr>
              <a:t>https://bie.cognia.org</a:t>
            </a:r>
          </a:p>
        </p:txBody>
      </p:sp>
      <p:sp>
        <p:nvSpPr>
          <p:cNvPr id="8" name="Text Placeholder 9">
            <a:extLst>
              <a:ext uri="{FF2B5EF4-FFF2-40B4-BE49-F238E27FC236}">
                <a16:creationId xmlns:a16="http://schemas.microsoft.com/office/drawing/2014/main" id="{AB4D0964-DEA0-4E81-B29E-9FE8227AD6E5}"/>
              </a:ext>
            </a:extLst>
          </p:cNvPr>
          <p:cNvSpPr txBox="1">
            <a:spLocks/>
          </p:cNvSpPr>
          <p:nvPr/>
        </p:nvSpPr>
        <p:spPr>
          <a:xfrm>
            <a:off x="6992240" y="1263889"/>
            <a:ext cx="4041432" cy="1579109"/>
          </a:xfrm>
          <a:prstGeom prst="rect">
            <a:avLst/>
          </a:prstGeom>
        </p:spPr>
        <p:txBody>
          <a:bodyPr vert="horz" lIns="0" tIns="45720" rIns="0" bIns="45720" rtlCol="0">
            <a:noAutofit/>
          </a:bodyPr>
          <a:lstStyle>
            <a:lvl1pPr marL="0" indent="0" algn="l" defTabSz="457200" rtl="0" eaLnBrk="1" latinLnBrk="0" hangingPunct="1">
              <a:spcBef>
                <a:spcPct val="20000"/>
              </a:spcBef>
              <a:buClr>
                <a:srgbClr val="F0B310"/>
              </a:buClr>
              <a:buFont typeface="Wingdings" charset="2"/>
              <a:buNone/>
              <a:defRPr sz="1800" b="0" i="0" kern="1200">
                <a:solidFill>
                  <a:srgbClr val="356387"/>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2400" b="1">
                <a:solidFill>
                  <a:schemeClr val="tx1"/>
                </a:solidFill>
                <a:latin typeface="Lato Light" panose="020F0302020204030203" pitchFamily="34" charset="0"/>
              </a:rPr>
              <a:t>BIE Science Assessment Student Test Interface: </a:t>
            </a:r>
          </a:p>
          <a:p>
            <a:pPr algn="ctr">
              <a:defRPr/>
            </a:pPr>
            <a:r>
              <a:rPr lang="en-US" b="1">
                <a:solidFill>
                  <a:schemeClr val="tx1"/>
                </a:solidFill>
                <a:latin typeface="Lato Light" panose="020F0302020204030203" pitchFamily="34" charset="0"/>
              </a:rPr>
              <a:t>Student Test Delivery System</a:t>
            </a:r>
          </a:p>
        </p:txBody>
      </p:sp>
      <p:pic>
        <p:nvPicPr>
          <p:cNvPr id="11" name="Picture 10">
            <a:extLst>
              <a:ext uri="{FF2B5EF4-FFF2-40B4-BE49-F238E27FC236}">
                <a16:creationId xmlns:a16="http://schemas.microsoft.com/office/drawing/2014/main" id="{12AB029F-B7CE-4BF8-9010-A2EA38962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363" y="1181739"/>
            <a:ext cx="660097" cy="660097"/>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B4C6ACD0-5D35-4FF6-BEA2-89DB0736D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978" y="2925147"/>
            <a:ext cx="3828495" cy="2546744"/>
          </a:xfrm>
          <a:prstGeom prst="rect">
            <a:avLst/>
          </a:prstGeom>
        </p:spPr>
      </p:pic>
      <p:pic>
        <p:nvPicPr>
          <p:cNvPr id="14" name="Content Placeholder 11">
            <a:extLst>
              <a:ext uri="{FF2B5EF4-FFF2-40B4-BE49-F238E27FC236}">
                <a16:creationId xmlns:a16="http://schemas.microsoft.com/office/drawing/2014/main" id="{48412875-83FE-4CDC-803C-4FBD4D505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8708" y="2925147"/>
            <a:ext cx="3828495" cy="2535727"/>
          </a:xfrm>
          <a:prstGeom prst="rect">
            <a:avLst/>
          </a:prstGeom>
        </p:spPr>
      </p:pic>
      <p:pic>
        <p:nvPicPr>
          <p:cNvPr id="3" name="Picture 2">
            <a:extLst>
              <a:ext uri="{FF2B5EF4-FFF2-40B4-BE49-F238E27FC236}">
                <a16:creationId xmlns:a16="http://schemas.microsoft.com/office/drawing/2014/main" id="{9F66F8F7-DC92-4E47-889A-0C4D4135AD34}"/>
              </a:ext>
            </a:extLst>
          </p:cNvPr>
          <p:cNvPicPr>
            <a:picLocks noChangeAspect="1"/>
          </p:cNvPicPr>
          <p:nvPr/>
        </p:nvPicPr>
        <p:blipFill>
          <a:blip r:embed="rId5"/>
          <a:stretch>
            <a:fillRect/>
          </a:stretch>
        </p:blipFill>
        <p:spPr>
          <a:xfrm>
            <a:off x="731544" y="1121609"/>
            <a:ext cx="780356" cy="780356"/>
          </a:xfrm>
          <a:prstGeom prst="rect">
            <a:avLst/>
          </a:prstGeom>
        </p:spPr>
      </p:pic>
    </p:spTree>
    <p:extLst>
      <p:ext uri="{BB962C8B-B14F-4D97-AF65-F5344CB8AC3E}">
        <p14:creationId xmlns:p14="http://schemas.microsoft.com/office/powerpoint/2010/main" val="3120194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1C316E-7C23-9EE0-A529-EE6D3A3B0572}"/>
              </a:ext>
            </a:extLst>
          </p:cNvPr>
          <p:cNvSpPr/>
          <p:nvPr/>
        </p:nvSpPr>
        <p:spPr>
          <a:xfrm>
            <a:off x="10548595" y="3747744"/>
            <a:ext cx="1545996" cy="13333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6E4AA-95FF-7442-BC6B-A3D4291B888F}"/>
              </a:ext>
            </a:extLst>
          </p:cNvPr>
          <p:cNvSpPr>
            <a:spLocks noGrp="1"/>
          </p:cNvSpPr>
          <p:nvPr>
            <p:ph type="title"/>
          </p:nvPr>
        </p:nvSpPr>
        <p:spPr/>
        <p:txBody>
          <a:bodyPr/>
          <a:lstStyle/>
          <a:p>
            <a:r>
              <a:rPr lang="en-US"/>
              <a:t>BIE Science Assessment Online System</a:t>
            </a:r>
          </a:p>
        </p:txBody>
      </p:sp>
      <p:graphicFrame>
        <p:nvGraphicFramePr>
          <p:cNvPr id="4" name="Content Placeholder 3">
            <a:extLst>
              <a:ext uri="{FF2B5EF4-FFF2-40B4-BE49-F238E27FC236}">
                <a16:creationId xmlns:a16="http://schemas.microsoft.com/office/drawing/2014/main" id="{35AB953B-43D3-F143-8880-843D3B02239C}"/>
              </a:ext>
            </a:extLst>
          </p:cNvPr>
          <p:cNvGraphicFramePr>
            <a:graphicFrameLocks noGrp="1"/>
          </p:cNvGraphicFramePr>
          <p:nvPr>
            <p:ph idx="1"/>
            <p:extLst>
              <p:ext uri="{D42A27DB-BD31-4B8C-83A1-F6EECF244321}">
                <p14:modId xmlns:p14="http://schemas.microsoft.com/office/powerpoint/2010/main" val="2650842875"/>
              </p:ext>
            </p:extLst>
          </p:nvPr>
        </p:nvGraphicFramePr>
        <p:xfrm>
          <a:off x="182218" y="1054930"/>
          <a:ext cx="11844130" cy="5385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436593A-3FFF-52A9-7D89-D9F76B2B497D}"/>
              </a:ext>
            </a:extLst>
          </p:cNvPr>
          <p:cNvPicPr>
            <a:picLocks noChangeAspect="1"/>
          </p:cNvPicPr>
          <p:nvPr/>
        </p:nvPicPr>
        <p:blipFill>
          <a:blip r:embed="rId8"/>
          <a:stretch>
            <a:fillRect/>
          </a:stretch>
        </p:blipFill>
        <p:spPr>
          <a:xfrm>
            <a:off x="10429161" y="3576943"/>
            <a:ext cx="609653" cy="627942"/>
          </a:xfrm>
          <a:prstGeom prst="rect">
            <a:avLst/>
          </a:prstGeom>
        </p:spPr>
      </p:pic>
    </p:spTree>
    <p:extLst>
      <p:ext uri="{BB962C8B-B14F-4D97-AF65-F5344CB8AC3E}">
        <p14:creationId xmlns:p14="http://schemas.microsoft.com/office/powerpoint/2010/main" val="81650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a:t>Test Preparation Process</a:t>
            </a:r>
          </a:p>
        </p:txBody>
      </p:sp>
      <p:sp>
        <p:nvSpPr>
          <p:cNvPr id="5" name="TextBox 4">
            <a:extLst>
              <a:ext uri="{FF2B5EF4-FFF2-40B4-BE49-F238E27FC236}">
                <a16:creationId xmlns:a16="http://schemas.microsoft.com/office/drawing/2014/main" id="{1E020CE4-367A-4BE1-8F07-35077FCCF8CA}"/>
              </a:ext>
            </a:extLst>
          </p:cNvPr>
          <p:cNvSpPr txBox="1"/>
          <p:nvPr/>
        </p:nvSpPr>
        <p:spPr>
          <a:xfrm>
            <a:off x="751297" y="1149096"/>
            <a:ext cx="4367634" cy="1138773"/>
          </a:xfrm>
          <a:prstGeom prst="rect">
            <a:avLst/>
          </a:prstGeom>
          <a:noFill/>
        </p:spPr>
        <p:txBody>
          <a:bodyPr wrap="square" rtlCol="0">
            <a:spAutoFit/>
          </a:bodyPr>
          <a:lstStyle/>
          <a:p>
            <a:r>
              <a:rPr lang="en-US" sz="3200" b="1" dirty="0">
                <a:solidFill>
                  <a:schemeClr val="accent2"/>
                </a:solidFill>
                <a:effectLst>
                  <a:outerShdw blurRad="38100" dist="38100" dir="2700000" algn="tl">
                    <a:srgbClr val="000000">
                      <a:alpha val="43137"/>
                    </a:srgbClr>
                  </a:outerShdw>
                </a:effectLst>
              </a:rPr>
              <a:t>ITC</a:t>
            </a:r>
          </a:p>
          <a:p>
            <a:pPr marL="342900" indent="-342900">
              <a:buAutoNum type="arabicPeriod"/>
            </a:pPr>
            <a:r>
              <a:rPr lang="en-US" b="1" dirty="0">
                <a:latin typeface="Lato Light" panose="020F0302020204030203" pitchFamily="34" charset="0"/>
              </a:rPr>
              <a:t>Download and install kiosks/apps</a:t>
            </a:r>
          </a:p>
          <a:p>
            <a:pPr marL="342900" indent="-342900">
              <a:buAutoNum type="arabicPeriod"/>
            </a:pPr>
            <a:r>
              <a:rPr lang="en-US" b="1" dirty="0">
                <a:latin typeface="Lato Light" panose="020F0302020204030203" pitchFamily="34" charset="0"/>
              </a:rPr>
              <a:t>Complete Site Readiness Test</a:t>
            </a:r>
          </a:p>
        </p:txBody>
      </p:sp>
      <p:pic>
        <p:nvPicPr>
          <p:cNvPr id="6" name="Picture 5">
            <a:extLst>
              <a:ext uri="{FF2B5EF4-FFF2-40B4-BE49-F238E27FC236}">
                <a16:creationId xmlns:a16="http://schemas.microsoft.com/office/drawing/2014/main" id="{F2E36EE0-5A8B-4314-8087-581C41E785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7644" y="1259943"/>
            <a:ext cx="403473" cy="355459"/>
          </a:xfrm>
          <a:prstGeom prst="rect">
            <a:avLst/>
          </a:prstGeom>
        </p:spPr>
      </p:pic>
      <p:sp>
        <p:nvSpPr>
          <p:cNvPr id="7" name="TextBox 6">
            <a:extLst>
              <a:ext uri="{FF2B5EF4-FFF2-40B4-BE49-F238E27FC236}">
                <a16:creationId xmlns:a16="http://schemas.microsoft.com/office/drawing/2014/main" id="{93A597A8-E4BF-4495-8DE4-D88D160AD205}"/>
              </a:ext>
            </a:extLst>
          </p:cNvPr>
          <p:cNvSpPr txBox="1"/>
          <p:nvPr/>
        </p:nvSpPr>
        <p:spPr>
          <a:xfrm>
            <a:off x="6916731" y="919301"/>
            <a:ext cx="5135217" cy="1415772"/>
          </a:xfrm>
          <a:prstGeom prst="rect">
            <a:avLst/>
          </a:prstGeom>
          <a:noFill/>
        </p:spPr>
        <p:txBody>
          <a:bodyPr wrap="square" rtlCol="0">
            <a:spAutoFit/>
          </a:bodyPr>
          <a:lstStyle/>
          <a:p>
            <a:r>
              <a:rPr lang="en-US" sz="3200" b="1" dirty="0">
                <a:solidFill>
                  <a:schemeClr val="accent2"/>
                </a:solidFill>
                <a:effectLst>
                  <a:outerShdw blurRad="38100" dist="38100" dir="2700000" algn="tl">
                    <a:srgbClr val="000000">
                      <a:alpha val="43137"/>
                    </a:srgbClr>
                  </a:outerShdw>
                </a:effectLst>
              </a:rPr>
              <a:t>STC</a:t>
            </a:r>
            <a:r>
              <a:rPr lang="en-US" sz="2000" b="1" dirty="0">
                <a:solidFill>
                  <a:schemeClr val="accent2"/>
                </a:solidFill>
                <a:effectLst>
                  <a:outerShdw blurRad="38100" dist="38100" dir="2700000" algn="tl">
                    <a:srgbClr val="000000">
                      <a:alpha val="43137"/>
                    </a:srgbClr>
                  </a:outerShdw>
                </a:effectLst>
              </a:rPr>
              <a:t> </a:t>
            </a:r>
          </a:p>
          <a:p>
            <a:pPr marL="342900" indent="-342900">
              <a:buAutoNum type="arabicPeriod"/>
            </a:pPr>
            <a:r>
              <a:rPr lang="en-US" b="1" dirty="0">
                <a:latin typeface="Lato Light" panose="020F0302020204030203" pitchFamily="34" charset="0"/>
              </a:rPr>
              <a:t>Create user accounts</a:t>
            </a:r>
          </a:p>
          <a:p>
            <a:pPr marL="342900" indent="-342900">
              <a:buAutoNum type="arabicPeriod"/>
            </a:pPr>
            <a:r>
              <a:rPr lang="en-US" b="1" dirty="0">
                <a:latin typeface="Lato Light" panose="020F0302020204030203" pitchFamily="34" charset="0"/>
              </a:rPr>
              <a:t>Add/edit/transfer students</a:t>
            </a:r>
          </a:p>
          <a:p>
            <a:pPr marL="342900" indent="-342900">
              <a:buAutoNum type="arabicPeriod"/>
            </a:pPr>
            <a:r>
              <a:rPr lang="en-US" b="1" dirty="0">
                <a:latin typeface="Lato Light" panose="020F0302020204030203" pitchFamily="34" charset="0"/>
              </a:rPr>
              <a:t>Assign accessibility features &amp; accommodations</a:t>
            </a:r>
          </a:p>
        </p:txBody>
      </p:sp>
      <p:pic>
        <p:nvPicPr>
          <p:cNvPr id="8" name="Picture 7">
            <a:extLst>
              <a:ext uri="{FF2B5EF4-FFF2-40B4-BE49-F238E27FC236}">
                <a16:creationId xmlns:a16="http://schemas.microsoft.com/office/drawing/2014/main" id="{AF50483D-61A8-4C5D-8CCF-A4202CC1C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4120" y="1046226"/>
            <a:ext cx="403473" cy="355459"/>
          </a:xfrm>
          <a:prstGeom prst="rect">
            <a:avLst/>
          </a:prstGeom>
        </p:spPr>
      </p:pic>
      <p:sp>
        <p:nvSpPr>
          <p:cNvPr id="9" name="TextBox 8">
            <a:extLst>
              <a:ext uri="{FF2B5EF4-FFF2-40B4-BE49-F238E27FC236}">
                <a16:creationId xmlns:a16="http://schemas.microsoft.com/office/drawing/2014/main" id="{B199F424-3701-40BD-9BF0-75FAD4BCE009}"/>
              </a:ext>
            </a:extLst>
          </p:cNvPr>
          <p:cNvSpPr txBox="1"/>
          <p:nvPr/>
        </p:nvSpPr>
        <p:spPr>
          <a:xfrm>
            <a:off x="4070560" y="2410662"/>
            <a:ext cx="3536530" cy="1415772"/>
          </a:xfrm>
          <a:prstGeom prst="rect">
            <a:avLst/>
          </a:prstGeom>
          <a:noFill/>
        </p:spPr>
        <p:txBody>
          <a:bodyPr wrap="square" rtlCol="0">
            <a:spAutoFit/>
          </a:bodyPr>
          <a:lstStyle/>
          <a:p>
            <a:r>
              <a:rPr lang="en-US" sz="3200" b="1" dirty="0">
                <a:solidFill>
                  <a:schemeClr val="accent2"/>
                </a:solidFill>
                <a:effectLst>
                  <a:outerShdw blurRad="38100" dist="38100" dir="2700000" algn="tl">
                    <a:srgbClr val="000000">
                      <a:alpha val="43137"/>
                    </a:srgbClr>
                  </a:outerShdw>
                </a:effectLst>
              </a:rPr>
              <a:t>STC or TA</a:t>
            </a:r>
            <a:endParaRPr lang="en-US" b="1" dirty="0">
              <a:latin typeface="Lato Light" panose="020F0302020204030203" pitchFamily="34" charset="0"/>
            </a:endParaRPr>
          </a:p>
          <a:p>
            <a:pPr marL="342900" indent="-342900">
              <a:buAutoNum type="arabicPeriod"/>
            </a:pPr>
            <a:r>
              <a:rPr lang="en-US" b="1" dirty="0">
                <a:latin typeface="Lato Light" panose="020F0302020204030203" pitchFamily="34" charset="0"/>
              </a:rPr>
              <a:t>Create classes</a:t>
            </a:r>
          </a:p>
          <a:p>
            <a:pPr marL="342900" indent="-342900">
              <a:buAutoNum type="arabicPeriod"/>
            </a:pPr>
            <a:r>
              <a:rPr lang="en-US" b="1" dirty="0">
                <a:latin typeface="Lato Light" panose="020F0302020204030203" pitchFamily="34" charset="0"/>
              </a:rPr>
              <a:t>Schedule classes for test</a:t>
            </a:r>
          </a:p>
          <a:p>
            <a:pPr marL="342900" indent="-342900">
              <a:buAutoNum type="arabicPeriod"/>
            </a:pPr>
            <a:r>
              <a:rPr lang="en-US" b="1" dirty="0">
                <a:latin typeface="Lato Light" panose="020F0302020204030203" pitchFamily="34" charset="0"/>
              </a:rPr>
              <a:t>Print/distribute log-in tickets</a:t>
            </a:r>
          </a:p>
        </p:txBody>
      </p:sp>
      <p:pic>
        <p:nvPicPr>
          <p:cNvPr id="10" name="Picture 9">
            <a:extLst>
              <a:ext uri="{FF2B5EF4-FFF2-40B4-BE49-F238E27FC236}">
                <a16:creationId xmlns:a16="http://schemas.microsoft.com/office/drawing/2014/main" id="{16D40065-B0EF-4226-8005-DDDA232BD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1295" y="2528896"/>
            <a:ext cx="403473" cy="355459"/>
          </a:xfrm>
          <a:prstGeom prst="rect">
            <a:avLst/>
          </a:prstGeom>
        </p:spPr>
      </p:pic>
      <p:sp>
        <p:nvSpPr>
          <p:cNvPr id="12" name="TextBox 11">
            <a:extLst>
              <a:ext uri="{FF2B5EF4-FFF2-40B4-BE49-F238E27FC236}">
                <a16:creationId xmlns:a16="http://schemas.microsoft.com/office/drawing/2014/main" id="{D6F7DBD4-DEC6-40D9-8A19-B3E4A77E2B64}"/>
              </a:ext>
            </a:extLst>
          </p:cNvPr>
          <p:cNvSpPr txBox="1"/>
          <p:nvPr/>
        </p:nvSpPr>
        <p:spPr>
          <a:xfrm>
            <a:off x="487636" y="4249938"/>
            <a:ext cx="2912977" cy="1138773"/>
          </a:xfrm>
          <a:prstGeom prst="rect">
            <a:avLst/>
          </a:prstGeom>
          <a:noFill/>
        </p:spPr>
        <p:txBody>
          <a:bodyPr wrap="none" rtlCol="0">
            <a:spAutoFit/>
          </a:bodyPr>
          <a:lstStyle/>
          <a:p>
            <a:r>
              <a:rPr lang="en-US" sz="3200" b="1" dirty="0">
                <a:solidFill>
                  <a:schemeClr val="accent2"/>
                </a:solidFill>
                <a:effectLst>
                  <a:outerShdw blurRad="38100" dist="38100" dir="2700000" algn="tl">
                    <a:srgbClr val="000000">
                      <a:alpha val="43137"/>
                    </a:srgbClr>
                  </a:outerShdw>
                </a:effectLst>
              </a:rPr>
              <a:t>Students</a:t>
            </a:r>
          </a:p>
          <a:p>
            <a:pPr marL="342900" indent="-342900">
              <a:buAutoNum type="arabicPeriod"/>
            </a:pPr>
            <a:r>
              <a:rPr lang="en-US" b="1" dirty="0">
                <a:latin typeface="Lato Light" panose="020F0302020204030203" pitchFamily="34" charset="0"/>
              </a:rPr>
              <a:t>Launch kiosk or browser</a:t>
            </a:r>
          </a:p>
          <a:p>
            <a:pPr marL="342900" indent="-342900">
              <a:buAutoNum type="arabicPeriod"/>
            </a:pPr>
            <a:r>
              <a:rPr lang="en-US" b="1" dirty="0">
                <a:latin typeface="Lato Light" panose="020F0302020204030203" pitchFamily="34" charset="0"/>
              </a:rPr>
              <a:t>Log-in and test</a:t>
            </a:r>
          </a:p>
        </p:txBody>
      </p:sp>
      <p:pic>
        <p:nvPicPr>
          <p:cNvPr id="14" name="Picture 13">
            <a:extLst>
              <a:ext uri="{FF2B5EF4-FFF2-40B4-BE49-F238E27FC236}">
                <a16:creationId xmlns:a16="http://schemas.microsoft.com/office/drawing/2014/main" id="{8CF4E664-CB2C-4307-A826-09226A709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1400" y="4302514"/>
            <a:ext cx="434357" cy="414822"/>
          </a:xfrm>
          <a:prstGeom prst="rect">
            <a:avLst/>
          </a:prstGeom>
        </p:spPr>
      </p:pic>
      <p:sp>
        <p:nvSpPr>
          <p:cNvPr id="15" name="TextBox 14">
            <a:extLst>
              <a:ext uri="{FF2B5EF4-FFF2-40B4-BE49-F238E27FC236}">
                <a16:creationId xmlns:a16="http://schemas.microsoft.com/office/drawing/2014/main" id="{D5FD1DA7-DF3C-47FC-8792-10075CB5EC4F}"/>
              </a:ext>
            </a:extLst>
          </p:cNvPr>
          <p:cNvSpPr txBox="1"/>
          <p:nvPr/>
        </p:nvSpPr>
        <p:spPr>
          <a:xfrm>
            <a:off x="3098510" y="5225437"/>
            <a:ext cx="2010487" cy="461665"/>
          </a:xfrm>
          <a:prstGeom prst="rect">
            <a:avLst/>
          </a:prstGeom>
          <a:noFill/>
        </p:spPr>
        <p:txBody>
          <a:bodyPr wrap="none" rtlCol="0">
            <a:spAutoFit/>
          </a:bodyPr>
          <a:lstStyle/>
          <a:p>
            <a:r>
              <a:rPr lang="en-US" sz="2400" b="1">
                <a:latin typeface="Lato Light" panose="020F0302020204030203" pitchFamily="34" charset="0"/>
              </a:rPr>
              <a:t>After testing…</a:t>
            </a:r>
          </a:p>
        </p:txBody>
      </p:sp>
      <p:sp>
        <p:nvSpPr>
          <p:cNvPr id="16" name="TextBox 15">
            <a:extLst>
              <a:ext uri="{FF2B5EF4-FFF2-40B4-BE49-F238E27FC236}">
                <a16:creationId xmlns:a16="http://schemas.microsoft.com/office/drawing/2014/main" id="{B67DAC48-FF91-4384-9F91-AF68A4FF2F6A}"/>
              </a:ext>
            </a:extLst>
          </p:cNvPr>
          <p:cNvSpPr txBox="1"/>
          <p:nvPr/>
        </p:nvSpPr>
        <p:spPr>
          <a:xfrm>
            <a:off x="6668586" y="4746387"/>
            <a:ext cx="4162881" cy="1138773"/>
          </a:xfrm>
          <a:prstGeom prst="rect">
            <a:avLst/>
          </a:prstGeom>
          <a:noFill/>
        </p:spPr>
        <p:txBody>
          <a:bodyPr wrap="square" rtlCol="0">
            <a:spAutoFit/>
          </a:bodyPr>
          <a:lstStyle/>
          <a:p>
            <a:r>
              <a:rPr lang="en-US" sz="3200" b="1" dirty="0">
                <a:solidFill>
                  <a:schemeClr val="accent2"/>
                </a:solidFill>
                <a:effectLst>
                  <a:outerShdw blurRad="38100" dist="38100" dir="2700000" algn="tl">
                    <a:srgbClr val="000000">
                      <a:alpha val="43137"/>
                    </a:srgbClr>
                  </a:outerShdw>
                </a:effectLst>
              </a:rPr>
              <a:t>TA </a:t>
            </a:r>
          </a:p>
          <a:p>
            <a:pPr marL="342900" indent="-342900">
              <a:buAutoNum type="arabicPeriod"/>
            </a:pPr>
            <a:r>
              <a:rPr lang="en-US" b="1" dirty="0">
                <a:solidFill>
                  <a:srgbClr val="C00000"/>
                </a:solidFill>
                <a:effectLst>
                  <a:outerShdw blurRad="50800" dist="38100" dir="2700000" algn="tl" rotWithShape="0">
                    <a:prstClr val="black">
                      <a:alpha val="40000"/>
                    </a:prstClr>
                  </a:outerShdw>
                </a:effectLst>
                <a:latin typeface="Lato Light" panose="020F0302020204030203" pitchFamily="34" charset="0"/>
              </a:rPr>
              <a:t>Score human scored items on tests</a:t>
            </a:r>
          </a:p>
          <a:p>
            <a:pPr marL="342900" indent="-342900">
              <a:buAutoNum type="arabicPeriod"/>
            </a:pPr>
            <a:r>
              <a:rPr lang="en-US" b="1" dirty="0">
                <a:latin typeface="Lato Light" panose="020F0302020204030203" pitchFamily="34" charset="0"/>
              </a:rPr>
              <a:t>View results in Data Interaction</a:t>
            </a:r>
          </a:p>
        </p:txBody>
      </p:sp>
      <p:pic>
        <p:nvPicPr>
          <p:cNvPr id="17" name="Picture 16">
            <a:extLst>
              <a:ext uri="{FF2B5EF4-FFF2-40B4-BE49-F238E27FC236}">
                <a16:creationId xmlns:a16="http://schemas.microsoft.com/office/drawing/2014/main" id="{6CCAB65E-1510-4344-A020-F2EC4943E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5295" y="4824734"/>
            <a:ext cx="403474" cy="355459"/>
          </a:xfrm>
          <a:prstGeom prst="rect">
            <a:avLst/>
          </a:prstGeom>
        </p:spPr>
      </p:pic>
      <p:cxnSp>
        <p:nvCxnSpPr>
          <p:cNvPr id="35" name="Straight Arrow Connector 34">
            <a:extLst>
              <a:ext uri="{FF2B5EF4-FFF2-40B4-BE49-F238E27FC236}">
                <a16:creationId xmlns:a16="http://schemas.microsoft.com/office/drawing/2014/main" id="{5D72E008-68A1-4134-AE2B-4EA82249D75A}"/>
              </a:ext>
            </a:extLst>
          </p:cNvPr>
          <p:cNvCxnSpPr>
            <a:cxnSpLocks/>
          </p:cNvCxnSpPr>
          <p:nvPr/>
        </p:nvCxnSpPr>
        <p:spPr>
          <a:xfrm>
            <a:off x="1457644" y="2307097"/>
            <a:ext cx="0" cy="1945429"/>
          </a:xfrm>
          <a:prstGeom prst="straightConnector1">
            <a:avLst/>
          </a:prstGeom>
          <a:ln w="38100">
            <a:solidFill>
              <a:srgbClr val="005789"/>
            </a:solidFill>
            <a:tailEnd type="triangle"/>
          </a:ln>
        </p:spPr>
        <p:style>
          <a:lnRef idx="3">
            <a:schemeClr val="accent1"/>
          </a:lnRef>
          <a:fillRef idx="0">
            <a:schemeClr val="accent1"/>
          </a:fillRef>
          <a:effectRef idx="2">
            <a:schemeClr val="accent1"/>
          </a:effectRef>
          <a:fontRef idx="minor">
            <a:schemeClr val="tx1"/>
          </a:fontRef>
        </p:style>
      </p:cxnSp>
      <p:cxnSp>
        <p:nvCxnSpPr>
          <p:cNvPr id="39" name="Connector: Elbow 38">
            <a:extLst>
              <a:ext uri="{FF2B5EF4-FFF2-40B4-BE49-F238E27FC236}">
                <a16:creationId xmlns:a16="http://schemas.microsoft.com/office/drawing/2014/main" id="{4F710AC5-8B8C-467F-8568-6E376F41889C}"/>
              </a:ext>
            </a:extLst>
          </p:cNvPr>
          <p:cNvCxnSpPr>
            <a:cxnSpLocks/>
          </p:cNvCxnSpPr>
          <p:nvPr/>
        </p:nvCxnSpPr>
        <p:spPr>
          <a:xfrm rot="10800000" flipV="1">
            <a:off x="5317477" y="1867744"/>
            <a:ext cx="1527636" cy="598827"/>
          </a:xfrm>
          <a:prstGeom prst="bentConnector3">
            <a:avLst>
              <a:gd name="adj1" fmla="val 9998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301BC6FC-7E4D-469A-928D-9418252C807B}"/>
              </a:ext>
            </a:extLst>
          </p:cNvPr>
          <p:cNvCxnSpPr>
            <a:cxnSpLocks/>
          </p:cNvCxnSpPr>
          <p:nvPr/>
        </p:nvCxnSpPr>
        <p:spPr>
          <a:xfrm rot="10800000" flipV="1">
            <a:off x="2935114" y="3849827"/>
            <a:ext cx="2536969" cy="805397"/>
          </a:xfrm>
          <a:prstGeom prst="bentConnector3">
            <a:avLst>
              <a:gd name="adj1" fmla="val 81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79708BC2-F06F-47C1-BC40-7F057544B978}"/>
              </a:ext>
            </a:extLst>
          </p:cNvPr>
          <p:cNvCxnSpPr>
            <a:cxnSpLocks/>
          </p:cNvCxnSpPr>
          <p:nvPr/>
        </p:nvCxnSpPr>
        <p:spPr>
          <a:xfrm flipV="1">
            <a:off x="5206527" y="5262841"/>
            <a:ext cx="1442552" cy="25116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0430570C-FB54-3FAD-0767-FE1BF169AAB0}"/>
              </a:ext>
            </a:extLst>
          </p:cNvPr>
          <p:cNvCxnSpPr>
            <a:cxnSpLocks/>
            <a:stCxn id="12" idx="2"/>
            <a:endCxn id="15" idx="1"/>
          </p:cNvCxnSpPr>
          <p:nvPr/>
        </p:nvCxnSpPr>
        <p:spPr>
          <a:xfrm rot="16200000" flipH="1">
            <a:off x="2487538" y="4845297"/>
            <a:ext cx="67559" cy="115438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7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a:t>Portal Access</a:t>
            </a:r>
          </a:p>
        </p:txBody>
      </p:sp>
      <p:sp>
        <p:nvSpPr>
          <p:cNvPr id="3" name="Content Placeholder 2">
            <a:extLst>
              <a:ext uri="{FF2B5EF4-FFF2-40B4-BE49-F238E27FC236}">
                <a16:creationId xmlns:a16="http://schemas.microsoft.com/office/drawing/2014/main" id="{42327AC3-65A8-46E3-841C-11758C7FE671}"/>
              </a:ext>
            </a:extLst>
          </p:cNvPr>
          <p:cNvSpPr>
            <a:spLocks noGrp="1"/>
          </p:cNvSpPr>
          <p:nvPr>
            <p:ph idx="1"/>
          </p:nvPr>
        </p:nvSpPr>
        <p:spPr>
          <a:xfrm>
            <a:off x="838200" y="1035424"/>
            <a:ext cx="10515600" cy="5519200"/>
          </a:xfrm>
        </p:spPr>
        <p:txBody>
          <a:bodyPr>
            <a:normAutofit/>
          </a:bodyPr>
          <a:lstStyle/>
          <a:p>
            <a:pPr marL="0" indent="0">
              <a:buNone/>
            </a:pPr>
            <a:r>
              <a:rPr lang="en-US" sz="3600" b="1"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Access</a:t>
            </a:r>
          </a:p>
          <a:p>
            <a:r>
              <a:rPr lang="en-US" sz="2400" b="1" dirty="0">
                <a:latin typeface="Lato Semibold" panose="020F0502020204030203" pitchFamily="34" charset="0"/>
                <a:ea typeface="Lato Semibold" panose="020F0502020204030203" pitchFamily="34" charset="0"/>
                <a:cs typeface="Lato Semibold" panose="020F0502020204030203" pitchFamily="34" charset="0"/>
                <a:hlinkClick r:id="rId2">
                  <a:extLst>
                    <a:ext uri="{A12FA001-AC4F-418D-AE19-62706E023703}">
                      <ahyp:hlinkClr xmlns:ahyp="http://schemas.microsoft.com/office/drawing/2018/hyperlinkcolor" val="tx"/>
                    </a:ext>
                  </a:extLst>
                </a:hlinkClick>
              </a:rPr>
              <a:t>http://bie.cognia.org</a:t>
            </a:r>
            <a:endParaRPr lang="en-US" sz="2400" b="1" dirty="0">
              <a:latin typeface="Lato Semibold" panose="020F0502020204030203" pitchFamily="34" charset="0"/>
              <a:ea typeface="Lato Semibold" panose="020F0502020204030203" pitchFamily="34" charset="0"/>
              <a:cs typeface="Lato Semibold" panose="020F0502020204030203" pitchFamily="34" charset="0"/>
            </a:endParaRPr>
          </a:p>
          <a:p>
            <a:r>
              <a:rPr lang="en-US" sz="2400" b="1" dirty="0">
                <a:latin typeface="Lato Semibold" panose="020F0502020204030203" pitchFamily="34" charset="0"/>
                <a:ea typeface="Lato Semibold" panose="020F0502020204030203" pitchFamily="34" charset="0"/>
                <a:cs typeface="Lato Semibold" panose="020F0502020204030203" pitchFamily="34" charset="0"/>
              </a:rPr>
              <a:t>Open all year, previous accounts can be used</a:t>
            </a:r>
          </a:p>
          <a:p>
            <a:r>
              <a:rPr lang="en-US" sz="2400" b="1" dirty="0">
                <a:latin typeface="Lato Semibold" panose="020F0502020204030203" pitchFamily="34" charset="0"/>
                <a:ea typeface="Lato Semibold" panose="020F0502020204030203" pitchFamily="34" charset="0"/>
                <a:cs typeface="Lato Semibold" panose="020F0502020204030203" pitchFamily="34" charset="0"/>
              </a:rPr>
              <a:t>For new School Test Coordinators, please contact BIE. Accounts will be created by </a:t>
            </a:r>
            <a:r>
              <a:rPr lang="en-US" sz="2400" b="1" dirty="0" err="1">
                <a:latin typeface="Lato Semibold" panose="020F0502020204030203" pitchFamily="34" charset="0"/>
                <a:ea typeface="Lato Semibold" panose="020F0502020204030203" pitchFamily="34" charset="0"/>
                <a:cs typeface="Lato Semibold" panose="020F0502020204030203" pitchFamily="34" charset="0"/>
              </a:rPr>
              <a:t>Cognia</a:t>
            </a:r>
            <a:r>
              <a:rPr lang="en-US" sz="2400" b="1" dirty="0">
                <a:latin typeface="Lato Semibold" panose="020F0502020204030203" pitchFamily="34" charset="0"/>
                <a:ea typeface="Lato Semibold" panose="020F0502020204030203" pitchFamily="34" charset="0"/>
                <a:cs typeface="Lato Semibold" panose="020F0502020204030203" pitchFamily="34" charset="0"/>
              </a:rPr>
              <a:t> &amp; credentials will be emailed to you</a:t>
            </a:r>
          </a:p>
          <a:p>
            <a:pPr lvl="1"/>
            <a:r>
              <a:rPr lang="en-US" sz="2000" b="1" dirty="0">
                <a:latin typeface="Lato Semibold" panose="020F0502020204030203" pitchFamily="34" charset="0"/>
                <a:ea typeface="Lato Semibold" panose="020F0502020204030203" pitchFamily="34" charset="0"/>
                <a:cs typeface="Lato Semibold" panose="020F0502020204030203" pitchFamily="34" charset="0"/>
              </a:rPr>
              <a:t>STCs will create all new portal user accounts</a:t>
            </a:r>
          </a:p>
          <a:p>
            <a:pPr lvl="1"/>
            <a:r>
              <a:rPr lang="en-US" sz="2000" b="1" dirty="0">
                <a:latin typeface="Lato Semibold" panose="020F0502020204030203" pitchFamily="34" charset="0"/>
                <a:ea typeface="Lato Semibold" panose="020F0502020204030203" pitchFamily="34" charset="0"/>
                <a:cs typeface="Lato Semibold" panose="020F0502020204030203" pitchFamily="34" charset="0"/>
              </a:rPr>
              <a:t>Usernames must be unique </a:t>
            </a:r>
          </a:p>
          <a:p>
            <a:pPr lvl="1"/>
            <a:r>
              <a:rPr lang="en-US" sz="2000" b="1" dirty="0">
                <a:latin typeface="Lato Semibold" panose="020F0502020204030203" pitchFamily="34" charset="0"/>
                <a:ea typeface="Lato Semibold" panose="020F0502020204030203" pitchFamily="34" charset="0"/>
                <a:cs typeface="Lato Semibold" panose="020F0502020204030203" pitchFamily="34" charset="0"/>
              </a:rPr>
              <a:t>Your email address controls your account</a:t>
            </a:r>
          </a:p>
          <a:p>
            <a:pPr lvl="1"/>
            <a:r>
              <a:rPr lang="en-US" sz="2000" b="1" dirty="0">
                <a:latin typeface="Lato Semibold" panose="020F0502020204030203" pitchFamily="34" charset="0"/>
                <a:ea typeface="Lato Semibold" panose="020F0502020204030203" pitchFamily="34" charset="0"/>
                <a:cs typeface="Lato Semibold" panose="020F0502020204030203" pitchFamily="34" charset="0"/>
              </a:rPr>
              <a:t>New users will receive two automated emails, one with username and one with temporary password from </a:t>
            </a:r>
            <a:r>
              <a:rPr lang="en-US" sz="2000" b="1" dirty="0">
                <a:latin typeface="Lato Semibold" panose="020F0502020204030203" pitchFamily="34" charset="0"/>
                <a:ea typeface="Lato Semibold" panose="020F0502020204030203" pitchFamily="34" charset="0"/>
                <a:cs typeface="Lato Semibold" panose="020F0502020204030203" pitchFamily="34" charset="0"/>
                <a:hlinkClick r:id="rId3"/>
              </a:rPr>
              <a:t>bietechsupport@cognia.org</a:t>
            </a:r>
            <a:endParaRPr lang="en-US" sz="2400" b="1" dirty="0">
              <a:latin typeface="Lato Semibold" panose="020F0502020204030203" pitchFamily="34" charset="0"/>
              <a:ea typeface="Lato Semibold" panose="020F0502020204030203" pitchFamily="34" charset="0"/>
              <a:cs typeface="Lato Semibold" panose="020F0502020204030203" pitchFamily="34" charset="0"/>
            </a:endParaRPr>
          </a:p>
          <a:p>
            <a:r>
              <a:rPr lang="en-US" sz="2400" b="1" dirty="0">
                <a:latin typeface="Lato Semibold" panose="020F0502020204030203" pitchFamily="34" charset="0"/>
                <a:ea typeface="Lato Semibold" panose="020F0502020204030203" pitchFamily="34" charset="0"/>
                <a:cs typeface="Lato Semibold" panose="020F0502020204030203" pitchFamily="34" charset="0"/>
              </a:rPr>
              <a:t>When an account is deactivated or reactivated, the user will receive an email</a:t>
            </a:r>
          </a:p>
          <a:p>
            <a:endParaRPr lang="en-US" sz="3200" b="1"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5" name="Picture 4">
            <a:extLst>
              <a:ext uri="{FF2B5EF4-FFF2-40B4-BE49-F238E27FC236}">
                <a16:creationId xmlns:a16="http://schemas.microsoft.com/office/drawing/2014/main" id="{60BA42CA-06FF-485C-AE46-E5C78ECB8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6099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B17C-8A4B-4CB0-B349-6D7D6F15F35A}"/>
              </a:ext>
            </a:extLst>
          </p:cNvPr>
          <p:cNvSpPr>
            <a:spLocks noGrp="1"/>
          </p:cNvSpPr>
          <p:nvPr>
            <p:ph type="title"/>
          </p:nvPr>
        </p:nvSpPr>
        <p:spPr/>
        <p:txBody>
          <a:bodyPr/>
          <a:lstStyle/>
          <a:p>
            <a:r>
              <a:rPr lang="en-US"/>
              <a:t>User Roles</a:t>
            </a:r>
          </a:p>
        </p:txBody>
      </p:sp>
      <p:graphicFrame>
        <p:nvGraphicFramePr>
          <p:cNvPr id="5" name="Table 4">
            <a:extLst>
              <a:ext uri="{FF2B5EF4-FFF2-40B4-BE49-F238E27FC236}">
                <a16:creationId xmlns:a16="http://schemas.microsoft.com/office/drawing/2014/main" id="{1EE2A941-008B-48B9-B57D-39F97A586469}"/>
              </a:ext>
            </a:extLst>
          </p:cNvPr>
          <p:cNvGraphicFramePr>
            <a:graphicFrameLocks noGrp="1"/>
          </p:cNvGraphicFramePr>
          <p:nvPr>
            <p:extLst>
              <p:ext uri="{D42A27DB-BD31-4B8C-83A1-F6EECF244321}">
                <p14:modId xmlns:p14="http://schemas.microsoft.com/office/powerpoint/2010/main" val="3100162087"/>
              </p:ext>
            </p:extLst>
          </p:nvPr>
        </p:nvGraphicFramePr>
        <p:xfrm>
          <a:off x="807225" y="178432"/>
          <a:ext cx="10872585" cy="6164669"/>
        </p:xfrm>
        <a:graphic>
          <a:graphicData uri="http://schemas.openxmlformats.org/drawingml/2006/table">
            <a:tbl>
              <a:tblPr firstRow="1" bandRow="1">
                <a:tableStyleId>{69012ECD-51FC-41F1-AA8D-1B2483CD663E}</a:tableStyleId>
              </a:tblPr>
              <a:tblGrid>
                <a:gridCol w="4975560">
                  <a:extLst>
                    <a:ext uri="{9D8B030D-6E8A-4147-A177-3AD203B41FA5}">
                      <a16:colId xmlns:a16="http://schemas.microsoft.com/office/drawing/2014/main" val="127228142"/>
                    </a:ext>
                  </a:extLst>
                </a:gridCol>
                <a:gridCol w="5897025">
                  <a:extLst>
                    <a:ext uri="{9D8B030D-6E8A-4147-A177-3AD203B41FA5}">
                      <a16:colId xmlns:a16="http://schemas.microsoft.com/office/drawing/2014/main" val="3496183922"/>
                    </a:ext>
                  </a:extLst>
                </a:gridCol>
              </a:tblGrid>
              <a:tr h="345821">
                <a:tc>
                  <a:txBody>
                    <a:bodyPr/>
                    <a:lstStyle/>
                    <a:p>
                      <a:r>
                        <a:rPr lang="en-US" sz="1700" dirty="0">
                          <a:latin typeface="Lato Light" panose="020F0302020204030203" pitchFamily="34" charset="0"/>
                          <a:ea typeface="Lato Semibold" panose="020F0502020204030203" pitchFamily="34" charset="0"/>
                          <a:cs typeface="Lato Semibold" panose="020F0502020204030203" pitchFamily="34" charset="0"/>
                        </a:rPr>
                        <a:t>User Role</a:t>
                      </a:r>
                    </a:p>
                  </a:txBody>
                  <a:tcPr/>
                </a:tc>
                <a:tc>
                  <a:txBody>
                    <a:bodyPr/>
                    <a:lstStyle/>
                    <a:p>
                      <a:r>
                        <a:rPr lang="en-US" sz="1700">
                          <a:latin typeface="Lato Light" panose="020F0302020204030203" pitchFamily="34" charset="0"/>
                          <a:ea typeface="Lato Semibold" panose="020F0502020204030203" pitchFamily="34" charset="0"/>
                          <a:cs typeface="Lato Semibold" panose="020F0502020204030203" pitchFamily="34" charset="0"/>
                        </a:rPr>
                        <a:t>Responsibilities</a:t>
                      </a:r>
                    </a:p>
                  </a:txBody>
                  <a:tcPr/>
                </a:tc>
                <a:extLst>
                  <a:ext uri="{0D108BD9-81ED-4DB2-BD59-A6C34878D82A}">
                    <a16:rowId xmlns:a16="http://schemas.microsoft.com/office/drawing/2014/main" val="212243915"/>
                  </a:ext>
                </a:extLst>
              </a:tr>
              <a:tr h="2251955">
                <a:tc>
                  <a:txBody>
                    <a:bodyPr/>
                    <a:lstStyle/>
                    <a:p>
                      <a:r>
                        <a:rPr lang="en-US" sz="1700" b="1" dirty="0">
                          <a:latin typeface="Lato Light" panose="020F0302020204030203" pitchFamily="34" charset="0"/>
                        </a:rPr>
                        <a:t>School Test Coordinator (STC)</a:t>
                      </a:r>
                    </a:p>
                  </a:txBody>
                  <a:tcPr/>
                </a:tc>
                <a:tc>
                  <a:txBody>
                    <a:bodyPr/>
                    <a:lstStyle/>
                    <a:p>
                      <a:pPr marL="285750" indent="-285750">
                        <a:buFont typeface="Arial" charset="0"/>
                        <a:buChar char="•"/>
                      </a:pPr>
                      <a:r>
                        <a:rPr lang="en-US" sz="1700" b="1">
                          <a:latin typeface="Lato Light" panose="020F0302020204030203" pitchFamily="34" charset="0"/>
                        </a:rPr>
                        <a:t>Manage Users (add, edit, or deactivate)</a:t>
                      </a:r>
                    </a:p>
                    <a:p>
                      <a:pPr marL="285750" indent="-285750">
                        <a:buFont typeface="Arial" charset="0"/>
                        <a:buChar char="•"/>
                      </a:pPr>
                      <a:r>
                        <a:rPr lang="en-US" sz="1700" b="1">
                          <a:latin typeface="Lato Light" panose="020F0302020204030203" pitchFamily="34" charset="0"/>
                        </a:rPr>
                        <a:t>Access proctor password</a:t>
                      </a:r>
                    </a:p>
                    <a:p>
                      <a:pPr marL="285750" indent="-285750">
                        <a:buFont typeface="Arial" charset="0"/>
                        <a:buChar char="•"/>
                      </a:pPr>
                      <a:r>
                        <a:rPr lang="en-US" sz="1700" b="1">
                          <a:latin typeface="Lato Light" panose="020F0302020204030203" pitchFamily="34" charset="0"/>
                        </a:rPr>
                        <a:t>Edit student information &amp; assign</a:t>
                      </a:r>
                      <a:r>
                        <a:rPr lang="en-US" sz="1700" b="1" baseline="0">
                          <a:latin typeface="Lato Light" panose="020F0302020204030203" pitchFamily="34" charset="0"/>
                        </a:rPr>
                        <a:t> student accommodations</a:t>
                      </a:r>
                    </a:p>
                    <a:p>
                      <a:pPr marL="285750" indent="-285750">
                        <a:buFont typeface="Arial" charset="0"/>
                        <a:buChar char="•"/>
                      </a:pPr>
                      <a:r>
                        <a:rPr lang="en-US" sz="1700" b="1" baseline="0">
                          <a:latin typeface="Lato Light" panose="020F0302020204030203" pitchFamily="34" charset="0"/>
                        </a:rPr>
                        <a:t>Create, edit, and delete classes</a:t>
                      </a:r>
                    </a:p>
                    <a:p>
                      <a:pPr marL="285750" indent="-285750">
                        <a:buFont typeface="Arial" charset="0"/>
                        <a:buChar char="•"/>
                      </a:pPr>
                      <a:r>
                        <a:rPr lang="en-US" sz="1700" b="1" baseline="0">
                          <a:latin typeface="Lato Light" panose="020F0302020204030203" pitchFamily="34" charset="0"/>
                        </a:rPr>
                        <a:t>Schedule test sessions &amp; print logins</a:t>
                      </a:r>
                    </a:p>
                    <a:p>
                      <a:pPr marL="285750" indent="-285750">
                        <a:buFont typeface="Arial" charset="0"/>
                        <a:buChar char="•"/>
                      </a:pPr>
                      <a:r>
                        <a:rPr lang="en-US" sz="1700" b="1" baseline="0">
                          <a:latin typeface="Lato Light" panose="020F0302020204030203" pitchFamily="34" charset="0"/>
                        </a:rPr>
                        <a:t>Manage &amp; monitor test sessions</a:t>
                      </a:r>
                    </a:p>
                    <a:p>
                      <a:pPr marL="285750" indent="-285750">
                        <a:buFont typeface="Arial" charset="0"/>
                        <a:buChar char="•"/>
                      </a:pPr>
                      <a:r>
                        <a:rPr lang="en-US" sz="1700" b="1" baseline="0">
                          <a:latin typeface="Lato Light" panose="020F0302020204030203" pitchFamily="34" charset="0"/>
                        </a:rPr>
                        <a:t>Prepare IT network for student testing if there is no IT Coordinator</a:t>
                      </a:r>
                      <a:endParaRPr lang="en-US" sz="1700" b="1">
                        <a:latin typeface="Lato Light" panose="020F0302020204030203" pitchFamily="34" charset="0"/>
                      </a:endParaRPr>
                    </a:p>
                  </a:txBody>
                  <a:tcPr/>
                </a:tc>
                <a:extLst>
                  <a:ext uri="{0D108BD9-81ED-4DB2-BD59-A6C34878D82A}">
                    <a16:rowId xmlns:a16="http://schemas.microsoft.com/office/drawing/2014/main" val="2716011081"/>
                  </a:ext>
                </a:extLst>
              </a:tr>
              <a:tr h="637017">
                <a:tc>
                  <a:txBody>
                    <a:bodyPr/>
                    <a:lstStyle/>
                    <a:p>
                      <a:r>
                        <a:rPr lang="en-US" sz="1700" b="1">
                          <a:latin typeface="Lato Light" panose="020F0302020204030203" pitchFamily="34" charset="0"/>
                        </a:rPr>
                        <a:t>IT Coordinator (ITC)</a:t>
                      </a:r>
                    </a:p>
                  </a:txBody>
                  <a:tcPr/>
                </a:tc>
                <a:tc>
                  <a:txBody>
                    <a:bodyPr/>
                    <a:lstStyle/>
                    <a:p>
                      <a:pPr marL="285750" indent="-285750">
                        <a:buFont typeface="Arial" panose="020B0604020202020204" pitchFamily="34" charset="0"/>
                        <a:buChar char="•"/>
                      </a:pPr>
                      <a:r>
                        <a:rPr lang="en-US" sz="1700" b="1" dirty="0">
                          <a:latin typeface="Lato Light" panose="020F0302020204030203" pitchFamily="34" charset="0"/>
                        </a:rPr>
                        <a:t>Prepare IT network for student testing</a:t>
                      </a:r>
                      <a:endParaRPr lang="en-US" sz="1700" dirty="0"/>
                    </a:p>
                    <a:p>
                      <a:pPr marL="285750" indent="-285750">
                        <a:buFont typeface="Arial" panose="020B0604020202020204" pitchFamily="34" charset="0"/>
                        <a:buChar char="•"/>
                      </a:pPr>
                      <a:r>
                        <a:rPr lang="en-US" sz="1700" b="1" dirty="0">
                          <a:latin typeface="Lato Light" panose="020F0302020204030203" pitchFamily="34" charset="0"/>
                        </a:rPr>
                        <a:t>Conduct Site Readiness testing</a:t>
                      </a:r>
                    </a:p>
                  </a:txBody>
                  <a:tcPr/>
                </a:tc>
                <a:extLst>
                  <a:ext uri="{0D108BD9-81ED-4DB2-BD59-A6C34878D82A}">
                    <a16:rowId xmlns:a16="http://schemas.microsoft.com/office/drawing/2014/main" val="2611392891"/>
                  </a:ext>
                </a:extLst>
              </a:tr>
              <a:tr h="2161381">
                <a:tc>
                  <a:txBody>
                    <a:bodyPr/>
                    <a:lstStyle/>
                    <a:p>
                      <a:r>
                        <a:rPr lang="en-US" sz="1700" b="1">
                          <a:latin typeface="Lato Light" panose="020F0302020204030203" pitchFamily="34" charset="0"/>
                        </a:rPr>
                        <a:t>Test Administrator (TA)</a:t>
                      </a:r>
                    </a:p>
                  </a:txBody>
                  <a:tcPr/>
                </a:tc>
                <a:tc>
                  <a:txBody>
                    <a:bodyPr/>
                    <a:lstStyle/>
                    <a:p>
                      <a:pPr marL="285750" indent="-285750">
                        <a:buFont typeface="Arial" panose="020B0604020202020204" pitchFamily="34" charset="0"/>
                        <a:buChar char="•"/>
                      </a:pPr>
                      <a:r>
                        <a:rPr lang="en-US" sz="1700" b="1" dirty="0">
                          <a:latin typeface="Lato Light" panose="020F0302020204030203" pitchFamily="34" charset="0"/>
                        </a:rPr>
                        <a:t>Create classes</a:t>
                      </a:r>
                    </a:p>
                    <a:p>
                      <a:pPr marL="285750" indent="-285750">
                        <a:buFont typeface="Arial" panose="020B0604020202020204" pitchFamily="34" charset="0"/>
                        <a:buChar char="•"/>
                      </a:pPr>
                      <a:r>
                        <a:rPr lang="en-US" sz="1700" b="1" dirty="0">
                          <a:latin typeface="Lato Light" panose="020F0302020204030203" pitchFamily="34" charset="0"/>
                        </a:rPr>
                        <a:t>Create test sessions</a:t>
                      </a:r>
                    </a:p>
                    <a:p>
                      <a:pPr marL="285750" indent="-285750">
                        <a:buFont typeface="Arial" panose="020B0604020202020204" pitchFamily="34" charset="0"/>
                        <a:buChar char="•"/>
                      </a:pPr>
                      <a:r>
                        <a:rPr lang="en-US" sz="1700" b="1" dirty="0">
                          <a:latin typeface="Lato Light" panose="020F0302020204030203" pitchFamily="34" charset="0"/>
                        </a:rPr>
                        <a:t>View their students and test sessions</a:t>
                      </a:r>
                    </a:p>
                    <a:p>
                      <a:pPr marL="285750" indent="-285750">
                        <a:buFont typeface="Arial" panose="020B0604020202020204" pitchFamily="34" charset="0"/>
                        <a:buChar char="•"/>
                      </a:pPr>
                      <a:r>
                        <a:rPr lang="en-US" sz="1700" b="1" dirty="0">
                          <a:latin typeface="Lato Light" panose="020F0302020204030203" pitchFamily="34" charset="0"/>
                        </a:rPr>
                        <a:t>Print student login tickets for their test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1" baseline="0" dirty="0">
                          <a:latin typeface="Lato Light" panose="020F0302020204030203" pitchFamily="34" charset="0"/>
                        </a:rPr>
                        <a:t>Manage &amp; monitor test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1" baseline="0" dirty="0">
                          <a:latin typeface="Lato Light" panose="020F0302020204030203" pitchFamily="34" charset="0"/>
                        </a:rPr>
                        <a:t>Assign test report codes</a:t>
                      </a:r>
                      <a:endParaRPr lang="en-US" sz="1700" b="1" dirty="0">
                        <a:latin typeface="Lato Light" panose="020F0302020204030203" pitchFamily="34" charset="0"/>
                      </a:endParaRPr>
                    </a:p>
                    <a:p>
                      <a:pPr marL="285750" indent="-285750">
                        <a:buFont typeface="Arial" panose="020B0604020202020204" pitchFamily="34" charset="0"/>
                        <a:buChar char="•"/>
                      </a:pPr>
                      <a:r>
                        <a:rPr lang="en-US" sz="1700" b="1" dirty="0">
                          <a:latin typeface="Lato Light" panose="020F0302020204030203" pitchFamily="34" charset="0"/>
                        </a:rPr>
                        <a:t>Score human scored items for Benchmark tests</a:t>
                      </a:r>
                    </a:p>
                    <a:p>
                      <a:pPr marL="285750" indent="-285750">
                        <a:buFont typeface="Arial" panose="020B0604020202020204" pitchFamily="34" charset="0"/>
                        <a:buChar char="•"/>
                      </a:pPr>
                      <a:r>
                        <a:rPr lang="en-US" sz="1700" b="1" dirty="0">
                          <a:latin typeface="Lato Light" panose="020F0302020204030203" pitchFamily="34" charset="0"/>
                        </a:rPr>
                        <a:t>View Benchmark results in Data Interaction</a:t>
                      </a:r>
                    </a:p>
                  </a:txBody>
                  <a:tcPr/>
                </a:tc>
                <a:extLst>
                  <a:ext uri="{0D108BD9-81ED-4DB2-BD59-A6C34878D82A}">
                    <a16:rowId xmlns:a16="http://schemas.microsoft.com/office/drawing/2014/main" val="3361056861"/>
                  </a:ext>
                </a:extLst>
              </a:tr>
              <a:tr h="761097">
                <a:tc>
                  <a:txBody>
                    <a:bodyPr/>
                    <a:lstStyle/>
                    <a:p>
                      <a:r>
                        <a:rPr lang="en-US" sz="1700" b="1">
                          <a:latin typeface="Lato Light" panose="020F0302020204030203" pitchFamily="34" charset="0"/>
                        </a:rPr>
                        <a:t>Report Access Only (RAO)</a:t>
                      </a:r>
                    </a:p>
                  </a:txBody>
                  <a:tcPr/>
                </a:tc>
                <a:tc>
                  <a:txBody>
                    <a:bodyPr/>
                    <a:lstStyle/>
                    <a:p>
                      <a:pPr marL="285750" indent="-285750">
                        <a:buFont typeface="Arial" panose="020B0604020202020204" pitchFamily="34" charset="0"/>
                        <a:buChar char="•"/>
                      </a:pPr>
                      <a:r>
                        <a:rPr lang="en-US" sz="1700" b="1" dirty="0">
                          <a:latin typeface="Lato Light" panose="020F0302020204030203" pitchFamily="34" charset="0"/>
                        </a:rPr>
                        <a:t>View Reports</a:t>
                      </a:r>
                    </a:p>
                  </a:txBody>
                  <a:tcPr/>
                </a:tc>
                <a:extLst>
                  <a:ext uri="{0D108BD9-81ED-4DB2-BD59-A6C34878D82A}">
                    <a16:rowId xmlns:a16="http://schemas.microsoft.com/office/drawing/2014/main" val="952594295"/>
                  </a:ext>
                </a:extLst>
              </a:tr>
            </a:tbl>
          </a:graphicData>
        </a:graphic>
      </p:graphicFrame>
    </p:spTree>
    <p:extLst>
      <p:ext uri="{BB962C8B-B14F-4D97-AF65-F5344CB8AC3E}">
        <p14:creationId xmlns:p14="http://schemas.microsoft.com/office/powerpoint/2010/main" val="1441927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4026-5A22-4CFC-85C0-71728D545B37}"/>
              </a:ext>
            </a:extLst>
          </p:cNvPr>
          <p:cNvSpPr>
            <a:spLocks noGrp="1"/>
          </p:cNvSpPr>
          <p:nvPr>
            <p:ph type="title"/>
          </p:nvPr>
        </p:nvSpPr>
        <p:spPr/>
        <p:txBody>
          <a:bodyPr/>
          <a:lstStyle/>
          <a:p>
            <a:r>
              <a:rPr lang="en-US"/>
              <a:t>Portal Log-in</a:t>
            </a:r>
          </a:p>
        </p:txBody>
      </p:sp>
      <p:sp>
        <p:nvSpPr>
          <p:cNvPr id="7" name="Content Placeholder 6">
            <a:extLst>
              <a:ext uri="{FF2B5EF4-FFF2-40B4-BE49-F238E27FC236}">
                <a16:creationId xmlns:a16="http://schemas.microsoft.com/office/drawing/2014/main" id="{0E72A395-513B-4DB8-9F3F-89F90F0B208B}"/>
              </a:ext>
            </a:extLst>
          </p:cNvPr>
          <p:cNvSpPr>
            <a:spLocks noGrp="1"/>
          </p:cNvSpPr>
          <p:nvPr>
            <p:ph idx="1"/>
          </p:nvPr>
        </p:nvSpPr>
        <p:spPr>
          <a:xfrm>
            <a:off x="838200" y="1035424"/>
            <a:ext cx="10515600" cy="870288"/>
          </a:xfrm>
        </p:spPr>
        <p:txBody>
          <a:bodyPr/>
          <a:lstStyle/>
          <a:p>
            <a:pPr marL="0" indent="0">
              <a:buNone/>
            </a:pPr>
            <a:r>
              <a:rPr lang="en-US" b="1">
                <a:latin typeface="Lato Semibold" panose="020F0502020204030203" pitchFamily="34" charset="0"/>
                <a:ea typeface="Lato Semibold" panose="020F0502020204030203" pitchFamily="34" charset="0"/>
                <a:cs typeface="Lato Semibold" panose="020F0502020204030203" pitchFamily="34" charset="0"/>
              </a:rPr>
              <a:t>Portal URL: </a:t>
            </a:r>
            <a:r>
              <a:rPr lang="en-US" b="1">
                <a:latin typeface="Lato Semibold" panose="020F0502020204030203" pitchFamily="34" charset="0"/>
                <a:ea typeface="Lato Semibold" panose="020F0502020204030203" pitchFamily="34" charset="0"/>
                <a:cs typeface="Lato Semibold" panose="020F0502020204030203" pitchFamily="34" charset="0"/>
                <a:hlinkClick r:id="rId2"/>
              </a:rPr>
              <a:t>https://bie.cognia.org/</a:t>
            </a:r>
            <a:r>
              <a:rPr lang="en-US" b="1">
                <a:latin typeface="Lato Semibold" panose="020F0502020204030203" pitchFamily="34" charset="0"/>
                <a:ea typeface="Lato Semibold" panose="020F0502020204030203" pitchFamily="34" charset="0"/>
                <a:cs typeface="Lato Semibold" panose="020F0502020204030203" pitchFamily="34" charset="0"/>
              </a:rPr>
              <a:t> </a:t>
            </a:r>
          </a:p>
        </p:txBody>
      </p:sp>
      <p:pic>
        <p:nvPicPr>
          <p:cNvPr id="10" name="Picture 9">
            <a:extLst>
              <a:ext uri="{FF2B5EF4-FFF2-40B4-BE49-F238E27FC236}">
                <a16:creationId xmlns:a16="http://schemas.microsoft.com/office/drawing/2014/main" id="{2C6378F5-0217-4301-8C2C-1AE01F3A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1962BAFF-91A6-5CD5-9D85-3BE5D52552AF}"/>
              </a:ext>
            </a:extLst>
          </p:cNvPr>
          <p:cNvPicPr>
            <a:picLocks noChangeAspect="1"/>
          </p:cNvPicPr>
          <p:nvPr/>
        </p:nvPicPr>
        <p:blipFill>
          <a:blip r:embed="rId4"/>
          <a:stretch>
            <a:fillRect/>
          </a:stretch>
        </p:blipFill>
        <p:spPr>
          <a:xfrm>
            <a:off x="1989679" y="1636664"/>
            <a:ext cx="8212642" cy="4726814"/>
          </a:xfrm>
          <a:prstGeom prst="rect">
            <a:avLst/>
          </a:prstGeom>
        </p:spPr>
      </p:pic>
    </p:spTree>
    <p:extLst>
      <p:ext uri="{BB962C8B-B14F-4D97-AF65-F5344CB8AC3E}">
        <p14:creationId xmlns:p14="http://schemas.microsoft.com/office/powerpoint/2010/main" val="108184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7782-999C-4A76-82CC-D491C648713F}"/>
              </a:ext>
            </a:extLst>
          </p:cNvPr>
          <p:cNvSpPr>
            <a:spLocks noGrp="1"/>
          </p:cNvSpPr>
          <p:nvPr>
            <p:ph type="title"/>
          </p:nvPr>
        </p:nvSpPr>
        <p:spPr/>
        <p:txBody>
          <a:bodyPr/>
          <a:lstStyle/>
          <a:p>
            <a:r>
              <a:rPr lang="en-US"/>
              <a:t>User Accounts &amp; Access</a:t>
            </a:r>
          </a:p>
        </p:txBody>
      </p:sp>
      <p:pic>
        <p:nvPicPr>
          <p:cNvPr id="6" name="Picture 5">
            <a:extLst>
              <a:ext uri="{FF2B5EF4-FFF2-40B4-BE49-F238E27FC236}">
                <a16:creationId xmlns:a16="http://schemas.microsoft.com/office/drawing/2014/main" id="{0105D6F0-2199-413F-AC54-616798B86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AE22791A-58D3-42FE-8493-AE9FED182EF4}"/>
              </a:ext>
            </a:extLst>
          </p:cNvPr>
          <p:cNvGraphicFramePr>
            <a:graphicFrameLocks noGrp="1"/>
          </p:cNvGraphicFramePr>
          <p:nvPr>
            <p:extLst>
              <p:ext uri="{D42A27DB-BD31-4B8C-83A1-F6EECF244321}">
                <p14:modId xmlns:p14="http://schemas.microsoft.com/office/powerpoint/2010/main" val="1747647307"/>
              </p:ext>
            </p:extLst>
          </p:nvPr>
        </p:nvGraphicFramePr>
        <p:xfrm>
          <a:off x="8460337" y="833092"/>
          <a:ext cx="3297569" cy="5529073"/>
        </p:xfrm>
        <a:graphic>
          <a:graphicData uri="http://schemas.openxmlformats.org/drawingml/2006/table">
            <a:tbl>
              <a:tblPr firstRow="1" bandRow="1">
                <a:tableStyleId>{69012ECD-51FC-41F1-AA8D-1B2483CD663E}</a:tableStyleId>
              </a:tblPr>
              <a:tblGrid>
                <a:gridCol w="640576">
                  <a:extLst>
                    <a:ext uri="{9D8B030D-6E8A-4147-A177-3AD203B41FA5}">
                      <a16:colId xmlns:a16="http://schemas.microsoft.com/office/drawing/2014/main" val="2671576022"/>
                    </a:ext>
                  </a:extLst>
                </a:gridCol>
                <a:gridCol w="2656993">
                  <a:extLst>
                    <a:ext uri="{9D8B030D-6E8A-4147-A177-3AD203B41FA5}">
                      <a16:colId xmlns:a16="http://schemas.microsoft.com/office/drawing/2014/main" val="4060567364"/>
                    </a:ext>
                  </a:extLst>
                </a:gridCol>
              </a:tblGrid>
              <a:tr h="401187">
                <a:tc>
                  <a:txBody>
                    <a:bodyPr/>
                    <a:lstStyle/>
                    <a:p>
                      <a:pPr algn="ctr"/>
                      <a:r>
                        <a:rPr lang="en-US" sz="2000" b="1">
                          <a:latin typeface="Lato Light" panose="020F0302020204030203" pitchFamily="34" charset="0"/>
                          <a:ea typeface="Lato Semibold" panose="020F0502020204030203" pitchFamily="34" charset="0"/>
                          <a:cs typeface="Lato Semibold" panose="020F0502020204030203" pitchFamily="34" charset="0"/>
                        </a:rPr>
                        <a:t>Icon</a:t>
                      </a:r>
                    </a:p>
                  </a:txBody>
                  <a:tcPr/>
                </a:tc>
                <a:tc>
                  <a:txBody>
                    <a:bodyPr/>
                    <a:lstStyle/>
                    <a:p>
                      <a:pPr algn="l"/>
                      <a:r>
                        <a:rPr lang="en-US" sz="2000" b="1" dirty="0">
                          <a:latin typeface="Lato Light" panose="020F0302020204030203" pitchFamily="34" charset="0"/>
                          <a:ea typeface="Lato Semibold" panose="020F0502020204030203" pitchFamily="34" charset="0"/>
                          <a:cs typeface="Lato Semibold" panose="020F0502020204030203" pitchFamily="34" charset="0"/>
                        </a:rPr>
                        <a:t>Description</a:t>
                      </a:r>
                    </a:p>
                  </a:txBody>
                  <a:tcPr/>
                </a:tc>
                <a:extLst>
                  <a:ext uri="{0D108BD9-81ED-4DB2-BD59-A6C34878D82A}">
                    <a16:rowId xmlns:a16="http://schemas.microsoft.com/office/drawing/2014/main" val="610625009"/>
                  </a:ext>
                </a:extLst>
              </a:tr>
              <a:tr h="712242">
                <a:tc>
                  <a:txBody>
                    <a:bodyPr/>
                    <a:lstStyle/>
                    <a:p>
                      <a:pPr algn="ctr"/>
                      <a:r>
                        <a:rPr lang="en-US" sz="1800" b="1">
                          <a:latin typeface="Lato Light" panose="020F0302020204030203" pitchFamily="34" charset="0"/>
                        </a:rPr>
                        <a:t>1</a:t>
                      </a:r>
                    </a:p>
                  </a:txBody>
                  <a:tcPr/>
                </a:tc>
                <a:tc>
                  <a:txBody>
                    <a:bodyPr/>
                    <a:lstStyle/>
                    <a:p>
                      <a:pPr marL="0" indent="0">
                        <a:buNone/>
                      </a:pPr>
                      <a:r>
                        <a:rPr lang="en-US" sz="1600" b="1" dirty="0">
                          <a:latin typeface="Lato Light" panose="020F0302020204030203" pitchFamily="34" charset="0"/>
                        </a:rPr>
                        <a:t>BIE logo returns to portal home page</a:t>
                      </a:r>
                    </a:p>
                  </a:txBody>
                  <a:tcPr/>
                </a:tc>
                <a:extLst>
                  <a:ext uri="{0D108BD9-81ED-4DB2-BD59-A6C34878D82A}">
                    <a16:rowId xmlns:a16="http://schemas.microsoft.com/office/drawing/2014/main" val="288956801"/>
                  </a:ext>
                </a:extLst>
              </a:tr>
              <a:tr h="563020">
                <a:tc>
                  <a:txBody>
                    <a:bodyPr/>
                    <a:lstStyle/>
                    <a:p>
                      <a:pPr algn="ctr"/>
                      <a:r>
                        <a:rPr lang="en-US" sz="1800" b="1">
                          <a:latin typeface="Lato Light" panose="020F0302020204030203" pitchFamily="34" charset="0"/>
                        </a:rPr>
                        <a:t>2</a:t>
                      </a:r>
                    </a:p>
                  </a:txBody>
                  <a:tcPr/>
                </a:tc>
                <a:tc>
                  <a:txBody>
                    <a:bodyPr/>
                    <a:lstStyle/>
                    <a:p>
                      <a:r>
                        <a:rPr lang="en-US" sz="1600" b="1" dirty="0">
                          <a:latin typeface="Lato Light" panose="020F0302020204030203" pitchFamily="34" charset="0"/>
                        </a:rPr>
                        <a:t>Access User Management</a:t>
                      </a:r>
                    </a:p>
                  </a:txBody>
                  <a:tcPr/>
                </a:tc>
                <a:extLst>
                  <a:ext uri="{0D108BD9-81ED-4DB2-BD59-A6C34878D82A}">
                    <a16:rowId xmlns:a16="http://schemas.microsoft.com/office/drawing/2014/main" val="3882349522"/>
                  </a:ext>
                </a:extLst>
              </a:tr>
              <a:tr h="570134">
                <a:tc>
                  <a:txBody>
                    <a:bodyPr/>
                    <a:lstStyle/>
                    <a:p>
                      <a:pPr algn="ctr"/>
                      <a:r>
                        <a:rPr lang="en-US" sz="1800" b="1">
                          <a:latin typeface="Lato Light" panose="020F0302020204030203" pitchFamily="34" charset="0"/>
                        </a:rPr>
                        <a:t>3</a:t>
                      </a:r>
                    </a:p>
                  </a:txBody>
                  <a:tcPr/>
                </a:tc>
                <a:tc>
                  <a:txBody>
                    <a:bodyPr/>
                    <a:lstStyle/>
                    <a:p>
                      <a:r>
                        <a:rPr lang="en-US" sz="1600" b="1">
                          <a:latin typeface="Lato Light" panose="020F0302020204030203" pitchFamily="34" charset="0"/>
                        </a:rPr>
                        <a:t>View &amp; Edit user profile</a:t>
                      </a:r>
                    </a:p>
                  </a:txBody>
                  <a:tcPr/>
                </a:tc>
                <a:extLst>
                  <a:ext uri="{0D108BD9-81ED-4DB2-BD59-A6C34878D82A}">
                    <a16:rowId xmlns:a16="http://schemas.microsoft.com/office/drawing/2014/main" val="3620317431"/>
                  </a:ext>
                </a:extLst>
              </a:tr>
              <a:tr h="651829">
                <a:tc>
                  <a:txBody>
                    <a:bodyPr/>
                    <a:lstStyle/>
                    <a:p>
                      <a:pPr algn="ctr"/>
                      <a:r>
                        <a:rPr lang="en-US" sz="1800" b="1">
                          <a:latin typeface="Lato Light" panose="020F0302020204030203" pitchFamily="34" charset="0"/>
                        </a:rPr>
                        <a:t>4</a:t>
                      </a:r>
                    </a:p>
                  </a:txBody>
                  <a:tcPr/>
                </a:tc>
                <a:tc>
                  <a:txBody>
                    <a:bodyPr/>
                    <a:lstStyle/>
                    <a:p>
                      <a:r>
                        <a:rPr lang="en-US" sz="1600" b="1">
                          <a:latin typeface="Lato Light" panose="020F0302020204030203" pitchFamily="34" charset="0"/>
                        </a:rPr>
                        <a:t>Access the BIE Help &amp; Support Site</a:t>
                      </a:r>
                    </a:p>
                  </a:txBody>
                  <a:tcPr/>
                </a:tc>
                <a:extLst>
                  <a:ext uri="{0D108BD9-81ED-4DB2-BD59-A6C34878D82A}">
                    <a16:rowId xmlns:a16="http://schemas.microsoft.com/office/drawing/2014/main" val="1415702301"/>
                  </a:ext>
                </a:extLst>
              </a:tr>
              <a:tr h="577894">
                <a:tc>
                  <a:txBody>
                    <a:bodyPr/>
                    <a:lstStyle/>
                    <a:p>
                      <a:pPr algn="ctr"/>
                      <a:r>
                        <a:rPr lang="en-US" sz="1800" b="1">
                          <a:latin typeface="Lato Light" panose="020F0302020204030203" pitchFamily="34" charset="0"/>
                        </a:rPr>
                        <a:t>5</a:t>
                      </a:r>
                    </a:p>
                  </a:txBody>
                  <a:tcPr/>
                </a:tc>
                <a:tc>
                  <a:txBody>
                    <a:bodyPr/>
                    <a:lstStyle/>
                    <a:p>
                      <a:r>
                        <a:rPr lang="en-US" sz="1600" b="1">
                          <a:latin typeface="Lato Light" panose="020F0302020204030203" pitchFamily="34" charset="0"/>
                        </a:rPr>
                        <a:t>Logout of the portal</a:t>
                      </a:r>
                    </a:p>
                  </a:txBody>
                  <a:tcPr/>
                </a:tc>
                <a:extLst>
                  <a:ext uri="{0D108BD9-81ED-4DB2-BD59-A6C34878D82A}">
                    <a16:rowId xmlns:a16="http://schemas.microsoft.com/office/drawing/2014/main" val="565624068"/>
                  </a:ext>
                </a:extLst>
              </a:tr>
              <a:tr h="656287">
                <a:tc>
                  <a:txBody>
                    <a:bodyPr/>
                    <a:lstStyle/>
                    <a:p>
                      <a:pPr algn="ctr"/>
                      <a:r>
                        <a:rPr lang="en-US" sz="1800" b="1">
                          <a:latin typeface="Lato Light" panose="020F0302020204030203" pitchFamily="34" charset="0"/>
                        </a:rPr>
                        <a:t>6</a:t>
                      </a:r>
                    </a:p>
                  </a:txBody>
                  <a:tcPr/>
                </a:tc>
                <a:tc>
                  <a:txBody>
                    <a:bodyPr/>
                    <a:lstStyle/>
                    <a:p>
                      <a:r>
                        <a:rPr lang="en-US" sz="1600" b="1" dirty="0">
                          <a:latin typeface="Lato Light" panose="020F0302020204030203" pitchFamily="34" charset="0"/>
                        </a:rPr>
                        <a:t>Access Administration Component </a:t>
                      </a:r>
                    </a:p>
                  </a:txBody>
                  <a:tcPr/>
                </a:tc>
                <a:extLst>
                  <a:ext uri="{0D108BD9-81ED-4DB2-BD59-A6C34878D82A}">
                    <a16:rowId xmlns:a16="http://schemas.microsoft.com/office/drawing/2014/main" val="1553949102"/>
                  </a:ext>
                </a:extLst>
              </a:tr>
              <a:tr h="698240">
                <a:tc>
                  <a:txBody>
                    <a:bodyPr/>
                    <a:lstStyle/>
                    <a:p>
                      <a:pPr algn="ctr"/>
                      <a:r>
                        <a:rPr lang="en-US" sz="1800" b="1">
                          <a:latin typeface="Lato Light" panose="020F0302020204030203" pitchFamily="34" charset="0"/>
                        </a:rPr>
                        <a:t>7</a:t>
                      </a:r>
                    </a:p>
                  </a:txBody>
                  <a:tcPr/>
                </a:tc>
                <a:tc>
                  <a:txBody>
                    <a:bodyPr/>
                    <a:lstStyle/>
                    <a:p>
                      <a:r>
                        <a:rPr lang="en-US" sz="1600" b="1" dirty="0">
                          <a:latin typeface="Lato Light" panose="020F0302020204030203" pitchFamily="34" charset="0"/>
                        </a:rPr>
                        <a:t>Access Reporting</a:t>
                      </a:r>
                    </a:p>
                  </a:txBody>
                  <a:tcPr/>
                </a:tc>
                <a:extLst>
                  <a:ext uri="{0D108BD9-81ED-4DB2-BD59-A6C34878D82A}">
                    <a16:rowId xmlns:a16="http://schemas.microsoft.com/office/drawing/2014/main" val="853255847"/>
                  </a:ext>
                </a:extLst>
              </a:tr>
              <a:tr h="698240">
                <a:tc>
                  <a:txBody>
                    <a:bodyPr/>
                    <a:lstStyle/>
                    <a:p>
                      <a:pPr algn="ctr"/>
                      <a:r>
                        <a:rPr lang="en-US" sz="1800" b="1" dirty="0">
                          <a:latin typeface="Lato Light" panose="020F0302020204030203" pitchFamily="34" charset="0"/>
                        </a:rPr>
                        <a:t>8</a:t>
                      </a:r>
                    </a:p>
                  </a:txBody>
                  <a:tcPr/>
                </a:tc>
                <a:tc>
                  <a:txBody>
                    <a:bodyPr/>
                    <a:lstStyle/>
                    <a:p>
                      <a:r>
                        <a:rPr lang="en-US" sz="1600" b="1" dirty="0">
                          <a:latin typeface="Lato Light" panose="020F0302020204030203" pitchFamily="34" charset="0"/>
                        </a:rPr>
                        <a:t>Access Scoring (ONLY the </a:t>
                      </a:r>
                      <a:r>
                        <a:rPr lang="en-US" sz="1600" b="1" dirty="0">
                          <a:solidFill>
                            <a:srgbClr val="FF0000"/>
                          </a:solidFill>
                          <a:latin typeface="Lato Light" panose="020F0302020204030203" pitchFamily="34" charset="0"/>
                        </a:rPr>
                        <a:t>TA Role</a:t>
                      </a:r>
                      <a:r>
                        <a:rPr lang="en-US" sz="1600" b="1" dirty="0">
                          <a:latin typeface="Lato Light" panose="020F0302020204030203" pitchFamily="34" charset="0"/>
                        </a:rPr>
                        <a:t> will have access)</a:t>
                      </a:r>
                    </a:p>
                  </a:txBody>
                  <a:tcPr/>
                </a:tc>
                <a:extLst>
                  <a:ext uri="{0D108BD9-81ED-4DB2-BD59-A6C34878D82A}">
                    <a16:rowId xmlns:a16="http://schemas.microsoft.com/office/drawing/2014/main" val="2354724173"/>
                  </a:ext>
                </a:extLst>
              </a:tr>
            </a:tbl>
          </a:graphicData>
        </a:graphic>
      </p:graphicFrame>
      <p:pic>
        <p:nvPicPr>
          <p:cNvPr id="4" name="Picture 3">
            <a:extLst>
              <a:ext uri="{FF2B5EF4-FFF2-40B4-BE49-F238E27FC236}">
                <a16:creationId xmlns:a16="http://schemas.microsoft.com/office/drawing/2014/main" id="{BF8B7939-8948-C2B4-C524-2C45C684AB4D}"/>
              </a:ext>
            </a:extLst>
          </p:cNvPr>
          <p:cNvPicPr>
            <a:picLocks noChangeAspect="1"/>
          </p:cNvPicPr>
          <p:nvPr/>
        </p:nvPicPr>
        <p:blipFill>
          <a:blip r:embed="rId3"/>
          <a:stretch>
            <a:fillRect/>
          </a:stretch>
        </p:blipFill>
        <p:spPr>
          <a:xfrm>
            <a:off x="224571" y="1208467"/>
            <a:ext cx="8031916" cy="4788795"/>
          </a:xfrm>
          <a:prstGeom prst="rect">
            <a:avLst/>
          </a:prstGeom>
        </p:spPr>
      </p:pic>
      <p:sp>
        <p:nvSpPr>
          <p:cNvPr id="3" name="Rectangle 2">
            <a:extLst>
              <a:ext uri="{FF2B5EF4-FFF2-40B4-BE49-F238E27FC236}">
                <a16:creationId xmlns:a16="http://schemas.microsoft.com/office/drawing/2014/main" id="{A5EB9E0B-3875-4503-5027-7101473F8854}"/>
              </a:ext>
            </a:extLst>
          </p:cNvPr>
          <p:cNvSpPr/>
          <p:nvPr/>
        </p:nvSpPr>
        <p:spPr>
          <a:xfrm>
            <a:off x="3929204" y="2042231"/>
            <a:ext cx="1644198" cy="14795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523A910-F50E-38F2-2075-0A354BCD955D}"/>
              </a:ext>
            </a:extLst>
          </p:cNvPr>
          <p:cNvSpPr txBox="1"/>
          <p:nvPr/>
        </p:nvSpPr>
        <p:spPr>
          <a:xfrm>
            <a:off x="4768946" y="1745326"/>
            <a:ext cx="1008306" cy="369332"/>
          </a:xfrm>
          <a:prstGeom prst="rect">
            <a:avLst/>
          </a:prstGeom>
          <a:noFill/>
        </p:spPr>
        <p:txBody>
          <a:bodyPr wrap="square" rtlCol="0">
            <a:spAutoFit/>
          </a:bodyPr>
          <a:lstStyle/>
          <a:p>
            <a:r>
              <a:rPr lang="en-US" i="1" dirty="0">
                <a:solidFill>
                  <a:srgbClr val="FF0000"/>
                </a:solidFill>
              </a:rPr>
              <a:t>TA Only!</a:t>
            </a:r>
          </a:p>
        </p:txBody>
      </p:sp>
    </p:spTree>
    <p:extLst>
      <p:ext uri="{BB962C8B-B14F-4D97-AF65-F5344CB8AC3E}">
        <p14:creationId xmlns:p14="http://schemas.microsoft.com/office/powerpoint/2010/main" val="192824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A40CD1-9112-6057-6573-4C75FB07DFE8}"/>
              </a:ext>
            </a:extLst>
          </p:cNvPr>
          <p:cNvPicPr>
            <a:picLocks noChangeAspect="1"/>
          </p:cNvPicPr>
          <p:nvPr/>
        </p:nvPicPr>
        <p:blipFill>
          <a:blip r:embed="rId2"/>
          <a:stretch>
            <a:fillRect/>
          </a:stretch>
        </p:blipFill>
        <p:spPr>
          <a:xfrm>
            <a:off x="325183" y="881149"/>
            <a:ext cx="8524413" cy="5548745"/>
          </a:xfrm>
          <a:prstGeom prst="rect">
            <a:avLst/>
          </a:prstGeom>
        </p:spPr>
      </p:pic>
      <p:sp>
        <p:nvSpPr>
          <p:cNvPr id="2" name="Title 1">
            <a:extLst>
              <a:ext uri="{FF2B5EF4-FFF2-40B4-BE49-F238E27FC236}">
                <a16:creationId xmlns:a16="http://schemas.microsoft.com/office/drawing/2014/main" id="{7F6066CF-288E-415B-9A89-BD2177EFC39E}"/>
              </a:ext>
            </a:extLst>
          </p:cNvPr>
          <p:cNvSpPr>
            <a:spLocks noGrp="1"/>
          </p:cNvSpPr>
          <p:nvPr>
            <p:ph type="title"/>
          </p:nvPr>
        </p:nvSpPr>
        <p:spPr/>
        <p:txBody>
          <a:bodyPr/>
          <a:lstStyle/>
          <a:p>
            <a:r>
              <a:rPr lang="en-US"/>
              <a:t>Administration</a:t>
            </a:r>
          </a:p>
        </p:txBody>
      </p:sp>
      <p:pic>
        <p:nvPicPr>
          <p:cNvPr id="8" name="Picture 7">
            <a:extLst>
              <a:ext uri="{FF2B5EF4-FFF2-40B4-BE49-F238E27FC236}">
                <a16:creationId xmlns:a16="http://schemas.microsoft.com/office/drawing/2014/main" id="{A1095131-96B9-4C0B-9732-E2D013E87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81684733-1C66-9F07-DA0E-AEA2CB52F49E}"/>
              </a:ext>
            </a:extLst>
          </p:cNvPr>
          <p:cNvPicPr>
            <a:picLocks noChangeAspect="1"/>
          </p:cNvPicPr>
          <p:nvPr/>
        </p:nvPicPr>
        <p:blipFill>
          <a:blip r:embed="rId4"/>
          <a:stretch>
            <a:fillRect/>
          </a:stretch>
        </p:blipFill>
        <p:spPr>
          <a:xfrm>
            <a:off x="3154807" y="1736626"/>
            <a:ext cx="7320384" cy="4821382"/>
          </a:xfrm>
          <a:prstGeom prst="rect">
            <a:avLst/>
          </a:prstGeom>
        </p:spPr>
      </p:pic>
    </p:spTree>
    <p:extLst>
      <p:ext uri="{BB962C8B-B14F-4D97-AF65-F5344CB8AC3E}">
        <p14:creationId xmlns:p14="http://schemas.microsoft.com/office/powerpoint/2010/main" val="162834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C86FEC-63B9-6745-83BE-CEC209D6E4B4}"/>
              </a:ext>
            </a:extLst>
          </p:cNvPr>
          <p:cNvSpPr/>
          <p:nvPr/>
        </p:nvSpPr>
        <p:spPr>
          <a:xfrm>
            <a:off x="0" y="5542539"/>
            <a:ext cx="12219813" cy="1315461"/>
          </a:xfrm>
          <a:prstGeom prst="rect">
            <a:avLst/>
          </a:prstGeom>
          <a:solidFill>
            <a:srgbClr val="FF6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852E6AD-5DA2-2A4A-90F5-F83A422E52B7}"/>
              </a:ext>
            </a:extLst>
          </p:cNvPr>
          <p:cNvSpPr/>
          <p:nvPr/>
        </p:nvSpPr>
        <p:spPr>
          <a:xfrm>
            <a:off x="4884857" y="4220790"/>
            <a:ext cx="2977055" cy="303293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172" name="Picture 6">
            <a:extLst>
              <a:ext uri="{FF2B5EF4-FFF2-40B4-BE49-F238E27FC236}">
                <a16:creationId xmlns:a16="http://schemas.microsoft.com/office/drawing/2014/main" id="{23C43238-0827-9846-A3AA-D1B9DE705C07}"/>
              </a:ext>
            </a:extLst>
          </p:cNvPr>
          <p:cNvPicPr>
            <a:picLocks noChangeAspect="1" noChangeArrowheads="1"/>
          </p:cNvPicPr>
          <p:nvPr/>
        </p:nvPicPr>
        <p:blipFill>
          <a:blip r:embed="rId3"/>
          <a:srcRect/>
          <a:stretch/>
        </p:blipFill>
        <p:spPr bwMode="auto">
          <a:xfrm>
            <a:off x="791884" y="661441"/>
            <a:ext cx="1645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a:extLst>
              <a:ext uri="{FF2B5EF4-FFF2-40B4-BE49-F238E27FC236}">
                <a16:creationId xmlns:a16="http://schemas.microsoft.com/office/drawing/2014/main" id="{3708EAF6-C19F-F740-BF16-81E3F1BF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411" y="4482041"/>
            <a:ext cx="2431946" cy="243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 name="Title 1">
            <a:extLst>
              <a:ext uri="{FF2B5EF4-FFF2-40B4-BE49-F238E27FC236}">
                <a16:creationId xmlns:a16="http://schemas.microsoft.com/office/drawing/2014/main" id="{635C7CEC-5EF0-B14F-B347-27DD35535CF9}"/>
              </a:ext>
            </a:extLst>
          </p:cNvPr>
          <p:cNvSpPr>
            <a:spLocks noGrp="1" noChangeArrowheads="1"/>
          </p:cNvSpPr>
          <p:nvPr>
            <p:ph type="ctrTitle"/>
          </p:nvPr>
        </p:nvSpPr>
        <p:spPr>
          <a:xfrm>
            <a:off x="720401" y="2502849"/>
            <a:ext cx="10476216" cy="790918"/>
          </a:xfrm>
        </p:spPr>
        <p:txBody>
          <a:bodyPr anchor="t"/>
          <a:lstStyle/>
          <a:p>
            <a:pPr algn="l"/>
            <a:r>
              <a:rPr lang="en-US" altLang="en-US" sz="5400" dirty="0"/>
              <a:t>BIE Science Benchmark</a:t>
            </a:r>
          </a:p>
        </p:txBody>
      </p:sp>
      <p:pic>
        <p:nvPicPr>
          <p:cNvPr id="14" name="Picture 6">
            <a:extLst>
              <a:ext uri="{FF2B5EF4-FFF2-40B4-BE49-F238E27FC236}">
                <a16:creationId xmlns:a16="http://schemas.microsoft.com/office/drawing/2014/main" id="{1142DE26-ACC8-2A47-8D14-3D69DBBA1BDD}"/>
              </a:ext>
            </a:extLst>
          </p:cNvPr>
          <p:cNvPicPr>
            <a:picLocks noChangeAspect="1" noChangeArrowheads="1"/>
          </p:cNvPicPr>
          <p:nvPr/>
        </p:nvPicPr>
        <p:blipFill>
          <a:blip r:embed="rId5"/>
          <a:srcRect/>
          <a:stretch/>
        </p:blipFill>
        <p:spPr bwMode="auto">
          <a:xfrm>
            <a:off x="7653657" y="390182"/>
            <a:ext cx="3746460" cy="7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a:extLst>
              <a:ext uri="{FF2B5EF4-FFF2-40B4-BE49-F238E27FC236}">
                <a16:creationId xmlns:a16="http://schemas.microsoft.com/office/drawing/2014/main" id="{A58A94C3-617D-5640-B1A9-CD7D4D72540A}"/>
              </a:ext>
            </a:extLst>
          </p:cNvPr>
          <p:cNvSpPr txBox="1">
            <a:spLocks noChangeArrowheads="1"/>
          </p:cNvSpPr>
          <p:nvPr/>
        </p:nvSpPr>
        <p:spPr bwMode="auto">
          <a:xfrm>
            <a:off x="791884" y="3265459"/>
            <a:ext cx="3568896" cy="3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Clr>
                <a:srgbClr val="FA554D"/>
              </a:buClr>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500"/>
              </a:spcBef>
              <a:spcAft>
                <a:spcPct val="0"/>
              </a:spcAft>
              <a:buClr>
                <a:schemeClr val="tx2"/>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rtl="0" eaLnBrk="1" fontAlgn="base" hangingPunct="1">
              <a:lnSpc>
                <a:spcPct val="90000"/>
              </a:lnSpc>
              <a:spcBef>
                <a:spcPts val="500"/>
              </a:spcBef>
              <a:spcAft>
                <a:spcPct val="0"/>
              </a:spcAft>
              <a:buClr>
                <a:schemeClr val="tx2"/>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rtl="0" eaLnBrk="1" fontAlgn="base" hangingPunct="1">
              <a:lnSpc>
                <a:spcPct val="90000"/>
              </a:lnSpc>
              <a:spcBef>
                <a:spcPts val="500"/>
              </a:spcBef>
              <a:spcAft>
                <a:spcPct val="0"/>
              </a:spcAft>
              <a:buClr>
                <a:srgbClr val="FF554D"/>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FA554D"/>
              </a:buClr>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1A1A1A"/>
                </a:solidFill>
                <a:effectLst/>
                <a:uLnTx/>
                <a:uFillTx/>
                <a:latin typeface="Georgia" panose="02040502050405020303" pitchFamily="18" charset="0"/>
                <a:ea typeface="+mn-ea"/>
                <a:cs typeface="Arial" panose="020B0604020202020204" pitchFamily="34" charset="0"/>
              </a:rPr>
              <a:t>September 22, 2023</a:t>
            </a:r>
          </a:p>
        </p:txBody>
      </p:sp>
    </p:spTree>
    <p:extLst>
      <p:ext uri="{BB962C8B-B14F-4D97-AF65-F5344CB8AC3E}">
        <p14:creationId xmlns:p14="http://schemas.microsoft.com/office/powerpoint/2010/main" val="4589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Administration Workflow</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6" name="Content Placeholder 3">
            <a:extLst>
              <a:ext uri="{FF2B5EF4-FFF2-40B4-BE49-F238E27FC236}">
                <a16:creationId xmlns:a16="http://schemas.microsoft.com/office/drawing/2014/main" id="{8432441A-CC9A-E145-9A55-C393DB7311A2}"/>
              </a:ext>
            </a:extLst>
          </p:cNvPr>
          <p:cNvGraphicFramePr>
            <a:graphicFrameLocks/>
          </p:cNvGraphicFramePr>
          <p:nvPr>
            <p:extLst>
              <p:ext uri="{D42A27DB-BD31-4B8C-83A1-F6EECF244321}">
                <p14:modId xmlns:p14="http://schemas.microsoft.com/office/powerpoint/2010/main" val="2416095619"/>
              </p:ext>
            </p:extLst>
          </p:nvPr>
        </p:nvGraphicFramePr>
        <p:xfrm>
          <a:off x="99390" y="461081"/>
          <a:ext cx="12003710" cy="5935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942DF52D-C799-455E-B78B-90EC71A1CFA2}"/>
              </a:ext>
            </a:extLst>
          </p:cNvPr>
          <p:cNvSpPr/>
          <p:nvPr/>
        </p:nvSpPr>
        <p:spPr>
          <a:xfrm>
            <a:off x="1811708" y="2127903"/>
            <a:ext cx="1982625" cy="3110669"/>
          </a:xfrm>
          <a:prstGeom prst="rect">
            <a:avLst/>
          </a:prstGeom>
          <a:noFill/>
          <a:ln w="57150">
            <a:solidFill>
              <a:srgbClr val="62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4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Administration: ITC Account</a:t>
            </a:r>
          </a:p>
        </p:txBody>
      </p:sp>
      <p:pic>
        <p:nvPicPr>
          <p:cNvPr id="4" name="Picture 3">
            <a:extLst>
              <a:ext uri="{FF2B5EF4-FFF2-40B4-BE49-F238E27FC236}">
                <a16:creationId xmlns:a16="http://schemas.microsoft.com/office/drawing/2014/main" id="{5FD81230-AC1F-458A-A300-3B22F4A12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29C1FD85-DF61-4539-8960-F4FE7066F7A7}"/>
              </a:ext>
            </a:extLst>
          </p:cNvPr>
          <p:cNvGraphicFramePr>
            <a:graphicFrameLocks noGrp="1"/>
          </p:cNvGraphicFramePr>
          <p:nvPr>
            <p:extLst>
              <p:ext uri="{D42A27DB-BD31-4B8C-83A1-F6EECF244321}">
                <p14:modId xmlns:p14="http://schemas.microsoft.com/office/powerpoint/2010/main" val="977560054"/>
              </p:ext>
            </p:extLst>
          </p:nvPr>
        </p:nvGraphicFramePr>
        <p:xfrm>
          <a:off x="8562887" y="1570786"/>
          <a:ext cx="3435720" cy="3716428"/>
        </p:xfrm>
        <a:graphic>
          <a:graphicData uri="http://schemas.openxmlformats.org/drawingml/2006/table">
            <a:tbl>
              <a:tblPr firstRow="1" bandRow="1">
                <a:tableStyleId>{69012ECD-51FC-41F1-AA8D-1B2483CD663E}</a:tableStyleId>
              </a:tblPr>
              <a:tblGrid>
                <a:gridCol w="732691">
                  <a:extLst>
                    <a:ext uri="{9D8B030D-6E8A-4147-A177-3AD203B41FA5}">
                      <a16:colId xmlns:a16="http://schemas.microsoft.com/office/drawing/2014/main" val="2671576022"/>
                    </a:ext>
                  </a:extLst>
                </a:gridCol>
                <a:gridCol w="2703029">
                  <a:extLst>
                    <a:ext uri="{9D8B030D-6E8A-4147-A177-3AD203B41FA5}">
                      <a16:colId xmlns:a16="http://schemas.microsoft.com/office/drawing/2014/main" val="4060567364"/>
                    </a:ext>
                  </a:extLst>
                </a:gridCol>
              </a:tblGrid>
              <a:tr h="424588">
                <a:tc>
                  <a:txBody>
                    <a:bodyPr/>
                    <a:lstStyle/>
                    <a:p>
                      <a:pPr algn="ctr"/>
                      <a:r>
                        <a:rPr lang="en-US" sz="2000" b="1">
                          <a:latin typeface="Lato Light" panose="020F0302020204030203" pitchFamily="34" charset="0"/>
                        </a:rPr>
                        <a:t>Icon</a:t>
                      </a:r>
                    </a:p>
                  </a:txBody>
                  <a:tcPr/>
                </a:tc>
                <a:tc>
                  <a:txBody>
                    <a:bodyPr/>
                    <a:lstStyle/>
                    <a:p>
                      <a:pPr algn="l"/>
                      <a:r>
                        <a:rPr lang="en-US" sz="2000" b="1">
                          <a:latin typeface="Lato Light" panose="020F0302020204030203" pitchFamily="34" charset="0"/>
                        </a:rPr>
                        <a:t>Description</a:t>
                      </a:r>
                    </a:p>
                  </a:txBody>
                  <a:tcPr/>
                </a:tc>
                <a:extLst>
                  <a:ext uri="{0D108BD9-81ED-4DB2-BD59-A6C34878D82A}">
                    <a16:rowId xmlns:a16="http://schemas.microsoft.com/office/drawing/2014/main" val="610625009"/>
                  </a:ext>
                </a:extLst>
              </a:tr>
              <a:tr h="738967">
                <a:tc>
                  <a:txBody>
                    <a:bodyPr/>
                    <a:lstStyle/>
                    <a:p>
                      <a:pPr algn="ctr"/>
                      <a:r>
                        <a:rPr lang="en-US" sz="1800" b="1">
                          <a:latin typeface="Lato Light" panose="020F0302020204030203" pitchFamily="34" charset="0"/>
                        </a:rPr>
                        <a:t>1</a:t>
                      </a:r>
                    </a:p>
                  </a:txBody>
                  <a:tcPr/>
                </a:tc>
                <a:tc>
                  <a:txBody>
                    <a:bodyPr/>
                    <a:lstStyle/>
                    <a:p>
                      <a:r>
                        <a:rPr lang="en-US" sz="1800" b="1">
                          <a:latin typeface="Lato Light" panose="020F0302020204030203" pitchFamily="34" charset="0"/>
                        </a:rPr>
                        <a:t>Site Readiness tab allows users to view devices that have been tested for site readiness and Site Certification information.</a:t>
                      </a:r>
                    </a:p>
                  </a:txBody>
                  <a:tcPr/>
                </a:tc>
                <a:extLst>
                  <a:ext uri="{0D108BD9-81ED-4DB2-BD59-A6C34878D82A}">
                    <a16:rowId xmlns:a16="http://schemas.microsoft.com/office/drawing/2014/main" val="288956801"/>
                  </a:ext>
                </a:extLst>
              </a:tr>
              <a:tr h="738967">
                <a:tc>
                  <a:txBody>
                    <a:bodyPr/>
                    <a:lstStyle/>
                    <a:p>
                      <a:pPr algn="ctr"/>
                      <a:r>
                        <a:rPr lang="en-US" sz="1800" b="1">
                          <a:latin typeface="Lato Light" panose="020F0302020204030203" pitchFamily="34" charset="0"/>
                        </a:rPr>
                        <a:t>2</a:t>
                      </a:r>
                    </a:p>
                  </a:txBody>
                  <a:tcPr/>
                </a:tc>
                <a:tc>
                  <a:txBody>
                    <a:bodyPr/>
                    <a:lstStyle/>
                    <a:p>
                      <a:r>
                        <a:rPr lang="en-US" sz="1800" b="1">
                          <a:latin typeface="Lato Light" panose="020F0302020204030203" pitchFamily="34" charset="0"/>
                        </a:rPr>
                        <a:t>Kiosk installers for Mac and Windows devices are available here.</a:t>
                      </a:r>
                    </a:p>
                  </a:txBody>
                  <a:tcPr/>
                </a:tc>
                <a:extLst>
                  <a:ext uri="{0D108BD9-81ED-4DB2-BD59-A6C34878D82A}">
                    <a16:rowId xmlns:a16="http://schemas.microsoft.com/office/drawing/2014/main" val="3882349522"/>
                  </a:ext>
                </a:extLst>
              </a:tr>
              <a:tr h="738967">
                <a:tc>
                  <a:txBody>
                    <a:bodyPr/>
                    <a:lstStyle/>
                    <a:p>
                      <a:pPr algn="ctr"/>
                      <a:r>
                        <a:rPr lang="en-US" sz="1800" b="1">
                          <a:latin typeface="Lato Light" panose="020F0302020204030203" pitchFamily="34" charset="0"/>
                        </a:rPr>
                        <a:t>3</a:t>
                      </a:r>
                    </a:p>
                  </a:txBody>
                  <a:tcPr/>
                </a:tc>
                <a:tc>
                  <a:txBody>
                    <a:bodyPr/>
                    <a:lstStyle/>
                    <a:p>
                      <a:r>
                        <a:rPr lang="en-US" sz="1800" b="1">
                          <a:latin typeface="Lato Light" panose="020F0302020204030203" pitchFamily="34" charset="0"/>
                        </a:rPr>
                        <a:t>Site Readiness login credentials are available for each school.</a:t>
                      </a:r>
                    </a:p>
                  </a:txBody>
                  <a:tcPr/>
                </a:tc>
                <a:extLst>
                  <a:ext uri="{0D108BD9-81ED-4DB2-BD59-A6C34878D82A}">
                    <a16:rowId xmlns:a16="http://schemas.microsoft.com/office/drawing/2014/main" val="1415702301"/>
                  </a:ext>
                </a:extLst>
              </a:tr>
            </a:tbl>
          </a:graphicData>
        </a:graphic>
      </p:graphicFrame>
      <p:pic>
        <p:nvPicPr>
          <p:cNvPr id="9" name="Picture 8">
            <a:extLst>
              <a:ext uri="{FF2B5EF4-FFF2-40B4-BE49-F238E27FC236}">
                <a16:creationId xmlns:a16="http://schemas.microsoft.com/office/drawing/2014/main" id="{5418A3CF-01DB-C9AF-84BA-99DEF66BD20B}"/>
              </a:ext>
            </a:extLst>
          </p:cNvPr>
          <p:cNvPicPr>
            <a:picLocks noChangeAspect="1"/>
          </p:cNvPicPr>
          <p:nvPr/>
        </p:nvPicPr>
        <p:blipFill>
          <a:blip r:embed="rId3"/>
          <a:stretch>
            <a:fillRect/>
          </a:stretch>
        </p:blipFill>
        <p:spPr>
          <a:xfrm>
            <a:off x="193393" y="1554320"/>
            <a:ext cx="8218122" cy="3749359"/>
          </a:xfrm>
          <a:prstGeom prst="rect">
            <a:avLst/>
          </a:prstGeom>
        </p:spPr>
      </p:pic>
    </p:spTree>
    <p:extLst>
      <p:ext uri="{BB962C8B-B14F-4D97-AF65-F5344CB8AC3E}">
        <p14:creationId xmlns:p14="http://schemas.microsoft.com/office/powerpoint/2010/main" val="2348239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Setup &amp; 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sp>
        <p:nvSpPr>
          <p:cNvPr id="7" name="Content Placeholder 2">
            <a:extLst>
              <a:ext uri="{FF2B5EF4-FFF2-40B4-BE49-F238E27FC236}">
                <a16:creationId xmlns:a16="http://schemas.microsoft.com/office/drawing/2014/main" id="{06181910-9A1F-4D4B-AC6E-784056082D33}"/>
              </a:ext>
            </a:extLst>
          </p:cNvPr>
          <p:cNvSpPr txBox="1">
            <a:spLocks/>
          </p:cNvSpPr>
          <p:nvPr/>
        </p:nvSpPr>
        <p:spPr>
          <a:xfrm>
            <a:off x="871332" y="1068556"/>
            <a:ext cx="10515600" cy="505841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Font typeface="Wingdings" pitchFamily="2" charset="2"/>
              <a:buChar char="ü"/>
            </a:pPr>
            <a:r>
              <a:rPr lang="en-US" sz="3600">
                <a:ln w="0"/>
                <a:solidFill>
                  <a:schemeClr val="accent1"/>
                </a:solidFill>
                <a:effectLst>
                  <a:outerShdw blurRad="38100" dist="25400" dir="5400000" algn="ctr" rotWithShape="0">
                    <a:srgbClr val="6E747A">
                      <a:alpha val="43000"/>
                    </a:srgbClr>
                  </a:outerShdw>
                </a:effectLst>
              </a:rPr>
              <a:t> </a:t>
            </a:r>
            <a:r>
              <a:rPr lang="en-US" sz="34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Installation</a:t>
            </a:r>
          </a:p>
          <a:p>
            <a:pPr lvl="1">
              <a:lnSpc>
                <a:spcPct val="100000"/>
              </a:lnSpc>
            </a:pPr>
            <a:r>
              <a:rPr lang="en-US" sz="2600">
                <a:ln w="0"/>
                <a:latin typeface="Lato Semibold" panose="020F0502020204030203" pitchFamily="34" charset="0"/>
                <a:ea typeface="Lato Semibold" panose="020F0502020204030203" pitchFamily="34" charset="0"/>
                <a:cs typeface="Lato Semibold" panose="020F0502020204030203" pitchFamily="34" charset="0"/>
              </a:rPr>
              <a:t>Download and install Kiosk and Mobile Apps</a:t>
            </a:r>
          </a:p>
          <a:p>
            <a:pPr>
              <a:lnSpc>
                <a:spcPct val="100000"/>
              </a:lnSpc>
              <a:buFont typeface="Wingdings" pitchFamily="2" charset="2"/>
              <a:buChar char="ü"/>
            </a:pPr>
            <a:r>
              <a:rPr lang="en-US" sz="36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 </a:t>
            </a:r>
            <a:r>
              <a:rPr lang="en-US" sz="34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Conduct Site Readiness Testing</a:t>
            </a:r>
          </a:p>
          <a:p>
            <a:pPr lvl="1">
              <a:lnSpc>
                <a:spcPct val="100000"/>
              </a:lnSpc>
            </a:pPr>
            <a:r>
              <a:rPr lang="en-US" sz="2600">
                <a:ln w="0"/>
                <a:latin typeface="Lato Semibold" panose="020F0502020204030203" pitchFamily="34" charset="0"/>
                <a:ea typeface="Lato Semibold" panose="020F0502020204030203" pitchFamily="34" charset="0"/>
                <a:cs typeface="Lato Semibold" panose="020F0502020204030203" pitchFamily="34" charset="0"/>
              </a:rPr>
              <a:t>Site Readiness login credentials are available in the Portal</a:t>
            </a:r>
          </a:p>
          <a:p>
            <a:pPr lvl="1">
              <a:lnSpc>
                <a:spcPct val="100000"/>
              </a:lnSpc>
            </a:pPr>
            <a:r>
              <a:rPr lang="en-US" sz="2600">
                <a:ln w="0"/>
                <a:latin typeface="Lato Semibold" panose="020F0502020204030203" pitchFamily="34" charset="0"/>
                <a:ea typeface="Lato Semibold" panose="020F0502020204030203" pitchFamily="34" charset="0"/>
                <a:cs typeface="Lato Semibold" panose="020F0502020204030203" pitchFamily="34" charset="0"/>
              </a:rPr>
              <a:t>Run the test on each device configuration </a:t>
            </a:r>
          </a:p>
          <a:p>
            <a:pPr>
              <a:lnSpc>
                <a:spcPct val="100000"/>
              </a:lnSpc>
              <a:buFont typeface="Wingdings" pitchFamily="2" charset="2"/>
              <a:buChar char="ü"/>
            </a:pPr>
            <a:r>
              <a:rPr lang="en-US" sz="36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 </a:t>
            </a:r>
            <a:r>
              <a:rPr lang="en-US" sz="34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Review Results</a:t>
            </a:r>
          </a:p>
          <a:p>
            <a:pPr lvl="1">
              <a:lnSpc>
                <a:spcPct val="100000"/>
              </a:lnSpc>
            </a:pPr>
            <a:r>
              <a:rPr lang="en-US" sz="2600">
                <a:ln w="0"/>
                <a:latin typeface="Lato Semibold" panose="020F0502020204030203" pitchFamily="34" charset="0"/>
                <a:ea typeface="Lato Semibold" panose="020F0502020204030203" pitchFamily="34" charset="0"/>
                <a:cs typeface="Lato Semibold" panose="020F0502020204030203" pitchFamily="34" charset="0"/>
              </a:rPr>
              <a:t>Details are available on the Site Readiness tab in the Portal</a:t>
            </a:r>
          </a:p>
          <a:p>
            <a:pPr>
              <a:lnSpc>
                <a:spcPct val="100000"/>
              </a:lnSpc>
              <a:buFont typeface="Wingdings" pitchFamily="2" charset="2"/>
              <a:buChar char="ü"/>
            </a:pPr>
            <a:r>
              <a:rPr lang="en-US" sz="36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 </a:t>
            </a:r>
            <a:r>
              <a:rPr lang="en-US" sz="34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Site Certification</a:t>
            </a:r>
          </a:p>
          <a:p>
            <a:pPr lvl="1">
              <a:lnSpc>
                <a:spcPct val="100000"/>
              </a:lnSpc>
              <a:buFont typeface="Arial" panose="020B0604020202020204" pitchFamily="34" charset="0"/>
              <a:buChar char="•"/>
            </a:pPr>
            <a:r>
              <a:rPr lang="en-US" sz="2600">
                <a:ln w="0"/>
                <a:latin typeface="Lato Semibold" panose="020F0502020204030203" pitchFamily="34" charset="0"/>
                <a:ea typeface="Lato Semibold" panose="020F0502020204030203" pitchFamily="34" charset="0"/>
                <a:cs typeface="Lato Semibold" panose="020F0502020204030203" pitchFamily="34" charset="0"/>
              </a:rPr>
              <a:t>Certify your site as “Ready for Testing” in the Portal</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1541527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Site Technology Preparation</a:t>
            </a:r>
          </a:p>
        </p:txBody>
      </p:sp>
      <p:sp>
        <p:nvSpPr>
          <p:cNvPr id="3" name="Content Placeholder 2">
            <a:extLst>
              <a:ext uri="{FF2B5EF4-FFF2-40B4-BE49-F238E27FC236}">
                <a16:creationId xmlns:a16="http://schemas.microsoft.com/office/drawing/2014/main" id="{9F07C731-AA64-4E67-8E7F-A46116B20E9F}"/>
              </a:ext>
            </a:extLst>
          </p:cNvPr>
          <p:cNvSpPr>
            <a:spLocks noGrp="1"/>
          </p:cNvSpPr>
          <p:nvPr>
            <p:ph idx="1"/>
          </p:nvPr>
        </p:nvSpPr>
        <p:spPr>
          <a:xfrm>
            <a:off x="838200" y="1035424"/>
            <a:ext cx="5543746" cy="5058414"/>
          </a:xfrm>
        </p:spPr>
        <p:txBody>
          <a:bodyPr>
            <a:normAutofit/>
          </a:bodyPr>
          <a:lstStyle/>
          <a:p>
            <a:pPr marL="0" indent="0">
              <a:buNone/>
            </a:pPr>
            <a:r>
              <a:rPr lang="en-US" sz="36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Browser Requirements</a:t>
            </a:r>
            <a:br>
              <a:rPr lang="en-US" sz="36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br>
            <a:r>
              <a:rPr lang="en-US" sz="20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 </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BIE Science Benchmark Assessment &amp; Practice Tests</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Available on Chrome, Safari, Firefox, and Microsoft Edge</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Browser Student Testing Interface: </a:t>
            </a:r>
            <a:r>
              <a:rPr lang="en-US" sz="2200" dirty="0">
                <a:latin typeface="Lato Semibold" panose="020F0502020204030203" pitchFamily="34" charset="0"/>
                <a:ea typeface="Lato Semibold" panose="020F0502020204030203" pitchFamily="34" charset="0"/>
                <a:cs typeface="Lato Semibold" panose="020F0502020204030203" pitchFamily="34" charset="0"/>
                <a:hlinkClick r:id="rId2"/>
              </a:rPr>
              <a:t>https://bie.cognia.org/student</a:t>
            </a:r>
            <a:r>
              <a:rPr lang="en-US" sz="2200" dirty="0">
                <a:latin typeface="Lato Semibold" panose="020F0502020204030203" pitchFamily="34" charset="0"/>
                <a:ea typeface="Lato Semibold" panose="020F0502020204030203" pitchFamily="34" charset="0"/>
                <a:cs typeface="Lato Semibold" panose="020F0502020204030203" pitchFamily="34" charset="0"/>
              </a:rPr>
              <a:t> </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Ensure no network settings enforce private browsing or history/cache delete</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Do not need to run Site Readiness</a:t>
            </a:r>
          </a:p>
          <a:p>
            <a:pPr marL="0" indent="0">
              <a:buNone/>
            </a:pPr>
            <a:endParaRPr lang="en-US" sz="2200" dirty="0">
              <a:latin typeface="Lato Semibold" panose="020F0502020204030203" pitchFamily="34" charset="0"/>
              <a:ea typeface="Lato Semibold" panose="020F0502020204030203" pitchFamily="34" charset="0"/>
              <a:cs typeface="Lato Semibold" panose="020F0502020204030203" pitchFamily="34" charset="0"/>
            </a:endParaRPr>
          </a:p>
          <a:p>
            <a:pPr lvl="1">
              <a:buFont typeface="Arial" panose="020B0604020202020204" pitchFamily="34" charset="0"/>
              <a:buChar char="•"/>
            </a:pPr>
            <a:endParaRPr lang="en-US" sz="2200" dirty="0">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6" name="Picture 5">
            <a:extLst>
              <a:ext uri="{FF2B5EF4-FFF2-40B4-BE49-F238E27FC236}">
                <a16:creationId xmlns:a16="http://schemas.microsoft.com/office/drawing/2014/main" id="{A66D3123-1577-7F7B-80F0-03B0BBA1BCBA}"/>
              </a:ext>
            </a:extLst>
          </p:cNvPr>
          <p:cNvPicPr>
            <a:picLocks noChangeAspect="1"/>
          </p:cNvPicPr>
          <p:nvPr/>
        </p:nvPicPr>
        <p:blipFill>
          <a:blip r:embed="rId4"/>
          <a:stretch>
            <a:fillRect/>
          </a:stretch>
        </p:blipFill>
        <p:spPr>
          <a:xfrm>
            <a:off x="6333521" y="1396052"/>
            <a:ext cx="5769460" cy="4426524"/>
          </a:xfrm>
          <a:prstGeom prst="rect">
            <a:avLst/>
          </a:prstGeom>
        </p:spPr>
      </p:pic>
    </p:spTree>
    <p:extLst>
      <p:ext uri="{BB962C8B-B14F-4D97-AF65-F5344CB8AC3E}">
        <p14:creationId xmlns:p14="http://schemas.microsoft.com/office/powerpoint/2010/main" val="1166435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Site Technology Preparation</a:t>
            </a:r>
          </a:p>
        </p:txBody>
      </p:sp>
      <p:sp>
        <p:nvSpPr>
          <p:cNvPr id="3" name="Content Placeholder 2">
            <a:extLst>
              <a:ext uri="{FF2B5EF4-FFF2-40B4-BE49-F238E27FC236}">
                <a16:creationId xmlns:a16="http://schemas.microsoft.com/office/drawing/2014/main" id="{9F07C731-AA64-4E67-8E7F-A46116B20E9F}"/>
              </a:ext>
            </a:extLst>
          </p:cNvPr>
          <p:cNvSpPr>
            <a:spLocks noGrp="1"/>
          </p:cNvSpPr>
          <p:nvPr>
            <p:ph idx="1"/>
          </p:nvPr>
        </p:nvSpPr>
        <p:spPr/>
        <p:txBody>
          <a:bodyPr>
            <a:normAutofit/>
          </a:bodyPr>
          <a:lstStyle/>
          <a:p>
            <a:pPr marL="0" indent="0">
              <a:buNone/>
            </a:pPr>
            <a:r>
              <a:rPr lang="en-US" sz="36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Kiosk Requirements</a:t>
            </a:r>
            <a:br>
              <a:rPr lang="en-US" sz="36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br>
            <a:r>
              <a:rPr lang="en-US" sz="20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 </a:t>
            </a:r>
            <a:endParaRPr lang="en-US" sz="36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a:p>
            <a:r>
              <a:rPr lang="en-US" sz="2600" dirty="0">
                <a:latin typeface="Lato Semibold" panose="020F0502020204030203" pitchFamily="34" charset="0"/>
                <a:ea typeface="Lato Semibold" panose="020F0502020204030203" pitchFamily="34" charset="0"/>
                <a:cs typeface="Lato Semibold" panose="020F0502020204030203" pitchFamily="34" charset="0"/>
              </a:rPr>
              <a:t>Windows and Mac Applications</a:t>
            </a:r>
          </a:p>
          <a:p>
            <a:pPr lvl="1"/>
            <a:r>
              <a:rPr lang="en-US" sz="2200" dirty="0">
                <a:latin typeface="Lato Semibold" panose="020F0502020204030203" pitchFamily="34" charset="0"/>
                <a:ea typeface="Lato Semibold" panose="020F0502020204030203" pitchFamily="34" charset="0"/>
                <a:cs typeface="Lato Semibold" panose="020F0502020204030203" pitchFamily="34" charset="0"/>
              </a:rPr>
              <a:t>Available to download in the Portal on 11 September 2023</a:t>
            </a:r>
          </a:p>
          <a:p>
            <a:pPr marL="457200" lvl="1" indent="0">
              <a:buNone/>
            </a:pPr>
            <a:endParaRPr lang="en-US" sz="2200" dirty="0">
              <a:latin typeface="Lato Semibold" panose="020F0502020204030203" pitchFamily="34" charset="0"/>
              <a:ea typeface="Lato Semibold" panose="020F0502020204030203" pitchFamily="34" charset="0"/>
              <a:cs typeface="Lato Semibold" panose="020F0502020204030203" pitchFamily="34" charset="0"/>
            </a:endParaRPr>
          </a:p>
          <a:p>
            <a:pPr>
              <a:buFont typeface="Arial" panose="020B0604020202020204" pitchFamily="34" charset="0"/>
              <a:buChar char="•"/>
            </a:pPr>
            <a:r>
              <a:rPr lang="en-US" sz="2600" dirty="0">
                <a:latin typeface="Lato Semibold" panose="020F0502020204030203" pitchFamily="34" charset="0"/>
                <a:ea typeface="Lato Semibold" panose="020F0502020204030203" pitchFamily="34" charset="0"/>
                <a:cs typeface="Lato Semibold" panose="020F0502020204030203" pitchFamily="34" charset="0"/>
              </a:rPr>
              <a:t>Chromebook Application</a:t>
            </a:r>
          </a:p>
          <a:p>
            <a:pPr lvl="1">
              <a:buFont typeface="Arial" panose="020B0604020202020204" pitchFamily="34" charset="0"/>
              <a:buChar char="•"/>
            </a:pPr>
            <a:r>
              <a:rPr lang="en-US" sz="2200" dirty="0">
                <a:latin typeface="Lato Semibold" panose="020F0502020204030203" pitchFamily="34" charset="0"/>
                <a:ea typeface="Lato Semibold" panose="020F0502020204030203" pitchFamily="34" charset="0"/>
                <a:cs typeface="Lato Semibold" panose="020F0502020204030203" pitchFamily="34" charset="0"/>
              </a:rPr>
              <a:t>Available in the Chrome Webstore </a:t>
            </a:r>
          </a:p>
          <a:p>
            <a:pPr lvl="1">
              <a:buFont typeface="Arial" panose="020B0604020202020204" pitchFamily="34" charset="0"/>
              <a:buChar char="•"/>
            </a:pPr>
            <a:r>
              <a:rPr lang="en-US" sz="2200" dirty="0">
                <a:latin typeface="Lato Semibold" panose="020F0502020204030203" pitchFamily="34" charset="0"/>
                <a:ea typeface="Lato Semibold" panose="020F0502020204030203" pitchFamily="34" charset="0"/>
                <a:cs typeface="Lato Semibold" panose="020F0502020204030203" pitchFamily="34" charset="0"/>
              </a:rPr>
              <a:t>BIE Science Assessment</a:t>
            </a:r>
          </a:p>
          <a:p>
            <a:pPr lvl="1">
              <a:buFont typeface="Arial" panose="020B0604020202020204" pitchFamily="34" charset="0"/>
              <a:buChar char="•"/>
            </a:pPr>
            <a:r>
              <a:rPr lang="en-US" sz="2200" dirty="0">
                <a:latin typeface="Lato Semibold" panose="020F0502020204030203" pitchFamily="34" charset="0"/>
                <a:ea typeface="Lato Semibold" panose="020F0502020204030203" pitchFamily="34" charset="0"/>
                <a:cs typeface="Lato Semibold" panose="020F0502020204030203" pitchFamily="34" charset="0"/>
              </a:rPr>
              <a:t>Add to Google Admin through App Store</a:t>
            </a:r>
          </a:p>
          <a:p>
            <a:pPr lvl="1">
              <a:buFont typeface="Arial" panose="020B0604020202020204" pitchFamily="34" charset="0"/>
              <a:buChar char="•"/>
            </a:pPr>
            <a:r>
              <a:rPr lang="en-US" sz="2200" dirty="0">
                <a:latin typeface="Lato Semibold" panose="020F0502020204030203" pitchFamily="34" charset="0"/>
                <a:ea typeface="Lato Semibold" panose="020F0502020204030203" pitchFamily="34" charset="0"/>
                <a:cs typeface="Lato Semibold" panose="020F0502020204030203" pitchFamily="34" charset="0"/>
              </a:rPr>
              <a:t>Chrome App will update upon launch of the kiosk</a:t>
            </a:r>
          </a:p>
          <a:p>
            <a:pPr marL="457200" lvl="1" indent="0">
              <a:buNone/>
            </a:pPr>
            <a:endParaRPr lang="en-US" sz="2200" dirty="0">
              <a:latin typeface="Lato Semibold" panose="020F0502020204030203" pitchFamily="34" charset="0"/>
              <a:ea typeface="Lato Semibold" panose="020F0502020204030203" pitchFamily="34" charset="0"/>
              <a:cs typeface="Lato Semibold" panose="020F0502020204030203" pitchFamily="34" charset="0"/>
            </a:endParaRPr>
          </a:p>
          <a:p>
            <a:pPr marL="457200" lvl="1" indent="0">
              <a:buNone/>
            </a:pPr>
            <a:endParaRPr lang="en-US" sz="2200" dirty="0">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1784448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Site Technology Preparation</a:t>
            </a:r>
          </a:p>
        </p:txBody>
      </p:sp>
      <p:sp>
        <p:nvSpPr>
          <p:cNvPr id="3" name="Content Placeholder 2">
            <a:extLst>
              <a:ext uri="{FF2B5EF4-FFF2-40B4-BE49-F238E27FC236}">
                <a16:creationId xmlns:a16="http://schemas.microsoft.com/office/drawing/2014/main" id="{9F07C731-AA64-4E67-8E7F-A46116B20E9F}"/>
              </a:ext>
            </a:extLst>
          </p:cNvPr>
          <p:cNvSpPr>
            <a:spLocks noGrp="1"/>
          </p:cNvSpPr>
          <p:nvPr>
            <p:ph idx="1"/>
          </p:nvPr>
        </p:nvSpPr>
        <p:spPr/>
        <p:txBody>
          <a:bodyPr>
            <a:normAutofit/>
          </a:bodyPr>
          <a:lstStyle/>
          <a:p>
            <a:pPr marL="0" indent="0">
              <a:buNone/>
            </a:pPr>
            <a:r>
              <a:rPr lang="en-US" sz="360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System Requirements</a:t>
            </a:r>
            <a:br>
              <a:rPr lang="en-US" sz="360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br>
            <a:r>
              <a:rPr lang="en-US" sz="200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 </a:t>
            </a:r>
            <a:endParaRPr lang="en-US" sz="360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a:p>
            <a:pPr marL="457200" lvl="1" indent="0">
              <a:buNone/>
            </a:pPr>
            <a:endParaRPr lang="en-US" sz="2200">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6" name="Table 5">
            <a:extLst>
              <a:ext uri="{FF2B5EF4-FFF2-40B4-BE49-F238E27FC236}">
                <a16:creationId xmlns:a16="http://schemas.microsoft.com/office/drawing/2014/main" id="{16709160-AF4B-4A16-AAFB-72ACE3B6A737}"/>
              </a:ext>
            </a:extLst>
          </p:cNvPr>
          <p:cNvGraphicFramePr>
            <a:graphicFrameLocks noGrp="1"/>
          </p:cNvGraphicFramePr>
          <p:nvPr>
            <p:extLst>
              <p:ext uri="{D42A27DB-BD31-4B8C-83A1-F6EECF244321}">
                <p14:modId xmlns:p14="http://schemas.microsoft.com/office/powerpoint/2010/main" val="2730374737"/>
              </p:ext>
            </p:extLst>
          </p:nvPr>
        </p:nvGraphicFramePr>
        <p:xfrm>
          <a:off x="762000" y="1737447"/>
          <a:ext cx="10668000" cy="4419600"/>
        </p:xfrm>
        <a:graphic>
          <a:graphicData uri="http://schemas.openxmlformats.org/drawingml/2006/table">
            <a:tbl>
              <a:tblPr firstRow="1" bandRow="1">
                <a:tableStyleId>{69012ECD-51FC-41F1-AA8D-1B2483CD663E}</a:tableStyleId>
              </a:tblPr>
              <a:tblGrid>
                <a:gridCol w="3632200">
                  <a:extLst>
                    <a:ext uri="{9D8B030D-6E8A-4147-A177-3AD203B41FA5}">
                      <a16:colId xmlns:a16="http://schemas.microsoft.com/office/drawing/2014/main" val="327674157"/>
                    </a:ext>
                  </a:extLst>
                </a:gridCol>
                <a:gridCol w="234361">
                  <a:extLst>
                    <a:ext uri="{9D8B030D-6E8A-4147-A177-3AD203B41FA5}">
                      <a16:colId xmlns:a16="http://schemas.microsoft.com/office/drawing/2014/main" val="3676900851"/>
                    </a:ext>
                  </a:extLst>
                </a:gridCol>
                <a:gridCol w="6801439">
                  <a:extLst>
                    <a:ext uri="{9D8B030D-6E8A-4147-A177-3AD203B41FA5}">
                      <a16:colId xmlns:a16="http://schemas.microsoft.com/office/drawing/2014/main" val="2406810200"/>
                    </a:ext>
                  </a:extLst>
                </a:gridCol>
              </a:tblGrid>
              <a:tr h="370840">
                <a:tc gridSpan="3">
                  <a:txBody>
                    <a:bodyPr/>
                    <a:lstStyle/>
                    <a:p>
                      <a:pPr algn="ctr"/>
                      <a:r>
                        <a:rPr lang="en-US" sz="2400" dirty="0">
                          <a:latin typeface="Lato Semibold" panose="020F0502020204030203" pitchFamily="34" charset="0"/>
                          <a:ea typeface="Lato Semibold" panose="020F0502020204030203" pitchFamily="34" charset="0"/>
                          <a:cs typeface="Lato Semibold" panose="020F0502020204030203" pitchFamily="34" charset="0"/>
                        </a:rPr>
                        <a:t>System Requirements – All hardware</a:t>
                      </a:r>
                    </a:p>
                  </a:txBody>
                  <a:tcPr/>
                </a:tc>
                <a:tc hMerge="1">
                  <a:txBody>
                    <a:bodyPr/>
                    <a:lstStyle/>
                    <a:p>
                      <a:pPr algn="ctr"/>
                      <a:endParaRPr lang="en-US" i="1"/>
                    </a:p>
                  </a:txBody>
                  <a:tcPr/>
                </a:tc>
                <a:tc hMerge="1">
                  <a:txBody>
                    <a:bodyPr/>
                    <a:lstStyle/>
                    <a:p>
                      <a:pPr algn="ctr"/>
                      <a:endParaRPr lang="en-US" sz="2400" dirty="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3551250992"/>
                  </a:ext>
                </a:extLst>
              </a:tr>
              <a:tr h="370840">
                <a:tc>
                  <a:txBody>
                    <a:bodyPr/>
                    <a:lstStyle/>
                    <a:p>
                      <a:r>
                        <a:rPr lang="en-US" sz="2000" b="1">
                          <a:latin typeface="Lato Semibold" panose="020F0502020204030203" pitchFamily="34" charset="0"/>
                          <a:ea typeface="Lato Semibold" panose="020F0502020204030203" pitchFamily="34" charset="0"/>
                          <a:cs typeface="Lato Semibold" panose="020F0502020204030203" pitchFamily="34" charset="0"/>
                        </a:rPr>
                        <a:t>Connectivity </a:t>
                      </a:r>
                    </a:p>
                  </a:txBody>
                  <a:tcPr/>
                </a:tc>
                <a:tc gridSpan="2">
                  <a:txBody>
                    <a:bodyPr/>
                    <a:lstStyle/>
                    <a:p>
                      <a:r>
                        <a:rPr lang="en-US" sz="2000">
                          <a:latin typeface="Lato Semibold" panose="020F0502020204030203" pitchFamily="34" charset="0"/>
                          <a:ea typeface="Lato Semibold" panose="020F0502020204030203" pitchFamily="34" charset="0"/>
                          <a:cs typeface="Lato Semibold" panose="020F0502020204030203" pitchFamily="34" charset="0"/>
                        </a:rPr>
                        <a:t>Student devices must be able to connect to the internet via wired or wireless networks.</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133003560"/>
                  </a:ext>
                </a:extLst>
              </a:tr>
              <a:tr h="370840">
                <a:tc>
                  <a:txBody>
                    <a:bodyPr/>
                    <a:lstStyle/>
                    <a:p>
                      <a:r>
                        <a:rPr lang="en-US" sz="2000" b="1">
                          <a:latin typeface="Lato Semibold" panose="020F0502020204030203" pitchFamily="34" charset="0"/>
                          <a:ea typeface="Lato Semibold" panose="020F0502020204030203" pitchFamily="34" charset="0"/>
                          <a:cs typeface="Lato Semibold" panose="020F0502020204030203" pitchFamily="34" charset="0"/>
                        </a:rPr>
                        <a:t>Screen Size</a:t>
                      </a:r>
                    </a:p>
                  </a:txBody>
                  <a:tcPr/>
                </a:tc>
                <a:tc gridSpan="2">
                  <a:txBody>
                    <a:bodyPr/>
                    <a:lstStyle/>
                    <a:p>
                      <a:r>
                        <a:rPr lang="en-US" sz="2000">
                          <a:latin typeface="Lato Semibold" panose="020F0502020204030203" pitchFamily="34" charset="0"/>
                          <a:ea typeface="Lato Semibold" panose="020F0502020204030203" pitchFamily="34" charset="0"/>
                          <a:cs typeface="Lato Semibold" panose="020F0502020204030203" pitchFamily="34" charset="0"/>
                        </a:rPr>
                        <a:t>9.7” screen size or larger/ “10-inch class” tablets or larger</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011208355"/>
                  </a:ext>
                </a:extLst>
              </a:tr>
              <a:tr h="370840">
                <a:tc>
                  <a:txBody>
                    <a:bodyPr/>
                    <a:lstStyle/>
                    <a:p>
                      <a:r>
                        <a:rPr lang="en-US" sz="2000" b="1">
                          <a:latin typeface="Lato Semibold" panose="020F0502020204030203" pitchFamily="34" charset="0"/>
                          <a:ea typeface="Lato Semibold" panose="020F0502020204030203" pitchFamily="34" charset="0"/>
                          <a:cs typeface="Lato Semibold" panose="020F0502020204030203" pitchFamily="34" charset="0"/>
                        </a:rPr>
                        <a:t>Screen Resolution</a:t>
                      </a:r>
                    </a:p>
                  </a:txBody>
                  <a:tcPr/>
                </a:tc>
                <a:tc gridSpan="2">
                  <a:txBody>
                    <a:bodyPr/>
                    <a:lstStyle/>
                    <a:p>
                      <a:r>
                        <a:rPr lang="en-US" sz="2000">
                          <a:latin typeface="Lato Semibold" panose="020F0502020204030203" pitchFamily="34" charset="0"/>
                          <a:ea typeface="Lato Semibold" panose="020F0502020204030203" pitchFamily="34" charset="0"/>
                          <a:cs typeface="Lato Semibold" panose="020F0502020204030203" pitchFamily="34" charset="0"/>
                        </a:rPr>
                        <a:t>1024 x 768 or larger</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625204894"/>
                  </a:ext>
                </a:extLst>
              </a:tr>
              <a:tr h="370840">
                <a:tc>
                  <a:txBody>
                    <a:bodyPr/>
                    <a:lstStyle/>
                    <a:p>
                      <a:r>
                        <a:rPr lang="en-US" sz="2000" b="1">
                          <a:latin typeface="Lato Semibold" panose="020F0502020204030203" pitchFamily="34" charset="0"/>
                          <a:ea typeface="Lato Semibold" panose="020F0502020204030203" pitchFamily="34" charset="0"/>
                          <a:cs typeface="Lato Semibold" panose="020F0502020204030203" pitchFamily="34" charset="0"/>
                        </a:rPr>
                        <a:t>Headphones/Earphones/Ear Buds</a:t>
                      </a:r>
                    </a:p>
                  </a:txBody>
                  <a:tcPr/>
                </a:tc>
                <a:tc gridSpan="2">
                  <a:txBody>
                    <a:bodyPr/>
                    <a:lstStyle/>
                    <a:p>
                      <a:r>
                        <a:rPr lang="en-US" sz="2000">
                          <a:latin typeface="Lato Semibold" panose="020F0502020204030203" pitchFamily="34" charset="0"/>
                          <a:ea typeface="Lato Semibold" panose="020F0502020204030203" pitchFamily="34" charset="0"/>
                          <a:cs typeface="Lato Semibold" panose="020F0502020204030203" pitchFamily="34" charset="0"/>
                        </a:rPr>
                        <a:t>Headphones/earphones/ear buds are required for students who have a text-to-speech accessibility feature</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2243573495"/>
                  </a:ext>
                </a:extLst>
              </a:tr>
              <a:tr h="370840">
                <a:tc gridSpan="3">
                  <a:txBody>
                    <a:bodyPr/>
                    <a:lstStyle/>
                    <a:p>
                      <a:pPr algn="ctr"/>
                      <a:r>
                        <a:rPr lang="en-US" sz="2400" b="1" i="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Browser Requirements (Portal &amp; Practice Tests)</a:t>
                      </a:r>
                    </a:p>
                  </a:txBody>
                  <a:tcPr>
                    <a:solidFill>
                      <a:schemeClr val="accent1"/>
                    </a:solidFill>
                  </a:tcPr>
                </a:tc>
                <a:tc hMerge="1">
                  <a:txBody>
                    <a:bodyPr/>
                    <a:lstStyle/>
                    <a:p>
                      <a:pPr algn="ctr"/>
                      <a:endParaRPr lang="en-US" b="1" i="1">
                        <a:solidFill>
                          <a:schemeClr val="bg1"/>
                        </a:solidFill>
                      </a:endParaRPr>
                    </a:p>
                  </a:txBody>
                  <a:tcPr>
                    <a:solidFill>
                      <a:schemeClr val="accent1"/>
                    </a:solidFill>
                  </a:tcPr>
                </a:tc>
                <a:tc hMerge="1">
                  <a:txBody>
                    <a:bodyPr/>
                    <a:lstStyle/>
                    <a:p>
                      <a:pPr algn="ctr"/>
                      <a:endParaRPr lang="en-US" sz="2400" b="1" i="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a:txBody>
                  <a:tcPr>
                    <a:solidFill>
                      <a:schemeClr val="accent1"/>
                    </a:solidFill>
                  </a:tcPr>
                </a:tc>
                <a:extLst>
                  <a:ext uri="{0D108BD9-81ED-4DB2-BD59-A6C34878D82A}">
                    <a16:rowId xmlns:a16="http://schemas.microsoft.com/office/drawing/2014/main" val="3913739322"/>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Chrome</a:t>
                      </a:r>
                      <a:r>
                        <a:rPr lang="en-US" sz="2000" b="1" dirty="0">
                          <a:solidFill>
                            <a:srgbClr val="000000"/>
                          </a:solidFill>
                          <a:latin typeface="Lato Semibold" panose="020F0502020204030203" pitchFamily="34" charset="0"/>
                          <a:ea typeface="Lato Semibold" panose="020F0502020204030203" pitchFamily="34" charset="0"/>
                          <a:cs typeface="Lato Semibold" panose="020F0502020204030203" pitchFamily="34" charset="0"/>
                        </a:rPr>
                        <a:t>™</a:t>
                      </a:r>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 115 or newer                  </a:t>
                      </a:r>
                    </a:p>
                    <a:p>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Firefox</a:t>
                      </a:r>
                      <a:r>
                        <a:rPr lang="en-US" sz="2000" b="1" kern="1200" dirty="0">
                          <a:solidFill>
                            <a:srgbClr val="000000"/>
                          </a:solidFill>
                          <a:latin typeface="Lato Semibold" panose="020F0502020204030203" pitchFamily="34" charset="0"/>
                          <a:ea typeface="Lato Semibold" panose="020F0502020204030203" pitchFamily="34" charset="0"/>
                          <a:cs typeface="Lato Semibold" panose="020F0502020204030203" pitchFamily="34" charset="0"/>
                        </a:rPr>
                        <a:t>®</a:t>
                      </a:r>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 115 or newer</a:t>
                      </a:r>
                    </a:p>
                    <a:p>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Microsoft Edge</a:t>
                      </a:r>
                      <a:r>
                        <a:rPr lang="en-US" sz="2000" b="0" dirty="0">
                          <a:solidFill>
                            <a:srgbClr val="000000"/>
                          </a:solidFill>
                          <a:latin typeface="Lato Semibold" panose="020F0502020204030203" pitchFamily="34" charset="0"/>
                          <a:ea typeface="Lato Semibold" panose="020F0502020204030203" pitchFamily="34" charset="0"/>
                          <a:cs typeface="Lato Semibold" panose="020F0502020204030203" pitchFamily="34" charset="0"/>
                        </a:rPr>
                        <a:t>™ 114 or newer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Safari</a:t>
                      </a:r>
                      <a:r>
                        <a:rPr lang="en-US" sz="2000" b="1" kern="1200" dirty="0">
                          <a:solidFill>
                            <a:srgbClr val="000000"/>
                          </a:solidFill>
                          <a:latin typeface="Lato Semibold" panose="020F0502020204030203" pitchFamily="34" charset="0"/>
                          <a:ea typeface="Lato Semibold" panose="020F0502020204030203" pitchFamily="34" charset="0"/>
                          <a:cs typeface="Lato Semibold" panose="020F0502020204030203" pitchFamily="34" charset="0"/>
                        </a:rPr>
                        <a:t>®</a:t>
                      </a:r>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 16 or newer</a:t>
                      </a:r>
                    </a:p>
                  </a:txBody>
                  <a:tcPr/>
                </a:tc>
                <a:tc hMerge="1">
                  <a:txBody>
                    <a:bodyPr/>
                    <a:lstStyle/>
                    <a:p>
                      <a:endParaRPr lang="en-US" sz="2000" dirty="0">
                        <a:latin typeface="Lato Semibold" panose="020F0502020204030203" pitchFamily="34" charset="0"/>
                        <a:ea typeface="Lato Semibold" panose="020F0502020204030203" pitchFamily="34" charset="0"/>
                        <a:cs typeface="Lato Semibold" panose="020F0502020204030203" pitchFamily="34" charset="0"/>
                      </a:endParaRPr>
                    </a:p>
                  </a:txBody>
                  <a:tcPr/>
                </a:tc>
                <a:tc>
                  <a:txBody>
                    <a:bodyPr/>
                    <a:lstStyle/>
                    <a:p>
                      <a:endParaRPr lang="en-US" sz="2000" dirty="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42545645"/>
                  </a:ext>
                </a:extLst>
              </a:tr>
            </a:tbl>
          </a:graphicData>
        </a:graphic>
      </p:graphicFrame>
    </p:spTree>
    <p:extLst>
      <p:ext uri="{BB962C8B-B14F-4D97-AF65-F5344CB8AC3E}">
        <p14:creationId xmlns:p14="http://schemas.microsoft.com/office/powerpoint/2010/main" val="97762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Site Technology Preparation</a:t>
            </a: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6" name="Table 5">
            <a:extLst>
              <a:ext uri="{FF2B5EF4-FFF2-40B4-BE49-F238E27FC236}">
                <a16:creationId xmlns:a16="http://schemas.microsoft.com/office/drawing/2014/main" id="{B9C904FA-9F57-4310-8C58-FE9ADAEA447D}"/>
              </a:ext>
            </a:extLst>
          </p:cNvPr>
          <p:cNvGraphicFramePr>
            <a:graphicFrameLocks noGrp="1"/>
          </p:cNvGraphicFramePr>
          <p:nvPr>
            <p:extLst>
              <p:ext uri="{D42A27DB-BD31-4B8C-83A1-F6EECF244321}">
                <p14:modId xmlns:p14="http://schemas.microsoft.com/office/powerpoint/2010/main" val="2581204734"/>
              </p:ext>
            </p:extLst>
          </p:nvPr>
        </p:nvGraphicFramePr>
        <p:xfrm>
          <a:off x="762000" y="1045237"/>
          <a:ext cx="10668000" cy="4023360"/>
        </p:xfrm>
        <a:graphic>
          <a:graphicData uri="http://schemas.openxmlformats.org/drawingml/2006/table">
            <a:tbl>
              <a:tblPr firstRow="1" bandRow="1">
                <a:tableStyleId>{69012ECD-51FC-41F1-AA8D-1B2483CD663E}</a:tableStyleId>
              </a:tblPr>
              <a:tblGrid>
                <a:gridCol w="3632200">
                  <a:extLst>
                    <a:ext uri="{9D8B030D-6E8A-4147-A177-3AD203B41FA5}">
                      <a16:colId xmlns:a16="http://schemas.microsoft.com/office/drawing/2014/main" val="327674157"/>
                    </a:ext>
                  </a:extLst>
                </a:gridCol>
                <a:gridCol w="7035800">
                  <a:extLst>
                    <a:ext uri="{9D8B030D-6E8A-4147-A177-3AD203B41FA5}">
                      <a16:colId xmlns:a16="http://schemas.microsoft.com/office/drawing/2014/main" val="3676900851"/>
                    </a:ext>
                  </a:extLst>
                </a:gridCol>
              </a:tblGrid>
              <a:tr h="370840">
                <a:tc gridSpan="2">
                  <a:txBody>
                    <a:bodyPr/>
                    <a:lstStyle/>
                    <a:p>
                      <a:pPr algn="ctr"/>
                      <a:r>
                        <a:rPr lang="en-US" sz="2800">
                          <a:latin typeface="Lato Semibold" panose="020F0502020204030203" pitchFamily="34" charset="0"/>
                          <a:ea typeface="Lato Semibold" panose="020F0502020204030203" pitchFamily="34" charset="0"/>
                          <a:cs typeface="Lato Semibold" panose="020F0502020204030203" pitchFamily="34" charset="0"/>
                        </a:rPr>
                        <a:t>Student Device Requirements</a:t>
                      </a:r>
                    </a:p>
                    <a:p>
                      <a:pPr algn="ctr"/>
                      <a:r>
                        <a:rPr lang="en-US" sz="2400" i="0">
                          <a:latin typeface="Lato Semibold" panose="020F0502020204030203" pitchFamily="34" charset="0"/>
                          <a:ea typeface="Lato Semibold" panose="020F0502020204030203" pitchFamily="34" charset="0"/>
                          <a:cs typeface="Lato Semibold" panose="020F0502020204030203" pitchFamily="34" charset="0"/>
                        </a:rPr>
                        <a:t>Desktop &amp; Laptop</a:t>
                      </a:r>
                    </a:p>
                  </a:txBody>
                  <a:tcPr/>
                </a:tc>
                <a:tc hMerge="1">
                  <a:txBody>
                    <a:bodyPr/>
                    <a:lstStyle/>
                    <a:p>
                      <a:pPr algn="ctr"/>
                      <a:endParaRPr lang="en-US" i="1"/>
                    </a:p>
                  </a:txBody>
                  <a:tcPr/>
                </a:tc>
                <a:extLst>
                  <a:ext uri="{0D108BD9-81ED-4DB2-BD59-A6C34878D82A}">
                    <a16:rowId xmlns:a16="http://schemas.microsoft.com/office/drawing/2014/main" val="3551250992"/>
                  </a:ext>
                </a:extLst>
              </a:tr>
              <a:tr h="370840">
                <a:tc>
                  <a:txBody>
                    <a:bodyPr/>
                    <a:lstStyle/>
                    <a:p>
                      <a:r>
                        <a:rPr lang="en-US" sz="2000" b="1">
                          <a:latin typeface="Lato Semibold" panose="020F0502020204030203" pitchFamily="34" charset="0"/>
                          <a:ea typeface="Lato Semibold" panose="020F0502020204030203" pitchFamily="34" charset="0"/>
                          <a:cs typeface="Lato Semibold" panose="020F0502020204030203" pitchFamily="34" charset="0"/>
                        </a:rPr>
                        <a:t>CPU</a:t>
                      </a:r>
                    </a:p>
                  </a:txBody>
                  <a:tcPr/>
                </a:tc>
                <a:tc>
                  <a:txBody>
                    <a:bodyPr/>
                    <a:lstStyle/>
                    <a:p>
                      <a:r>
                        <a:rPr lang="en-US" sz="2000">
                          <a:latin typeface="Lato Semibold" panose="020F0502020204030203" pitchFamily="34" charset="0"/>
                          <a:ea typeface="Lato Semibold" panose="020F0502020204030203" pitchFamily="34" charset="0"/>
                          <a:cs typeface="Lato Semibold" panose="020F0502020204030203" pitchFamily="34" charset="0"/>
                        </a:rPr>
                        <a:t>1.3 GHz</a:t>
                      </a:r>
                    </a:p>
                  </a:txBody>
                  <a:tcPr/>
                </a:tc>
                <a:extLst>
                  <a:ext uri="{0D108BD9-81ED-4DB2-BD59-A6C34878D82A}">
                    <a16:rowId xmlns:a16="http://schemas.microsoft.com/office/drawing/2014/main" val="1133003560"/>
                  </a:ext>
                </a:extLst>
              </a:tr>
              <a:tr h="370840">
                <a:tc>
                  <a:txBody>
                    <a:bodyPr/>
                    <a:lstStyle/>
                    <a:p>
                      <a:r>
                        <a:rPr lang="en-US" sz="2000" b="1">
                          <a:latin typeface="Lato Semibold" panose="020F0502020204030203" pitchFamily="34" charset="0"/>
                          <a:ea typeface="Lato Semibold" panose="020F0502020204030203" pitchFamily="34" charset="0"/>
                          <a:cs typeface="Lato Semibold" panose="020F0502020204030203" pitchFamily="34" charset="0"/>
                        </a:rPr>
                        <a:t>Memory</a:t>
                      </a:r>
                    </a:p>
                  </a:txBody>
                  <a:tcPr/>
                </a:tc>
                <a:tc>
                  <a:txBody>
                    <a:bodyPr/>
                    <a:lstStyle/>
                    <a:p>
                      <a:r>
                        <a:rPr lang="en-US" sz="2000">
                          <a:latin typeface="Lato Semibold" panose="020F0502020204030203" pitchFamily="34" charset="0"/>
                          <a:ea typeface="Lato Semibold" panose="020F0502020204030203" pitchFamily="34" charset="0"/>
                          <a:cs typeface="Lato Semibold" panose="020F0502020204030203" pitchFamily="34" charset="0"/>
                        </a:rPr>
                        <a:t>2 GB (4 GB is strongly recommended for best performance)</a:t>
                      </a:r>
                    </a:p>
                  </a:txBody>
                  <a:tcPr/>
                </a:tc>
                <a:extLst>
                  <a:ext uri="{0D108BD9-81ED-4DB2-BD59-A6C34878D82A}">
                    <a16:rowId xmlns:a16="http://schemas.microsoft.com/office/drawing/2014/main" val="1011208355"/>
                  </a:ext>
                </a:extLst>
              </a:tr>
              <a:tr h="370840">
                <a:tc>
                  <a:txBody>
                    <a:bodyPr/>
                    <a:lstStyle/>
                    <a:p>
                      <a:r>
                        <a:rPr lang="en-US" sz="2000" b="1">
                          <a:latin typeface="Lato Semibold" panose="020F0502020204030203" pitchFamily="34" charset="0"/>
                          <a:ea typeface="Lato Semibold" panose="020F0502020204030203" pitchFamily="34" charset="0"/>
                          <a:cs typeface="Lato Semibold" panose="020F0502020204030203" pitchFamily="34" charset="0"/>
                        </a:rPr>
                        <a:t>Input Device</a:t>
                      </a:r>
                    </a:p>
                  </a:txBody>
                  <a:tcPr/>
                </a:tc>
                <a:tc>
                  <a:txBody>
                    <a:bodyPr/>
                    <a:lstStyle/>
                    <a:p>
                      <a:r>
                        <a:rPr lang="en-US" sz="2000">
                          <a:latin typeface="Lato Semibold" panose="020F0502020204030203" pitchFamily="34" charset="0"/>
                          <a:ea typeface="Lato Semibold" panose="020F0502020204030203" pitchFamily="34" charset="0"/>
                          <a:cs typeface="Lato Semibold" panose="020F0502020204030203" pitchFamily="34" charset="0"/>
                        </a:rPr>
                        <a:t>Keyboard (wired or wireless)/Bluetooth mouse or touchpad</a:t>
                      </a:r>
                    </a:p>
                  </a:txBody>
                  <a:tcPr/>
                </a:tc>
                <a:extLst>
                  <a:ext uri="{0D108BD9-81ED-4DB2-BD59-A6C34878D82A}">
                    <a16:rowId xmlns:a16="http://schemas.microsoft.com/office/drawing/2014/main" val="1625204894"/>
                  </a:ext>
                </a:extLst>
              </a:tr>
              <a:tr h="370840">
                <a:tc>
                  <a:txBody>
                    <a:bodyPr/>
                    <a:lstStyle/>
                    <a:p>
                      <a:r>
                        <a:rPr lang="en-US" sz="2000" b="1">
                          <a:latin typeface="Lato Semibold" panose="020F0502020204030203" pitchFamily="34" charset="0"/>
                          <a:ea typeface="Lato Semibold" panose="020F0502020204030203" pitchFamily="34" charset="0"/>
                          <a:cs typeface="Lato Semibold" panose="020F0502020204030203" pitchFamily="34" charset="0"/>
                        </a:rPr>
                        <a:t>Windows®</a:t>
                      </a:r>
                    </a:p>
                  </a:txBody>
                  <a:tcPr/>
                </a:tc>
                <a:tc>
                  <a:txBody>
                    <a:bodyPr/>
                    <a:lstStyle/>
                    <a:p>
                      <a:r>
                        <a:rPr lang="pt-BR" sz="2000" dirty="0">
                          <a:latin typeface="Lato Semibold" panose="020F0502020204030203" pitchFamily="34" charset="0"/>
                          <a:ea typeface="Lato Semibold" panose="020F0502020204030203" pitchFamily="34" charset="0"/>
                          <a:cs typeface="Lato Semibold" panose="020F0502020204030203" pitchFamily="34" charset="0"/>
                        </a:rPr>
                        <a:t>10 (21H2; 22H2) , 11 (21H2; 22H2)</a:t>
                      </a:r>
                      <a:endParaRPr lang="en-US" sz="2000" dirty="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2243573495"/>
                  </a:ext>
                </a:extLst>
              </a:tr>
              <a:tr h="370840">
                <a:tc>
                  <a:txBody>
                    <a:bodyPr/>
                    <a:lstStyle/>
                    <a:p>
                      <a:r>
                        <a:rPr lang="en-US" sz="2000" b="1">
                          <a:latin typeface="Lato Semibold" panose="020F0502020204030203" pitchFamily="34" charset="0"/>
                          <a:ea typeface="Lato Semibold" panose="020F0502020204030203" pitchFamily="34" charset="0"/>
                          <a:cs typeface="Lato Semibold" panose="020F0502020204030203" pitchFamily="34" charset="0"/>
                        </a:rPr>
                        <a:t>Mac OS® </a:t>
                      </a:r>
                    </a:p>
                  </a:txBody>
                  <a:tcPr/>
                </a:tc>
                <a:tc>
                  <a:txBody>
                    <a:bodyPr/>
                    <a:lstStyle/>
                    <a:p>
                      <a:r>
                        <a:rPr lang="en-US" sz="2000" dirty="0">
                          <a:latin typeface="Lato Semibold" panose="020F0502020204030203" pitchFamily="34" charset="0"/>
                          <a:ea typeface="Lato Semibold" panose="020F0502020204030203" pitchFamily="34" charset="0"/>
                          <a:cs typeface="Lato Semibold" panose="020F0502020204030203" pitchFamily="34" charset="0"/>
                        </a:rPr>
                        <a:t>12.6, 13.4 (64-bit only)</a:t>
                      </a:r>
                    </a:p>
                  </a:txBody>
                  <a:tcPr/>
                </a:tc>
                <a:extLst>
                  <a:ext uri="{0D108BD9-81ED-4DB2-BD59-A6C34878D82A}">
                    <a16:rowId xmlns:a16="http://schemas.microsoft.com/office/drawing/2014/main" val="1569336717"/>
                  </a:ext>
                </a:extLst>
              </a:tr>
              <a:tr h="370840">
                <a:tc gridSpan="2">
                  <a:txBody>
                    <a:bodyPr/>
                    <a:lstStyle/>
                    <a:p>
                      <a:pPr algn="ctr"/>
                      <a:r>
                        <a:rPr lang="en-US" sz="2400" b="1" i="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Chromebook Specific Requirements</a:t>
                      </a:r>
                    </a:p>
                  </a:txBody>
                  <a:tcPr>
                    <a:solidFill>
                      <a:schemeClr val="accent1"/>
                    </a:solidFill>
                  </a:tcPr>
                </a:tc>
                <a:tc hMerge="1">
                  <a:txBody>
                    <a:bodyPr/>
                    <a:lstStyle/>
                    <a:p>
                      <a:pPr algn="ctr"/>
                      <a:endParaRPr lang="en-US" b="1" i="1">
                        <a:solidFill>
                          <a:schemeClr val="bg1"/>
                        </a:solidFill>
                      </a:endParaRPr>
                    </a:p>
                  </a:txBody>
                  <a:tcPr>
                    <a:solidFill>
                      <a:schemeClr val="accent1"/>
                    </a:solidFill>
                  </a:tcPr>
                </a:tc>
                <a:extLst>
                  <a:ext uri="{0D108BD9-81ED-4DB2-BD59-A6C34878D82A}">
                    <a16:rowId xmlns:a16="http://schemas.microsoft.com/office/drawing/2014/main" val="3913739322"/>
                  </a:ext>
                </a:extLst>
              </a:tr>
              <a:tr h="370840">
                <a:tc>
                  <a:txBody>
                    <a:bodyPr/>
                    <a:lstStyle/>
                    <a:p>
                      <a:r>
                        <a:rPr lang="en-US" sz="2000" b="1" dirty="0">
                          <a:latin typeface="Lato Semibold" panose="020F0502020204030203" pitchFamily="34" charset="0"/>
                          <a:ea typeface="Lato Semibold" panose="020F0502020204030203" pitchFamily="34" charset="0"/>
                          <a:cs typeface="Lato Semibold" panose="020F0502020204030203" pitchFamily="34" charset="0"/>
                        </a:rPr>
                        <a:t>Chromebook™ notebook computer*</a:t>
                      </a:r>
                    </a:p>
                  </a:txBody>
                  <a:tcPr/>
                </a:tc>
                <a:tc>
                  <a:txBody>
                    <a:bodyPr/>
                    <a:lstStyle/>
                    <a:p>
                      <a:r>
                        <a:rPr lang="en-US" sz="2000" dirty="0">
                          <a:latin typeface="Lato Semibold" panose="020F0502020204030203" pitchFamily="34" charset="0"/>
                          <a:ea typeface="Lato Semibold" panose="020F0502020204030203" pitchFamily="34" charset="0"/>
                          <a:cs typeface="Lato Semibold" panose="020F0502020204030203" pitchFamily="34" charset="0"/>
                        </a:rPr>
                        <a:t>Chrome OS™ LTS 108</a:t>
                      </a:r>
                    </a:p>
                    <a:p>
                      <a:r>
                        <a:rPr lang="en-US" sz="2000" dirty="0">
                          <a:latin typeface="Lato Semibold" panose="020F0502020204030203" pitchFamily="34" charset="0"/>
                          <a:ea typeface="Lato Semibold" panose="020F0502020204030203" pitchFamily="34" charset="0"/>
                          <a:cs typeface="Lato Semibold" panose="020F0502020204030203" pitchFamily="34" charset="0"/>
                        </a:rPr>
                        <a:t>Stable Channel 113, 114, 115</a:t>
                      </a:r>
                      <a:endParaRPr lang="en-US" sz="1200" dirty="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3681819256"/>
                  </a:ext>
                </a:extLst>
              </a:tr>
            </a:tbl>
          </a:graphicData>
        </a:graphic>
      </p:graphicFrame>
      <p:sp>
        <p:nvSpPr>
          <p:cNvPr id="8" name="TextBox 7">
            <a:extLst>
              <a:ext uri="{FF2B5EF4-FFF2-40B4-BE49-F238E27FC236}">
                <a16:creationId xmlns:a16="http://schemas.microsoft.com/office/drawing/2014/main" id="{1A381025-E12A-4815-87AA-B4B90270971E}"/>
              </a:ext>
            </a:extLst>
          </p:cNvPr>
          <p:cNvSpPr txBox="1"/>
          <p:nvPr/>
        </p:nvSpPr>
        <p:spPr>
          <a:xfrm>
            <a:off x="1200878" y="5612708"/>
            <a:ext cx="8829661" cy="369332"/>
          </a:xfrm>
          <a:prstGeom prst="rect">
            <a:avLst/>
          </a:prstGeom>
          <a:noFill/>
        </p:spPr>
        <p:txBody>
          <a:bodyPr wrap="none" rtlCol="0">
            <a:spAutoFit/>
          </a:bodyPr>
          <a:lstStyle/>
          <a:p>
            <a:r>
              <a:rPr lang="en-US" b="1" dirty="0">
                <a:latin typeface="Lato Light" panose="020F0302020204030203" pitchFamily="34" charset="0"/>
              </a:rPr>
              <a:t>Updated Sep 13, 2023.  Check the Cognia help and support site for more recent updates</a:t>
            </a:r>
            <a:r>
              <a:rPr lang="en-US" b="1" dirty="0"/>
              <a:t>. </a:t>
            </a:r>
          </a:p>
        </p:txBody>
      </p:sp>
      <p:pic>
        <p:nvPicPr>
          <p:cNvPr id="9" name="Picture 8">
            <a:extLst>
              <a:ext uri="{FF2B5EF4-FFF2-40B4-BE49-F238E27FC236}">
                <a16:creationId xmlns:a16="http://schemas.microsoft.com/office/drawing/2014/main" id="{77ACFD45-05EE-41FC-99A1-B1D5E1310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78" y="5409598"/>
            <a:ext cx="468124" cy="502255"/>
          </a:xfrm>
          <a:prstGeom prst="rect">
            <a:avLst/>
          </a:prstGeom>
        </p:spPr>
      </p:pic>
    </p:spTree>
    <p:extLst>
      <p:ext uri="{BB962C8B-B14F-4D97-AF65-F5344CB8AC3E}">
        <p14:creationId xmlns:p14="http://schemas.microsoft.com/office/powerpoint/2010/main" val="2596830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F7EB-9A2A-4C93-B952-F500252F19A1}"/>
              </a:ext>
            </a:extLst>
          </p:cNvPr>
          <p:cNvSpPr>
            <a:spLocks noGrp="1"/>
          </p:cNvSpPr>
          <p:nvPr>
            <p:ph type="title"/>
          </p:nvPr>
        </p:nvSpPr>
        <p:spPr/>
        <p:txBody>
          <a:bodyPr/>
          <a:lstStyle/>
          <a:p>
            <a:r>
              <a:rPr lang="en-US"/>
              <a:t>Technology Requirements</a:t>
            </a:r>
          </a:p>
        </p:txBody>
      </p:sp>
      <p:sp>
        <p:nvSpPr>
          <p:cNvPr id="3" name="Content Placeholder 2">
            <a:extLst>
              <a:ext uri="{FF2B5EF4-FFF2-40B4-BE49-F238E27FC236}">
                <a16:creationId xmlns:a16="http://schemas.microsoft.com/office/drawing/2014/main" id="{38A301E2-E62D-4B3B-82AD-22FCA4FD6CBE}"/>
              </a:ext>
            </a:extLst>
          </p:cNvPr>
          <p:cNvSpPr>
            <a:spLocks noGrp="1"/>
          </p:cNvSpPr>
          <p:nvPr>
            <p:ph idx="1"/>
          </p:nvPr>
        </p:nvSpPr>
        <p:spPr/>
        <p:txBody>
          <a:bodyPr>
            <a:normAutofit/>
          </a:bodyPr>
          <a:lstStyle/>
          <a:p>
            <a:pPr marL="0" indent="0">
              <a:buNone/>
            </a:pPr>
            <a:r>
              <a:rPr lang="en-US" sz="36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Important Reminders</a:t>
            </a:r>
          </a:p>
          <a:p>
            <a:pPr lvl="1"/>
            <a:r>
              <a:rPr lang="en-US" dirty="0">
                <a:latin typeface="Lato Semibold" panose="020F0502020204030203" pitchFamily="34" charset="0"/>
                <a:ea typeface="Lato Semibold" panose="020F0502020204030203" pitchFamily="34" charset="0"/>
                <a:cs typeface="Lato Semibold" panose="020F0502020204030203" pitchFamily="34" charset="0"/>
              </a:rPr>
              <a:t>The BIE Science Benchmark Assessment can be taken with a browser or by using the kiosk</a:t>
            </a:r>
          </a:p>
          <a:p>
            <a:pPr lvl="1"/>
            <a:r>
              <a:rPr lang="en-US" dirty="0">
                <a:latin typeface="Lato Semibold" panose="020F0502020204030203" pitchFamily="34" charset="0"/>
                <a:ea typeface="Lato Semibold" panose="020F0502020204030203" pitchFamily="34" charset="0"/>
                <a:cs typeface="Lato Semibold" panose="020F0502020204030203" pitchFamily="34" charset="0"/>
              </a:rPr>
              <a:t>Students testing on devices that do not meet the Student Workstation Specifications are likely to encounter performance-related issues during testing. </a:t>
            </a:r>
          </a:p>
          <a:p>
            <a:pPr lvl="1"/>
            <a:r>
              <a:rPr lang="en-US" dirty="0">
                <a:latin typeface="Lato Semibold" panose="020F0502020204030203" pitchFamily="34" charset="0"/>
                <a:ea typeface="Lato Semibold" panose="020F0502020204030203" pitchFamily="34" charset="0"/>
                <a:cs typeface="Lato Semibold" panose="020F0502020204030203" pitchFamily="34" charset="0"/>
              </a:rPr>
              <a:t>Technology Guidelines may be updated throughout the test administration window as new operating systems are released and tested.  </a:t>
            </a:r>
          </a:p>
          <a:p>
            <a:pPr lvl="1"/>
            <a:r>
              <a:rPr lang="en-US" dirty="0">
                <a:latin typeface="Lato Semibold" panose="020F0502020204030203" pitchFamily="34" charset="0"/>
                <a:ea typeface="Lato Semibold" panose="020F0502020204030203" pitchFamily="34" charset="0"/>
                <a:cs typeface="Lato Semibold" panose="020F0502020204030203" pitchFamily="34" charset="0"/>
              </a:rPr>
              <a:t>Do not update your test device OS until the Technology Guidelines have been updated.</a:t>
            </a:r>
          </a:p>
          <a:p>
            <a:pPr marL="457200" lvl="1" indent="0">
              <a:buNone/>
            </a:pPr>
            <a:endParaRPr lang="en-US" sz="32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4" name="Picture 3">
            <a:extLst>
              <a:ext uri="{FF2B5EF4-FFF2-40B4-BE49-F238E27FC236}">
                <a16:creationId xmlns:a16="http://schemas.microsoft.com/office/drawing/2014/main" id="{D2FBEF56-27AA-4CD1-B648-8713C411667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5" name="Picture 4">
            <a:extLst>
              <a:ext uri="{FF2B5EF4-FFF2-40B4-BE49-F238E27FC236}">
                <a16:creationId xmlns:a16="http://schemas.microsoft.com/office/drawing/2014/main" id="{78180F03-91E0-4B07-BA2C-DDFFD0C3F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7828"/>
            <a:ext cx="880904" cy="753033"/>
          </a:xfrm>
          <a:prstGeom prst="rect">
            <a:avLst/>
          </a:prstGeom>
        </p:spPr>
      </p:pic>
    </p:spTree>
    <p:extLst>
      <p:ext uri="{BB962C8B-B14F-4D97-AF65-F5344CB8AC3E}">
        <p14:creationId xmlns:p14="http://schemas.microsoft.com/office/powerpoint/2010/main" val="821806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F7EB-9A2A-4C93-B952-F500252F19A1}"/>
              </a:ext>
            </a:extLst>
          </p:cNvPr>
          <p:cNvSpPr>
            <a:spLocks noGrp="1"/>
          </p:cNvSpPr>
          <p:nvPr>
            <p:ph type="title"/>
          </p:nvPr>
        </p:nvSpPr>
        <p:spPr/>
        <p:txBody>
          <a:bodyPr/>
          <a:lstStyle/>
          <a:p>
            <a:r>
              <a:rPr lang="en-US"/>
              <a:t>Technology Requirements</a:t>
            </a:r>
          </a:p>
        </p:txBody>
      </p:sp>
      <p:sp>
        <p:nvSpPr>
          <p:cNvPr id="3" name="Content Placeholder 2">
            <a:extLst>
              <a:ext uri="{FF2B5EF4-FFF2-40B4-BE49-F238E27FC236}">
                <a16:creationId xmlns:a16="http://schemas.microsoft.com/office/drawing/2014/main" id="{38A301E2-E62D-4B3B-82AD-22FCA4FD6CBE}"/>
              </a:ext>
            </a:extLst>
          </p:cNvPr>
          <p:cNvSpPr>
            <a:spLocks noGrp="1"/>
          </p:cNvSpPr>
          <p:nvPr>
            <p:ph idx="1"/>
          </p:nvPr>
        </p:nvSpPr>
        <p:spPr>
          <a:xfrm>
            <a:off x="838200" y="1035424"/>
            <a:ext cx="10515600" cy="5384230"/>
          </a:xfrm>
        </p:spPr>
        <p:txBody>
          <a:bodyPr>
            <a:normAutofit fontScale="92500" lnSpcReduction="10000"/>
          </a:bodyPr>
          <a:lstStyle/>
          <a:p>
            <a:pPr marL="0" indent="0">
              <a:buNone/>
            </a:pPr>
            <a:r>
              <a:rPr lang="en-US" sz="30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Windows</a:t>
            </a:r>
          </a:p>
          <a:p>
            <a:pPr lvl="1"/>
            <a:r>
              <a:rPr lang="en-US" dirty="0">
                <a:latin typeface="Lato Semibold" panose="020F0502020204030203" pitchFamily="34" charset="0"/>
                <a:ea typeface="Lato Semibold" panose="020F0502020204030203" pitchFamily="34" charset="0"/>
                <a:cs typeface="Lato Semibold" panose="020F0502020204030203" pitchFamily="34" charset="0"/>
              </a:rPr>
              <a:t>MSI for distribution using GPOs</a:t>
            </a:r>
          </a:p>
          <a:p>
            <a:pPr marL="0" indent="0">
              <a:buNone/>
            </a:pPr>
            <a:r>
              <a:rPr lang="en-US" sz="30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Mac</a:t>
            </a:r>
          </a:p>
          <a:p>
            <a:pPr lvl="1"/>
            <a:r>
              <a:rPr lang="en-US" dirty="0">
                <a:latin typeface="Lato Semibold" panose="020F0502020204030203" pitchFamily="34" charset="0"/>
                <a:ea typeface="Lato Semibold" panose="020F0502020204030203" pitchFamily="34" charset="0"/>
                <a:cs typeface="Lato Semibold" panose="020F0502020204030203" pitchFamily="34" charset="0"/>
              </a:rPr>
              <a:t>We stopped supporting macOS 10.15 on 30 November 2022 </a:t>
            </a:r>
          </a:p>
          <a:p>
            <a:pPr marL="0" indent="0">
              <a:buNone/>
            </a:pPr>
            <a:r>
              <a:rPr lang="en-US" sz="30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Chrome</a:t>
            </a:r>
          </a:p>
          <a:p>
            <a:pPr lvl="1"/>
            <a:r>
              <a:rPr lang="en-US" b="1" dirty="0">
                <a:latin typeface="Lato Semibold" panose="020F0502020204030203" pitchFamily="34" charset="0"/>
                <a:ea typeface="Lato Semibold" panose="020F0502020204030203" pitchFamily="34" charset="0"/>
                <a:cs typeface="Lato Semibold" panose="020F0502020204030203" pitchFamily="34" charset="0"/>
              </a:rPr>
              <a:t>Students should launch app from App tray, they should NOT log in to the Chromebook</a:t>
            </a:r>
          </a:p>
          <a:p>
            <a:pPr marL="457200" lvl="1" indent="0">
              <a:buNone/>
            </a:pPr>
            <a:r>
              <a:rPr lang="en-US" sz="1200" b="1" dirty="0">
                <a:latin typeface="Lato Semibold" panose="020F0502020204030203" pitchFamily="34" charset="0"/>
                <a:ea typeface="Lato Semibold" panose="020F0502020204030203" pitchFamily="34" charset="0"/>
                <a:cs typeface="Lato Semibold" panose="020F0502020204030203" pitchFamily="34" charset="0"/>
              </a:rPr>
              <a:t> </a:t>
            </a:r>
            <a:endParaRPr lang="en-US" sz="1300" b="1" dirty="0">
              <a:latin typeface="Lato Semibold" panose="020F0502020204030203" pitchFamily="34" charset="0"/>
              <a:ea typeface="Lato Semibold" panose="020F0502020204030203" pitchFamily="34" charset="0"/>
              <a:cs typeface="Lato Semibold" panose="020F0502020204030203" pitchFamily="34" charset="0"/>
            </a:endParaRPr>
          </a:p>
          <a:p>
            <a:pPr lvl="1"/>
            <a:r>
              <a:rPr lang="en-US" b="1" dirty="0">
                <a:latin typeface="Lato Semibold" panose="020F0502020204030203" pitchFamily="34" charset="0"/>
                <a:ea typeface="Lato Semibold" panose="020F0502020204030203" pitchFamily="34" charset="0"/>
                <a:cs typeface="Lato Semibold" panose="020F0502020204030203" pitchFamily="34" charset="0"/>
              </a:rPr>
              <a:t>For managed Chromebooks, ensure “Do not erase all local data” is selected in Device Settings/User Data</a:t>
            </a:r>
          </a:p>
          <a:p>
            <a:pPr marL="457200" lvl="1" indent="0">
              <a:buNone/>
            </a:pPr>
            <a:r>
              <a:rPr lang="en-US" sz="1100" b="1" dirty="0">
                <a:latin typeface="Lato Medium" panose="020B0604020202020204" pitchFamily="34" charset="0"/>
                <a:ea typeface="Lato Medium" panose="020B0604020202020204" pitchFamily="34" charset="0"/>
                <a:cs typeface="Lato Medium" panose="020B0604020202020204" pitchFamily="34" charset="0"/>
              </a:rPr>
              <a:t> </a:t>
            </a:r>
            <a:endParaRPr lang="en-US" sz="1200" b="1" dirty="0">
              <a:latin typeface="Lato Medium" panose="020B0604020202020204" pitchFamily="34" charset="0"/>
              <a:ea typeface="Lato Medium" panose="020B0604020202020204" pitchFamily="34" charset="0"/>
              <a:cs typeface="Lato Medium" panose="020B0604020202020204" pitchFamily="34" charset="0"/>
            </a:endParaRPr>
          </a:p>
          <a:p>
            <a:pPr lvl="1"/>
            <a:r>
              <a:rPr lang="en-US" b="1" dirty="0">
                <a:latin typeface="Lato Semibold" panose="020F0502020204030203" pitchFamily="34" charset="0"/>
                <a:ea typeface="Lato Semibold" panose="020F0502020204030203" pitchFamily="34" charset="0"/>
                <a:cs typeface="Lato Semibold" panose="020F0502020204030203" pitchFamily="34" charset="0"/>
              </a:rPr>
              <a:t>For managed Chromebooks, ensure “Allow App to manage power” is disabled in Device Settings/App Management</a:t>
            </a:r>
          </a:p>
          <a:p>
            <a:pPr marL="457200" lvl="1" indent="0">
              <a:buNone/>
            </a:pPr>
            <a:endParaRPr lang="en-US" sz="1200" b="1" dirty="0">
              <a:latin typeface="Lato Semibold" panose="020F0502020204030203" pitchFamily="34" charset="0"/>
              <a:ea typeface="Lato Semibold" panose="020F0502020204030203" pitchFamily="34" charset="0"/>
              <a:cs typeface="Lato Semibold" panose="020F0502020204030203" pitchFamily="34" charset="0"/>
            </a:endParaRPr>
          </a:p>
          <a:p>
            <a:pPr lvl="1"/>
            <a:r>
              <a:rPr lang="en-US" b="1" dirty="0">
                <a:latin typeface="Lato Semibold" panose="020F0502020204030203" pitchFamily="34" charset="0"/>
                <a:ea typeface="Lato Semibold" panose="020F0502020204030203" pitchFamily="34" charset="0"/>
                <a:cs typeface="Lato Semibold" panose="020F0502020204030203" pitchFamily="34" charset="0"/>
              </a:rPr>
              <a:t>Non-managed Chromebooks manufactured after 2017 will not run-in kiosk mode, you must use as managed device to test </a:t>
            </a:r>
          </a:p>
          <a:p>
            <a:pPr lvl="1"/>
            <a:endParaRPr lang="en-US" sz="32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4" name="Picture 3">
            <a:extLst>
              <a:ext uri="{FF2B5EF4-FFF2-40B4-BE49-F238E27FC236}">
                <a16:creationId xmlns:a16="http://schemas.microsoft.com/office/drawing/2014/main" id="{D2FBEF56-27AA-4CD1-B648-8713C411667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516655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F7EB-9A2A-4C93-B952-F500252F19A1}"/>
              </a:ext>
            </a:extLst>
          </p:cNvPr>
          <p:cNvSpPr>
            <a:spLocks noGrp="1"/>
          </p:cNvSpPr>
          <p:nvPr>
            <p:ph type="title"/>
          </p:nvPr>
        </p:nvSpPr>
        <p:spPr/>
        <p:txBody>
          <a:bodyPr/>
          <a:lstStyle/>
          <a:p>
            <a:r>
              <a:rPr lang="en-US"/>
              <a:t>Technology Requirements</a:t>
            </a:r>
          </a:p>
        </p:txBody>
      </p:sp>
      <p:sp>
        <p:nvSpPr>
          <p:cNvPr id="3" name="Content Placeholder 2">
            <a:extLst>
              <a:ext uri="{FF2B5EF4-FFF2-40B4-BE49-F238E27FC236}">
                <a16:creationId xmlns:a16="http://schemas.microsoft.com/office/drawing/2014/main" id="{38A301E2-E62D-4B3B-82AD-22FCA4FD6CBE}"/>
              </a:ext>
            </a:extLst>
          </p:cNvPr>
          <p:cNvSpPr>
            <a:spLocks noGrp="1"/>
          </p:cNvSpPr>
          <p:nvPr>
            <p:ph idx="1"/>
          </p:nvPr>
        </p:nvSpPr>
        <p:spPr>
          <a:xfrm>
            <a:off x="838200" y="1035424"/>
            <a:ext cx="10515600" cy="5384230"/>
          </a:xfrm>
        </p:spPr>
        <p:txBody>
          <a:bodyPr>
            <a:normAutofit fontScale="85000" lnSpcReduction="20000"/>
          </a:bodyPr>
          <a:lstStyle/>
          <a:p>
            <a:pPr marL="0" indent="0">
              <a:buNone/>
            </a:pPr>
            <a:r>
              <a:rPr lang="en-US" sz="33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Firewalls</a:t>
            </a:r>
          </a:p>
          <a:p>
            <a:pPr lvl="1"/>
            <a:r>
              <a:rPr lang="en-US" sz="2600" dirty="0">
                <a:latin typeface="Lato Semibold" panose="020F0502020204030203" pitchFamily="34" charset="0"/>
                <a:ea typeface="Lato Semibold" panose="020F0502020204030203" pitchFamily="34" charset="0"/>
                <a:cs typeface="Lato Semibold" panose="020F0502020204030203" pitchFamily="34" charset="0"/>
              </a:rPr>
              <a:t>Allow traffic through ports 80 and 443</a:t>
            </a:r>
          </a:p>
          <a:p>
            <a:pPr marL="457200" lvl="1" indent="0">
              <a:buNone/>
            </a:pPr>
            <a:endParaRPr lang="en-US" sz="1300" dirty="0">
              <a:latin typeface="Lato Semibold" panose="020F0502020204030203" pitchFamily="34" charset="0"/>
              <a:ea typeface="Lato Semibold" panose="020F0502020204030203" pitchFamily="34" charset="0"/>
              <a:cs typeface="Lato Semibold" panose="020F0502020204030203" pitchFamily="34" charset="0"/>
            </a:endParaRPr>
          </a:p>
          <a:p>
            <a:pPr marL="0" indent="0">
              <a:buNone/>
            </a:pPr>
            <a:r>
              <a:rPr lang="en-US" sz="33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Proxy and Content Filters Servers</a:t>
            </a:r>
          </a:p>
          <a:p>
            <a:pPr lvl="1"/>
            <a:r>
              <a:rPr lang="en-US" sz="2600" dirty="0">
                <a:latin typeface="Lato Semibold" panose="020F0502020204030203" pitchFamily="34" charset="0"/>
                <a:ea typeface="Lato Semibold" panose="020F0502020204030203" pitchFamily="34" charset="0"/>
                <a:cs typeface="Lato Semibold" panose="020F0502020204030203" pitchFamily="34" charset="0"/>
              </a:rPr>
              <a:t>List of URLs to whitelist on ports 80 and 443 available in Kiosk Installation Guide</a:t>
            </a:r>
          </a:p>
          <a:p>
            <a:pPr marL="457200" lvl="1" indent="0">
              <a:buNone/>
            </a:pPr>
            <a:endParaRPr lang="en-US" sz="1300" dirty="0">
              <a:latin typeface="Lato Semibold" panose="020F0502020204030203" pitchFamily="34" charset="0"/>
              <a:ea typeface="Lato Semibold" panose="020F0502020204030203" pitchFamily="34" charset="0"/>
              <a:cs typeface="Lato Semibold" panose="020F0502020204030203" pitchFamily="34" charset="0"/>
            </a:endParaRPr>
          </a:p>
          <a:p>
            <a:pPr marL="0" indent="0">
              <a:buNone/>
            </a:pPr>
            <a:r>
              <a:rPr lang="en-US" sz="33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Sandboxing Applications (e.g. Deep Freeze)</a:t>
            </a:r>
          </a:p>
          <a:p>
            <a:pPr lvl="1"/>
            <a:r>
              <a:rPr lang="en-US" sz="2600" b="1" dirty="0">
                <a:latin typeface="Lato Semibold" panose="020F0502020204030203" pitchFamily="34" charset="0"/>
                <a:ea typeface="Lato Semibold" panose="020F0502020204030203" pitchFamily="34" charset="0"/>
                <a:cs typeface="Lato Semibold" panose="020F0502020204030203" pitchFamily="34" charset="0"/>
              </a:rPr>
              <a:t>Choose network folder or local folder that is not touched by the sandboxing applications</a:t>
            </a:r>
          </a:p>
          <a:p>
            <a:pPr marL="457200" lvl="1" indent="0">
              <a:buNone/>
            </a:pPr>
            <a:r>
              <a:rPr lang="en-US" sz="1100" b="1" dirty="0">
                <a:latin typeface="Lato Semibold" panose="020F0502020204030203" pitchFamily="34" charset="0"/>
                <a:ea typeface="Lato Semibold" panose="020F0502020204030203" pitchFamily="34" charset="0"/>
                <a:cs typeface="Lato Semibold" panose="020F0502020204030203" pitchFamily="34" charset="0"/>
              </a:rPr>
              <a:t> </a:t>
            </a:r>
            <a:endParaRPr lang="en-US" sz="1300" b="1" dirty="0">
              <a:latin typeface="Lato Semibold" panose="020F0502020204030203" pitchFamily="34" charset="0"/>
              <a:ea typeface="Lato Semibold" panose="020F0502020204030203" pitchFamily="34" charset="0"/>
              <a:cs typeface="Lato Semibold" panose="020F0502020204030203" pitchFamily="34" charset="0"/>
            </a:endParaRPr>
          </a:p>
          <a:p>
            <a:pPr lvl="1"/>
            <a:r>
              <a:rPr lang="en-US" sz="2600" b="1" dirty="0">
                <a:latin typeface="Lato Semibold" panose="020F0502020204030203" pitchFamily="34" charset="0"/>
                <a:ea typeface="Lato Semibold" panose="020F0502020204030203" pitchFamily="34" charset="0"/>
                <a:cs typeface="Lato Semibold" panose="020F0502020204030203" pitchFamily="34" charset="0"/>
              </a:rPr>
              <a:t>Applicable for both stored response and kiosk installation folders</a:t>
            </a:r>
          </a:p>
          <a:p>
            <a:pPr marL="457200" lvl="1" indent="0">
              <a:buNone/>
            </a:pPr>
            <a:endParaRPr lang="en-US" sz="1400" b="1" dirty="0">
              <a:latin typeface="Lato Semibold" panose="020F0502020204030203" pitchFamily="34" charset="0"/>
              <a:ea typeface="Lato Semibold" panose="020F0502020204030203" pitchFamily="34" charset="0"/>
              <a:cs typeface="Lato Semibold" panose="020F0502020204030203" pitchFamily="34" charset="0"/>
            </a:endParaRPr>
          </a:p>
          <a:p>
            <a:pPr marL="0" indent="0">
              <a:buNone/>
            </a:pPr>
            <a:r>
              <a:rPr lang="en-US" sz="33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Thin Clients</a:t>
            </a:r>
            <a:endParaRPr lang="en-US" sz="3300" b="1" dirty="0">
              <a:latin typeface="Lato Semibold" panose="020F0502020204030203" pitchFamily="34" charset="0"/>
              <a:ea typeface="Lato Semibold" panose="020F0502020204030203" pitchFamily="34" charset="0"/>
              <a:cs typeface="Lato Semibold" panose="020F0502020204030203" pitchFamily="34" charset="0"/>
            </a:endParaRPr>
          </a:p>
          <a:p>
            <a:pPr lvl="1"/>
            <a:r>
              <a:rPr lang="en-US" sz="2600" b="1" dirty="0">
                <a:latin typeface="Lato Semibold" panose="020F0502020204030203" pitchFamily="34" charset="0"/>
                <a:ea typeface="Lato Semibold" panose="020F0502020204030203" pitchFamily="34" charset="0"/>
                <a:cs typeface="Lato Semibold" panose="020F0502020204030203" pitchFamily="34" charset="0"/>
              </a:rPr>
              <a:t>Ensure there is enough memory, CPU, and bandwidth on the server to accommodate multiple student test sessions.</a:t>
            </a:r>
          </a:p>
          <a:p>
            <a:pPr marL="457200" lvl="1" indent="0">
              <a:buNone/>
            </a:pPr>
            <a:endParaRPr lang="en-US" sz="1300" b="1" dirty="0">
              <a:latin typeface="Lato Semibold" panose="020F0502020204030203" pitchFamily="34" charset="0"/>
              <a:ea typeface="Lato Semibold" panose="020F0502020204030203" pitchFamily="34" charset="0"/>
              <a:cs typeface="Lato Semibold" panose="020F0502020204030203" pitchFamily="34" charset="0"/>
            </a:endParaRPr>
          </a:p>
          <a:p>
            <a:pPr lvl="1"/>
            <a:r>
              <a:rPr lang="en-US" sz="2600" b="1" dirty="0">
                <a:latin typeface="Lato Semibold" panose="020F0502020204030203" pitchFamily="34" charset="0"/>
                <a:ea typeface="Lato Semibold" panose="020F0502020204030203" pitchFamily="34" charset="0"/>
                <a:cs typeface="Lato Semibold" panose="020F0502020204030203" pitchFamily="34" charset="0"/>
              </a:rPr>
              <a:t>Client requires a minimum of 80 MB per Client session.</a:t>
            </a:r>
          </a:p>
          <a:p>
            <a:pPr marL="0" indent="0">
              <a:buNone/>
            </a:pPr>
            <a:endParaRPr lang="en-US" sz="3000" b="1" dirty="0">
              <a:latin typeface="Lato Semibold" panose="020F0502020204030203" pitchFamily="34" charset="0"/>
              <a:ea typeface="Lato Semibold" panose="020F0502020204030203" pitchFamily="34" charset="0"/>
              <a:cs typeface="Lato Semibold" panose="020F0502020204030203" pitchFamily="34" charset="0"/>
            </a:endParaRPr>
          </a:p>
          <a:p>
            <a:pPr lvl="1"/>
            <a:endParaRPr lang="en-US" sz="3200"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4" name="Picture 3">
            <a:extLst>
              <a:ext uri="{FF2B5EF4-FFF2-40B4-BE49-F238E27FC236}">
                <a16:creationId xmlns:a16="http://schemas.microsoft.com/office/drawing/2014/main" id="{D2FBEF56-27AA-4CD1-B648-8713C411667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374546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p:txBody>
          <a:bodyPr/>
          <a:lstStyle/>
          <a:p>
            <a:r>
              <a:rPr lang="en-US" altLang="en-US" dirty="0"/>
              <a:t>Housekeeping</a:t>
            </a:r>
          </a:p>
        </p:txBody>
      </p:sp>
      <p:sp>
        <p:nvSpPr>
          <p:cNvPr id="9218" name="Content Placeholder 4">
            <a:extLst>
              <a:ext uri="{FF2B5EF4-FFF2-40B4-BE49-F238E27FC236}">
                <a16:creationId xmlns:a16="http://schemas.microsoft.com/office/drawing/2014/main" id="{A5D97837-B00E-5E4C-8DE4-F685AE6B924B}"/>
              </a:ext>
            </a:extLst>
          </p:cNvPr>
          <p:cNvSpPr>
            <a:spLocks noGrp="1" noChangeArrowheads="1"/>
          </p:cNvSpPr>
          <p:nvPr>
            <p:ph idx="1"/>
          </p:nvPr>
        </p:nvSpPr>
        <p:spPr/>
        <p:txBody>
          <a:bodyPr/>
          <a:lstStyle/>
          <a:p>
            <a:r>
              <a:rPr lang="en-US" altLang="en-US" dirty="0">
                <a:latin typeface="Arial"/>
                <a:cs typeface="Arial"/>
              </a:rPr>
              <a:t>All participants should remain on mute with their video off.</a:t>
            </a:r>
          </a:p>
          <a:p>
            <a:r>
              <a:rPr lang="en-US" altLang="en-US" dirty="0">
                <a:latin typeface="Arial"/>
                <a:cs typeface="Arial"/>
              </a:rPr>
              <a:t>Post all questions to the chat.</a:t>
            </a:r>
          </a:p>
          <a:p>
            <a:pPr lvl="1"/>
            <a:r>
              <a:rPr lang="en-US" altLang="en-US" dirty="0">
                <a:latin typeface="Arial"/>
                <a:cs typeface="Arial"/>
              </a:rPr>
              <a:t>Questions will be addressed at each section break.</a:t>
            </a:r>
          </a:p>
          <a:p>
            <a:r>
              <a:rPr lang="en-US" altLang="en-US" dirty="0">
                <a:latin typeface="Arial"/>
                <a:cs typeface="Arial"/>
              </a:rPr>
              <a:t>Please add your name, email, and school to the chat.</a:t>
            </a:r>
          </a:p>
          <a:p>
            <a:r>
              <a:rPr lang="en-US" altLang="en-US" dirty="0">
                <a:latin typeface="Arial"/>
                <a:cs typeface="Arial"/>
              </a:rPr>
              <a:t>This training will be recorded. </a:t>
            </a:r>
          </a:p>
          <a:p>
            <a:r>
              <a:rPr lang="en-US" altLang="en-US" dirty="0">
                <a:latin typeface="Arial"/>
                <a:cs typeface="Arial"/>
              </a:rPr>
              <a:t>The recording will be posted to the Help &amp; Support page, </a:t>
            </a:r>
            <a:r>
              <a:rPr lang="en-US" altLang="en-US" dirty="0">
                <a:latin typeface="Arial"/>
                <a:cs typeface="Arial"/>
                <a:hlinkClick r:id="rId3"/>
              </a:rPr>
              <a:t>https://bie.onlinehelp.cognia.org/training</a:t>
            </a:r>
            <a:r>
              <a:rPr lang="en-US" altLang="en-US" dirty="0">
                <a:latin typeface="Arial"/>
                <a:cs typeface="Arial"/>
              </a:rPr>
              <a:t>. </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sp>
        <p:nvSpPr>
          <p:cNvPr id="7" name="Content Placeholder 2">
            <a:extLst>
              <a:ext uri="{FF2B5EF4-FFF2-40B4-BE49-F238E27FC236}">
                <a16:creationId xmlns:a16="http://schemas.microsoft.com/office/drawing/2014/main" id="{06181910-9A1F-4D4B-AC6E-784056082D33}"/>
              </a:ext>
            </a:extLst>
          </p:cNvPr>
          <p:cNvSpPr txBox="1">
            <a:spLocks/>
          </p:cNvSpPr>
          <p:nvPr/>
        </p:nvSpPr>
        <p:spPr>
          <a:xfrm>
            <a:off x="871332" y="1068556"/>
            <a:ext cx="10515600" cy="505841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36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1. Review the Kiosk </a:t>
            </a:r>
            <a:r>
              <a:rPr lang="en-US" sz="34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Installation Guide </a:t>
            </a:r>
          </a:p>
          <a:p>
            <a:pPr lvl="1">
              <a:lnSpc>
                <a:spcPct val="100000"/>
              </a:lnSpc>
            </a:pPr>
            <a:r>
              <a:rPr lang="en-US">
                <a:ln w="0"/>
                <a:latin typeface="Lato Semibold" panose="020F0502020204030203" pitchFamily="34" charset="0"/>
                <a:ea typeface="Lato Semibold" panose="020F0502020204030203" pitchFamily="34" charset="0"/>
                <a:cs typeface="Lato Semibold" panose="020F0502020204030203" pitchFamily="34" charset="0"/>
                <a:hlinkClick r:id="rId4"/>
              </a:rPr>
              <a:t>https://bie.onlinehelp.cognia.org/</a:t>
            </a:r>
            <a:r>
              <a:rPr lang="en-US">
                <a:ln w="0"/>
                <a:latin typeface="Lato Semibold" panose="020F0502020204030203" pitchFamily="34" charset="0"/>
                <a:ea typeface="Lato Semibold" panose="020F0502020204030203" pitchFamily="34" charset="0"/>
                <a:cs typeface="Lato Semibold" panose="020F0502020204030203" pitchFamily="34" charset="0"/>
              </a:rPr>
              <a:t> </a:t>
            </a:r>
          </a:p>
          <a:p>
            <a:pPr marL="0" indent="0">
              <a:lnSpc>
                <a:spcPct val="100000"/>
              </a:lnSpc>
              <a:buNone/>
            </a:pPr>
            <a:r>
              <a:rPr lang="en-US" sz="36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2. Download &amp; Install Kiosks </a:t>
            </a:r>
          </a:p>
          <a:p>
            <a:pPr lvl="1">
              <a:lnSpc>
                <a:spcPct val="100000"/>
              </a:lnSpc>
            </a:pPr>
            <a:r>
              <a:rPr lang="en-US">
                <a:ln w="0"/>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Download Windows or Mac kiosks from BIE Science Assessment Portal</a:t>
            </a:r>
          </a:p>
          <a:p>
            <a:pPr lvl="1">
              <a:lnSpc>
                <a:spcPct val="100000"/>
              </a:lnSpc>
            </a:pPr>
            <a:r>
              <a:rPr lang="en-US">
                <a:ln w="0"/>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Download Chrome app from appropriate app store</a:t>
            </a:r>
            <a:endParaRPr lang="en-US" sz="32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endParaRPr>
          </a:p>
          <a:p>
            <a:pPr marL="0" indent="0">
              <a:lnSpc>
                <a:spcPct val="100000"/>
              </a:lnSpc>
              <a:buNone/>
            </a:pPr>
            <a:r>
              <a:rPr lang="en-US" sz="36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3. </a:t>
            </a:r>
            <a:r>
              <a:rPr lang="en-US" sz="34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Conduct Site Readiness Testing</a:t>
            </a:r>
          </a:p>
          <a:p>
            <a:pPr lvl="1">
              <a:lnSpc>
                <a:spcPct val="100000"/>
              </a:lnSpc>
            </a:pPr>
            <a:r>
              <a:rPr lang="en-US">
                <a:ln w="0"/>
                <a:latin typeface="Lato Semibold" panose="020F0502020204030203" pitchFamily="34" charset="0"/>
                <a:ea typeface="Lato Semibold" panose="020F0502020204030203" pitchFamily="34" charset="0"/>
                <a:cs typeface="Lato Semibold" panose="020F0502020204030203" pitchFamily="34" charset="0"/>
              </a:rPr>
              <a:t>Run both tests on each device configuration </a:t>
            </a:r>
          </a:p>
          <a:p>
            <a:pPr marL="0" indent="0">
              <a:lnSpc>
                <a:spcPct val="100000"/>
              </a:lnSpc>
              <a:buNone/>
            </a:pPr>
            <a:r>
              <a:rPr lang="en-US" sz="36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4. Certify Site</a:t>
            </a:r>
            <a:endParaRPr lang="en-US" sz="340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endParaRPr>
          </a:p>
          <a:p>
            <a:pPr lvl="1">
              <a:lnSpc>
                <a:spcPct val="100000"/>
              </a:lnSpc>
              <a:buFont typeface="Arial" panose="020B0604020202020204" pitchFamily="34" charset="0"/>
              <a:buChar char="•"/>
            </a:pPr>
            <a:r>
              <a:rPr lang="en-US">
                <a:ln w="0"/>
                <a:latin typeface="Lato Semibold" panose="020F0502020204030203" pitchFamily="34" charset="0"/>
                <a:ea typeface="Lato Semibold" panose="020F0502020204030203" pitchFamily="34" charset="0"/>
                <a:cs typeface="Lato Semibold" panose="020F0502020204030203" pitchFamily="34" charset="0"/>
              </a:rPr>
              <a:t>Certify your site as “Ready for Testing” in the Portal</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3753489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7" name="Picture 6">
            <a:extLst>
              <a:ext uri="{FF2B5EF4-FFF2-40B4-BE49-F238E27FC236}">
                <a16:creationId xmlns:a16="http://schemas.microsoft.com/office/drawing/2014/main" id="{5C3179E9-F112-C003-6575-D8C2D5C34EC8}"/>
              </a:ext>
            </a:extLst>
          </p:cNvPr>
          <p:cNvPicPr>
            <a:picLocks noChangeAspect="1"/>
          </p:cNvPicPr>
          <p:nvPr/>
        </p:nvPicPr>
        <p:blipFill>
          <a:blip r:embed="rId5"/>
          <a:stretch>
            <a:fillRect/>
          </a:stretch>
        </p:blipFill>
        <p:spPr>
          <a:xfrm>
            <a:off x="1346043" y="959673"/>
            <a:ext cx="9499914" cy="5480402"/>
          </a:xfrm>
          <a:prstGeom prst="rect">
            <a:avLst/>
          </a:prstGeom>
        </p:spPr>
      </p:pic>
    </p:spTree>
    <p:extLst>
      <p:ext uri="{BB962C8B-B14F-4D97-AF65-F5344CB8AC3E}">
        <p14:creationId xmlns:p14="http://schemas.microsoft.com/office/powerpoint/2010/main" val="3778536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9" name="Picture 8">
            <a:extLst>
              <a:ext uri="{FF2B5EF4-FFF2-40B4-BE49-F238E27FC236}">
                <a16:creationId xmlns:a16="http://schemas.microsoft.com/office/drawing/2014/main" id="{6F5CA891-B2DE-4C15-B3C0-9DF075FAB6E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4" name="Picture 3">
            <a:extLst>
              <a:ext uri="{FF2B5EF4-FFF2-40B4-BE49-F238E27FC236}">
                <a16:creationId xmlns:a16="http://schemas.microsoft.com/office/drawing/2014/main" id="{E40B11BA-A869-31FD-DFDC-2BFB3390F0D4}"/>
              </a:ext>
            </a:extLst>
          </p:cNvPr>
          <p:cNvPicPr>
            <a:picLocks noChangeAspect="1"/>
          </p:cNvPicPr>
          <p:nvPr/>
        </p:nvPicPr>
        <p:blipFill>
          <a:blip r:embed="rId4"/>
          <a:stretch>
            <a:fillRect/>
          </a:stretch>
        </p:blipFill>
        <p:spPr>
          <a:xfrm>
            <a:off x="5881504" y="1319752"/>
            <a:ext cx="6134286" cy="4576112"/>
          </a:xfrm>
          <a:prstGeom prst="rect">
            <a:avLst/>
          </a:prstGeom>
        </p:spPr>
      </p:pic>
      <p:pic>
        <p:nvPicPr>
          <p:cNvPr id="6" name="Picture 5">
            <a:extLst>
              <a:ext uri="{FF2B5EF4-FFF2-40B4-BE49-F238E27FC236}">
                <a16:creationId xmlns:a16="http://schemas.microsoft.com/office/drawing/2014/main" id="{D7F8A3A4-6DD9-B3E8-BD08-100314BB20CB}"/>
              </a:ext>
            </a:extLst>
          </p:cNvPr>
          <p:cNvPicPr>
            <a:picLocks noChangeAspect="1"/>
          </p:cNvPicPr>
          <p:nvPr/>
        </p:nvPicPr>
        <p:blipFill>
          <a:blip r:embed="rId5"/>
          <a:stretch>
            <a:fillRect/>
          </a:stretch>
        </p:blipFill>
        <p:spPr>
          <a:xfrm>
            <a:off x="355150" y="1319752"/>
            <a:ext cx="5366641" cy="4597007"/>
          </a:xfrm>
          <a:prstGeom prst="rect">
            <a:avLst/>
          </a:prstGeom>
        </p:spPr>
      </p:pic>
    </p:spTree>
    <p:extLst>
      <p:ext uri="{BB962C8B-B14F-4D97-AF65-F5344CB8AC3E}">
        <p14:creationId xmlns:p14="http://schemas.microsoft.com/office/powerpoint/2010/main" val="1383239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7" name="Content Placeholder 6">
            <a:extLst>
              <a:ext uri="{FF2B5EF4-FFF2-40B4-BE49-F238E27FC236}">
                <a16:creationId xmlns:a16="http://schemas.microsoft.com/office/drawing/2014/main" id="{29489DB9-D42D-4881-B2E9-1532473B8E02}"/>
              </a:ext>
            </a:extLst>
          </p:cNvPr>
          <p:cNvPicPr>
            <a:picLocks noGrp="1" noChangeAspect="1"/>
          </p:cNvPicPr>
          <p:nvPr>
            <p:ph idx="1"/>
          </p:nvPr>
        </p:nvPicPr>
        <p:blipFill>
          <a:blip r:embed="rId3"/>
          <a:stretch>
            <a:fillRect/>
          </a:stretch>
        </p:blipFill>
        <p:spPr>
          <a:xfrm>
            <a:off x="2668129" y="872680"/>
            <a:ext cx="6855742" cy="5546290"/>
          </a:xfrm>
        </p:spPr>
      </p:pic>
    </p:spTree>
    <p:extLst>
      <p:ext uri="{BB962C8B-B14F-4D97-AF65-F5344CB8AC3E}">
        <p14:creationId xmlns:p14="http://schemas.microsoft.com/office/powerpoint/2010/main" val="3778915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9" name="Picture 8">
            <a:extLst>
              <a:ext uri="{FF2B5EF4-FFF2-40B4-BE49-F238E27FC236}">
                <a16:creationId xmlns:a16="http://schemas.microsoft.com/office/drawing/2014/main" id="{D551D44C-A0FD-4BAB-8A65-1D087649FE3B}"/>
              </a:ext>
            </a:extLst>
          </p:cNvPr>
          <p:cNvPicPr>
            <a:picLocks noChangeAspect="1"/>
          </p:cNvPicPr>
          <p:nvPr/>
        </p:nvPicPr>
        <p:blipFill>
          <a:blip r:embed="rId3"/>
          <a:stretch>
            <a:fillRect/>
          </a:stretch>
        </p:blipFill>
        <p:spPr>
          <a:xfrm>
            <a:off x="2531445" y="904816"/>
            <a:ext cx="7129109" cy="5602806"/>
          </a:xfrm>
          <a:prstGeom prst="rect">
            <a:avLst/>
          </a:prstGeom>
        </p:spPr>
      </p:pic>
    </p:spTree>
    <p:extLst>
      <p:ext uri="{BB962C8B-B14F-4D97-AF65-F5344CB8AC3E}">
        <p14:creationId xmlns:p14="http://schemas.microsoft.com/office/powerpoint/2010/main" val="3875032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6" name="Picture 5">
            <a:extLst>
              <a:ext uri="{FF2B5EF4-FFF2-40B4-BE49-F238E27FC236}">
                <a16:creationId xmlns:a16="http://schemas.microsoft.com/office/drawing/2014/main" id="{9F733B74-1F0B-4A29-8B74-CB9F51A00AEE}"/>
              </a:ext>
            </a:extLst>
          </p:cNvPr>
          <p:cNvPicPr>
            <a:picLocks noChangeAspect="1"/>
          </p:cNvPicPr>
          <p:nvPr/>
        </p:nvPicPr>
        <p:blipFill>
          <a:blip r:embed="rId3"/>
          <a:stretch>
            <a:fillRect/>
          </a:stretch>
        </p:blipFill>
        <p:spPr>
          <a:xfrm>
            <a:off x="2471625" y="870612"/>
            <a:ext cx="7248750" cy="5696832"/>
          </a:xfrm>
          <a:prstGeom prst="rect">
            <a:avLst/>
          </a:prstGeom>
        </p:spPr>
      </p:pic>
      <p:pic>
        <p:nvPicPr>
          <p:cNvPr id="7" name="Picture 6">
            <a:extLst>
              <a:ext uri="{FF2B5EF4-FFF2-40B4-BE49-F238E27FC236}">
                <a16:creationId xmlns:a16="http://schemas.microsoft.com/office/drawing/2014/main" id="{2A57B71C-27CD-4E8F-A0A2-A5BF0B8F2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190" y="4310302"/>
            <a:ext cx="652523" cy="640309"/>
          </a:xfrm>
          <a:prstGeom prst="rect">
            <a:avLst/>
          </a:prstGeom>
        </p:spPr>
      </p:pic>
      <p:sp>
        <p:nvSpPr>
          <p:cNvPr id="3" name="Content Placeholder 2">
            <a:extLst>
              <a:ext uri="{FF2B5EF4-FFF2-40B4-BE49-F238E27FC236}">
                <a16:creationId xmlns:a16="http://schemas.microsoft.com/office/drawing/2014/main" id="{FCEC9B90-8BD5-466D-BB8C-EA9D66CAE06B}"/>
              </a:ext>
            </a:extLst>
          </p:cNvPr>
          <p:cNvSpPr>
            <a:spLocks noGrp="1"/>
          </p:cNvSpPr>
          <p:nvPr>
            <p:ph idx="1"/>
          </p:nvPr>
        </p:nvSpPr>
        <p:spPr>
          <a:xfrm>
            <a:off x="6167216" y="4636625"/>
            <a:ext cx="3186062" cy="721587"/>
          </a:xfrm>
        </p:spPr>
        <p:txBody>
          <a:bodyPr>
            <a:normAutofit fontScale="62500" lnSpcReduction="20000"/>
          </a:bodyPr>
          <a:lstStyle/>
          <a:p>
            <a:pPr marL="0" indent="0">
              <a:buNone/>
            </a:pPr>
            <a:r>
              <a:rPr lang="en-US">
                <a:solidFill>
                  <a:srgbClr val="C00000"/>
                </a:solidFill>
              </a:rPr>
              <a:t>Student Interface Test must be completed to log complete site readiness results in the portal.</a:t>
            </a:r>
          </a:p>
        </p:txBody>
      </p:sp>
    </p:spTree>
    <p:extLst>
      <p:ext uri="{BB962C8B-B14F-4D97-AF65-F5344CB8AC3E}">
        <p14:creationId xmlns:p14="http://schemas.microsoft.com/office/powerpoint/2010/main" val="946573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9" name="Picture 8">
            <a:extLst>
              <a:ext uri="{FF2B5EF4-FFF2-40B4-BE49-F238E27FC236}">
                <a16:creationId xmlns:a16="http://schemas.microsoft.com/office/drawing/2014/main" id="{BBA9361D-C35A-1CB6-AB67-FBA1B738DF1E}"/>
              </a:ext>
            </a:extLst>
          </p:cNvPr>
          <p:cNvPicPr>
            <a:picLocks noChangeAspect="1"/>
          </p:cNvPicPr>
          <p:nvPr/>
        </p:nvPicPr>
        <p:blipFill>
          <a:blip r:embed="rId5"/>
          <a:stretch>
            <a:fillRect/>
          </a:stretch>
        </p:blipFill>
        <p:spPr>
          <a:xfrm>
            <a:off x="1356216" y="940539"/>
            <a:ext cx="9479567" cy="5534552"/>
          </a:xfrm>
          <a:prstGeom prst="rect">
            <a:avLst/>
          </a:prstGeom>
        </p:spPr>
      </p:pic>
    </p:spTree>
    <p:extLst>
      <p:ext uri="{BB962C8B-B14F-4D97-AF65-F5344CB8AC3E}">
        <p14:creationId xmlns:p14="http://schemas.microsoft.com/office/powerpoint/2010/main" val="3544436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graphicFrame>
        <p:nvGraphicFramePr>
          <p:cNvPr id="8" name="Table 7">
            <a:extLst>
              <a:ext uri="{FF2B5EF4-FFF2-40B4-BE49-F238E27FC236}">
                <a16:creationId xmlns:a16="http://schemas.microsoft.com/office/drawing/2014/main" id="{33BFEEF4-E00D-4654-8F90-9E4DE8C24311}"/>
              </a:ext>
            </a:extLst>
          </p:cNvPr>
          <p:cNvGraphicFramePr>
            <a:graphicFrameLocks noGrp="1"/>
          </p:cNvGraphicFramePr>
          <p:nvPr>
            <p:extLst>
              <p:ext uri="{D42A27DB-BD31-4B8C-83A1-F6EECF244321}">
                <p14:modId xmlns:p14="http://schemas.microsoft.com/office/powerpoint/2010/main" val="3484267659"/>
              </p:ext>
            </p:extLst>
          </p:nvPr>
        </p:nvGraphicFramePr>
        <p:xfrm>
          <a:off x="8615267" y="1187864"/>
          <a:ext cx="3297569" cy="2002619"/>
        </p:xfrm>
        <a:graphic>
          <a:graphicData uri="http://schemas.openxmlformats.org/drawingml/2006/table">
            <a:tbl>
              <a:tblPr firstRow="1" bandRow="1">
                <a:tableStyleId>{69012ECD-51FC-41F1-AA8D-1B2483CD663E}</a:tableStyleId>
              </a:tblPr>
              <a:tblGrid>
                <a:gridCol w="759469">
                  <a:extLst>
                    <a:ext uri="{9D8B030D-6E8A-4147-A177-3AD203B41FA5}">
                      <a16:colId xmlns:a16="http://schemas.microsoft.com/office/drawing/2014/main" val="2671576022"/>
                    </a:ext>
                  </a:extLst>
                </a:gridCol>
                <a:gridCol w="2538100">
                  <a:extLst>
                    <a:ext uri="{9D8B030D-6E8A-4147-A177-3AD203B41FA5}">
                      <a16:colId xmlns:a16="http://schemas.microsoft.com/office/drawing/2014/main" val="4060567364"/>
                    </a:ext>
                  </a:extLst>
                </a:gridCol>
              </a:tblGrid>
              <a:tr h="425051">
                <a:tc>
                  <a:txBody>
                    <a:bodyPr/>
                    <a:lstStyle/>
                    <a:p>
                      <a:pPr algn="ctr"/>
                      <a:r>
                        <a:rPr lang="en-US" sz="2000" b="1">
                          <a:latin typeface="Lato Light" panose="020F0302020204030203" pitchFamily="34" charset="0"/>
                          <a:ea typeface="Lato Semibold" panose="020F0502020204030203" pitchFamily="34" charset="0"/>
                          <a:cs typeface="Lato Semibold" panose="020F0502020204030203" pitchFamily="34" charset="0"/>
                        </a:rPr>
                        <a:t>Step</a:t>
                      </a:r>
                    </a:p>
                  </a:txBody>
                  <a:tcPr/>
                </a:tc>
                <a:tc>
                  <a:txBody>
                    <a:bodyPr/>
                    <a:lstStyle/>
                    <a:p>
                      <a:pPr algn="l"/>
                      <a:r>
                        <a:rPr lang="en-US" sz="2000" b="1">
                          <a:latin typeface="Lato Light" panose="020F0302020204030203" pitchFamily="34" charset="0"/>
                          <a:ea typeface="Lato Semibold" panose="020F0502020204030203" pitchFamily="34" charset="0"/>
                          <a:cs typeface="Lato Semibold" panose="020F0502020204030203" pitchFamily="34" charset="0"/>
                        </a:rPr>
                        <a:t>Description</a:t>
                      </a:r>
                    </a:p>
                  </a:txBody>
                  <a:tcPr/>
                </a:tc>
                <a:extLst>
                  <a:ext uri="{0D108BD9-81ED-4DB2-BD59-A6C34878D82A}">
                    <a16:rowId xmlns:a16="http://schemas.microsoft.com/office/drawing/2014/main" val="610625009"/>
                  </a:ext>
                </a:extLst>
              </a:tr>
              <a:tr h="754608">
                <a:tc>
                  <a:txBody>
                    <a:bodyPr/>
                    <a:lstStyle/>
                    <a:p>
                      <a:pPr algn="ctr"/>
                      <a:r>
                        <a:rPr lang="en-US" sz="1800" b="1">
                          <a:latin typeface="Lato Light" panose="020F0302020204030203" pitchFamily="34" charset="0"/>
                        </a:rPr>
                        <a:t>1</a:t>
                      </a:r>
                    </a:p>
                  </a:txBody>
                  <a:tcPr/>
                </a:tc>
                <a:tc>
                  <a:txBody>
                    <a:bodyPr/>
                    <a:lstStyle/>
                    <a:p>
                      <a:pPr marL="0" indent="0">
                        <a:buNone/>
                      </a:pPr>
                      <a:r>
                        <a:rPr lang="en-US" sz="1600" b="1">
                          <a:latin typeface="Lato Light" panose="020F0302020204030203" pitchFamily="34" charset="0"/>
                        </a:rPr>
                        <a:t>Select the organization.</a:t>
                      </a:r>
                    </a:p>
                  </a:txBody>
                  <a:tcPr/>
                </a:tc>
                <a:extLst>
                  <a:ext uri="{0D108BD9-81ED-4DB2-BD59-A6C34878D82A}">
                    <a16:rowId xmlns:a16="http://schemas.microsoft.com/office/drawing/2014/main" val="288956801"/>
                  </a:ext>
                </a:extLst>
              </a:tr>
              <a:tr h="596510">
                <a:tc>
                  <a:txBody>
                    <a:bodyPr/>
                    <a:lstStyle/>
                    <a:p>
                      <a:pPr algn="ctr"/>
                      <a:r>
                        <a:rPr lang="en-US" sz="1800" b="1">
                          <a:latin typeface="Lato Light" panose="020F0302020204030203" pitchFamily="34" charset="0"/>
                        </a:rPr>
                        <a:t>2</a:t>
                      </a:r>
                    </a:p>
                  </a:txBody>
                  <a:tcPr/>
                </a:tc>
                <a:tc>
                  <a:txBody>
                    <a:bodyPr/>
                    <a:lstStyle/>
                    <a:p>
                      <a:r>
                        <a:rPr lang="en-US" sz="1600" b="1">
                          <a:latin typeface="Lato Light" panose="020F0302020204030203" pitchFamily="34" charset="0"/>
                        </a:rPr>
                        <a:t>Click View Details to view the devices at the school. </a:t>
                      </a:r>
                    </a:p>
                    <a:p>
                      <a:endParaRPr lang="en-US" sz="1600" b="1">
                        <a:latin typeface="Lato Light" panose="020F0302020204030203" pitchFamily="34" charset="0"/>
                      </a:endParaRPr>
                    </a:p>
                  </a:txBody>
                  <a:tcPr/>
                </a:tc>
                <a:extLst>
                  <a:ext uri="{0D108BD9-81ED-4DB2-BD59-A6C34878D82A}">
                    <a16:rowId xmlns:a16="http://schemas.microsoft.com/office/drawing/2014/main" val="3882349522"/>
                  </a:ext>
                </a:extLst>
              </a:tr>
            </a:tbl>
          </a:graphicData>
        </a:graphic>
      </p:graphicFrame>
      <p:pic>
        <p:nvPicPr>
          <p:cNvPr id="10" name="Picture 9">
            <a:extLst>
              <a:ext uri="{FF2B5EF4-FFF2-40B4-BE49-F238E27FC236}">
                <a16:creationId xmlns:a16="http://schemas.microsoft.com/office/drawing/2014/main" id="{C58BB551-A52F-7864-89EA-C29A706F7728}"/>
              </a:ext>
            </a:extLst>
          </p:cNvPr>
          <p:cNvPicPr>
            <a:picLocks noChangeAspect="1"/>
          </p:cNvPicPr>
          <p:nvPr/>
        </p:nvPicPr>
        <p:blipFill>
          <a:blip r:embed="rId5"/>
          <a:stretch>
            <a:fillRect/>
          </a:stretch>
        </p:blipFill>
        <p:spPr>
          <a:xfrm>
            <a:off x="279164" y="1035424"/>
            <a:ext cx="8155913" cy="5223209"/>
          </a:xfrm>
          <a:prstGeom prst="rect">
            <a:avLst/>
          </a:prstGeom>
        </p:spPr>
      </p:pic>
    </p:spTree>
    <p:extLst>
      <p:ext uri="{BB962C8B-B14F-4D97-AF65-F5344CB8AC3E}">
        <p14:creationId xmlns:p14="http://schemas.microsoft.com/office/powerpoint/2010/main" val="8425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4" name="Picture 3">
            <a:extLst>
              <a:ext uri="{FF2B5EF4-FFF2-40B4-BE49-F238E27FC236}">
                <a16:creationId xmlns:a16="http://schemas.microsoft.com/office/drawing/2014/main" id="{DB06B419-595C-5005-69BA-EB3ECE6E7510}"/>
              </a:ext>
            </a:extLst>
          </p:cNvPr>
          <p:cNvPicPr>
            <a:picLocks noChangeAspect="1"/>
          </p:cNvPicPr>
          <p:nvPr/>
        </p:nvPicPr>
        <p:blipFill>
          <a:blip r:embed="rId5"/>
          <a:stretch>
            <a:fillRect/>
          </a:stretch>
        </p:blipFill>
        <p:spPr>
          <a:xfrm>
            <a:off x="1651332" y="842044"/>
            <a:ext cx="8889336" cy="5692908"/>
          </a:xfrm>
          <a:prstGeom prst="rect">
            <a:avLst/>
          </a:prstGeom>
        </p:spPr>
      </p:pic>
    </p:spTree>
    <p:extLst>
      <p:ext uri="{BB962C8B-B14F-4D97-AF65-F5344CB8AC3E}">
        <p14:creationId xmlns:p14="http://schemas.microsoft.com/office/powerpoint/2010/main" val="1452891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7" name="Picture 6">
            <a:extLst>
              <a:ext uri="{FF2B5EF4-FFF2-40B4-BE49-F238E27FC236}">
                <a16:creationId xmlns:a16="http://schemas.microsoft.com/office/drawing/2014/main" id="{2392D121-E4A6-E9C5-5AE6-2B873287D6E6}"/>
              </a:ext>
            </a:extLst>
          </p:cNvPr>
          <p:cNvPicPr>
            <a:picLocks noChangeAspect="1"/>
          </p:cNvPicPr>
          <p:nvPr/>
        </p:nvPicPr>
        <p:blipFill>
          <a:blip r:embed="rId5"/>
          <a:stretch>
            <a:fillRect/>
          </a:stretch>
        </p:blipFill>
        <p:spPr>
          <a:xfrm>
            <a:off x="1601535" y="895425"/>
            <a:ext cx="8988929" cy="5672323"/>
          </a:xfrm>
          <a:prstGeom prst="rect">
            <a:avLst/>
          </a:prstGeom>
        </p:spPr>
      </p:pic>
    </p:spTree>
    <p:extLst>
      <p:ext uri="{BB962C8B-B14F-4D97-AF65-F5344CB8AC3E}">
        <p14:creationId xmlns:p14="http://schemas.microsoft.com/office/powerpoint/2010/main" val="407342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87FA8EE-04E8-274C-91CE-9C3205B93410}"/>
              </a:ext>
            </a:extLst>
          </p:cNvPr>
          <p:cNvSpPr>
            <a:spLocks noGrp="1" noChangeArrowheads="1"/>
          </p:cNvSpPr>
          <p:nvPr>
            <p:ph type="ctrTitle"/>
          </p:nvPr>
        </p:nvSpPr>
        <p:spPr>
          <a:xfrm>
            <a:off x="4267200" y="1122363"/>
            <a:ext cx="6400800" cy="2932112"/>
          </a:xfrm>
        </p:spPr>
        <p:txBody>
          <a:bodyPr/>
          <a:lstStyle/>
          <a:p>
            <a:pPr algn="l"/>
            <a:r>
              <a:rPr lang="en-US" altLang="en-US"/>
              <a:t>Welcome &amp; Introductions</a:t>
            </a:r>
          </a:p>
        </p:txBody>
      </p:sp>
      <p:pic>
        <p:nvPicPr>
          <p:cNvPr id="16387" name="Picture 10">
            <a:extLst>
              <a:ext uri="{FF2B5EF4-FFF2-40B4-BE49-F238E27FC236}">
                <a16:creationId xmlns:a16="http://schemas.microsoft.com/office/drawing/2014/main" id="{EF68AD74-98A1-D34B-A1A6-E1BF70949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64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dirty="0"/>
              <a:t>Browser Requirements</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8" name="Picture 7">
            <a:extLst>
              <a:ext uri="{FF2B5EF4-FFF2-40B4-BE49-F238E27FC236}">
                <a16:creationId xmlns:a16="http://schemas.microsoft.com/office/drawing/2014/main" id="{CBA45178-F27B-4D8B-A10F-C2729E31C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976" y="2767138"/>
            <a:ext cx="1735532" cy="1627061"/>
          </a:xfrm>
          <a:prstGeom prst="rect">
            <a:avLst/>
          </a:prstGeom>
        </p:spPr>
      </p:pic>
      <p:pic>
        <p:nvPicPr>
          <p:cNvPr id="9" name="Picture 8">
            <a:extLst>
              <a:ext uri="{FF2B5EF4-FFF2-40B4-BE49-F238E27FC236}">
                <a16:creationId xmlns:a16="http://schemas.microsoft.com/office/drawing/2014/main" id="{EEFA1964-7AF4-41E9-A872-3B12903C07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189" y="3304906"/>
            <a:ext cx="923078" cy="933450"/>
          </a:xfrm>
          <a:prstGeom prst="rect">
            <a:avLst/>
          </a:prstGeom>
        </p:spPr>
      </p:pic>
      <p:cxnSp>
        <p:nvCxnSpPr>
          <p:cNvPr id="12" name="Straight Connector 11">
            <a:extLst>
              <a:ext uri="{FF2B5EF4-FFF2-40B4-BE49-F238E27FC236}">
                <a16:creationId xmlns:a16="http://schemas.microsoft.com/office/drawing/2014/main" id="{2AA614E6-3B62-4ED7-89CC-6470BAA7EC42}"/>
              </a:ext>
            </a:extLst>
          </p:cNvPr>
          <p:cNvCxnSpPr>
            <a:cxnSpLocks/>
            <a:endCxn id="9" idx="1"/>
          </p:cNvCxnSpPr>
          <p:nvPr/>
        </p:nvCxnSpPr>
        <p:spPr>
          <a:xfrm>
            <a:off x="3606325" y="3771631"/>
            <a:ext cx="1810864" cy="0"/>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91D0D16E-43AF-41B6-A3EF-46B64218BA1B}"/>
              </a:ext>
            </a:extLst>
          </p:cNvPr>
          <p:cNvCxnSpPr>
            <a:cxnSpLocks/>
          </p:cNvCxnSpPr>
          <p:nvPr/>
        </p:nvCxnSpPr>
        <p:spPr>
          <a:xfrm flipV="1">
            <a:off x="6369410" y="3768546"/>
            <a:ext cx="1836839" cy="6169"/>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446AA2B9-E4EC-4831-949E-6C764EC23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6312" y="2454927"/>
            <a:ext cx="985037" cy="1294210"/>
          </a:xfrm>
          <a:prstGeom prst="rect">
            <a:avLst/>
          </a:prstGeom>
        </p:spPr>
      </p:pic>
      <p:pic>
        <p:nvPicPr>
          <p:cNvPr id="15" name="Picture 14">
            <a:extLst>
              <a:ext uri="{FF2B5EF4-FFF2-40B4-BE49-F238E27FC236}">
                <a16:creationId xmlns:a16="http://schemas.microsoft.com/office/drawing/2014/main" id="{20AEB4D9-D6AA-44E8-AA11-89F1A2CC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363" y="2944147"/>
            <a:ext cx="985037" cy="1294210"/>
          </a:xfrm>
          <a:prstGeom prst="rect">
            <a:avLst/>
          </a:prstGeom>
        </p:spPr>
      </p:pic>
      <p:pic>
        <p:nvPicPr>
          <p:cNvPr id="16" name="Picture 15">
            <a:extLst>
              <a:ext uri="{FF2B5EF4-FFF2-40B4-BE49-F238E27FC236}">
                <a16:creationId xmlns:a16="http://schemas.microsoft.com/office/drawing/2014/main" id="{4EAF06FC-99BA-4F37-B1C6-A71DF6CD4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4179" y="3433367"/>
            <a:ext cx="985037" cy="1294210"/>
          </a:xfrm>
          <a:prstGeom prst="rect">
            <a:avLst/>
          </a:prstGeom>
        </p:spPr>
      </p:pic>
      <p:sp>
        <p:nvSpPr>
          <p:cNvPr id="3" name="TextBox 2">
            <a:extLst>
              <a:ext uri="{FF2B5EF4-FFF2-40B4-BE49-F238E27FC236}">
                <a16:creationId xmlns:a16="http://schemas.microsoft.com/office/drawing/2014/main" id="{D5E554B1-99EA-1584-0F3E-59E607B47FCC}"/>
              </a:ext>
            </a:extLst>
          </p:cNvPr>
          <p:cNvSpPr txBox="1"/>
          <p:nvPr/>
        </p:nvSpPr>
        <p:spPr>
          <a:xfrm>
            <a:off x="2901652" y="1013307"/>
            <a:ext cx="5954151"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Lato Light" panose="020F0302020204030203" pitchFamily="34" charset="0"/>
                <a:ea typeface="Lato Semibold" panose="020F0502020204030203" pitchFamily="34" charset="0"/>
                <a:cs typeface="Lato Semibold" panose="020F0502020204030203" pitchFamily="34" charset="0"/>
              </a:rPr>
              <a:t>Do not use browser in private or incognito mode</a:t>
            </a:r>
          </a:p>
          <a:p>
            <a:pPr marL="285750" indent="-285750">
              <a:buFont typeface="Arial" panose="020B0604020202020204" pitchFamily="34" charset="0"/>
              <a:buChar char="•"/>
            </a:pPr>
            <a:r>
              <a:rPr lang="en-US" sz="2000" b="1" dirty="0">
                <a:latin typeface="Lato Light" panose="020F0302020204030203" pitchFamily="34" charset="0"/>
                <a:ea typeface="Lato Semibold" panose="020F0502020204030203" pitchFamily="34" charset="0"/>
                <a:cs typeface="Lato Semibold" panose="020F0502020204030203" pitchFamily="34" charset="0"/>
              </a:rPr>
              <a:t>Do not delete browsing history or browser cache</a:t>
            </a:r>
          </a:p>
        </p:txBody>
      </p:sp>
    </p:spTree>
    <p:extLst>
      <p:ext uri="{BB962C8B-B14F-4D97-AF65-F5344CB8AC3E}">
        <p14:creationId xmlns:p14="http://schemas.microsoft.com/office/powerpoint/2010/main" val="1332450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dirty="0"/>
              <a:t>Browser &amp; Kiosk Requirements (network)</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8" name="Picture 7">
            <a:extLst>
              <a:ext uri="{FF2B5EF4-FFF2-40B4-BE49-F238E27FC236}">
                <a16:creationId xmlns:a16="http://schemas.microsoft.com/office/drawing/2014/main" id="{CBA45178-F27B-4D8B-A10F-C2729E31C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976" y="2767138"/>
            <a:ext cx="1735532" cy="1627061"/>
          </a:xfrm>
          <a:prstGeom prst="rect">
            <a:avLst/>
          </a:prstGeom>
        </p:spPr>
      </p:pic>
      <p:pic>
        <p:nvPicPr>
          <p:cNvPr id="9" name="Picture 8">
            <a:extLst>
              <a:ext uri="{FF2B5EF4-FFF2-40B4-BE49-F238E27FC236}">
                <a16:creationId xmlns:a16="http://schemas.microsoft.com/office/drawing/2014/main" id="{EEFA1964-7AF4-41E9-A872-3B12903C07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189" y="3304906"/>
            <a:ext cx="923078" cy="933450"/>
          </a:xfrm>
          <a:prstGeom prst="rect">
            <a:avLst/>
          </a:prstGeom>
        </p:spPr>
      </p:pic>
      <p:sp>
        <p:nvSpPr>
          <p:cNvPr id="10" name="TextBox 9">
            <a:extLst>
              <a:ext uri="{FF2B5EF4-FFF2-40B4-BE49-F238E27FC236}">
                <a16:creationId xmlns:a16="http://schemas.microsoft.com/office/drawing/2014/main" id="{D43AA60E-CF3D-4C70-9596-D8AF245BDCC7}"/>
              </a:ext>
            </a:extLst>
          </p:cNvPr>
          <p:cNvSpPr txBox="1"/>
          <p:nvPr/>
        </p:nvSpPr>
        <p:spPr>
          <a:xfrm>
            <a:off x="4388205" y="1287776"/>
            <a:ext cx="2977401" cy="1015663"/>
          </a:xfrm>
          <a:prstGeom prst="rect">
            <a:avLst/>
          </a:prstGeom>
          <a:noFill/>
        </p:spPr>
        <p:txBody>
          <a:bodyPr wrap="square" rtlCol="0">
            <a:spAutoFit/>
          </a:bodyPr>
          <a:lstStyle/>
          <a:p>
            <a:pPr algn="ctr"/>
            <a:r>
              <a:rPr lang="en-US" sz="2000" b="1" dirty="0">
                <a:latin typeface="Lato Light" panose="020F0302020204030203" pitchFamily="34" charset="0"/>
              </a:rPr>
              <a:t>Beginning of Test:</a:t>
            </a:r>
          </a:p>
          <a:p>
            <a:pPr marL="257175" indent="-257175" algn="ctr">
              <a:buAutoNum type="arabicPeriod"/>
            </a:pPr>
            <a:r>
              <a:rPr lang="en-US" sz="2000" b="1" dirty="0">
                <a:latin typeface="Lato Light" panose="020F0302020204030203" pitchFamily="34" charset="0"/>
              </a:rPr>
              <a:t>Authenticate login</a:t>
            </a:r>
          </a:p>
          <a:p>
            <a:pPr marL="257175" indent="-257175" algn="ctr">
              <a:buAutoNum type="arabicPeriod"/>
            </a:pPr>
            <a:r>
              <a:rPr lang="en-US" sz="2000" b="1" dirty="0">
                <a:latin typeface="Lato Light" panose="020F0302020204030203" pitchFamily="34" charset="0"/>
              </a:rPr>
              <a:t>Download test content</a:t>
            </a:r>
          </a:p>
        </p:txBody>
      </p:sp>
      <p:sp>
        <p:nvSpPr>
          <p:cNvPr id="11" name="TextBox 10">
            <a:extLst>
              <a:ext uri="{FF2B5EF4-FFF2-40B4-BE49-F238E27FC236}">
                <a16:creationId xmlns:a16="http://schemas.microsoft.com/office/drawing/2014/main" id="{8A0E3D6B-751C-42FB-81C4-4726118A4A3C}"/>
              </a:ext>
            </a:extLst>
          </p:cNvPr>
          <p:cNvSpPr txBox="1"/>
          <p:nvPr/>
        </p:nvSpPr>
        <p:spPr>
          <a:xfrm>
            <a:off x="4339464" y="4569163"/>
            <a:ext cx="3513071" cy="707886"/>
          </a:xfrm>
          <a:prstGeom prst="rect">
            <a:avLst/>
          </a:prstGeom>
          <a:noFill/>
        </p:spPr>
        <p:txBody>
          <a:bodyPr wrap="square" rtlCol="0">
            <a:spAutoFit/>
          </a:bodyPr>
          <a:lstStyle/>
          <a:p>
            <a:pPr algn="ctr"/>
            <a:r>
              <a:rPr lang="en-US" sz="2000" b="1">
                <a:latin typeface="Lato Light" panose="020F0302020204030203" pitchFamily="34" charset="0"/>
              </a:rPr>
              <a:t>End of Test:</a:t>
            </a:r>
          </a:p>
          <a:p>
            <a:pPr algn="ctr"/>
            <a:r>
              <a:rPr lang="en-US" sz="2000" b="1">
                <a:latin typeface="Lato Light" panose="020F0302020204030203" pitchFamily="34" charset="0"/>
              </a:rPr>
              <a:t>1. Submit responses for scoring</a:t>
            </a:r>
          </a:p>
        </p:txBody>
      </p:sp>
      <p:cxnSp>
        <p:nvCxnSpPr>
          <p:cNvPr id="12" name="Straight Connector 11">
            <a:extLst>
              <a:ext uri="{FF2B5EF4-FFF2-40B4-BE49-F238E27FC236}">
                <a16:creationId xmlns:a16="http://schemas.microsoft.com/office/drawing/2014/main" id="{2AA614E6-3B62-4ED7-89CC-6470BAA7EC42}"/>
              </a:ext>
            </a:extLst>
          </p:cNvPr>
          <p:cNvCxnSpPr>
            <a:cxnSpLocks/>
            <a:endCxn id="9" idx="1"/>
          </p:cNvCxnSpPr>
          <p:nvPr/>
        </p:nvCxnSpPr>
        <p:spPr>
          <a:xfrm>
            <a:off x="3606325" y="3771631"/>
            <a:ext cx="1810864" cy="0"/>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91D0D16E-43AF-41B6-A3EF-46B64218BA1B}"/>
              </a:ext>
            </a:extLst>
          </p:cNvPr>
          <p:cNvCxnSpPr>
            <a:cxnSpLocks/>
          </p:cNvCxnSpPr>
          <p:nvPr/>
        </p:nvCxnSpPr>
        <p:spPr>
          <a:xfrm flipV="1">
            <a:off x="6369410" y="3768546"/>
            <a:ext cx="1836839" cy="6169"/>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446AA2B9-E4EC-4831-949E-6C764EC23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6312" y="2454927"/>
            <a:ext cx="985037" cy="1294210"/>
          </a:xfrm>
          <a:prstGeom prst="rect">
            <a:avLst/>
          </a:prstGeom>
        </p:spPr>
      </p:pic>
      <p:pic>
        <p:nvPicPr>
          <p:cNvPr id="15" name="Picture 14">
            <a:extLst>
              <a:ext uri="{FF2B5EF4-FFF2-40B4-BE49-F238E27FC236}">
                <a16:creationId xmlns:a16="http://schemas.microsoft.com/office/drawing/2014/main" id="{20AEB4D9-D6AA-44E8-AA11-89F1A2CC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363" y="2944147"/>
            <a:ext cx="985037" cy="1294210"/>
          </a:xfrm>
          <a:prstGeom prst="rect">
            <a:avLst/>
          </a:prstGeom>
        </p:spPr>
      </p:pic>
      <p:pic>
        <p:nvPicPr>
          <p:cNvPr id="16" name="Picture 15">
            <a:extLst>
              <a:ext uri="{FF2B5EF4-FFF2-40B4-BE49-F238E27FC236}">
                <a16:creationId xmlns:a16="http://schemas.microsoft.com/office/drawing/2014/main" id="{4EAF06FC-99BA-4F37-B1C6-A71DF6CD4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4179" y="3433367"/>
            <a:ext cx="985037" cy="1294210"/>
          </a:xfrm>
          <a:prstGeom prst="rect">
            <a:avLst/>
          </a:prstGeom>
        </p:spPr>
      </p:pic>
      <p:sp>
        <p:nvSpPr>
          <p:cNvPr id="17" name="TextBox 16">
            <a:extLst>
              <a:ext uri="{FF2B5EF4-FFF2-40B4-BE49-F238E27FC236}">
                <a16:creationId xmlns:a16="http://schemas.microsoft.com/office/drawing/2014/main" id="{1361B3B8-B590-4224-8789-C5BA867FCF8D}"/>
              </a:ext>
            </a:extLst>
          </p:cNvPr>
          <p:cNvSpPr txBox="1"/>
          <p:nvPr/>
        </p:nvSpPr>
        <p:spPr>
          <a:xfrm>
            <a:off x="1991311" y="5871442"/>
            <a:ext cx="7771188" cy="400110"/>
          </a:xfrm>
          <a:prstGeom prst="rect">
            <a:avLst/>
          </a:prstGeom>
          <a:noFill/>
        </p:spPr>
        <p:txBody>
          <a:bodyPr wrap="square" rtlCol="0">
            <a:spAutoFit/>
          </a:bodyPr>
          <a:lstStyle/>
          <a:p>
            <a:r>
              <a:rPr lang="en-US" sz="2000" b="1" i="1">
                <a:latin typeface="Lato Light" panose="020F0302020204030203" pitchFamily="34" charset="0"/>
              </a:rPr>
              <a:t>What happens if a student loses network connection in the middle of a test?</a:t>
            </a:r>
          </a:p>
        </p:txBody>
      </p:sp>
    </p:spTree>
    <p:extLst>
      <p:ext uri="{BB962C8B-B14F-4D97-AF65-F5344CB8AC3E}">
        <p14:creationId xmlns:p14="http://schemas.microsoft.com/office/powerpoint/2010/main" val="117669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FCC5-93F2-488F-9E00-1CB304CABEFB}"/>
              </a:ext>
            </a:extLst>
          </p:cNvPr>
          <p:cNvSpPr>
            <a:spLocks noGrp="1"/>
          </p:cNvSpPr>
          <p:nvPr>
            <p:ph type="title"/>
          </p:nvPr>
        </p:nvSpPr>
        <p:spPr/>
        <p:txBody>
          <a:bodyPr/>
          <a:lstStyle/>
          <a:p>
            <a:r>
              <a:rPr lang="en-US" dirty="0"/>
              <a:t>Browser &amp; Kiosk Test Integrity</a:t>
            </a:r>
          </a:p>
        </p:txBody>
      </p:sp>
      <p:pic>
        <p:nvPicPr>
          <p:cNvPr id="4" name="Picture 3">
            <a:extLst>
              <a:ext uri="{FF2B5EF4-FFF2-40B4-BE49-F238E27FC236}">
                <a16:creationId xmlns:a16="http://schemas.microsoft.com/office/drawing/2014/main" id="{9A982015-09D8-48ED-A4A8-ADA56F04CBE1}"/>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5" name="Picture 4">
            <a:extLst>
              <a:ext uri="{FF2B5EF4-FFF2-40B4-BE49-F238E27FC236}">
                <a16:creationId xmlns:a16="http://schemas.microsoft.com/office/drawing/2014/main" id="{371EDCE8-96D5-4D9C-959D-FEA9E331C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475" y="1479660"/>
            <a:ext cx="978694" cy="778669"/>
          </a:xfrm>
          <a:prstGeom prst="rect">
            <a:avLst/>
          </a:prstGeom>
        </p:spPr>
      </p:pic>
      <p:grpSp>
        <p:nvGrpSpPr>
          <p:cNvPr id="6" name="Group 5">
            <a:extLst>
              <a:ext uri="{FF2B5EF4-FFF2-40B4-BE49-F238E27FC236}">
                <a16:creationId xmlns:a16="http://schemas.microsoft.com/office/drawing/2014/main" id="{4D7DAB41-D93A-4202-B53E-F0B01738408E}"/>
              </a:ext>
            </a:extLst>
          </p:cNvPr>
          <p:cNvGrpSpPr/>
          <p:nvPr/>
        </p:nvGrpSpPr>
        <p:grpSpPr>
          <a:xfrm>
            <a:off x="2243655" y="2787772"/>
            <a:ext cx="7338847" cy="1200061"/>
            <a:chOff x="1038698" y="2787772"/>
            <a:chExt cx="7338847" cy="1200061"/>
          </a:xfrm>
        </p:grpSpPr>
        <p:grpSp>
          <p:nvGrpSpPr>
            <p:cNvPr id="7" name="Group 6">
              <a:extLst>
                <a:ext uri="{FF2B5EF4-FFF2-40B4-BE49-F238E27FC236}">
                  <a16:creationId xmlns:a16="http://schemas.microsoft.com/office/drawing/2014/main" id="{7ADAD842-6A5C-4801-A9F6-0CE89DD5521F}"/>
                </a:ext>
              </a:extLst>
            </p:cNvPr>
            <p:cNvGrpSpPr/>
            <p:nvPr/>
          </p:nvGrpSpPr>
          <p:grpSpPr>
            <a:xfrm>
              <a:off x="1038698" y="2787772"/>
              <a:ext cx="4419521" cy="952000"/>
              <a:chOff x="1038698" y="2787772"/>
              <a:chExt cx="4419521" cy="952000"/>
            </a:xfrm>
          </p:grpSpPr>
          <p:pic>
            <p:nvPicPr>
              <p:cNvPr id="13" name="Picture 12">
                <a:extLst>
                  <a:ext uri="{FF2B5EF4-FFF2-40B4-BE49-F238E27FC236}">
                    <a16:creationId xmlns:a16="http://schemas.microsoft.com/office/drawing/2014/main" id="{1EF84356-14E7-46E5-AF4D-6991DE1C9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698" y="2787772"/>
                <a:ext cx="978694" cy="778669"/>
              </a:xfrm>
              <a:prstGeom prst="rect">
                <a:avLst/>
              </a:prstGeom>
            </p:spPr>
          </p:pic>
          <p:cxnSp>
            <p:nvCxnSpPr>
              <p:cNvPr id="14" name="Straight Arrow Connector 13">
                <a:extLst>
                  <a:ext uri="{FF2B5EF4-FFF2-40B4-BE49-F238E27FC236}">
                    <a16:creationId xmlns:a16="http://schemas.microsoft.com/office/drawing/2014/main" id="{BF416BF0-EE65-45EC-B9E4-B526FF73EA5B}"/>
                  </a:ext>
                </a:extLst>
              </p:cNvPr>
              <p:cNvCxnSpPr/>
              <p:nvPr/>
            </p:nvCxnSpPr>
            <p:spPr>
              <a:xfrm>
                <a:off x="2210596" y="3122742"/>
                <a:ext cx="1425635" cy="64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Explosion 2 20">
                <a:extLst>
                  <a:ext uri="{FF2B5EF4-FFF2-40B4-BE49-F238E27FC236}">
                    <a16:creationId xmlns:a16="http://schemas.microsoft.com/office/drawing/2014/main" id="{F03A7D15-8995-49C4-BD9F-76801FC393AD}"/>
                  </a:ext>
                </a:extLst>
              </p:cNvPr>
              <p:cNvSpPr/>
              <p:nvPr/>
            </p:nvSpPr>
            <p:spPr>
              <a:xfrm rot="772481">
                <a:off x="3712547" y="2857803"/>
                <a:ext cx="1745672" cy="88196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4">
                      <a:lumMod val="60000"/>
                      <a:lumOff val="40000"/>
                    </a:schemeClr>
                  </a:solidFill>
                </a:endParaRPr>
              </a:p>
            </p:txBody>
          </p:sp>
        </p:grpSp>
        <p:grpSp>
          <p:nvGrpSpPr>
            <p:cNvPr id="8" name="Group 7">
              <a:extLst>
                <a:ext uri="{FF2B5EF4-FFF2-40B4-BE49-F238E27FC236}">
                  <a16:creationId xmlns:a16="http://schemas.microsoft.com/office/drawing/2014/main" id="{5E1C2D88-761B-419D-8A6E-7AE4D310D930}"/>
                </a:ext>
              </a:extLst>
            </p:cNvPr>
            <p:cNvGrpSpPr/>
            <p:nvPr/>
          </p:nvGrpSpPr>
          <p:grpSpPr>
            <a:xfrm>
              <a:off x="7312997" y="2930394"/>
              <a:ext cx="1064548" cy="1057439"/>
              <a:chOff x="8656494" y="504391"/>
              <a:chExt cx="1970808" cy="2041812"/>
            </a:xfrm>
          </p:grpSpPr>
          <p:pic>
            <p:nvPicPr>
              <p:cNvPr id="9" name="Picture 8">
                <a:extLst>
                  <a:ext uri="{FF2B5EF4-FFF2-40B4-BE49-F238E27FC236}">
                    <a16:creationId xmlns:a16="http://schemas.microsoft.com/office/drawing/2014/main" id="{84145FA4-2FC3-49C3-B433-D3A02759F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10" name="Picture 9">
                <a:extLst>
                  <a:ext uri="{FF2B5EF4-FFF2-40B4-BE49-F238E27FC236}">
                    <a16:creationId xmlns:a16="http://schemas.microsoft.com/office/drawing/2014/main" id="{3EA02FFD-A3BF-4DEF-A8FE-A160228FB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11" name="Picture 10">
                <a:extLst>
                  <a:ext uri="{FF2B5EF4-FFF2-40B4-BE49-F238E27FC236}">
                    <a16:creationId xmlns:a16="http://schemas.microsoft.com/office/drawing/2014/main" id="{CE12C17F-CAC6-4F0E-AAFA-53E4CC335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12" name="Picture 11">
                <a:extLst>
                  <a:ext uri="{FF2B5EF4-FFF2-40B4-BE49-F238E27FC236}">
                    <a16:creationId xmlns:a16="http://schemas.microsoft.com/office/drawing/2014/main" id="{79090B90-00EE-4447-9CEE-59E76D89A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grpSp>
      <p:grpSp>
        <p:nvGrpSpPr>
          <p:cNvPr id="16" name="Group 15">
            <a:extLst>
              <a:ext uri="{FF2B5EF4-FFF2-40B4-BE49-F238E27FC236}">
                <a16:creationId xmlns:a16="http://schemas.microsoft.com/office/drawing/2014/main" id="{209B9465-6831-49C4-AF43-FC4B84974ED2}"/>
              </a:ext>
            </a:extLst>
          </p:cNvPr>
          <p:cNvGrpSpPr/>
          <p:nvPr/>
        </p:nvGrpSpPr>
        <p:grpSpPr>
          <a:xfrm>
            <a:off x="2212131" y="4528164"/>
            <a:ext cx="7394015" cy="1173390"/>
            <a:chOff x="1007174" y="4528164"/>
            <a:chExt cx="7394015" cy="1173390"/>
          </a:xfrm>
        </p:grpSpPr>
        <p:pic>
          <p:nvPicPr>
            <p:cNvPr id="17" name="Picture 16">
              <a:extLst>
                <a:ext uri="{FF2B5EF4-FFF2-40B4-BE49-F238E27FC236}">
                  <a16:creationId xmlns:a16="http://schemas.microsoft.com/office/drawing/2014/main" id="{A8E08AC4-14AE-485D-83DD-9BE22CF0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174" y="4576150"/>
              <a:ext cx="978694" cy="778669"/>
            </a:xfrm>
            <a:prstGeom prst="rect">
              <a:avLst/>
            </a:prstGeom>
          </p:spPr>
        </p:pic>
        <p:pic>
          <p:nvPicPr>
            <p:cNvPr id="18" name="Picture 17">
              <a:extLst>
                <a:ext uri="{FF2B5EF4-FFF2-40B4-BE49-F238E27FC236}">
                  <a16:creationId xmlns:a16="http://schemas.microsoft.com/office/drawing/2014/main" id="{D5FA9565-DD7D-43D0-9A6E-7C7E39B5D8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733" y="4994323"/>
              <a:ext cx="1014413" cy="707231"/>
            </a:xfrm>
            <a:prstGeom prst="rect">
              <a:avLst/>
            </a:prstGeom>
          </p:spPr>
        </p:pic>
        <p:cxnSp>
          <p:nvCxnSpPr>
            <p:cNvPr id="19" name="Straight Arrow Connector 18">
              <a:extLst>
                <a:ext uri="{FF2B5EF4-FFF2-40B4-BE49-F238E27FC236}">
                  <a16:creationId xmlns:a16="http://schemas.microsoft.com/office/drawing/2014/main" id="{C649E6DA-C205-4330-93B5-27A563AB67ED}"/>
                </a:ext>
              </a:extLst>
            </p:cNvPr>
            <p:cNvCxnSpPr>
              <a:stCxn id="18" idx="3"/>
            </p:cNvCxnSpPr>
            <p:nvPr/>
          </p:nvCxnSpPr>
          <p:spPr>
            <a:xfrm flipV="1">
              <a:off x="2811145" y="5124332"/>
              <a:ext cx="4426171" cy="223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BBA572B-C085-44A6-BA58-39509FB496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5295" y="4528164"/>
              <a:ext cx="1085850" cy="1128713"/>
            </a:xfrm>
            <a:prstGeom prst="rect">
              <a:avLst/>
            </a:prstGeom>
          </p:spPr>
        </p:pic>
        <p:grpSp>
          <p:nvGrpSpPr>
            <p:cNvPr id="21" name="Group 20">
              <a:extLst>
                <a:ext uri="{FF2B5EF4-FFF2-40B4-BE49-F238E27FC236}">
                  <a16:creationId xmlns:a16="http://schemas.microsoft.com/office/drawing/2014/main" id="{03EC3C7F-F1B9-433E-B881-8764FD5FD35F}"/>
                </a:ext>
              </a:extLst>
            </p:cNvPr>
            <p:cNvGrpSpPr/>
            <p:nvPr/>
          </p:nvGrpSpPr>
          <p:grpSpPr>
            <a:xfrm>
              <a:off x="7336641" y="4534586"/>
              <a:ext cx="1064548" cy="1057439"/>
              <a:chOff x="8656494" y="504391"/>
              <a:chExt cx="1970808" cy="2041812"/>
            </a:xfrm>
          </p:grpSpPr>
          <p:pic>
            <p:nvPicPr>
              <p:cNvPr id="22" name="Picture 21">
                <a:extLst>
                  <a:ext uri="{FF2B5EF4-FFF2-40B4-BE49-F238E27FC236}">
                    <a16:creationId xmlns:a16="http://schemas.microsoft.com/office/drawing/2014/main" id="{C8043487-4D15-4731-8525-2A0BD7A24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23" name="Picture 22">
                <a:extLst>
                  <a:ext uri="{FF2B5EF4-FFF2-40B4-BE49-F238E27FC236}">
                    <a16:creationId xmlns:a16="http://schemas.microsoft.com/office/drawing/2014/main" id="{A5749486-62A6-4B51-9508-C5E8C1504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24" name="Picture 23">
                <a:extLst>
                  <a:ext uri="{FF2B5EF4-FFF2-40B4-BE49-F238E27FC236}">
                    <a16:creationId xmlns:a16="http://schemas.microsoft.com/office/drawing/2014/main" id="{E9E3E5D1-7DFC-476A-B78F-1549E7CC8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25" name="Picture 24">
                <a:extLst>
                  <a:ext uri="{FF2B5EF4-FFF2-40B4-BE49-F238E27FC236}">
                    <a16:creationId xmlns:a16="http://schemas.microsoft.com/office/drawing/2014/main" id="{D8719383-8637-43D9-8652-BE3908FB4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grpSp>
      <p:grpSp>
        <p:nvGrpSpPr>
          <p:cNvPr id="26" name="Group 25">
            <a:extLst>
              <a:ext uri="{FF2B5EF4-FFF2-40B4-BE49-F238E27FC236}">
                <a16:creationId xmlns:a16="http://schemas.microsoft.com/office/drawing/2014/main" id="{02ED66DA-CA2F-4738-A57B-AAC219188CE8}"/>
              </a:ext>
            </a:extLst>
          </p:cNvPr>
          <p:cNvGrpSpPr/>
          <p:nvPr/>
        </p:nvGrpSpPr>
        <p:grpSpPr>
          <a:xfrm>
            <a:off x="3324088" y="1326573"/>
            <a:ext cx="6182725" cy="1057439"/>
            <a:chOff x="2119131" y="1326573"/>
            <a:chExt cx="6182725" cy="1057439"/>
          </a:xfrm>
        </p:grpSpPr>
        <p:grpSp>
          <p:nvGrpSpPr>
            <p:cNvPr id="27" name="Group 26">
              <a:extLst>
                <a:ext uri="{FF2B5EF4-FFF2-40B4-BE49-F238E27FC236}">
                  <a16:creationId xmlns:a16="http://schemas.microsoft.com/office/drawing/2014/main" id="{D72F2B91-DA2D-45FD-9B14-53CEC6AFAC39}"/>
                </a:ext>
              </a:extLst>
            </p:cNvPr>
            <p:cNvGrpSpPr/>
            <p:nvPr/>
          </p:nvGrpSpPr>
          <p:grpSpPr>
            <a:xfrm>
              <a:off x="7237308" y="1326573"/>
              <a:ext cx="1064548" cy="1057439"/>
              <a:chOff x="8656494" y="504391"/>
              <a:chExt cx="1970808" cy="2041812"/>
            </a:xfrm>
          </p:grpSpPr>
          <p:pic>
            <p:nvPicPr>
              <p:cNvPr id="37" name="Picture 36">
                <a:extLst>
                  <a:ext uri="{FF2B5EF4-FFF2-40B4-BE49-F238E27FC236}">
                    <a16:creationId xmlns:a16="http://schemas.microsoft.com/office/drawing/2014/main" id="{9AB0B3C7-087A-4EE8-9E3A-819D852507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38" name="Picture 37">
                <a:extLst>
                  <a:ext uri="{FF2B5EF4-FFF2-40B4-BE49-F238E27FC236}">
                    <a16:creationId xmlns:a16="http://schemas.microsoft.com/office/drawing/2014/main" id="{61F0105C-32DA-4B2A-A40E-B180FBB03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39" name="Picture 38">
                <a:extLst>
                  <a:ext uri="{FF2B5EF4-FFF2-40B4-BE49-F238E27FC236}">
                    <a16:creationId xmlns:a16="http://schemas.microsoft.com/office/drawing/2014/main" id="{642A4F75-7B35-4FF4-85E9-11730DE3A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40" name="Picture 39">
                <a:extLst>
                  <a:ext uri="{FF2B5EF4-FFF2-40B4-BE49-F238E27FC236}">
                    <a16:creationId xmlns:a16="http://schemas.microsoft.com/office/drawing/2014/main" id="{AC7AC77D-2112-406E-B8CE-903E33D07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cxnSp>
          <p:nvCxnSpPr>
            <p:cNvPr id="28" name="Straight Arrow Connector 27">
              <a:extLst>
                <a:ext uri="{FF2B5EF4-FFF2-40B4-BE49-F238E27FC236}">
                  <a16:creationId xmlns:a16="http://schemas.microsoft.com/office/drawing/2014/main" id="{12F2BE5F-58A0-4BA6-B2F1-3D01EAC5B05F}"/>
                </a:ext>
              </a:extLst>
            </p:cNvPr>
            <p:cNvCxnSpPr/>
            <p:nvPr/>
          </p:nvCxnSpPr>
          <p:spPr>
            <a:xfrm>
              <a:off x="2119131" y="1767982"/>
              <a:ext cx="4961040" cy="97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loud 28">
              <a:extLst>
                <a:ext uri="{FF2B5EF4-FFF2-40B4-BE49-F238E27FC236}">
                  <a16:creationId xmlns:a16="http://schemas.microsoft.com/office/drawing/2014/main" id="{32214D74-4B5D-46B5-A1E5-542E6943B53E}"/>
                </a:ext>
              </a:extLst>
            </p:cNvPr>
            <p:cNvSpPr/>
            <p:nvPr/>
          </p:nvSpPr>
          <p:spPr>
            <a:xfrm>
              <a:off x="3763625" y="1510027"/>
              <a:ext cx="1596932" cy="6136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20DD445B-4BBA-4290-B802-AACB1DD20F29}"/>
                </a:ext>
              </a:extLst>
            </p:cNvPr>
            <p:cNvSpPr txBox="1"/>
            <p:nvPr/>
          </p:nvSpPr>
          <p:spPr>
            <a:xfrm>
              <a:off x="2467577" y="1947277"/>
              <a:ext cx="817853" cy="300082"/>
            </a:xfrm>
            <a:prstGeom prst="rect">
              <a:avLst/>
            </a:prstGeom>
            <a:noFill/>
          </p:spPr>
          <p:txBody>
            <a:bodyPr wrap="none" rtlCol="0">
              <a:spAutoFit/>
            </a:bodyPr>
            <a:lstStyle/>
            <a:p>
              <a:r>
                <a:rPr lang="en-US" sz="1350"/>
                <a:t>45-90sec</a:t>
              </a:r>
            </a:p>
          </p:txBody>
        </p:sp>
        <p:grpSp>
          <p:nvGrpSpPr>
            <p:cNvPr id="31" name="Group 30">
              <a:extLst>
                <a:ext uri="{FF2B5EF4-FFF2-40B4-BE49-F238E27FC236}">
                  <a16:creationId xmlns:a16="http://schemas.microsoft.com/office/drawing/2014/main" id="{A154DA0A-5950-4B26-B625-73E4F3E9C6EB}"/>
                </a:ext>
              </a:extLst>
            </p:cNvPr>
            <p:cNvGrpSpPr/>
            <p:nvPr/>
          </p:nvGrpSpPr>
          <p:grpSpPr>
            <a:xfrm>
              <a:off x="2508783" y="1593662"/>
              <a:ext cx="677163" cy="392967"/>
              <a:chOff x="3655261" y="1623499"/>
              <a:chExt cx="902884" cy="523956"/>
            </a:xfrm>
          </p:grpSpPr>
          <p:sp>
            <p:nvSpPr>
              <p:cNvPr id="32" name="Rounded Rectangle 55">
                <a:extLst>
                  <a:ext uri="{FF2B5EF4-FFF2-40B4-BE49-F238E27FC236}">
                    <a16:creationId xmlns:a16="http://schemas.microsoft.com/office/drawing/2014/main" id="{110A64DE-091E-4699-972A-BA9131F72EEB}"/>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4518370-B895-4A1B-ADD7-5729D77BE2A8}"/>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34" name="Oval 33">
                <a:extLst>
                  <a:ext uri="{FF2B5EF4-FFF2-40B4-BE49-F238E27FC236}">
                    <a16:creationId xmlns:a16="http://schemas.microsoft.com/office/drawing/2014/main" id="{883E5B6A-090A-4F1D-B109-48ED4ED236F1}"/>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35" name="Oval 34">
                <a:extLst>
                  <a:ext uri="{FF2B5EF4-FFF2-40B4-BE49-F238E27FC236}">
                    <a16:creationId xmlns:a16="http://schemas.microsoft.com/office/drawing/2014/main" id="{D9BFC10E-C025-4507-AE32-BDABF83BFE72}"/>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36" name="Oval 35">
                <a:extLst>
                  <a:ext uri="{FF2B5EF4-FFF2-40B4-BE49-F238E27FC236}">
                    <a16:creationId xmlns:a16="http://schemas.microsoft.com/office/drawing/2014/main" id="{B6F8CA71-D25A-4E47-8331-62787779116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nvGrpSpPr>
          <p:cNvPr id="41" name="Group 40">
            <a:extLst>
              <a:ext uri="{FF2B5EF4-FFF2-40B4-BE49-F238E27FC236}">
                <a16:creationId xmlns:a16="http://schemas.microsoft.com/office/drawing/2014/main" id="{D82FAC9A-4058-4FD2-9A38-C517548A75B7}"/>
              </a:ext>
            </a:extLst>
          </p:cNvPr>
          <p:cNvGrpSpPr/>
          <p:nvPr/>
        </p:nvGrpSpPr>
        <p:grpSpPr>
          <a:xfrm>
            <a:off x="2175810" y="3037238"/>
            <a:ext cx="3494437" cy="1230841"/>
            <a:chOff x="970853" y="3037238"/>
            <a:chExt cx="3494437" cy="1230841"/>
          </a:xfrm>
        </p:grpSpPr>
        <p:pic>
          <p:nvPicPr>
            <p:cNvPr id="42" name="Picture 41">
              <a:extLst>
                <a:ext uri="{FF2B5EF4-FFF2-40B4-BE49-F238E27FC236}">
                  <a16:creationId xmlns:a16="http://schemas.microsoft.com/office/drawing/2014/main" id="{A244CDA4-C9DC-4574-9F86-68AA4937C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021" y="3185160"/>
              <a:ext cx="1014413" cy="707231"/>
            </a:xfrm>
            <a:prstGeom prst="rect">
              <a:avLst/>
            </a:prstGeom>
          </p:spPr>
        </p:pic>
        <p:cxnSp>
          <p:nvCxnSpPr>
            <p:cNvPr id="43" name="Elbow Connector 51">
              <a:extLst>
                <a:ext uri="{FF2B5EF4-FFF2-40B4-BE49-F238E27FC236}">
                  <a16:creationId xmlns:a16="http://schemas.microsoft.com/office/drawing/2014/main" id="{5979E626-B583-464E-AA11-D67C313C0243}"/>
                </a:ext>
              </a:extLst>
            </p:cNvPr>
            <p:cNvCxnSpPr/>
            <p:nvPr/>
          </p:nvCxnSpPr>
          <p:spPr>
            <a:xfrm>
              <a:off x="970853" y="3037238"/>
              <a:ext cx="1347834" cy="814021"/>
            </a:xfrm>
            <a:prstGeom prst="bentConnector4">
              <a:avLst>
                <a:gd name="adj1" fmla="val -15072"/>
                <a:gd name="adj2" fmla="val 121062"/>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63D116B-0491-47F6-8BDE-CF3B66C4B337}"/>
                </a:ext>
              </a:extLst>
            </p:cNvPr>
            <p:cNvSpPr txBox="1"/>
            <p:nvPr/>
          </p:nvSpPr>
          <p:spPr>
            <a:xfrm>
              <a:off x="2296106" y="3806414"/>
              <a:ext cx="2169184" cy="461665"/>
            </a:xfrm>
            <a:prstGeom prst="rect">
              <a:avLst/>
            </a:prstGeom>
            <a:noFill/>
          </p:spPr>
          <p:txBody>
            <a:bodyPr wrap="none" rtlCol="0">
              <a:spAutoFit/>
            </a:bodyPr>
            <a:lstStyle/>
            <a:p>
              <a:r>
                <a:rPr lang="en-US" sz="1200" b="1" dirty="0">
                  <a:latin typeface="Lato Light" panose="020F0302020204030203" pitchFamily="34" charset="0"/>
                </a:rPr>
                <a:t>Browser Cache</a:t>
              </a:r>
            </a:p>
            <a:p>
              <a:r>
                <a:rPr lang="en-US" sz="1200" b="1" dirty="0">
                  <a:latin typeface="Lato Light" panose="020F0302020204030203" pitchFamily="34" charset="0"/>
                </a:rPr>
                <a:t>Stored Response Folder (kiosk)</a:t>
              </a:r>
            </a:p>
          </p:txBody>
        </p:sp>
        <p:grpSp>
          <p:nvGrpSpPr>
            <p:cNvPr id="45" name="Group 44">
              <a:extLst>
                <a:ext uri="{FF2B5EF4-FFF2-40B4-BE49-F238E27FC236}">
                  <a16:creationId xmlns:a16="http://schemas.microsoft.com/office/drawing/2014/main" id="{287F453B-A76F-4DD5-917C-D55C3940EA11}"/>
                </a:ext>
              </a:extLst>
            </p:cNvPr>
            <p:cNvGrpSpPr/>
            <p:nvPr/>
          </p:nvGrpSpPr>
          <p:grpSpPr>
            <a:xfrm>
              <a:off x="1128256" y="3828143"/>
              <a:ext cx="677163" cy="392967"/>
              <a:chOff x="3655261" y="1623499"/>
              <a:chExt cx="902884" cy="523956"/>
            </a:xfrm>
          </p:grpSpPr>
          <p:sp>
            <p:nvSpPr>
              <p:cNvPr id="46" name="Rounded Rectangle 89">
                <a:extLst>
                  <a:ext uri="{FF2B5EF4-FFF2-40B4-BE49-F238E27FC236}">
                    <a16:creationId xmlns:a16="http://schemas.microsoft.com/office/drawing/2014/main" id="{4C3DF626-E5E5-4583-8DCC-0C7910F5E31C}"/>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82D86587-821C-446B-BD8C-8493EA7CC9C6}"/>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48" name="Oval 47">
                <a:extLst>
                  <a:ext uri="{FF2B5EF4-FFF2-40B4-BE49-F238E27FC236}">
                    <a16:creationId xmlns:a16="http://schemas.microsoft.com/office/drawing/2014/main" id="{E2F680DA-D3D5-45D8-9526-B5B8B58EFC28}"/>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49" name="Oval 48">
                <a:extLst>
                  <a:ext uri="{FF2B5EF4-FFF2-40B4-BE49-F238E27FC236}">
                    <a16:creationId xmlns:a16="http://schemas.microsoft.com/office/drawing/2014/main" id="{0BE2D4BF-058E-4E83-9716-347021D441D4}"/>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50" name="Oval 49">
                <a:extLst>
                  <a:ext uri="{FF2B5EF4-FFF2-40B4-BE49-F238E27FC236}">
                    <a16:creationId xmlns:a16="http://schemas.microsoft.com/office/drawing/2014/main" id="{0135CF03-DB59-4C36-83CF-2DF119446818}"/>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spTree>
    <p:extLst>
      <p:ext uri="{BB962C8B-B14F-4D97-AF65-F5344CB8AC3E}">
        <p14:creationId xmlns:p14="http://schemas.microsoft.com/office/powerpoint/2010/main" val="28907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3205-A0EF-4FE3-AA03-F1D0027D3B31}"/>
              </a:ext>
            </a:extLst>
          </p:cNvPr>
          <p:cNvSpPr>
            <a:spLocks noGrp="1"/>
          </p:cNvSpPr>
          <p:nvPr>
            <p:ph type="title"/>
          </p:nvPr>
        </p:nvSpPr>
        <p:spPr/>
        <p:txBody>
          <a:bodyPr/>
          <a:lstStyle/>
          <a:p>
            <a:r>
              <a:rPr lang="en-US" dirty="0"/>
              <a:t>Browser &amp; Kiosk Test Integrity</a:t>
            </a:r>
          </a:p>
        </p:txBody>
      </p:sp>
      <p:grpSp>
        <p:nvGrpSpPr>
          <p:cNvPr id="86" name="Group 85">
            <a:extLst>
              <a:ext uri="{FF2B5EF4-FFF2-40B4-BE49-F238E27FC236}">
                <a16:creationId xmlns:a16="http://schemas.microsoft.com/office/drawing/2014/main" id="{5226F2B9-2055-4919-A9E9-BDC5CE8B3CA4}"/>
              </a:ext>
            </a:extLst>
          </p:cNvPr>
          <p:cNvGrpSpPr/>
          <p:nvPr/>
        </p:nvGrpSpPr>
        <p:grpSpPr>
          <a:xfrm>
            <a:off x="3036310" y="3994944"/>
            <a:ext cx="768928" cy="300082"/>
            <a:chOff x="5167745" y="2997349"/>
            <a:chExt cx="1025237" cy="400109"/>
          </a:xfrm>
        </p:grpSpPr>
        <p:sp>
          <p:nvSpPr>
            <p:cNvPr id="87" name="Rectangle 86">
              <a:extLst>
                <a:ext uri="{FF2B5EF4-FFF2-40B4-BE49-F238E27FC236}">
                  <a16:creationId xmlns:a16="http://schemas.microsoft.com/office/drawing/2014/main" id="{CD30C421-86A3-4BEC-A3C8-D78E36EFF1E6}"/>
                </a:ext>
              </a:extLst>
            </p:cNvPr>
            <p:cNvSpPr/>
            <p:nvPr/>
          </p:nvSpPr>
          <p:spPr>
            <a:xfrm>
              <a:off x="5167745" y="3048000"/>
              <a:ext cx="1025237" cy="33250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8" name="TextBox 87">
              <a:extLst>
                <a:ext uri="{FF2B5EF4-FFF2-40B4-BE49-F238E27FC236}">
                  <a16:creationId xmlns:a16="http://schemas.microsoft.com/office/drawing/2014/main" id="{56EEB2B5-1533-4BFB-9A84-4D275EF51607}"/>
                </a:ext>
              </a:extLst>
            </p:cNvPr>
            <p:cNvSpPr txBox="1"/>
            <p:nvPr/>
          </p:nvSpPr>
          <p:spPr>
            <a:xfrm>
              <a:off x="5203653" y="2997349"/>
              <a:ext cx="900930" cy="400109"/>
            </a:xfrm>
            <a:prstGeom prst="rect">
              <a:avLst/>
            </a:prstGeom>
            <a:noFill/>
          </p:spPr>
          <p:txBody>
            <a:bodyPr wrap="none" rtlCol="0">
              <a:spAutoFit/>
            </a:bodyPr>
            <a:lstStyle/>
            <a:p>
              <a:r>
                <a:rPr lang="en-US" sz="1350" dirty="0">
                  <a:solidFill>
                    <a:schemeClr val="bg1"/>
                  </a:solidFill>
                </a:rPr>
                <a:t>Turn In</a:t>
              </a:r>
            </a:p>
          </p:txBody>
        </p:sp>
      </p:grpSp>
      <p:grpSp>
        <p:nvGrpSpPr>
          <p:cNvPr id="89" name="Group 88">
            <a:extLst>
              <a:ext uri="{FF2B5EF4-FFF2-40B4-BE49-F238E27FC236}">
                <a16:creationId xmlns:a16="http://schemas.microsoft.com/office/drawing/2014/main" id="{AFB961E0-FA77-4EC1-9753-52D86C09BCD2}"/>
              </a:ext>
            </a:extLst>
          </p:cNvPr>
          <p:cNvGrpSpPr/>
          <p:nvPr/>
        </p:nvGrpSpPr>
        <p:grpSpPr>
          <a:xfrm>
            <a:off x="4411104" y="2632743"/>
            <a:ext cx="7495101" cy="3903773"/>
            <a:chOff x="1126053" y="1690097"/>
            <a:chExt cx="7495101" cy="3903773"/>
          </a:xfrm>
        </p:grpSpPr>
        <p:grpSp>
          <p:nvGrpSpPr>
            <p:cNvPr id="90" name="Group 89">
              <a:extLst>
                <a:ext uri="{FF2B5EF4-FFF2-40B4-BE49-F238E27FC236}">
                  <a16:creationId xmlns:a16="http://schemas.microsoft.com/office/drawing/2014/main" id="{8CF8E81E-7C82-4AE1-9E40-430C043E7F08}"/>
                </a:ext>
              </a:extLst>
            </p:cNvPr>
            <p:cNvGrpSpPr/>
            <p:nvPr/>
          </p:nvGrpSpPr>
          <p:grpSpPr>
            <a:xfrm>
              <a:off x="7556608" y="1690097"/>
              <a:ext cx="1064546" cy="1057439"/>
              <a:chOff x="8656497" y="504391"/>
              <a:chExt cx="1970805" cy="2041812"/>
            </a:xfrm>
          </p:grpSpPr>
          <p:pic>
            <p:nvPicPr>
              <p:cNvPr id="124" name="Picture 123">
                <a:extLst>
                  <a:ext uri="{FF2B5EF4-FFF2-40B4-BE49-F238E27FC236}">
                    <a16:creationId xmlns:a16="http://schemas.microsoft.com/office/drawing/2014/main" id="{566DD38D-C3BE-402C-97DC-3FD13A88B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125" name="Picture 124">
                <a:extLst>
                  <a:ext uri="{FF2B5EF4-FFF2-40B4-BE49-F238E27FC236}">
                    <a16:creationId xmlns:a16="http://schemas.microsoft.com/office/drawing/2014/main" id="{64B46ADC-DA99-438C-8DC4-E5C5B49A0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126" name="Picture 125">
                <a:extLst>
                  <a:ext uri="{FF2B5EF4-FFF2-40B4-BE49-F238E27FC236}">
                    <a16:creationId xmlns:a16="http://schemas.microsoft.com/office/drawing/2014/main" id="{BB5F2510-8A0A-48B9-9B0D-E49E76E60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6497" y="566732"/>
                <a:ext cx="971551" cy="1000125"/>
              </a:xfrm>
              <a:prstGeom prst="rect">
                <a:avLst/>
              </a:prstGeom>
            </p:spPr>
          </p:pic>
          <p:pic>
            <p:nvPicPr>
              <p:cNvPr id="127" name="Picture 126">
                <a:extLst>
                  <a:ext uri="{FF2B5EF4-FFF2-40B4-BE49-F238E27FC236}">
                    <a16:creationId xmlns:a16="http://schemas.microsoft.com/office/drawing/2014/main" id="{1A1C42DF-7255-42E5-B1FF-91D4D38D3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cxnSp>
          <p:nvCxnSpPr>
            <p:cNvPr id="91" name="Elbow Connector 10">
              <a:extLst>
                <a:ext uri="{FF2B5EF4-FFF2-40B4-BE49-F238E27FC236}">
                  <a16:creationId xmlns:a16="http://schemas.microsoft.com/office/drawing/2014/main" id="{4D0B98AE-934D-4E0B-BB15-605C0A148329}"/>
                </a:ext>
              </a:extLst>
            </p:cNvPr>
            <p:cNvCxnSpPr>
              <a:cxnSpLocks/>
            </p:cNvCxnSpPr>
            <p:nvPr/>
          </p:nvCxnSpPr>
          <p:spPr>
            <a:xfrm>
              <a:off x="1126053" y="4186086"/>
              <a:ext cx="3952397" cy="1084792"/>
            </a:xfrm>
            <a:prstGeom prst="bentConnector3">
              <a:avLst/>
            </a:prstGeom>
            <a:ln w="25400">
              <a:solidFill>
                <a:srgbClr val="005789"/>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12">
              <a:extLst>
                <a:ext uri="{FF2B5EF4-FFF2-40B4-BE49-F238E27FC236}">
                  <a16:creationId xmlns:a16="http://schemas.microsoft.com/office/drawing/2014/main" id="{0F4CA006-106A-4D46-9912-846865969535}"/>
                </a:ext>
              </a:extLst>
            </p:cNvPr>
            <p:cNvCxnSpPr>
              <a:cxnSpLocks/>
            </p:cNvCxnSpPr>
            <p:nvPr/>
          </p:nvCxnSpPr>
          <p:spPr>
            <a:xfrm rot="5400000" flipH="1" flipV="1">
              <a:off x="6122289" y="3291004"/>
              <a:ext cx="2318001" cy="1630154"/>
            </a:xfrm>
            <a:prstGeom prst="bentConnector3">
              <a:avLst>
                <a:gd name="adj1" fmla="val -139"/>
              </a:avLst>
            </a:prstGeom>
            <a:ln w="25400">
              <a:solidFill>
                <a:srgbClr val="005789"/>
              </a:solidFill>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1E265889-C140-4E7D-A4E2-DC019D864DB6}"/>
                </a:ext>
              </a:extLst>
            </p:cNvPr>
            <p:cNvGrpSpPr/>
            <p:nvPr/>
          </p:nvGrpSpPr>
          <p:grpSpPr>
            <a:xfrm>
              <a:off x="5040464" y="4609495"/>
              <a:ext cx="1312897" cy="984375"/>
              <a:chOff x="5040465" y="4609495"/>
              <a:chExt cx="1312897" cy="984375"/>
            </a:xfrm>
          </p:grpSpPr>
          <p:grpSp>
            <p:nvGrpSpPr>
              <p:cNvPr id="94" name="Group 93">
                <a:extLst>
                  <a:ext uri="{FF2B5EF4-FFF2-40B4-BE49-F238E27FC236}">
                    <a16:creationId xmlns:a16="http://schemas.microsoft.com/office/drawing/2014/main" id="{28984A24-B575-4C62-8CC6-9004C9FE7764}"/>
                  </a:ext>
                </a:extLst>
              </p:cNvPr>
              <p:cNvGrpSpPr/>
              <p:nvPr/>
            </p:nvGrpSpPr>
            <p:grpSpPr>
              <a:xfrm>
                <a:off x="5040465" y="4609495"/>
                <a:ext cx="677163" cy="392967"/>
                <a:chOff x="3655261" y="1623499"/>
                <a:chExt cx="902884" cy="523956"/>
              </a:xfrm>
            </p:grpSpPr>
            <p:sp>
              <p:nvSpPr>
                <p:cNvPr id="119" name="Rounded Rectangle 83">
                  <a:extLst>
                    <a:ext uri="{FF2B5EF4-FFF2-40B4-BE49-F238E27FC236}">
                      <a16:creationId xmlns:a16="http://schemas.microsoft.com/office/drawing/2014/main" id="{B02F0907-C050-4606-99EE-868DFDE6DC77}"/>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Oval 119">
                  <a:extLst>
                    <a:ext uri="{FF2B5EF4-FFF2-40B4-BE49-F238E27FC236}">
                      <a16:creationId xmlns:a16="http://schemas.microsoft.com/office/drawing/2014/main" id="{B7F97B28-F957-4C08-B626-C64EFB840F62}"/>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21" name="Oval 120">
                  <a:extLst>
                    <a:ext uri="{FF2B5EF4-FFF2-40B4-BE49-F238E27FC236}">
                      <a16:creationId xmlns:a16="http://schemas.microsoft.com/office/drawing/2014/main" id="{03A5BA1C-91B1-409A-BC37-A3FFBA6E61B3}"/>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22" name="Oval 121">
                  <a:extLst>
                    <a:ext uri="{FF2B5EF4-FFF2-40B4-BE49-F238E27FC236}">
                      <a16:creationId xmlns:a16="http://schemas.microsoft.com/office/drawing/2014/main" id="{D4AE1D87-07BD-45FA-9269-EAB26142C83B}"/>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23" name="Oval 122">
                  <a:extLst>
                    <a:ext uri="{FF2B5EF4-FFF2-40B4-BE49-F238E27FC236}">
                      <a16:creationId xmlns:a16="http://schemas.microsoft.com/office/drawing/2014/main" id="{8B103EA6-44DD-4FDB-B304-7ECE94EE6D9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5" name="Group 94">
                <a:extLst>
                  <a:ext uri="{FF2B5EF4-FFF2-40B4-BE49-F238E27FC236}">
                    <a16:creationId xmlns:a16="http://schemas.microsoft.com/office/drawing/2014/main" id="{1C765A55-3C8B-43D0-B057-E725BAB47819}"/>
                  </a:ext>
                </a:extLst>
              </p:cNvPr>
              <p:cNvGrpSpPr/>
              <p:nvPr/>
            </p:nvGrpSpPr>
            <p:grpSpPr>
              <a:xfrm>
                <a:off x="5218999" y="4743703"/>
                <a:ext cx="677163" cy="392967"/>
                <a:chOff x="3655261" y="1623499"/>
                <a:chExt cx="902884" cy="523956"/>
              </a:xfrm>
            </p:grpSpPr>
            <p:sp>
              <p:nvSpPr>
                <p:cNvPr id="114" name="Rounded Rectangle 139">
                  <a:extLst>
                    <a:ext uri="{FF2B5EF4-FFF2-40B4-BE49-F238E27FC236}">
                      <a16:creationId xmlns:a16="http://schemas.microsoft.com/office/drawing/2014/main" id="{9A6A7CF3-DAE1-4A26-90E9-7D75A430D98C}"/>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Oval 114">
                  <a:extLst>
                    <a:ext uri="{FF2B5EF4-FFF2-40B4-BE49-F238E27FC236}">
                      <a16:creationId xmlns:a16="http://schemas.microsoft.com/office/drawing/2014/main" id="{3A2933E4-B164-4F2E-9903-34E476588915}"/>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16" name="Oval 115">
                  <a:extLst>
                    <a:ext uri="{FF2B5EF4-FFF2-40B4-BE49-F238E27FC236}">
                      <a16:creationId xmlns:a16="http://schemas.microsoft.com/office/drawing/2014/main" id="{2B9A9979-C441-4385-B0D1-A7B0FD6A7BB2}"/>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17" name="Oval 116">
                  <a:extLst>
                    <a:ext uri="{FF2B5EF4-FFF2-40B4-BE49-F238E27FC236}">
                      <a16:creationId xmlns:a16="http://schemas.microsoft.com/office/drawing/2014/main" id="{2A9BEDF8-1045-4C03-830A-DAA4A59395EF}"/>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18" name="Oval 117">
                  <a:extLst>
                    <a:ext uri="{FF2B5EF4-FFF2-40B4-BE49-F238E27FC236}">
                      <a16:creationId xmlns:a16="http://schemas.microsoft.com/office/drawing/2014/main" id="{9D4BF1E3-588D-4BCD-969D-2C7B70C772ED}"/>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6" name="Group 95">
                <a:extLst>
                  <a:ext uri="{FF2B5EF4-FFF2-40B4-BE49-F238E27FC236}">
                    <a16:creationId xmlns:a16="http://schemas.microsoft.com/office/drawing/2014/main" id="{EE335DFF-95F7-463F-B197-F3A6B9201C33}"/>
                  </a:ext>
                </a:extLst>
              </p:cNvPr>
              <p:cNvGrpSpPr/>
              <p:nvPr/>
            </p:nvGrpSpPr>
            <p:grpSpPr>
              <a:xfrm>
                <a:off x="5371399" y="4896103"/>
                <a:ext cx="677163" cy="392967"/>
                <a:chOff x="3655261" y="1623499"/>
                <a:chExt cx="902884" cy="523956"/>
              </a:xfrm>
            </p:grpSpPr>
            <p:sp>
              <p:nvSpPr>
                <p:cNvPr id="109" name="Rounded Rectangle 145">
                  <a:extLst>
                    <a:ext uri="{FF2B5EF4-FFF2-40B4-BE49-F238E27FC236}">
                      <a16:creationId xmlns:a16="http://schemas.microsoft.com/office/drawing/2014/main" id="{FC716A6B-7CB1-45B9-BC7D-C355A872A1CF}"/>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Oval 109">
                  <a:extLst>
                    <a:ext uri="{FF2B5EF4-FFF2-40B4-BE49-F238E27FC236}">
                      <a16:creationId xmlns:a16="http://schemas.microsoft.com/office/drawing/2014/main" id="{8F9CD57C-C071-4423-9536-18E2B366709D}"/>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11" name="Oval 110">
                  <a:extLst>
                    <a:ext uri="{FF2B5EF4-FFF2-40B4-BE49-F238E27FC236}">
                      <a16:creationId xmlns:a16="http://schemas.microsoft.com/office/drawing/2014/main" id="{2AA6732F-5336-453E-9622-D42029755138}"/>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12" name="Oval 111">
                  <a:extLst>
                    <a:ext uri="{FF2B5EF4-FFF2-40B4-BE49-F238E27FC236}">
                      <a16:creationId xmlns:a16="http://schemas.microsoft.com/office/drawing/2014/main" id="{0E3DF6AF-6B66-4C8F-AE9B-C471E6E0416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13" name="Oval 112">
                  <a:extLst>
                    <a:ext uri="{FF2B5EF4-FFF2-40B4-BE49-F238E27FC236}">
                      <a16:creationId xmlns:a16="http://schemas.microsoft.com/office/drawing/2014/main" id="{4D5A8FE1-DE1F-4109-80D0-CD092F31205D}"/>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7" name="Group 96">
                <a:extLst>
                  <a:ext uri="{FF2B5EF4-FFF2-40B4-BE49-F238E27FC236}">
                    <a16:creationId xmlns:a16="http://schemas.microsoft.com/office/drawing/2014/main" id="{9D02C11D-A40E-4FC9-8A25-20832A60A3C7}"/>
                  </a:ext>
                </a:extLst>
              </p:cNvPr>
              <p:cNvGrpSpPr/>
              <p:nvPr/>
            </p:nvGrpSpPr>
            <p:grpSpPr>
              <a:xfrm>
                <a:off x="5523799" y="5048503"/>
                <a:ext cx="677163" cy="392967"/>
                <a:chOff x="3655261" y="1623499"/>
                <a:chExt cx="902884" cy="523956"/>
              </a:xfrm>
            </p:grpSpPr>
            <p:sp>
              <p:nvSpPr>
                <p:cNvPr id="104" name="Rounded Rectangle 151">
                  <a:extLst>
                    <a:ext uri="{FF2B5EF4-FFF2-40B4-BE49-F238E27FC236}">
                      <a16:creationId xmlns:a16="http://schemas.microsoft.com/office/drawing/2014/main" id="{80AEC59B-FC33-41D2-8BBC-2A7A304E9542}"/>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Oval 104">
                  <a:extLst>
                    <a:ext uri="{FF2B5EF4-FFF2-40B4-BE49-F238E27FC236}">
                      <a16:creationId xmlns:a16="http://schemas.microsoft.com/office/drawing/2014/main" id="{9EAB795A-18B4-4DD8-827F-38F45C0D79C6}"/>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06" name="Oval 105">
                  <a:extLst>
                    <a:ext uri="{FF2B5EF4-FFF2-40B4-BE49-F238E27FC236}">
                      <a16:creationId xmlns:a16="http://schemas.microsoft.com/office/drawing/2014/main" id="{B4FA745D-B619-4AD6-A264-605F39A46F9B}"/>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07" name="Oval 106">
                  <a:extLst>
                    <a:ext uri="{FF2B5EF4-FFF2-40B4-BE49-F238E27FC236}">
                      <a16:creationId xmlns:a16="http://schemas.microsoft.com/office/drawing/2014/main" id="{69CF24F9-C530-4D7B-AE3D-4281F5FE4B05}"/>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08" name="Oval 107">
                  <a:extLst>
                    <a:ext uri="{FF2B5EF4-FFF2-40B4-BE49-F238E27FC236}">
                      <a16:creationId xmlns:a16="http://schemas.microsoft.com/office/drawing/2014/main" id="{49FE8380-4EB9-49DB-9EEC-D137F4A46870}"/>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8" name="Group 97">
                <a:extLst>
                  <a:ext uri="{FF2B5EF4-FFF2-40B4-BE49-F238E27FC236}">
                    <a16:creationId xmlns:a16="http://schemas.microsoft.com/office/drawing/2014/main" id="{BE33ABDC-D698-41F7-93A8-B1F710858B21}"/>
                  </a:ext>
                </a:extLst>
              </p:cNvPr>
              <p:cNvGrpSpPr/>
              <p:nvPr/>
            </p:nvGrpSpPr>
            <p:grpSpPr>
              <a:xfrm>
                <a:off x="5676199" y="5200903"/>
                <a:ext cx="677163" cy="392967"/>
                <a:chOff x="3655261" y="1623499"/>
                <a:chExt cx="902884" cy="523956"/>
              </a:xfrm>
            </p:grpSpPr>
            <p:sp>
              <p:nvSpPr>
                <p:cNvPr id="99" name="Rounded Rectangle 157">
                  <a:extLst>
                    <a:ext uri="{FF2B5EF4-FFF2-40B4-BE49-F238E27FC236}">
                      <a16:creationId xmlns:a16="http://schemas.microsoft.com/office/drawing/2014/main" id="{D3ADE145-3761-47E4-AFCE-5183DC0DAF75}"/>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Oval 99">
                  <a:extLst>
                    <a:ext uri="{FF2B5EF4-FFF2-40B4-BE49-F238E27FC236}">
                      <a16:creationId xmlns:a16="http://schemas.microsoft.com/office/drawing/2014/main" id="{61A8D471-6342-4E5F-8A9A-A18F465D6CB1}"/>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01" name="Oval 100">
                  <a:extLst>
                    <a:ext uri="{FF2B5EF4-FFF2-40B4-BE49-F238E27FC236}">
                      <a16:creationId xmlns:a16="http://schemas.microsoft.com/office/drawing/2014/main" id="{D3BE4655-F37E-44F4-A9A0-B07353FB2005}"/>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02" name="Oval 101">
                  <a:extLst>
                    <a:ext uri="{FF2B5EF4-FFF2-40B4-BE49-F238E27FC236}">
                      <a16:creationId xmlns:a16="http://schemas.microsoft.com/office/drawing/2014/main" id="{9878B2E6-FB0D-45DC-A1E2-D057D0C23537}"/>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03" name="Oval 102">
                  <a:extLst>
                    <a:ext uri="{FF2B5EF4-FFF2-40B4-BE49-F238E27FC236}">
                      <a16:creationId xmlns:a16="http://schemas.microsoft.com/office/drawing/2014/main" id="{3E004E57-96CC-4B55-8693-ABF3445D06CC}"/>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grpSp>
        <p:nvGrpSpPr>
          <p:cNvPr id="128" name="Group 127">
            <a:extLst>
              <a:ext uri="{FF2B5EF4-FFF2-40B4-BE49-F238E27FC236}">
                <a16:creationId xmlns:a16="http://schemas.microsoft.com/office/drawing/2014/main" id="{9896F81A-323E-46F2-BEAC-73E91FD89583}"/>
              </a:ext>
            </a:extLst>
          </p:cNvPr>
          <p:cNvGrpSpPr/>
          <p:nvPr/>
        </p:nvGrpSpPr>
        <p:grpSpPr>
          <a:xfrm>
            <a:off x="447517" y="1857731"/>
            <a:ext cx="3457457" cy="2031995"/>
            <a:chOff x="1049182" y="1504423"/>
            <a:chExt cx="2924350" cy="1693025"/>
          </a:xfrm>
        </p:grpSpPr>
        <p:pic>
          <p:nvPicPr>
            <p:cNvPr id="129" name="Picture 128">
              <a:extLst>
                <a:ext uri="{FF2B5EF4-FFF2-40B4-BE49-F238E27FC236}">
                  <a16:creationId xmlns:a16="http://schemas.microsoft.com/office/drawing/2014/main" id="{8EF1B484-36A7-4AAC-841C-3230AF62C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182" y="1504423"/>
              <a:ext cx="978694" cy="778669"/>
            </a:xfrm>
            <a:prstGeom prst="rect">
              <a:avLst/>
            </a:prstGeom>
          </p:spPr>
        </p:pic>
        <p:grpSp>
          <p:nvGrpSpPr>
            <p:cNvPr id="130" name="Group 129">
              <a:extLst>
                <a:ext uri="{FF2B5EF4-FFF2-40B4-BE49-F238E27FC236}">
                  <a16:creationId xmlns:a16="http://schemas.microsoft.com/office/drawing/2014/main" id="{4284212B-D79B-41BC-8B1C-BB4A9A97512E}"/>
                </a:ext>
              </a:extLst>
            </p:cNvPr>
            <p:cNvGrpSpPr/>
            <p:nvPr/>
          </p:nvGrpSpPr>
          <p:grpSpPr>
            <a:xfrm>
              <a:off x="1799395" y="1914306"/>
              <a:ext cx="2174137" cy="1283142"/>
              <a:chOff x="1799395" y="1914306"/>
              <a:chExt cx="2174137" cy="1283142"/>
            </a:xfrm>
          </p:grpSpPr>
          <p:pic>
            <p:nvPicPr>
              <p:cNvPr id="131" name="Picture 130">
                <a:extLst>
                  <a:ext uri="{FF2B5EF4-FFF2-40B4-BE49-F238E27FC236}">
                    <a16:creationId xmlns:a16="http://schemas.microsoft.com/office/drawing/2014/main" id="{8AA3B799-F5F6-4B08-A481-0DAEB1604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395" y="1914306"/>
                <a:ext cx="1014412" cy="707231"/>
              </a:xfrm>
              <a:prstGeom prst="rect">
                <a:avLst/>
              </a:prstGeom>
            </p:spPr>
          </p:pic>
          <p:grpSp>
            <p:nvGrpSpPr>
              <p:cNvPr id="132" name="Group 131">
                <a:extLst>
                  <a:ext uri="{FF2B5EF4-FFF2-40B4-BE49-F238E27FC236}">
                    <a16:creationId xmlns:a16="http://schemas.microsoft.com/office/drawing/2014/main" id="{3D325092-6AA0-4699-BCBA-FF7F8B70E964}"/>
                  </a:ext>
                </a:extLst>
              </p:cNvPr>
              <p:cNvGrpSpPr/>
              <p:nvPr/>
            </p:nvGrpSpPr>
            <p:grpSpPr>
              <a:xfrm>
                <a:off x="2660635" y="2213073"/>
                <a:ext cx="1312897" cy="984375"/>
                <a:chOff x="5040465" y="4609495"/>
                <a:chExt cx="1312897" cy="984375"/>
              </a:xfrm>
            </p:grpSpPr>
            <p:grpSp>
              <p:nvGrpSpPr>
                <p:cNvPr id="133" name="Group 132">
                  <a:extLst>
                    <a:ext uri="{FF2B5EF4-FFF2-40B4-BE49-F238E27FC236}">
                      <a16:creationId xmlns:a16="http://schemas.microsoft.com/office/drawing/2014/main" id="{EA40C394-3866-4DE1-9E02-F419838292A5}"/>
                    </a:ext>
                  </a:extLst>
                </p:cNvPr>
                <p:cNvGrpSpPr/>
                <p:nvPr/>
              </p:nvGrpSpPr>
              <p:grpSpPr>
                <a:xfrm>
                  <a:off x="5040465" y="4609495"/>
                  <a:ext cx="677163" cy="392967"/>
                  <a:chOff x="3655261" y="1623499"/>
                  <a:chExt cx="902884" cy="523956"/>
                </a:xfrm>
              </p:grpSpPr>
              <p:sp>
                <p:nvSpPr>
                  <p:cNvPr id="158" name="Rounded Rectangle 188">
                    <a:extLst>
                      <a:ext uri="{FF2B5EF4-FFF2-40B4-BE49-F238E27FC236}">
                        <a16:creationId xmlns:a16="http://schemas.microsoft.com/office/drawing/2014/main" id="{026B1129-3066-4496-B76D-150126026EF9}"/>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Oval 158">
                    <a:extLst>
                      <a:ext uri="{FF2B5EF4-FFF2-40B4-BE49-F238E27FC236}">
                        <a16:creationId xmlns:a16="http://schemas.microsoft.com/office/drawing/2014/main" id="{46AB2FDF-0ACB-4030-8F7E-932B4D053BFA}"/>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60" name="Oval 159">
                    <a:extLst>
                      <a:ext uri="{FF2B5EF4-FFF2-40B4-BE49-F238E27FC236}">
                        <a16:creationId xmlns:a16="http://schemas.microsoft.com/office/drawing/2014/main" id="{4438313E-CEE8-4D2C-B0D3-ED0E8FFE50E2}"/>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61" name="Oval 160">
                    <a:extLst>
                      <a:ext uri="{FF2B5EF4-FFF2-40B4-BE49-F238E27FC236}">
                        <a16:creationId xmlns:a16="http://schemas.microsoft.com/office/drawing/2014/main" id="{883887D5-416B-4F2F-9F10-4CB51C36B47E}"/>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62" name="Oval 161">
                    <a:extLst>
                      <a:ext uri="{FF2B5EF4-FFF2-40B4-BE49-F238E27FC236}">
                        <a16:creationId xmlns:a16="http://schemas.microsoft.com/office/drawing/2014/main" id="{E9AABC41-00E6-4204-A60C-F191CFE3932F}"/>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4" name="Group 133">
                  <a:extLst>
                    <a:ext uri="{FF2B5EF4-FFF2-40B4-BE49-F238E27FC236}">
                      <a16:creationId xmlns:a16="http://schemas.microsoft.com/office/drawing/2014/main" id="{96A223A8-B4D7-4C08-B246-EA8369FEBAA2}"/>
                    </a:ext>
                  </a:extLst>
                </p:cNvPr>
                <p:cNvGrpSpPr/>
                <p:nvPr/>
              </p:nvGrpSpPr>
              <p:grpSpPr>
                <a:xfrm>
                  <a:off x="5218999" y="4743703"/>
                  <a:ext cx="677163" cy="392967"/>
                  <a:chOff x="3655261" y="1623499"/>
                  <a:chExt cx="902884" cy="523956"/>
                </a:xfrm>
              </p:grpSpPr>
              <p:sp>
                <p:nvSpPr>
                  <p:cNvPr id="153" name="Rounded Rectangle 183">
                    <a:extLst>
                      <a:ext uri="{FF2B5EF4-FFF2-40B4-BE49-F238E27FC236}">
                        <a16:creationId xmlns:a16="http://schemas.microsoft.com/office/drawing/2014/main" id="{CAD3DDFD-0114-4BF8-913E-3334D5C5056E}"/>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Oval 153">
                    <a:extLst>
                      <a:ext uri="{FF2B5EF4-FFF2-40B4-BE49-F238E27FC236}">
                        <a16:creationId xmlns:a16="http://schemas.microsoft.com/office/drawing/2014/main" id="{5D690EF5-21D4-4EAA-A085-7101C580ABF8}"/>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55" name="Oval 154">
                    <a:extLst>
                      <a:ext uri="{FF2B5EF4-FFF2-40B4-BE49-F238E27FC236}">
                        <a16:creationId xmlns:a16="http://schemas.microsoft.com/office/drawing/2014/main" id="{786BC45C-8001-41E6-BAA5-10D0F2236943}"/>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56" name="Oval 155">
                    <a:extLst>
                      <a:ext uri="{FF2B5EF4-FFF2-40B4-BE49-F238E27FC236}">
                        <a16:creationId xmlns:a16="http://schemas.microsoft.com/office/drawing/2014/main" id="{3EF55671-2AD6-46DB-968B-C08D6A6C405B}"/>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57" name="Oval 156">
                    <a:extLst>
                      <a:ext uri="{FF2B5EF4-FFF2-40B4-BE49-F238E27FC236}">
                        <a16:creationId xmlns:a16="http://schemas.microsoft.com/office/drawing/2014/main" id="{351A22B6-0EE0-4341-8923-A32887316328}"/>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5" name="Group 134">
                  <a:extLst>
                    <a:ext uri="{FF2B5EF4-FFF2-40B4-BE49-F238E27FC236}">
                      <a16:creationId xmlns:a16="http://schemas.microsoft.com/office/drawing/2014/main" id="{B4B44BE1-F423-46EF-BA7C-226F4FC566FB}"/>
                    </a:ext>
                  </a:extLst>
                </p:cNvPr>
                <p:cNvGrpSpPr/>
                <p:nvPr/>
              </p:nvGrpSpPr>
              <p:grpSpPr>
                <a:xfrm>
                  <a:off x="5371399" y="4896103"/>
                  <a:ext cx="677163" cy="392967"/>
                  <a:chOff x="3655261" y="1623499"/>
                  <a:chExt cx="902884" cy="523956"/>
                </a:xfrm>
              </p:grpSpPr>
              <p:sp>
                <p:nvSpPr>
                  <p:cNvPr id="148" name="Rounded Rectangle 178">
                    <a:extLst>
                      <a:ext uri="{FF2B5EF4-FFF2-40B4-BE49-F238E27FC236}">
                        <a16:creationId xmlns:a16="http://schemas.microsoft.com/office/drawing/2014/main" id="{254038A1-C5E2-4D98-BB09-5B432C4ABC10}"/>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Oval 148">
                    <a:extLst>
                      <a:ext uri="{FF2B5EF4-FFF2-40B4-BE49-F238E27FC236}">
                        <a16:creationId xmlns:a16="http://schemas.microsoft.com/office/drawing/2014/main" id="{FAE40A3E-0A6D-4EBA-99AC-83745CB761C1}"/>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50" name="Oval 149">
                    <a:extLst>
                      <a:ext uri="{FF2B5EF4-FFF2-40B4-BE49-F238E27FC236}">
                        <a16:creationId xmlns:a16="http://schemas.microsoft.com/office/drawing/2014/main" id="{0E71D7F5-D22C-454F-8656-396621A0B361}"/>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51" name="Oval 150">
                    <a:extLst>
                      <a:ext uri="{FF2B5EF4-FFF2-40B4-BE49-F238E27FC236}">
                        <a16:creationId xmlns:a16="http://schemas.microsoft.com/office/drawing/2014/main" id="{BE7A0163-4CC1-4241-A9A6-85C95080A8B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52" name="Oval 151">
                    <a:extLst>
                      <a:ext uri="{FF2B5EF4-FFF2-40B4-BE49-F238E27FC236}">
                        <a16:creationId xmlns:a16="http://schemas.microsoft.com/office/drawing/2014/main" id="{8DC7ECEA-0982-4B7B-99AD-6848C662B4DF}"/>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6" name="Group 135">
                  <a:extLst>
                    <a:ext uri="{FF2B5EF4-FFF2-40B4-BE49-F238E27FC236}">
                      <a16:creationId xmlns:a16="http://schemas.microsoft.com/office/drawing/2014/main" id="{1DEC1BF2-6CFF-4167-AFA9-1A44359564DE}"/>
                    </a:ext>
                  </a:extLst>
                </p:cNvPr>
                <p:cNvGrpSpPr/>
                <p:nvPr/>
              </p:nvGrpSpPr>
              <p:grpSpPr>
                <a:xfrm>
                  <a:off x="5523799" y="5048503"/>
                  <a:ext cx="677163" cy="392967"/>
                  <a:chOff x="3655261" y="1623499"/>
                  <a:chExt cx="902884" cy="523956"/>
                </a:xfrm>
              </p:grpSpPr>
              <p:sp>
                <p:nvSpPr>
                  <p:cNvPr id="143" name="Rounded Rectangle 173">
                    <a:extLst>
                      <a:ext uri="{FF2B5EF4-FFF2-40B4-BE49-F238E27FC236}">
                        <a16:creationId xmlns:a16="http://schemas.microsoft.com/office/drawing/2014/main" id="{0B5967D0-4D4A-4E1C-9A90-1803BDDC5B26}"/>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Oval 143">
                    <a:extLst>
                      <a:ext uri="{FF2B5EF4-FFF2-40B4-BE49-F238E27FC236}">
                        <a16:creationId xmlns:a16="http://schemas.microsoft.com/office/drawing/2014/main" id="{824837B8-9231-4E54-A8FC-02B11204A48E}"/>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45" name="Oval 144">
                    <a:extLst>
                      <a:ext uri="{FF2B5EF4-FFF2-40B4-BE49-F238E27FC236}">
                        <a16:creationId xmlns:a16="http://schemas.microsoft.com/office/drawing/2014/main" id="{26BA5EA7-D714-4429-ADB6-F13E6DCABEB0}"/>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46" name="Oval 145">
                    <a:extLst>
                      <a:ext uri="{FF2B5EF4-FFF2-40B4-BE49-F238E27FC236}">
                        <a16:creationId xmlns:a16="http://schemas.microsoft.com/office/drawing/2014/main" id="{36A1195A-D1B4-4ECC-8B73-474713E70645}"/>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47" name="Oval 146">
                    <a:extLst>
                      <a:ext uri="{FF2B5EF4-FFF2-40B4-BE49-F238E27FC236}">
                        <a16:creationId xmlns:a16="http://schemas.microsoft.com/office/drawing/2014/main" id="{F1F3A402-FE44-4EF7-B355-D40DCAF7D12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7" name="Group 136">
                  <a:extLst>
                    <a:ext uri="{FF2B5EF4-FFF2-40B4-BE49-F238E27FC236}">
                      <a16:creationId xmlns:a16="http://schemas.microsoft.com/office/drawing/2014/main" id="{4F65AE0F-772F-43BD-8174-143FDDF25DFA}"/>
                    </a:ext>
                  </a:extLst>
                </p:cNvPr>
                <p:cNvGrpSpPr/>
                <p:nvPr/>
              </p:nvGrpSpPr>
              <p:grpSpPr>
                <a:xfrm>
                  <a:off x="5676199" y="5200903"/>
                  <a:ext cx="677163" cy="392967"/>
                  <a:chOff x="3655261" y="1623499"/>
                  <a:chExt cx="902884" cy="523956"/>
                </a:xfrm>
              </p:grpSpPr>
              <p:sp>
                <p:nvSpPr>
                  <p:cNvPr id="138" name="Rounded Rectangle 168">
                    <a:extLst>
                      <a:ext uri="{FF2B5EF4-FFF2-40B4-BE49-F238E27FC236}">
                        <a16:creationId xmlns:a16="http://schemas.microsoft.com/office/drawing/2014/main" id="{81BFFF65-E4CB-4CCE-A828-E2E10569FA0D}"/>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Oval 138">
                    <a:extLst>
                      <a:ext uri="{FF2B5EF4-FFF2-40B4-BE49-F238E27FC236}">
                        <a16:creationId xmlns:a16="http://schemas.microsoft.com/office/drawing/2014/main" id="{37C0AB71-82C4-41BB-9EEE-D8B2B974F4BC}"/>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40" name="Oval 139">
                    <a:extLst>
                      <a:ext uri="{FF2B5EF4-FFF2-40B4-BE49-F238E27FC236}">
                        <a16:creationId xmlns:a16="http://schemas.microsoft.com/office/drawing/2014/main" id="{C03F9511-C7A7-4D60-A75D-3A9515B41F24}"/>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41" name="Oval 140">
                    <a:extLst>
                      <a:ext uri="{FF2B5EF4-FFF2-40B4-BE49-F238E27FC236}">
                        <a16:creationId xmlns:a16="http://schemas.microsoft.com/office/drawing/2014/main" id="{1500D595-CAFD-4B82-A859-7E54488AEB9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42" name="Oval 141">
                    <a:extLst>
                      <a:ext uri="{FF2B5EF4-FFF2-40B4-BE49-F238E27FC236}">
                        <a16:creationId xmlns:a16="http://schemas.microsoft.com/office/drawing/2014/main" id="{E0B968EA-8E7F-403A-AB4A-CF5FE68BA7C6}"/>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grpSp>
      <p:pic>
        <p:nvPicPr>
          <p:cNvPr id="164" name="Picture 163">
            <a:extLst>
              <a:ext uri="{FF2B5EF4-FFF2-40B4-BE49-F238E27FC236}">
                <a16:creationId xmlns:a16="http://schemas.microsoft.com/office/drawing/2014/main" id="{9D68CF1C-179A-40A4-A378-45B7C16651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6544" y="3720835"/>
            <a:ext cx="1348979" cy="1402229"/>
          </a:xfrm>
          <a:prstGeom prst="rect">
            <a:avLst/>
          </a:prstGeom>
        </p:spPr>
      </p:pic>
      <p:sp>
        <p:nvSpPr>
          <p:cNvPr id="172" name="TextBox 171">
            <a:extLst>
              <a:ext uri="{FF2B5EF4-FFF2-40B4-BE49-F238E27FC236}">
                <a16:creationId xmlns:a16="http://schemas.microsoft.com/office/drawing/2014/main" id="{0A897BDD-8C04-47B8-89D9-D04B0378009B}"/>
              </a:ext>
            </a:extLst>
          </p:cNvPr>
          <p:cNvSpPr txBox="1"/>
          <p:nvPr/>
        </p:nvSpPr>
        <p:spPr>
          <a:xfrm>
            <a:off x="282297" y="964615"/>
            <a:ext cx="6726281" cy="400110"/>
          </a:xfrm>
          <a:prstGeom prst="rect">
            <a:avLst/>
          </a:prstGeom>
          <a:noFill/>
        </p:spPr>
        <p:txBody>
          <a:bodyPr wrap="square" rtlCol="0">
            <a:spAutoFit/>
          </a:bodyPr>
          <a:lstStyle/>
          <a:p>
            <a:r>
              <a:rPr lang="en-US" sz="2000" b="1" i="1">
                <a:latin typeface="Lato Light" panose="020F0302020204030203" pitchFamily="34" charset="0"/>
              </a:rPr>
              <a:t>What if a student finishes a test but has no network connection?</a:t>
            </a:r>
          </a:p>
        </p:txBody>
      </p:sp>
      <p:pic>
        <p:nvPicPr>
          <p:cNvPr id="174" name="Picture 173">
            <a:extLst>
              <a:ext uri="{FF2B5EF4-FFF2-40B4-BE49-F238E27FC236}">
                <a16:creationId xmlns:a16="http://schemas.microsoft.com/office/drawing/2014/main" id="{3376FF24-118F-4F3F-9AD1-E7538DFA9005}"/>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695D1568-480F-2C9D-6A89-BE5B48E5F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1731" y="1383320"/>
            <a:ext cx="4386328" cy="3337869"/>
          </a:xfrm>
          <a:prstGeom prst="rect">
            <a:avLst/>
          </a:prstGeom>
        </p:spPr>
      </p:pic>
      <p:pic>
        <p:nvPicPr>
          <p:cNvPr id="4" name="Picture 3">
            <a:extLst>
              <a:ext uri="{FF2B5EF4-FFF2-40B4-BE49-F238E27FC236}">
                <a16:creationId xmlns:a16="http://schemas.microsoft.com/office/drawing/2014/main" id="{156FB138-868C-7FE6-0310-30BEDA57C404}"/>
              </a:ext>
            </a:extLst>
          </p:cNvPr>
          <p:cNvPicPr>
            <a:picLocks noChangeAspect="1"/>
          </p:cNvPicPr>
          <p:nvPr/>
        </p:nvPicPr>
        <p:blipFill>
          <a:blip r:embed="rId8"/>
          <a:stretch>
            <a:fillRect/>
          </a:stretch>
        </p:blipFill>
        <p:spPr>
          <a:xfrm>
            <a:off x="951862" y="4580796"/>
            <a:ext cx="2286260" cy="1674755"/>
          </a:xfrm>
          <a:prstGeom prst="rect">
            <a:avLst/>
          </a:prstGeom>
        </p:spPr>
      </p:pic>
      <p:pic>
        <p:nvPicPr>
          <p:cNvPr id="7" name="Picture 6">
            <a:extLst>
              <a:ext uri="{FF2B5EF4-FFF2-40B4-BE49-F238E27FC236}">
                <a16:creationId xmlns:a16="http://schemas.microsoft.com/office/drawing/2014/main" id="{853EA7A9-7DB1-A74B-809F-26EACF698861}"/>
              </a:ext>
            </a:extLst>
          </p:cNvPr>
          <p:cNvPicPr>
            <a:picLocks noChangeAspect="1"/>
          </p:cNvPicPr>
          <p:nvPr/>
        </p:nvPicPr>
        <p:blipFill>
          <a:blip r:embed="rId9"/>
          <a:stretch>
            <a:fillRect/>
          </a:stretch>
        </p:blipFill>
        <p:spPr>
          <a:xfrm>
            <a:off x="3508553" y="4926566"/>
            <a:ext cx="779626" cy="917207"/>
          </a:xfrm>
          <a:prstGeom prst="rect">
            <a:avLst/>
          </a:prstGeom>
        </p:spPr>
      </p:pic>
    </p:spTree>
    <p:extLst>
      <p:ext uri="{BB962C8B-B14F-4D97-AF65-F5344CB8AC3E}">
        <p14:creationId xmlns:p14="http://schemas.microsoft.com/office/powerpoint/2010/main" val="42159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ADDB-9133-44FC-97AF-D105E4200F41}"/>
              </a:ext>
            </a:extLst>
          </p:cNvPr>
          <p:cNvSpPr>
            <a:spLocks noGrp="1"/>
          </p:cNvSpPr>
          <p:nvPr>
            <p:ph type="title"/>
          </p:nvPr>
        </p:nvSpPr>
        <p:spPr/>
        <p:txBody>
          <a:bodyPr/>
          <a:lstStyle/>
          <a:p>
            <a:r>
              <a:rPr lang="en-US" dirty="0"/>
              <a:t>Browser &amp; Kiosk Test Integrity</a:t>
            </a:r>
          </a:p>
        </p:txBody>
      </p:sp>
      <p:sp>
        <p:nvSpPr>
          <p:cNvPr id="3" name="Content Placeholder 2">
            <a:extLst>
              <a:ext uri="{FF2B5EF4-FFF2-40B4-BE49-F238E27FC236}">
                <a16:creationId xmlns:a16="http://schemas.microsoft.com/office/drawing/2014/main" id="{B19FD576-B0FA-4961-A526-24D892DB70F0}"/>
              </a:ext>
            </a:extLst>
          </p:cNvPr>
          <p:cNvSpPr>
            <a:spLocks noGrp="1"/>
          </p:cNvSpPr>
          <p:nvPr>
            <p:ph idx="1"/>
          </p:nvPr>
        </p:nvSpPr>
        <p:spPr/>
        <p:txBody>
          <a:bodyPr>
            <a:normAutofit fontScale="92500" lnSpcReduction="10000"/>
          </a:bodyPr>
          <a:lstStyle/>
          <a:p>
            <a:pPr marL="0" indent="0">
              <a:buNone/>
            </a:pPr>
            <a:r>
              <a:rPr lang="en-US"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Loss of Network Connectivity Procedure Summary</a:t>
            </a:r>
          </a:p>
          <a:p>
            <a:pPr>
              <a:buFont typeface="Wingdings" panose="05000000000000000000" pitchFamily="2" charset="2"/>
              <a:buChar char="§"/>
            </a:pPr>
            <a:r>
              <a:rPr lang="en-US" sz="2200" b="1" dirty="0">
                <a:latin typeface="Lato Semibold" panose="020F0502020204030203" pitchFamily="34" charset="0"/>
                <a:ea typeface="Lato Semibold" panose="020F0502020204030203" pitchFamily="34" charset="0"/>
                <a:cs typeface="Lato Semibold" panose="020F0502020204030203" pitchFamily="34" charset="0"/>
              </a:rPr>
              <a:t>If a student loses network connectivity in the middle of a test:</a:t>
            </a:r>
          </a:p>
          <a:p>
            <a:pPr lvl="1">
              <a:buFont typeface="Wingdings" panose="05000000000000000000" pitchFamily="2" charset="2"/>
              <a:buChar char="§"/>
            </a:pPr>
            <a:r>
              <a:rPr lang="en-US" sz="2000" b="1" dirty="0">
                <a:latin typeface="Lato Semibold" panose="020F0502020204030203" pitchFamily="34" charset="0"/>
                <a:ea typeface="Lato Semibold" panose="020F0502020204030203" pitchFamily="34" charset="0"/>
                <a:cs typeface="Lato Semibold" panose="020F0502020204030203" pitchFamily="34" charset="0"/>
              </a:rPr>
              <a:t>Keep testing on that device</a:t>
            </a:r>
          </a:p>
          <a:p>
            <a:pPr lvl="1">
              <a:buFont typeface="Wingdings" panose="05000000000000000000" pitchFamily="2" charset="2"/>
              <a:buChar char="§"/>
            </a:pPr>
            <a:r>
              <a:rPr lang="en-US" sz="2000" b="1" dirty="0">
                <a:latin typeface="Lato Semibold" panose="020F0502020204030203" pitchFamily="34" charset="0"/>
                <a:ea typeface="Lato Semibold" panose="020F0502020204030203" pitchFamily="34" charset="0"/>
                <a:cs typeface="Lato Semibold" panose="020F0502020204030203" pitchFamily="34" charset="0"/>
              </a:rPr>
              <a:t>Test content and responses are stored securely on the test device, either in the browser cache or the stored response folder</a:t>
            </a:r>
          </a:p>
          <a:p>
            <a:pPr lvl="1">
              <a:buFont typeface="Wingdings" panose="05000000000000000000" pitchFamily="2" charset="2"/>
              <a:buChar char="§"/>
            </a:pPr>
            <a:r>
              <a:rPr lang="en-US" sz="2000" b="1" dirty="0">
                <a:latin typeface="Lato Semibold" panose="020F0502020204030203" pitchFamily="34" charset="0"/>
                <a:ea typeface="Lato Semibold" panose="020F0502020204030203" pitchFamily="34" charset="0"/>
                <a:cs typeface="Lato Semibold" panose="020F0502020204030203" pitchFamily="34" charset="0"/>
              </a:rPr>
              <a:t>Responses will be sent when network is restored</a:t>
            </a:r>
          </a:p>
          <a:p>
            <a:pPr marL="457200" lvl="1" indent="0">
              <a:buNone/>
            </a:pPr>
            <a:endParaRPr lang="en-US" sz="1800" b="1" dirty="0">
              <a:latin typeface="Lato Semibold" panose="020F0502020204030203" pitchFamily="34" charset="0"/>
              <a:ea typeface="Lato Semibold" panose="020F0502020204030203" pitchFamily="34" charset="0"/>
              <a:cs typeface="Lato Semibold" panose="020F0502020204030203" pitchFamily="34" charset="0"/>
            </a:endParaRPr>
          </a:p>
          <a:p>
            <a:pPr>
              <a:buFont typeface="Wingdings" panose="05000000000000000000" pitchFamily="2" charset="2"/>
              <a:buChar char="§"/>
            </a:pPr>
            <a:r>
              <a:rPr lang="en-US" sz="2200" b="1" dirty="0">
                <a:latin typeface="Lato Semibold" panose="020F0502020204030203" pitchFamily="34" charset="0"/>
                <a:ea typeface="Lato Semibold" panose="020F0502020204030203" pitchFamily="34" charset="0"/>
                <a:cs typeface="Lato Semibold" panose="020F0502020204030203" pitchFamily="34" charset="0"/>
              </a:rPr>
              <a:t>If student finishes and is ready to turn in test prior to network being restored:</a:t>
            </a:r>
          </a:p>
          <a:p>
            <a:pPr lvl="1">
              <a:buFont typeface="Wingdings" panose="05000000000000000000" pitchFamily="2" charset="2"/>
              <a:buChar char="§"/>
            </a:pPr>
            <a:r>
              <a:rPr lang="en-US" sz="2000" b="1" dirty="0">
                <a:latin typeface="Lato Semibold" panose="020F0502020204030203" pitchFamily="34" charset="0"/>
                <a:ea typeface="Lato Semibold" panose="020F0502020204030203" pitchFamily="34" charset="0"/>
                <a:cs typeface="Lato Semibold" panose="020F0502020204030203" pitchFamily="34" charset="0"/>
              </a:rPr>
              <a:t>Allow student to turn in test</a:t>
            </a:r>
          </a:p>
          <a:p>
            <a:pPr lvl="1">
              <a:buFont typeface="Wingdings" panose="05000000000000000000" pitchFamily="2" charset="2"/>
              <a:buChar char="§"/>
            </a:pPr>
            <a:r>
              <a:rPr lang="en-US" sz="2000" b="1" dirty="0">
                <a:latin typeface="Lato Semibold" panose="020F0502020204030203" pitchFamily="34" charset="0"/>
                <a:ea typeface="Lato Semibold" panose="020F0502020204030203" pitchFamily="34" charset="0"/>
                <a:cs typeface="Lato Semibold" panose="020F0502020204030203" pitchFamily="34" charset="0"/>
              </a:rPr>
              <a:t>Student will see offline message, acknowledge offline message and exit</a:t>
            </a:r>
          </a:p>
          <a:p>
            <a:pPr lvl="1">
              <a:buFont typeface="Wingdings" panose="05000000000000000000" pitchFamily="2" charset="2"/>
              <a:buChar char="§"/>
            </a:pPr>
            <a:r>
              <a:rPr lang="en-US" sz="2000" b="1" dirty="0">
                <a:latin typeface="Lato Semibold" panose="020F0502020204030203" pitchFamily="34" charset="0"/>
                <a:ea typeface="Lato Semibold" panose="020F0502020204030203" pitchFamily="34" charset="0"/>
                <a:cs typeface="Lato Semibold" panose="020F0502020204030203" pitchFamily="34" charset="0"/>
              </a:rPr>
              <a:t>Student will be taken back to login page or receive no internet connection message</a:t>
            </a:r>
          </a:p>
          <a:p>
            <a:pPr lvl="1">
              <a:buFont typeface="Wingdings" panose="05000000000000000000" pitchFamily="2" charset="2"/>
              <a:buChar char="§"/>
            </a:pPr>
            <a:r>
              <a:rPr lang="en-US" sz="2000" b="1" dirty="0">
                <a:latin typeface="Lato Semibold" panose="020F0502020204030203" pitchFamily="34" charset="0"/>
                <a:ea typeface="Lato Semibold" panose="020F0502020204030203" pitchFamily="34" charset="0"/>
                <a:cs typeface="Lato Semibold" panose="020F0502020204030203" pitchFamily="34" charset="0"/>
              </a:rPr>
              <a:t>Restore network</a:t>
            </a:r>
          </a:p>
          <a:p>
            <a:pPr lvl="1">
              <a:buFont typeface="Wingdings" panose="05000000000000000000" pitchFamily="2" charset="2"/>
              <a:buChar char="§"/>
            </a:pPr>
            <a:r>
              <a:rPr lang="en-US" sz="2000" b="1" dirty="0">
                <a:latin typeface="Lato Semibold" panose="020F0502020204030203" pitchFamily="34" charset="0"/>
                <a:ea typeface="Lato Semibold" panose="020F0502020204030203" pitchFamily="34" charset="0"/>
                <a:cs typeface="Lato Semibold" panose="020F0502020204030203" pitchFamily="34" charset="0"/>
              </a:rPr>
              <a:t>Return to that exact device and relaunch the browser or relaunch the kiosk</a:t>
            </a:r>
          </a:p>
          <a:p>
            <a:pPr lvl="2">
              <a:buFont typeface="Wingdings" panose="05000000000000000000" pitchFamily="2" charset="2"/>
              <a:buChar char="§"/>
            </a:pPr>
            <a:r>
              <a:rPr lang="en-US" sz="1600" b="1" dirty="0">
                <a:latin typeface="Lato Semibold" panose="020F0502020204030203" pitchFamily="34" charset="0"/>
                <a:ea typeface="Lato Semibold" panose="020F0502020204030203" pitchFamily="34" charset="0"/>
                <a:cs typeface="Lato Semibold" panose="020F0502020204030203" pitchFamily="34" charset="0"/>
              </a:rPr>
              <a:t>(student can log-in to confirm session is done (session button will be greyed out)</a:t>
            </a:r>
          </a:p>
          <a:p>
            <a:pPr marL="457200" lvl="1" indent="0">
              <a:buNone/>
            </a:pPr>
            <a:endParaRPr lang="en-US" sz="2000" b="1" dirty="0">
              <a:latin typeface="Lato Semibold" panose="020F0502020204030203" pitchFamily="34" charset="0"/>
              <a:ea typeface="Lato Semibold" panose="020F0502020204030203" pitchFamily="34" charset="0"/>
              <a:cs typeface="Lato Semibold" panose="020F0502020204030203" pitchFamily="34" charset="0"/>
            </a:endParaRPr>
          </a:p>
          <a:p>
            <a:pPr marL="400050">
              <a:buFont typeface="Wingdings" panose="05000000000000000000" pitchFamily="2" charset="2"/>
              <a:buChar char="§"/>
            </a:pPr>
            <a:r>
              <a:rPr lang="en-US" sz="2200" b="1" dirty="0">
                <a:latin typeface="Lato Semibold" panose="020F0502020204030203" pitchFamily="34" charset="0"/>
                <a:ea typeface="Lato Semibold" panose="020F0502020204030203" pitchFamily="34" charset="0"/>
                <a:cs typeface="Lato Semibold" panose="020F0502020204030203" pitchFamily="34" charset="0"/>
              </a:rPr>
              <a:t>If you are unsure of the status of the student responses, call the help desk</a:t>
            </a:r>
          </a:p>
          <a:p>
            <a:endParaRPr lang="en-US"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a:p>
            <a:pPr marL="0" indent="0">
              <a:buNone/>
            </a:pPr>
            <a:endParaRPr lang="en-US" dirty="0"/>
          </a:p>
        </p:txBody>
      </p:sp>
      <p:pic>
        <p:nvPicPr>
          <p:cNvPr id="4" name="Picture 3">
            <a:extLst>
              <a:ext uri="{FF2B5EF4-FFF2-40B4-BE49-F238E27FC236}">
                <a16:creationId xmlns:a16="http://schemas.microsoft.com/office/drawing/2014/main" id="{BC7FE40C-D8A6-461B-AE73-B02AC58AE73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spTree>
    <p:extLst>
      <p:ext uri="{BB962C8B-B14F-4D97-AF65-F5344CB8AC3E}">
        <p14:creationId xmlns:p14="http://schemas.microsoft.com/office/powerpoint/2010/main" val="3743385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4DD0-116F-4330-9850-9ABA5B8B4658}"/>
              </a:ext>
            </a:extLst>
          </p:cNvPr>
          <p:cNvSpPr>
            <a:spLocks noGrp="1"/>
          </p:cNvSpPr>
          <p:nvPr>
            <p:ph type="title"/>
          </p:nvPr>
        </p:nvSpPr>
        <p:spPr/>
        <p:txBody>
          <a:bodyPr/>
          <a:lstStyle/>
          <a:p>
            <a:r>
              <a:rPr lang="en-US"/>
              <a:t>Additional Training Resources</a:t>
            </a:r>
          </a:p>
        </p:txBody>
      </p:sp>
      <p:sp>
        <p:nvSpPr>
          <p:cNvPr id="3" name="Content Placeholder 2">
            <a:extLst>
              <a:ext uri="{FF2B5EF4-FFF2-40B4-BE49-F238E27FC236}">
                <a16:creationId xmlns:a16="http://schemas.microsoft.com/office/drawing/2014/main" id="{C604B494-C92D-4CE2-8242-6BD64BF40575}"/>
              </a:ext>
            </a:extLst>
          </p:cNvPr>
          <p:cNvSpPr>
            <a:spLocks noGrp="1"/>
          </p:cNvSpPr>
          <p:nvPr>
            <p:ph idx="1"/>
          </p:nvPr>
        </p:nvSpPr>
        <p:spPr/>
        <p:txBody>
          <a:bodyPr>
            <a:normAutofit/>
          </a:bodyPr>
          <a:lstStyle/>
          <a:p>
            <a:pPr marL="0" indent="0">
              <a:buNone/>
            </a:pPr>
            <a:r>
              <a:rPr lang="en-US"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Help Guides</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Browser Testing User Guide</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Kiosk Installation Guide</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Portal User Guide</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Kiosk User Guide</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Testing with Third Party Accessibility Software</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Tutorial Videos</a:t>
            </a:r>
          </a:p>
          <a:p>
            <a:pPr lvl="1"/>
            <a:r>
              <a:rPr lang="en-US" sz="1800" b="1" dirty="0">
                <a:solidFill>
                  <a:srgbClr val="002060"/>
                </a:solidFill>
                <a:latin typeface="Lato Semibold" panose="020F0502020204030203" pitchFamily="34" charset="0"/>
                <a:ea typeface="Lato Semibold" panose="020F0502020204030203" pitchFamily="34" charset="0"/>
                <a:cs typeface="Lato Semibold" panose="020F0502020204030203" pitchFamily="34" charset="0"/>
                <a:hlinkClick r:id="rId2"/>
              </a:rPr>
              <a:t>https://bie.onlinehelp.cognia.org/</a:t>
            </a:r>
            <a:endParaRPr lang="en-US" sz="1800" b="1" dirty="0">
              <a:latin typeface="Lato Semibold" panose="020F0502020204030203" pitchFamily="34" charset="0"/>
              <a:ea typeface="Lato Semibold" panose="020F0502020204030203" pitchFamily="34" charset="0"/>
              <a:cs typeface="Lato Semibold" panose="020F0502020204030203" pitchFamily="34" charset="0"/>
            </a:endParaRPr>
          </a:p>
          <a:p>
            <a:endParaRPr lang="en-US" sz="2200" dirty="0">
              <a:latin typeface="Lato Semibold" panose="020F0502020204030203" pitchFamily="34" charset="0"/>
              <a:ea typeface="Lato Semibold" panose="020F0502020204030203" pitchFamily="34" charset="0"/>
              <a:cs typeface="Lato Semibold" panose="020F0502020204030203" pitchFamily="34" charset="0"/>
            </a:endParaRPr>
          </a:p>
          <a:p>
            <a:pPr marL="0" indent="0">
              <a:buNone/>
            </a:pPr>
            <a:r>
              <a:rPr lang="en-US"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Support Desk</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Call-in Information Sheet</a:t>
            </a:r>
          </a:p>
        </p:txBody>
      </p:sp>
      <p:pic>
        <p:nvPicPr>
          <p:cNvPr id="4" name="Picture 3">
            <a:extLst>
              <a:ext uri="{FF2B5EF4-FFF2-40B4-BE49-F238E27FC236}">
                <a16:creationId xmlns:a16="http://schemas.microsoft.com/office/drawing/2014/main" id="{5DD8097B-DE6E-4F1B-A731-498C42932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BBE0CD94-A9F8-42F6-8EF8-B232FA39C7E5}"/>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2933913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B614-EA87-4777-AF39-AD132EE19CB3}"/>
              </a:ext>
            </a:extLst>
          </p:cNvPr>
          <p:cNvSpPr>
            <a:spLocks noGrp="1"/>
          </p:cNvSpPr>
          <p:nvPr>
            <p:ph type="title"/>
          </p:nvPr>
        </p:nvSpPr>
        <p:spPr/>
        <p:txBody>
          <a:bodyPr/>
          <a:lstStyle/>
          <a:p>
            <a:r>
              <a:rPr lang="en-US"/>
              <a:t>Remember</a:t>
            </a:r>
          </a:p>
        </p:txBody>
      </p:sp>
      <p:sp>
        <p:nvSpPr>
          <p:cNvPr id="3" name="Content Placeholder 2">
            <a:extLst>
              <a:ext uri="{FF2B5EF4-FFF2-40B4-BE49-F238E27FC236}">
                <a16:creationId xmlns:a16="http://schemas.microsoft.com/office/drawing/2014/main" id="{CE663E97-4C07-4DA2-9834-B503E2C3BA74}"/>
              </a:ext>
            </a:extLst>
          </p:cNvPr>
          <p:cNvSpPr>
            <a:spLocks noGrp="1"/>
          </p:cNvSpPr>
          <p:nvPr>
            <p:ph idx="1"/>
          </p:nvPr>
        </p:nvSpPr>
        <p:spPr/>
        <p:txBody>
          <a:bodyPr/>
          <a:lstStyle/>
          <a:p>
            <a:pPr marL="0" indent="0">
              <a:buNone/>
            </a:pPr>
            <a:r>
              <a:rPr lang="en-US"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ITCs:</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Students can take the BIE Science Benchmark using a Browser</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If using Kiosks, they do need to be downloaded and apps installed</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Make sure network management tools don’t delete stored response folder</a:t>
            </a:r>
          </a:p>
          <a:p>
            <a:r>
              <a:rPr lang="en-US" sz="2200" dirty="0">
                <a:latin typeface="Lato Semibold" panose="020F0502020204030203" pitchFamily="34" charset="0"/>
                <a:ea typeface="Lato Semibold" panose="020F0502020204030203" pitchFamily="34" charset="0"/>
                <a:cs typeface="Lato Semibold" panose="020F0502020204030203" pitchFamily="34" charset="0"/>
              </a:rPr>
              <a:t>Communicate with Proctors/Test Administrators</a:t>
            </a:r>
          </a:p>
          <a:p>
            <a:pPr lvl="1">
              <a:lnSpc>
                <a:spcPct val="150000"/>
              </a:lnSpc>
            </a:pPr>
            <a:r>
              <a:rPr lang="en-US" sz="2000" dirty="0">
                <a:latin typeface="Lato Semibold" panose="020F0502020204030203" pitchFamily="34" charset="0"/>
                <a:ea typeface="Lato Semibold" panose="020F0502020204030203" pitchFamily="34" charset="0"/>
                <a:cs typeface="Lato Semibold" panose="020F0502020204030203" pitchFamily="34" charset="0"/>
              </a:rPr>
              <a:t>Are there limits to number of students who should log in simultaneously?</a:t>
            </a:r>
          </a:p>
          <a:p>
            <a:pPr lvl="1">
              <a:lnSpc>
                <a:spcPct val="150000"/>
              </a:lnSpc>
            </a:pPr>
            <a:r>
              <a:rPr lang="en-US" sz="2000" dirty="0">
                <a:latin typeface="Lato Semibold" panose="020F0502020204030203" pitchFamily="34" charset="0"/>
                <a:ea typeface="Lato Semibold" panose="020F0502020204030203" pitchFamily="34" charset="0"/>
                <a:cs typeface="Lato Semibold" panose="020F0502020204030203" pitchFamily="34" charset="0"/>
              </a:rPr>
              <a:t>Do they know the procedure for recovering stored responses?</a:t>
            </a:r>
          </a:p>
          <a:p>
            <a:pPr lvl="1">
              <a:lnSpc>
                <a:spcPct val="150000"/>
              </a:lnSpc>
            </a:pPr>
            <a:r>
              <a:rPr lang="en-US" sz="2000" dirty="0">
                <a:latin typeface="Lato Semibold" panose="020F0502020204030203" pitchFamily="34" charset="0"/>
                <a:ea typeface="Lato Semibold" panose="020F0502020204030203" pitchFamily="34" charset="0"/>
                <a:cs typeface="Lato Semibold" panose="020F0502020204030203" pitchFamily="34" charset="0"/>
              </a:rPr>
              <a:t>Do they have basic information required by the support center if they call in?</a:t>
            </a:r>
          </a:p>
          <a:p>
            <a:pPr marL="0" indent="0">
              <a:buNone/>
            </a:pPr>
            <a:endParaRPr lang="en-US"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a:p>
            <a:endParaRPr lang="en-US" dirty="0"/>
          </a:p>
        </p:txBody>
      </p:sp>
      <p:pic>
        <p:nvPicPr>
          <p:cNvPr id="4" name="Picture 3">
            <a:extLst>
              <a:ext uri="{FF2B5EF4-FFF2-40B4-BE49-F238E27FC236}">
                <a16:creationId xmlns:a16="http://schemas.microsoft.com/office/drawing/2014/main" id="{2C13179B-CEA7-4F50-AB22-512DB2C92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100B2E02-D124-44D7-8A74-6BE1E2A1E15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2277232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4044-3B3B-4CF3-9061-F7E6B7CCC2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F42FEB-3482-49A8-A22B-19F373AB1BF6}"/>
              </a:ext>
            </a:extLst>
          </p:cNvPr>
          <p:cNvSpPr>
            <a:spLocks noGrp="1"/>
          </p:cNvSpPr>
          <p:nvPr>
            <p:ph idx="1"/>
          </p:nvPr>
        </p:nvSpPr>
        <p:spPr>
          <a:xfrm>
            <a:off x="838200" y="2556575"/>
            <a:ext cx="10515600" cy="1092479"/>
          </a:xfrm>
        </p:spPr>
        <p:txBody>
          <a:bodyPr>
            <a:noAutofit/>
          </a:bodyPr>
          <a:lstStyle/>
          <a:p>
            <a:pPr marL="0" indent="0" algn="ctr">
              <a:buNone/>
            </a:pPr>
            <a:r>
              <a:rPr lang="en-US" sz="6000">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Questions?</a:t>
            </a:r>
          </a:p>
        </p:txBody>
      </p:sp>
    </p:spTree>
    <p:extLst>
      <p:ext uri="{BB962C8B-B14F-4D97-AF65-F5344CB8AC3E}">
        <p14:creationId xmlns:p14="http://schemas.microsoft.com/office/powerpoint/2010/main" val="1036725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p:txBody>
          <a:bodyPr/>
          <a:lstStyle/>
          <a:p>
            <a:r>
              <a:rPr lang="en-US" altLang="en-US" dirty="0">
                <a:latin typeface="Georgia"/>
              </a:rPr>
              <a:t>Help &amp; Support Site</a:t>
            </a:r>
            <a:br>
              <a:rPr lang="en-US" altLang="en-US" dirty="0"/>
            </a:br>
            <a:r>
              <a:rPr lang="en-US" altLang="en-US" sz="3200" dirty="0">
                <a:latin typeface="Georgia"/>
              </a:rPr>
              <a:t>General Education Science</a:t>
            </a:r>
            <a:endParaRPr lang="en-US" altLang="en-US" dirty="0"/>
          </a:p>
        </p:txBody>
      </p:sp>
      <p:sp>
        <p:nvSpPr>
          <p:cNvPr id="9218" name="Content Placeholder 4">
            <a:extLst>
              <a:ext uri="{FF2B5EF4-FFF2-40B4-BE49-F238E27FC236}">
                <a16:creationId xmlns:a16="http://schemas.microsoft.com/office/drawing/2014/main" id="{A5D97837-B00E-5E4C-8DE4-F685AE6B924B}"/>
              </a:ext>
            </a:extLst>
          </p:cNvPr>
          <p:cNvSpPr>
            <a:spLocks noGrp="1" noChangeArrowheads="1"/>
          </p:cNvSpPr>
          <p:nvPr>
            <p:ph idx="1"/>
          </p:nvPr>
        </p:nvSpPr>
        <p:spPr>
          <a:xfrm>
            <a:off x="838200" y="1825625"/>
            <a:ext cx="7020697" cy="4351338"/>
          </a:xfrm>
        </p:spPr>
        <p:txBody>
          <a:bodyPr/>
          <a:lstStyle/>
          <a:p>
            <a:r>
              <a:rPr lang="en-US" altLang="en-US" dirty="0">
                <a:hlinkClick r:id="rId2"/>
              </a:rPr>
              <a:t>https://bie.onlinehelp.cognia.org/science/</a:t>
            </a:r>
            <a:endParaRPr lang="en-US" altLang="en-US" dirty="0"/>
          </a:p>
          <a:p>
            <a:r>
              <a:rPr lang="en-US" altLang="en-US" dirty="0"/>
              <a:t>Resources will be posted throughout the year</a:t>
            </a:r>
          </a:p>
          <a:p>
            <a:pPr lvl="1"/>
            <a:r>
              <a:rPr lang="en-US" altLang="en-US" dirty="0"/>
              <a:t>Important dates</a:t>
            </a:r>
          </a:p>
          <a:p>
            <a:pPr lvl="1"/>
            <a:r>
              <a:rPr lang="en-US" altLang="en-US" dirty="0"/>
              <a:t>Manuals</a:t>
            </a:r>
          </a:p>
          <a:p>
            <a:pPr lvl="1"/>
            <a:r>
              <a:rPr lang="en-US" altLang="en-US" dirty="0"/>
              <a:t>Training videos</a:t>
            </a:r>
          </a:p>
          <a:p>
            <a:pPr lvl="1"/>
            <a:r>
              <a:rPr lang="en-US" altLang="en-US" dirty="0"/>
              <a:t>Practice tests</a:t>
            </a:r>
          </a:p>
          <a:p>
            <a:pPr lvl="2"/>
            <a:r>
              <a:rPr lang="en-US" altLang="en-US" dirty="0"/>
              <a:t>Access to CBT practice test and answer documents</a:t>
            </a:r>
          </a:p>
          <a:p>
            <a:pPr lvl="2"/>
            <a:r>
              <a:rPr lang="en-US" altLang="en-US" dirty="0"/>
              <a:t>Downloadable PDFs of the practice test</a:t>
            </a:r>
          </a:p>
          <a:p>
            <a:pPr lvl="1"/>
            <a:r>
              <a:rPr lang="en-US" altLang="en-US" dirty="0"/>
              <a:t>Reporting resources </a:t>
            </a:r>
          </a:p>
        </p:txBody>
      </p:sp>
      <p:pic>
        <p:nvPicPr>
          <p:cNvPr id="2" name="Picture 1" descr="A screenshot of a computer&#10;&#10;Description automatically generated">
            <a:extLst>
              <a:ext uri="{FF2B5EF4-FFF2-40B4-BE49-F238E27FC236}">
                <a16:creationId xmlns:a16="http://schemas.microsoft.com/office/drawing/2014/main" id="{8BAC1A92-F834-22EA-C9F4-23A6991B80FF}"/>
              </a:ext>
            </a:extLst>
          </p:cNvPr>
          <p:cNvPicPr>
            <a:picLocks noChangeAspect="1"/>
          </p:cNvPicPr>
          <p:nvPr/>
        </p:nvPicPr>
        <p:blipFill rotWithShape="1">
          <a:blip r:embed="rId3"/>
          <a:srcRect l="16773" t="8769" r="18696" b="826"/>
          <a:stretch/>
        </p:blipFill>
        <p:spPr bwMode="auto">
          <a:xfrm>
            <a:off x="7985125" y="704893"/>
            <a:ext cx="3521658" cy="4070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5" name="Picture 4" descr="A screenshot of a computer&#10;&#10;Description automatically generated">
            <a:extLst>
              <a:ext uri="{FF2B5EF4-FFF2-40B4-BE49-F238E27FC236}">
                <a16:creationId xmlns:a16="http://schemas.microsoft.com/office/drawing/2014/main" id="{C991B58C-088D-F095-9147-17E5BE859FCE}"/>
              </a:ext>
            </a:extLst>
          </p:cNvPr>
          <p:cNvPicPr>
            <a:picLocks noChangeAspect="1"/>
          </p:cNvPicPr>
          <p:nvPr/>
        </p:nvPicPr>
        <p:blipFill rotWithShape="1">
          <a:blip r:embed="rId4"/>
          <a:srcRect l="10043" t="8376" r="11753" b="56681"/>
          <a:stretch/>
        </p:blipFill>
        <p:spPr bwMode="auto">
          <a:xfrm>
            <a:off x="6962431" y="4933949"/>
            <a:ext cx="3800303" cy="13859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85839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p:txBody>
          <a:bodyPr/>
          <a:lstStyle/>
          <a:p>
            <a:r>
              <a:rPr lang="en-US" altLang="en-US" dirty="0"/>
              <a:t>BIE Science Help Desk</a:t>
            </a:r>
          </a:p>
        </p:txBody>
      </p:sp>
      <p:sp>
        <p:nvSpPr>
          <p:cNvPr id="9218" name="Content Placeholder 4">
            <a:extLst>
              <a:ext uri="{FF2B5EF4-FFF2-40B4-BE49-F238E27FC236}">
                <a16:creationId xmlns:a16="http://schemas.microsoft.com/office/drawing/2014/main" id="{A5D97837-B00E-5E4C-8DE4-F685AE6B924B}"/>
              </a:ext>
            </a:extLst>
          </p:cNvPr>
          <p:cNvSpPr>
            <a:spLocks noGrp="1" noChangeArrowheads="1"/>
          </p:cNvSpPr>
          <p:nvPr>
            <p:ph idx="1"/>
          </p:nvPr>
        </p:nvSpPr>
        <p:spPr>
          <a:xfrm>
            <a:off x="838200" y="1804086"/>
            <a:ext cx="10515600" cy="4372877"/>
          </a:xfrm>
        </p:spPr>
        <p:txBody>
          <a:bodyPr/>
          <a:lstStyle/>
          <a:p>
            <a:r>
              <a:rPr lang="en-US" altLang="en-US" dirty="0">
                <a:latin typeface="Arial"/>
                <a:cs typeface="Arial"/>
              </a:rPr>
              <a:t>Hours</a:t>
            </a:r>
          </a:p>
          <a:p>
            <a:pPr lvl="1"/>
            <a:r>
              <a:rPr lang="en-US" altLang="en-US" dirty="0">
                <a:latin typeface="Arial"/>
                <a:cs typeface="Arial"/>
              </a:rPr>
              <a:t>Monday–Friday from 9:00 a.m.–6:00 p.m. (ET)</a:t>
            </a:r>
          </a:p>
          <a:p>
            <a:r>
              <a:rPr lang="en-US" altLang="en-US" dirty="0">
                <a:latin typeface="Arial"/>
                <a:cs typeface="Arial"/>
              </a:rPr>
              <a:t>Contact information</a:t>
            </a:r>
          </a:p>
          <a:p>
            <a:pPr lvl="1">
              <a:lnSpc>
                <a:spcPct val="100000"/>
              </a:lnSpc>
            </a:pPr>
            <a:r>
              <a:rPr lang="en-US" altLang="en-US" dirty="0">
                <a:latin typeface="Arial"/>
                <a:cs typeface="Arial"/>
              </a:rPr>
              <a:t>Phone: 800-887-7027</a:t>
            </a:r>
          </a:p>
          <a:p>
            <a:pPr lvl="1">
              <a:lnSpc>
                <a:spcPct val="100000"/>
              </a:lnSpc>
            </a:pPr>
            <a:r>
              <a:rPr lang="en-US" altLang="en-US" dirty="0">
                <a:latin typeface="Arial"/>
                <a:cs typeface="Arial"/>
              </a:rPr>
              <a:t>Email: </a:t>
            </a:r>
            <a:r>
              <a:rPr lang="en-US" altLang="en-US" dirty="0">
                <a:latin typeface="Arial"/>
                <a:cs typeface="Arial"/>
                <a:hlinkClick r:id="rId2"/>
              </a:rPr>
              <a:t>BIETechSupport@cognia.org</a:t>
            </a:r>
            <a:endParaRPr lang="en-US" altLang="en-US" dirty="0">
              <a:latin typeface="Arial"/>
              <a:cs typeface="Arial"/>
            </a:endParaRPr>
          </a:p>
          <a:p>
            <a:pPr lvl="1">
              <a:lnSpc>
                <a:spcPct val="100000"/>
              </a:lnSpc>
            </a:pPr>
            <a:r>
              <a:rPr lang="en-US" altLang="en-US" dirty="0">
                <a:latin typeface="Arial"/>
                <a:cs typeface="Arial"/>
                <a:hlinkClick r:id="rId3"/>
              </a:rPr>
              <a:t>Live Chat Link</a:t>
            </a:r>
            <a:r>
              <a:rPr lang="en-US" altLang="en-US" dirty="0">
                <a:latin typeface="Arial"/>
                <a:cs typeface="Arial"/>
              </a:rPr>
              <a:t> (available from the Help &amp; Support site)</a:t>
            </a:r>
          </a:p>
          <a:p>
            <a:pPr marL="457200" lvl="1" indent="0">
              <a:lnSpc>
                <a:spcPct val="100000"/>
              </a:lnSpc>
              <a:buNone/>
            </a:pPr>
            <a:endParaRPr lang="en-US" altLang="en-US" dirty="0">
              <a:latin typeface="Arial"/>
              <a:cs typeface="Arial"/>
            </a:endParaRPr>
          </a:p>
        </p:txBody>
      </p:sp>
      <p:pic>
        <p:nvPicPr>
          <p:cNvPr id="2" name="Picture 1" descr="A screenshot of a computer&#10;&#10;Description automatically generated">
            <a:extLst>
              <a:ext uri="{FF2B5EF4-FFF2-40B4-BE49-F238E27FC236}">
                <a16:creationId xmlns:a16="http://schemas.microsoft.com/office/drawing/2014/main" id="{B50B89ED-3F69-7177-E99F-0C30A1512611}"/>
              </a:ext>
            </a:extLst>
          </p:cNvPr>
          <p:cNvPicPr>
            <a:picLocks noChangeAspect="1"/>
          </p:cNvPicPr>
          <p:nvPr/>
        </p:nvPicPr>
        <p:blipFill rotWithShape="1">
          <a:blip r:embed="rId4"/>
          <a:srcRect t="8729" r="6838" b="79269"/>
          <a:stretch/>
        </p:blipFill>
        <p:spPr bwMode="auto">
          <a:xfrm>
            <a:off x="1454492" y="4712660"/>
            <a:ext cx="9636128" cy="971447"/>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4" name="Picture 3" descr="A screenshot of a computer&#10;&#10;Description automatically generated">
            <a:extLst>
              <a:ext uri="{FF2B5EF4-FFF2-40B4-BE49-F238E27FC236}">
                <a16:creationId xmlns:a16="http://schemas.microsoft.com/office/drawing/2014/main" id="{8D336463-6B7D-9E0D-D77A-BC7F030D2B91}"/>
              </a:ext>
            </a:extLst>
          </p:cNvPr>
          <p:cNvPicPr>
            <a:picLocks noChangeAspect="1"/>
          </p:cNvPicPr>
          <p:nvPr/>
        </p:nvPicPr>
        <p:blipFill rotWithShape="1">
          <a:blip r:embed="rId5"/>
          <a:srcRect l="24197" t="8864" r="62287" b="67949"/>
          <a:stretch/>
        </p:blipFill>
        <p:spPr bwMode="auto">
          <a:xfrm>
            <a:off x="8639355" y="1598757"/>
            <a:ext cx="1616753" cy="21724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5075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96254"/>
            <a:ext cx="10515600" cy="1218074"/>
          </a:xfrm>
        </p:spPr>
        <p:txBody>
          <a:bodyPr/>
          <a:lstStyle/>
          <a:p>
            <a:r>
              <a:rPr lang="en-US" altLang="en-US" dirty="0"/>
              <a:t>Bureau of Indian Education (BIE)</a:t>
            </a:r>
          </a:p>
        </p:txBody>
      </p:sp>
      <p:sp>
        <p:nvSpPr>
          <p:cNvPr id="9218" name="Content Placeholder 4">
            <a:extLst>
              <a:ext uri="{FF2B5EF4-FFF2-40B4-BE49-F238E27FC236}">
                <a16:creationId xmlns:a16="http://schemas.microsoft.com/office/drawing/2014/main" id="{A5D97837-B00E-5E4C-8DE4-F685AE6B924B}"/>
              </a:ext>
            </a:extLst>
          </p:cNvPr>
          <p:cNvSpPr>
            <a:spLocks noGrp="1" noChangeArrowheads="1"/>
          </p:cNvSpPr>
          <p:nvPr>
            <p:ph idx="1"/>
          </p:nvPr>
        </p:nvSpPr>
        <p:spPr>
          <a:xfrm>
            <a:off x="838200" y="1052242"/>
            <a:ext cx="10515600" cy="1757578"/>
          </a:xfrm>
        </p:spPr>
        <p:txBody>
          <a:bodyPr/>
          <a:lstStyle/>
          <a:p>
            <a:r>
              <a:rPr lang="en-US" altLang="en-US" sz="2500" dirty="0">
                <a:latin typeface="Arial"/>
                <a:cs typeface="Arial"/>
              </a:rPr>
              <a:t>Aurelia Shorty, Education Program Specialist, Project Manager for Science</a:t>
            </a:r>
          </a:p>
          <a:p>
            <a:r>
              <a:rPr lang="en-US" altLang="en-US" sz="2500" dirty="0">
                <a:latin typeface="Arial"/>
                <a:cs typeface="Arial"/>
              </a:rPr>
              <a:t>Dr. </a:t>
            </a:r>
            <a:r>
              <a:rPr lang="en-US" altLang="en-US" sz="2500" dirty="0" err="1">
                <a:latin typeface="Arial"/>
                <a:cs typeface="Arial"/>
              </a:rPr>
              <a:t>Carmenia</a:t>
            </a:r>
            <a:r>
              <a:rPr lang="en-US" altLang="en-US" sz="2500" dirty="0">
                <a:latin typeface="Arial"/>
                <a:cs typeface="Arial"/>
              </a:rPr>
              <a:t> Becenti, Acting Chief Academic Officer</a:t>
            </a:r>
            <a:endParaRPr lang="en-US" altLang="en-US" sz="2500" dirty="0"/>
          </a:p>
          <a:p>
            <a:r>
              <a:rPr lang="en-US" altLang="en-US" sz="2500" dirty="0">
                <a:latin typeface="Arial"/>
                <a:cs typeface="Arial"/>
              </a:rPr>
              <a:t>Donald Griffin, Section 504 Program Coordinator</a:t>
            </a:r>
            <a:endParaRPr lang="en-US" altLang="en-US" sz="2500" dirty="0"/>
          </a:p>
        </p:txBody>
      </p:sp>
      <p:sp>
        <p:nvSpPr>
          <p:cNvPr id="4" name="Title 3">
            <a:extLst>
              <a:ext uri="{FF2B5EF4-FFF2-40B4-BE49-F238E27FC236}">
                <a16:creationId xmlns:a16="http://schemas.microsoft.com/office/drawing/2014/main" id="{1B91DA06-CC8E-4419-ACF9-374098E344E7}"/>
              </a:ext>
            </a:extLst>
          </p:cNvPr>
          <p:cNvSpPr txBox="1">
            <a:spLocks noChangeArrowheads="1"/>
          </p:cNvSpPr>
          <p:nvPr/>
        </p:nvSpPr>
        <p:spPr bwMode="auto">
          <a:xfrm>
            <a:off x="838200" y="3057234"/>
            <a:ext cx="10515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1A1A1A"/>
                </a:solidFill>
                <a:effectLst/>
                <a:uLnTx/>
                <a:uFillTx/>
                <a:latin typeface="Georgia" panose="02040502050405020303" pitchFamily="18" charset="0"/>
                <a:ea typeface="+mj-ea"/>
                <a:cs typeface="+mj-cs"/>
              </a:rPr>
              <a:t>Cognia</a:t>
            </a:r>
          </a:p>
        </p:txBody>
      </p:sp>
      <p:sp>
        <p:nvSpPr>
          <p:cNvPr id="5" name="Content Placeholder 4">
            <a:extLst>
              <a:ext uri="{FF2B5EF4-FFF2-40B4-BE49-F238E27FC236}">
                <a16:creationId xmlns:a16="http://schemas.microsoft.com/office/drawing/2014/main" id="{B360CBE7-FB4E-4331-98D8-0F8BF74B8937}"/>
              </a:ext>
            </a:extLst>
          </p:cNvPr>
          <p:cNvSpPr txBox="1">
            <a:spLocks noChangeArrowheads="1"/>
          </p:cNvSpPr>
          <p:nvPr/>
        </p:nvSpPr>
        <p:spPr bwMode="auto">
          <a:xfrm>
            <a:off x="838200" y="3749384"/>
            <a:ext cx="10515600" cy="102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
                <a:srgbClr val="FA554D"/>
              </a:buClr>
              <a:buSzTx/>
              <a:buFont typeface="Arial" panose="020B0604020202020204" pitchFamily="34" charset="0"/>
              <a:buChar char="•"/>
              <a:tabLst/>
              <a:defRPr/>
            </a:pPr>
            <a:r>
              <a:rPr kumimoji="0" lang="en-US" altLang="en-US" sz="2500" b="0" i="0" u="none" strike="noStrike" kern="1200" cap="none" spc="0" normalizeH="0" baseline="0" noProof="0" dirty="0">
                <a:ln>
                  <a:noFill/>
                </a:ln>
                <a:solidFill>
                  <a:srgbClr val="1A1A1A"/>
                </a:solidFill>
                <a:effectLst/>
                <a:uLnTx/>
                <a:uFillTx/>
                <a:latin typeface="Arial"/>
                <a:ea typeface="+mn-ea"/>
                <a:cs typeface="Arial"/>
              </a:rPr>
              <a:t>Mara Allaire, Program Manager</a:t>
            </a:r>
          </a:p>
          <a:p>
            <a:pPr marL="228600" marR="0" lvl="0" indent="-228600" algn="l" defTabSz="914400" rtl="0" eaLnBrk="1" fontAlgn="base" latinLnBrk="0" hangingPunct="1">
              <a:lnSpc>
                <a:spcPct val="90000"/>
              </a:lnSpc>
              <a:spcBef>
                <a:spcPts val="1000"/>
              </a:spcBef>
              <a:spcAft>
                <a:spcPct val="0"/>
              </a:spcAft>
              <a:buClr>
                <a:srgbClr val="FA554D"/>
              </a:buClr>
              <a:buSzTx/>
              <a:buFont typeface="Arial" panose="020B0604020202020204" pitchFamily="34" charset="0"/>
              <a:buChar char="•"/>
              <a:tabLst/>
              <a:defRPr/>
            </a:pPr>
            <a:r>
              <a:rPr kumimoji="0" lang="en-US" altLang="en-US" sz="2500" b="0" i="0" u="none" strike="noStrike" kern="1200" cap="none" spc="0" normalizeH="0" baseline="0" noProof="0" dirty="0">
                <a:ln>
                  <a:noFill/>
                </a:ln>
                <a:solidFill>
                  <a:srgbClr val="1A1A1A"/>
                </a:solidFill>
                <a:effectLst/>
                <a:uLnTx/>
                <a:uFillTx/>
                <a:latin typeface="Arial"/>
                <a:ea typeface="+mn-ea"/>
                <a:cs typeface="Arial"/>
              </a:rPr>
              <a:t>Sarah McCain, IT Project Manager II</a:t>
            </a:r>
            <a:endParaRPr kumimoji="0" lang="en-US" altLang="en-US" sz="2500" b="0" i="0" u="none" strike="noStrike" kern="1200" cap="none" spc="0" normalizeH="0" baseline="0" noProof="0" dirty="0">
              <a:ln>
                <a:noFill/>
              </a:ln>
              <a:solidFill>
                <a:srgbClr val="1A1A1A"/>
              </a:solidFill>
              <a:effectLst/>
              <a:uLnTx/>
              <a:uFillTx/>
              <a:latin typeface="Arial" panose="020B0604020202020204" pitchFamily="34" charset="0"/>
              <a:ea typeface="+mn-ea"/>
              <a:cs typeface="Arial" panose="020B0604020202020204" pitchFamily="34" charset="0"/>
            </a:endParaRPr>
          </a:p>
        </p:txBody>
      </p:sp>
      <p:sp>
        <p:nvSpPr>
          <p:cNvPr id="2" name="Title 3">
            <a:extLst>
              <a:ext uri="{FF2B5EF4-FFF2-40B4-BE49-F238E27FC236}">
                <a16:creationId xmlns:a16="http://schemas.microsoft.com/office/drawing/2014/main" id="{5BA66FC2-9A51-E9E3-1EDC-239E208DD823}"/>
              </a:ext>
            </a:extLst>
          </p:cNvPr>
          <p:cNvSpPr txBox="1">
            <a:spLocks noChangeArrowheads="1"/>
          </p:cNvSpPr>
          <p:nvPr/>
        </p:nvSpPr>
        <p:spPr bwMode="auto">
          <a:xfrm>
            <a:off x="838200" y="4851523"/>
            <a:ext cx="10515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1A1A1A"/>
                </a:solidFill>
                <a:effectLst/>
                <a:uLnTx/>
                <a:uFillTx/>
                <a:latin typeface="Georgia" panose="02040502050405020303" pitchFamily="18" charset="0"/>
                <a:ea typeface="+mj-ea"/>
                <a:cs typeface="+mj-cs"/>
              </a:rPr>
              <a:t>eMetric</a:t>
            </a:r>
          </a:p>
        </p:txBody>
      </p:sp>
      <p:sp>
        <p:nvSpPr>
          <p:cNvPr id="3" name="Content Placeholder 4">
            <a:extLst>
              <a:ext uri="{FF2B5EF4-FFF2-40B4-BE49-F238E27FC236}">
                <a16:creationId xmlns:a16="http://schemas.microsoft.com/office/drawing/2014/main" id="{A62D747F-FB75-7046-37D0-2B7B7F0795E2}"/>
              </a:ext>
            </a:extLst>
          </p:cNvPr>
          <p:cNvSpPr txBox="1">
            <a:spLocks noChangeArrowheads="1"/>
          </p:cNvSpPr>
          <p:nvPr/>
        </p:nvSpPr>
        <p:spPr bwMode="auto">
          <a:xfrm>
            <a:off x="838200" y="5497869"/>
            <a:ext cx="10515600" cy="117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
                <a:srgbClr val="FA554D"/>
              </a:buClr>
              <a:buSzTx/>
              <a:buFont typeface="Arial" panose="020B0604020202020204" pitchFamily="34" charset="0"/>
              <a:buChar char="•"/>
              <a:tabLst/>
              <a:defRPr/>
            </a:pPr>
            <a:r>
              <a:rPr kumimoji="0" lang="en-US" altLang="en-US" sz="2500" b="0" i="0" u="none" strike="noStrike" kern="1200" cap="none" spc="0" normalizeH="0" baseline="0" noProof="0" dirty="0">
                <a:ln>
                  <a:noFill/>
                </a:ln>
                <a:solidFill>
                  <a:srgbClr val="1A1A1A"/>
                </a:solidFill>
                <a:effectLst/>
                <a:uLnTx/>
                <a:uFillTx/>
                <a:latin typeface="Arial"/>
                <a:ea typeface="+mn-ea"/>
                <a:cs typeface="Arial"/>
              </a:rPr>
              <a:t>Aarti Jagtap, Project Manager III</a:t>
            </a:r>
          </a:p>
          <a:p>
            <a:pPr marL="228600" marR="0" lvl="0" indent="-228600" algn="l" defTabSz="914400" rtl="0" eaLnBrk="1" fontAlgn="base" latinLnBrk="0" hangingPunct="1">
              <a:lnSpc>
                <a:spcPct val="90000"/>
              </a:lnSpc>
              <a:spcBef>
                <a:spcPts val="1000"/>
              </a:spcBef>
              <a:spcAft>
                <a:spcPct val="0"/>
              </a:spcAft>
              <a:buClr>
                <a:srgbClr val="FA554D"/>
              </a:buClr>
              <a:buSzTx/>
              <a:buFont typeface="Arial" panose="020B0604020202020204" pitchFamily="34" charset="0"/>
              <a:buChar char="•"/>
              <a:tabLst/>
              <a:defRPr/>
            </a:pPr>
            <a:r>
              <a:rPr kumimoji="0" lang="en-US" altLang="en-US" sz="2500" b="0" i="0" u="none" strike="noStrike" kern="1200" cap="none" spc="0" normalizeH="0" baseline="0" noProof="0" dirty="0">
                <a:ln>
                  <a:noFill/>
                </a:ln>
                <a:solidFill>
                  <a:srgbClr val="1A1A1A"/>
                </a:solidFill>
                <a:effectLst/>
                <a:uLnTx/>
                <a:uFillTx/>
                <a:latin typeface="Arial"/>
                <a:ea typeface="+mn-ea"/>
                <a:cs typeface="Arial"/>
              </a:rPr>
              <a:t>Kaelee Harper, Senior Support Center Manager</a:t>
            </a:r>
          </a:p>
        </p:txBody>
      </p:sp>
    </p:spTree>
    <p:extLst>
      <p:ext uri="{BB962C8B-B14F-4D97-AF65-F5344CB8AC3E}">
        <p14:creationId xmlns:p14="http://schemas.microsoft.com/office/powerpoint/2010/main" val="326820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87FA8EE-04E8-274C-91CE-9C3205B93410}"/>
              </a:ext>
            </a:extLst>
          </p:cNvPr>
          <p:cNvSpPr>
            <a:spLocks noGrp="1" noChangeArrowheads="1"/>
          </p:cNvSpPr>
          <p:nvPr>
            <p:ph type="ctrTitle"/>
          </p:nvPr>
        </p:nvSpPr>
        <p:spPr>
          <a:xfrm>
            <a:off x="4267200" y="1122363"/>
            <a:ext cx="6400800" cy="2932112"/>
          </a:xfrm>
        </p:spPr>
        <p:txBody>
          <a:bodyPr/>
          <a:lstStyle/>
          <a:p>
            <a:pPr algn="l"/>
            <a:r>
              <a:rPr lang="en-US" altLang="en-US"/>
              <a:t>Thank you!</a:t>
            </a:r>
          </a:p>
        </p:txBody>
      </p:sp>
      <p:pic>
        <p:nvPicPr>
          <p:cNvPr id="16387" name="Picture 10">
            <a:extLst>
              <a:ext uri="{FF2B5EF4-FFF2-40B4-BE49-F238E27FC236}">
                <a16:creationId xmlns:a16="http://schemas.microsoft.com/office/drawing/2014/main" id="{EF68AD74-98A1-D34B-A1A6-E1BF70949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493"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66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a:extLst>
              <a:ext uri="{FF2B5EF4-FFF2-40B4-BE49-F238E27FC236}">
                <a16:creationId xmlns:a16="http://schemas.microsoft.com/office/drawing/2014/main" id="{D7530029-9BE1-5E40-8B8D-92392652440A}"/>
              </a:ext>
            </a:extLst>
          </p:cNvPr>
          <p:cNvPicPr>
            <a:picLocks noChangeAspect="1" noChangeArrowheads="1"/>
          </p:cNvPicPr>
          <p:nvPr/>
        </p:nvPicPr>
        <p:blipFill>
          <a:blip r:embed="rId2"/>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5A1F8FF-43AF-4649-B267-3033908E2F77}"/>
              </a:ext>
            </a:extLst>
          </p:cNvPr>
          <p:cNvSpPr/>
          <p:nvPr/>
        </p:nvSpPr>
        <p:spPr>
          <a:xfrm>
            <a:off x="0" y="5354320"/>
            <a:ext cx="12192000" cy="1503680"/>
          </a:xfrm>
          <a:prstGeom prst="rect">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434" name="Title 7">
            <a:extLst>
              <a:ext uri="{FF2B5EF4-FFF2-40B4-BE49-F238E27FC236}">
                <a16:creationId xmlns:a16="http://schemas.microsoft.com/office/drawing/2014/main" id="{4D5843BE-28F6-4F4B-9AD2-474491B40C7F}"/>
              </a:ext>
            </a:extLst>
          </p:cNvPr>
          <p:cNvSpPr>
            <a:spLocks noGrp="1" noChangeArrowheads="1"/>
          </p:cNvSpPr>
          <p:nvPr>
            <p:ph type="ctrTitle"/>
          </p:nvPr>
        </p:nvSpPr>
        <p:spPr>
          <a:xfrm>
            <a:off x="1524000" y="747713"/>
            <a:ext cx="9144000" cy="2014537"/>
          </a:xfrm>
        </p:spPr>
        <p:txBody>
          <a:bodyPr anchor="ctr"/>
          <a:lstStyle/>
          <a:p>
            <a:r>
              <a:rPr lang="en-US" altLang="en-US" dirty="0"/>
              <a:t>Knowledge is Opportunity</a:t>
            </a:r>
          </a:p>
        </p:txBody>
      </p:sp>
      <p:sp>
        <p:nvSpPr>
          <p:cNvPr id="18435" name="Subtitle 8">
            <a:extLst>
              <a:ext uri="{FF2B5EF4-FFF2-40B4-BE49-F238E27FC236}">
                <a16:creationId xmlns:a16="http://schemas.microsoft.com/office/drawing/2014/main" id="{76C73968-E9AC-9944-938E-AB8E22FC50AC}"/>
              </a:ext>
            </a:extLst>
          </p:cNvPr>
          <p:cNvSpPr>
            <a:spLocks noGrp="1" noChangeArrowheads="1"/>
          </p:cNvSpPr>
          <p:nvPr>
            <p:ph type="subTitle" idx="1"/>
          </p:nvPr>
        </p:nvSpPr>
        <p:spPr>
          <a:xfrm>
            <a:off x="1524000" y="5760720"/>
            <a:ext cx="9144000" cy="1097280"/>
          </a:xfrm>
        </p:spPr>
        <p:txBody>
          <a:bodyPr/>
          <a:lstStyle/>
          <a:p>
            <a:r>
              <a:rPr lang="en-US" altLang="en-US" dirty="0"/>
              <a:t>Cognia is a global nonprofit that has the knowledge to help schools improve outcomes for all learners.</a:t>
            </a:r>
          </a:p>
        </p:txBody>
      </p:sp>
      <p:pic>
        <p:nvPicPr>
          <p:cNvPr id="18436" name="Picture 10">
            <a:extLst>
              <a:ext uri="{FF2B5EF4-FFF2-40B4-BE49-F238E27FC236}">
                <a16:creationId xmlns:a16="http://schemas.microsoft.com/office/drawing/2014/main" id="{2BC09870-AD40-6B43-9F65-192CA4929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450390">
            <a:off x="5072857" y="2680630"/>
            <a:ext cx="194151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a:extLst>
              <a:ext uri="{FF2B5EF4-FFF2-40B4-BE49-F238E27FC236}">
                <a16:creationId xmlns:a16="http://schemas.microsoft.com/office/drawing/2014/main" id="{B4664989-9185-D64B-8BEE-272FFD8C1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FD0A-264A-4DB6-935E-AFD077A3DAFD}"/>
              </a:ext>
            </a:extLst>
          </p:cNvPr>
          <p:cNvSpPr>
            <a:spLocks noGrp="1"/>
          </p:cNvSpPr>
          <p:nvPr>
            <p:ph type="ctrTitle"/>
          </p:nvPr>
        </p:nvSpPr>
        <p:spPr>
          <a:xfrm>
            <a:off x="1524000" y="1874081"/>
            <a:ext cx="9144000" cy="2387600"/>
          </a:xfrm>
        </p:spPr>
        <p:txBody>
          <a:bodyPr>
            <a:noAutofit/>
          </a:bodyPr>
          <a:lstStyle/>
          <a:p>
            <a:r>
              <a:rPr lang="en-US" sz="4400" dirty="0"/>
              <a:t>Bureau of Indian Education </a:t>
            </a:r>
            <a:br>
              <a:rPr lang="en-US" sz="4400" dirty="0"/>
            </a:br>
            <a:r>
              <a:rPr lang="en-US" sz="4400" dirty="0"/>
              <a:t>Science Benchmark Assessment </a:t>
            </a:r>
            <a:br>
              <a:rPr lang="en-US" sz="4400" dirty="0"/>
            </a:br>
            <a:br>
              <a:rPr lang="en-US" sz="4400" dirty="0"/>
            </a:br>
            <a:r>
              <a:rPr lang="en-US" sz="3600" b="0" dirty="0"/>
              <a:t>Fall 2023 ITC Training</a:t>
            </a:r>
          </a:p>
        </p:txBody>
      </p:sp>
      <p:sp>
        <p:nvSpPr>
          <p:cNvPr id="3" name="Subtitle 2">
            <a:extLst>
              <a:ext uri="{FF2B5EF4-FFF2-40B4-BE49-F238E27FC236}">
                <a16:creationId xmlns:a16="http://schemas.microsoft.com/office/drawing/2014/main" id="{C238A53A-9197-4764-93DD-A16050C2237C}"/>
              </a:ext>
            </a:extLst>
          </p:cNvPr>
          <p:cNvSpPr>
            <a:spLocks noGrp="1"/>
          </p:cNvSpPr>
          <p:nvPr>
            <p:ph type="subTitle" idx="1"/>
          </p:nvPr>
        </p:nvSpPr>
        <p:spPr>
          <a:xfrm>
            <a:off x="1524000" y="5197642"/>
            <a:ext cx="9144000" cy="997086"/>
          </a:xfrm>
        </p:spPr>
        <p:txBody>
          <a:bodyPr/>
          <a:lstStyle/>
          <a:p>
            <a:r>
              <a:rPr lang="en-US" i="0" dirty="0"/>
              <a:t>Aarti Jagtap, eMetric</a:t>
            </a:r>
          </a:p>
          <a:p>
            <a:r>
              <a:rPr lang="en-US" i="0" dirty="0"/>
              <a:t>Kaelee Harper, eMetric</a:t>
            </a:r>
          </a:p>
        </p:txBody>
      </p:sp>
      <p:pic>
        <p:nvPicPr>
          <p:cNvPr id="6" name="Picture 5" descr="Logo&#10;&#10;Description automatically generated">
            <a:extLst>
              <a:ext uri="{FF2B5EF4-FFF2-40B4-BE49-F238E27FC236}">
                <a16:creationId xmlns:a16="http://schemas.microsoft.com/office/drawing/2014/main" id="{9312CF84-63EB-2852-6040-28974774E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5155"/>
            <a:ext cx="2037030" cy="2037030"/>
          </a:xfrm>
          <a:prstGeom prst="rect">
            <a:avLst/>
          </a:prstGeom>
        </p:spPr>
      </p:pic>
    </p:spTree>
    <p:extLst>
      <p:ext uri="{BB962C8B-B14F-4D97-AF65-F5344CB8AC3E}">
        <p14:creationId xmlns:p14="http://schemas.microsoft.com/office/powerpoint/2010/main" val="423477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42327AC3-65A8-46E3-841C-11758C7FE671}"/>
              </a:ext>
            </a:extLst>
          </p:cNvPr>
          <p:cNvSpPr>
            <a:spLocks noGrp="1"/>
          </p:cNvSpPr>
          <p:nvPr>
            <p:ph idx="1"/>
          </p:nvPr>
        </p:nvSpPr>
        <p:spPr/>
        <p:txBody>
          <a:bodyPr>
            <a:normAutofit/>
          </a:bodyPr>
          <a:lstStyle/>
          <a:p>
            <a:r>
              <a:rPr lang="en-US" dirty="0">
                <a:latin typeface="Lato Semibold" panose="020F0502020204030203" pitchFamily="34" charset="0"/>
                <a:ea typeface="Lato Semibold" panose="020F0502020204030203" pitchFamily="34" charset="0"/>
                <a:cs typeface="Lato Semibold" panose="020F0502020204030203" pitchFamily="34" charset="0"/>
              </a:rPr>
              <a:t>Key Dates</a:t>
            </a:r>
          </a:p>
          <a:p>
            <a:r>
              <a:rPr lang="en-US" dirty="0">
                <a:latin typeface="Lato Semibold" panose="020F0502020204030203" pitchFamily="34" charset="0"/>
                <a:ea typeface="Lato Semibold" panose="020F0502020204030203" pitchFamily="34" charset="0"/>
                <a:cs typeface="Lato Semibold" panose="020F0502020204030203" pitchFamily="34" charset="0"/>
              </a:rPr>
              <a:t>Overview of System and Testing Process</a:t>
            </a:r>
          </a:p>
          <a:p>
            <a:r>
              <a:rPr lang="en-US" dirty="0">
                <a:latin typeface="Lato Semibold" panose="020F0502020204030203" pitchFamily="34" charset="0"/>
                <a:ea typeface="Lato Semibold" panose="020F0502020204030203" pitchFamily="34" charset="0"/>
                <a:cs typeface="Lato Semibold" panose="020F0502020204030203" pitchFamily="34" charset="0"/>
              </a:rPr>
              <a:t>User Management</a:t>
            </a:r>
          </a:p>
          <a:p>
            <a:r>
              <a:rPr lang="en-US" dirty="0">
                <a:latin typeface="Lato Semibold" panose="020F0502020204030203" pitchFamily="34" charset="0"/>
                <a:ea typeface="Lato Semibold" panose="020F0502020204030203" pitchFamily="34" charset="0"/>
                <a:cs typeface="Lato Semibold" panose="020F0502020204030203" pitchFamily="34" charset="0"/>
              </a:rPr>
              <a:t>Site Technology Preparation and Network Requirements</a:t>
            </a:r>
          </a:p>
          <a:p>
            <a:pPr lvl="1"/>
            <a:r>
              <a:rPr lang="en-US" dirty="0">
                <a:latin typeface="Lato Semibold" panose="020F0502020204030203" pitchFamily="34" charset="0"/>
                <a:ea typeface="Lato Semibold" panose="020F0502020204030203" pitchFamily="34" charset="0"/>
                <a:cs typeface="Lato Semibold" panose="020F0502020204030203" pitchFamily="34" charset="0"/>
              </a:rPr>
              <a:t>Technology Requirements</a:t>
            </a:r>
          </a:p>
          <a:p>
            <a:pPr lvl="1"/>
            <a:r>
              <a:rPr lang="en-US" dirty="0">
                <a:latin typeface="Lato Semibold" panose="020F0502020204030203" pitchFamily="34" charset="0"/>
                <a:ea typeface="Lato Semibold" panose="020F0502020204030203" pitchFamily="34" charset="0"/>
                <a:cs typeface="Lato Semibold" panose="020F0502020204030203" pitchFamily="34" charset="0"/>
              </a:rPr>
              <a:t>Features for Reliable and Secure Testing</a:t>
            </a:r>
          </a:p>
          <a:p>
            <a:pPr lvl="1"/>
            <a:r>
              <a:rPr lang="en-US" dirty="0">
                <a:latin typeface="Lato Semibold" panose="020F0502020204030203" pitchFamily="34" charset="0"/>
                <a:ea typeface="Lato Semibold" panose="020F0502020204030203" pitchFamily="34" charset="0"/>
                <a:cs typeface="Lato Semibold" panose="020F0502020204030203" pitchFamily="34" charset="0"/>
              </a:rPr>
              <a:t>Site Readiness Procedure</a:t>
            </a:r>
          </a:p>
          <a:p>
            <a:r>
              <a:rPr lang="en-US" dirty="0">
                <a:latin typeface="Lato Semibold" panose="020F0502020204030203" pitchFamily="34" charset="0"/>
                <a:ea typeface="Lato Semibold" panose="020F0502020204030203" pitchFamily="34" charset="0"/>
                <a:cs typeface="Lato Semibold" panose="020F0502020204030203" pitchFamily="34" charset="0"/>
              </a:rPr>
              <a:t>Additional Training Resources</a:t>
            </a:r>
          </a:p>
          <a:p>
            <a:r>
              <a:rPr lang="en-US" dirty="0">
                <a:latin typeface="Lato Semibold" panose="020F0502020204030203" pitchFamily="34" charset="0"/>
                <a:ea typeface="Lato Semibold" panose="020F0502020204030203" pitchFamily="34" charset="0"/>
                <a:cs typeface="Lato Semibold" panose="020F0502020204030203" pitchFamily="34" charset="0"/>
              </a:rPr>
              <a:t>Reminders</a:t>
            </a:r>
          </a:p>
          <a:p>
            <a:endParaRPr lang="en-US" dirty="0">
              <a:latin typeface="Lato Semibold" panose="020F0502020204030203" pitchFamily="34" charset="0"/>
              <a:ea typeface="Lato Semibold" panose="020F0502020204030203" pitchFamily="34" charset="0"/>
              <a:cs typeface="Lato Semibold" panose="020F0502020204030203" pitchFamily="34" charset="0"/>
            </a:endParaRPr>
          </a:p>
          <a:p>
            <a:pPr marL="0" indent="0">
              <a:buNone/>
            </a:pPr>
            <a:endParaRPr lang="en-US" dirty="0"/>
          </a:p>
        </p:txBody>
      </p:sp>
    </p:spTree>
    <p:extLst>
      <p:ext uri="{BB962C8B-B14F-4D97-AF65-F5344CB8AC3E}">
        <p14:creationId xmlns:p14="http://schemas.microsoft.com/office/powerpoint/2010/main" val="316166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87FA8EE-04E8-274C-91CE-9C3205B93410}"/>
              </a:ext>
            </a:extLst>
          </p:cNvPr>
          <p:cNvSpPr>
            <a:spLocks noGrp="1" noChangeArrowheads="1"/>
          </p:cNvSpPr>
          <p:nvPr>
            <p:ph type="ctrTitle"/>
          </p:nvPr>
        </p:nvSpPr>
        <p:spPr>
          <a:xfrm>
            <a:off x="4267200" y="1122363"/>
            <a:ext cx="7172528" cy="2932112"/>
          </a:xfrm>
        </p:spPr>
        <p:txBody>
          <a:bodyPr/>
          <a:lstStyle/>
          <a:p>
            <a:pPr algn="l"/>
            <a:r>
              <a:rPr lang="en-US" altLang="en-US" dirty="0"/>
              <a:t>Science Benchmark Overview</a:t>
            </a:r>
          </a:p>
        </p:txBody>
      </p:sp>
      <p:pic>
        <p:nvPicPr>
          <p:cNvPr id="16387" name="Picture 10">
            <a:extLst>
              <a:ext uri="{FF2B5EF4-FFF2-40B4-BE49-F238E27FC236}">
                <a16:creationId xmlns:a16="http://schemas.microsoft.com/office/drawing/2014/main" id="{EF68AD74-98A1-D34B-A1A6-E1BF70949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6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p:txBody>
          <a:bodyPr/>
          <a:lstStyle/>
          <a:p>
            <a:r>
              <a:rPr lang="en-US" altLang="en-US" dirty="0"/>
              <a:t>Overview</a:t>
            </a:r>
          </a:p>
        </p:txBody>
      </p:sp>
      <p:sp>
        <p:nvSpPr>
          <p:cNvPr id="4" name="Content Placeholder 4">
            <a:extLst>
              <a:ext uri="{FF2B5EF4-FFF2-40B4-BE49-F238E27FC236}">
                <a16:creationId xmlns:a16="http://schemas.microsoft.com/office/drawing/2014/main" id="{D08079B1-FEB4-DC90-4183-2819A45DC4AF}"/>
              </a:ext>
            </a:extLst>
          </p:cNvPr>
          <p:cNvSpPr>
            <a:spLocks noGrp="1" noChangeArrowheads="1"/>
          </p:cNvSpPr>
          <p:nvPr>
            <p:ph idx="1"/>
          </p:nvPr>
        </p:nvSpPr>
        <p:spPr>
          <a:xfrm>
            <a:off x="838200" y="1825625"/>
            <a:ext cx="10515600" cy="4351338"/>
          </a:xfrm>
        </p:spPr>
        <p:txBody>
          <a:bodyPr/>
          <a:lstStyle/>
          <a:p>
            <a:r>
              <a:rPr lang="en-US" altLang="en-US" dirty="0"/>
              <a:t>Three grade levels – grade 5, middle school, high school</a:t>
            </a:r>
          </a:p>
          <a:p>
            <a:r>
              <a:rPr lang="en-US" altLang="en-US" dirty="0"/>
              <a:t>4 forms per grade level</a:t>
            </a:r>
          </a:p>
          <a:p>
            <a:pPr lvl="1"/>
            <a:r>
              <a:rPr lang="en-US" altLang="en-US" dirty="0"/>
              <a:t>Each form covers different content/standards</a:t>
            </a:r>
          </a:p>
          <a:p>
            <a:r>
              <a:rPr lang="en-US" altLang="en-US" dirty="0"/>
              <a:t>12–14 items per form</a:t>
            </a:r>
          </a:p>
          <a:p>
            <a:pPr lvl="1"/>
            <a:r>
              <a:rPr lang="en-US" altLang="en-US" dirty="0"/>
              <a:t>10–12 selected response</a:t>
            </a:r>
          </a:p>
          <a:p>
            <a:pPr lvl="1"/>
            <a:r>
              <a:rPr lang="en-US" altLang="en-US" dirty="0"/>
              <a:t>2 open ended response</a:t>
            </a:r>
          </a:p>
          <a:p>
            <a:r>
              <a:rPr lang="en-US" altLang="en-US" dirty="0"/>
              <a:t>Aligned to Next Generation Science Standards (NGSS)</a:t>
            </a:r>
          </a:p>
          <a:p>
            <a:r>
              <a:rPr lang="en-US" altLang="en-US" dirty="0"/>
              <a:t>Administer based on curriculum and pacing</a:t>
            </a:r>
          </a:p>
        </p:txBody>
      </p:sp>
    </p:spTree>
    <p:extLst>
      <p:ext uri="{BB962C8B-B14F-4D97-AF65-F5344CB8AC3E}">
        <p14:creationId xmlns:p14="http://schemas.microsoft.com/office/powerpoint/2010/main" val="215909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AEA58EE-3C99-FA4F-B80D-9A90A87EBEC7}" vid="{EFF398B1-CF49-A04A-9111-0DC7E90DF240}"/>
    </a:ext>
  </a:extLst>
</a:theme>
</file>

<file path=ppt/theme/theme2.xml><?xml version="1.0" encoding="utf-8"?>
<a:theme xmlns:a="http://schemas.openxmlformats.org/drawingml/2006/main" name="Office Theme">
  <a:themeElements>
    <a:clrScheme name="Cognia">
      <a:dk1>
        <a:srgbClr val="1A1A1A"/>
      </a:dk1>
      <a:lt1>
        <a:srgbClr val="FFFFFF"/>
      </a:lt1>
      <a:dk2>
        <a:srgbClr val="FF554D"/>
      </a:dk2>
      <a:lt2>
        <a:srgbClr val="D9D9D9"/>
      </a:lt2>
      <a:accent1>
        <a:srgbClr val="262E67"/>
      </a:accent1>
      <a:accent2>
        <a:srgbClr val="371D35"/>
      </a:accent2>
      <a:accent3>
        <a:srgbClr val="043D33"/>
      </a:accent3>
      <a:accent4>
        <a:srgbClr val="8064A2"/>
      </a:accent4>
      <a:accent5>
        <a:srgbClr val="FCE086"/>
      </a:accent5>
      <a:accent6>
        <a:srgbClr val="F2C6C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1189C8DD-C6E8-C046-B822-2247337F09BC}" vid="{196E4191-8857-2342-B948-500198138A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a752242-9d3c-454e-ae87-f17a51cf8f7a">
      <Terms xmlns="http://schemas.microsoft.com/office/infopath/2007/PartnerControls"/>
    </lcf76f155ced4ddcb4097134ff3c332f>
    <TaxCatchAll xmlns="c9246d69-4899-4d1a-9570-20d2517e9d0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FB56F86E3D7D4E8761609AEC38C126" ma:contentTypeVersion="14" ma:contentTypeDescription="Create a new document." ma:contentTypeScope="" ma:versionID="c9d64d7c8a7fde3b450c85bd66e11b31">
  <xsd:schema xmlns:xsd="http://www.w3.org/2001/XMLSchema" xmlns:xs="http://www.w3.org/2001/XMLSchema" xmlns:p="http://schemas.microsoft.com/office/2006/metadata/properties" xmlns:ns2="5a752242-9d3c-454e-ae87-f17a51cf8f7a" xmlns:ns3="c9246d69-4899-4d1a-9570-20d2517e9d0f" targetNamespace="http://schemas.microsoft.com/office/2006/metadata/properties" ma:root="true" ma:fieldsID="d144d923b714a48adb8d44d802b47a5c" ns2:_="" ns3:_="">
    <xsd:import namespace="5a752242-9d3c-454e-ae87-f17a51cf8f7a"/>
    <xsd:import namespace="c9246d69-4899-4d1a-9570-20d2517e9d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52242-9d3c-454e-ae87-f17a51cf8f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a398e30-4098-4ede-a5d0-96c01bd45c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246d69-4899-4d1a-9570-20d2517e9d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04e3497-03d5-4a0f-92f3-5cf979bee191}" ma:internalName="TaxCatchAll" ma:showField="CatchAllData" ma:web="c9246d69-4899-4d1a-9570-20d2517e9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7B23FF-544A-4B8F-803C-408001FDB790}">
  <ds:schemaRefs>
    <ds:schemaRef ds:uri="http://schemas.microsoft.com/sharepoint/v3/contenttype/forms"/>
  </ds:schemaRefs>
</ds:datastoreItem>
</file>

<file path=customXml/itemProps2.xml><?xml version="1.0" encoding="utf-8"?>
<ds:datastoreItem xmlns:ds="http://schemas.openxmlformats.org/officeDocument/2006/customXml" ds:itemID="{C45E90C6-3F68-4834-94D4-8A1F0C0E90C8}">
  <ds:schemaRefs>
    <ds:schemaRef ds:uri="c9246d69-4899-4d1a-9570-20d2517e9d0f"/>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5a752242-9d3c-454e-ae87-f17a51cf8f7a"/>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745E0D1C-FD0F-4A79-8562-90E9886C6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52242-9d3c-454e-ae87-f17a51cf8f7a"/>
    <ds:schemaRef ds:uri="c9246d69-4899-4d1a-9570-20d2517e9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485</TotalTime>
  <Words>3723</Words>
  <Application>Microsoft Office PowerPoint</Application>
  <PresentationFormat>Widescreen</PresentationFormat>
  <Paragraphs>521</Paragraphs>
  <Slides>51</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Arial</vt:lpstr>
      <vt:lpstr>Calibri</vt:lpstr>
      <vt:lpstr>Georgia</vt:lpstr>
      <vt:lpstr>Gill Sans</vt:lpstr>
      <vt:lpstr>Gill Sans MT</vt:lpstr>
      <vt:lpstr>Lato Light</vt:lpstr>
      <vt:lpstr>Lato Medium</vt:lpstr>
      <vt:lpstr>Lato Semibold</vt:lpstr>
      <vt:lpstr>Wingdings</vt:lpstr>
      <vt:lpstr>1_Office Theme</vt:lpstr>
      <vt:lpstr>Office Theme</vt:lpstr>
      <vt:lpstr>Welcome! </vt:lpstr>
      <vt:lpstr>BIE Science Benchmark</vt:lpstr>
      <vt:lpstr>Housekeeping</vt:lpstr>
      <vt:lpstr>Welcome &amp; Introductions</vt:lpstr>
      <vt:lpstr>Bureau of Indian Education (BIE)</vt:lpstr>
      <vt:lpstr>Bureau of Indian Education  Science Benchmark Assessment   Fall 2023 ITC Training</vt:lpstr>
      <vt:lpstr>Agenda</vt:lpstr>
      <vt:lpstr>Science Benchmark Overview</vt:lpstr>
      <vt:lpstr>Overview</vt:lpstr>
      <vt:lpstr>Format</vt:lpstr>
      <vt:lpstr>Key Dates</vt:lpstr>
      <vt:lpstr>BIE Science Assessment </vt:lpstr>
      <vt:lpstr>BIE Science Assessment Online System</vt:lpstr>
      <vt:lpstr>Test Preparation Process</vt:lpstr>
      <vt:lpstr>Portal Access</vt:lpstr>
      <vt:lpstr>User Roles</vt:lpstr>
      <vt:lpstr>Portal Log-in</vt:lpstr>
      <vt:lpstr>User Accounts &amp; Access</vt:lpstr>
      <vt:lpstr>Administration</vt:lpstr>
      <vt:lpstr>Administration Workflow</vt:lpstr>
      <vt:lpstr>Administration: ITC Account</vt:lpstr>
      <vt:lpstr>Site Setup &amp; Site Readiness</vt:lpstr>
      <vt:lpstr>Site Technology Preparation</vt:lpstr>
      <vt:lpstr>Site Technology Preparation</vt:lpstr>
      <vt:lpstr>Site Technology Preparation</vt:lpstr>
      <vt:lpstr>Site Technology Preparation</vt:lpstr>
      <vt:lpstr>Technology Requirements</vt:lpstr>
      <vt:lpstr>Technology Requirements</vt:lpstr>
      <vt:lpstr>Technology Requirements</vt:lpstr>
      <vt:lpstr>Site Readiness</vt:lpstr>
      <vt:lpstr>Site Readiness</vt:lpstr>
      <vt:lpstr>Site Readiness</vt:lpstr>
      <vt:lpstr>Site Readiness</vt:lpstr>
      <vt:lpstr>Site Readiness</vt:lpstr>
      <vt:lpstr>Site Readiness</vt:lpstr>
      <vt:lpstr>Site Readiness</vt:lpstr>
      <vt:lpstr>Site Readiness</vt:lpstr>
      <vt:lpstr>Site Readiness</vt:lpstr>
      <vt:lpstr>Site Readiness</vt:lpstr>
      <vt:lpstr>Browser Requirements</vt:lpstr>
      <vt:lpstr>Browser &amp; Kiosk Requirements (network)</vt:lpstr>
      <vt:lpstr>Browser &amp; Kiosk Test Integrity</vt:lpstr>
      <vt:lpstr>Browser &amp; Kiosk Test Integrity</vt:lpstr>
      <vt:lpstr>Browser &amp; Kiosk Test Integrity</vt:lpstr>
      <vt:lpstr>Additional Training Resources</vt:lpstr>
      <vt:lpstr>Remember</vt:lpstr>
      <vt:lpstr>PowerPoint Presentation</vt:lpstr>
      <vt:lpstr>Help &amp; Support Site General Education Science</vt:lpstr>
      <vt:lpstr>BIE Science Help Desk</vt:lpstr>
      <vt:lpstr>Thank you!</vt:lpstr>
      <vt:lpstr>Knowledge is Opportunity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Kaelee Harper</dc:creator>
  <cp:lastModifiedBy>Aarti Jagtap</cp:lastModifiedBy>
  <cp:revision>13</cp:revision>
  <dcterms:created xsi:type="dcterms:W3CDTF">2020-11-12T13:11:43Z</dcterms:created>
  <dcterms:modified xsi:type="dcterms:W3CDTF">2023-09-22T20:35:33Z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530f54-9721-46db-bbe4-0dd4cd6e1126_Enabled">
    <vt:lpwstr>true</vt:lpwstr>
  </property>
  <property fmtid="{D5CDD505-2E9C-101B-9397-08002B2CF9AE}" pid="3" name="MSIP_Label_09530f54-9721-46db-bbe4-0dd4cd6e1126_SetDate">
    <vt:lpwstr>2020-11-12T13:11:43Z</vt:lpwstr>
  </property>
  <property fmtid="{D5CDD505-2E9C-101B-9397-08002B2CF9AE}" pid="4" name="MSIP_Label_09530f54-9721-46db-bbe4-0dd4cd6e1126_Method">
    <vt:lpwstr>Standard</vt:lpwstr>
  </property>
  <property fmtid="{D5CDD505-2E9C-101B-9397-08002B2CF9AE}" pid="5" name="MSIP_Label_09530f54-9721-46db-bbe4-0dd4cd6e1126_Name">
    <vt:lpwstr>General</vt:lpwstr>
  </property>
  <property fmtid="{D5CDD505-2E9C-101B-9397-08002B2CF9AE}" pid="6" name="MSIP_Label_09530f54-9721-46db-bbe4-0dd4cd6e1126_SiteId">
    <vt:lpwstr>22230e31-3d9d-47b1-8794-50b0e2d7bd02</vt:lpwstr>
  </property>
  <property fmtid="{D5CDD505-2E9C-101B-9397-08002B2CF9AE}" pid="7" name="MSIP_Label_09530f54-9721-46db-bbe4-0dd4cd6e1126_ActionId">
    <vt:lpwstr>a41caa87-652a-4e91-ae1b-848e79b862f2</vt:lpwstr>
  </property>
  <property fmtid="{D5CDD505-2E9C-101B-9397-08002B2CF9AE}" pid="8" name="MSIP_Label_09530f54-9721-46db-bbe4-0dd4cd6e1126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Copyright - eMetric LLC</vt:lpwstr>
  </property>
  <property fmtid="{D5CDD505-2E9C-101B-9397-08002B2CF9AE}" pid="11" name="ContentTypeId">
    <vt:lpwstr>0x01010081FB56F86E3D7D4E8761609AEC38C126</vt:lpwstr>
  </property>
  <property fmtid="{D5CDD505-2E9C-101B-9397-08002B2CF9AE}" pid="12" name="MediaServiceImageTags">
    <vt:lpwstr/>
  </property>
</Properties>
</file>