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4" r:id="rId5"/>
  </p:sldMasterIdLst>
  <p:notesMasterIdLst>
    <p:notesMasterId r:id="rId121"/>
  </p:notesMasterIdLst>
  <p:sldIdLst>
    <p:sldId id="858" r:id="rId6"/>
    <p:sldId id="288" r:id="rId7"/>
    <p:sldId id="859" r:id="rId8"/>
    <p:sldId id="860" r:id="rId9"/>
    <p:sldId id="861" r:id="rId10"/>
    <p:sldId id="256" r:id="rId11"/>
    <p:sldId id="257" r:id="rId12"/>
    <p:sldId id="298" r:id="rId13"/>
    <p:sldId id="866" r:id="rId14"/>
    <p:sldId id="383" r:id="rId15"/>
    <p:sldId id="313" r:id="rId16"/>
    <p:sldId id="844" r:id="rId17"/>
    <p:sldId id="312" r:id="rId18"/>
    <p:sldId id="261" r:id="rId19"/>
    <p:sldId id="260" r:id="rId20"/>
    <p:sldId id="258" r:id="rId21"/>
    <p:sldId id="399" r:id="rId22"/>
    <p:sldId id="845" r:id="rId23"/>
    <p:sldId id="314" r:id="rId24"/>
    <p:sldId id="315" r:id="rId25"/>
    <p:sldId id="809" r:id="rId26"/>
    <p:sldId id="316" r:id="rId27"/>
    <p:sldId id="317" r:id="rId28"/>
    <p:sldId id="318" r:id="rId29"/>
    <p:sldId id="319" r:id="rId30"/>
    <p:sldId id="857" r:id="rId31"/>
    <p:sldId id="808" r:id="rId32"/>
    <p:sldId id="322" r:id="rId33"/>
    <p:sldId id="347" r:id="rId34"/>
    <p:sldId id="349" r:id="rId35"/>
    <p:sldId id="360" r:id="rId36"/>
    <p:sldId id="361" r:id="rId37"/>
    <p:sldId id="812" r:id="rId38"/>
    <p:sldId id="811" r:id="rId39"/>
    <p:sldId id="813" r:id="rId40"/>
    <p:sldId id="366" r:id="rId41"/>
    <p:sldId id="353" r:id="rId42"/>
    <p:sldId id="365" r:id="rId43"/>
    <p:sldId id="357" r:id="rId44"/>
    <p:sldId id="358" r:id="rId45"/>
    <p:sldId id="348" r:id="rId46"/>
    <p:sldId id="350" r:id="rId47"/>
    <p:sldId id="369" r:id="rId48"/>
    <p:sldId id="367" r:id="rId49"/>
    <p:sldId id="351" r:id="rId50"/>
    <p:sldId id="814" r:id="rId51"/>
    <p:sldId id="370" r:id="rId52"/>
    <p:sldId id="371" r:id="rId53"/>
    <p:sldId id="815" r:id="rId54"/>
    <p:sldId id="373" r:id="rId55"/>
    <p:sldId id="356" r:id="rId56"/>
    <p:sldId id="378" r:id="rId57"/>
    <p:sldId id="817" r:id="rId58"/>
    <p:sldId id="379" r:id="rId59"/>
    <p:sldId id="380" r:id="rId60"/>
    <p:sldId id="384" r:id="rId61"/>
    <p:sldId id="381" r:id="rId62"/>
    <p:sldId id="390" r:id="rId63"/>
    <p:sldId id="355" r:id="rId64"/>
    <p:sldId id="377" r:id="rId65"/>
    <p:sldId id="385" r:id="rId66"/>
    <p:sldId id="382" r:id="rId67"/>
    <p:sldId id="822" r:id="rId68"/>
    <p:sldId id="821" r:id="rId69"/>
    <p:sldId id="820" r:id="rId70"/>
    <p:sldId id="823" r:id="rId71"/>
    <p:sldId id="825" r:id="rId72"/>
    <p:sldId id="826" r:id="rId73"/>
    <p:sldId id="842" r:id="rId74"/>
    <p:sldId id="824" r:id="rId75"/>
    <p:sldId id="841" r:id="rId76"/>
    <p:sldId id="831" r:id="rId77"/>
    <p:sldId id="835" r:id="rId78"/>
    <p:sldId id="833" r:id="rId79"/>
    <p:sldId id="834" r:id="rId80"/>
    <p:sldId id="846" r:id="rId81"/>
    <p:sldId id="832" r:id="rId82"/>
    <p:sldId id="828" r:id="rId83"/>
    <p:sldId id="829" r:id="rId84"/>
    <p:sldId id="827" r:id="rId85"/>
    <p:sldId id="836" r:id="rId86"/>
    <p:sldId id="837" r:id="rId87"/>
    <p:sldId id="838" r:id="rId88"/>
    <p:sldId id="839" r:id="rId89"/>
    <p:sldId id="840" r:id="rId90"/>
    <p:sldId id="830" r:id="rId91"/>
    <p:sldId id="819" r:id="rId92"/>
    <p:sldId id="386" r:id="rId93"/>
    <p:sldId id="387" r:id="rId94"/>
    <p:sldId id="388" r:id="rId95"/>
    <p:sldId id="352" r:id="rId96"/>
    <p:sldId id="389" r:id="rId97"/>
    <p:sldId id="847" r:id="rId98"/>
    <p:sldId id="391" r:id="rId99"/>
    <p:sldId id="392" r:id="rId100"/>
    <p:sldId id="359" r:id="rId101"/>
    <p:sldId id="393" r:id="rId102"/>
    <p:sldId id="394" r:id="rId103"/>
    <p:sldId id="362" r:id="rId104"/>
    <p:sldId id="395" r:id="rId105"/>
    <p:sldId id="850" r:id="rId106"/>
    <p:sldId id="851" r:id="rId107"/>
    <p:sldId id="852" r:id="rId108"/>
    <p:sldId id="853" r:id="rId109"/>
    <p:sldId id="854" r:id="rId110"/>
    <p:sldId id="855" r:id="rId111"/>
    <p:sldId id="397" r:id="rId112"/>
    <p:sldId id="398" r:id="rId113"/>
    <p:sldId id="346" r:id="rId114"/>
    <p:sldId id="344" r:id="rId115"/>
    <p:sldId id="856" r:id="rId116"/>
    <p:sldId id="862" r:id="rId117"/>
    <p:sldId id="863" r:id="rId118"/>
    <p:sldId id="864" r:id="rId119"/>
    <p:sldId id="865" r:id="rId1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230A2A-7EE9-54C1-B9BB-C961D671D4B2}" name="Kaelee Harper" initials="KH" userId="S::kharper@emetric.net::551bc754-dc5b-4321-85c7-faed821a67fa" providerId="AD"/>
  <p188:author id="{1D8BE44D-0D0D-6C2A-08DA-63BF80DC9504}" name="William Kinnison" initials="WK" userId="S::wkinnison@emetric.net::0a1b5224-4931-40b9-a643-96259a17ef8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62BB46"/>
    <a:srgbClr val="005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34A6B3-D274-4F19-9BDB-F7822B7D8FE2}" v="1" dt="2023-08-09T19:54:07.6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675" autoAdjust="0"/>
  </p:normalViewPr>
  <p:slideViewPr>
    <p:cSldViewPr snapToGrid="0">
      <p:cViewPr varScale="1">
        <p:scale>
          <a:sx n="53" d="100"/>
          <a:sy n="53" d="100"/>
        </p:scale>
        <p:origin x="198" y="9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viewProps" Target="viewProps.xml"/><Relationship Id="rId128" Type="http://schemas.microsoft.com/office/2018/10/relationships/authors" Target="author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theme" Target="theme/theme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Kinnison" userId="0a1b5224-4931-40b9-a643-96259a17ef82" providerId="ADAL" clId="{FC3C2FF1-EB98-4A1F-8AF1-50AA091414FD}"/>
    <pc:docChg chg="undo custSel addSld delSld modSld">
      <pc:chgData name="William Kinnison" userId="0a1b5224-4931-40b9-a643-96259a17ef82" providerId="ADAL" clId="{FC3C2FF1-EB98-4A1F-8AF1-50AA091414FD}" dt="2022-09-14T20:20:01.309" v="741"/>
      <pc:docMkLst>
        <pc:docMk/>
      </pc:docMkLst>
      <pc:sldChg chg="modSp mod">
        <pc:chgData name="William Kinnison" userId="0a1b5224-4931-40b9-a643-96259a17ef82" providerId="ADAL" clId="{FC3C2FF1-EB98-4A1F-8AF1-50AA091414FD}" dt="2022-09-05T22:06:37.977" v="110" actId="27636"/>
        <pc:sldMkLst>
          <pc:docMk/>
          <pc:sldMk cId="3560994083" sldId="260"/>
        </pc:sldMkLst>
        <pc:spChg chg="mod">
          <ac:chgData name="William Kinnison" userId="0a1b5224-4931-40b9-a643-96259a17ef82" providerId="ADAL" clId="{FC3C2FF1-EB98-4A1F-8AF1-50AA091414FD}" dt="2022-09-05T22:06:37.977" v="110" actId="27636"/>
          <ac:spMkLst>
            <pc:docMk/>
            <pc:sldMk cId="3560994083" sldId="260"/>
            <ac:spMk id="3" creationId="{42327AC3-65A8-46E3-841C-11758C7FE671}"/>
          </ac:spMkLst>
        </pc:spChg>
      </pc:sldChg>
      <pc:sldChg chg="add">
        <pc:chgData name="William Kinnison" userId="0a1b5224-4931-40b9-a643-96259a17ef82" providerId="ADAL" clId="{FC3C2FF1-EB98-4A1F-8AF1-50AA091414FD}" dt="2022-09-14T20:20:01.309" v="741"/>
        <pc:sldMkLst>
          <pc:docMk/>
          <pc:sldMk cId="1784448750" sldId="323"/>
        </pc:sldMkLst>
      </pc:sldChg>
      <pc:sldChg chg="add">
        <pc:chgData name="William Kinnison" userId="0a1b5224-4931-40b9-a643-96259a17ef82" providerId="ADAL" clId="{FC3C2FF1-EB98-4A1F-8AF1-50AA091414FD}" dt="2022-09-14T20:20:01.309" v="741"/>
        <pc:sldMkLst>
          <pc:docMk/>
          <pc:sldMk cId="2277232058" sldId="344"/>
        </pc:sldMkLst>
      </pc:sldChg>
      <pc:sldChg chg="add">
        <pc:chgData name="William Kinnison" userId="0a1b5224-4931-40b9-a643-96259a17ef82" providerId="ADAL" clId="{FC3C2FF1-EB98-4A1F-8AF1-50AA091414FD}" dt="2022-09-14T20:20:01.309" v="741"/>
        <pc:sldMkLst>
          <pc:docMk/>
          <pc:sldMk cId="2933913338" sldId="346"/>
        </pc:sldMkLst>
      </pc:sldChg>
      <pc:sldChg chg="modSp mod">
        <pc:chgData name="William Kinnison" userId="0a1b5224-4931-40b9-a643-96259a17ef82" providerId="ADAL" clId="{FC3C2FF1-EB98-4A1F-8AF1-50AA091414FD}" dt="2022-09-05T22:09:51.958" v="112" actId="20577"/>
        <pc:sldMkLst>
          <pc:docMk/>
          <pc:sldMk cId="576786254" sldId="347"/>
        </pc:sldMkLst>
        <pc:spChg chg="mod">
          <ac:chgData name="William Kinnison" userId="0a1b5224-4931-40b9-a643-96259a17ef82" providerId="ADAL" clId="{FC3C2FF1-EB98-4A1F-8AF1-50AA091414FD}" dt="2022-09-05T22:09:51.958" v="112" actId="20577"/>
          <ac:spMkLst>
            <pc:docMk/>
            <pc:sldMk cId="576786254" sldId="347"/>
            <ac:spMk id="3" creationId="{0ABCE837-740C-4BFD-A5C6-062F749824B9}"/>
          </ac:spMkLst>
        </pc:spChg>
      </pc:sldChg>
      <pc:sldChg chg="add">
        <pc:chgData name="William Kinnison" userId="0a1b5224-4931-40b9-a643-96259a17ef82" providerId="ADAL" clId="{FC3C2FF1-EB98-4A1F-8AF1-50AA091414FD}" dt="2022-09-14T20:20:01.309" v="741"/>
        <pc:sldMkLst>
          <pc:docMk/>
          <pc:sldMk cId="3433306086" sldId="352"/>
        </pc:sldMkLst>
      </pc:sldChg>
      <pc:sldChg chg="modSp mod">
        <pc:chgData name="William Kinnison" userId="0a1b5224-4931-40b9-a643-96259a17ef82" providerId="ADAL" clId="{FC3C2FF1-EB98-4A1F-8AF1-50AA091414FD}" dt="2022-09-14T15:23:27.985" v="242" actId="20577"/>
        <pc:sldMkLst>
          <pc:docMk/>
          <pc:sldMk cId="2034794476" sldId="355"/>
        </pc:sldMkLst>
        <pc:spChg chg="mod">
          <ac:chgData name="William Kinnison" userId="0a1b5224-4931-40b9-a643-96259a17ef82" providerId="ADAL" clId="{FC3C2FF1-EB98-4A1F-8AF1-50AA091414FD}" dt="2022-09-14T15:23:27.985" v="242" actId="20577"/>
          <ac:spMkLst>
            <pc:docMk/>
            <pc:sldMk cId="2034794476" sldId="355"/>
            <ac:spMk id="3" creationId="{D0E6AC1E-B447-49E5-9978-D137BA4BA8D9}"/>
          </ac:spMkLst>
        </pc:spChg>
      </pc:sldChg>
      <pc:sldChg chg="add">
        <pc:chgData name="William Kinnison" userId="0a1b5224-4931-40b9-a643-96259a17ef82" providerId="ADAL" clId="{FC3C2FF1-EB98-4A1F-8AF1-50AA091414FD}" dt="2022-09-14T20:20:01.309" v="741"/>
        <pc:sldMkLst>
          <pc:docMk/>
          <pc:sldMk cId="3329997887" sldId="359"/>
        </pc:sldMkLst>
      </pc:sldChg>
      <pc:sldChg chg="add">
        <pc:chgData name="William Kinnison" userId="0a1b5224-4931-40b9-a643-96259a17ef82" providerId="ADAL" clId="{FC3C2FF1-EB98-4A1F-8AF1-50AA091414FD}" dt="2022-09-14T20:20:01.309" v="741"/>
        <pc:sldMkLst>
          <pc:docMk/>
          <pc:sldMk cId="3074979087" sldId="362"/>
        </pc:sldMkLst>
      </pc:sldChg>
      <pc:sldChg chg="addSp modSp mod modAnim">
        <pc:chgData name="William Kinnison" userId="0a1b5224-4931-40b9-a643-96259a17ef82" providerId="ADAL" clId="{FC3C2FF1-EB98-4A1F-8AF1-50AA091414FD}" dt="2022-09-05T22:15:53.124" v="116" actId="14100"/>
        <pc:sldMkLst>
          <pc:docMk/>
          <pc:sldMk cId="2888469635" sldId="373"/>
        </pc:sldMkLst>
        <pc:spChg chg="add mod">
          <ac:chgData name="William Kinnison" userId="0a1b5224-4931-40b9-a643-96259a17ef82" providerId="ADAL" clId="{FC3C2FF1-EB98-4A1F-8AF1-50AA091414FD}" dt="2022-09-05T22:15:53.124" v="116" actId="14100"/>
          <ac:spMkLst>
            <pc:docMk/>
            <pc:sldMk cId="2888469635" sldId="373"/>
            <ac:spMk id="3" creationId="{00DA38DD-8D6D-A43F-AD42-0CEE4C705DCB}"/>
          </ac:spMkLst>
        </pc:spChg>
      </pc:sldChg>
      <pc:sldChg chg="addSp delSp modSp mod">
        <pc:chgData name="William Kinnison" userId="0a1b5224-4931-40b9-a643-96259a17ef82" providerId="ADAL" clId="{FC3C2FF1-EB98-4A1F-8AF1-50AA091414FD}" dt="2022-09-14T15:28:03.772" v="665" actId="14100"/>
        <pc:sldMkLst>
          <pc:docMk/>
          <pc:sldMk cId="1070168919" sldId="385"/>
        </pc:sldMkLst>
        <pc:spChg chg="mod">
          <ac:chgData name="William Kinnison" userId="0a1b5224-4931-40b9-a643-96259a17ef82" providerId="ADAL" clId="{FC3C2FF1-EB98-4A1F-8AF1-50AA091414FD}" dt="2022-09-14T15:23:49.893" v="263" actId="20577"/>
          <ac:spMkLst>
            <pc:docMk/>
            <pc:sldMk cId="1070168919" sldId="385"/>
            <ac:spMk id="2" creationId="{6D7357B4-90D3-4B58-8E47-AE4067E6273E}"/>
          </ac:spMkLst>
        </pc:spChg>
        <pc:spChg chg="add del mod">
          <ac:chgData name="William Kinnison" userId="0a1b5224-4931-40b9-a643-96259a17ef82" providerId="ADAL" clId="{FC3C2FF1-EB98-4A1F-8AF1-50AA091414FD}" dt="2022-09-14T15:22:15.452" v="138"/>
          <ac:spMkLst>
            <pc:docMk/>
            <pc:sldMk cId="1070168919" sldId="385"/>
            <ac:spMk id="4" creationId="{832D855B-8919-B84F-915E-B9AA34E447DE}"/>
          </ac:spMkLst>
        </pc:spChg>
        <pc:spChg chg="mod">
          <ac:chgData name="William Kinnison" userId="0a1b5224-4931-40b9-a643-96259a17ef82" providerId="ADAL" clId="{FC3C2FF1-EB98-4A1F-8AF1-50AA091414FD}" dt="2022-09-14T15:22:55.625" v="217" actId="1037"/>
          <ac:spMkLst>
            <pc:docMk/>
            <pc:sldMk cId="1070168919" sldId="385"/>
            <ac:spMk id="7" creationId="{858BD70B-C999-4CB7-99B8-BFB4F46F1262}"/>
          </ac:spMkLst>
        </pc:spChg>
        <pc:spChg chg="add mod">
          <ac:chgData name="William Kinnison" userId="0a1b5224-4931-40b9-a643-96259a17ef82" providerId="ADAL" clId="{FC3C2FF1-EB98-4A1F-8AF1-50AA091414FD}" dt="2022-09-14T15:24:07.903" v="269" actId="1037"/>
          <ac:spMkLst>
            <pc:docMk/>
            <pc:sldMk cId="1070168919" sldId="385"/>
            <ac:spMk id="10" creationId="{99A54A79-280F-F735-BF49-1F3629C1D664}"/>
          </ac:spMkLst>
        </pc:spChg>
        <pc:spChg chg="add mod">
          <ac:chgData name="William Kinnison" userId="0a1b5224-4931-40b9-a643-96259a17ef82" providerId="ADAL" clId="{FC3C2FF1-EB98-4A1F-8AF1-50AA091414FD}" dt="2022-09-14T15:24:48.106" v="273" actId="1076"/>
          <ac:spMkLst>
            <pc:docMk/>
            <pc:sldMk cId="1070168919" sldId="385"/>
            <ac:spMk id="12" creationId="{56AC9EF0-33BA-D054-AD85-28AF22545DA8}"/>
          </ac:spMkLst>
        </pc:spChg>
        <pc:spChg chg="mod">
          <ac:chgData name="William Kinnison" userId="0a1b5224-4931-40b9-a643-96259a17ef82" providerId="ADAL" clId="{FC3C2FF1-EB98-4A1F-8AF1-50AA091414FD}" dt="2022-09-14T15:22:41.163" v="175" actId="1035"/>
          <ac:spMkLst>
            <pc:docMk/>
            <pc:sldMk cId="1070168919" sldId="385"/>
            <ac:spMk id="15" creationId="{5043C426-4DD1-7E67-C62C-F5350E9A8845}"/>
          </ac:spMkLst>
        </pc:spChg>
        <pc:spChg chg="add mod">
          <ac:chgData name="William Kinnison" userId="0a1b5224-4931-40b9-a643-96259a17ef82" providerId="ADAL" clId="{FC3C2FF1-EB98-4A1F-8AF1-50AA091414FD}" dt="2022-09-14T15:25:00.335" v="279" actId="20577"/>
          <ac:spMkLst>
            <pc:docMk/>
            <pc:sldMk cId="1070168919" sldId="385"/>
            <ac:spMk id="16" creationId="{995EFDFE-E003-C9B7-B00E-BF1D277A43E4}"/>
          </ac:spMkLst>
        </pc:spChg>
        <pc:spChg chg="add mod">
          <ac:chgData name="William Kinnison" userId="0a1b5224-4931-40b9-a643-96259a17ef82" providerId="ADAL" clId="{FC3C2FF1-EB98-4A1F-8AF1-50AA091414FD}" dt="2022-09-14T15:25:02.796" v="281" actId="20577"/>
          <ac:spMkLst>
            <pc:docMk/>
            <pc:sldMk cId="1070168919" sldId="385"/>
            <ac:spMk id="18" creationId="{5D56E05D-3739-742C-3F0D-DE610C34E271}"/>
          </ac:spMkLst>
        </pc:spChg>
        <pc:graphicFrameChg chg="add mod modGraphic">
          <ac:chgData name="William Kinnison" userId="0a1b5224-4931-40b9-a643-96259a17ef82" providerId="ADAL" clId="{FC3C2FF1-EB98-4A1F-8AF1-50AA091414FD}" dt="2022-09-14T15:28:03.772" v="665" actId="14100"/>
          <ac:graphicFrameMkLst>
            <pc:docMk/>
            <pc:sldMk cId="1070168919" sldId="385"/>
            <ac:graphicFrameMk id="20" creationId="{B5B257EA-4B3D-D13E-A32A-680A6EF4E5B1}"/>
          </ac:graphicFrameMkLst>
        </pc:graphicFrameChg>
        <pc:picChg chg="add mod ord">
          <ac:chgData name="William Kinnison" userId="0a1b5224-4931-40b9-a643-96259a17ef82" providerId="ADAL" clId="{FC3C2FF1-EB98-4A1F-8AF1-50AA091414FD}" dt="2022-09-14T15:25:05.604" v="283" actId="1076"/>
          <ac:picMkLst>
            <pc:docMk/>
            <pc:sldMk cId="1070168919" sldId="385"/>
            <ac:picMk id="8" creationId="{3EBDBAFE-F2F4-9B8F-2684-305FC4AE0D7E}"/>
          </ac:picMkLst>
        </pc:picChg>
        <pc:picChg chg="del">
          <ac:chgData name="William Kinnison" userId="0a1b5224-4931-40b9-a643-96259a17ef82" providerId="ADAL" clId="{FC3C2FF1-EB98-4A1F-8AF1-50AA091414FD}" dt="2022-09-14T15:22:04.310" v="137" actId="478"/>
          <ac:picMkLst>
            <pc:docMk/>
            <pc:sldMk cId="1070168919" sldId="385"/>
            <ac:picMk id="14" creationId="{8936407C-E780-1D51-54B0-7FF51E063C2B}"/>
          </ac:picMkLst>
        </pc:picChg>
      </pc:sldChg>
      <pc:sldChg chg="add">
        <pc:chgData name="William Kinnison" userId="0a1b5224-4931-40b9-a643-96259a17ef82" providerId="ADAL" clId="{FC3C2FF1-EB98-4A1F-8AF1-50AA091414FD}" dt="2022-09-14T20:20:01.309" v="741"/>
        <pc:sldMkLst>
          <pc:docMk/>
          <pc:sldMk cId="4253887610" sldId="386"/>
        </pc:sldMkLst>
      </pc:sldChg>
      <pc:sldChg chg="add">
        <pc:chgData name="William Kinnison" userId="0a1b5224-4931-40b9-a643-96259a17ef82" providerId="ADAL" clId="{FC3C2FF1-EB98-4A1F-8AF1-50AA091414FD}" dt="2022-09-14T20:20:01.309" v="741"/>
        <pc:sldMkLst>
          <pc:docMk/>
          <pc:sldMk cId="468391928" sldId="387"/>
        </pc:sldMkLst>
      </pc:sldChg>
      <pc:sldChg chg="add">
        <pc:chgData name="William Kinnison" userId="0a1b5224-4931-40b9-a643-96259a17ef82" providerId="ADAL" clId="{FC3C2FF1-EB98-4A1F-8AF1-50AA091414FD}" dt="2022-09-14T20:20:01.309" v="741"/>
        <pc:sldMkLst>
          <pc:docMk/>
          <pc:sldMk cId="1787712154" sldId="388"/>
        </pc:sldMkLst>
      </pc:sldChg>
      <pc:sldChg chg="add">
        <pc:chgData name="William Kinnison" userId="0a1b5224-4931-40b9-a643-96259a17ef82" providerId="ADAL" clId="{FC3C2FF1-EB98-4A1F-8AF1-50AA091414FD}" dt="2022-09-14T20:20:01.309" v="741"/>
        <pc:sldMkLst>
          <pc:docMk/>
          <pc:sldMk cId="958008033" sldId="389"/>
        </pc:sldMkLst>
      </pc:sldChg>
      <pc:sldChg chg="add">
        <pc:chgData name="William Kinnison" userId="0a1b5224-4931-40b9-a643-96259a17ef82" providerId="ADAL" clId="{FC3C2FF1-EB98-4A1F-8AF1-50AA091414FD}" dt="2022-09-05T22:56:21.611" v="135"/>
        <pc:sldMkLst>
          <pc:docMk/>
          <pc:sldMk cId="3563098992" sldId="390"/>
        </pc:sldMkLst>
      </pc:sldChg>
      <pc:sldChg chg="add">
        <pc:chgData name="William Kinnison" userId="0a1b5224-4931-40b9-a643-96259a17ef82" providerId="ADAL" clId="{FC3C2FF1-EB98-4A1F-8AF1-50AA091414FD}" dt="2022-09-14T20:20:01.309" v="741"/>
        <pc:sldMkLst>
          <pc:docMk/>
          <pc:sldMk cId="3408925115" sldId="391"/>
        </pc:sldMkLst>
      </pc:sldChg>
      <pc:sldChg chg="add">
        <pc:chgData name="William Kinnison" userId="0a1b5224-4931-40b9-a643-96259a17ef82" providerId="ADAL" clId="{FC3C2FF1-EB98-4A1F-8AF1-50AA091414FD}" dt="2022-09-14T20:20:01.309" v="741"/>
        <pc:sldMkLst>
          <pc:docMk/>
          <pc:sldMk cId="727017256" sldId="392"/>
        </pc:sldMkLst>
      </pc:sldChg>
      <pc:sldChg chg="add">
        <pc:chgData name="William Kinnison" userId="0a1b5224-4931-40b9-a643-96259a17ef82" providerId="ADAL" clId="{FC3C2FF1-EB98-4A1F-8AF1-50AA091414FD}" dt="2022-09-14T20:20:01.309" v="741"/>
        <pc:sldMkLst>
          <pc:docMk/>
          <pc:sldMk cId="1791266057" sldId="393"/>
        </pc:sldMkLst>
      </pc:sldChg>
      <pc:sldChg chg="add">
        <pc:chgData name="William Kinnison" userId="0a1b5224-4931-40b9-a643-96259a17ef82" providerId="ADAL" clId="{FC3C2FF1-EB98-4A1F-8AF1-50AA091414FD}" dt="2022-09-14T20:20:01.309" v="741"/>
        <pc:sldMkLst>
          <pc:docMk/>
          <pc:sldMk cId="1435464509" sldId="394"/>
        </pc:sldMkLst>
      </pc:sldChg>
      <pc:sldChg chg="add">
        <pc:chgData name="William Kinnison" userId="0a1b5224-4931-40b9-a643-96259a17ef82" providerId="ADAL" clId="{FC3C2FF1-EB98-4A1F-8AF1-50AA091414FD}" dt="2022-09-14T20:20:01.309" v="741"/>
        <pc:sldMkLst>
          <pc:docMk/>
          <pc:sldMk cId="320304066" sldId="395"/>
        </pc:sldMkLst>
      </pc:sldChg>
      <pc:sldChg chg="add">
        <pc:chgData name="William Kinnison" userId="0a1b5224-4931-40b9-a643-96259a17ef82" providerId="ADAL" clId="{FC3C2FF1-EB98-4A1F-8AF1-50AA091414FD}" dt="2022-09-14T20:20:01.309" v="741"/>
        <pc:sldMkLst>
          <pc:docMk/>
          <pc:sldMk cId="1892988682" sldId="396"/>
        </pc:sldMkLst>
      </pc:sldChg>
      <pc:sldChg chg="add">
        <pc:chgData name="William Kinnison" userId="0a1b5224-4931-40b9-a643-96259a17ef82" providerId="ADAL" clId="{FC3C2FF1-EB98-4A1F-8AF1-50AA091414FD}" dt="2022-09-14T20:20:01.309" v="741"/>
        <pc:sldMkLst>
          <pc:docMk/>
          <pc:sldMk cId="3379456435" sldId="397"/>
        </pc:sldMkLst>
      </pc:sldChg>
      <pc:sldChg chg="add">
        <pc:chgData name="William Kinnison" userId="0a1b5224-4931-40b9-a643-96259a17ef82" providerId="ADAL" clId="{FC3C2FF1-EB98-4A1F-8AF1-50AA091414FD}" dt="2022-09-14T20:20:01.309" v="741"/>
        <pc:sldMkLst>
          <pc:docMk/>
          <pc:sldMk cId="1571499998" sldId="398"/>
        </pc:sldMkLst>
      </pc:sldChg>
      <pc:sldChg chg="del">
        <pc:chgData name="William Kinnison" userId="0a1b5224-4931-40b9-a643-96259a17ef82" providerId="ADAL" clId="{FC3C2FF1-EB98-4A1F-8AF1-50AA091414FD}" dt="2022-09-05T22:15:38.033" v="113" actId="47"/>
        <pc:sldMkLst>
          <pc:docMk/>
          <pc:sldMk cId="3526766451" sldId="816"/>
        </pc:sldMkLst>
      </pc:sldChg>
      <pc:sldChg chg="modSp mod">
        <pc:chgData name="William Kinnison" userId="0a1b5224-4931-40b9-a643-96259a17ef82" providerId="ADAL" clId="{FC3C2FF1-EB98-4A1F-8AF1-50AA091414FD}" dt="2022-09-14T15:29:11.893" v="704" actId="14100"/>
        <pc:sldMkLst>
          <pc:docMk/>
          <pc:sldMk cId="2770487162" sldId="824"/>
        </pc:sldMkLst>
        <pc:spChg chg="mod">
          <ac:chgData name="William Kinnison" userId="0a1b5224-4931-40b9-a643-96259a17ef82" providerId="ADAL" clId="{FC3C2FF1-EB98-4A1F-8AF1-50AA091414FD}" dt="2022-09-14T15:28:49.313" v="695" actId="20577"/>
          <ac:spMkLst>
            <pc:docMk/>
            <pc:sldMk cId="2770487162" sldId="824"/>
            <ac:spMk id="12" creationId="{78C92AE6-7D10-F4C2-9878-343573484427}"/>
          </ac:spMkLst>
        </pc:spChg>
        <pc:spChg chg="mod">
          <ac:chgData name="William Kinnison" userId="0a1b5224-4931-40b9-a643-96259a17ef82" providerId="ADAL" clId="{FC3C2FF1-EB98-4A1F-8AF1-50AA091414FD}" dt="2022-09-14T15:29:11.893" v="704" actId="14100"/>
          <ac:spMkLst>
            <pc:docMk/>
            <pc:sldMk cId="2770487162" sldId="824"/>
            <ac:spMk id="13" creationId="{02881D4E-7DED-2FD1-0437-AC589063A3A4}"/>
          </ac:spMkLst>
        </pc:spChg>
        <pc:spChg chg="mod">
          <ac:chgData name="William Kinnison" userId="0a1b5224-4931-40b9-a643-96259a17ef82" providerId="ADAL" clId="{FC3C2FF1-EB98-4A1F-8AF1-50AA091414FD}" dt="2022-09-14T15:29:09.195" v="703" actId="14100"/>
          <ac:spMkLst>
            <pc:docMk/>
            <pc:sldMk cId="2770487162" sldId="824"/>
            <ac:spMk id="14" creationId="{E690C0DD-8A4C-EFF1-5208-9A66FCA50E72}"/>
          </ac:spMkLst>
        </pc:spChg>
      </pc:sldChg>
      <pc:sldChg chg="addSp modSp mod modAnim">
        <pc:chgData name="William Kinnison" userId="0a1b5224-4931-40b9-a643-96259a17ef82" providerId="ADAL" clId="{FC3C2FF1-EB98-4A1F-8AF1-50AA091414FD}" dt="2022-09-05T22:32:06.961" v="118" actId="1076"/>
        <pc:sldMkLst>
          <pc:docMk/>
          <pc:sldMk cId="80996988" sldId="827"/>
        </pc:sldMkLst>
        <pc:spChg chg="add mod">
          <ac:chgData name="William Kinnison" userId="0a1b5224-4931-40b9-a643-96259a17ef82" providerId="ADAL" clId="{FC3C2FF1-EB98-4A1F-8AF1-50AA091414FD}" dt="2022-09-05T22:32:06.961" v="118" actId="1076"/>
          <ac:spMkLst>
            <pc:docMk/>
            <pc:sldMk cId="80996988" sldId="827"/>
            <ac:spMk id="3" creationId="{DF24CD04-39D3-8929-5ACE-147D81A671E7}"/>
          </ac:spMkLst>
        </pc:spChg>
      </pc:sldChg>
      <pc:sldChg chg="modSp mod">
        <pc:chgData name="William Kinnison" userId="0a1b5224-4931-40b9-a643-96259a17ef82" providerId="ADAL" clId="{FC3C2FF1-EB98-4A1F-8AF1-50AA091414FD}" dt="2022-09-14T15:30:44.945" v="713" actId="1036"/>
        <pc:sldMkLst>
          <pc:docMk/>
          <pc:sldMk cId="1424857104" sldId="831"/>
        </pc:sldMkLst>
        <pc:spChg chg="mod">
          <ac:chgData name="William Kinnison" userId="0a1b5224-4931-40b9-a643-96259a17ef82" providerId="ADAL" clId="{FC3C2FF1-EB98-4A1F-8AF1-50AA091414FD}" dt="2022-09-14T15:30:44.945" v="713" actId="1036"/>
          <ac:spMkLst>
            <pc:docMk/>
            <pc:sldMk cId="1424857104" sldId="831"/>
            <ac:spMk id="6" creationId="{7F54A30E-C3A0-443B-AE48-AA8F83674475}"/>
          </ac:spMkLst>
        </pc:spChg>
      </pc:sldChg>
      <pc:sldChg chg="addSp delSp modSp mod">
        <pc:chgData name="William Kinnison" userId="0a1b5224-4931-40b9-a643-96259a17ef82" providerId="ADAL" clId="{FC3C2FF1-EB98-4A1F-8AF1-50AA091414FD}" dt="2022-09-14T15:31:45.277" v="740" actId="1035"/>
        <pc:sldMkLst>
          <pc:docMk/>
          <pc:sldMk cId="3248915447" sldId="835"/>
        </pc:sldMkLst>
        <pc:spChg chg="add del mod ord">
          <ac:chgData name="William Kinnison" userId="0a1b5224-4931-40b9-a643-96259a17ef82" providerId="ADAL" clId="{FC3C2FF1-EB98-4A1F-8AF1-50AA091414FD}" dt="2022-09-14T15:31:45.277" v="740" actId="1035"/>
          <ac:spMkLst>
            <pc:docMk/>
            <pc:sldMk cId="3248915447" sldId="835"/>
            <ac:spMk id="6" creationId="{3F04DAE3-2DBD-5F86-C29A-30334475FE1A}"/>
          </ac:spMkLst>
        </pc:spChg>
        <pc:spChg chg="add del">
          <ac:chgData name="William Kinnison" userId="0a1b5224-4931-40b9-a643-96259a17ef82" providerId="ADAL" clId="{FC3C2FF1-EB98-4A1F-8AF1-50AA091414FD}" dt="2022-09-14T15:31:19.255" v="722" actId="22"/>
          <ac:spMkLst>
            <pc:docMk/>
            <pc:sldMk cId="3248915447" sldId="835"/>
            <ac:spMk id="8" creationId="{1602CA60-65A3-3727-39A6-86B09F28F2DA}"/>
          </ac:spMkLst>
        </pc:spChg>
        <pc:picChg chg="add mod ord">
          <ac:chgData name="William Kinnison" userId="0a1b5224-4931-40b9-a643-96259a17ef82" providerId="ADAL" clId="{FC3C2FF1-EB98-4A1F-8AF1-50AA091414FD}" dt="2022-09-14T15:31:37.379" v="731" actId="1076"/>
          <ac:picMkLst>
            <pc:docMk/>
            <pc:sldMk cId="3248915447" sldId="835"/>
            <ac:picMk id="3" creationId="{CFF9BE1D-C46D-B10A-A549-FFA655BD319D}"/>
          </ac:picMkLst>
        </pc:picChg>
        <pc:picChg chg="mod">
          <ac:chgData name="William Kinnison" userId="0a1b5224-4931-40b9-a643-96259a17ef82" providerId="ADAL" clId="{FC3C2FF1-EB98-4A1F-8AF1-50AA091414FD}" dt="2022-09-14T15:31:24.917" v="725" actId="1076"/>
          <ac:picMkLst>
            <pc:docMk/>
            <pc:sldMk cId="3248915447" sldId="835"/>
            <ac:picMk id="5" creationId="{CF3D03A9-8D09-9E8A-CAFD-2B3816C44351}"/>
          </ac:picMkLst>
        </pc:picChg>
      </pc:sldChg>
      <pc:sldChg chg="addSp delSp modSp mod">
        <pc:chgData name="William Kinnison" userId="0a1b5224-4931-40b9-a643-96259a17ef82" providerId="ADAL" clId="{FC3C2FF1-EB98-4A1F-8AF1-50AA091414FD}" dt="2022-09-14T15:29:47.405" v="711" actId="1076"/>
        <pc:sldMkLst>
          <pc:docMk/>
          <pc:sldMk cId="3206653935" sldId="841"/>
        </pc:sldMkLst>
        <pc:spChg chg="add del mod">
          <ac:chgData name="William Kinnison" userId="0a1b5224-4931-40b9-a643-96259a17ef82" providerId="ADAL" clId="{FC3C2FF1-EB98-4A1F-8AF1-50AA091414FD}" dt="2022-09-14T15:29:38.321" v="706"/>
          <ac:spMkLst>
            <pc:docMk/>
            <pc:sldMk cId="3206653935" sldId="841"/>
            <ac:spMk id="4" creationId="{7508E5AF-F048-54C4-9D1C-1EDEC92B64DE}"/>
          </ac:spMkLst>
        </pc:spChg>
        <pc:spChg chg="mod">
          <ac:chgData name="William Kinnison" userId="0a1b5224-4931-40b9-a643-96259a17ef82" providerId="ADAL" clId="{FC3C2FF1-EB98-4A1F-8AF1-50AA091414FD}" dt="2022-09-14T15:29:47.405" v="711" actId="1076"/>
          <ac:spMkLst>
            <pc:docMk/>
            <pc:sldMk cId="3206653935" sldId="841"/>
            <ac:spMk id="6" creationId="{545E39C8-B03C-1509-8D07-274714360BDC}"/>
          </ac:spMkLst>
        </pc:spChg>
        <pc:picChg chg="del">
          <ac:chgData name="William Kinnison" userId="0a1b5224-4931-40b9-a643-96259a17ef82" providerId="ADAL" clId="{FC3C2FF1-EB98-4A1F-8AF1-50AA091414FD}" dt="2022-09-14T15:29:28.779" v="705" actId="478"/>
          <ac:picMkLst>
            <pc:docMk/>
            <pc:sldMk cId="3206653935" sldId="841"/>
            <ac:picMk id="5" creationId="{CC65FAC6-8B30-9E77-43BB-26B00F8500F8}"/>
          </ac:picMkLst>
        </pc:picChg>
        <pc:picChg chg="add mod ord">
          <ac:chgData name="William Kinnison" userId="0a1b5224-4931-40b9-a643-96259a17ef82" providerId="ADAL" clId="{FC3C2FF1-EB98-4A1F-8AF1-50AA091414FD}" dt="2022-09-14T15:29:43.819" v="710" actId="14100"/>
          <ac:picMkLst>
            <pc:docMk/>
            <pc:sldMk cId="3206653935" sldId="841"/>
            <ac:picMk id="8" creationId="{B6AFBF47-FC8F-231C-CB5C-DD4906DD9E17}"/>
          </ac:picMkLst>
        </pc:picChg>
      </pc:sldChg>
      <pc:sldChg chg="modSp mod">
        <pc:chgData name="William Kinnison" userId="0a1b5224-4931-40b9-a643-96259a17ef82" providerId="ADAL" clId="{FC3C2FF1-EB98-4A1F-8AF1-50AA091414FD}" dt="2022-09-05T22:05:20.328" v="107" actId="1076"/>
        <pc:sldMkLst>
          <pc:docMk/>
          <pc:sldMk cId="1482182355" sldId="844"/>
        </pc:sldMkLst>
        <pc:spChg chg="mod">
          <ac:chgData name="William Kinnison" userId="0a1b5224-4931-40b9-a643-96259a17ef82" providerId="ADAL" clId="{FC3C2FF1-EB98-4A1F-8AF1-50AA091414FD}" dt="2022-09-05T22:05:20.328" v="107" actId="1076"/>
          <ac:spMkLst>
            <pc:docMk/>
            <pc:sldMk cId="1482182355" sldId="844"/>
            <ac:spMk id="5" creationId="{20667C60-96CA-5E0C-0327-5FA92C001535}"/>
          </ac:spMkLst>
        </pc:spChg>
      </pc:sldChg>
      <pc:sldChg chg="addSp delSp modSp new mod">
        <pc:chgData name="William Kinnison" userId="0a1b5224-4931-40b9-a643-96259a17ef82" providerId="ADAL" clId="{FC3C2FF1-EB98-4A1F-8AF1-50AA091414FD}" dt="2022-09-05T22:44:07.030" v="131" actId="1037"/>
        <pc:sldMkLst>
          <pc:docMk/>
          <pc:sldMk cId="278633971" sldId="846"/>
        </pc:sldMkLst>
        <pc:spChg chg="mod">
          <ac:chgData name="William Kinnison" userId="0a1b5224-4931-40b9-a643-96259a17ef82" providerId="ADAL" clId="{FC3C2FF1-EB98-4A1F-8AF1-50AA091414FD}" dt="2022-09-05T22:42:38.562" v="120"/>
          <ac:spMkLst>
            <pc:docMk/>
            <pc:sldMk cId="278633971" sldId="846"/>
            <ac:spMk id="2" creationId="{43C92B40-46E0-D205-E8DF-126977DD9B91}"/>
          </ac:spMkLst>
        </pc:spChg>
        <pc:spChg chg="del">
          <ac:chgData name="William Kinnison" userId="0a1b5224-4931-40b9-a643-96259a17ef82" providerId="ADAL" clId="{FC3C2FF1-EB98-4A1F-8AF1-50AA091414FD}" dt="2022-09-05T22:43:27.239" v="121"/>
          <ac:spMkLst>
            <pc:docMk/>
            <pc:sldMk cId="278633971" sldId="846"/>
            <ac:spMk id="3" creationId="{E89B1734-9AB6-2600-D492-1D4F4F5C1B31}"/>
          </ac:spMkLst>
        </pc:spChg>
        <pc:spChg chg="add del">
          <ac:chgData name="William Kinnison" userId="0a1b5224-4931-40b9-a643-96259a17ef82" providerId="ADAL" clId="{FC3C2FF1-EB98-4A1F-8AF1-50AA091414FD}" dt="2022-09-05T22:43:37.805" v="124" actId="478"/>
          <ac:spMkLst>
            <pc:docMk/>
            <pc:sldMk cId="278633971" sldId="846"/>
            <ac:spMk id="7" creationId="{774984A9-E056-BAB8-2B28-DE99401338C4}"/>
          </ac:spMkLst>
        </pc:spChg>
        <pc:spChg chg="add mod">
          <ac:chgData name="William Kinnison" userId="0a1b5224-4931-40b9-a643-96259a17ef82" providerId="ADAL" clId="{FC3C2FF1-EB98-4A1F-8AF1-50AA091414FD}" dt="2022-09-05T22:44:07.030" v="131" actId="1037"/>
          <ac:spMkLst>
            <pc:docMk/>
            <pc:sldMk cId="278633971" sldId="846"/>
            <ac:spMk id="8" creationId="{060A1018-7524-3580-8222-78FEC5327096}"/>
          </ac:spMkLst>
        </pc:spChg>
        <pc:picChg chg="add mod">
          <ac:chgData name="William Kinnison" userId="0a1b5224-4931-40b9-a643-96259a17ef82" providerId="ADAL" clId="{FC3C2FF1-EB98-4A1F-8AF1-50AA091414FD}" dt="2022-09-05T22:43:30.125" v="122" actId="27614"/>
          <ac:picMkLst>
            <pc:docMk/>
            <pc:sldMk cId="278633971" sldId="846"/>
            <ac:picMk id="5" creationId="{32BD459D-4F65-6006-145F-7BA32F3BFB6A}"/>
          </ac:picMkLst>
        </pc:picChg>
      </pc:sldChg>
      <pc:sldChg chg="new del">
        <pc:chgData name="William Kinnison" userId="0a1b5224-4931-40b9-a643-96259a17ef82" providerId="ADAL" clId="{FC3C2FF1-EB98-4A1F-8AF1-50AA091414FD}" dt="2022-09-05T22:56:23.200" v="136" actId="47"/>
        <pc:sldMkLst>
          <pc:docMk/>
          <pc:sldMk cId="265470596" sldId="847"/>
        </pc:sldMkLst>
      </pc:sldChg>
      <pc:sldChg chg="new del">
        <pc:chgData name="William Kinnison" userId="0a1b5224-4931-40b9-a643-96259a17ef82" providerId="ADAL" clId="{FC3C2FF1-EB98-4A1F-8AF1-50AA091414FD}" dt="2022-09-05T22:44:58.382" v="133" actId="47"/>
        <pc:sldMkLst>
          <pc:docMk/>
          <pc:sldMk cId="1658197530" sldId="847"/>
        </pc:sldMkLst>
      </pc:sldChg>
      <pc:sldChg chg="add">
        <pc:chgData name="William Kinnison" userId="0a1b5224-4931-40b9-a643-96259a17ef82" providerId="ADAL" clId="{FC3C2FF1-EB98-4A1F-8AF1-50AA091414FD}" dt="2022-09-14T20:20:01.309" v="741"/>
        <pc:sldMkLst>
          <pc:docMk/>
          <pc:sldMk cId="2392688413" sldId="847"/>
        </pc:sldMkLst>
      </pc:sldChg>
      <pc:sldChg chg="add">
        <pc:chgData name="William Kinnison" userId="0a1b5224-4931-40b9-a643-96259a17ef82" providerId="ADAL" clId="{FC3C2FF1-EB98-4A1F-8AF1-50AA091414FD}" dt="2022-09-14T20:20:01.309" v="741"/>
        <pc:sldMkLst>
          <pc:docMk/>
          <pc:sldMk cId="1564724614" sldId="848"/>
        </pc:sldMkLst>
      </pc:sldChg>
      <pc:sldChg chg="add">
        <pc:chgData name="William Kinnison" userId="0a1b5224-4931-40b9-a643-96259a17ef82" providerId="ADAL" clId="{FC3C2FF1-EB98-4A1F-8AF1-50AA091414FD}" dt="2022-09-14T20:20:01.309" v="741"/>
        <pc:sldMkLst>
          <pc:docMk/>
          <pc:sldMk cId="1305676407" sldId="849"/>
        </pc:sldMkLst>
      </pc:sldChg>
      <pc:sldChg chg="add">
        <pc:chgData name="William Kinnison" userId="0a1b5224-4931-40b9-a643-96259a17ef82" providerId="ADAL" clId="{FC3C2FF1-EB98-4A1F-8AF1-50AA091414FD}" dt="2022-09-14T20:20:01.309" v="741"/>
        <pc:sldMkLst>
          <pc:docMk/>
          <pc:sldMk cId="889971041" sldId="850"/>
        </pc:sldMkLst>
      </pc:sldChg>
      <pc:sldChg chg="add">
        <pc:chgData name="William Kinnison" userId="0a1b5224-4931-40b9-a643-96259a17ef82" providerId="ADAL" clId="{FC3C2FF1-EB98-4A1F-8AF1-50AA091414FD}" dt="2022-09-14T20:20:01.309" v="741"/>
        <pc:sldMkLst>
          <pc:docMk/>
          <pc:sldMk cId="523766010" sldId="851"/>
        </pc:sldMkLst>
      </pc:sldChg>
      <pc:sldChg chg="add">
        <pc:chgData name="William Kinnison" userId="0a1b5224-4931-40b9-a643-96259a17ef82" providerId="ADAL" clId="{FC3C2FF1-EB98-4A1F-8AF1-50AA091414FD}" dt="2022-09-14T20:20:01.309" v="741"/>
        <pc:sldMkLst>
          <pc:docMk/>
          <pc:sldMk cId="1176695191" sldId="852"/>
        </pc:sldMkLst>
      </pc:sldChg>
      <pc:sldChg chg="add">
        <pc:chgData name="William Kinnison" userId="0a1b5224-4931-40b9-a643-96259a17ef82" providerId="ADAL" clId="{FC3C2FF1-EB98-4A1F-8AF1-50AA091414FD}" dt="2022-09-14T20:20:01.309" v="741"/>
        <pc:sldMkLst>
          <pc:docMk/>
          <pc:sldMk cId="980096981" sldId="853"/>
        </pc:sldMkLst>
      </pc:sldChg>
      <pc:sldChg chg="add">
        <pc:chgData name="William Kinnison" userId="0a1b5224-4931-40b9-a643-96259a17ef82" providerId="ADAL" clId="{FC3C2FF1-EB98-4A1F-8AF1-50AA091414FD}" dt="2022-09-14T20:20:01.309" v="741"/>
        <pc:sldMkLst>
          <pc:docMk/>
          <pc:sldMk cId="869355627" sldId="854"/>
        </pc:sldMkLst>
      </pc:sldChg>
      <pc:sldChg chg="add">
        <pc:chgData name="William Kinnison" userId="0a1b5224-4931-40b9-a643-96259a17ef82" providerId="ADAL" clId="{FC3C2FF1-EB98-4A1F-8AF1-50AA091414FD}" dt="2022-09-14T20:20:01.309" v="741"/>
        <pc:sldMkLst>
          <pc:docMk/>
          <pc:sldMk cId="3144782328" sldId="855"/>
        </pc:sldMkLst>
      </pc:sldChg>
      <pc:sldChg chg="add">
        <pc:chgData name="William Kinnison" userId="0a1b5224-4931-40b9-a643-96259a17ef82" providerId="ADAL" clId="{FC3C2FF1-EB98-4A1F-8AF1-50AA091414FD}" dt="2022-09-14T20:20:01.309" v="741"/>
        <pc:sldMkLst>
          <pc:docMk/>
          <pc:sldMk cId="1012072960" sldId="856"/>
        </pc:sldMkLst>
      </pc:sldChg>
    </pc:docChg>
  </pc:docChgLst>
  <pc:docChgLst>
    <pc:chgData name="William Kinnison" userId="0a1b5224-4931-40b9-a643-96259a17ef82" providerId="ADAL" clId="{E934A6B3-D274-4F19-9BDB-F7822B7D8FE2}"/>
    <pc:docChg chg="modSld">
      <pc:chgData name="William Kinnison" userId="0a1b5224-4931-40b9-a643-96259a17ef82" providerId="ADAL" clId="{E934A6B3-D274-4F19-9BDB-F7822B7D8FE2}" dt="2023-08-09T19:54:43.152" v="2"/>
      <pc:docMkLst>
        <pc:docMk/>
      </pc:docMkLst>
      <pc:sldChg chg="addSp delSp modSp mod">
        <pc:chgData name="William Kinnison" userId="0a1b5224-4931-40b9-a643-96259a17ef82" providerId="ADAL" clId="{E934A6B3-D274-4F19-9BDB-F7822B7D8FE2}" dt="2023-08-09T19:54:43.152" v="2"/>
        <pc:sldMkLst>
          <pc:docMk/>
          <pc:sldMk cId="539346015" sldId="368"/>
        </pc:sldMkLst>
        <pc:spChg chg="add del mod">
          <ac:chgData name="William Kinnison" userId="0a1b5224-4931-40b9-a643-96259a17ef82" providerId="ADAL" clId="{E934A6B3-D274-4F19-9BDB-F7822B7D8FE2}" dt="2023-08-09T19:54:43.152" v="2"/>
          <ac:spMkLst>
            <pc:docMk/>
            <pc:sldMk cId="539346015" sldId="368"/>
            <ac:spMk id="3" creationId="{710224A5-BB07-A1F3-96B4-366ADEE16F0A}"/>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https://bie.cognia.org/"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1" Type="http://schemas.openxmlformats.org/officeDocument/2006/relationships/hyperlink" Target="https://bie.cognia.org/"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5C767B-342B-AC46-A2DB-0D5C42EFE5F6}" type="doc">
      <dgm:prSet loTypeId="urn:microsoft.com/office/officeart/2005/8/layout/hierarchy4" loCatId="" qsTypeId="urn:microsoft.com/office/officeart/2005/8/quickstyle/simple1" qsCatId="simple" csTypeId="urn:microsoft.com/office/officeart/2005/8/colors/colorful1" csCatId="colorful" phldr="1"/>
      <dgm:spPr/>
      <dgm:t>
        <a:bodyPr/>
        <a:lstStyle/>
        <a:p>
          <a:endParaRPr lang="en-US"/>
        </a:p>
      </dgm:t>
    </dgm:pt>
    <dgm:pt modelId="{65017320-50A3-CF44-90FD-456141A13F98}">
      <dgm:prSet phldrT="[Text]"/>
      <dgm:spPr/>
      <dgm:t>
        <a:bodyPr/>
        <a:lstStyle/>
        <a:p>
          <a:r>
            <a:rPr lang="en-US">
              <a:latin typeface="Gill Sans MT" panose="020B0502020104020203" pitchFamily="34" charset="77"/>
            </a:rPr>
            <a:t>Online System</a:t>
          </a:r>
        </a:p>
      </dgm:t>
    </dgm:pt>
    <dgm:pt modelId="{305A86F2-2CED-E74D-9DFE-BB2A62A8D428}" type="parTrans" cxnId="{336A2565-5A1C-8344-9E9A-BF485F17D06D}">
      <dgm:prSet/>
      <dgm:spPr/>
      <dgm:t>
        <a:bodyPr/>
        <a:lstStyle/>
        <a:p>
          <a:endParaRPr lang="en-US">
            <a:latin typeface="Gill Sans MT" panose="020B0502020104020203" pitchFamily="34" charset="77"/>
          </a:endParaRPr>
        </a:p>
      </dgm:t>
    </dgm:pt>
    <dgm:pt modelId="{39BD541D-8FA9-014D-AC31-859412D6BCB7}" type="sibTrans" cxnId="{336A2565-5A1C-8344-9E9A-BF485F17D06D}">
      <dgm:prSet/>
      <dgm:spPr/>
      <dgm:t>
        <a:bodyPr/>
        <a:lstStyle/>
        <a:p>
          <a:endParaRPr lang="en-US">
            <a:latin typeface="Gill Sans MT" panose="020B0502020104020203" pitchFamily="34" charset="77"/>
          </a:endParaRPr>
        </a:p>
      </dgm:t>
    </dgm:pt>
    <dgm:pt modelId="{C3E5A1BF-FCEA-5B49-AD8F-E445599B419A}">
      <dgm:prSet phldrT="[Text]"/>
      <dgm:spPr/>
      <dgm:t>
        <a:bodyPr/>
        <a:lstStyle/>
        <a:p>
          <a:r>
            <a:rPr lang="en-US" dirty="0">
              <a:latin typeface="Gill Sans MT" panose="020B0502020104020203" pitchFamily="34" charset="77"/>
            </a:rPr>
            <a:t>Administration and Reporting Portal</a:t>
          </a:r>
        </a:p>
        <a:p>
          <a:r>
            <a:rPr lang="en-US" dirty="0">
              <a:solidFill>
                <a:schemeClr val="bg2"/>
              </a:solidFill>
              <a:hlinkClick xmlns:r="http://schemas.openxmlformats.org/officeDocument/2006/relationships" r:id="rId1">
                <a:extLst>
                  <a:ext uri="{A12FA001-AC4F-418D-AE19-62706E023703}">
                    <ahyp:hlinkClr xmlns:ahyp="http://schemas.microsoft.com/office/drawing/2018/hyperlinkcolor" val="tx"/>
                  </a:ext>
                </a:extLst>
              </a:hlinkClick>
            </a:rPr>
            <a:t>https://bie.cognia.org</a:t>
          </a:r>
          <a:endParaRPr lang="en-US" dirty="0">
            <a:solidFill>
              <a:schemeClr val="bg2"/>
            </a:solidFill>
            <a:latin typeface="Gill Sans MT" panose="020B0502020104020203" pitchFamily="34" charset="77"/>
          </a:endParaRPr>
        </a:p>
      </dgm:t>
    </dgm:pt>
    <dgm:pt modelId="{FD99EDAB-B126-404B-8DA4-C211F188E828}" type="parTrans" cxnId="{652C1B7C-F901-CC44-9F45-C8797FB02625}">
      <dgm:prSet/>
      <dgm:spPr/>
      <dgm:t>
        <a:bodyPr/>
        <a:lstStyle/>
        <a:p>
          <a:endParaRPr lang="en-US">
            <a:latin typeface="Gill Sans MT" panose="020B0502020104020203" pitchFamily="34" charset="77"/>
          </a:endParaRPr>
        </a:p>
      </dgm:t>
    </dgm:pt>
    <dgm:pt modelId="{C70DC46C-EC42-CA43-9356-07D02172FCD8}" type="sibTrans" cxnId="{652C1B7C-F901-CC44-9F45-C8797FB02625}">
      <dgm:prSet/>
      <dgm:spPr/>
      <dgm:t>
        <a:bodyPr/>
        <a:lstStyle/>
        <a:p>
          <a:endParaRPr lang="en-US">
            <a:latin typeface="Gill Sans MT" panose="020B0502020104020203" pitchFamily="34" charset="77"/>
          </a:endParaRPr>
        </a:p>
      </dgm:t>
    </dgm:pt>
    <dgm:pt modelId="{FE4F1555-4B0E-7F4F-8141-8F34A5D96981}">
      <dgm:prSet phldrT="[Text]"/>
      <dgm:spPr/>
      <dgm:t>
        <a:bodyPr/>
        <a:lstStyle/>
        <a:p>
          <a:r>
            <a:rPr lang="en-US" dirty="0">
              <a:latin typeface="Gill Sans MT" panose="020B0502020104020203" pitchFamily="34" charset="77"/>
            </a:rPr>
            <a:t>Users</a:t>
          </a:r>
        </a:p>
      </dgm:t>
    </dgm:pt>
    <dgm:pt modelId="{71476F32-A933-8344-9BF8-3998F7D375A9}" type="parTrans" cxnId="{B30CC955-82E2-6E41-BD6A-6B21AF6DA81D}">
      <dgm:prSet/>
      <dgm:spPr/>
      <dgm:t>
        <a:bodyPr/>
        <a:lstStyle/>
        <a:p>
          <a:endParaRPr lang="en-US">
            <a:latin typeface="Gill Sans MT" panose="020B0502020104020203" pitchFamily="34" charset="77"/>
          </a:endParaRPr>
        </a:p>
      </dgm:t>
    </dgm:pt>
    <dgm:pt modelId="{CA875098-0E57-2943-915F-3414342AF95B}" type="sibTrans" cxnId="{B30CC955-82E2-6E41-BD6A-6B21AF6DA81D}">
      <dgm:prSet/>
      <dgm:spPr/>
      <dgm:t>
        <a:bodyPr/>
        <a:lstStyle/>
        <a:p>
          <a:endParaRPr lang="en-US">
            <a:latin typeface="Gill Sans MT" panose="020B0502020104020203" pitchFamily="34" charset="77"/>
          </a:endParaRPr>
        </a:p>
      </dgm:t>
    </dgm:pt>
    <dgm:pt modelId="{14C54BF7-3B1C-654B-9DCC-5218251347E5}">
      <dgm:prSet phldrT="[Text]"/>
      <dgm:spPr/>
      <dgm:t>
        <a:bodyPr/>
        <a:lstStyle/>
        <a:p>
          <a:r>
            <a:rPr lang="en-US">
              <a:latin typeface="Gill Sans MT" panose="020B0502020104020203" pitchFamily="34" charset="77"/>
            </a:rPr>
            <a:t>Administration</a:t>
          </a:r>
        </a:p>
      </dgm:t>
    </dgm:pt>
    <dgm:pt modelId="{2588986F-0BE5-FE4B-87A5-A1952DDB2623}" type="parTrans" cxnId="{EDE7B95E-E297-0B41-BD2A-5BD46B279E34}">
      <dgm:prSet/>
      <dgm:spPr/>
      <dgm:t>
        <a:bodyPr/>
        <a:lstStyle/>
        <a:p>
          <a:endParaRPr lang="en-US">
            <a:latin typeface="Gill Sans MT" panose="020B0502020104020203" pitchFamily="34" charset="77"/>
          </a:endParaRPr>
        </a:p>
      </dgm:t>
    </dgm:pt>
    <dgm:pt modelId="{FEAF0F0D-F4FE-8743-ACA0-137B189CB0AF}" type="sibTrans" cxnId="{EDE7B95E-E297-0B41-BD2A-5BD46B279E34}">
      <dgm:prSet/>
      <dgm:spPr/>
      <dgm:t>
        <a:bodyPr/>
        <a:lstStyle/>
        <a:p>
          <a:endParaRPr lang="en-US">
            <a:latin typeface="Gill Sans MT" panose="020B0502020104020203" pitchFamily="34" charset="77"/>
          </a:endParaRPr>
        </a:p>
      </dgm:t>
    </dgm:pt>
    <dgm:pt modelId="{E18919AC-740A-BC40-85E2-6F75DA6F5138}">
      <dgm:prSet phldrT="[Text]"/>
      <dgm:spPr/>
      <dgm:t>
        <a:bodyPr/>
        <a:lstStyle/>
        <a:p>
          <a:r>
            <a:rPr lang="en-US" dirty="0">
              <a:latin typeface="Gill Sans MT" panose="020B0502020104020203" pitchFamily="34" charset="77"/>
            </a:rPr>
            <a:t>Test Delivery</a:t>
          </a:r>
        </a:p>
        <a:p>
          <a:r>
            <a:rPr lang="en-US" dirty="0">
              <a:latin typeface="Gill Sans MT" panose="020B0502020104020203" pitchFamily="34" charset="77"/>
            </a:rPr>
            <a:t>Student Test Interface</a:t>
          </a:r>
        </a:p>
      </dgm:t>
    </dgm:pt>
    <dgm:pt modelId="{CE948AB1-14CD-8D46-99AD-7EF1045DAE3E}" type="parTrans" cxnId="{474CC8FC-B167-6745-A847-DD3F2964DAF0}">
      <dgm:prSet/>
      <dgm:spPr/>
      <dgm:t>
        <a:bodyPr/>
        <a:lstStyle/>
        <a:p>
          <a:endParaRPr lang="en-US">
            <a:latin typeface="Gill Sans MT" panose="020B0502020104020203" pitchFamily="34" charset="77"/>
          </a:endParaRPr>
        </a:p>
      </dgm:t>
    </dgm:pt>
    <dgm:pt modelId="{A884EABC-C88F-034A-BBDF-7FD45AD42D3A}" type="sibTrans" cxnId="{474CC8FC-B167-6745-A847-DD3F2964DAF0}">
      <dgm:prSet/>
      <dgm:spPr/>
      <dgm:t>
        <a:bodyPr/>
        <a:lstStyle/>
        <a:p>
          <a:endParaRPr lang="en-US">
            <a:latin typeface="Gill Sans MT" panose="020B0502020104020203" pitchFamily="34" charset="77"/>
          </a:endParaRPr>
        </a:p>
      </dgm:t>
    </dgm:pt>
    <dgm:pt modelId="{CC55ED17-3734-8E4E-821A-92EE960F35F2}">
      <dgm:prSet phldrT="[Text]"/>
      <dgm:spPr/>
      <dgm:t>
        <a:bodyPr/>
        <a:lstStyle/>
        <a:p>
          <a:r>
            <a:rPr lang="en-US">
              <a:latin typeface="Gill Sans MT" panose="020B0502020104020203" pitchFamily="34" charset="77"/>
            </a:rPr>
            <a:t>Kiosk</a:t>
          </a:r>
        </a:p>
      </dgm:t>
    </dgm:pt>
    <dgm:pt modelId="{1FE4720E-5C22-3449-A749-D37FE992D550}" type="parTrans" cxnId="{6187D6F1-25E3-314E-8E04-9924EAB8F842}">
      <dgm:prSet/>
      <dgm:spPr/>
      <dgm:t>
        <a:bodyPr/>
        <a:lstStyle/>
        <a:p>
          <a:endParaRPr lang="en-US">
            <a:latin typeface="Gill Sans MT" panose="020B0502020104020203" pitchFamily="34" charset="77"/>
          </a:endParaRPr>
        </a:p>
      </dgm:t>
    </dgm:pt>
    <dgm:pt modelId="{264F0796-6B69-1C44-B465-406E9AEF2D50}" type="sibTrans" cxnId="{6187D6F1-25E3-314E-8E04-9924EAB8F842}">
      <dgm:prSet/>
      <dgm:spPr/>
      <dgm:t>
        <a:bodyPr/>
        <a:lstStyle/>
        <a:p>
          <a:endParaRPr lang="en-US">
            <a:latin typeface="Gill Sans MT" panose="020B0502020104020203" pitchFamily="34" charset="77"/>
          </a:endParaRPr>
        </a:p>
      </dgm:t>
    </dgm:pt>
    <dgm:pt modelId="{A0ABA15D-BB07-6D48-BACE-811C69D1CCA0}">
      <dgm:prSet/>
      <dgm:spPr/>
      <dgm:t>
        <a:bodyPr/>
        <a:lstStyle/>
        <a:p>
          <a:r>
            <a:rPr lang="en-US" dirty="0">
              <a:solidFill>
                <a:schemeClr val="tx1"/>
              </a:solidFill>
              <a:latin typeface="Gill Sans MT" panose="020B0502020104020203" pitchFamily="34" charset="77"/>
            </a:rPr>
            <a:t>Site Setup</a:t>
          </a:r>
        </a:p>
      </dgm:t>
    </dgm:pt>
    <dgm:pt modelId="{F1909BD1-92DB-9643-B92C-AE8E5930535E}" type="parTrans" cxnId="{8171C390-6937-0644-8BFF-10A64B28EDE1}">
      <dgm:prSet/>
      <dgm:spPr/>
      <dgm:t>
        <a:bodyPr/>
        <a:lstStyle/>
        <a:p>
          <a:endParaRPr lang="en-US">
            <a:latin typeface="Gill Sans MT" panose="020B0502020104020203" pitchFamily="34" charset="77"/>
          </a:endParaRPr>
        </a:p>
      </dgm:t>
    </dgm:pt>
    <dgm:pt modelId="{CF500985-9FF6-8243-A8F0-4202B1690451}" type="sibTrans" cxnId="{8171C390-6937-0644-8BFF-10A64B28EDE1}">
      <dgm:prSet/>
      <dgm:spPr/>
      <dgm:t>
        <a:bodyPr/>
        <a:lstStyle/>
        <a:p>
          <a:endParaRPr lang="en-US">
            <a:latin typeface="Gill Sans MT" panose="020B0502020104020203" pitchFamily="34" charset="77"/>
          </a:endParaRPr>
        </a:p>
      </dgm:t>
    </dgm:pt>
    <dgm:pt modelId="{09B1038C-1834-2A4E-B30B-01AC232AF76E}">
      <dgm:prSet/>
      <dgm:spPr/>
      <dgm:t>
        <a:bodyPr/>
        <a:lstStyle/>
        <a:p>
          <a:r>
            <a:rPr lang="en-US" dirty="0">
              <a:solidFill>
                <a:schemeClr val="tx1"/>
              </a:solidFill>
              <a:latin typeface="Gill Sans MT" panose="020B0502020104020203" pitchFamily="34" charset="77"/>
            </a:rPr>
            <a:t>Students</a:t>
          </a:r>
        </a:p>
      </dgm:t>
    </dgm:pt>
    <dgm:pt modelId="{0A798706-A51F-E44F-80C9-47A7414F5A0E}" type="parTrans" cxnId="{90852682-28D2-5B48-A703-A414367C9D8D}">
      <dgm:prSet/>
      <dgm:spPr/>
      <dgm:t>
        <a:bodyPr/>
        <a:lstStyle/>
        <a:p>
          <a:endParaRPr lang="en-US">
            <a:latin typeface="Gill Sans MT" panose="020B0502020104020203" pitchFamily="34" charset="77"/>
          </a:endParaRPr>
        </a:p>
      </dgm:t>
    </dgm:pt>
    <dgm:pt modelId="{73554EBB-CA22-3F43-9ADA-55D977EB273E}" type="sibTrans" cxnId="{90852682-28D2-5B48-A703-A414367C9D8D}">
      <dgm:prSet/>
      <dgm:spPr/>
      <dgm:t>
        <a:bodyPr/>
        <a:lstStyle/>
        <a:p>
          <a:endParaRPr lang="en-US">
            <a:latin typeface="Gill Sans MT" panose="020B0502020104020203" pitchFamily="34" charset="77"/>
          </a:endParaRPr>
        </a:p>
      </dgm:t>
    </dgm:pt>
    <dgm:pt modelId="{FD637391-1041-8D45-8F6F-0240C3A84DCF}">
      <dgm:prSet/>
      <dgm:spPr/>
      <dgm:t>
        <a:bodyPr/>
        <a:lstStyle/>
        <a:p>
          <a:r>
            <a:rPr lang="en-US" dirty="0">
              <a:latin typeface="Gill Sans MT" panose="020B0502020104020203" pitchFamily="34" charset="77"/>
            </a:rPr>
            <a:t>Browser</a:t>
          </a:r>
        </a:p>
      </dgm:t>
    </dgm:pt>
    <dgm:pt modelId="{BA251004-ACF7-9245-BD1E-1313CEA7A1E8}" type="parTrans" cxnId="{42FBD3C3-1C22-164A-B452-3D3722079846}">
      <dgm:prSet/>
      <dgm:spPr/>
      <dgm:t>
        <a:bodyPr/>
        <a:lstStyle/>
        <a:p>
          <a:endParaRPr lang="en-US">
            <a:latin typeface="Gill Sans MT" panose="020B0502020104020203" pitchFamily="34" charset="77"/>
          </a:endParaRPr>
        </a:p>
      </dgm:t>
    </dgm:pt>
    <dgm:pt modelId="{1CE6B9AA-AA73-1346-87EE-CDD68481799C}" type="sibTrans" cxnId="{42FBD3C3-1C22-164A-B452-3D3722079846}">
      <dgm:prSet/>
      <dgm:spPr/>
      <dgm:t>
        <a:bodyPr/>
        <a:lstStyle/>
        <a:p>
          <a:endParaRPr lang="en-US">
            <a:latin typeface="Gill Sans MT" panose="020B0502020104020203" pitchFamily="34" charset="77"/>
          </a:endParaRPr>
        </a:p>
      </dgm:t>
    </dgm:pt>
    <dgm:pt modelId="{723A75A0-5A18-4A1E-BB88-800C296C3A3D}">
      <dgm:prSet phldrT="[Text]"/>
      <dgm:spPr/>
      <dgm:t>
        <a:bodyPr/>
        <a:lstStyle/>
        <a:p>
          <a:r>
            <a:rPr lang="en-US" dirty="0">
              <a:latin typeface="Gill Sans MT" panose="020B0502020104020203" pitchFamily="34" charset="77"/>
            </a:rPr>
            <a:t>Reporting</a:t>
          </a:r>
        </a:p>
      </dgm:t>
    </dgm:pt>
    <dgm:pt modelId="{FFD71113-9AAB-4E51-96D3-8E0D6F8319D0}" type="parTrans" cxnId="{ECEF8B73-8355-4357-8109-D0D78655A513}">
      <dgm:prSet/>
      <dgm:spPr/>
      <dgm:t>
        <a:bodyPr/>
        <a:lstStyle/>
        <a:p>
          <a:endParaRPr lang="en-US"/>
        </a:p>
      </dgm:t>
    </dgm:pt>
    <dgm:pt modelId="{E1D64504-5226-4E84-A791-AB2914D9B9A3}" type="sibTrans" cxnId="{ECEF8B73-8355-4357-8109-D0D78655A513}">
      <dgm:prSet/>
      <dgm:spPr/>
      <dgm:t>
        <a:bodyPr/>
        <a:lstStyle/>
        <a:p>
          <a:endParaRPr lang="en-US"/>
        </a:p>
      </dgm:t>
    </dgm:pt>
    <dgm:pt modelId="{3A3A9758-F759-4CAC-B4A1-48DB782C8CE8}">
      <dgm:prSet/>
      <dgm:spPr/>
      <dgm:t>
        <a:bodyPr/>
        <a:lstStyle/>
        <a:p>
          <a:r>
            <a:rPr lang="en-US" dirty="0">
              <a:solidFill>
                <a:schemeClr val="tx1"/>
              </a:solidFill>
              <a:latin typeface="Gill Sans MT" panose="020B0502020104020203" pitchFamily="34" charset="77"/>
            </a:rPr>
            <a:t>Classes</a:t>
          </a:r>
        </a:p>
      </dgm:t>
    </dgm:pt>
    <dgm:pt modelId="{1E21887C-67CB-49FA-8D58-C356BE1BDE9F}" type="parTrans" cxnId="{B958A199-C7BE-4839-93CA-B46F43AF76D3}">
      <dgm:prSet/>
      <dgm:spPr/>
      <dgm:t>
        <a:bodyPr/>
        <a:lstStyle/>
        <a:p>
          <a:endParaRPr lang="en-US"/>
        </a:p>
      </dgm:t>
    </dgm:pt>
    <dgm:pt modelId="{849BFF65-3F9B-4181-8A2A-948E3C079E0E}" type="sibTrans" cxnId="{B958A199-C7BE-4839-93CA-B46F43AF76D3}">
      <dgm:prSet/>
      <dgm:spPr/>
      <dgm:t>
        <a:bodyPr/>
        <a:lstStyle/>
        <a:p>
          <a:endParaRPr lang="en-US"/>
        </a:p>
      </dgm:t>
    </dgm:pt>
    <dgm:pt modelId="{B0C0E340-5F3A-4EAD-9CAC-C0117B9DEE3A}">
      <dgm:prSet/>
      <dgm:spPr/>
      <dgm:t>
        <a:bodyPr/>
        <a:lstStyle/>
        <a:p>
          <a:r>
            <a:rPr lang="en-US" dirty="0">
              <a:solidFill>
                <a:schemeClr val="tx1"/>
              </a:solidFill>
              <a:latin typeface="Gill Sans MT" panose="020B0502020104020203" pitchFamily="34" charset="77"/>
            </a:rPr>
            <a:t>Test Sessions</a:t>
          </a:r>
        </a:p>
      </dgm:t>
    </dgm:pt>
    <dgm:pt modelId="{4828C38F-86AF-4703-94D6-9AB9CC6C3014}" type="parTrans" cxnId="{099AE46F-833C-4DEF-ABD9-AAB7BE5494AE}">
      <dgm:prSet/>
      <dgm:spPr/>
      <dgm:t>
        <a:bodyPr/>
        <a:lstStyle/>
        <a:p>
          <a:endParaRPr lang="en-US"/>
        </a:p>
      </dgm:t>
    </dgm:pt>
    <dgm:pt modelId="{1DCBEDF9-07C6-46BD-95C9-EE64F47467C6}" type="sibTrans" cxnId="{099AE46F-833C-4DEF-ABD9-AAB7BE5494AE}">
      <dgm:prSet/>
      <dgm:spPr/>
      <dgm:t>
        <a:bodyPr/>
        <a:lstStyle/>
        <a:p>
          <a:endParaRPr lang="en-US"/>
        </a:p>
      </dgm:t>
    </dgm:pt>
    <dgm:pt modelId="{E27ADF0A-3C1E-4A27-A93E-8F71F2A0CC9C}">
      <dgm:prSet/>
      <dgm:spPr/>
      <dgm:t>
        <a:bodyPr/>
        <a:lstStyle/>
        <a:p>
          <a:r>
            <a:rPr lang="en-US" dirty="0">
              <a:solidFill>
                <a:schemeClr val="tx1"/>
              </a:solidFill>
              <a:latin typeface="Gill Sans MT" panose="020B0502020104020203" pitchFamily="34" charset="77"/>
            </a:rPr>
            <a:t>Scoring</a:t>
          </a:r>
        </a:p>
      </dgm:t>
    </dgm:pt>
    <dgm:pt modelId="{710A40AB-9C3F-4AAC-9214-A7233ED2A898}" type="parTrans" cxnId="{098F2BE2-5815-4E92-8FDA-790BCB08DF58}">
      <dgm:prSet/>
      <dgm:spPr/>
      <dgm:t>
        <a:bodyPr/>
        <a:lstStyle/>
        <a:p>
          <a:endParaRPr lang="en-US"/>
        </a:p>
      </dgm:t>
    </dgm:pt>
    <dgm:pt modelId="{27C762F6-A67E-4CCF-A633-5F0FD3442B73}" type="sibTrans" cxnId="{098F2BE2-5815-4E92-8FDA-790BCB08DF58}">
      <dgm:prSet/>
      <dgm:spPr/>
      <dgm:t>
        <a:bodyPr/>
        <a:lstStyle/>
        <a:p>
          <a:endParaRPr lang="en-US"/>
        </a:p>
      </dgm:t>
    </dgm:pt>
    <dgm:pt modelId="{B06417DD-DC52-4CFD-878C-5DD7AAAB566E}">
      <dgm:prSet/>
      <dgm:spPr/>
      <dgm:t>
        <a:bodyPr/>
        <a:lstStyle/>
        <a:p>
          <a:r>
            <a:rPr lang="en-US" dirty="0">
              <a:solidFill>
                <a:schemeClr val="tx1"/>
              </a:solidFill>
              <a:latin typeface="Gill Sans MT" panose="020B0502020104020203" pitchFamily="34" charset="77"/>
            </a:rPr>
            <a:t>Enrollment Transfer</a:t>
          </a:r>
        </a:p>
      </dgm:t>
    </dgm:pt>
    <dgm:pt modelId="{C7318053-FFF4-4483-B1E0-0A1D3BCE91CD}" type="parTrans" cxnId="{C3BC48C4-058D-4331-9070-515F276D2F50}">
      <dgm:prSet/>
      <dgm:spPr/>
      <dgm:t>
        <a:bodyPr/>
        <a:lstStyle/>
        <a:p>
          <a:endParaRPr lang="en-US"/>
        </a:p>
      </dgm:t>
    </dgm:pt>
    <dgm:pt modelId="{14D72434-5F58-4254-A206-54ED7561905C}" type="sibTrans" cxnId="{C3BC48C4-058D-4331-9070-515F276D2F50}">
      <dgm:prSet/>
      <dgm:spPr/>
      <dgm:t>
        <a:bodyPr/>
        <a:lstStyle/>
        <a:p>
          <a:endParaRPr lang="en-US"/>
        </a:p>
      </dgm:t>
    </dgm:pt>
    <dgm:pt modelId="{EB1A729B-3A8B-614C-B176-50913E501739}" type="pres">
      <dgm:prSet presAssocID="{7E5C767B-342B-AC46-A2DB-0D5C42EFE5F6}" presName="Name0" presStyleCnt="0">
        <dgm:presLayoutVars>
          <dgm:chPref val="1"/>
          <dgm:dir/>
          <dgm:animOne val="branch"/>
          <dgm:animLvl val="lvl"/>
          <dgm:resizeHandles/>
        </dgm:presLayoutVars>
      </dgm:prSet>
      <dgm:spPr/>
    </dgm:pt>
    <dgm:pt modelId="{9A205AD9-A374-784B-84DC-4407457F61F7}" type="pres">
      <dgm:prSet presAssocID="{65017320-50A3-CF44-90FD-456141A13F98}" presName="vertOne" presStyleCnt="0"/>
      <dgm:spPr/>
    </dgm:pt>
    <dgm:pt modelId="{E599F190-953F-BB49-AE29-44DA15EFE444}" type="pres">
      <dgm:prSet presAssocID="{65017320-50A3-CF44-90FD-456141A13F98}" presName="txOne" presStyleLbl="node0" presStyleIdx="0" presStyleCnt="1">
        <dgm:presLayoutVars>
          <dgm:chPref val="3"/>
        </dgm:presLayoutVars>
      </dgm:prSet>
      <dgm:spPr/>
    </dgm:pt>
    <dgm:pt modelId="{545846FD-5EEA-5146-9AF1-8DA2CC1B82B1}" type="pres">
      <dgm:prSet presAssocID="{65017320-50A3-CF44-90FD-456141A13F98}" presName="parTransOne" presStyleCnt="0"/>
      <dgm:spPr/>
    </dgm:pt>
    <dgm:pt modelId="{947ED9C3-3A1A-B048-92B9-47BECB7975D4}" type="pres">
      <dgm:prSet presAssocID="{65017320-50A3-CF44-90FD-456141A13F98}" presName="horzOne" presStyleCnt="0"/>
      <dgm:spPr/>
    </dgm:pt>
    <dgm:pt modelId="{55FC6081-CBB2-E04A-B62C-8607607B3B71}" type="pres">
      <dgm:prSet presAssocID="{C3E5A1BF-FCEA-5B49-AD8F-E445599B419A}" presName="vertTwo" presStyleCnt="0"/>
      <dgm:spPr/>
    </dgm:pt>
    <dgm:pt modelId="{04EC0F6C-016A-2A4B-AA56-37D7614E29B7}" type="pres">
      <dgm:prSet presAssocID="{C3E5A1BF-FCEA-5B49-AD8F-E445599B419A}" presName="txTwo" presStyleLbl="node2" presStyleIdx="0" presStyleCnt="2">
        <dgm:presLayoutVars>
          <dgm:chPref val="3"/>
        </dgm:presLayoutVars>
      </dgm:prSet>
      <dgm:spPr/>
    </dgm:pt>
    <dgm:pt modelId="{7FE92ABA-7924-634D-B08B-AB79800E14CD}" type="pres">
      <dgm:prSet presAssocID="{C3E5A1BF-FCEA-5B49-AD8F-E445599B419A}" presName="parTransTwo" presStyleCnt="0"/>
      <dgm:spPr/>
    </dgm:pt>
    <dgm:pt modelId="{AB718C72-001C-4D4B-BAC5-66C0031C6698}" type="pres">
      <dgm:prSet presAssocID="{C3E5A1BF-FCEA-5B49-AD8F-E445599B419A}" presName="horzTwo" presStyleCnt="0"/>
      <dgm:spPr/>
    </dgm:pt>
    <dgm:pt modelId="{F48DD822-06A4-FB41-8B9A-F881881FA007}" type="pres">
      <dgm:prSet presAssocID="{FE4F1555-4B0E-7F4F-8141-8F34A5D96981}" presName="vertThree" presStyleCnt="0"/>
      <dgm:spPr/>
    </dgm:pt>
    <dgm:pt modelId="{E10E3611-E6CA-F144-B6B3-71C4A83EE850}" type="pres">
      <dgm:prSet presAssocID="{FE4F1555-4B0E-7F4F-8141-8F34A5D96981}" presName="txThree" presStyleLbl="node3" presStyleIdx="0" presStyleCnt="5" custScaleX="50527">
        <dgm:presLayoutVars>
          <dgm:chPref val="3"/>
        </dgm:presLayoutVars>
      </dgm:prSet>
      <dgm:spPr/>
    </dgm:pt>
    <dgm:pt modelId="{D27B92D7-2F75-5141-90FF-7AFDFC973C23}" type="pres">
      <dgm:prSet presAssocID="{FE4F1555-4B0E-7F4F-8141-8F34A5D96981}" presName="horzThree" presStyleCnt="0"/>
      <dgm:spPr/>
    </dgm:pt>
    <dgm:pt modelId="{85512BB4-4E97-F64C-A8E0-7384D3746B5F}" type="pres">
      <dgm:prSet presAssocID="{CA875098-0E57-2943-915F-3414342AF95B}" presName="sibSpaceThree" presStyleCnt="0"/>
      <dgm:spPr/>
    </dgm:pt>
    <dgm:pt modelId="{9328F255-4106-4D8C-BA58-1E23E54E8ED1}" type="pres">
      <dgm:prSet presAssocID="{723A75A0-5A18-4A1E-BB88-800C296C3A3D}" presName="vertThree" presStyleCnt="0"/>
      <dgm:spPr/>
    </dgm:pt>
    <dgm:pt modelId="{B1746F72-9555-46D1-8D5F-6EF39A475291}" type="pres">
      <dgm:prSet presAssocID="{723A75A0-5A18-4A1E-BB88-800C296C3A3D}" presName="txThree" presStyleLbl="node3" presStyleIdx="1" presStyleCnt="5" custScaleX="50527">
        <dgm:presLayoutVars>
          <dgm:chPref val="3"/>
        </dgm:presLayoutVars>
      </dgm:prSet>
      <dgm:spPr/>
    </dgm:pt>
    <dgm:pt modelId="{57C4FA70-3EEB-4B13-8F00-F5691ABCFC68}" type="pres">
      <dgm:prSet presAssocID="{723A75A0-5A18-4A1E-BB88-800C296C3A3D}" presName="horzThree" presStyleCnt="0"/>
      <dgm:spPr/>
    </dgm:pt>
    <dgm:pt modelId="{B7ED89AF-E1FA-4F19-BD70-C7263E1F120D}" type="pres">
      <dgm:prSet presAssocID="{E1D64504-5226-4E84-A791-AB2914D9B9A3}" presName="sibSpaceThree" presStyleCnt="0"/>
      <dgm:spPr/>
    </dgm:pt>
    <dgm:pt modelId="{501DE4B5-F7B4-D749-826F-4CA10918213A}" type="pres">
      <dgm:prSet presAssocID="{14C54BF7-3B1C-654B-9DCC-5218251347E5}" presName="vertThree" presStyleCnt="0"/>
      <dgm:spPr/>
    </dgm:pt>
    <dgm:pt modelId="{9DA9C59B-3983-CE44-B1FA-B922335A4B55}" type="pres">
      <dgm:prSet presAssocID="{14C54BF7-3B1C-654B-9DCC-5218251347E5}" presName="txThree" presStyleLbl="node3" presStyleIdx="2" presStyleCnt="5" custScaleX="100558" custLinFactNeighborX="105" custLinFactNeighborY="-6613">
        <dgm:presLayoutVars>
          <dgm:chPref val="3"/>
        </dgm:presLayoutVars>
      </dgm:prSet>
      <dgm:spPr/>
    </dgm:pt>
    <dgm:pt modelId="{6968FF87-314F-224E-9861-4B82D4B2B0C8}" type="pres">
      <dgm:prSet presAssocID="{14C54BF7-3B1C-654B-9DCC-5218251347E5}" presName="parTransThree" presStyleCnt="0"/>
      <dgm:spPr/>
    </dgm:pt>
    <dgm:pt modelId="{B3D18890-4FEA-9C42-ACCA-FDDF09B21C3A}" type="pres">
      <dgm:prSet presAssocID="{14C54BF7-3B1C-654B-9DCC-5218251347E5}" presName="horzThree" presStyleCnt="0"/>
      <dgm:spPr/>
    </dgm:pt>
    <dgm:pt modelId="{95E33861-0AAE-4642-90C8-F0F48851C59A}" type="pres">
      <dgm:prSet presAssocID="{A0ABA15D-BB07-6D48-BACE-811C69D1CCA0}" presName="vertFour" presStyleCnt="0">
        <dgm:presLayoutVars>
          <dgm:chPref val="3"/>
        </dgm:presLayoutVars>
      </dgm:prSet>
      <dgm:spPr/>
    </dgm:pt>
    <dgm:pt modelId="{FA627397-63BA-9C4E-BCE7-66946FCA3FB8}" type="pres">
      <dgm:prSet presAssocID="{A0ABA15D-BB07-6D48-BACE-811C69D1CCA0}" presName="txFour" presStyleLbl="node4" presStyleIdx="0" presStyleCnt="6" custScaleX="43006" custScaleY="75413" custLinFactNeighborX="1022" custLinFactNeighborY="-7329">
        <dgm:presLayoutVars>
          <dgm:chPref val="3"/>
        </dgm:presLayoutVars>
      </dgm:prSet>
      <dgm:spPr/>
    </dgm:pt>
    <dgm:pt modelId="{66CBFE64-06C8-5844-919E-32F63F73CD96}" type="pres">
      <dgm:prSet presAssocID="{A0ABA15D-BB07-6D48-BACE-811C69D1CCA0}" presName="horzFour" presStyleCnt="0"/>
      <dgm:spPr/>
    </dgm:pt>
    <dgm:pt modelId="{C5B99274-94ED-2F47-897D-72AC50E08450}" type="pres">
      <dgm:prSet presAssocID="{CF500985-9FF6-8243-A8F0-4202B1690451}" presName="sibSpaceFour" presStyleCnt="0"/>
      <dgm:spPr/>
    </dgm:pt>
    <dgm:pt modelId="{F5F8CB8F-4453-154E-8737-E98700ED8895}" type="pres">
      <dgm:prSet presAssocID="{09B1038C-1834-2A4E-B30B-01AC232AF76E}" presName="vertFour" presStyleCnt="0">
        <dgm:presLayoutVars>
          <dgm:chPref val="3"/>
        </dgm:presLayoutVars>
      </dgm:prSet>
      <dgm:spPr/>
    </dgm:pt>
    <dgm:pt modelId="{A49EAFC2-111F-8449-A44D-680103BA0812}" type="pres">
      <dgm:prSet presAssocID="{09B1038C-1834-2A4E-B30B-01AC232AF76E}" presName="txFour" presStyleLbl="node4" presStyleIdx="1" presStyleCnt="6" custScaleX="46038" custScaleY="75413" custLinFactNeighborX="507" custLinFactNeighborY="-7329">
        <dgm:presLayoutVars>
          <dgm:chPref val="3"/>
        </dgm:presLayoutVars>
      </dgm:prSet>
      <dgm:spPr/>
    </dgm:pt>
    <dgm:pt modelId="{32F0BF8E-6114-224E-AD23-A5E942697E27}" type="pres">
      <dgm:prSet presAssocID="{09B1038C-1834-2A4E-B30B-01AC232AF76E}" presName="horzFour" presStyleCnt="0"/>
      <dgm:spPr/>
    </dgm:pt>
    <dgm:pt modelId="{C1E629D0-3A49-4330-9AC4-6FC3E1E68090}" type="pres">
      <dgm:prSet presAssocID="{73554EBB-CA22-3F43-9ADA-55D977EB273E}" presName="sibSpaceFour" presStyleCnt="0"/>
      <dgm:spPr/>
    </dgm:pt>
    <dgm:pt modelId="{6643FE62-05D8-41DF-8F1D-EF4AD6B72DEB}" type="pres">
      <dgm:prSet presAssocID="{B06417DD-DC52-4CFD-878C-5DD7AAAB566E}" presName="vertFour" presStyleCnt="0">
        <dgm:presLayoutVars>
          <dgm:chPref val="3"/>
        </dgm:presLayoutVars>
      </dgm:prSet>
      <dgm:spPr/>
    </dgm:pt>
    <dgm:pt modelId="{8A8C4086-5E65-4859-ABCF-84008CCA5A11}" type="pres">
      <dgm:prSet presAssocID="{B06417DD-DC52-4CFD-878C-5DD7AAAB566E}" presName="txFour" presStyleLbl="node4" presStyleIdx="2" presStyleCnt="6" custScaleX="46038" custScaleY="75413" custLinFactNeighborX="507" custLinFactNeighborY="-7329">
        <dgm:presLayoutVars>
          <dgm:chPref val="3"/>
        </dgm:presLayoutVars>
      </dgm:prSet>
      <dgm:spPr/>
    </dgm:pt>
    <dgm:pt modelId="{73D840A5-5924-4945-A0B2-61C6FC5F9213}" type="pres">
      <dgm:prSet presAssocID="{B06417DD-DC52-4CFD-878C-5DD7AAAB566E}" presName="horzFour" presStyleCnt="0"/>
      <dgm:spPr/>
    </dgm:pt>
    <dgm:pt modelId="{F590C686-12DB-4B1A-A683-24246FAE1D3B}" type="pres">
      <dgm:prSet presAssocID="{14D72434-5F58-4254-A206-54ED7561905C}" presName="sibSpaceFour" presStyleCnt="0"/>
      <dgm:spPr/>
    </dgm:pt>
    <dgm:pt modelId="{62D67D77-2108-493F-8DDE-8EB2BC10433E}" type="pres">
      <dgm:prSet presAssocID="{3A3A9758-F759-4CAC-B4A1-48DB782C8CE8}" presName="vertFour" presStyleCnt="0">
        <dgm:presLayoutVars>
          <dgm:chPref val="3"/>
        </dgm:presLayoutVars>
      </dgm:prSet>
      <dgm:spPr/>
    </dgm:pt>
    <dgm:pt modelId="{5D2CA383-DD56-48A7-91ED-B833AD2E0559}" type="pres">
      <dgm:prSet presAssocID="{3A3A9758-F759-4CAC-B4A1-48DB782C8CE8}" presName="txFour" presStyleLbl="node4" presStyleIdx="3" presStyleCnt="6" custScaleX="46038" custScaleY="75413" custLinFactNeighborX="507" custLinFactNeighborY="-7329">
        <dgm:presLayoutVars>
          <dgm:chPref val="3"/>
        </dgm:presLayoutVars>
      </dgm:prSet>
      <dgm:spPr/>
    </dgm:pt>
    <dgm:pt modelId="{169C4A09-AB54-4745-B0B0-A9362DF3364A}" type="pres">
      <dgm:prSet presAssocID="{3A3A9758-F759-4CAC-B4A1-48DB782C8CE8}" presName="horzFour" presStyleCnt="0"/>
      <dgm:spPr/>
    </dgm:pt>
    <dgm:pt modelId="{5C658F66-69C0-4960-908F-A2C6A5DEF379}" type="pres">
      <dgm:prSet presAssocID="{849BFF65-3F9B-4181-8A2A-948E3C079E0E}" presName="sibSpaceFour" presStyleCnt="0"/>
      <dgm:spPr/>
    </dgm:pt>
    <dgm:pt modelId="{D239CBFC-FD4F-4369-944C-1BA28255D05D}" type="pres">
      <dgm:prSet presAssocID="{B0C0E340-5F3A-4EAD-9CAC-C0117B9DEE3A}" presName="vertFour" presStyleCnt="0">
        <dgm:presLayoutVars>
          <dgm:chPref val="3"/>
        </dgm:presLayoutVars>
      </dgm:prSet>
      <dgm:spPr/>
    </dgm:pt>
    <dgm:pt modelId="{1F312989-7676-4E0B-BEC6-1C7DCC94701E}" type="pres">
      <dgm:prSet presAssocID="{B0C0E340-5F3A-4EAD-9CAC-C0117B9DEE3A}" presName="txFour" presStyleLbl="node4" presStyleIdx="4" presStyleCnt="6" custScaleX="46038" custScaleY="75413" custLinFactNeighborX="507" custLinFactNeighborY="-7329">
        <dgm:presLayoutVars>
          <dgm:chPref val="3"/>
        </dgm:presLayoutVars>
      </dgm:prSet>
      <dgm:spPr/>
    </dgm:pt>
    <dgm:pt modelId="{CABE7003-EE85-4284-95CB-E64095A6ADA3}" type="pres">
      <dgm:prSet presAssocID="{B0C0E340-5F3A-4EAD-9CAC-C0117B9DEE3A}" presName="horzFour" presStyleCnt="0"/>
      <dgm:spPr/>
    </dgm:pt>
    <dgm:pt modelId="{C755E5EB-9360-4B57-AD29-2840BC864EB6}" type="pres">
      <dgm:prSet presAssocID="{1DCBEDF9-07C6-46BD-95C9-EE64F47467C6}" presName="sibSpaceFour" presStyleCnt="0"/>
      <dgm:spPr/>
    </dgm:pt>
    <dgm:pt modelId="{B4CD8070-0E43-49AA-A502-DD6C22C9BA2F}" type="pres">
      <dgm:prSet presAssocID="{E27ADF0A-3C1E-4A27-A93E-8F71F2A0CC9C}" presName="vertFour" presStyleCnt="0">
        <dgm:presLayoutVars>
          <dgm:chPref val="3"/>
        </dgm:presLayoutVars>
      </dgm:prSet>
      <dgm:spPr/>
    </dgm:pt>
    <dgm:pt modelId="{25D972A7-BA25-493E-989B-122746AA2336}" type="pres">
      <dgm:prSet presAssocID="{E27ADF0A-3C1E-4A27-A93E-8F71F2A0CC9C}" presName="txFour" presStyleLbl="node4" presStyleIdx="5" presStyleCnt="6" custScaleX="46038" custScaleY="75413" custLinFactNeighborX="507" custLinFactNeighborY="-7329">
        <dgm:presLayoutVars>
          <dgm:chPref val="3"/>
        </dgm:presLayoutVars>
      </dgm:prSet>
      <dgm:spPr/>
    </dgm:pt>
    <dgm:pt modelId="{0AFD9AF9-2F26-4DAD-92D8-8DFCE2EB5875}" type="pres">
      <dgm:prSet presAssocID="{E27ADF0A-3C1E-4A27-A93E-8F71F2A0CC9C}" presName="horzFour" presStyleCnt="0"/>
      <dgm:spPr/>
    </dgm:pt>
    <dgm:pt modelId="{DCEC16C7-A9A2-F44D-964B-94BA12C1D3AF}" type="pres">
      <dgm:prSet presAssocID="{C70DC46C-EC42-CA43-9356-07D02172FCD8}" presName="sibSpaceTwo" presStyleCnt="0"/>
      <dgm:spPr/>
    </dgm:pt>
    <dgm:pt modelId="{00825693-D00A-D74E-B858-5DEFFEDF8D47}" type="pres">
      <dgm:prSet presAssocID="{E18919AC-740A-BC40-85E2-6F75DA6F5138}" presName="vertTwo" presStyleCnt="0"/>
      <dgm:spPr/>
    </dgm:pt>
    <dgm:pt modelId="{EA07EEF5-97E4-C74A-8FF2-37B9AE71C5B5}" type="pres">
      <dgm:prSet presAssocID="{E18919AC-740A-BC40-85E2-6F75DA6F5138}" presName="txTwo" presStyleLbl="node2" presStyleIdx="1" presStyleCnt="2">
        <dgm:presLayoutVars>
          <dgm:chPref val="3"/>
        </dgm:presLayoutVars>
      </dgm:prSet>
      <dgm:spPr/>
    </dgm:pt>
    <dgm:pt modelId="{93B5D837-EB01-E14C-AB22-43622148D74C}" type="pres">
      <dgm:prSet presAssocID="{E18919AC-740A-BC40-85E2-6F75DA6F5138}" presName="parTransTwo" presStyleCnt="0"/>
      <dgm:spPr/>
    </dgm:pt>
    <dgm:pt modelId="{2AEE6899-C400-BD4D-83E4-B3CCCEBA4B4D}" type="pres">
      <dgm:prSet presAssocID="{E18919AC-740A-BC40-85E2-6F75DA6F5138}" presName="horzTwo" presStyleCnt="0"/>
      <dgm:spPr/>
    </dgm:pt>
    <dgm:pt modelId="{8D415CF2-0AB5-8D48-9448-370312253197}" type="pres">
      <dgm:prSet presAssocID="{CC55ED17-3734-8E4E-821A-92EE960F35F2}" presName="vertThree" presStyleCnt="0"/>
      <dgm:spPr/>
    </dgm:pt>
    <dgm:pt modelId="{3F995454-488B-1845-BFD7-B655339D38F5}" type="pres">
      <dgm:prSet presAssocID="{CC55ED17-3734-8E4E-821A-92EE960F35F2}" presName="txThree" presStyleLbl="node3" presStyleIdx="3" presStyleCnt="5">
        <dgm:presLayoutVars>
          <dgm:chPref val="3"/>
        </dgm:presLayoutVars>
      </dgm:prSet>
      <dgm:spPr/>
    </dgm:pt>
    <dgm:pt modelId="{22A9E0E1-6E52-3F48-AEAD-8712202A8C0F}" type="pres">
      <dgm:prSet presAssocID="{CC55ED17-3734-8E4E-821A-92EE960F35F2}" presName="horzThree" presStyleCnt="0"/>
      <dgm:spPr/>
    </dgm:pt>
    <dgm:pt modelId="{BDDE2495-1009-8D4A-A3AC-CBB84A775B0D}" type="pres">
      <dgm:prSet presAssocID="{264F0796-6B69-1C44-B465-406E9AEF2D50}" presName="sibSpaceThree" presStyleCnt="0"/>
      <dgm:spPr/>
    </dgm:pt>
    <dgm:pt modelId="{13C9EBC4-71E9-D945-94D8-D99CC10F3F93}" type="pres">
      <dgm:prSet presAssocID="{FD637391-1041-8D45-8F6F-0240C3A84DCF}" presName="vertThree" presStyleCnt="0"/>
      <dgm:spPr/>
    </dgm:pt>
    <dgm:pt modelId="{CAA9D7B6-7737-9C43-AFED-AD270516CE08}" type="pres">
      <dgm:prSet presAssocID="{FD637391-1041-8D45-8F6F-0240C3A84DCF}" presName="txThree" presStyleLbl="node3" presStyleIdx="4" presStyleCnt="5">
        <dgm:presLayoutVars>
          <dgm:chPref val="3"/>
        </dgm:presLayoutVars>
      </dgm:prSet>
      <dgm:spPr/>
    </dgm:pt>
    <dgm:pt modelId="{1C87BF36-A465-0043-BCDB-2E7DE2E7F9B5}" type="pres">
      <dgm:prSet presAssocID="{FD637391-1041-8D45-8F6F-0240C3A84DCF}" presName="horzThree" presStyleCnt="0"/>
      <dgm:spPr/>
    </dgm:pt>
  </dgm:ptLst>
  <dgm:cxnLst>
    <dgm:cxn modelId="{388CE711-8B3C-5D4F-AC88-54276628C9F7}" type="presOf" srcId="{FD637391-1041-8D45-8F6F-0240C3A84DCF}" destId="{CAA9D7B6-7737-9C43-AFED-AD270516CE08}" srcOrd="0" destOrd="0" presId="urn:microsoft.com/office/officeart/2005/8/layout/hierarchy4"/>
    <dgm:cxn modelId="{1645131B-171B-F546-B6F2-926AF7BA944D}" type="presOf" srcId="{65017320-50A3-CF44-90FD-456141A13F98}" destId="{E599F190-953F-BB49-AE29-44DA15EFE444}" srcOrd="0" destOrd="0" presId="urn:microsoft.com/office/officeart/2005/8/layout/hierarchy4"/>
    <dgm:cxn modelId="{FE470D29-5044-3B45-9177-D2340DD3048A}" type="presOf" srcId="{09B1038C-1834-2A4E-B30B-01AC232AF76E}" destId="{A49EAFC2-111F-8449-A44D-680103BA0812}" srcOrd="0" destOrd="0" presId="urn:microsoft.com/office/officeart/2005/8/layout/hierarchy4"/>
    <dgm:cxn modelId="{DDCD6E31-7B9B-42D2-B118-7ED7906AA833}" type="presOf" srcId="{3A3A9758-F759-4CAC-B4A1-48DB782C8CE8}" destId="{5D2CA383-DD56-48A7-91ED-B833AD2E0559}" srcOrd="0" destOrd="0" presId="urn:microsoft.com/office/officeart/2005/8/layout/hierarchy4"/>
    <dgm:cxn modelId="{7342A63F-AE9A-1448-BA47-54A4AAD2748C}" type="presOf" srcId="{FE4F1555-4B0E-7F4F-8141-8F34A5D96981}" destId="{E10E3611-E6CA-F144-B6B3-71C4A83EE850}" srcOrd="0" destOrd="0" presId="urn:microsoft.com/office/officeart/2005/8/layout/hierarchy4"/>
    <dgm:cxn modelId="{EDE7B95E-E297-0B41-BD2A-5BD46B279E34}" srcId="{C3E5A1BF-FCEA-5B49-AD8F-E445599B419A}" destId="{14C54BF7-3B1C-654B-9DCC-5218251347E5}" srcOrd="2" destOrd="0" parTransId="{2588986F-0BE5-FE4B-87A5-A1952DDB2623}" sibTransId="{FEAF0F0D-F4FE-8743-ACA0-137B189CB0AF}"/>
    <dgm:cxn modelId="{336A2565-5A1C-8344-9E9A-BF485F17D06D}" srcId="{7E5C767B-342B-AC46-A2DB-0D5C42EFE5F6}" destId="{65017320-50A3-CF44-90FD-456141A13F98}" srcOrd="0" destOrd="0" parTransId="{305A86F2-2CED-E74D-9DFE-BB2A62A8D428}" sibTransId="{39BD541D-8FA9-014D-AC31-859412D6BCB7}"/>
    <dgm:cxn modelId="{099AE46F-833C-4DEF-ABD9-AAB7BE5494AE}" srcId="{14C54BF7-3B1C-654B-9DCC-5218251347E5}" destId="{B0C0E340-5F3A-4EAD-9CAC-C0117B9DEE3A}" srcOrd="4" destOrd="0" parTransId="{4828C38F-86AF-4703-94D6-9AB9CC6C3014}" sibTransId="{1DCBEDF9-07C6-46BD-95C9-EE64F47467C6}"/>
    <dgm:cxn modelId="{ECEF8B73-8355-4357-8109-D0D78655A513}" srcId="{C3E5A1BF-FCEA-5B49-AD8F-E445599B419A}" destId="{723A75A0-5A18-4A1E-BB88-800C296C3A3D}" srcOrd="1" destOrd="0" parTransId="{FFD71113-9AAB-4E51-96D3-8E0D6F8319D0}" sibTransId="{E1D64504-5226-4E84-A791-AB2914D9B9A3}"/>
    <dgm:cxn modelId="{B30CC955-82E2-6E41-BD6A-6B21AF6DA81D}" srcId="{C3E5A1BF-FCEA-5B49-AD8F-E445599B419A}" destId="{FE4F1555-4B0E-7F4F-8141-8F34A5D96981}" srcOrd="0" destOrd="0" parTransId="{71476F32-A933-8344-9BF8-3998F7D375A9}" sibTransId="{CA875098-0E57-2943-915F-3414342AF95B}"/>
    <dgm:cxn modelId="{8440CD5A-856D-8A49-98EB-5A92047CEFB4}" type="presOf" srcId="{E18919AC-740A-BC40-85E2-6F75DA6F5138}" destId="{EA07EEF5-97E4-C74A-8FF2-37B9AE71C5B5}" srcOrd="0" destOrd="0" presId="urn:microsoft.com/office/officeart/2005/8/layout/hierarchy4"/>
    <dgm:cxn modelId="{652C1B7C-F901-CC44-9F45-C8797FB02625}" srcId="{65017320-50A3-CF44-90FD-456141A13F98}" destId="{C3E5A1BF-FCEA-5B49-AD8F-E445599B419A}" srcOrd="0" destOrd="0" parTransId="{FD99EDAB-B126-404B-8DA4-C211F188E828}" sibTransId="{C70DC46C-EC42-CA43-9356-07D02172FCD8}"/>
    <dgm:cxn modelId="{C029CF81-B0AD-404A-9104-7F1E5579F5EC}" type="presOf" srcId="{B0C0E340-5F3A-4EAD-9CAC-C0117B9DEE3A}" destId="{1F312989-7676-4E0B-BEC6-1C7DCC94701E}" srcOrd="0" destOrd="0" presId="urn:microsoft.com/office/officeart/2005/8/layout/hierarchy4"/>
    <dgm:cxn modelId="{90852682-28D2-5B48-A703-A414367C9D8D}" srcId="{14C54BF7-3B1C-654B-9DCC-5218251347E5}" destId="{09B1038C-1834-2A4E-B30B-01AC232AF76E}" srcOrd="1" destOrd="0" parTransId="{0A798706-A51F-E44F-80C9-47A7414F5A0E}" sibTransId="{73554EBB-CA22-3F43-9ADA-55D977EB273E}"/>
    <dgm:cxn modelId="{8171C390-6937-0644-8BFF-10A64B28EDE1}" srcId="{14C54BF7-3B1C-654B-9DCC-5218251347E5}" destId="{A0ABA15D-BB07-6D48-BACE-811C69D1CCA0}" srcOrd="0" destOrd="0" parTransId="{F1909BD1-92DB-9643-B92C-AE8E5930535E}" sibTransId="{CF500985-9FF6-8243-A8F0-4202B1690451}"/>
    <dgm:cxn modelId="{D9CB1792-6B36-4FB4-9EA0-B886C79763A8}" type="presOf" srcId="{723A75A0-5A18-4A1E-BB88-800C296C3A3D}" destId="{B1746F72-9555-46D1-8D5F-6EF39A475291}" srcOrd="0" destOrd="0" presId="urn:microsoft.com/office/officeart/2005/8/layout/hierarchy4"/>
    <dgm:cxn modelId="{B958A199-C7BE-4839-93CA-B46F43AF76D3}" srcId="{14C54BF7-3B1C-654B-9DCC-5218251347E5}" destId="{3A3A9758-F759-4CAC-B4A1-48DB782C8CE8}" srcOrd="3" destOrd="0" parTransId="{1E21887C-67CB-49FA-8D58-C356BE1BDE9F}" sibTransId="{849BFF65-3F9B-4181-8A2A-948E3C079E0E}"/>
    <dgm:cxn modelId="{EE54D6A3-62F4-4971-A2E8-D8D0DBB6D751}" type="presOf" srcId="{B06417DD-DC52-4CFD-878C-5DD7AAAB566E}" destId="{8A8C4086-5E65-4859-ABCF-84008CCA5A11}" srcOrd="0" destOrd="0" presId="urn:microsoft.com/office/officeart/2005/8/layout/hierarchy4"/>
    <dgm:cxn modelId="{F5254FA4-1B1B-3C4A-9F53-62BD592A4CCA}" type="presOf" srcId="{CC55ED17-3734-8E4E-821A-92EE960F35F2}" destId="{3F995454-488B-1845-BFD7-B655339D38F5}" srcOrd="0" destOrd="0" presId="urn:microsoft.com/office/officeart/2005/8/layout/hierarchy4"/>
    <dgm:cxn modelId="{42FBD3C3-1C22-164A-B452-3D3722079846}" srcId="{E18919AC-740A-BC40-85E2-6F75DA6F5138}" destId="{FD637391-1041-8D45-8F6F-0240C3A84DCF}" srcOrd="1" destOrd="0" parTransId="{BA251004-ACF7-9245-BD1E-1313CEA7A1E8}" sibTransId="{1CE6B9AA-AA73-1346-87EE-CDD68481799C}"/>
    <dgm:cxn modelId="{C3BC48C4-058D-4331-9070-515F276D2F50}" srcId="{14C54BF7-3B1C-654B-9DCC-5218251347E5}" destId="{B06417DD-DC52-4CFD-878C-5DD7AAAB566E}" srcOrd="2" destOrd="0" parTransId="{C7318053-FFF4-4483-B1E0-0A1D3BCE91CD}" sibTransId="{14D72434-5F58-4254-A206-54ED7561905C}"/>
    <dgm:cxn modelId="{7411F3CF-B509-704B-8327-36DCCF370A33}" type="presOf" srcId="{A0ABA15D-BB07-6D48-BACE-811C69D1CCA0}" destId="{FA627397-63BA-9C4E-BCE7-66946FCA3FB8}" srcOrd="0" destOrd="0" presId="urn:microsoft.com/office/officeart/2005/8/layout/hierarchy4"/>
    <dgm:cxn modelId="{098F2BE2-5815-4E92-8FDA-790BCB08DF58}" srcId="{14C54BF7-3B1C-654B-9DCC-5218251347E5}" destId="{E27ADF0A-3C1E-4A27-A93E-8F71F2A0CC9C}" srcOrd="5" destOrd="0" parTransId="{710A40AB-9C3F-4AAC-9214-A7233ED2A898}" sibTransId="{27C762F6-A67E-4CCF-A633-5F0FD3442B73}"/>
    <dgm:cxn modelId="{8ED925E5-C4D7-4324-A23A-C8917E6CC6C0}" type="presOf" srcId="{E27ADF0A-3C1E-4A27-A93E-8F71F2A0CC9C}" destId="{25D972A7-BA25-493E-989B-122746AA2336}" srcOrd="0" destOrd="0" presId="urn:microsoft.com/office/officeart/2005/8/layout/hierarchy4"/>
    <dgm:cxn modelId="{0F6525EC-379F-5F4E-ADBB-24F5CA296E29}" type="presOf" srcId="{14C54BF7-3B1C-654B-9DCC-5218251347E5}" destId="{9DA9C59B-3983-CE44-B1FA-B922335A4B55}" srcOrd="0" destOrd="0" presId="urn:microsoft.com/office/officeart/2005/8/layout/hierarchy4"/>
    <dgm:cxn modelId="{BE9580ED-E853-1B4E-B1F7-B7FC2F2C5C71}" type="presOf" srcId="{C3E5A1BF-FCEA-5B49-AD8F-E445599B419A}" destId="{04EC0F6C-016A-2A4B-AA56-37D7614E29B7}" srcOrd="0" destOrd="0" presId="urn:microsoft.com/office/officeart/2005/8/layout/hierarchy4"/>
    <dgm:cxn modelId="{6187D6F1-25E3-314E-8E04-9924EAB8F842}" srcId="{E18919AC-740A-BC40-85E2-6F75DA6F5138}" destId="{CC55ED17-3734-8E4E-821A-92EE960F35F2}" srcOrd="0" destOrd="0" parTransId="{1FE4720E-5C22-3449-A749-D37FE992D550}" sibTransId="{264F0796-6B69-1C44-B465-406E9AEF2D50}"/>
    <dgm:cxn modelId="{232A54F6-AA62-6647-A519-E89825370400}" type="presOf" srcId="{7E5C767B-342B-AC46-A2DB-0D5C42EFE5F6}" destId="{EB1A729B-3A8B-614C-B176-50913E501739}" srcOrd="0" destOrd="0" presId="urn:microsoft.com/office/officeart/2005/8/layout/hierarchy4"/>
    <dgm:cxn modelId="{474CC8FC-B167-6745-A847-DD3F2964DAF0}" srcId="{65017320-50A3-CF44-90FD-456141A13F98}" destId="{E18919AC-740A-BC40-85E2-6F75DA6F5138}" srcOrd="1" destOrd="0" parTransId="{CE948AB1-14CD-8D46-99AD-7EF1045DAE3E}" sibTransId="{A884EABC-C88F-034A-BBDF-7FD45AD42D3A}"/>
    <dgm:cxn modelId="{33ADBC34-8263-9B41-B90D-EA564F02DB9B}" type="presParOf" srcId="{EB1A729B-3A8B-614C-B176-50913E501739}" destId="{9A205AD9-A374-784B-84DC-4407457F61F7}" srcOrd="0" destOrd="0" presId="urn:microsoft.com/office/officeart/2005/8/layout/hierarchy4"/>
    <dgm:cxn modelId="{656BB2ED-15A8-B74A-96BA-9E3E92628CDE}" type="presParOf" srcId="{9A205AD9-A374-784B-84DC-4407457F61F7}" destId="{E599F190-953F-BB49-AE29-44DA15EFE444}" srcOrd="0" destOrd="0" presId="urn:microsoft.com/office/officeart/2005/8/layout/hierarchy4"/>
    <dgm:cxn modelId="{5B62EB2A-C1DC-014B-8332-140130A8574B}" type="presParOf" srcId="{9A205AD9-A374-784B-84DC-4407457F61F7}" destId="{545846FD-5EEA-5146-9AF1-8DA2CC1B82B1}" srcOrd="1" destOrd="0" presId="urn:microsoft.com/office/officeart/2005/8/layout/hierarchy4"/>
    <dgm:cxn modelId="{8CA36574-7B59-A54D-8441-2F652E04DC3D}" type="presParOf" srcId="{9A205AD9-A374-784B-84DC-4407457F61F7}" destId="{947ED9C3-3A1A-B048-92B9-47BECB7975D4}" srcOrd="2" destOrd="0" presId="urn:microsoft.com/office/officeart/2005/8/layout/hierarchy4"/>
    <dgm:cxn modelId="{7FA471D4-A883-E54F-9986-C8381C1D5A62}" type="presParOf" srcId="{947ED9C3-3A1A-B048-92B9-47BECB7975D4}" destId="{55FC6081-CBB2-E04A-B62C-8607607B3B71}" srcOrd="0" destOrd="0" presId="urn:microsoft.com/office/officeart/2005/8/layout/hierarchy4"/>
    <dgm:cxn modelId="{432FA61A-ABE5-1D41-9EB8-3F8D1D76894A}" type="presParOf" srcId="{55FC6081-CBB2-E04A-B62C-8607607B3B71}" destId="{04EC0F6C-016A-2A4B-AA56-37D7614E29B7}" srcOrd="0" destOrd="0" presId="urn:microsoft.com/office/officeart/2005/8/layout/hierarchy4"/>
    <dgm:cxn modelId="{DBC166B1-45DC-F647-8A4B-7D3CC943468A}" type="presParOf" srcId="{55FC6081-CBB2-E04A-B62C-8607607B3B71}" destId="{7FE92ABA-7924-634D-B08B-AB79800E14CD}" srcOrd="1" destOrd="0" presId="urn:microsoft.com/office/officeart/2005/8/layout/hierarchy4"/>
    <dgm:cxn modelId="{F951D154-E485-A44C-AD35-3272E4FEBCEE}" type="presParOf" srcId="{55FC6081-CBB2-E04A-B62C-8607607B3B71}" destId="{AB718C72-001C-4D4B-BAC5-66C0031C6698}" srcOrd="2" destOrd="0" presId="urn:microsoft.com/office/officeart/2005/8/layout/hierarchy4"/>
    <dgm:cxn modelId="{842A90AD-0887-6B43-B8BE-96CCF7CB4832}" type="presParOf" srcId="{AB718C72-001C-4D4B-BAC5-66C0031C6698}" destId="{F48DD822-06A4-FB41-8B9A-F881881FA007}" srcOrd="0" destOrd="0" presId="urn:microsoft.com/office/officeart/2005/8/layout/hierarchy4"/>
    <dgm:cxn modelId="{B2B3B0F7-5CF0-4A4F-89C1-B2B6309FE6E7}" type="presParOf" srcId="{F48DD822-06A4-FB41-8B9A-F881881FA007}" destId="{E10E3611-E6CA-F144-B6B3-71C4A83EE850}" srcOrd="0" destOrd="0" presId="urn:microsoft.com/office/officeart/2005/8/layout/hierarchy4"/>
    <dgm:cxn modelId="{14C7E1D6-669B-A14D-8B04-D88023E1AD0A}" type="presParOf" srcId="{F48DD822-06A4-FB41-8B9A-F881881FA007}" destId="{D27B92D7-2F75-5141-90FF-7AFDFC973C23}" srcOrd="1" destOrd="0" presId="urn:microsoft.com/office/officeart/2005/8/layout/hierarchy4"/>
    <dgm:cxn modelId="{919EA4D6-AB89-8C4E-8FB9-4C6A68BF51E8}" type="presParOf" srcId="{AB718C72-001C-4D4B-BAC5-66C0031C6698}" destId="{85512BB4-4E97-F64C-A8E0-7384D3746B5F}" srcOrd="1" destOrd="0" presId="urn:microsoft.com/office/officeart/2005/8/layout/hierarchy4"/>
    <dgm:cxn modelId="{00863DE5-6FA8-4281-B122-9881578AE60C}" type="presParOf" srcId="{AB718C72-001C-4D4B-BAC5-66C0031C6698}" destId="{9328F255-4106-4D8C-BA58-1E23E54E8ED1}" srcOrd="2" destOrd="0" presId="urn:microsoft.com/office/officeart/2005/8/layout/hierarchy4"/>
    <dgm:cxn modelId="{14EE8289-E7D5-4D4A-B75A-26776D6DEDEB}" type="presParOf" srcId="{9328F255-4106-4D8C-BA58-1E23E54E8ED1}" destId="{B1746F72-9555-46D1-8D5F-6EF39A475291}" srcOrd="0" destOrd="0" presId="urn:microsoft.com/office/officeart/2005/8/layout/hierarchy4"/>
    <dgm:cxn modelId="{5BCF6366-9A24-47E6-9F7D-CDECE5D9C187}" type="presParOf" srcId="{9328F255-4106-4D8C-BA58-1E23E54E8ED1}" destId="{57C4FA70-3EEB-4B13-8F00-F5691ABCFC68}" srcOrd="1" destOrd="0" presId="urn:microsoft.com/office/officeart/2005/8/layout/hierarchy4"/>
    <dgm:cxn modelId="{9BBF0FAC-3096-4DD3-BCCE-22BAA801A725}" type="presParOf" srcId="{AB718C72-001C-4D4B-BAC5-66C0031C6698}" destId="{B7ED89AF-E1FA-4F19-BD70-C7263E1F120D}" srcOrd="3" destOrd="0" presId="urn:microsoft.com/office/officeart/2005/8/layout/hierarchy4"/>
    <dgm:cxn modelId="{4AF922D2-18A1-084C-9A21-B08AB7060F75}" type="presParOf" srcId="{AB718C72-001C-4D4B-BAC5-66C0031C6698}" destId="{501DE4B5-F7B4-D749-826F-4CA10918213A}" srcOrd="4" destOrd="0" presId="urn:microsoft.com/office/officeart/2005/8/layout/hierarchy4"/>
    <dgm:cxn modelId="{5FB839C4-2562-4B4C-9426-2584E9F6159D}" type="presParOf" srcId="{501DE4B5-F7B4-D749-826F-4CA10918213A}" destId="{9DA9C59B-3983-CE44-B1FA-B922335A4B55}" srcOrd="0" destOrd="0" presId="urn:microsoft.com/office/officeart/2005/8/layout/hierarchy4"/>
    <dgm:cxn modelId="{3CDBBFF4-4788-4849-8FFE-234406A6E466}" type="presParOf" srcId="{501DE4B5-F7B4-D749-826F-4CA10918213A}" destId="{6968FF87-314F-224E-9861-4B82D4B2B0C8}" srcOrd="1" destOrd="0" presId="urn:microsoft.com/office/officeart/2005/8/layout/hierarchy4"/>
    <dgm:cxn modelId="{DFF296FB-7841-E840-9010-065C9FD9C1E0}" type="presParOf" srcId="{501DE4B5-F7B4-D749-826F-4CA10918213A}" destId="{B3D18890-4FEA-9C42-ACCA-FDDF09B21C3A}" srcOrd="2" destOrd="0" presId="urn:microsoft.com/office/officeart/2005/8/layout/hierarchy4"/>
    <dgm:cxn modelId="{BDF7645D-1629-F843-A84C-F11AE552B5D5}" type="presParOf" srcId="{B3D18890-4FEA-9C42-ACCA-FDDF09B21C3A}" destId="{95E33861-0AAE-4642-90C8-F0F48851C59A}" srcOrd="0" destOrd="0" presId="urn:microsoft.com/office/officeart/2005/8/layout/hierarchy4"/>
    <dgm:cxn modelId="{F9982619-85E6-AB4B-B4E1-80B474374593}" type="presParOf" srcId="{95E33861-0AAE-4642-90C8-F0F48851C59A}" destId="{FA627397-63BA-9C4E-BCE7-66946FCA3FB8}" srcOrd="0" destOrd="0" presId="urn:microsoft.com/office/officeart/2005/8/layout/hierarchy4"/>
    <dgm:cxn modelId="{6141A27F-BF75-2444-B004-6A6A2A4FD5BC}" type="presParOf" srcId="{95E33861-0AAE-4642-90C8-F0F48851C59A}" destId="{66CBFE64-06C8-5844-919E-32F63F73CD96}" srcOrd="1" destOrd="0" presId="urn:microsoft.com/office/officeart/2005/8/layout/hierarchy4"/>
    <dgm:cxn modelId="{CDC2FD94-6A6F-7D43-9D84-52ABA7C7C434}" type="presParOf" srcId="{B3D18890-4FEA-9C42-ACCA-FDDF09B21C3A}" destId="{C5B99274-94ED-2F47-897D-72AC50E08450}" srcOrd="1" destOrd="0" presId="urn:microsoft.com/office/officeart/2005/8/layout/hierarchy4"/>
    <dgm:cxn modelId="{70DB62E1-C267-1F40-A631-07CF037C55DB}" type="presParOf" srcId="{B3D18890-4FEA-9C42-ACCA-FDDF09B21C3A}" destId="{F5F8CB8F-4453-154E-8737-E98700ED8895}" srcOrd="2" destOrd="0" presId="urn:microsoft.com/office/officeart/2005/8/layout/hierarchy4"/>
    <dgm:cxn modelId="{59E529DF-5403-1E4D-A6F4-9A1B295BA8A2}" type="presParOf" srcId="{F5F8CB8F-4453-154E-8737-E98700ED8895}" destId="{A49EAFC2-111F-8449-A44D-680103BA0812}" srcOrd="0" destOrd="0" presId="urn:microsoft.com/office/officeart/2005/8/layout/hierarchy4"/>
    <dgm:cxn modelId="{27294481-5546-3E42-8AF3-335066402833}" type="presParOf" srcId="{F5F8CB8F-4453-154E-8737-E98700ED8895}" destId="{32F0BF8E-6114-224E-AD23-A5E942697E27}" srcOrd="1" destOrd="0" presId="urn:microsoft.com/office/officeart/2005/8/layout/hierarchy4"/>
    <dgm:cxn modelId="{8EBD5150-AC42-4EA9-8023-7B7E669A0AB7}" type="presParOf" srcId="{B3D18890-4FEA-9C42-ACCA-FDDF09B21C3A}" destId="{C1E629D0-3A49-4330-9AC4-6FC3E1E68090}" srcOrd="3" destOrd="0" presId="urn:microsoft.com/office/officeart/2005/8/layout/hierarchy4"/>
    <dgm:cxn modelId="{D4839471-EEAB-403B-9B01-97D245231321}" type="presParOf" srcId="{B3D18890-4FEA-9C42-ACCA-FDDF09B21C3A}" destId="{6643FE62-05D8-41DF-8F1D-EF4AD6B72DEB}" srcOrd="4" destOrd="0" presId="urn:microsoft.com/office/officeart/2005/8/layout/hierarchy4"/>
    <dgm:cxn modelId="{7C5777EC-C35B-452F-A130-8482888A176C}" type="presParOf" srcId="{6643FE62-05D8-41DF-8F1D-EF4AD6B72DEB}" destId="{8A8C4086-5E65-4859-ABCF-84008CCA5A11}" srcOrd="0" destOrd="0" presId="urn:microsoft.com/office/officeart/2005/8/layout/hierarchy4"/>
    <dgm:cxn modelId="{AC639E40-C9FE-447F-9BC1-57187CE73EE6}" type="presParOf" srcId="{6643FE62-05D8-41DF-8F1D-EF4AD6B72DEB}" destId="{73D840A5-5924-4945-A0B2-61C6FC5F9213}" srcOrd="1" destOrd="0" presId="urn:microsoft.com/office/officeart/2005/8/layout/hierarchy4"/>
    <dgm:cxn modelId="{55195017-2729-4915-8047-3662FB360C5B}" type="presParOf" srcId="{B3D18890-4FEA-9C42-ACCA-FDDF09B21C3A}" destId="{F590C686-12DB-4B1A-A683-24246FAE1D3B}" srcOrd="5" destOrd="0" presId="urn:microsoft.com/office/officeart/2005/8/layout/hierarchy4"/>
    <dgm:cxn modelId="{111FEA2F-6C05-440A-83EE-ADC53F56BE41}" type="presParOf" srcId="{B3D18890-4FEA-9C42-ACCA-FDDF09B21C3A}" destId="{62D67D77-2108-493F-8DDE-8EB2BC10433E}" srcOrd="6" destOrd="0" presId="urn:microsoft.com/office/officeart/2005/8/layout/hierarchy4"/>
    <dgm:cxn modelId="{E3D9E1A8-1398-404C-AB03-07F00865CB8C}" type="presParOf" srcId="{62D67D77-2108-493F-8DDE-8EB2BC10433E}" destId="{5D2CA383-DD56-48A7-91ED-B833AD2E0559}" srcOrd="0" destOrd="0" presId="urn:microsoft.com/office/officeart/2005/8/layout/hierarchy4"/>
    <dgm:cxn modelId="{48424681-DDD3-4341-9F74-3767B5B06E6A}" type="presParOf" srcId="{62D67D77-2108-493F-8DDE-8EB2BC10433E}" destId="{169C4A09-AB54-4745-B0B0-A9362DF3364A}" srcOrd="1" destOrd="0" presId="urn:microsoft.com/office/officeart/2005/8/layout/hierarchy4"/>
    <dgm:cxn modelId="{0FFCD234-0DF6-4728-9DAF-DBB032DEDA01}" type="presParOf" srcId="{B3D18890-4FEA-9C42-ACCA-FDDF09B21C3A}" destId="{5C658F66-69C0-4960-908F-A2C6A5DEF379}" srcOrd="7" destOrd="0" presId="urn:microsoft.com/office/officeart/2005/8/layout/hierarchy4"/>
    <dgm:cxn modelId="{F5576D68-696E-4FEA-A9ED-27223A5178DA}" type="presParOf" srcId="{B3D18890-4FEA-9C42-ACCA-FDDF09B21C3A}" destId="{D239CBFC-FD4F-4369-944C-1BA28255D05D}" srcOrd="8" destOrd="0" presId="urn:microsoft.com/office/officeart/2005/8/layout/hierarchy4"/>
    <dgm:cxn modelId="{20753D47-D138-402B-BA25-1451655099ED}" type="presParOf" srcId="{D239CBFC-FD4F-4369-944C-1BA28255D05D}" destId="{1F312989-7676-4E0B-BEC6-1C7DCC94701E}" srcOrd="0" destOrd="0" presId="urn:microsoft.com/office/officeart/2005/8/layout/hierarchy4"/>
    <dgm:cxn modelId="{8283EFB2-AB13-4161-A6FD-2FE7FC2A4C35}" type="presParOf" srcId="{D239CBFC-FD4F-4369-944C-1BA28255D05D}" destId="{CABE7003-EE85-4284-95CB-E64095A6ADA3}" srcOrd="1" destOrd="0" presId="urn:microsoft.com/office/officeart/2005/8/layout/hierarchy4"/>
    <dgm:cxn modelId="{30CEF2E3-7E5F-456E-85E9-C8EB7B6473BA}" type="presParOf" srcId="{B3D18890-4FEA-9C42-ACCA-FDDF09B21C3A}" destId="{C755E5EB-9360-4B57-AD29-2840BC864EB6}" srcOrd="9" destOrd="0" presId="urn:microsoft.com/office/officeart/2005/8/layout/hierarchy4"/>
    <dgm:cxn modelId="{7713F5D7-6EC6-4DB0-9B44-01BC7A150659}" type="presParOf" srcId="{B3D18890-4FEA-9C42-ACCA-FDDF09B21C3A}" destId="{B4CD8070-0E43-49AA-A502-DD6C22C9BA2F}" srcOrd="10" destOrd="0" presId="urn:microsoft.com/office/officeart/2005/8/layout/hierarchy4"/>
    <dgm:cxn modelId="{750C1929-B664-4815-95E0-9E25B2A7EA84}" type="presParOf" srcId="{B4CD8070-0E43-49AA-A502-DD6C22C9BA2F}" destId="{25D972A7-BA25-493E-989B-122746AA2336}" srcOrd="0" destOrd="0" presId="urn:microsoft.com/office/officeart/2005/8/layout/hierarchy4"/>
    <dgm:cxn modelId="{1EA592B8-6707-4A5A-96ED-8D479BB4922A}" type="presParOf" srcId="{B4CD8070-0E43-49AA-A502-DD6C22C9BA2F}" destId="{0AFD9AF9-2F26-4DAD-92D8-8DFCE2EB5875}" srcOrd="1" destOrd="0" presId="urn:microsoft.com/office/officeart/2005/8/layout/hierarchy4"/>
    <dgm:cxn modelId="{4B72FDEB-FFAD-BF40-8ABC-4024CC72EC02}" type="presParOf" srcId="{947ED9C3-3A1A-B048-92B9-47BECB7975D4}" destId="{DCEC16C7-A9A2-F44D-964B-94BA12C1D3AF}" srcOrd="1" destOrd="0" presId="urn:microsoft.com/office/officeart/2005/8/layout/hierarchy4"/>
    <dgm:cxn modelId="{1A52A057-642A-4144-9121-77ED6F653B14}" type="presParOf" srcId="{947ED9C3-3A1A-B048-92B9-47BECB7975D4}" destId="{00825693-D00A-D74E-B858-5DEFFEDF8D47}" srcOrd="2" destOrd="0" presId="urn:microsoft.com/office/officeart/2005/8/layout/hierarchy4"/>
    <dgm:cxn modelId="{A4F1070C-2053-6A48-8ECA-899BAA075D04}" type="presParOf" srcId="{00825693-D00A-D74E-B858-5DEFFEDF8D47}" destId="{EA07EEF5-97E4-C74A-8FF2-37B9AE71C5B5}" srcOrd="0" destOrd="0" presId="urn:microsoft.com/office/officeart/2005/8/layout/hierarchy4"/>
    <dgm:cxn modelId="{93DF9236-F7CB-DF44-AF40-CBB6CB38C22B}" type="presParOf" srcId="{00825693-D00A-D74E-B858-5DEFFEDF8D47}" destId="{93B5D837-EB01-E14C-AB22-43622148D74C}" srcOrd="1" destOrd="0" presId="urn:microsoft.com/office/officeart/2005/8/layout/hierarchy4"/>
    <dgm:cxn modelId="{211A9E7B-2953-6244-9CB7-8195853FAD6D}" type="presParOf" srcId="{00825693-D00A-D74E-B858-5DEFFEDF8D47}" destId="{2AEE6899-C400-BD4D-83E4-B3CCCEBA4B4D}" srcOrd="2" destOrd="0" presId="urn:microsoft.com/office/officeart/2005/8/layout/hierarchy4"/>
    <dgm:cxn modelId="{44835BEC-3A6E-624D-8A35-BD1A1B63EF31}" type="presParOf" srcId="{2AEE6899-C400-BD4D-83E4-B3CCCEBA4B4D}" destId="{8D415CF2-0AB5-8D48-9448-370312253197}" srcOrd="0" destOrd="0" presId="urn:microsoft.com/office/officeart/2005/8/layout/hierarchy4"/>
    <dgm:cxn modelId="{9FB23E3E-D345-0442-BF0C-D44244D79833}" type="presParOf" srcId="{8D415CF2-0AB5-8D48-9448-370312253197}" destId="{3F995454-488B-1845-BFD7-B655339D38F5}" srcOrd="0" destOrd="0" presId="urn:microsoft.com/office/officeart/2005/8/layout/hierarchy4"/>
    <dgm:cxn modelId="{AA09A7A8-82D9-4240-B620-F2EC79B1471C}" type="presParOf" srcId="{8D415CF2-0AB5-8D48-9448-370312253197}" destId="{22A9E0E1-6E52-3F48-AEAD-8712202A8C0F}" srcOrd="1" destOrd="0" presId="urn:microsoft.com/office/officeart/2005/8/layout/hierarchy4"/>
    <dgm:cxn modelId="{2659EB21-60DE-9042-82F2-3A49C7345CCE}" type="presParOf" srcId="{2AEE6899-C400-BD4D-83E4-B3CCCEBA4B4D}" destId="{BDDE2495-1009-8D4A-A3AC-CBB84A775B0D}" srcOrd="1" destOrd="0" presId="urn:microsoft.com/office/officeart/2005/8/layout/hierarchy4"/>
    <dgm:cxn modelId="{2AE3FE0C-75EA-2340-9686-DC40D75F1FC2}" type="presParOf" srcId="{2AEE6899-C400-BD4D-83E4-B3CCCEBA4B4D}" destId="{13C9EBC4-71E9-D945-94D8-D99CC10F3F93}" srcOrd="2" destOrd="0" presId="urn:microsoft.com/office/officeart/2005/8/layout/hierarchy4"/>
    <dgm:cxn modelId="{078FB809-8BCF-2D41-A552-630A17F9ACD0}" type="presParOf" srcId="{13C9EBC4-71E9-D945-94D8-D99CC10F3F93}" destId="{CAA9D7B6-7737-9C43-AFED-AD270516CE08}" srcOrd="0" destOrd="0" presId="urn:microsoft.com/office/officeart/2005/8/layout/hierarchy4"/>
    <dgm:cxn modelId="{955DF445-E865-5F42-9126-9A91F3305D9D}" type="presParOf" srcId="{13C9EBC4-71E9-D945-94D8-D99CC10F3F93}" destId="{1C87BF36-A465-0043-BCDB-2E7DE2E7F9B5}"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D4C6E1-0B5B-524A-A71C-5E2E44740B38}" type="doc">
      <dgm:prSet loTypeId="urn:microsoft.com/office/officeart/2005/8/layout/hProcess10" loCatId="" qsTypeId="urn:microsoft.com/office/officeart/2005/8/quickstyle/simple4" qsCatId="simple" csTypeId="urn:microsoft.com/office/officeart/2005/8/colors/accent1_3" csCatId="accent1" phldr="1"/>
      <dgm:spPr/>
      <dgm:t>
        <a:bodyPr/>
        <a:lstStyle/>
        <a:p>
          <a:endParaRPr lang="en-US"/>
        </a:p>
      </dgm:t>
    </dgm:pt>
    <dgm:pt modelId="{AC7AC815-6822-9E42-B126-18DC2886983B}">
      <dgm:prSet phldrT="[Text]" custT="1"/>
      <dgm:spPr>
        <a:xfrm>
          <a:off x="2501411" y="2053021"/>
          <a:ext cx="1668980" cy="1668980"/>
        </a:xfrm>
      </dgm:spPr>
      <dgm:t>
        <a:bodyPr/>
        <a:lstStyle/>
        <a:p>
          <a:r>
            <a:rPr lang="en-US" sz="2400">
              <a:latin typeface="Gill Sans MT" panose="020B0502020104020203" pitchFamily="34" charset="77"/>
              <a:ea typeface="+mn-ea"/>
              <a:cs typeface="+mn-cs"/>
            </a:rPr>
            <a:t>Students</a:t>
          </a:r>
        </a:p>
      </dgm:t>
    </dgm:pt>
    <dgm:pt modelId="{1CD16519-5FBC-204D-8D41-DE992A9E2E81}" type="parTrans" cxnId="{A4034DB6-488D-D448-8448-9EE0992F247B}">
      <dgm:prSet/>
      <dgm:spPr/>
      <dgm:t>
        <a:bodyPr/>
        <a:lstStyle/>
        <a:p>
          <a:endParaRPr lang="en-US">
            <a:latin typeface="+mn-lt"/>
          </a:endParaRPr>
        </a:p>
      </dgm:t>
    </dgm:pt>
    <dgm:pt modelId="{663CC48C-5278-E844-8729-6B91ACB9DD1E}" type="sibTrans" cxnId="{A4034DB6-488D-D448-8448-9EE0992F247B}">
      <dgm:prSet/>
      <dgm:spPr>
        <a:xfrm rot="21600000">
          <a:off x="4286556" y="2640373"/>
          <a:ext cx="433104" cy="401032"/>
        </a:xfrm>
      </dgm:spPr>
      <dgm:t>
        <a:bodyPr/>
        <a:lstStyle/>
        <a:p>
          <a:endParaRPr lang="en-US">
            <a:solidFill>
              <a:sysClr val="window" lastClr="FFFFFF"/>
            </a:solidFill>
            <a:latin typeface="+mn-lt"/>
            <a:ea typeface="+mn-ea"/>
            <a:cs typeface="+mn-cs"/>
          </a:endParaRPr>
        </a:p>
      </dgm:t>
    </dgm:pt>
    <dgm:pt modelId="{4A09C986-82C3-684C-8FDC-AD77B705B3B1}">
      <dgm:prSet phldrT="[Text]" custT="1"/>
      <dgm:spPr>
        <a:xfrm>
          <a:off x="4770038" y="2043253"/>
          <a:ext cx="1668980" cy="1668980"/>
        </a:xfrm>
      </dgm:spPr>
      <dgm:t>
        <a:bodyPr/>
        <a:lstStyle/>
        <a:p>
          <a:r>
            <a:rPr lang="en-US" sz="2400">
              <a:latin typeface="Gill Sans MT" panose="020B0502020104020203" pitchFamily="34" charset="77"/>
              <a:ea typeface="+mn-ea"/>
              <a:cs typeface="+mn-cs"/>
            </a:rPr>
            <a:t>Classes</a:t>
          </a:r>
        </a:p>
      </dgm:t>
    </dgm:pt>
    <dgm:pt modelId="{4086967C-EB52-2642-89A0-EF4490629B71}" type="parTrans" cxnId="{CC2CF32F-5ED0-1443-9EBB-57537CA2E00E}">
      <dgm:prSet/>
      <dgm:spPr/>
      <dgm:t>
        <a:bodyPr/>
        <a:lstStyle/>
        <a:p>
          <a:endParaRPr lang="en-US">
            <a:latin typeface="+mn-lt"/>
          </a:endParaRPr>
        </a:p>
      </dgm:t>
    </dgm:pt>
    <dgm:pt modelId="{2F7DD6D6-F0FF-AD4C-8B99-0C83BAA423D3}" type="sibTrans" cxnId="{CC2CF32F-5ED0-1443-9EBB-57537CA2E00E}">
      <dgm:prSet/>
      <dgm:spPr>
        <a:xfrm rot="21553764">
          <a:off x="6582336" y="2642496"/>
          <a:ext cx="498230" cy="401032"/>
        </a:xfrm>
      </dgm:spPr>
      <dgm:t>
        <a:bodyPr/>
        <a:lstStyle/>
        <a:p>
          <a:endParaRPr lang="en-US">
            <a:solidFill>
              <a:sysClr val="window" lastClr="FFFFFF"/>
            </a:solidFill>
            <a:latin typeface="+mn-lt"/>
            <a:ea typeface="+mn-ea"/>
            <a:cs typeface="+mn-cs"/>
          </a:endParaRPr>
        </a:p>
      </dgm:t>
    </dgm:pt>
    <dgm:pt modelId="{F33C180A-B7B4-E34F-9883-A4CC5D00A244}">
      <dgm:prSet phldrT="[Text]" custT="1"/>
      <dgm:spPr>
        <a:xfrm>
          <a:off x="244652" y="2047263"/>
          <a:ext cx="1668980" cy="1668980"/>
        </a:xfrm>
      </dgm:spPr>
      <dgm:t>
        <a:bodyPr/>
        <a:lstStyle/>
        <a:p>
          <a:r>
            <a:rPr lang="en-US" sz="2400">
              <a:latin typeface="Gill Sans MT" panose="020B0502020104020203" pitchFamily="34" charset="77"/>
              <a:ea typeface="+mn-ea"/>
              <a:cs typeface="+mn-cs"/>
            </a:rPr>
            <a:t>Site Readiness</a:t>
          </a:r>
        </a:p>
      </dgm:t>
    </dgm:pt>
    <dgm:pt modelId="{0944C00E-4A36-2E45-B767-0F0B877FFC7D}" type="parTrans" cxnId="{1758CA9B-CEF8-A44F-B37A-87090768E404}">
      <dgm:prSet/>
      <dgm:spPr/>
      <dgm:t>
        <a:bodyPr/>
        <a:lstStyle/>
        <a:p>
          <a:endParaRPr lang="en-US">
            <a:latin typeface="+mn-lt"/>
          </a:endParaRPr>
        </a:p>
      </dgm:t>
    </dgm:pt>
    <dgm:pt modelId="{15728313-82AA-1A45-9268-9F94D89A6EEA}" type="sibTrans" cxnId="{1758CA9B-CEF8-A44F-B37A-87090768E404}">
      <dgm:prSet/>
      <dgm:spPr>
        <a:xfrm rot="21600000">
          <a:off x="2022623" y="2641196"/>
          <a:ext cx="400736" cy="401032"/>
        </a:xfrm>
      </dgm:spPr>
      <dgm:t>
        <a:bodyPr/>
        <a:lstStyle/>
        <a:p>
          <a:endParaRPr lang="en-US">
            <a:solidFill>
              <a:sysClr val="window" lastClr="FFFFFF"/>
            </a:solidFill>
            <a:latin typeface="+mn-lt"/>
            <a:ea typeface="+mn-ea"/>
            <a:cs typeface="+mn-cs"/>
          </a:endParaRPr>
        </a:p>
      </dgm:t>
    </dgm:pt>
    <dgm:pt modelId="{E538B39E-EBD9-FC42-AC61-B8BA751122F8}">
      <dgm:prSet phldrT="[Text]" custT="1"/>
      <dgm:spPr>
        <a:xfrm>
          <a:off x="7182918" y="2031019"/>
          <a:ext cx="1668980" cy="1668980"/>
        </a:xfrm>
      </dgm:spPr>
      <dgm:t>
        <a:bodyPr/>
        <a:lstStyle/>
        <a:p>
          <a:r>
            <a:rPr lang="en-US" sz="2400">
              <a:latin typeface="Gill Sans MT" panose="020B0502020104020203" pitchFamily="34" charset="77"/>
              <a:ea typeface="+mn-ea"/>
              <a:cs typeface="+mn-cs"/>
            </a:rPr>
            <a:t>Test Sessions</a:t>
          </a:r>
        </a:p>
      </dgm:t>
    </dgm:pt>
    <dgm:pt modelId="{F0C913B0-B2B5-CF47-8EBA-CB23C2184A15}" type="sibTrans" cxnId="{5123145F-165D-E34C-9A28-6954C2FF4653}">
      <dgm:prSet/>
      <dgm:spPr/>
      <dgm:t>
        <a:bodyPr/>
        <a:lstStyle/>
        <a:p>
          <a:endParaRPr lang="en-US">
            <a:latin typeface="+mn-lt"/>
          </a:endParaRPr>
        </a:p>
      </dgm:t>
    </dgm:pt>
    <dgm:pt modelId="{8254BF13-B5E1-E640-9F16-549A224A9B61}" type="parTrans" cxnId="{5123145F-165D-E34C-9A28-6954C2FF4653}">
      <dgm:prSet/>
      <dgm:spPr/>
      <dgm:t>
        <a:bodyPr/>
        <a:lstStyle/>
        <a:p>
          <a:endParaRPr lang="en-US">
            <a:latin typeface="+mn-lt"/>
          </a:endParaRPr>
        </a:p>
      </dgm:t>
    </dgm:pt>
    <dgm:pt modelId="{30E94B75-2B67-4040-8B53-FE45EAD47689}">
      <dgm:prSet custT="1"/>
      <dgm:spPr/>
      <dgm:t>
        <a:bodyPr/>
        <a:lstStyle/>
        <a:p>
          <a:r>
            <a:rPr lang="en-US" sz="2400" dirty="0">
              <a:latin typeface="Gill Sans MT" panose="020B0502020104020203" pitchFamily="34" charset="77"/>
            </a:rPr>
            <a:t>Score and Report</a:t>
          </a:r>
        </a:p>
      </dgm:t>
    </dgm:pt>
    <dgm:pt modelId="{7785D2BB-78F5-364B-B035-253ED6904F55}" type="parTrans" cxnId="{10E09F4B-5A17-764A-9683-B33B9ECBC031}">
      <dgm:prSet/>
      <dgm:spPr/>
      <dgm:t>
        <a:bodyPr/>
        <a:lstStyle/>
        <a:p>
          <a:endParaRPr lang="en-US"/>
        </a:p>
      </dgm:t>
    </dgm:pt>
    <dgm:pt modelId="{5936B4A2-93D1-384C-88ED-ECC5FCD35E11}" type="sibTrans" cxnId="{10E09F4B-5A17-764A-9683-B33B9ECBC031}">
      <dgm:prSet/>
      <dgm:spPr/>
      <dgm:t>
        <a:bodyPr/>
        <a:lstStyle/>
        <a:p>
          <a:endParaRPr lang="en-US"/>
        </a:p>
      </dgm:t>
    </dgm:pt>
    <dgm:pt modelId="{AB62DA11-C06C-7040-863A-C30D925381C3}">
      <dgm:prSet custT="1"/>
      <dgm:spPr/>
      <dgm:t>
        <a:bodyPr/>
        <a:lstStyle/>
        <a:p>
          <a:r>
            <a:rPr lang="en-US" sz="2400">
              <a:latin typeface="Gill Sans MT" panose="020B0502020104020203" pitchFamily="34" charset="77"/>
            </a:rPr>
            <a:t>Home</a:t>
          </a:r>
        </a:p>
      </dgm:t>
    </dgm:pt>
    <dgm:pt modelId="{CCD35445-8212-1942-AAE1-588686A69E32}" type="parTrans" cxnId="{8B5416C1-E840-814A-9FD8-4DA1C0362D72}">
      <dgm:prSet/>
      <dgm:spPr/>
      <dgm:t>
        <a:bodyPr/>
        <a:lstStyle/>
        <a:p>
          <a:endParaRPr lang="en-US"/>
        </a:p>
      </dgm:t>
    </dgm:pt>
    <dgm:pt modelId="{17FBCEF8-0EB9-5440-ADA6-5EC492E579C3}" type="sibTrans" cxnId="{8B5416C1-E840-814A-9FD8-4DA1C0362D72}">
      <dgm:prSet/>
      <dgm:spPr/>
      <dgm:t>
        <a:bodyPr/>
        <a:lstStyle/>
        <a:p>
          <a:endParaRPr lang="en-US"/>
        </a:p>
      </dgm:t>
    </dgm:pt>
    <dgm:pt modelId="{0F6C728B-6076-0948-8ABA-35FBA9E299C3}" type="pres">
      <dgm:prSet presAssocID="{5CD4C6E1-0B5B-524A-A71C-5E2E44740B38}" presName="Name0" presStyleCnt="0">
        <dgm:presLayoutVars>
          <dgm:dir/>
          <dgm:resizeHandles val="exact"/>
        </dgm:presLayoutVars>
      </dgm:prSet>
      <dgm:spPr/>
    </dgm:pt>
    <dgm:pt modelId="{F3E396A9-B37B-F442-9865-613968C04F4A}" type="pres">
      <dgm:prSet presAssocID="{AB62DA11-C06C-7040-863A-C30D925381C3}" presName="composite" presStyleCnt="0"/>
      <dgm:spPr/>
    </dgm:pt>
    <dgm:pt modelId="{B5C4F185-F4F7-354F-8995-D1813004C4B6}" type="pres">
      <dgm:prSet presAssocID="{AB62DA11-C06C-7040-863A-C30D925381C3}" presName="imagSh" presStyleLbl="bgImgPlace1" presStyleIdx="0" presStyleCnt="6" custScaleX="71874" custScaleY="84787" custLinFactNeighborX="-1657" custLinFactNeighborY="-5476"/>
      <dgm:spPr>
        <a:blipFill>
          <a:blip xmlns:r="http://schemas.openxmlformats.org/officeDocument/2006/relationships" r:embed="rId1"/>
          <a:srcRect/>
          <a:stretch>
            <a:fillRect/>
          </a:stretch>
        </a:blipFill>
      </dgm:spPr>
    </dgm:pt>
    <dgm:pt modelId="{817F258F-CB3D-324F-88D4-2461488304AB}" type="pres">
      <dgm:prSet presAssocID="{AB62DA11-C06C-7040-863A-C30D925381C3}" presName="txNode" presStyleLbl="node1" presStyleIdx="0" presStyleCnt="6" custLinFactNeighborY="8440">
        <dgm:presLayoutVars>
          <dgm:bulletEnabled val="1"/>
        </dgm:presLayoutVars>
      </dgm:prSet>
      <dgm:spPr/>
    </dgm:pt>
    <dgm:pt modelId="{5D07174D-9D78-7C40-A8B2-EE1E582E50C2}" type="pres">
      <dgm:prSet presAssocID="{17FBCEF8-0EB9-5440-ADA6-5EC492E579C3}" presName="sibTrans" presStyleLbl="sibTrans2D1" presStyleIdx="0" presStyleCnt="5" custLinFactY="100000" custLinFactNeighborX="52026" custLinFactNeighborY="167147"/>
      <dgm:spPr/>
    </dgm:pt>
    <dgm:pt modelId="{2B15D4AC-B56F-904A-A3E9-E648C5E8F54B}" type="pres">
      <dgm:prSet presAssocID="{17FBCEF8-0EB9-5440-ADA6-5EC492E579C3}" presName="connTx" presStyleLbl="sibTrans2D1" presStyleIdx="0" presStyleCnt="5"/>
      <dgm:spPr/>
    </dgm:pt>
    <dgm:pt modelId="{8BC7DE85-8A68-0948-BC2A-404CE73420B1}" type="pres">
      <dgm:prSet presAssocID="{F33C180A-B7B4-E34F-9883-A4CC5D00A244}" presName="composite" presStyleCnt="0"/>
      <dgm:spPr/>
    </dgm:pt>
    <dgm:pt modelId="{4540B7ED-B23A-FB41-B0C3-8A2E4D890C92}" type="pres">
      <dgm:prSet presAssocID="{F33C180A-B7B4-E34F-9883-A4CC5D00A244}" presName="imagSh" presStyleLbl="bgImgPlace1" presStyleIdx="1" presStyleCnt="6" custScaleX="77421" custScaleY="72119" custLinFactNeighborX="-43" custLinFactNeighborY="-1228"/>
      <dgm:spPr>
        <a:xfrm>
          <a:off x="4" y="1074856"/>
          <a:ext cx="1292141" cy="1203652"/>
        </a:xfrm>
        <a:prstGeom prst="roundRect">
          <a:avLst>
            <a:gd name="adj" fmla="val 10000"/>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dgm:spPr>
    </dgm:pt>
    <dgm:pt modelId="{62DA462F-0FC9-6144-85B4-647E281F0DB7}" type="pres">
      <dgm:prSet presAssocID="{F33C180A-B7B4-E34F-9883-A4CC5D00A244}" presName="txNode" presStyleLbl="node1" presStyleIdx="1" presStyleCnt="6" custScaleX="115874" custLinFactNeighborX="340" custLinFactNeighborY="11820">
        <dgm:presLayoutVars>
          <dgm:bulletEnabled val="1"/>
        </dgm:presLayoutVars>
      </dgm:prSet>
      <dgm:spPr>
        <a:prstGeom prst="roundRect">
          <a:avLst>
            <a:gd name="adj" fmla="val 10000"/>
          </a:avLst>
        </a:prstGeom>
      </dgm:spPr>
    </dgm:pt>
    <dgm:pt modelId="{7C23C1AB-F2B5-564C-A331-8D4BFE07132D}" type="pres">
      <dgm:prSet presAssocID="{15728313-82AA-1A45-9268-9F94D89A6EEA}" presName="sibTrans" presStyleLbl="sibTrans2D1" presStyleIdx="1" presStyleCnt="5" custAng="21539298" custScaleX="88838" custLinFactY="100000" custLinFactNeighborX="29719" custLinFactNeighborY="166020"/>
      <dgm:spPr>
        <a:prstGeom prst="rightArrow">
          <a:avLst>
            <a:gd name="adj1" fmla="val 60000"/>
            <a:gd name="adj2" fmla="val 50000"/>
          </a:avLst>
        </a:prstGeom>
      </dgm:spPr>
    </dgm:pt>
    <dgm:pt modelId="{23EC27F2-BBD2-E24B-8390-2B17894E0E96}" type="pres">
      <dgm:prSet presAssocID="{15728313-82AA-1A45-9268-9F94D89A6EEA}" presName="connTx" presStyleLbl="sibTrans2D1" presStyleIdx="1" presStyleCnt="5"/>
      <dgm:spPr/>
    </dgm:pt>
    <dgm:pt modelId="{08D96BFF-3EA1-4843-AD71-D972E52189C9}" type="pres">
      <dgm:prSet presAssocID="{AC7AC815-6822-9E42-B126-18DC2886983B}" presName="composite" presStyleCnt="0"/>
      <dgm:spPr/>
    </dgm:pt>
    <dgm:pt modelId="{B1AF1EF2-C046-684F-8212-DBFA6F36A213}" type="pres">
      <dgm:prSet presAssocID="{AC7AC815-6822-9E42-B126-18DC2886983B}" presName="imagSh" presStyleLbl="bgImgPlace1" presStyleIdx="2" presStyleCnt="6" custScaleX="60605" custScaleY="62875" custLinFactNeighborX="-1194" custLinFactNeighborY="775"/>
      <dgm:spPr>
        <a:xfrm>
          <a:off x="2436929" y="1192553"/>
          <a:ext cx="1011485" cy="1049371"/>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dgm:spPr>
    </dgm:pt>
    <dgm:pt modelId="{55763D2A-FEF4-7E44-B9E9-51DEEAB95E9A}" type="pres">
      <dgm:prSet presAssocID="{AC7AC815-6822-9E42-B126-18DC2886983B}" presName="txNode" presStyleLbl="node1" presStyleIdx="2" presStyleCnt="6" custScaleX="123424" custScaleY="102968" custLinFactNeighborX="-666" custLinFactNeighborY="14476">
        <dgm:presLayoutVars>
          <dgm:bulletEnabled val="1"/>
        </dgm:presLayoutVars>
      </dgm:prSet>
      <dgm:spPr>
        <a:prstGeom prst="roundRect">
          <a:avLst>
            <a:gd name="adj" fmla="val 10000"/>
          </a:avLst>
        </a:prstGeom>
      </dgm:spPr>
    </dgm:pt>
    <dgm:pt modelId="{A3CF685B-E86D-4249-BAAA-1388E63F3C8D}" type="pres">
      <dgm:prSet presAssocID="{663CC48C-5278-E844-8729-6B91ACB9DD1E}" presName="sibTrans" presStyleLbl="sibTrans2D1" presStyleIdx="2" presStyleCnt="5" custAng="21549118" custLinFactY="100000" custLinFactNeighborX="82025" custLinFactNeighborY="168860"/>
      <dgm:spPr>
        <a:prstGeom prst="rightArrow">
          <a:avLst>
            <a:gd name="adj1" fmla="val 60000"/>
            <a:gd name="adj2" fmla="val 50000"/>
          </a:avLst>
        </a:prstGeom>
      </dgm:spPr>
    </dgm:pt>
    <dgm:pt modelId="{9FD55528-9E72-2A4A-868A-904D5722B968}" type="pres">
      <dgm:prSet presAssocID="{663CC48C-5278-E844-8729-6B91ACB9DD1E}" presName="connTx" presStyleLbl="sibTrans2D1" presStyleIdx="2" presStyleCnt="5"/>
      <dgm:spPr/>
    </dgm:pt>
    <dgm:pt modelId="{DBB71B8E-624D-C64C-9AC0-FED831125C77}" type="pres">
      <dgm:prSet presAssocID="{4A09C986-82C3-684C-8FDC-AD77B705B3B1}" presName="composite" presStyleCnt="0"/>
      <dgm:spPr/>
    </dgm:pt>
    <dgm:pt modelId="{2100D4B6-7A61-7247-8432-83EA6F392176}" type="pres">
      <dgm:prSet presAssocID="{4A09C986-82C3-684C-8FDC-AD77B705B3B1}" presName="imagSh" presStyleLbl="bgImgPlace1" presStyleIdx="3" presStyleCnt="6" custScaleX="85510" custScaleY="86074" custLinFactNeighborX="-1791" custLinFactNeighborY="-4215"/>
      <dgm:spPr>
        <a:xfrm>
          <a:off x="4685720" y="1035322"/>
          <a:ext cx="1427145" cy="1436558"/>
        </a:xfrm>
        <a:prstGeom prst="roundRect">
          <a:avLst>
            <a:gd name="adj" fmla="val 10000"/>
          </a:avLst>
        </a:prstGeom>
        <a:blipFill>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dgm:spPr>
    </dgm:pt>
    <dgm:pt modelId="{8393E3FB-01A7-C94E-8932-63BAC2969FAE}" type="pres">
      <dgm:prSet presAssocID="{4A09C986-82C3-684C-8FDC-AD77B705B3B1}" presName="txNode" presStyleLbl="node1" presStyleIdx="3" presStyleCnt="6" custLinFactNeighborX="-5773" custLinFactNeighborY="8091">
        <dgm:presLayoutVars>
          <dgm:bulletEnabled val="1"/>
        </dgm:presLayoutVars>
      </dgm:prSet>
      <dgm:spPr>
        <a:prstGeom prst="roundRect">
          <a:avLst>
            <a:gd name="adj" fmla="val 10000"/>
          </a:avLst>
        </a:prstGeom>
      </dgm:spPr>
    </dgm:pt>
    <dgm:pt modelId="{F4C1B16D-3676-994F-9AAF-1D300F13C4E6}" type="pres">
      <dgm:prSet presAssocID="{2F7DD6D6-F0FF-AD4C-8B99-0C83BAA423D3}" presName="sibTrans" presStyleLbl="sibTrans2D1" presStyleIdx="3" presStyleCnt="5" custScaleX="150224" custLinFactY="100000" custLinFactNeighborX="45426" custLinFactNeighborY="165130"/>
      <dgm:spPr>
        <a:prstGeom prst="rightArrow">
          <a:avLst>
            <a:gd name="adj1" fmla="val 60000"/>
            <a:gd name="adj2" fmla="val 50000"/>
          </a:avLst>
        </a:prstGeom>
      </dgm:spPr>
    </dgm:pt>
    <dgm:pt modelId="{A80463E7-41AB-AD49-AD40-F7922EB91961}" type="pres">
      <dgm:prSet presAssocID="{2F7DD6D6-F0FF-AD4C-8B99-0C83BAA423D3}" presName="connTx" presStyleLbl="sibTrans2D1" presStyleIdx="3" presStyleCnt="5"/>
      <dgm:spPr/>
    </dgm:pt>
    <dgm:pt modelId="{0D3864F6-070D-FC40-9143-C730E9EAFBAE}" type="pres">
      <dgm:prSet presAssocID="{E538B39E-EBD9-FC42-AC61-B8BA751122F8}" presName="composite" presStyleCnt="0"/>
      <dgm:spPr/>
    </dgm:pt>
    <dgm:pt modelId="{2BEC79CB-AF61-DC47-910F-BF990737B9F8}" type="pres">
      <dgm:prSet presAssocID="{E538B39E-EBD9-FC42-AC61-B8BA751122F8}" presName="imagSh" presStyleLbl="bgImgPlace1" presStyleIdx="4" presStyleCnt="6" custScaleX="66518" custScaleY="64802" custLinFactNeighborX="-7761" custLinFactNeighborY="686"/>
      <dgm:spPr>
        <a:xfrm>
          <a:off x="7060376" y="1183027"/>
          <a:ext cx="1110172" cy="1081532"/>
        </a:xfrm>
        <a:prstGeom prst="roundRect">
          <a:avLst>
            <a:gd name="adj" fmla="val 10000"/>
          </a:avLst>
        </a:prstGeom>
        <a:blipFill>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dgm:spPr>
    </dgm:pt>
    <dgm:pt modelId="{3C59F388-B46D-4247-A900-5B57C1BABE1C}" type="pres">
      <dgm:prSet presAssocID="{E538B39E-EBD9-FC42-AC61-B8BA751122F8}" presName="txNode" presStyleLbl="node1" presStyleIdx="4" presStyleCnt="6" custScaleX="100087" custLinFactNeighborX="-7843" custLinFactNeighborY="13520">
        <dgm:presLayoutVars>
          <dgm:bulletEnabled val="1"/>
        </dgm:presLayoutVars>
      </dgm:prSet>
      <dgm:spPr>
        <a:prstGeom prst="roundRect">
          <a:avLst>
            <a:gd name="adj" fmla="val 10000"/>
          </a:avLst>
        </a:prstGeom>
      </dgm:spPr>
    </dgm:pt>
    <dgm:pt modelId="{E18AE9ED-D16A-224D-BD76-06110B37F0C0}" type="pres">
      <dgm:prSet presAssocID="{F0C913B0-B2B5-CF47-8EBA-CB23C2184A15}" presName="sibTrans" presStyleLbl="sibTrans2D1" presStyleIdx="4" presStyleCnt="5" custScaleX="120163" custLinFactY="100000" custLinFactNeighborX="61396" custLinFactNeighborY="170190"/>
      <dgm:spPr/>
    </dgm:pt>
    <dgm:pt modelId="{41066F1C-F70A-8E4A-8924-967469F7F89A}" type="pres">
      <dgm:prSet presAssocID="{F0C913B0-B2B5-CF47-8EBA-CB23C2184A15}" presName="connTx" presStyleLbl="sibTrans2D1" presStyleIdx="4" presStyleCnt="5"/>
      <dgm:spPr/>
    </dgm:pt>
    <dgm:pt modelId="{A9A719E8-8EEC-1D4C-BF1A-1AB8F9FF6DFC}" type="pres">
      <dgm:prSet presAssocID="{30E94B75-2B67-4040-8B53-FE45EAD47689}" presName="composite" presStyleCnt="0"/>
      <dgm:spPr/>
    </dgm:pt>
    <dgm:pt modelId="{3058740E-518E-8645-9768-A3E3266BCDFF}" type="pres">
      <dgm:prSet presAssocID="{30E94B75-2B67-4040-8B53-FE45EAD47689}" presName="imagSh" presStyleLbl="bgImgPlace1" presStyleIdx="5" presStyleCnt="6" custLinFactNeighborX="-8687" custLinFactNeighborY="-9584"/>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4F5C04E3-6022-804B-AAFB-D81A5D5E858A}" type="pres">
      <dgm:prSet presAssocID="{30E94B75-2B67-4040-8B53-FE45EAD47689}" presName="txNode" presStyleLbl="node1" presStyleIdx="5" presStyleCnt="6" custScaleX="126986" custScaleY="102706" custLinFactNeighborX="-12988" custLinFactNeighborY="5064">
        <dgm:presLayoutVars>
          <dgm:bulletEnabled val="1"/>
        </dgm:presLayoutVars>
      </dgm:prSet>
      <dgm:spPr/>
    </dgm:pt>
  </dgm:ptLst>
  <dgm:cxnLst>
    <dgm:cxn modelId="{CD8E8205-ABA9-C846-AFBA-06D6BEB56C89}" type="presOf" srcId="{E538B39E-EBD9-FC42-AC61-B8BA751122F8}" destId="{3C59F388-B46D-4247-A900-5B57C1BABE1C}" srcOrd="0" destOrd="0" presId="urn:microsoft.com/office/officeart/2005/8/layout/hProcess10"/>
    <dgm:cxn modelId="{9A332129-960C-A04D-83DF-0163908C6EC9}" type="presOf" srcId="{15728313-82AA-1A45-9268-9F94D89A6EEA}" destId="{7C23C1AB-F2B5-564C-A331-8D4BFE07132D}" srcOrd="0" destOrd="0" presId="urn:microsoft.com/office/officeart/2005/8/layout/hProcess10"/>
    <dgm:cxn modelId="{CC2CF32F-5ED0-1443-9EBB-57537CA2E00E}" srcId="{5CD4C6E1-0B5B-524A-A71C-5E2E44740B38}" destId="{4A09C986-82C3-684C-8FDC-AD77B705B3B1}" srcOrd="3" destOrd="0" parTransId="{4086967C-EB52-2642-89A0-EF4490629B71}" sibTransId="{2F7DD6D6-F0FF-AD4C-8B99-0C83BAA423D3}"/>
    <dgm:cxn modelId="{5123145F-165D-E34C-9A28-6954C2FF4653}" srcId="{5CD4C6E1-0B5B-524A-A71C-5E2E44740B38}" destId="{E538B39E-EBD9-FC42-AC61-B8BA751122F8}" srcOrd="4" destOrd="0" parTransId="{8254BF13-B5E1-E640-9F16-549A224A9B61}" sibTransId="{F0C913B0-B2B5-CF47-8EBA-CB23C2184A15}"/>
    <dgm:cxn modelId="{80541061-245A-8B44-857C-DAE73C13A160}" type="presOf" srcId="{17FBCEF8-0EB9-5440-ADA6-5EC492E579C3}" destId="{2B15D4AC-B56F-904A-A3E9-E648C5E8F54B}" srcOrd="1" destOrd="0" presId="urn:microsoft.com/office/officeart/2005/8/layout/hProcess10"/>
    <dgm:cxn modelId="{0B0FBB61-DFB1-5A40-9047-9CDB406FE2A7}" type="presOf" srcId="{30E94B75-2B67-4040-8B53-FE45EAD47689}" destId="{4F5C04E3-6022-804B-AAFB-D81A5D5E858A}" srcOrd="0" destOrd="0" presId="urn:microsoft.com/office/officeart/2005/8/layout/hProcess10"/>
    <dgm:cxn modelId="{A5988A64-CE74-6F40-AD7A-5F64073AC53F}" type="presOf" srcId="{AC7AC815-6822-9E42-B126-18DC2886983B}" destId="{55763D2A-FEF4-7E44-B9E9-51DEEAB95E9A}" srcOrd="0" destOrd="0" presId="urn:microsoft.com/office/officeart/2005/8/layout/hProcess10"/>
    <dgm:cxn modelId="{6D6BF367-2503-6645-BDCE-3ABFD1FB7499}" type="presOf" srcId="{F0C913B0-B2B5-CF47-8EBA-CB23C2184A15}" destId="{41066F1C-F70A-8E4A-8924-967469F7F89A}" srcOrd="1" destOrd="0" presId="urn:microsoft.com/office/officeart/2005/8/layout/hProcess10"/>
    <dgm:cxn modelId="{10E09F4B-5A17-764A-9683-B33B9ECBC031}" srcId="{5CD4C6E1-0B5B-524A-A71C-5E2E44740B38}" destId="{30E94B75-2B67-4040-8B53-FE45EAD47689}" srcOrd="5" destOrd="0" parTransId="{7785D2BB-78F5-364B-B035-253ED6904F55}" sibTransId="{5936B4A2-93D1-384C-88ED-ECC5FCD35E11}"/>
    <dgm:cxn modelId="{D1C1007D-05AD-3A4F-8202-6B5E20B797D3}" type="presOf" srcId="{15728313-82AA-1A45-9268-9F94D89A6EEA}" destId="{23EC27F2-BBD2-E24B-8390-2B17894E0E96}" srcOrd="1" destOrd="0" presId="urn:microsoft.com/office/officeart/2005/8/layout/hProcess10"/>
    <dgm:cxn modelId="{1B3E2A82-923D-F54B-9E7B-223EDF12DA93}" type="presOf" srcId="{F0C913B0-B2B5-CF47-8EBA-CB23C2184A15}" destId="{E18AE9ED-D16A-224D-BD76-06110B37F0C0}" srcOrd="0" destOrd="0" presId="urn:microsoft.com/office/officeart/2005/8/layout/hProcess10"/>
    <dgm:cxn modelId="{3414E896-51DC-CD4E-BC8C-2944755DF63A}" type="presOf" srcId="{663CC48C-5278-E844-8729-6B91ACB9DD1E}" destId="{9FD55528-9E72-2A4A-868A-904D5722B968}" srcOrd="1" destOrd="0" presId="urn:microsoft.com/office/officeart/2005/8/layout/hProcess10"/>
    <dgm:cxn modelId="{1758CA9B-CEF8-A44F-B37A-87090768E404}" srcId="{5CD4C6E1-0B5B-524A-A71C-5E2E44740B38}" destId="{F33C180A-B7B4-E34F-9883-A4CC5D00A244}" srcOrd="1" destOrd="0" parTransId="{0944C00E-4A36-2E45-B767-0F0B877FFC7D}" sibTransId="{15728313-82AA-1A45-9268-9F94D89A6EEA}"/>
    <dgm:cxn modelId="{F2FC8DAB-C3A0-AE48-ABB2-956FC3B4D176}" type="presOf" srcId="{AB62DA11-C06C-7040-863A-C30D925381C3}" destId="{817F258F-CB3D-324F-88D4-2461488304AB}" srcOrd="0" destOrd="0" presId="urn:microsoft.com/office/officeart/2005/8/layout/hProcess10"/>
    <dgm:cxn modelId="{803CB5B1-4F0B-3A4E-A47D-917122905016}" type="presOf" srcId="{663CC48C-5278-E844-8729-6B91ACB9DD1E}" destId="{A3CF685B-E86D-4249-BAAA-1388E63F3C8D}" srcOrd="0" destOrd="0" presId="urn:microsoft.com/office/officeart/2005/8/layout/hProcess10"/>
    <dgm:cxn modelId="{A4034DB6-488D-D448-8448-9EE0992F247B}" srcId="{5CD4C6E1-0B5B-524A-A71C-5E2E44740B38}" destId="{AC7AC815-6822-9E42-B126-18DC2886983B}" srcOrd="2" destOrd="0" parTransId="{1CD16519-5FBC-204D-8D41-DE992A9E2E81}" sibTransId="{663CC48C-5278-E844-8729-6B91ACB9DD1E}"/>
    <dgm:cxn modelId="{8B5416C1-E840-814A-9FD8-4DA1C0362D72}" srcId="{5CD4C6E1-0B5B-524A-A71C-5E2E44740B38}" destId="{AB62DA11-C06C-7040-863A-C30D925381C3}" srcOrd="0" destOrd="0" parTransId="{CCD35445-8212-1942-AAE1-588686A69E32}" sibTransId="{17FBCEF8-0EB9-5440-ADA6-5EC492E579C3}"/>
    <dgm:cxn modelId="{7FA178C6-C203-F942-B0BE-E5412C5CEBBA}" type="presOf" srcId="{5CD4C6E1-0B5B-524A-A71C-5E2E44740B38}" destId="{0F6C728B-6076-0948-8ABA-35FBA9E299C3}" srcOrd="0" destOrd="0" presId="urn:microsoft.com/office/officeart/2005/8/layout/hProcess10"/>
    <dgm:cxn modelId="{967D15D0-18B9-9547-8777-350D25D3928C}" type="presOf" srcId="{2F7DD6D6-F0FF-AD4C-8B99-0C83BAA423D3}" destId="{A80463E7-41AB-AD49-AD40-F7922EB91961}" srcOrd="1" destOrd="0" presId="urn:microsoft.com/office/officeart/2005/8/layout/hProcess10"/>
    <dgm:cxn modelId="{98399BD4-FBB2-3444-85ED-528C688EC7DA}" type="presOf" srcId="{2F7DD6D6-F0FF-AD4C-8B99-0C83BAA423D3}" destId="{F4C1B16D-3676-994F-9AAF-1D300F13C4E6}" srcOrd="0" destOrd="0" presId="urn:microsoft.com/office/officeart/2005/8/layout/hProcess10"/>
    <dgm:cxn modelId="{EF468FE0-C213-5F44-A487-30DF67C503E7}" type="presOf" srcId="{4A09C986-82C3-684C-8FDC-AD77B705B3B1}" destId="{8393E3FB-01A7-C94E-8932-63BAC2969FAE}" srcOrd="0" destOrd="0" presId="urn:microsoft.com/office/officeart/2005/8/layout/hProcess10"/>
    <dgm:cxn modelId="{7C5A0AE8-97E5-0445-A7CD-62C3AD0B5507}" type="presOf" srcId="{17FBCEF8-0EB9-5440-ADA6-5EC492E579C3}" destId="{5D07174D-9D78-7C40-A8B2-EE1E582E50C2}" srcOrd="0" destOrd="0" presId="urn:microsoft.com/office/officeart/2005/8/layout/hProcess10"/>
    <dgm:cxn modelId="{9A8709FC-FCB0-4C4D-A43A-DAC453342E94}" type="presOf" srcId="{F33C180A-B7B4-E34F-9883-A4CC5D00A244}" destId="{62DA462F-0FC9-6144-85B4-647E281F0DB7}" srcOrd="0" destOrd="0" presId="urn:microsoft.com/office/officeart/2005/8/layout/hProcess10"/>
    <dgm:cxn modelId="{449B3E66-63F8-DA4B-BB59-A05581B6199C}" type="presParOf" srcId="{0F6C728B-6076-0948-8ABA-35FBA9E299C3}" destId="{F3E396A9-B37B-F442-9865-613968C04F4A}" srcOrd="0" destOrd="0" presId="urn:microsoft.com/office/officeart/2005/8/layout/hProcess10"/>
    <dgm:cxn modelId="{C0B803FC-93EF-2547-A078-D2A8626C8206}" type="presParOf" srcId="{F3E396A9-B37B-F442-9865-613968C04F4A}" destId="{B5C4F185-F4F7-354F-8995-D1813004C4B6}" srcOrd="0" destOrd="0" presId="urn:microsoft.com/office/officeart/2005/8/layout/hProcess10"/>
    <dgm:cxn modelId="{03F9CBD3-35F2-284A-97FB-C40BB83D0173}" type="presParOf" srcId="{F3E396A9-B37B-F442-9865-613968C04F4A}" destId="{817F258F-CB3D-324F-88D4-2461488304AB}" srcOrd="1" destOrd="0" presId="urn:microsoft.com/office/officeart/2005/8/layout/hProcess10"/>
    <dgm:cxn modelId="{A82B3846-28E5-084A-B4B1-A3E8D8CAFE0D}" type="presParOf" srcId="{0F6C728B-6076-0948-8ABA-35FBA9E299C3}" destId="{5D07174D-9D78-7C40-A8B2-EE1E582E50C2}" srcOrd="1" destOrd="0" presId="urn:microsoft.com/office/officeart/2005/8/layout/hProcess10"/>
    <dgm:cxn modelId="{CA327D31-329B-C34B-984D-BDDC33BA1FFF}" type="presParOf" srcId="{5D07174D-9D78-7C40-A8B2-EE1E582E50C2}" destId="{2B15D4AC-B56F-904A-A3E9-E648C5E8F54B}" srcOrd="0" destOrd="0" presId="urn:microsoft.com/office/officeart/2005/8/layout/hProcess10"/>
    <dgm:cxn modelId="{10FF6355-F30D-EE4F-B205-323BA0ED5564}" type="presParOf" srcId="{0F6C728B-6076-0948-8ABA-35FBA9E299C3}" destId="{8BC7DE85-8A68-0948-BC2A-404CE73420B1}" srcOrd="2" destOrd="0" presId="urn:microsoft.com/office/officeart/2005/8/layout/hProcess10"/>
    <dgm:cxn modelId="{ADD2A580-B84F-1C49-AF6D-49FC95235C88}" type="presParOf" srcId="{8BC7DE85-8A68-0948-BC2A-404CE73420B1}" destId="{4540B7ED-B23A-FB41-B0C3-8A2E4D890C92}" srcOrd="0" destOrd="0" presId="urn:microsoft.com/office/officeart/2005/8/layout/hProcess10"/>
    <dgm:cxn modelId="{BA7A0262-544E-2647-867A-49271A929637}" type="presParOf" srcId="{8BC7DE85-8A68-0948-BC2A-404CE73420B1}" destId="{62DA462F-0FC9-6144-85B4-647E281F0DB7}" srcOrd="1" destOrd="0" presId="urn:microsoft.com/office/officeart/2005/8/layout/hProcess10"/>
    <dgm:cxn modelId="{085E4412-5A22-D346-8C9C-4CC46A177331}" type="presParOf" srcId="{0F6C728B-6076-0948-8ABA-35FBA9E299C3}" destId="{7C23C1AB-F2B5-564C-A331-8D4BFE07132D}" srcOrd="3" destOrd="0" presId="urn:microsoft.com/office/officeart/2005/8/layout/hProcess10"/>
    <dgm:cxn modelId="{4F0D75C9-6552-D245-9FDE-EF9432553F1D}" type="presParOf" srcId="{7C23C1AB-F2B5-564C-A331-8D4BFE07132D}" destId="{23EC27F2-BBD2-E24B-8390-2B17894E0E96}" srcOrd="0" destOrd="0" presId="urn:microsoft.com/office/officeart/2005/8/layout/hProcess10"/>
    <dgm:cxn modelId="{826BCD0F-A037-D547-BA9D-39F2EEDF7002}" type="presParOf" srcId="{0F6C728B-6076-0948-8ABA-35FBA9E299C3}" destId="{08D96BFF-3EA1-4843-AD71-D972E52189C9}" srcOrd="4" destOrd="0" presId="urn:microsoft.com/office/officeart/2005/8/layout/hProcess10"/>
    <dgm:cxn modelId="{48EC7BA1-BE0B-5F42-973E-DA1DC637F147}" type="presParOf" srcId="{08D96BFF-3EA1-4843-AD71-D972E52189C9}" destId="{B1AF1EF2-C046-684F-8212-DBFA6F36A213}" srcOrd="0" destOrd="0" presId="urn:microsoft.com/office/officeart/2005/8/layout/hProcess10"/>
    <dgm:cxn modelId="{08C23B6E-AE95-2F47-AABD-DF71C3B62DC1}" type="presParOf" srcId="{08D96BFF-3EA1-4843-AD71-D972E52189C9}" destId="{55763D2A-FEF4-7E44-B9E9-51DEEAB95E9A}" srcOrd="1" destOrd="0" presId="urn:microsoft.com/office/officeart/2005/8/layout/hProcess10"/>
    <dgm:cxn modelId="{E18039D8-2E9F-F547-A012-10D4B2C6BE28}" type="presParOf" srcId="{0F6C728B-6076-0948-8ABA-35FBA9E299C3}" destId="{A3CF685B-E86D-4249-BAAA-1388E63F3C8D}" srcOrd="5" destOrd="0" presId="urn:microsoft.com/office/officeart/2005/8/layout/hProcess10"/>
    <dgm:cxn modelId="{766D314E-E7EE-654F-AE27-C51442AF23CE}" type="presParOf" srcId="{A3CF685B-E86D-4249-BAAA-1388E63F3C8D}" destId="{9FD55528-9E72-2A4A-868A-904D5722B968}" srcOrd="0" destOrd="0" presId="urn:microsoft.com/office/officeart/2005/8/layout/hProcess10"/>
    <dgm:cxn modelId="{E81D0CE8-CFA1-AE4A-8C9C-0A12832B7C80}" type="presParOf" srcId="{0F6C728B-6076-0948-8ABA-35FBA9E299C3}" destId="{DBB71B8E-624D-C64C-9AC0-FED831125C77}" srcOrd="6" destOrd="0" presId="urn:microsoft.com/office/officeart/2005/8/layout/hProcess10"/>
    <dgm:cxn modelId="{FF1C2FD5-A558-0449-B179-FD42AF8FCA9E}" type="presParOf" srcId="{DBB71B8E-624D-C64C-9AC0-FED831125C77}" destId="{2100D4B6-7A61-7247-8432-83EA6F392176}" srcOrd="0" destOrd="0" presId="urn:microsoft.com/office/officeart/2005/8/layout/hProcess10"/>
    <dgm:cxn modelId="{975A7627-5CB0-8E49-A35D-E9090ED3AB54}" type="presParOf" srcId="{DBB71B8E-624D-C64C-9AC0-FED831125C77}" destId="{8393E3FB-01A7-C94E-8932-63BAC2969FAE}" srcOrd="1" destOrd="0" presId="urn:microsoft.com/office/officeart/2005/8/layout/hProcess10"/>
    <dgm:cxn modelId="{57747217-05C9-424F-862C-98DAA53F8BFC}" type="presParOf" srcId="{0F6C728B-6076-0948-8ABA-35FBA9E299C3}" destId="{F4C1B16D-3676-994F-9AAF-1D300F13C4E6}" srcOrd="7" destOrd="0" presId="urn:microsoft.com/office/officeart/2005/8/layout/hProcess10"/>
    <dgm:cxn modelId="{3A4412BC-511D-CE48-825E-951E92E20414}" type="presParOf" srcId="{F4C1B16D-3676-994F-9AAF-1D300F13C4E6}" destId="{A80463E7-41AB-AD49-AD40-F7922EB91961}" srcOrd="0" destOrd="0" presId="urn:microsoft.com/office/officeart/2005/8/layout/hProcess10"/>
    <dgm:cxn modelId="{DCA9AF35-60BC-2A48-B83B-BA026C9C53EB}" type="presParOf" srcId="{0F6C728B-6076-0948-8ABA-35FBA9E299C3}" destId="{0D3864F6-070D-FC40-9143-C730E9EAFBAE}" srcOrd="8" destOrd="0" presId="urn:microsoft.com/office/officeart/2005/8/layout/hProcess10"/>
    <dgm:cxn modelId="{EEEB83B8-19F2-4F48-8810-080013C4AA28}" type="presParOf" srcId="{0D3864F6-070D-FC40-9143-C730E9EAFBAE}" destId="{2BEC79CB-AF61-DC47-910F-BF990737B9F8}" srcOrd="0" destOrd="0" presId="urn:microsoft.com/office/officeart/2005/8/layout/hProcess10"/>
    <dgm:cxn modelId="{53ADD001-5954-8741-8464-A92EDF607185}" type="presParOf" srcId="{0D3864F6-070D-FC40-9143-C730E9EAFBAE}" destId="{3C59F388-B46D-4247-A900-5B57C1BABE1C}" srcOrd="1" destOrd="0" presId="urn:microsoft.com/office/officeart/2005/8/layout/hProcess10"/>
    <dgm:cxn modelId="{4BCF911C-3D93-9946-98F6-1A4C43BB7F13}" type="presParOf" srcId="{0F6C728B-6076-0948-8ABA-35FBA9E299C3}" destId="{E18AE9ED-D16A-224D-BD76-06110B37F0C0}" srcOrd="9" destOrd="0" presId="urn:microsoft.com/office/officeart/2005/8/layout/hProcess10"/>
    <dgm:cxn modelId="{24E81E0A-8D62-1847-AE12-C2DF4BC42C0F}" type="presParOf" srcId="{E18AE9ED-D16A-224D-BD76-06110B37F0C0}" destId="{41066F1C-F70A-8E4A-8924-967469F7F89A}" srcOrd="0" destOrd="0" presId="urn:microsoft.com/office/officeart/2005/8/layout/hProcess10"/>
    <dgm:cxn modelId="{E61AAC3F-9477-E446-A19A-62A5CFE7AD9F}" type="presParOf" srcId="{0F6C728B-6076-0948-8ABA-35FBA9E299C3}" destId="{A9A719E8-8EEC-1D4C-BF1A-1AB8F9FF6DFC}" srcOrd="10" destOrd="0" presId="urn:microsoft.com/office/officeart/2005/8/layout/hProcess10"/>
    <dgm:cxn modelId="{FBB45552-0E7E-6B46-8241-90B2AD558BC2}" type="presParOf" srcId="{A9A719E8-8EEC-1D4C-BF1A-1AB8F9FF6DFC}" destId="{3058740E-518E-8645-9768-A3E3266BCDFF}" srcOrd="0" destOrd="0" presId="urn:microsoft.com/office/officeart/2005/8/layout/hProcess10"/>
    <dgm:cxn modelId="{A89283CA-FE5B-FD41-8429-5B04176D3214}" type="presParOf" srcId="{A9A719E8-8EEC-1D4C-BF1A-1AB8F9FF6DFC}" destId="{4F5C04E3-6022-804B-AAFB-D81A5D5E858A}" srcOrd="1" destOrd="0" presId="urn:microsoft.com/office/officeart/2005/8/layout/hProcess10"/>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91F0D5-C1B3-483A-A0FA-4D105DAA4239}" type="doc">
      <dgm:prSet loTypeId="urn:microsoft.com/office/officeart/2005/8/layout/pyramid3" loCatId="pyramid" qsTypeId="urn:microsoft.com/office/officeart/2005/8/quickstyle/simple1" qsCatId="simple" csTypeId="urn:microsoft.com/office/officeart/2005/8/colors/colorful4" csCatId="colorful" phldr="1"/>
      <dgm:spPr/>
    </dgm:pt>
    <dgm:pt modelId="{C33E70A4-993E-436A-9E36-5F662570ED31}">
      <dgm:prSet phldrT="[Text]" custT="1"/>
      <dgm:spPr/>
      <dgm:t>
        <a:bodyPr/>
        <a:lstStyle/>
        <a:p>
          <a:r>
            <a:rPr lang="en-US" sz="2400" b="1" dirty="0"/>
            <a:t>Universal Tools</a:t>
          </a:r>
        </a:p>
        <a:p>
          <a:r>
            <a:rPr lang="en-US" sz="2000" b="1" dirty="0"/>
            <a:t>(Available to all students)</a:t>
          </a:r>
        </a:p>
        <a:p>
          <a:r>
            <a:rPr lang="en-US" sz="2000" dirty="0"/>
            <a:t>Platform tools that are built in and automatically delivered during testing</a:t>
          </a:r>
        </a:p>
      </dgm:t>
    </dgm:pt>
    <dgm:pt modelId="{C855736C-8772-4A4C-87B6-5CF1F3852380}" type="parTrans" cxnId="{42CEAA41-056D-40F7-949B-814002100B4D}">
      <dgm:prSet/>
      <dgm:spPr/>
      <dgm:t>
        <a:bodyPr/>
        <a:lstStyle/>
        <a:p>
          <a:endParaRPr lang="en-US"/>
        </a:p>
      </dgm:t>
    </dgm:pt>
    <dgm:pt modelId="{70BF93E7-E157-4383-9545-E2D752D1BF5C}" type="sibTrans" cxnId="{42CEAA41-056D-40F7-949B-814002100B4D}">
      <dgm:prSet/>
      <dgm:spPr/>
      <dgm:t>
        <a:bodyPr/>
        <a:lstStyle/>
        <a:p>
          <a:endParaRPr lang="en-US"/>
        </a:p>
      </dgm:t>
    </dgm:pt>
    <dgm:pt modelId="{39085A30-FA8B-49EC-AF5D-C68EF2F30153}">
      <dgm:prSet phldrT="[Text]" custT="1"/>
      <dgm:spPr/>
      <dgm:t>
        <a:bodyPr/>
        <a:lstStyle/>
        <a:p>
          <a:r>
            <a:rPr lang="en-US" sz="2000" b="1" dirty="0"/>
            <a:t>Accessibility Features</a:t>
          </a:r>
        </a:p>
        <a:p>
          <a:r>
            <a:rPr lang="en-US" sz="1600" b="1" dirty="0"/>
            <a:t>(Available to some without IEP/ 504)</a:t>
          </a:r>
        </a:p>
        <a:p>
          <a:r>
            <a:rPr lang="en-US" sz="1600" dirty="0"/>
            <a:t>Must be pre-identified by DTC/STC prior to testing</a:t>
          </a:r>
        </a:p>
      </dgm:t>
    </dgm:pt>
    <dgm:pt modelId="{42DA49AA-D121-4F04-89A7-B536E84F3BCC}" type="parTrans" cxnId="{7F4EED52-0567-4F4A-8AD7-0FE6ED07901E}">
      <dgm:prSet/>
      <dgm:spPr/>
      <dgm:t>
        <a:bodyPr/>
        <a:lstStyle/>
        <a:p>
          <a:endParaRPr lang="en-US"/>
        </a:p>
      </dgm:t>
    </dgm:pt>
    <dgm:pt modelId="{3B061202-8A92-4AB3-829D-A9612C31BA02}" type="sibTrans" cxnId="{7F4EED52-0567-4F4A-8AD7-0FE6ED07901E}">
      <dgm:prSet/>
      <dgm:spPr/>
      <dgm:t>
        <a:bodyPr/>
        <a:lstStyle/>
        <a:p>
          <a:endParaRPr lang="en-US"/>
        </a:p>
      </dgm:t>
    </dgm:pt>
    <dgm:pt modelId="{86C95CDE-DC79-41D6-9F89-AC62C75ADF03}">
      <dgm:prSet phldrT="[Text]" custT="1"/>
      <dgm:spPr/>
      <dgm:t>
        <a:bodyPr/>
        <a:lstStyle/>
        <a:p>
          <a:r>
            <a:rPr lang="en-US" sz="2000" dirty="0"/>
            <a:t>  </a:t>
          </a:r>
        </a:p>
        <a:p>
          <a:endParaRPr lang="en-US" sz="2000" dirty="0"/>
        </a:p>
        <a:p>
          <a:endParaRPr lang="en-US" sz="2000" dirty="0"/>
        </a:p>
        <a:p>
          <a:endParaRPr lang="en-US" sz="2000" dirty="0"/>
        </a:p>
        <a:p>
          <a:r>
            <a:rPr lang="en-US" sz="2000" b="1" dirty="0"/>
            <a:t>Accommodations</a:t>
          </a:r>
        </a:p>
        <a:p>
          <a:r>
            <a:rPr lang="en-US" sz="1800" b="1" dirty="0"/>
            <a:t>(IEP, 504)</a:t>
          </a:r>
        </a:p>
        <a:p>
          <a:endParaRPr lang="en-US" sz="2000" dirty="0"/>
        </a:p>
        <a:p>
          <a:endParaRPr lang="en-US" sz="2000" dirty="0"/>
        </a:p>
        <a:p>
          <a:endParaRPr lang="en-US" sz="2000" dirty="0"/>
        </a:p>
        <a:p>
          <a:endParaRPr lang="en-US" sz="2000" dirty="0"/>
        </a:p>
        <a:p>
          <a:endParaRPr lang="en-US" sz="2000" dirty="0"/>
        </a:p>
      </dgm:t>
    </dgm:pt>
    <dgm:pt modelId="{589D5748-8DE6-44B7-B486-D03799F15ECB}" type="parTrans" cxnId="{657CD3B1-53BA-4BD4-98BB-B5C7B4F6D14D}">
      <dgm:prSet/>
      <dgm:spPr/>
      <dgm:t>
        <a:bodyPr/>
        <a:lstStyle/>
        <a:p>
          <a:endParaRPr lang="en-US"/>
        </a:p>
      </dgm:t>
    </dgm:pt>
    <dgm:pt modelId="{270C30FB-47BE-4A51-B2FF-7E9CA9AEE33D}" type="sibTrans" cxnId="{657CD3B1-53BA-4BD4-98BB-B5C7B4F6D14D}">
      <dgm:prSet/>
      <dgm:spPr/>
      <dgm:t>
        <a:bodyPr/>
        <a:lstStyle/>
        <a:p>
          <a:endParaRPr lang="en-US"/>
        </a:p>
      </dgm:t>
    </dgm:pt>
    <dgm:pt modelId="{ABC32741-1773-43B1-9A38-51ABEB4F7786}" type="pres">
      <dgm:prSet presAssocID="{3691F0D5-C1B3-483A-A0FA-4D105DAA4239}" presName="Name0" presStyleCnt="0">
        <dgm:presLayoutVars>
          <dgm:dir/>
          <dgm:animLvl val="lvl"/>
          <dgm:resizeHandles val="exact"/>
        </dgm:presLayoutVars>
      </dgm:prSet>
      <dgm:spPr/>
    </dgm:pt>
    <dgm:pt modelId="{85795D81-B0D3-4807-AE35-8E4A4320115F}" type="pres">
      <dgm:prSet presAssocID="{C33E70A4-993E-436A-9E36-5F662570ED31}" presName="Name8" presStyleCnt="0"/>
      <dgm:spPr/>
    </dgm:pt>
    <dgm:pt modelId="{3CB0A409-2826-4579-A51C-6376B52D7CC5}" type="pres">
      <dgm:prSet presAssocID="{C33E70A4-993E-436A-9E36-5F662570ED31}" presName="level" presStyleLbl="node1" presStyleIdx="0" presStyleCnt="3" custScaleY="121665" custLinFactNeighborX="-1111" custLinFactNeighborY="-4593">
        <dgm:presLayoutVars>
          <dgm:chMax val="1"/>
          <dgm:bulletEnabled val="1"/>
        </dgm:presLayoutVars>
      </dgm:prSet>
      <dgm:spPr/>
    </dgm:pt>
    <dgm:pt modelId="{B34B301F-4B0D-4B54-93F8-5116F65A6C31}" type="pres">
      <dgm:prSet presAssocID="{C33E70A4-993E-436A-9E36-5F662570ED31}" presName="levelTx" presStyleLbl="revTx" presStyleIdx="0" presStyleCnt="0">
        <dgm:presLayoutVars>
          <dgm:chMax val="1"/>
          <dgm:bulletEnabled val="1"/>
        </dgm:presLayoutVars>
      </dgm:prSet>
      <dgm:spPr/>
    </dgm:pt>
    <dgm:pt modelId="{8027FE76-35D7-4CF6-AB83-EE6F74F6E9DC}" type="pres">
      <dgm:prSet presAssocID="{39085A30-FA8B-49EC-AF5D-C68EF2F30153}" presName="Name8" presStyleCnt="0"/>
      <dgm:spPr/>
    </dgm:pt>
    <dgm:pt modelId="{235B5498-82C4-45A5-AABD-30DA27BA1753}" type="pres">
      <dgm:prSet presAssocID="{39085A30-FA8B-49EC-AF5D-C68EF2F30153}" presName="level" presStyleLbl="node1" presStyleIdx="1" presStyleCnt="3" custScaleX="101505" custScaleY="100894" custLinFactNeighborY="-1687">
        <dgm:presLayoutVars>
          <dgm:chMax val="1"/>
          <dgm:bulletEnabled val="1"/>
        </dgm:presLayoutVars>
      </dgm:prSet>
      <dgm:spPr/>
    </dgm:pt>
    <dgm:pt modelId="{59D1F13B-47C1-4CEB-BBFF-4B7468BF5326}" type="pres">
      <dgm:prSet presAssocID="{39085A30-FA8B-49EC-AF5D-C68EF2F30153}" presName="levelTx" presStyleLbl="revTx" presStyleIdx="0" presStyleCnt="0">
        <dgm:presLayoutVars>
          <dgm:chMax val="1"/>
          <dgm:bulletEnabled val="1"/>
        </dgm:presLayoutVars>
      </dgm:prSet>
      <dgm:spPr/>
    </dgm:pt>
    <dgm:pt modelId="{A452859D-BC89-469E-B312-D5BDB69C0543}" type="pres">
      <dgm:prSet presAssocID="{86C95CDE-DC79-41D6-9F89-AC62C75ADF03}" presName="Name8" presStyleCnt="0"/>
      <dgm:spPr/>
    </dgm:pt>
    <dgm:pt modelId="{4C82F0AB-740C-4379-A890-CAB96A527C2C}" type="pres">
      <dgm:prSet presAssocID="{86C95CDE-DC79-41D6-9F89-AC62C75ADF03}" presName="level" presStyleLbl="node1" presStyleIdx="2" presStyleCnt="3" custScaleY="79877" custLinFactNeighborX="2249" custLinFactNeighborY="17519">
        <dgm:presLayoutVars>
          <dgm:chMax val="1"/>
          <dgm:bulletEnabled val="1"/>
        </dgm:presLayoutVars>
      </dgm:prSet>
      <dgm:spPr/>
    </dgm:pt>
    <dgm:pt modelId="{61F40E1B-BB78-4A77-A32F-9BDC99B43DBE}" type="pres">
      <dgm:prSet presAssocID="{86C95CDE-DC79-41D6-9F89-AC62C75ADF03}" presName="levelTx" presStyleLbl="revTx" presStyleIdx="0" presStyleCnt="0">
        <dgm:presLayoutVars>
          <dgm:chMax val="1"/>
          <dgm:bulletEnabled val="1"/>
        </dgm:presLayoutVars>
      </dgm:prSet>
      <dgm:spPr/>
    </dgm:pt>
  </dgm:ptLst>
  <dgm:cxnLst>
    <dgm:cxn modelId="{87290E15-46CA-4B89-AD66-193188A1F44F}" type="presOf" srcId="{39085A30-FA8B-49EC-AF5D-C68EF2F30153}" destId="{235B5498-82C4-45A5-AABD-30DA27BA1753}" srcOrd="0" destOrd="0" presId="urn:microsoft.com/office/officeart/2005/8/layout/pyramid3"/>
    <dgm:cxn modelId="{E7DE971A-3372-4BF0-859E-BA0671AA7BC1}" type="presOf" srcId="{C33E70A4-993E-436A-9E36-5F662570ED31}" destId="{B34B301F-4B0D-4B54-93F8-5116F65A6C31}" srcOrd="1" destOrd="0" presId="urn:microsoft.com/office/officeart/2005/8/layout/pyramid3"/>
    <dgm:cxn modelId="{DC00382F-128D-441B-B577-50E544E8E5E1}" type="presOf" srcId="{3691F0D5-C1B3-483A-A0FA-4D105DAA4239}" destId="{ABC32741-1773-43B1-9A38-51ABEB4F7786}" srcOrd="0" destOrd="0" presId="urn:microsoft.com/office/officeart/2005/8/layout/pyramid3"/>
    <dgm:cxn modelId="{935B0937-5ACC-4E2A-9407-26DCDC89BA64}" type="presOf" srcId="{86C95CDE-DC79-41D6-9F89-AC62C75ADF03}" destId="{61F40E1B-BB78-4A77-A32F-9BDC99B43DBE}" srcOrd="1" destOrd="0" presId="urn:microsoft.com/office/officeart/2005/8/layout/pyramid3"/>
    <dgm:cxn modelId="{42CEAA41-056D-40F7-949B-814002100B4D}" srcId="{3691F0D5-C1B3-483A-A0FA-4D105DAA4239}" destId="{C33E70A4-993E-436A-9E36-5F662570ED31}" srcOrd="0" destOrd="0" parTransId="{C855736C-8772-4A4C-87B6-5CF1F3852380}" sibTransId="{70BF93E7-E157-4383-9545-E2D752D1BF5C}"/>
    <dgm:cxn modelId="{A13CCD6D-F864-448F-914F-CB2FA600AA25}" type="presOf" srcId="{C33E70A4-993E-436A-9E36-5F662570ED31}" destId="{3CB0A409-2826-4579-A51C-6376B52D7CC5}" srcOrd="0" destOrd="0" presId="urn:microsoft.com/office/officeart/2005/8/layout/pyramid3"/>
    <dgm:cxn modelId="{7F4EED52-0567-4F4A-8AD7-0FE6ED07901E}" srcId="{3691F0D5-C1B3-483A-A0FA-4D105DAA4239}" destId="{39085A30-FA8B-49EC-AF5D-C68EF2F30153}" srcOrd="1" destOrd="0" parTransId="{42DA49AA-D121-4F04-89A7-B536E84F3BCC}" sibTransId="{3B061202-8A92-4AB3-829D-A9612C31BA02}"/>
    <dgm:cxn modelId="{657CD3B1-53BA-4BD4-98BB-B5C7B4F6D14D}" srcId="{3691F0D5-C1B3-483A-A0FA-4D105DAA4239}" destId="{86C95CDE-DC79-41D6-9F89-AC62C75ADF03}" srcOrd="2" destOrd="0" parTransId="{589D5748-8DE6-44B7-B486-D03799F15ECB}" sibTransId="{270C30FB-47BE-4A51-B2FF-7E9CA9AEE33D}"/>
    <dgm:cxn modelId="{0E7F9CB9-5A66-4D38-A7D9-481529808EB4}" type="presOf" srcId="{86C95CDE-DC79-41D6-9F89-AC62C75ADF03}" destId="{4C82F0AB-740C-4379-A890-CAB96A527C2C}" srcOrd="0" destOrd="0" presId="urn:microsoft.com/office/officeart/2005/8/layout/pyramid3"/>
    <dgm:cxn modelId="{FDC9A7EE-691C-4968-9741-FB4EC7C4A571}" type="presOf" srcId="{39085A30-FA8B-49EC-AF5D-C68EF2F30153}" destId="{59D1F13B-47C1-4CEB-BBFF-4B7468BF5326}" srcOrd="1" destOrd="0" presId="urn:microsoft.com/office/officeart/2005/8/layout/pyramid3"/>
    <dgm:cxn modelId="{97AE5BA6-122B-4AF9-A218-AAC405A74EB4}" type="presParOf" srcId="{ABC32741-1773-43B1-9A38-51ABEB4F7786}" destId="{85795D81-B0D3-4807-AE35-8E4A4320115F}" srcOrd="0" destOrd="0" presId="urn:microsoft.com/office/officeart/2005/8/layout/pyramid3"/>
    <dgm:cxn modelId="{2ED29716-06AB-4742-B92D-8C101B6F2C14}" type="presParOf" srcId="{85795D81-B0D3-4807-AE35-8E4A4320115F}" destId="{3CB0A409-2826-4579-A51C-6376B52D7CC5}" srcOrd="0" destOrd="0" presId="urn:microsoft.com/office/officeart/2005/8/layout/pyramid3"/>
    <dgm:cxn modelId="{75C286EE-59D4-48CE-BD13-B3B70CDBBC00}" type="presParOf" srcId="{85795D81-B0D3-4807-AE35-8E4A4320115F}" destId="{B34B301F-4B0D-4B54-93F8-5116F65A6C31}" srcOrd="1" destOrd="0" presId="urn:microsoft.com/office/officeart/2005/8/layout/pyramid3"/>
    <dgm:cxn modelId="{C9077EED-D2EC-4F87-9C6B-19B71B0A1EA9}" type="presParOf" srcId="{ABC32741-1773-43B1-9A38-51ABEB4F7786}" destId="{8027FE76-35D7-4CF6-AB83-EE6F74F6E9DC}" srcOrd="1" destOrd="0" presId="urn:microsoft.com/office/officeart/2005/8/layout/pyramid3"/>
    <dgm:cxn modelId="{BE011A43-C6EC-46A8-BBF1-CA1A334D3CC6}" type="presParOf" srcId="{8027FE76-35D7-4CF6-AB83-EE6F74F6E9DC}" destId="{235B5498-82C4-45A5-AABD-30DA27BA1753}" srcOrd="0" destOrd="0" presId="urn:microsoft.com/office/officeart/2005/8/layout/pyramid3"/>
    <dgm:cxn modelId="{B537CA55-31A9-4B18-92A7-4570191D911C}" type="presParOf" srcId="{8027FE76-35D7-4CF6-AB83-EE6F74F6E9DC}" destId="{59D1F13B-47C1-4CEB-BBFF-4B7468BF5326}" srcOrd="1" destOrd="0" presId="urn:microsoft.com/office/officeart/2005/8/layout/pyramid3"/>
    <dgm:cxn modelId="{93507E42-A830-4F92-986D-8122A2B4D416}" type="presParOf" srcId="{ABC32741-1773-43B1-9A38-51ABEB4F7786}" destId="{A452859D-BC89-469E-B312-D5BDB69C0543}" srcOrd="2" destOrd="0" presId="urn:microsoft.com/office/officeart/2005/8/layout/pyramid3"/>
    <dgm:cxn modelId="{ABDFDB28-F463-417A-9EB0-BCF43D9727DF}" type="presParOf" srcId="{A452859D-BC89-469E-B312-D5BDB69C0543}" destId="{4C82F0AB-740C-4379-A890-CAB96A527C2C}" srcOrd="0" destOrd="0" presId="urn:microsoft.com/office/officeart/2005/8/layout/pyramid3"/>
    <dgm:cxn modelId="{64E21F6A-6713-4790-B57D-3BD2C47631C2}" type="presParOf" srcId="{A452859D-BC89-469E-B312-D5BDB69C0543}" destId="{61F40E1B-BB78-4A77-A32F-9BDC99B43DBE}"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9F190-953F-BB49-AE29-44DA15EFE444}">
      <dsp:nvSpPr>
        <dsp:cNvPr id="0" name=""/>
        <dsp:cNvSpPr/>
      </dsp:nvSpPr>
      <dsp:spPr>
        <a:xfrm>
          <a:off x="3843" y="833"/>
          <a:ext cx="11836443" cy="13056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5800" kern="1200">
              <a:latin typeface="Gill Sans MT" panose="020B0502020104020203" pitchFamily="34" charset="77"/>
            </a:rPr>
            <a:t>Online System</a:t>
          </a:r>
        </a:p>
      </dsp:txBody>
      <dsp:txXfrm>
        <a:off x="42084" y="39074"/>
        <a:ext cx="11759961" cy="1229164"/>
      </dsp:txXfrm>
    </dsp:sp>
    <dsp:sp modelId="{04EC0F6C-016A-2A4B-AA56-37D7614E29B7}">
      <dsp:nvSpPr>
        <dsp:cNvPr id="0" name=""/>
        <dsp:cNvSpPr/>
      </dsp:nvSpPr>
      <dsp:spPr>
        <a:xfrm>
          <a:off x="15396" y="1467278"/>
          <a:ext cx="7678173" cy="13056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Gill Sans MT" panose="020B0502020104020203" pitchFamily="34" charset="77"/>
            </a:rPr>
            <a:t>Administration and Reporting Portal</a:t>
          </a:r>
        </a:p>
        <a:p>
          <a:pPr marL="0" lvl="0" indent="0" algn="ctr" defTabSz="1333500">
            <a:lnSpc>
              <a:spcPct val="90000"/>
            </a:lnSpc>
            <a:spcBef>
              <a:spcPct val="0"/>
            </a:spcBef>
            <a:spcAft>
              <a:spcPct val="35000"/>
            </a:spcAft>
            <a:buNone/>
          </a:pPr>
          <a:r>
            <a:rPr lang="en-US" sz="3000" kern="1200" dirty="0">
              <a:solidFill>
                <a:schemeClr val="bg2"/>
              </a:solidFill>
              <a:hlinkClick xmlns:r="http://schemas.openxmlformats.org/officeDocument/2006/relationships" r:id="rId1">
                <a:extLst>
                  <a:ext uri="{A12FA001-AC4F-418D-AE19-62706E023703}">
                    <ahyp:hlinkClr xmlns:ahyp="http://schemas.microsoft.com/office/drawing/2018/hyperlinkcolor" val="tx"/>
                  </a:ext>
                </a:extLst>
              </a:hlinkClick>
            </a:rPr>
            <a:t>https://bie.cognia.org</a:t>
          </a:r>
          <a:endParaRPr lang="en-US" sz="3000" kern="1200" dirty="0">
            <a:solidFill>
              <a:schemeClr val="bg2"/>
            </a:solidFill>
            <a:latin typeface="Gill Sans MT" panose="020B0502020104020203" pitchFamily="34" charset="77"/>
          </a:endParaRPr>
        </a:p>
      </dsp:txBody>
      <dsp:txXfrm>
        <a:off x="53637" y="1505519"/>
        <a:ext cx="7601691" cy="1229164"/>
      </dsp:txXfrm>
    </dsp:sp>
    <dsp:sp modelId="{E10E3611-E6CA-F144-B6B3-71C4A83EE850}">
      <dsp:nvSpPr>
        <dsp:cNvPr id="0" name=""/>
        <dsp:cNvSpPr/>
      </dsp:nvSpPr>
      <dsp:spPr>
        <a:xfrm>
          <a:off x="30371" y="2933722"/>
          <a:ext cx="978995" cy="13056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Gill Sans MT" panose="020B0502020104020203" pitchFamily="34" charset="77"/>
            </a:rPr>
            <a:t>Users</a:t>
          </a:r>
        </a:p>
      </dsp:txBody>
      <dsp:txXfrm>
        <a:off x="59045" y="2962396"/>
        <a:ext cx="921647" cy="1248298"/>
      </dsp:txXfrm>
    </dsp:sp>
    <dsp:sp modelId="{B1746F72-9555-46D1-8D5F-6EF39A475291}">
      <dsp:nvSpPr>
        <dsp:cNvPr id="0" name=""/>
        <dsp:cNvSpPr/>
      </dsp:nvSpPr>
      <dsp:spPr>
        <a:xfrm>
          <a:off x="1090744" y="2933722"/>
          <a:ext cx="978995" cy="13056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Gill Sans MT" panose="020B0502020104020203" pitchFamily="34" charset="77"/>
            </a:rPr>
            <a:t>Reporting</a:t>
          </a:r>
        </a:p>
      </dsp:txBody>
      <dsp:txXfrm>
        <a:off x="1119418" y="2962396"/>
        <a:ext cx="921647" cy="1248298"/>
      </dsp:txXfrm>
    </dsp:sp>
    <dsp:sp modelId="{9DA9C59B-3983-CE44-B1FA-B922335A4B55}">
      <dsp:nvSpPr>
        <dsp:cNvPr id="0" name=""/>
        <dsp:cNvSpPr/>
      </dsp:nvSpPr>
      <dsp:spPr>
        <a:xfrm>
          <a:off x="2156889" y="2923089"/>
          <a:ext cx="5527477" cy="13056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Gill Sans MT" panose="020B0502020104020203" pitchFamily="34" charset="77"/>
            </a:rPr>
            <a:t>Administration</a:t>
          </a:r>
        </a:p>
      </dsp:txBody>
      <dsp:txXfrm>
        <a:off x="2195130" y="2961330"/>
        <a:ext cx="5450995" cy="1229164"/>
      </dsp:txXfrm>
    </dsp:sp>
    <dsp:sp modelId="{FA627397-63BA-9C4E-BCE7-66946FCA3FB8}">
      <dsp:nvSpPr>
        <dsp:cNvPr id="0" name=""/>
        <dsp:cNvSpPr/>
      </dsp:nvSpPr>
      <dsp:spPr>
        <a:xfrm>
          <a:off x="2186256" y="4304476"/>
          <a:ext cx="833270" cy="9846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Gill Sans MT" panose="020B0502020104020203" pitchFamily="34" charset="77"/>
            </a:rPr>
            <a:t>Site Setup</a:t>
          </a:r>
        </a:p>
      </dsp:txBody>
      <dsp:txXfrm>
        <a:off x="2210662" y="4328882"/>
        <a:ext cx="784458" cy="935815"/>
      </dsp:txXfrm>
    </dsp:sp>
    <dsp:sp modelId="{A49EAFC2-111F-8449-A44D-680103BA0812}">
      <dsp:nvSpPr>
        <dsp:cNvPr id="0" name=""/>
        <dsp:cNvSpPr/>
      </dsp:nvSpPr>
      <dsp:spPr>
        <a:xfrm>
          <a:off x="3050237" y="4304476"/>
          <a:ext cx="892018" cy="9846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Gill Sans MT" panose="020B0502020104020203" pitchFamily="34" charset="77"/>
            </a:rPr>
            <a:t>Students</a:t>
          </a:r>
        </a:p>
      </dsp:txBody>
      <dsp:txXfrm>
        <a:off x="3076363" y="4330602"/>
        <a:ext cx="839766" cy="932375"/>
      </dsp:txXfrm>
    </dsp:sp>
    <dsp:sp modelId="{8A8C4086-5E65-4859-ABCF-84008CCA5A11}">
      <dsp:nvSpPr>
        <dsp:cNvPr id="0" name=""/>
        <dsp:cNvSpPr/>
      </dsp:nvSpPr>
      <dsp:spPr>
        <a:xfrm>
          <a:off x="3982944" y="4304476"/>
          <a:ext cx="892018" cy="9846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Gill Sans MT" panose="020B0502020104020203" pitchFamily="34" charset="77"/>
            </a:rPr>
            <a:t>Enrollment Transfer</a:t>
          </a:r>
        </a:p>
      </dsp:txBody>
      <dsp:txXfrm>
        <a:off x="4009070" y="4330602"/>
        <a:ext cx="839766" cy="932375"/>
      </dsp:txXfrm>
    </dsp:sp>
    <dsp:sp modelId="{5D2CA383-DD56-48A7-91ED-B833AD2E0559}">
      <dsp:nvSpPr>
        <dsp:cNvPr id="0" name=""/>
        <dsp:cNvSpPr/>
      </dsp:nvSpPr>
      <dsp:spPr>
        <a:xfrm>
          <a:off x="4915651" y="4304476"/>
          <a:ext cx="892018" cy="9846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Gill Sans MT" panose="020B0502020104020203" pitchFamily="34" charset="77"/>
            </a:rPr>
            <a:t>Classes</a:t>
          </a:r>
        </a:p>
      </dsp:txBody>
      <dsp:txXfrm>
        <a:off x="4941777" y="4330602"/>
        <a:ext cx="839766" cy="932375"/>
      </dsp:txXfrm>
    </dsp:sp>
    <dsp:sp modelId="{1F312989-7676-4E0B-BEC6-1C7DCC94701E}">
      <dsp:nvSpPr>
        <dsp:cNvPr id="0" name=""/>
        <dsp:cNvSpPr/>
      </dsp:nvSpPr>
      <dsp:spPr>
        <a:xfrm>
          <a:off x="5848358" y="4304476"/>
          <a:ext cx="892018" cy="9846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Gill Sans MT" panose="020B0502020104020203" pitchFamily="34" charset="77"/>
            </a:rPr>
            <a:t>Test Sessions</a:t>
          </a:r>
        </a:p>
      </dsp:txBody>
      <dsp:txXfrm>
        <a:off x="5874484" y="4330602"/>
        <a:ext cx="839766" cy="932375"/>
      </dsp:txXfrm>
    </dsp:sp>
    <dsp:sp modelId="{25D972A7-BA25-493E-989B-122746AA2336}">
      <dsp:nvSpPr>
        <dsp:cNvPr id="0" name=""/>
        <dsp:cNvSpPr/>
      </dsp:nvSpPr>
      <dsp:spPr>
        <a:xfrm>
          <a:off x="6781065" y="4304476"/>
          <a:ext cx="892018" cy="9846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Gill Sans MT" panose="020B0502020104020203" pitchFamily="34" charset="77"/>
            </a:rPr>
            <a:t>Scoring</a:t>
          </a:r>
        </a:p>
      </dsp:txBody>
      <dsp:txXfrm>
        <a:off x="6807191" y="4330602"/>
        <a:ext cx="839766" cy="932375"/>
      </dsp:txXfrm>
    </dsp:sp>
    <dsp:sp modelId="{EA07EEF5-97E4-C74A-8FF2-37B9AE71C5B5}">
      <dsp:nvSpPr>
        <dsp:cNvPr id="0" name=""/>
        <dsp:cNvSpPr/>
      </dsp:nvSpPr>
      <dsp:spPr>
        <a:xfrm>
          <a:off x="7856804" y="1467278"/>
          <a:ext cx="3971929" cy="13056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Gill Sans MT" panose="020B0502020104020203" pitchFamily="34" charset="77"/>
            </a:rPr>
            <a:t>Test Delivery</a:t>
          </a:r>
        </a:p>
        <a:p>
          <a:pPr marL="0" lvl="0" indent="0" algn="ctr" defTabSz="1333500">
            <a:lnSpc>
              <a:spcPct val="90000"/>
            </a:lnSpc>
            <a:spcBef>
              <a:spcPct val="0"/>
            </a:spcBef>
            <a:spcAft>
              <a:spcPct val="35000"/>
            </a:spcAft>
            <a:buNone/>
          </a:pPr>
          <a:r>
            <a:rPr lang="en-US" sz="3000" kern="1200" dirty="0">
              <a:latin typeface="Gill Sans MT" panose="020B0502020104020203" pitchFamily="34" charset="77"/>
            </a:rPr>
            <a:t>Student Test Interface</a:t>
          </a:r>
        </a:p>
      </dsp:txBody>
      <dsp:txXfrm>
        <a:off x="7895045" y="1505519"/>
        <a:ext cx="3895447" cy="1229164"/>
      </dsp:txXfrm>
    </dsp:sp>
    <dsp:sp modelId="{3F995454-488B-1845-BFD7-B655339D38F5}">
      <dsp:nvSpPr>
        <dsp:cNvPr id="0" name=""/>
        <dsp:cNvSpPr/>
      </dsp:nvSpPr>
      <dsp:spPr>
        <a:xfrm>
          <a:off x="7856923" y="2933722"/>
          <a:ext cx="1945156" cy="13056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Gill Sans MT" panose="020B0502020104020203" pitchFamily="34" charset="77"/>
            </a:rPr>
            <a:t>Kiosk</a:t>
          </a:r>
        </a:p>
      </dsp:txBody>
      <dsp:txXfrm>
        <a:off x="7895164" y="2971963"/>
        <a:ext cx="1868674" cy="1229164"/>
      </dsp:txXfrm>
    </dsp:sp>
    <dsp:sp modelId="{CAA9D7B6-7737-9C43-AFED-AD270516CE08}">
      <dsp:nvSpPr>
        <dsp:cNvPr id="0" name=""/>
        <dsp:cNvSpPr/>
      </dsp:nvSpPr>
      <dsp:spPr>
        <a:xfrm>
          <a:off x="9883457" y="2933722"/>
          <a:ext cx="1945156" cy="13056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Gill Sans MT" panose="020B0502020104020203" pitchFamily="34" charset="77"/>
            </a:rPr>
            <a:t>Browser</a:t>
          </a:r>
        </a:p>
      </dsp:txBody>
      <dsp:txXfrm>
        <a:off x="9921698" y="2971963"/>
        <a:ext cx="1868674" cy="12291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4F185-F4F7-354F-8995-D1813004C4B6}">
      <dsp:nvSpPr>
        <dsp:cNvPr id="0" name=""/>
        <dsp:cNvSpPr/>
      </dsp:nvSpPr>
      <dsp:spPr>
        <a:xfrm>
          <a:off x="0" y="1848145"/>
          <a:ext cx="985427" cy="1162471"/>
        </a:xfrm>
        <a:prstGeom prst="roundRect">
          <a:avLst>
            <a:gd name="adj" fmla="val 10000"/>
          </a:avLst>
        </a:prstGeom>
        <a:blipFill>
          <a:blip xmlns:r="http://schemas.openxmlformats.org/officeDocument/2006/relationships" r:embed="rId1"/>
          <a:srcRect/>
          <a:stretch>
            <a:fillRect/>
          </a:stretch>
        </a:blipFill>
        <a:ln>
          <a:noFill/>
        </a:ln>
        <a:effectLst/>
      </dsp:spPr>
      <dsp:style>
        <a:lnRef idx="0">
          <a:scrgbClr r="0" g="0" b="0"/>
        </a:lnRef>
        <a:fillRef idx="1">
          <a:scrgbClr r="0" g="0" b="0"/>
        </a:fillRef>
        <a:effectRef idx="2">
          <a:scrgbClr r="0" g="0" b="0"/>
        </a:effectRef>
        <a:fontRef idx="minor"/>
      </dsp:style>
    </dsp:sp>
    <dsp:sp modelId="{817F258F-CB3D-324F-88D4-2461488304AB}">
      <dsp:nvSpPr>
        <dsp:cNvPr id="0" name=""/>
        <dsp:cNvSpPr/>
      </dsp:nvSpPr>
      <dsp:spPr>
        <a:xfrm>
          <a:off x="39478" y="2757280"/>
          <a:ext cx="1371048" cy="1371048"/>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ill Sans MT" panose="020B0502020104020203" pitchFamily="34" charset="77"/>
            </a:rPr>
            <a:t>Home</a:t>
          </a:r>
        </a:p>
      </dsp:txBody>
      <dsp:txXfrm>
        <a:off x="79635" y="2797437"/>
        <a:ext cx="1290734" cy="1290734"/>
      </dsp:txXfrm>
    </dsp:sp>
    <dsp:sp modelId="{5D07174D-9D78-7C40-A8B2-EE1E582E50C2}">
      <dsp:nvSpPr>
        <dsp:cNvPr id="0" name=""/>
        <dsp:cNvSpPr/>
      </dsp:nvSpPr>
      <dsp:spPr>
        <a:xfrm rot="25226">
          <a:off x="1515540" y="3152212"/>
          <a:ext cx="348708" cy="329443"/>
        </a:xfrm>
        <a:prstGeom prst="rightArrow">
          <a:avLst>
            <a:gd name="adj1" fmla="val 60000"/>
            <a:gd name="adj2" fmla="val 50000"/>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515541" y="3217738"/>
        <a:ext cx="249875" cy="197665"/>
      </dsp:txXfrm>
    </dsp:sp>
    <dsp:sp modelId="{4540B7ED-B23A-FB41-B0C3-8A2E4D890C92}">
      <dsp:nvSpPr>
        <dsp:cNvPr id="0" name=""/>
        <dsp:cNvSpPr/>
      </dsp:nvSpPr>
      <dsp:spPr>
        <a:xfrm>
          <a:off x="1981709" y="1949808"/>
          <a:ext cx="1061479" cy="988786"/>
        </a:xfrm>
        <a:prstGeom prst="roundRect">
          <a:avLst>
            <a:gd name="adj" fmla="val 10000"/>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2DA462F-0FC9-6144-85B4-647E281F0DB7}">
      <dsp:nvSpPr>
        <dsp:cNvPr id="0" name=""/>
        <dsp:cNvSpPr/>
      </dsp:nvSpPr>
      <dsp:spPr>
        <a:xfrm>
          <a:off x="1946549" y="2760201"/>
          <a:ext cx="1588689" cy="1371048"/>
        </a:xfrm>
        <a:prstGeom prst="roundRect">
          <a:avLst>
            <a:gd name="adj" fmla="val 10000"/>
          </a:avLst>
        </a:prstGeom>
        <a:gradFill rotWithShape="0">
          <a:gsLst>
            <a:gs pos="0">
              <a:schemeClr val="accent1">
                <a:shade val="80000"/>
                <a:hueOff val="156989"/>
                <a:satOff val="-16132"/>
                <a:lumOff val="8179"/>
                <a:alphaOff val="0"/>
                <a:satMod val="103000"/>
                <a:lumMod val="102000"/>
                <a:tint val="94000"/>
              </a:schemeClr>
            </a:gs>
            <a:gs pos="50000">
              <a:schemeClr val="accent1">
                <a:shade val="80000"/>
                <a:hueOff val="156989"/>
                <a:satOff val="-16132"/>
                <a:lumOff val="8179"/>
                <a:alphaOff val="0"/>
                <a:satMod val="110000"/>
                <a:lumMod val="100000"/>
                <a:shade val="100000"/>
              </a:schemeClr>
            </a:gs>
            <a:gs pos="100000">
              <a:schemeClr val="accent1">
                <a:shade val="80000"/>
                <a:hueOff val="156989"/>
                <a:satOff val="-16132"/>
                <a:lumOff val="817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ill Sans MT" panose="020B0502020104020203" pitchFamily="34" charset="77"/>
              <a:ea typeface="+mn-ea"/>
              <a:cs typeface="+mn-cs"/>
            </a:rPr>
            <a:t>Site Readiness</a:t>
          </a:r>
        </a:p>
      </dsp:txBody>
      <dsp:txXfrm>
        <a:off x="1986706" y="2800358"/>
        <a:ext cx="1508375" cy="1290734"/>
      </dsp:txXfrm>
    </dsp:sp>
    <dsp:sp modelId="{7C23C1AB-F2B5-564C-A331-8D4BFE07132D}">
      <dsp:nvSpPr>
        <dsp:cNvPr id="0" name=""/>
        <dsp:cNvSpPr/>
      </dsp:nvSpPr>
      <dsp:spPr>
        <a:xfrm rot="21516344">
          <a:off x="3616100" y="3148081"/>
          <a:ext cx="376182" cy="329443"/>
        </a:xfrm>
        <a:prstGeom prst="rightArrow">
          <a:avLst>
            <a:gd name="adj1" fmla="val 60000"/>
            <a:gd name="adj2" fmla="val 50000"/>
          </a:avLst>
        </a:prstGeom>
        <a:gradFill rotWithShape="0">
          <a:gsLst>
            <a:gs pos="0">
              <a:schemeClr val="accent1">
                <a:shade val="90000"/>
                <a:hueOff val="198033"/>
                <a:satOff val="-20165"/>
                <a:lumOff val="9884"/>
                <a:alphaOff val="0"/>
                <a:satMod val="103000"/>
                <a:lumMod val="102000"/>
                <a:tint val="94000"/>
              </a:schemeClr>
            </a:gs>
            <a:gs pos="50000">
              <a:schemeClr val="accent1">
                <a:shade val="90000"/>
                <a:hueOff val="198033"/>
                <a:satOff val="-20165"/>
                <a:lumOff val="9884"/>
                <a:alphaOff val="0"/>
                <a:satMod val="110000"/>
                <a:lumMod val="100000"/>
                <a:shade val="100000"/>
              </a:schemeClr>
            </a:gs>
            <a:gs pos="100000">
              <a:schemeClr val="accent1">
                <a:shade val="90000"/>
                <a:hueOff val="198033"/>
                <a:satOff val="-20165"/>
                <a:lumOff val="98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mn-lt"/>
            <a:ea typeface="+mn-ea"/>
            <a:cs typeface="+mn-cs"/>
          </a:endParaRPr>
        </a:p>
      </dsp:txBody>
      <dsp:txXfrm>
        <a:off x="3616115" y="3215172"/>
        <a:ext cx="277349" cy="197665"/>
      </dsp:txXfrm>
    </dsp:sp>
    <dsp:sp modelId="{B1AF1EF2-C046-684F-8212-DBFA6F36A213}">
      <dsp:nvSpPr>
        <dsp:cNvPr id="0" name=""/>
        <dsp:cNvSpPr/>
      </dsp:nvSpPr>
      <dsp:spPr>
        <a:xfrm>
          <a:off x="4253013" y="1998782"/>
          <a:ext cx="830924" cy="862046"/>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55763D2A-FEF4-7E44-B9E9-51DEEAB95E9A}">
      <dsp:nvSpPr>
        <dsp:cNvPr id="0" name=""/>
        <dsp:cNvSpPr/>
      </dsp:nvSpPr>
      <dsp:spPr>
        <a:xfrm>
          <a:off x="4052807" y="2734411"/>
          <a:ext cx="1692203" cy="1411741"/>
        </a:xfrm>
        <a:prstGeom prst="roundRect">
          <a:avLst>
            <a:gd name="adj" fmla="val 10000"/>
          </a:avLst>
        </a:prstGeom>
        <a:gradFill rotWithShape="0">
          <a:gsLst>
            <a:gs pos="0">
              <a:schemeClr val="accent1">
                <a:shade val="80000"/>
                <a:hueOff val="313978"/>
                <a:satOff val="-32264"/>
                <a:lumOff val="16358"/>
                <a:alphaOff val="0"/>
                <a:satMod val="103000"/>
                <a:lumMod val="102000"/>
                <a:tint val="94000"/>
              </a:schemeClr>
            </a:gs>
            <a:gs pos="50000">
              <a:schemeClr val="accent1">
                <a:shade val="80000"/>
                <a:hueOff val="313978"/>
                <a:satOff val="-32264"/>
                <a:lumOff val="16358"/>
                <a:alphaOff val="0"/>
                <a:satMod val="110000"/>
                <a:lumMod val="100000"/>
                <a:shade val="100000"/>
              </a:schemeClr>
            </a:gs>
            <a:gs pos="100000">
              <a:schemeClr val="accent1">
                <a:shade val="80000"/>
                <a:hueOff val="313978"/>
                <a:satOff val="-32264"/>
                <a:lumOff val="1635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ill Sans MT" panose="020B0502020104020203" pitchFamily="34" charset="77"/>
              <a:ea typeface="+mn-ea"/>
              <a:cs typeface="+mn-cs"/>
            </a:rPr>
            <a:t>Students</a:t>
          </a:r>
        </a:p>
      </dsp:txBody>
      <dsp:txXfrm>
        <a:off x="4094155" y="2775759"/>
        <a:ext cx="1609507" cy="1329045"/>
      </dsp:txXfrm>
    </dsp:sp>
    <dsp:sp modelId="{A3CF685B-E86D-4249-BAAA-1388E63F3C8D}">
      <dsp:nvSpPr>
        <dsp:cNvPr id="0" name=""/>
        <dsp:cNvSpPr/>
      </dsp:nvSpPr>
      <dsp:spPr>
        <a:xfrm rot="21582687">
          <a:off x="5833802" y="3160918"/>
          <a:ext cx="411972" cy="329443"/>
        </a:xfrm>
        <a:prstGeom prst="rightArrow">
          <a:avLst>
            <a:gd name="adj1" fmla="val 60000"/>
            <a:gd name="adj2" fmla="val 50000"/>
          </a:avLst>
        </a:prstGeom>
        <a:gradFill rotWithShape="0">
          <a:gsLst>
            <a:gs pos="0">
              <a:schemeClr val="accent1">
                <a:shade val="90000"/>
                <a:hueOff val="396066"/>
                <a:satOff val="-40330"/>
                <a:lumOff val="19768"/>
                <a:alphaOff val="0"/>
                <a:satMod val="103000"/>
                <a:lumMod val="102000"/>
                <a:tint val="94000"/>
              </a:schemeClr>
            </a:gs>
            <a:gs pos="50000">
              <a:schemeClr val="accent1">
                <a:shade val="90000"/>
                <a:hueOff val="396066"/>
                <a:satOff val="-40330"/>
                <a:lumOff val="19768"/>
                <a:alphaOff val="0"/>
                <a:satMod val="110000"/>
                <a:lumMod val="100000"/>
                <a:shade val="100000"/>
              </a:schemeClr>
            </a:gs>
            <a:gs pos="100000">
              <a:schemeClr val="accent1">
                <a:shade val="90000"/>
                <a:hueOff val="396066"/>
                <a:satOff val="-40330"/>
                <a:lumOff val="1976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mn-lt"/>
            <a:ea typeface="+mn-ea"/>
            <a:cs typeface="+mn-cs"/>
          </a:endParaRPr>
        </a:p>
      </dsp:txBody>
      <dsp:txXfrm>
        <a:off x="5833803" y="3227056"/>
        <a:ext cx="313139" cy="197665"/>
      </dsp:txXfrm>
    </dsp:sp>
    <dsp:sp modelId="{2100D4B6-7A61-7247-8432-83EA6F392176}">
      <dsp:nvSpPr>
        <dsp:cNvPr id="0" name=""/>
        <dsp:cNvSpPr/>
      </dsp:nvSpPr>
      <dsp:spPr>
        <a:xfrm>
          <a:off x="6260947" y="1861022"/>
          <a:ext cx="1172383" cy="1180116"/>
        </a:xfrm>
        <a:prstGeom prst="roundRect">
          <a:avLst>
            <a:gd name="adj" fmla="val 10000"/>
          </a:avLst>
        </a:prstGeom>
        <a:blipFill>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8393E3FB-01A7-C94E-8932-63BAC2969FAE}">
      <dsp:nvSpPr>
        <dsp:cNvPr id="0" name=""/>
        <dsp:cNvSpPr/>
      </dsp:nvSpPr>
      <dsp:spPr>
        <a:xfrm>
          <a:off x="6330213" y="2756907"/>
          <a:ext cx="1371048" cy="1371048"/>
        </a:xfrm>
        <a:prstGeom prst="roundRect">
          <a:avLst>
            <a:gd name="adj" fmla="val 10000"/>
          </a:avLst>
        </a:prstGeom>
        <a:gradFill rotWithShape="0">
          <a:gsLst>
            <a:gs pos="0">
              <a:schemeClr val="accent1">
                <a:shade val="80000"/>
                <a:hueOff val="470967"/>
                <a:satOff val="-48396"/>
                <a:lumOff val="24536"/>
                <a:alphaOff val="0"/>
                <a:satMod val="103000"/>
                <a:lumMod val="102000"/>
                <a:tint val="94000"/>
              </a:schemeClr>
            </a:gs>
            <a:gs pos="50000">
              <a:schemeClr val="accent1">
                <a:shade val="80000"/>
                <a:hueOff val="470967"/>
                <a:satOff val="-48396"/>
                <a:lumOff val="24536"/>
                <a:alphaOff val="0"/>
                <a:satMod val="110000"/>
                <a:lumMod val="100000"/>
                <a:shade val="100000"/>
              </a:schemeClr>
            </a:gs>
            <a:gs pos="100000">
              <a:schemeClr val="accent1">
                <a:shade val="80000"/>
                <a:hueOff val="470967"/>
                <a:satOff val="-48396"/>
                <a:lumOff val="2453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ill Sans MT" panose="020B0502020104020203" pitchFamily="34" charset="77"/>
              <a:ea typeface="+mn-ea"/>
              <a:cs typeface="+mn-cs"/>
            </a:rPr>
            <a:t>Classes</a:t>
          </a:r>
        </a:p>
      </dsp:txBody>
      <dsp:txXfrm>
        <a:off x="6370370" y="2797064"/>
        <a:ext cx="1290734" cy="1290734"/>
      </dsp:txXfrm>
    </dsp:sp>
    <dsp:sp modelId="{F4C1B16D-3676-994F-9AAF-1D300F13C4E6}">
      <dsp:nvSpPr>
        <dsp:cNvPr id="0" name=""/>
        <dsp:cNvSpPr/>
      </dsp:nvSpPr>
      <dsp:spPr>
        <a:xfrm rot="21589208">
          <a:off x="7761352" y="3156689"/>
          <a:ext cx="409569" cy="329443"/>
        </a:xfrm>
        <a:prstGeom prst="rightArrow">
          <a:avLst>
            <a:gd name="adj1" fmla="val 60000"/>
            <a:gd name="adj2" fmla="val 50000"/>
          </a:avLst>
        </a:prstGeom>
        <a:gradFill rotWithShape="0">
          <a:gsLst>
            <a:gs pos="0">
              <a:schemeClr val="accent1">
                <a:shade val="90000"/>
                <a:hueOff val="594099"/>
                <a:satOff val="-60495"/>
                <a:lumOff val="29653"/>
                <a:alphaOff val="0"/>
                <a:satMod val="103000"/>
                <a:lumMod val="102000"/>
                <a:tint val="94000"/>
              </a:schemeClr>
            </a:gs>
            <a:gs pos="50000">
              <a:schemeClr val="accent1">
                <a:shade val="90000"/>
                <a:hueOff val="594099"/>
                <a:satOff val="-60495"/>
                <a:lumOff val="29653"/>
                <a:alphaOff val="0"/>
                <a:satMod val="110000"/>
                <a:lumMod val="100000"/>
                <a:shade val="100000"/>
              </a:schemeClr>
            </a:gs>
            <a:gs pos="100000">
              <a:schemeClr val="accent1">
                <a:shade val="90000"/>
                <a:hueOff val="594099"/>
                <a:satOff val="-60495"/>
                <a:lumOff val="296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mn-lt"/>
            <a:ea typeface="+mn-ea"/>
            <a:cs typeface="+mn-cs"/>
          </a:endParaRPr>
        </a:p>
      </dsp:txBody>
      <dsp:txXfrm>
        <a:off x="7761352" y="3222733"/>
        <a:ext cx="310736" cy="197665"/>
      </dsp:txXfrm>
    </dsp:sp>
    <dsp:sp modelId="{2BEC79CB-AF61-DC47-910F-BF990737B9F8}">
      <dsp:nvSpPr>
        <dsp:cNvPr id="0" name=""/>
        <dsp:cNvSpPr/>
      </dsp:nvSpPr>
      <dsp:spPr>
        <a:xfrm>
          <a:off x="8212296" y="2001130"/>
          <a:ext cx="911994" cy="888467"/>
        </a:xfrm>
        <a:prstGeom prst="roundRect">
          <a:avLst>
            <a:gd name="adj" fmla="val 10000"/>
          </a:avLst>
        </a:prstGeom>
        <a:blipFill>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3C59F388-B46D-4247-A900-5B57C1BABE1C}">
      <dsp:nvSpPr>
        <dsp:cNvPr id="0" name=""/>
        <dsp:cNvSpPr/>
      </dsp:nvSpPr>
      <dsp:spPr>
        <a:xfrm>
          <a:off x="8204242" y="2758429"/>
          <a:ext cx="1372241" cy="1371048"/>
        </a:xfrm>
        <a:prstGeom prst="roundRect">
          <a:avLst>
            <a:gd name="adj" fmla="val 10000"/>
          </a:avLst>
        </a:prstGeom>
        <a:gradFill rotWithShape="0">
          <a:gsLst>
            <a:gs pos="0">
              <a:schemeClr val="accent1">
                <a:shade val="80000"/>
                <a:hueOff val="627957"/>
                <a:satOff val="-64528"/>
                <a:lumOff val="32715"/>
                <a:alphaOff val="0"/>
                <a:satMod val="103000"/>
                <a:lumMod val="102000"/>
                <a:tint val="94000"/>
              </a:schemeClr>
            </a:gs>
            <a:gs pos="50000">
              <a:schemeClr val="accent1">
                <a:shade val="80000"/>
                <a:hueOff val="627957"/>
                <a:satOff val="-64528"/>
                <a:lumOff val="32715"/>
                <a:alphaOff val="0"/>
                <a:satMod val="110000"/>
                <a:lumMod val="100000"/>
                <a:shade val="100000"/>
              </a:schemeClr>
            </a:gs>
            <a:gs pos="100000">
              <a:schemeClr val="accent1">
                <a:shade val="80000"/>
                <a:hueOff val="627957"/>
                <a:satOff val="-64528"/>
                <a:lumOff val="3271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ill Sans MT" panose="020B0502020104020203" pitchFamily="34" charset="77"/>
              <a:ea typeface="+mn-ea"/>
              <a:cs typeface="+mn-cs"/>
            </a:rPr>
            <a:t>Test Sessions</a:t>
          </a:r>
        </a:p>
      </dsp:txBody>
      <dsp:txXfrm>
        <a:off x="8244399" y="2798586"/>
        <a:ext cx="1291927" cy="1290734"/>
      </dsp:txXfrm>
    </dsp:sp>
    <dsp:sp modelId="{E18AE9ED-D16A-224D-BD76-06110B37F0C0}">
      <dsp:nvSpPr>
        <dsp:cNvPr id="0" name=""/>
        <dsp:cNvSpPr/>
      </dsp:nvSpPr>
      <dsp:spPr>
        <a:xfrm rot="21552123">
          <a:off x="9639054" y="3157308"/>
          <a:ext cx="408826" cy="329443"/>
        </a:xfrm>
        <a:prstGeom prst="rightArrow">
          <a:avLst>
            <a:gd name="adj1" fmla="val 60000"/>
            <a:gd name="adj2" fmla="val 50000"/>
          </a:avLst>
        </a:prstGeom>
        <a:gradFill rotWithShape="0">
          <a:gsLst>
            <a:gs pos="0">
              <a:schemeClr val="accent1">
                <a:shade val="90000"/>
                <a:hueOff val="792133"/>
                <a:satOff val="-80660"/>
                <a:lumOff val="39537"/>
                <a:alphaOff val="0"/>
                <a:satMod val="103000"/>
                <a:lumMod val="102000"/>
                <a:tint val="94000"/>
              </a:schemeClr>
            </a:gs>
            <a:gs pos="50000">
              <a:schemeClr val="accent1">
                <a:shade val="90000"/>
                <a:hueOff val="792133"/>
                <a:satOff val="-80660"/>
                <a:lumOff val="39537"/>
                <a:alphaOff val="0"/>
                <a:satMod val="110000"/>
                <a:lumMod val="100000"/>
                <a:shade val="100000"/>
              </a:schemeClr>
            </a:gs>
            <a:gs pos="100000">
              <a:schemeClr val="accent1">
                <a:shade val="90000"/>
                <a:hueOff val="792133"/>
                <a:satOff val="-80660"/>
                <a:lumOff val="3953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mn-lt"/>
          </a:endParaRPr>
        </a:p>
      </dsp:txBody>
      <dsp:txXfrm>
        <a:off x="9639059" y="3223885"/>
        <a:ext cx="309993" cy="197665"/>
      </dsp:txXfrm>
    </dsp:sp>
    <dsp:sp modelId="{3058740E-518E-8645-9768-A3E3266BCDFF}">
      <dsp:nvSpPr>
        <dsp:cNvPr id="0" name=""/>
        <dsp:cNvSpPr/>
      </dsp:nvSpPr>
      <dsp:spPr>
        <a:xfrm>
          <a:off x="10096273" y="1730403"/>
          <a:ext cx="1371048" cy="1371048"/>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F5C04E3-6022-804B-AAFB-D81A5D5E858A}">
      <dsp:nvSpPr>
        <dsp:cNvPr id="0" name=""/>
        <dsp:cNvSpPr/>
      </dsp:nvSpPr>
      <dsp:spPr>
        <a:xfrm>
          <a:off x="10075503" y="2735313"/>
          <a:ext cx="1741039" cy="1408149"/>
        </a:xfrm>
        <a:prstGeom prst="roundRect">
          <a:avLst>
            <a:gd name="adj" fmla="val 10000"/>
          </a:avLst>
        </a:prstGeom>
        <a:gradFill rotWithShape="0">
          <a:gsLst>
            <a:gs pos="0">
              <a:schemeClr val="accent1">
                <a:shade val="80000"/>
                <a:hueOff val="784946"/>
                <a:satOff val="-80660"/>
                <a:lumOff val="40894"/>
                <a:alphaOff val="0"/>
                <a:satMod val="103000"/>
                <a:lumMod val="102000"/>
                <a:tint val="94000"/>
              </a:schemeClr>
            </a:gs>
            <a:gs pos="50000">
              <a:schemeClr val="accent1">
                <a:shade val="80000"/>
                <a:hueOff val="784946"/>
                <a:satOff val="-80660"/>
                <a:lumOff val="40894"/>
                <a:alphaOff val="0"/>
                <a:satMod val="110000"/>
                <a:lumMod val="100000"/>
                <a:shade val="100000"/>
              </a:schemeClr>
            </a:gs>
            <a:gs pos="100000">
              <a:schemeClr val="accent1">
                <a:shade val="80000"/>
                <a:hueOff val="784946"/>
                <a:satOff val="-80660"/>
                <a:lumOff val="4089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ill Sans MT" panose="020B0502020104020203" pitchFamily="34" charset="77"/>
            </a:rPr>
            <a:t>Score and Report</a:t>
          </a:r>
        </a:p>
      </dsp:txBody>
      <dsp:txXfrm>
        <a:off x="10116746" y="2776556"/>
        <a:ext cx="1658553" cy="13256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0A409-2826-4579-A51C-6376B52D7CC5}">
      <dsp:nvSpPr>
        <dsp:cNvPr id="0" name=""/>
        <dsp:cNvSpPr/>
      </dsp:nvSpPr>
      <dsp:spPr>
        <a:xfrm rot="10800000">
          <a:off x="0" y="0"/>
          <a:ext cx="7908758" cy="2166198"/>
        </a:xfrm>
        <a:prstGeom prst="trapezoid">
          <a:avLst>
            <a:gd name="adj" fmla="val 73437"/>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Universal Tools</a:t>
          </a:r>
        </a:p>
        <a:p>
          <a:pPr marL="0" lvl="0" indent="0" algn="ctr" defTabSz="1066800">
            <a:lnSpc>
              <a:spcPct val="90000"/>
            </a:lnSpc>
            <a:spcBef>
              <a:spcPct val="0"/>
            </a:spcBef>
            <a:spcAft>
              <a:spcPct val="35000"/>
            </a:spcAft>
            <a:buNone/>
          </a:pPr>
          <a:r>
            <a:rPr lang="en-US" sz="2000" b="1" kern="1200" dirty="0"/>
            <a:t>(Available to all students)</a:t>
          </a:r>
        </a:p>
        <a:p>
          <a:pPr marL="0" lvl="0" indent="0" algn="ctr" defTabSz="1066800">
            <a:lnSpc>
              <a:spcPct val="90000"/>
            </a:lnSpc>
            <a:spcBef>
              <a:spcPct val="0"/>
            </a:spcBef>
            <a:spcAft>
              <a:spcPct val="35000"/>
            </a:spcAft>
            <a:buNone/>
          </a:pPr>
          <a:r>
            <a:rPr lang="en-US" sz="2000" kern="1200" dirty="0"/>
            <a:t>Platform tools that are built in and automatically delivered during testing</a:t>
          </a:r>
        </a:p>
      </dsp:txBody>
      <dsp:txXfrm rot="-10800000">
        <a:off x="1384032" y="0"/>
        <a:ext cx="5140693" cy="2166198"/>
      </dsp:txXfrm>
    </dsp:sp>
    <dsp:sp modelId="{235B5498-82C4-45A5-AABD-30DA27BA1753}">
      <dsp:nvSpPr>
        <dsp:cNvPr id="0" name=""/>
        <dsp:cNvSpPr/>
      </dsp:nvSpPr>
      <dsp:spPr>
        <a:xfrm rot="10800000">
          <a:off x="1555209" y="2136161"/>
          <a:ext cx="4798340" cy="1796378"/>
        </a:xfrm>
        <a:prstGeom prst="trapezoid">
          <a:avLst>
            <a:gd name="adj" fmla="val 73437"/>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Accessibility Features</a:t>
          </a:r>
        </a:p>
        <a:p>
          <a:pPr marL="0" lvl="0" indent="0" algn="ctr" defTabSz="889000">
            <a:lnSpc>
              <a:spcPct val="90000"/>
            </a:lnSpc>
            <a:spcBef>
              <a:spcPct val="0"/>
            </a:spcBef>
            <a:spcAft>
              <a:spcPct val="35000"/>
            </a:spcAft>
            <a:buNone/>
          </a:pPr>
          <a:r>
            <a:rPr lang="en-US" sz="1600" b="1" kern="1200" dirty="0"/>
            <a:t>(Available to some without IEP/ 504)</a:t>
          </a:r>
        </a:p>
        <a:p>
          <a:pPr marL="0" lvl="0" indent="0" algn="ctr" defTabSz="889000">
            <a:lnSpc>
              <a:spcPct val="90000"/>
            </a:lnSpc>
            <a:spcBef>
              <a:spcPct val="0"/>
            </a:spcBef>
            <a:spcAft>
              <a:spcPct val="35000"/>
            </a:spcAft>
            <a:buNone/>
          </a:pPr>
          <a:r>
            <a:rPr lang="en-US" sz="1600" kern="1200" dirty="0"/>
            <a:t>Must be pre-identified by DTC/STC prior to testing</a:t>
          </a:r>
        </a:p>
      </dsp:txBody>
      <dsp:txXfrm rot="-10800000">
        <a:off x="2394918" y="2136161"/>
        <a:ext cx="3118921" cy="1796378"/>
      </dsp:txXfrm>
    </dsp:sp>
    <dsp:sp modelId="{4C82F0AB-740C-4379-A890-CAB96A527C2C}">
      <dsp:nvSpPr>
        <dsp:cNvPr id="0" name=""/>
        <dsp:cNvSpPr/>
      </dsp:nvSpPr>
      <dsp:spPr>
        <a:xfrm rot="10800000">
          <a:off x="2956957" y="3962576"/>
          <a:ext cx="2088798" cy="1422179"/>
        </a:xfrm>
        <a:prstGeom prst="trapezoid">
          <a:avLst>
            <a:gd name="adj" fmla="val 73437"/>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  </a:t>
          </a:r>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b="1" kern="1200" dirty="0"/>
            <a:t>Accommodations</a:t>
          </a:r>
        </a:p>
        <a:p>
          <a:pPr marL="0" lvl="0" indent="0" algn="ctr" defTabSz="889000">
            <a:lnSpc>
              <a:spcPct val="90000"/>
            </a:lnSpc>
            <a:spcBef>
              <a:spcPct val="0"/>
            </a:spcBef>
            <a:spcAft>
              <a:spcPct val="35000"/>
            </a:spcAft>
            <a:buNone/>
          </a:pPr>
          <a:r>
            <a:rPr lang="en-US" sz="1800" b="1" kern="1200" dirty="0"/>
            <a:t>(IEP, 504)</a:t>
          </a:r>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dsp:txBody>
      <dsp:txXfrm rot="-10800000">
        <a:off x="2956957" y="3962576"/>
        <a:ext cx="2088798" cy="14221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272B2-BEAE-4065-A74D-224FEC87B86B}"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7D93C-9E77-42B8-BF39-670B479612B1}" type="slidenum">
              <a:rPr lang="en-US" smtClean="0"/>
              <a:t>‹#›</a:t>
            </a:fld>
            <a:endParaRPr lang="en-US"/>
          </a:p>
        </p:txBody>
      </p:sp>
    </p:spTree>
    <p:extLst>
      <p:ext uri="{BB962C8B-B14F-4D97-AF65-F5344CB8AC3E}">
        <p14:creationId xmlns:p14="http://schemas.microsoft.com/office/powerpoint/2010/main" val="582779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98188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92</a:t>
            </a:fld>
            <a:endParaRPr lang="en-US"/>
          </a:p>
        </p:txBody>
      </p:sp>
    </p:spTree>
    <p:extLst>
      <p:ext uri="{BB962C8B-B14F-4D97-AF65-F5344CB8AC3E}">
        <p14:creationId xmlns:p14="http://schemas.microsoft.com/office/powerpoint/2010/main" val="1539318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a:buNone/>
            </a:pPr>
            <a:r>
              <a:rPr lang="en-US" sz="1200">
                <a:solidFill>
                  <a:srgbClr val="000000"/>
                </a:solidFill>
                <a:latin typeface="+mn-lt"/>
              </a:rPr>
              <a:t>The first step for conducting Site Readiness testing is to download</a:t>
            </a:r>
            <a:r>
              <a:rPr lang="en-US" sz="1200" baseline="0">
                <a:solidFill>
                  <a:srgbClr val="000000"/>
                </a:solidFill>
                <a:latin typeface="+mn-lt"/>
              </a:rPr>
              <a:t> and install the Kiosks and Mobile Apps onto the devices that will be used for testing at your school. </a:t>
            </a:r>
            <a:endParaRPr lang="en-US" sz="1200">
              <a:solidFill>
                <a:srgbClr val="000000"/>
              </a:solidFill>
              <a:latin typeface="+mn-lt"/>
            </a:endParaRPr>
          </a:p>
          <a:p>
            <a:pPr marL="0" indent="0" algn="l">
              <a:buFont typeface="Arial"/>
              <a:buNone/>
            </a:pPr>
            <a:r>
              <a:rPr lang="en-US" sz="1200">
                <a:solidFill>
                  <a:srgbClr val="000000"/>
                </a:solidFill>
                <a:latin typeface="+mn-lt"/>
              </a:rPr>
              <a:t>Once</a:t>
            </a:r>
            <a:r>
              <a:rPr lang="en-US" sz="1200" baseline="0">
                <a:solidFill>
                  <a:srgbClr val="000000"/>
                </a:solidFill>
                <a:latin typeface="+mn-lt"/>
              </a:rPr>
              <a:t> you’ve downloaded and installed your Kiosks and Mobile Apps, log in to the Portal to retrieve the site readiness login credentials for your school. </a:t>
            </a:r>
          </a:p>
          <a:p>
            <a:pPr marL="0" indent="0" algn="l">
              <a:buFont typeface="Arial"/>
              <a:buNone/>
            </a:pPr>
            <a:r>
              <a:rPr lang="en-US" sz="1200" baseline="0">
                <a:solidFill>
                  <a:srgbClr val="000000"/>
                </a:solidFill>
                <a:latin typeface="+mn-lt"/>
              </a:rPr>
              <a:t>Launch the kiosk or the app and login using the site readiness credentials. </a:t>
            </a:r>
          </a:p>
          <a:p>
            <a:pPr marL="0" indent="0" algn="l">
              <a:buFont typeface="Arial"/>
              <a:buNone/>
            </a:pPr>
            <a:r>
              <a:rPr lang="en-US" sz="1200" baseline="0">
                <a:solidFill>
                  <a:srgbClr val="000000"/>
                </a:solidFill>
                <a:latin typeface="+mn-lt"/>
              </a:rPr>
              <a:t>Run the test on </a:t>
            </a:r>
            <a:r>
              <a:rPr lang="en-US" sz="1200" b="1" baseline="0">
                <a:solidFill>
                  <a:srgbClr val="000000"/>
                </a:solidFill>
                <a:latin typeface="+mn-lt"/>
              </a:rPr>
              <a:t>a handful of devices for each configuration. </a:t>
            </a:r>
          </a:p>
          <a:p>
            <a:pPr marL="0" indent="0" algn="l">
              <a:buFont typeface="Arial"/>
              <a:buNone/>
            </a:pPr>
            <a:r>
              <a:rPr lang="en-US" sz="1200" b="0" baseline="0">
                <a:solidFill>
                  <a:srgbClr val="000000"/>
                </a:solidFill>
                <a:latin typeface="+mn-lt"/>
              </a:rPr>
              <a:t>Once you’ve successfully completed your Site Readiness testing, log back into the Portal and navigate to the Site Readiness tab within the Administration component. Here, you can view the details of the devices that you used for Site Readiness testing. </a:t>
            </a:r>
          </a:p>
          <a:p>
            <a:pPr marL="0" indent="0" algn="l">
              <a:buFont typeface="Arial"/>
              <a:buNone/>
            </a:pPr>
            <a:r>
              <a:rPr lang="en-US" sz="1200" b="0" baseline="0">
                <a:solidFill>
                  <a:srgbClr val="000000"/>
                </a:solidFill>
                <a:latin typeface="+mn-lt"/>
              </a:rPr>
              <a:t>Finally, you’ll certify your site as ready for testing. </a:t>
            </a:r>
            <a:endParaRPr lang="en-US" sz="1200" b="0">
              <a:solidFill>
                <a:srgbClr val="000000"/>
              </a:solidFill>
              <a:latin typeface="+mn-lt"/>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a:solidFill>
                  <a:srgbClr val="000000"/>
                </a:solidFill>
                <a:latin typeface="+mn-lt"/>
              </a:rPr>
              <a:t>Each site has it’s own login credentials for Site Readiness. Each school needs to be certified as ready for testing. </a:t>
            </a:r>
            <a:endParaRPr lang="en-US" sz="1200" b="0">
              <a:solidFill>
                <a:srgbClr val="000000"/>
              </a:solidFill>
              <a:latin typeface="+mn-lt"/>
            </a:endParaRPr>
          </a:p>
          <a:p>
            <a:endParaRPr lang="en-US"/>
          </a:p>
        </p:txBody>
      </p:sp>
      <p:sp>
        <p:nvSpPr>
          <p:cNvPr id="4" name="Slide Number Placeholder 3"/>
          <p:cNvSpPr>
            <a:spLocks noGrp="1"/>
          </p:cNvSpPr>
          <p:nvPr>
            <p:ph type="sldNum" sz="quarter" idx="5"/>
          </p:nvPr>
        </p:nvSpPr>
        <p:spPr/>
        <p:txBody>
          <a:bodyPr/>
          <a:lstStyle/>
          <a:p>
            <a:fld id="{72568F91-1280-744F-AA58-2186EC77C346}" type="slidenum">
              <a:rPr lang="en-US" smtClean="0"/>
              <a:t>102</a:t>
            </a:fld>
            <a:endParaRPr lang="en-US"/>
          </a:p>
        </p:txBody>
      </p:sp>
    </p:spTree>
    <p:extLst>
      <p:ext uri="{BB962C8B-B14F-4D97-AF65-F5344CB8AC3E}">
        <p14:creationId xmlns:p14="http://schemas.microsoft.com/office/powerpoint/2010/main" val="3727361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a:buNone/>
            </a:pPr>
            <a:r>
              <a:rPr lang="en-US" sz="1200">
                <a:solidFill>
                  <a:srgbClr val="000000"/>
                </a:solidFill>
                <a:latin typeface="+mn-lt"/>
              </a:rPr>
              <a:t>The first step for conducting Site Readiness testing is to download</a:t>
            </a:r>
            <a:r>
              <a:rPr lang="en-US" sz="1200" baseline="0">
                <a:solidFill>
                  <a:srgbClr val="000000"/>
                </a:solidFill>
                <a:latin typeface="+mn-lt"/>
              </a:rPr>
              <a:t> and install the Kiosks and Mobile Apps onto the devices that will be used for testing at your school. </a:t>
            </a:r>
            <a:endParaRPr lang="en-US" sz="1200">
              <a:solidFill>
                <a:srgbClr val="000000"/>
              </a:solidFill>
              <a:latin typeface="+mn-lt"/>
            </a:endParaRPr>
          </a:p>
          <a:p>
            <a:pPr marL="0" indent="0" algn="l">
              <a:buFont typeface="Arial"/>
              <a:buNone/>
            </a:pPr>
            <a:r>
              <a:rPr lang="en-US" sz="1200">
                <a:solidFill>
                  <a:srgbClr val="000000"/>
                </a:solidFill>
                <a:latin typeface="+mn-lt"/>
              </a:rPr>
              <a:t>Once</a:t>
            </a:r>
            <a:r>
              <a:rPr lang="en-US" sz="1200" baseline="0">
                <a:solidFill>
                  <a:srgbClr val="000000"/>
                </a:solidFill>
                <a:latin typeface="+mn-lt"/>
              </a:rPr>
              <a:t> you’ve downloaded and installed your Kiosks and Mobile Apps, log in to the Portal to retrieve the site readiness login credentials for your school. </a:t>
            </a:r>
          </a:p>
          <a:p>
            <a:pPr marL="0" indent="0" algn="l">
              <a:buFont typeface="Arial"/>
              <a:buNone/>
            </a:pPr>
            <a:r>
              <a:rPr lang="en-US" sz="1200" baseline="0">
                <a:solidFill>
                  <a:srgbClr val="000000"/>
                </a:solidFill>
                <a:latin typeface="+mn-lt"/>
              </a:rPr>
              <a:t>Launch the kiosk or the app and login using the site readiness credentials. </a:t>
            </a:r>
          </a:p>
          <a:p>
            <a:pPr marL="0" indent="0" algn="l">
              <a:buFont typeface="Arial"/>
              <a:buNone/>
            </a:pPr>
            <a:r>
              <a:rPr lang="en-US" sz="1200" baseline="0">
                <a:solidFill>
                  <a:srgbClr val="000000"/>
                </a:solidFill>
                <a:latin typeface="+mn-lt"/>
              </a:rPr>
              <a:t>Run the test on </a:t>
            </a:r>
            <a:r>
              <a:rPr lang="en-US" sz="1200" b="1" baseline="0">
                <a:solidFill>
                  <a:srgbClr val="000000"/>
                </a:solidFill>
                <a:latin typeface="+mn-lt"/>
              </a:rPr>
              <a:t>a handful of devices for each configuration. </a:t>
            </a:r>
          </a:p>
          <a:p>
            <a:pPr marL="0" indent="0" algn="l">
              <a:buFont typeface="Arial"/>
              <a:buNone/>
            </a:pPr>
            <a:r>
              <a:rPr lang="en-US" sz="1200" b="0" baseline="0">
                <a:solidFill>
                  <a:srgbClr val="000000"/>
                </a:solidFill>
                <a:latin typeface="+mn-lt"/>
              </a:rPr>
              <a:t>Once you’ve successfully completed your Site Readiness testing, log back into the Portal and navigate to the Site Readiness tab within the Administration component. Here, you can view the details of the devices that you used for Site Readiness testing. </a:t>
            </a:r>
          </a:p>
          <a:p>
            <a:pPr marL="0" indent="0" algn="l">
              <a:buFont typeface="Arial"/>
              <a:buNone/>
            </a:pPr>
            <a:r>
              <a:rPr lang="en-US" sz="1200" b="0" baseline="0">
                <a:solidFill>
                  <a:srgbClr val="000000"/>
                </a:solidFill>
                <a:latin typeface="+mn-lt"/>
              </a:rPr>
              <a:t>Finally, you’ll certify your site as ready for testing. </a:t>
            </a:r>
            <a:endParaRPr lang="en-US" sz="1200" b="0">
              <a:solidFill>
                <a:srgbClr val="000000"/>
              </a:solidFill>
              <a:latin typeface="+mn-lt"/>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a:solidFill>
                  <a:srgbClr val="000000"/>
                </a:solidFill>
                <a:latin typeface="+mn-lt"/>
              </a:rPr>
              <a:t>Each site has it’s own login credentials for Site Readiness. Each school needs to be certified as ready for testing. </a:t>
            </a:r>
            <a:endParaRPr lang="en-US" sz="1200" b="0">
              <a:solidFill>
                <a:srgbClr val="000000"/>
              </a:solidFill>
              <a:latin typeface="+mn-lt"/>
            </a:endParaRPr>
          </a:p>
          <a:p>
            <a:endParaRPr lang="en-US"/>
          </a:p>
        </p:txBody>
      </p:sp>
      <p:sp>
        <p:nvSpPr>
          <p:cNvPr id="4" name="Slide Number Placeholder 3"/>
          <p:cNvSpPr>
            <a:spLocks noGrp="1"/>
          </p:cNvSpPr>
          <p:nvPr>
            <p:ph type="sldNum" sz="quarter" idx="5"/>
          </p:nvPr>
        </p:nvSpPr>
        <p:spPr/>
        <p:txBody>
          <a:bodyPr/>
          <a:lstStyle/>
          <a:p>
            <a:fld id="{72568F91-1280-744F-AA58-2186EC77C346}" type="slidenum">
              <a:rPr lang="en-US" smtClean="0"/>
              <a:t>103</a:t>
            </a:fld>
            <a:endParaRPr lang="en-US"/>
          </a:p>
        </p:txBody>
      </p:sp>
    </p:spTree>
    <p:extLst>
      <p:ext uri="{BB962C8B-B14F-4D97-AF65-F5344CB8AC3E}">
        <p14:creationId xmlns:p14="http://schemas.microsoft.com/office/powerpoint/2010/main" val="2117927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55245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83571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8689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58864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64340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79029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62609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568F91-1280-744F-AA58-2186EC77C346}" type="slidenum">
              <a:rPr lang="en-US" smtClean="0"/>
              <a:t>13</a:t>
            </a:fld>
            <a:endParaRPr lang="en-US"/>
          </a:p>
        </p:txBody>
      </p:sp>
    </p:spTree>
    <p:extLst>
      <p:ext uri="{BB962C8B-B14F-4D97-AF65-F5344CB8AC3E}">
        <p14:creationId xmlns:p14="http://schemas.microsoft.com/office/powerpoint/2010/main" val="1920923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a:t>
            </a:r>
            <a:r>
              <a:rPr lang="en-US" baseline="0"/>
              <a:t> component of the MEA Portal that we are going to go over is the Administration component. </a:t>
            </a:r>
          </a:p>
          <a:p>
            <a:endParaRPr lang="en-US" baseline="0"/>
          </a:p>
          <a:p>
            <a:r>
              <a:rPr lang="en-US" baseline="0"/>
              <a:t>The Administration component consists of 5-6 tabs depending on your account type. </a:t>
            </a:r>
          </a:p>
          <a:p>
            <a:r>
              <a:rPr lang="en-US" baseline="0"/>
              <a:t>Home – this is where you can view important announcements, access links for downloading the Kiosks, and attain the Proctor Password and Site Readiness log in credentials. </a:t>
            </a:r>
            <a:endParaRPr lang="en-US"/>
          </a:p>
          <a:p>
            <a:r>
              <a:rPr lang="en-US"/>
              <a:t>Site Readiness – this is where you can certify</a:t>
            </a:r>
            <a:r>
              <a:rPr lang="en-US" baseline="0"/>
              <a:t> your site as ready for testing.</a:t>
            </a:r>
            <a:endParaRPr lang="en-US"/>
          </a:p>
          <a:p>
            <a:r>
              <a:rPr lang="en-US"/>
              <a:t>Students – this is where</a:t>
            </a:r>
            <a:r>
              <a:rPr lang="en-US" baseline="0"/>
              <a:t> you can assign student accommodations. </a:t>
            </a:r>
            <a:endParaRPr lang="en-US"/>
          </a:p>
          <a:p>
            <a:r>
              <a:rPr lang="en-US"/>
              <a:t>Classes – this</a:t>
            </a:r>
            <a:r>
              <a:rPr lang="en-US" baseline="0"/>
              <a:t> is where you can verify your rosters for testing.</a:t>
            </a:r>
            <a:endParaRPr lang="en-US"/>
          </a:p>
          <a:p>
            <a:r>
              <a:rPr lang="en-US"/>
              <a:t>Test</a:t>
            </a:r>
            <a:r>
              <a:rPr lang="en-US" baseline="0"/>
              <a:t> Sessions – this is where you will schedule your classes for test sessions. </a:t>
            </a:r>
          </a:p>
          <a:p>
            <a:r>
              <a:rPr lang="en-US" baseline="0"/>
              <a:t>And, the Dashboard – this is where you can view helpful charts and data at the district level.</a:t>
            </a:r>
            <a:endParaRPr lang="en-US"/>
          </a:p>
          <a:p>
            <a:endParaRPr lang="en-US"/>
          </a:p>
        </p:txBody>
      </p:sp>
      <p:sp>
        <p:nvSpPr>
          <p:cNvPr id="4" name="Slide Number Placeholder 3"/>
          <p:cNvSpPr>
            <a:spLocks noGrp="1"/>
          </p:cNvSpPr>
          <p:nvPr>
            <p:ph type="sldNum" sz="quarter" idx="5"/>
          </p:nvPr>
        </p:nvSpPr>
        <p:spPr/>
        <p:txBody>
          <a:bodyPr/>
          <a:lstStyle/>
          <a:p>
            <a:fld id="{72568F91-1280-744F-AA58-2186EC77C346}" type="slidenum">
              <a:rPr lang="en-US" smtClean="0"/>
              <a:t>28</a:t>
            </a:fld>
            <a:endParaRPr lang="en-US"/>
          </a:p>
        </p:txBody>
      </p:sp>
    </p:spTree>
    <p:extLst>
      <p:ext uri="{BB962C8B-B14F-4D97-AF65-F5344CB8AC3E}">
        <p14:creationId xmlns:p14="http://schemas.microsoft.com/office/powerpoint/2010/main" val="35088347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b="1" i="0">
                <a:solidFill>
                  <a:srgbClr val="005789"/>
                </a:solidFill>
                <a:latin typeface="Lato Semibold" panose="020F0502020204030203"/>
                <a:ea typeface="Lato Semibold" panose="020F0502020204030203"/>
                <a:cs typeface="Lato Semibold" panose="020F0502020204030203"/>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1" i="1">
                <a:solidFill>
                  <a:srgbClr val="00837A"/>
                </a:solidFill>
                <a:latin typeface="Lato Light" panose="020F0502020204030203"/>
                <a:ea typeface="Lato Light" panose="020F0502020204030203"/>
                <a:cs typeface="Lato Light" panose="020F0502020204030203"/>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p:cNvSpPr/>
          <p:nvPr userDrawn="1"/>
        </p:nvSpPr>
        <p:spPr>
          <a:xfrm>
            <a:off x="0" y="6309360"/>
            <a:ext cx="533563" cy="548640"/>
          </a:xfrm>
          <a:prstGeom prst="rect">
            <a:avLst/>
          </a:prstGeom>
          <a:solidFill>
            <a:srgbClr val="60BB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p:cNvSpPr/>
          <p:nvPr userDrawn="1"/>
        </p:nvSpPr>
        <p:spPr>
          <a:xfrm>
            <a:off x="551498" y="6309360"/>
            <a:ext cx="1828800" cy="548640"/>
          </a:xfrm>
          <a:prstGeom prst="rect">
            <a:avLst/>
          </a:prstGeom>
          <a:solidFill>
            <a:srgbClr val="1283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Rectangle 9"/>
          <p:cNvSpPr/>
          <p:nvPr userDrawn="1"/>
        </p:nvSpPr>
        <p:spPr>
          <a:xfrm>
            <a:off x="2398711" y="6309360"/>
            <a:ext cx="9793289" cy="548640"/>
          </a:xfrm>
          <a:prstGeom prst="rect">
            <a:avLst/>
          </a:prstGeom>
          <a:solidFill>
            <a:srgbClr val="005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5"/>
          <p:cNvSpPr>
            <a:spLocks noChangeArrowheads="1"/>
          </p:cNvSpPr>
          <p:nvPr userDrawn="1"/>
        </p:nvSpPr>
        <p:spPr bwMode="auto">
          <a:xfrm>
            <a:off x="-14288" y="560335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12" name="Picture 13" descr="/Volumes/Creative/eMetric/Logo/eMetric-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01149" y="262419"/>
            <a:ext cx="2509653" cy="448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644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6A3CD967-C1C5-894F-A49F-FB6A4097F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6464300"/>
            <a:ext cx="1235075"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FFF1CA7-8ADC-0D47-A928-78D4D2A18580}"/>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F91AA71-7697-0442-AF18-DA1112F7351F}"/>
              </a:ext>
            </a:extLst>
          </p:cNvPr>
          <p:cNvSpPr>
            <a:spLocks noGrp="1"/>
          </p:cNvSpPr>
          <p:nvPr>
            <p:ph type="sldNum" sz="quarter" idx="11"/>
          </p:nvPr>
        </p:nvSpPr>
        <p:spPr/>
        <p:txBody>
          <a:bodyPr/>
          <a:lstStyle>
            <a:lvl1pPr>
              <a:defRPr/>
            </a:lvl1pPr>
          </a:lstStyle>
          <a:p>
            <a:pPr>
              <a:defRPr/>
            </a:pPr>
            <a:fld id="{347F1706-7DE2-9E43-8682-477F2FFED2D7}" type="slidenum">
              <a:rPr lang="en-US"/>
              <a:pPr>
                <a:defRPr/>
              </a:pPr>
              <a:t>‹#›</a:t>
            </a:fld>
            <a:endParaRPr lang="en-US"/>
          </a:p>
        </p:txBody>
      </p:sp>
    </p:spTree>
    <p:extLst>
      <p:ext uri="{BB962C8B-B14F-4D97-AF65-F5344CB8AC3E}">
        <p14:creationId xmlns:p14="http://schemas.microsoft.com/office/powerpoint/2010/main" val="220607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D9D9D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A1DC1-5301-6D42-9E9C-855C8CBEFCBF}"/>
              </a:ext>
            </a:extLst>
          </p:cNvPr>
          <p:cNvSpPr>
            <a:spLocks noGrp="1"/>
          </p:cNvSpPr>
          <p:nvPr>
            <p:ph type="dt" sz="half" idx="10"/>
          </p:nvPr>
        </p:nvSpPr>
        <p:spPr/>
        <p:txBody>
          <a:bodyPr/>
          <a:lstStyle>
            <a:lvl1pPr>
              <a:defRPr/>
            </a:lvl1pPr>
          </a:lstStyle>
          <a:p>
            <a:pPr>
              <a:defRPr/>
            </a:pPr>
            <a:fld id="{E03A8D62-06C4-2047-9CD4-2D76EDA18EB2}" type="datetimeFigureOut">
              <a:rPr lang="en-US"/>
              <a:pPr>
                <a:defRPr/>
              </a:pPr>
              <a:t>9/27/2023</a:t>
            </a:fld>
            <a:endParaRPr lang="en-US"/>
          </a:p>
        </p:txBody>
      </p:sp>
      <p:sp>
        <p:nvSpPr>
          <p:cNvPr id="5" name="Footer Placeholder 4">
            <a:extLst>
              <a:ext uri="{FF2B5EF4-FFF2-40B4-BE49-F238E27FC236}">
                <a16:creationId xmlns:a16="http://schemas.microsoft.com/office/drawing/2014/main" id="{B0B5FDD0-B2E8-0F47-82B4-D860E4E458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E6EF91-4168-BC45-B0FC-896F92F03F07}"/>
              </a:ext>
            </a:extLst>
          </p:cNvPr>
          <p:cNvSpPr>
            <a:spLocks noGrp="1"/>
          </p:cNvSpPr>
          <p:nvPr>
            <p:ph type="sldNum" sz="quarter" idx="12"/>
          </p:nvPr>
        </p:nvSpPr>
        <p:spPr/>
        <p:txBody>
          <a:bodyPr/>
          <a:lstStyle>
            <a:lvl1pPr>
              <a:defRPr/>
            </a:lvl1pPr>
          </a:lstStyle>
          <a:p>
            <a:pPr>
              <a:defRPr/>
            </a:pPr>
            <a:fld id="{60EC14A2-8502-364F-BE62-8449E2050FD8}" type="slidenum">
              <a:rPr lang="en-US"/>
              <a:pPr>
                <a:defRPr/>
              </a:pPr>
              <a:t>‹#›</a:t>
            </a:fld>
            <a:endParaRPr lang="en-US"/>
          </a:p>
        </p:txBody>
      </p:sp>
    </p:spTree>
    <p:extLst>
      <p:ext uri="{BB962C8B-B14F-4D97-AF65-F5344CB8AC3E}">
        <p14:creationId xmlns:p14="http://schemas.microsoft.com/office/powerpoint/2010/main" val="81827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83ECC-7A11-6C41-99D8-E8283FD7D3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72187E-F938-874A-B633-EEE290D578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9EDBCF-D11D-484F-B914-2B8AD6F65A8C}"/>
              </a:ext>
            </a:extLst>
          </p:cNvPr>
          <p:cNvSpPr>
            <a:spLocks noGrp="1"/>
          </p:cNvSpPr>
          <p:nvPr>
            <p:ph type="dt" sz="half" idx="10"/>
          </p:nvPr>
        </p:nvSpPr>
        <p:spPr/>
        <p:txBody>
          <a:bodyPr/>
          <a:lstStyle>
            <a:lvl1pPr>
              <a:defRPr/>
            </a:lvl1pPr>
          </a:lstStyle>
          <a:p>
            <a:pPr>
              <a:defRPr/>
            </a:pPr>
            <a:fld id="{60E52F3D-6006-C847-B59A-059F4E5DA332}" type="datetimeFigureOut">
              <a:rPr lang="en-US"/>
              <a:pPr>
                <a:defRPr/>
              </a:pPr>
              <a:t>9/27/2023</a:t>
            </a:fld>
            <a:endParaRPr lang="en-US"/>
          </a:p>
        </p:txBody>
      </p:sp>
      <p:sp>
        <p:nvSpPr>
          <p:cNvPr id="5" name="Footer Placeholder 4">
            <a:extLst>
              <a:ext uri="{FF2B5EF4-FFF2-40B4-BE49-F238E27FC236}">
                <a16:creationId xmlns:a16="http://schemas.microsoft.com/office/drawing/2014/main" id="{D938545A-8CD9-A842-8698-485E594F39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A1876FB-B6AA-654C-8BB6-48E35D89A637}"/>
              </a:ext>
            </a:extLst>
          </p:cNvPr>
          <p:cNvSpPr>
            <a:spLocks noGrp="1"/>
          </p:cNvSpPr>
          <p:nvPr>
            <p:ph type="sldNum" sz="quarter" idx="12"/>
          </p:nvPr>
        </p:nvSpPr>
        <p:spPr/>
        <p:txBody>
          <a:bodyPr/>
          <a:lstStyle>
            <a:lvl1pPr>
              <a:defRPr/>
            </a:lvl1pPr>
          </a:lstStyle>
          <a:p>
            <a:pPr>
              <a:defRPr/>
            </a:pPr>
            <a:fld id="{F43088CB-7A07-6C41-AB6B-3CD000F685BA}" type="slidenum">
              <a:rPr lang="en-US"/>
              <a:pPr>
                <a:defRPr/>
              </a:pPr>
              <a:t>‹#›</a:t>
            </a:fld>
            <a:endParaRPr lang="en-US"/>
          </a:p>
        </p:txBody>
      </p:sp>
    </p:spTree>
    <p:extLst>
      <p:ext uri="{BB962C8B-B14F-4D97-AF65-F5344CB8AC3E}">
        <p14:creationId xmlns:p14="http://schemas.microsoft.com/office/powerpoint/2010/main" val="192703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3968-BD39-424A-B620-58C7A5B3AF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EE694F-AA2C-154C-843C-00CB6B09D7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D83CF3-D240-7B40-9EE8-F808C81213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2B7901C-A4C7-7E44-A80A-DAE5CE7FF575}"/>
              </a:ext>
            </a:extLst>
          </p:cNvPr>
          <p:cNvSpPr>
            <a:spLocks noGrp="1"/>
          </p:cNvSpPr>
          <p:nvPr>
            <p:ph type="dt" sz="half" idx="10"/>
          </p:nvPr>
        </p:nvSpPr>
        <p:spPr/>
        <p:txBody>
          <a:bodyPr/>
          <a:lstStyle>
            <a:lvl1pPr>
              <a:defRPr/>
            </a:lvl1pPr>
          </a:lstStyle>
          <a:p>
            <a:pPr>
              <a:defRPr/>
            </a:pPr>
            <a:fld id="{CD6DFF79-2B29-404C-AE7C-AA56DB066C95}" type="datetimeFigureOut">
              <a:rPr lang="en-US"/>
              <a:pPr>
                <a:defRPr/>
              </a:pPr>
              <a:t>9/27/2023</a:t>
            </a:fld>
            <a:endParaRPr lang="en-US"/>
          </a:p>
        </p:txBody>
      </p:sp>
      <p:sp>
        <p:nvSpPr>
          <p:cNvPr id="6" name="Footer Placeholder 4">
            <a:extLst>
              <a:ext uri="{FF2B5EF4-FFF2-40B4-BE49-F238E27FC236}">
                <a16:creationId xmlns:a16="http://schemas.microsoft.com/office/drawing/2014/main" id="{9724B7BE-B9C9-FD41-8CD2-68FE7D976C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38933D1-5EFE-204E-AB0B-75D74D786AF3}"/>
              </a:ext>
            </a:extLst>
          </p:cNvPr>
          <p:cNvSpPr>
            <a:spLocks noGrp="1"/>
          </p:cNvSpPr>
          <p:nvPr>
            <p:ph type="sldNum" sz="quarter" idx="12"/>
          </p:nvPr>
        </p:nvSpPr>
        <p:spPr/>
        <p:txBody>
          <a:bodyPr/>
          <a:lstStyle>
            <a:lvl1pPr>
              <a:defRPr/>
            </a:lvl1pPr>
          </a:lstStyle>
          <a:p>
            <a:pPr>
              <a:defRPr/>
            </a:pPr>
            <a:fld id="{19EC8EEE-6445-5D47-A687-476D33BB4F83}" type="slidenum">
              <a:rPr lang="en-US"/>
              <a:pPr>
                <a:defRPr/>
              </a:pPr>
              <a:t>‹#›</a:t>
            </a:fld>
            <a:endParaRPr lang="en-US"/>
          </a:p>
        </p:txBody>
      </p:sp>
    </p:spTree>
    <p:extLst>
      <p:ext uri="{BB962C8B-B14F-4D97-AF65-F5344CB8AC3E}">
        <p14:creationId xmlns:p14="http://schemas.microsoft.com/office/powerpoint/2010/main" val="361281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0EB96-8796-0547-A5C3-80914CB77A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984F31-326D-8D42-96DF-4722512248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8F7A5E-331B-334D-9C76-141665ECCA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03EF0E-1692-9A43-AAC2-DD61F1F647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FBDCD-24EF-2842-8B18-CCB68D9FAA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F35EF3F-D674-B242-8FC4-3917A8B6B829}"/>
              </a:ext>
            </a:extLst>
          </p:cNvPr>
          <p:cNvSpPr>
            <a:spLocks noGrp="1"/>
          </p:cNvSpPr>
          <p:nvPr>
            <p:ph type="dt" sz="half" idx="10"/>
          </p:nvPr>
        </p:nvSpPr>
        <p:spPr/>
        <p:txBody>
          <a:bodyPr/>
          <a:lstStyle>
            <a:lvl1pPr>
              <a:defRPr/>
            </a:lvl1pPr>
          </a:lstStyle>
          <a:p>
            <a:pPr>
              <a:defRPr/>
            </a:pPr>
            <a:fld id="{EB17C6E4-A114-104D-8324-48291B156762}" type="datetimeFigureOut">
              <a:rPr lang="en-US"/>
              <a:pPr>
                <a:defRPr/>
              </a:pPr>
              <a:t>9/27/2023</a:t>
            </a:fld>
            <a:endParaRPr lang="en-US"/>
          </a:p>
        </p:txBody>
      </p:sp>
      <p:sp>
        <p:nvSpPr>
          <p:cNvPr id="8" name="Footer Placeholder 4">
            <a:extLst>
              <a:ext uri="{FF2B5EF4-FFF2-40B4-BE49-F238E27FC236}">
                <a16:creationId xmlns:a16="http://schemas.microsoft.com/office/drawing/2014/main" id="{D3583359-882C-3D41-B340-335BF59F541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85C9918-F8F4-4B40-824E-8BBA7DC98CD8}"/>
              </a:ext>
            </a:extLst>
          </p:cNvPr>
          <p:cNvSpPr>
            <a:spLocks noGrp="1"/>
          </p:cNvSpPr>
          <p:nvPr>
            <p:ph type="sldNum" sz="quarter" idx="12"/>
          </p:nvPr>
        </p:nvSpPr>
        <p:spPr/>
        <p:txBody>
          <a:bodyPr/>
          <a:lstStyle>
            <a:lvl1pPr>
              <a:defRPr/>
            </a:lvl1pPr>
          </a:lstStyle>
          <a:p>
            <a:pPr>
              <a:defRPr/>
            </a:pPr>
            <a:fld id="{CBD2BAB9-B75C-7A45-A2EA-735C7B56B385}" type="slidenum">
              <a:rPr lang="en-US"/>
              <a:pPr>
                <a:defRPr/>
              </a:pPr>
              <a:t>‹#›</a:t>
            </a:fld>
            <a:endParaRPr lang="en-US"/>
          </a:p>
        </p:txBody>
      </p:sp>
    </p:spTree>
    <p:extLst>
      <p:ext uri="{BB962C8B-B14F-4D97-AF65-F5344CB8AC3E}">
        <p14:creationId xmlns:p14="http://schemas.microsoft.com/office/powerpoint/2010/main" val="106545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5ED0-C563-E04C-BE48-347D523ABF94}"/>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F69E582-CB74-6B4C-B2F1-9C4C91EF3FDC}"/>
              </a:ext>
            </a:extLst>
          </p:cNvPr>
          <p:cNvSpPr>
            <a:spLocks noGrp="1"/>
          </p:cNvSpPr>
          <p:nvPr>
            <p:ph type="dt" sz="half" idx="10"/>
          </p:nvPr>
        </p:nvSpPr>
        <p:spPr/>
        <p:txBody>
          <a:bodyPr/>
          <a:lstStyle>
            <a:lvl1pPr>
              <a:defRPr/>
            </a:lvl1pPr>
          </a:lstStyle>
          <a:p>
            <a:pPr>
              <a:defRPr/>
            </a:pPr>
            <a:fld id="{4D1A2610-B0EF-C249-82B6-ECFDF4078214}" type="datetimeFigureOut">
              <a:rPr lang="en-US"/>
              <a:pPr>
                <a:defRPr/>
              </a:pPr>
              <a:t>9/27/2023</a:t>
            </a:fld>
            <a:endParaRPr lang="en-US"/>
          </a:p>
        </p:txBody>
      </p:sp>
      <p:sp>
        <p:nvSpPr>
          <p:cNvPr id="4" name="Footer Placeholder 4">
            <a:extLst>
              <a:ext uri="{FF2B5EF4-FFF2-40B4-BE49-F238E27FC236}">
                <a16:creationId xmlns:a16="http://schemas.microsoft.com/office/drawing/2014/main" id="{200E5C70-01CF-8042-8E2C-4E6E9E07F07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45CA869-F3F6-C343-B1AD-2D78CDE467E4}"/>
              </a:ext>
            </a:extLst>
          </p:cNvPr>
          <p:cNvSpPr>
            <a:spLocks noGrp="1"/>
          </p:cNvSpPr>
          <p:nvPr>
            <p:ph type="sldNum" sz="quarter" idx="12"/>
          </p:nvPr>
        </p:nvSpPr>
        <p:spPr/>
        <p:txBody>
          <a:bodyPr/>
          <a:lstStyle>
            <a:lvl1pPr>
              <a:defRPr/>
            </a:lvl1pPr>
          </a:lstStyle>
          <a:p>
            <a:pPr>
              <a:defRPr/>
            </a:pPr>
            <a:fld id="{AC3D6C31-CA2B-0B4D-AD53-2EA351A0B220}" type="slidenum">
              <a:rPr lang="en-US"/>
              <a:pPr>
                <a:defRPr/>
              </a:pPr>
              <a:t>‹#›</a:t>
            </a:fld>
            <a:endParaRPr lang="en-US"/>
          </a:p>
        </p:txBody>
      </p:sp>
    </p:spTree>
    <p:extLst>
      <p:ext uri="{BB962C8B-B14F-4D97-AF65-F5344CB8AC3E}">
        <p14:creationId xmlns:p14="http://schemas.microsoft.com/office/powerpoint/2010/main" val="237885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19C7EF3-E0A6-5F4E-B35B-821DE0D3A8E2}"/>
              </a:ext>
            </a:extLst>
          </p:cNvPr>
          <p:cNvSpPr>
            <a:spLocks noGrp="1"/>
          </p:cNvSpPr>
          <p:nvPr>
            <p:ph type="dt" sz="half" idx="10"/>
          </p:nvPr>
        </p:nvSpPr>
        <p:spPr/>
        <p:txBody>
          <a:bodyPr/>
          <a:lstStyle>
            <a:lvl1pPr>
              <a:defRPr/>
            </a:lvl1pPr>
          </a:lstStyle>
          <a:p>
            <a:pPr>
              <a:defRPr/>
            </a:pPr>
            <a:fld id="{A97C79DD-3CAF-CA4D-AECF-F0E9B47D1AC7}" type="datetimeFigureOut">
              <a:rPr lang="en-US"/>
              <a:pPr>
                <a:defRPr/>
              </a:pPr>
              <a:t>9/27/2023</a:t>
            </a:fld>
            <a:endParaRPr lang="en-US"/>
          </a:p>
        </p:txBody>
      </p:sp>
      <p:sp>
        <p:nvSpPr>
          <p:cNvPr id="3" name="Footer Placeholder 4">
            <a:extLst>
              <a:ext uri="{FF2B5EF4-FFF2-40B4-BE49-F238E27FC236}">
                <a16:creationId xmlns:a16="http://schemas.microsoft.com/office/drawing/2014/main" id="{13FD2DE7-0D75-F84F-86CF-3CD36027CEF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DF5F706-92CC-7D4B-9352-C8659B47604E}"/>
              </a:ext>
            </a:extLst>
          </p:cNvPr>
          <p:cNvSpPr>
            <a:spLocks noGrp="1"/>
          </p:cNvSpPr>
          <p:nvPr>
            <p:ph type="sldNum" sz="quarter" idx="12"/>
          </p:nvPr>
        </p:nvSpPr>
        <p:spPr/>
        <p:txBody>
          <a:bodyPr/>
          <a:lstStyle>
            <a:lvl1pPr>
              <a:defRPr/>
            </a:lvl1pPr>
          </a:lstStyle>
          <a:p>
            <a:pPr>
              <a:defRPr/>
            </a:pPr>
            <a:fld id="{2590CD43-6470-3845-A6C9-62314F8E59D0}" type="slidenum">
              <a:rPr lang="en-US"/>
              <a:pPr>
                <a:defRPr/>
              </a:pPr>
              <a:t>‹#›</a:t>
            </a:fld>
            <a:endParaRPr lang="en-US"/>
          </a:p>
        </p:txBody>
      </p:sp>
    </p:spTree>
    <p:extLst>
      <p:ext uri="{BB962C8B-B14F-4D97-AF65-F5344CB8AC3E}">
        <p14:creationId xmlns:p14="http://schemas.microsoft.com/office/powerpoint/2010/main" val="59697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A8CE-A63A-4141-B351-53DC04A95D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E3D253-C1AF-714E-9586-07DAA1C8F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798AEA-7392-A84A-94DB-138FD2248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2512B30-2901-6C4C-8DF1-0ECDB89C0F5D}"/>
              </a:ext>
            </a:extLst>
          </p:cNvPr>
          <p:cNvSpPr>
            <a:spLocks noGrp="1"/>
          </p:cNvSpPr>
          <p:nvPr>
            <p:ph type="dt" sz="half" idx="10"/>
          </p:nvPr>
        </p:nvSpPr>
        <p:spPr/>
        <p:txBody>
          <a:bodyPr/>
          <a:lstStyle>
            <a:lvl1pPr>
              <a:defRPr/>
            </a:lvl1pPr>
          </a:lstStyle>
          <a:p>
            <a:pPr>
              <a:defRPr/>
            </a:pPr>
            <a:fld id="{725981FF-3BB2-3743-9ED6-92A830E3A722}" type="datetimeFigureOut">
              <a:rPr lang="en-US"/>
              <a:pPr>
                <a:defRPr/>
              </a:pPr>
              <a:t>9/27/2023</a:t>
            </a:fld>
            <a:endParaRPr lang="en-US"/>
          </a:p>
        </p:txBody>
      </p:sp>
      <p:sp>
        <p:nvSpPr>
          <p:cNvPr id="6" name="Footer Placeholder 4">
            <a:extLst>
              <a:ext uri="{FF2B5EF4-FFF2-40B4-BE49-F238E27FC236}">
                <a16:creationId xmlns:a16="http://schemas.microsoft.com/office/drawing/2014/main" id="{687FBD1F-6B6F-CE46-A039-FB5678758AD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3D2196-4A6A-5744-ADB2-FFDDFE6D3CDD}"/>
              </a:ext>
            </a:extLst>
          </p:cNvPr>
          <p:cNvSpPr>
            <a:spLocks noGrp="1"/>
          </p:cNvSpPr>
          <p:nvPr>
            <p:ph type="sldNum" sz="quarter" idx="12"/>
          </p:nvPr>
        </p:nvSpPr>
        <p:spPr/>
        <p:txBody>
          <a:bodyPr/>
          <a:lstStyle>
            <a:lvl1pPr>
              <a:defRPr/>
            </a:lvl1pPr>
          </a:lstStyle>
          <a:p>
            <a:pPr>
              <a:defRPr/>
            </a:pPr>
            <a:fld id="{D7D4C25B-E6CF-5D4C-BAB6-5000B565CBF6}" type="slidenum">
              <a:rPr lang="en-US"/>
              <a:pPr>
                <a:defRPr/>
              </a:pPr>
              <a:t>‹#›</a:t>
            </a:fld>
            <a:endParaRPr lang="en-US"/>
          </a:p>
        </p:txBody>
      </p:sp>
    </p:spTree>
    <p:extLst>
      <p:ext uri="{BB962C8B-B14F-4D97-AF65-F5344CB8AC3E}">
        <p14:creationId xmlns:p14="http://schemas.microsoft.com/office/powerpoint/2010/main" val="210154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3A80-1F18-4D46-A47D-03F601CFC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05F112-583F-6943-8AE7-0FE868359CA7}"/>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a:extLst>
              <a:ext uri="{FF2B5EF4-FFF2-40B4-BE49-F238E27FC236}">
                <a16:creationId xmlns:a16="http://schemas.microsoft.com/office/drawing/2014/main" id="{44A41E8B-A0B8-3341-A13B-03A2E22B3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F893497-9C67-1A48-91ED-054A8AF65650}"/>
              </a:ext>
            </a:extLst>
          </p:cNvPr>
          <p:cNvSpPr>
            <a:spLocks noGrp="1"/>
          </p:cNvSpPr>
          <p:nvPr>
            <p:ph type="dt" sz="half" idx="10"/>
          </p:nvPr>
        </p:nvSpPr>
        <p:spPr/>
        <p:txBody>
          <a:bodyPr/>
          <a:lstStyle>
            <a:lvl1pPr>
              <a:defRPr/>
            </a:lvl1pPr>
          </a:lstStyle>
          <a:p>
            <a:pPr>
              <a:defRPr/>
            </a:pPr>
            <a:fld id="{3782B2F6-ACB3-1944-8E40-96598359FB35}" type="datetimeFigureOut">
              <a:rPr lang="en-US"/>
              <a:pPr>
                <a:defRPr/>
              </a:pPr>
              <a:t>9/27/2023</a:t>
            </a:fld>
            <a:endParaRPr lang="en-US"/>
          </a:p>
        </p:txBody>
      </p:sp>
      <p:sp>
        <p:nvSpPr>
          <p:cNvPr id="6" name="Footer Placeholder 4">
            <a:extLst>
              <a:ext uri="{FF2B5EF4-FFF2-40B4-BE49-F238E27FC236}">
                <a16:creationId xmlns:a16="http://schemas.microsoft.com/office/drawing/2014/main" id="{00555B3F-9022-3B4E-8FC0-CCF39335894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FDD4C5-0E87-FA42-9856-65F8175F0620}"/>
              </a:ext>
            </a:extLst>
          </p:cNvPr>
          <p:cNvSpPr>
            <a:spLocks noGrp="1"/>
          </p:cNvSpPr>
          <p:nvPr>
            <p:ph type="sldNum" sz="quarter" idx="12"/>
          </p:nvPr>
        </p:nvSpPr>
        <p:spPr/>
        <p:txBody>
          <a:bodyPr/>
          <a:lstStyle>
            <a:lvl1pPr>
              <a:defRPr/>
            </a:lvl1pPr>
          </a:lstStyle>
          <a:p>
            <a:pPr>
              <a:defRPr/>
            </a:pPr>
            <a:fld id="{A6FDF72A-5AC3-354A-A349-3FD198DF680C}" type="slidenum">
              <a:rPr lang="en-US"/>
              <a:pPr>
                <a:defRPr/>
              </a:pPr>
              <a:t>‹#›</a:t>
            </a:fld>
            <a:endParaRPr lang="en-US"/>
          </a:p>
        </p:txBody>
      </p:sp>
    </p:spTree>
    <p:extLst>
      <p:ext uri="{BB962C8B-B14F-4D97-AF65-F5344CB8AC3E}">
        <p14:creationId xmlns:p14="http://schemas.microsoft.com/office/powerpoint/2010/main" val="344214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2A73-F339-8E47-A000-E111E59A27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106B3B-E429-EF49-8DF4-E3716BB419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25F51-02F0-BD45-8958-E90B31515863}"/>
              </a:ext>
            </a:extLst>
          </p:cNvPr>
          <p:cNvSpPr>
            <a:spLocks noGrp="1"/>
          </p:cNvSpPr>
          <p:nvPr>
            <p:ph type="dt" sz="half" idx="10"/>
          </p:nvPr>
        </p:nvSpPr>
        <p:spPr/>
        <p:txBody>
          <a:bodyPr/>
          <a:lstStyle>
            <a:lvl1pPr>
              <a:defRPr/>
            </a:lvl1pPr>
          </a:lstStyle>
          <a:p>
            <a:pPr>
              <a:defRPr/>
            </a:pPr>
            <a:fld id="{4DCE58E7-09C0-CD4F-978C-A29895DDDB4F}" type="datetimeFigureOut">
              <a:rPr lang="en-US"/>
              <a:pPr>
                <a:defRPr/>
              </a:pPr>
              <a:t>9/27/2023</a:t>
            </a:fld>
            <a:endParaRPr lang="en-US"/>
          </a:p>
        </p:txBody>
      </p:sp>
      <p:sp>
        <p:nvSpPr>
          <p:cNvPr id="5" name="Footer Placeholder 4">
            <a:extLst>
              <a:ext uri="{FF2B5EF4-FFF2-40B4-BE49-F238E27FC236}">
                <a16:creationId xmlns:a16="http://schemas.microsoft.com/office/drawing/2014/main" id="{714438A0-AC6F-9848-A8AC-0CA9AA715D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899B245-8434-B240-B594-D8A5DF5FB2A6}"/>
              </a:ext>
            </a:extLst>
          </p:cNvPr>
          <p:cNvSpPr>
            <a:spLocks noGrp="1"/>
          </p:cNvSpPr>
          <p:nvPr>
            <p:ph type="sldNum" sz="quarter" idx="12"/>
          </p:nvPr>
        </p:nvSpPr>
        <p:spPr/>
        <p:txBody>
          <a:bodyPr/>
          <a:lstStyle>
            <a:lvl1pPr>
              <a:defRPr/>
            </a:lvl1pPr>
          </a:lstStyle>
          <a:p>
            <a:pPr>
              <a:defRPr/>
            </a:pPr>
            <a:fld id="{BC7343DE-86A3-1E41-9E69-B5F16750816B}" type="slidenum">
              <a:rPr lang="en-US"/>
              <a:pPr>
                <a:defRPr/>
              </a:pPr>
              <a:t>‹#›</a:t>
            </a:fld>
            <a:endParaRPr lang="en-US"/>
          </a:p>
        </p:txBody>
      </p:sp>
    </p:spTree>
    <p:extLst>
      <p:ext uri="{BB962C8B-B14F-4D97-AF65-F5344CB8AC3E}">
        <p14:creationId xmlns:p14="http://schemas.microsoft.com/office/powerpoint/2010/main" val="421808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
            <a:ext cx="12192000" cy="753034"/>
          </a:xfrm>
          <a:solidFill>
            <a:schemeClr val="accent1"/>
          </a:solidFill>
        </p:spPr>
        <p:txBody>
          <a:bodyPr/>
          <a:lstStyle>
            <a:lvl1pPr algn="l">
              <a:defRPr b="1" i="0">
                <a:solidFill>
                  <a:schemeClr val="bg1"/>
                </a:solidFill>
                <a:latin typeface="Lato Semibold" panose="020F0502020204030203"/>
                <a:ea typeface="Lato Semibold" panose="020F0502020204030203"/>
                <a:cs typeface="Lato Semibold" panose="020F0502020204030203"/>
              </a:defRPr>
            </a:lvl1pPr>
          </a:lstStyle>
          <a:p>
            <a:r>
              <a:rPr lang="en-US"/>
              <a:t>	Click to edit Master title style</a:t>
            </a:r>
          </a:p>
        </p:txBody>
      </p:sp>
      <p:sp>
        <p:nvSpPr>
          <p:cNvPr id="3" name="Content Placeholder 2"/>
          <p:cNvSpPr>
            <a:spLocks noGrp="1"/>
          </p:cNvSpPr>
          <p:nvPr>
            <p:ph idx="1"/>
          </p:nvPr>
        </p:nvSpPr>
        <p:spPr>
          <a:xfrm>
            <a:off x="838200" y="1035424"/>
            <a:ext cx="10515600" cy="5058414"/>
          </a:xfrm>
        </p:spPr>
        <p:txBody>
          <a:bodyPr/>
          <a:lstStyle>
            <a:lvl1pPr>
              <a:defRPr>
                <a:latin typeface="Lato Light" panose="020F0502020204030203"/>
                <a:ea typeface="Lato Light" panose="020F0502020204030203"/>
                <a:cs typeface="Lato Light" panose="020F0502020204030203"/>
              </a:defRPr>
            </a:lvl1pPr>
            <a:lvl2pPr>
              <a:defRPr>
                <a:latin typeface="Lato Light" panose="020F0502020204030203"/>
                <a:ea typeface="Lato Light" panose="020F0502020204030203"/>
                <a:cs typeface="Lato Light" panose="020F0502020204030203"/>
              </a:defRPr>
            </a:lvl2pPr>
            <a:lvl3pPr>
              <a:defRPr>
                <a:latin typeface="Lato Light" panose="020F0502020204030203"/>
                <a:ea typeface="Lato Light" panose="020F0502020204030203"/>
                <a:cs typeface="Lato Light" panose="020F0502020204030203"/>
              </a:defRPr>
            </a:lvl3pPr>
            <a:lvl4pPr>
              <a:defRPr>
                <a:latin typeface="Lato Light" panose="020F0502020204030203"/>
                <a:ea typeface="Lato Light" panose="020F0502020204030203"/>
                <a:cs typeface="Lato Light" panose="020F0502020204030203"/>
              </a:defRPr>
            </a:lvl4pPr>
            <a:lvl5pPr>
              <a:defRPr>
                <a:latin typeface="Lato Light" panose="020F0502020204030203"/>
                <a:ea typeface="Lato Light" panose="020F0502020204030203"/>
                <a:cs typeface="Lato Light" panose="020F050202020403020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6663956"/>
            <a:ext cx="552325" cy="182880"/>
          </a:xfrm>
          <a:prstGeom prst="rect">
            <a:avLst/>
          </a:prstGeom>
          <a:solidFill>
            <a:srgbClr val="60BB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7"/>
          <p:cNvSpPr/>
          <p:nvPr userDrawn="1"/>
        </p:nvSpPr>
        <p:spPr>
          <a:xfrm>
            <a:off x="569431" y="6663956"/>
            <a:ext cx="1831477" cy="182880"/>
          </a:xfrm>
          <a:prstGeom prst="rect">
            <a:avLst/>
          </a:prstGeom>
          <a:solidFill>
            <a:srgbClr val="1283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p:cNvSpPr/>
          <p:nvPr userDrawn="1"/>
        </p:nvSpPr>
        <p:spPr>
          <a:xfrm>
            <a:off x="2416646" y="6663956"/>
            <a:ext cx="9052560" cy="182880"/>
          </a:xfrm>
          <a:prstGeom prst="rect">
            <a:avLst/>
          </a:prstGeom>
          <a:solidFill>
            <a:srgbClr val="005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0" name="Picture 13" descr="/Volumes/Creative/eMetric/Logo/eMetric-Logo.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228" r="80917"/>
          <a:stretch/>
        </p:blipFill>
        <p:spPr bwMode="auto">
          <a:xfrm>
            <a:off x="11512296" y="6134367"/>
            <a:ext cx="721842"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849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EBDEB1-1355-FB48-830C-3B3E0B3966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F30D89-9873-1440-B367-BE45ACBDD7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59218-2CFC-964D-9488-681442B42040}"/>
              </a:ext>
            </a:extLst>
          </p:cNvPr>
          <p:cNvSpPr>
            <a:spLocks noGrp="1"/>
          </p:cNvSpPr>
          <p:nvPr>
            <p:ph type="dt" sz="half" idx="10"/>
          </p:nvPr>
        </p:nvSpPr>
        <p:spPr/>
        <p:txBody>
          <a:bodyPr/>
          <a:lstStyle>
            <a:lvl1pPr>
              <a:defRPr/>
            </a:lvl1pPr>
          </a:lstStyle>
          <a:p>
            <a:pPr>
              <a:defRPr/>
            </a:pPr>
            <a:fld id="{CC130660-5BCA-144D-88B0-8A367960F3C3}" type="datetimeFigureOut">
              <a:rPr lang="en-US"/>
              <a:pPr>
                <a:defRPr/>
              </a:pPr>
              <a:t>9/27/2023</a:t>
            </a:fld>
            <a:endParaRPr lang="en-US"/>
          </a:p>
        </p:txBody>
      </p:sp>
      <p:sp>
        <p:nvSpPr>
          <p:cNvPr id="5" name="Footer Placeholder 4">
            <a:extLst>
              <a:ext uri="{FF2B5EF4-FFF2-40B4-BE49-F238E27FC236}">
                <a16:creationId xmlns:a16="http://schemas.microsoft.com/office/drawing/2014/main" id="{73614AD5-720B-0247-8ADD-B02177DFF5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E0A3EC-A23D-0B40-BCDE-76239D60F90D}"/>
              </a:ext>
            </a:extLst>
          </p:cNvPr>
          <p:cNvSpPr>
            <a:spLocks noGrp="1"/>
          </p:cNvSpPr>
          <p:nvPr>
            <p:ph type="sldNum" sz="quarter" idx="12"/>
          </p:nvPr>
        </p:nvSpPr>
        <p:spPr/>
        <p:txBody>
          <a:bodyPr/>
          <a:lstStyle>
            <a:lvl1pPr>
              <a:defRPr/>
            </a:lvl1pPr>
          </a:lstStyle>
          <a:p>
            <a:pPr>
              <a:defRPr/>
            </a:pPr>
            <a:fld id="{6EDCC67A-5468-7841-836D-7574FFF08A82}" type="slidenum">
              <a:rPr lang="en-US"/>
              <a:pPr>
                <a:defRPr/>
              </a:pPr>
              <a:t>‹#›</a:t>
            </a:fld>
            <a:endParaRPr lang="en-US"/>
          </a:p>
        </p:txBody>
      </p:sp>
    </p:spTree>
    <p:extLst>
      <p:ext uri="{BB962C8B-B14F-4D97-AF65-F5344CB8AC3E}">
        <p14:creationId xmlns:p14="http://schemas.microsoft.com/office/powerpoint/2010/main" val="87690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p:cNvSpPr>
            <a:spLocks noGrp="1"/>
          </p:cNvSpPr>
          <p:nvPr>
            <p:ph type="title"/>
          </p:nvPr>
        </p:nvSpPr>
        <p:spPr>
          <a:xfrm rot="16200000">
            <a:off x="-3052655" y="3052654"/>
            <a:ext cx="6656294" cy="550985"/>
          </a:xfrm>
          <a:solidFill>
            <a:schemeClr val="accent1"/>
          </a:solidFill>
        </p:spPr>
        <p:txBody>
          <a:bodyPr>
            <a:normAutofit fontScale="90000"/>
          </a:bodyPr>
          <a:lstStyle>
            <a:lvl1pPr>
              <a:defRPr>
                <a:solidFill>
                  <a:schemeClr val="bg1"/>
                </a:solidFill>
                <a:latin typeface="Lato Semibold"/>
              </a:defRPr>
            </a:lvl1pPr>
          </a:lstStyle>
          <a:p>
            <a:pPr algn="r"/>
            <a:endParaRPr lang="en-US"/>
          </a:p>
        </p:txBody>
      </p:sp>
      <p:sp>
        <p:nvSpPr>
          <p:cNvPr id="7" name="Content Placeholder 2"/>
          <p:cNvSpPr>
            <a:spLocks noGrp="1"/>
          </p:cNvSpPr>
          <p:nvPr>
            <p:ph idx="1"/>
          </p:nvPr>
        </p:nvSpPr>
        <p:spPr>
          <a:xfrm>
            <a:off x="1070113" y="366190"/>
            <a:ext cx="10515600" cy="5058414"/>
          </a:xfrm>
        </p:spPr>
        <p:txBody>
          <a:bodyPr/>
          <a:lstStyle>
            <a:lvl1pPr>
              <a:defRPr>
                <a:latin typeface="Lato Light"/>
                <a:ea typeface="Lato Light"/>
                <a:cs typeface="Lato Light"/>
              </a:defRPr>
            </a:lvl1pPr>
            <a:lvl2pPr>
              <a:defRPr>
                <a:latin typeface="Lato Light"/>
                <a:ea typeface="Lato Light"/>
                <a:cs typeface="Lato Light"/>
              </a:defRPr>
            </a:lvl2pPr>
            <a:lvl3pPr>
              <a:defRPr>
                <a:latin typeface="Lato Light"/>
                <a:ea typeface="Lato Light"/>
                <a:cs typeface="Lato Light"/>
              </a:defRPr>
            </a:lvl3pPr>
            <a:lvl4pPr>
              <a:defRPr>
                <a:latin typeface="Lato Light"/>
                <a:ea typeface="Lato Light"/>
                <a:cs typeface="Lato Light"/>
              </a:defRPr>
            </a:lvl4pPr>
            <a:lvl5pPr>
              <a:defRPr>
                <a:latin typeface="Lato Light"/>
                <a:ea typeface="Lato Light"/>
                <a:cs typeface="La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6663955"/>
            <a:ext cx="550985" cy="182881"/>
          </a:xfrm>
          <a:prstGeom prst="rect">
            <a:avLst/>
          </a:prstGeom>
          <a:solidFill>
            <a:srgbClr val="60BB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p:cNvSpPr/>
          <p:nvPr userDrawn="1"/>
        </p:nvSpPr>
        <p:spPr>
          <a:xfrm>
            <a:off x="569431" y="6663956"/>
            <a:ext cx="1831477" cy="182880"/>
          </a:xfrm>
          <a:prstGeom prst="rect">
            <a:avLst/>
          </a:prstGeom>
          <a:solidFill>
            <a:srgbClr val="1283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Rectangle 9"/>
          <p:cNvSpPr/>
          <p:nvPr userDrawn="1"/>
        </p:nvSpPr>
        <p:spPr>
          <a:xfrm>
            <a:off x="2416646" y="6663956"/>
            <a:ext cx="9052560" cy="182880"/>
          </a:xfrm>
          <a:prstGeom prst="rect">
            <a:avLst/>
          </a:prstGeom>
          <a:solidFill>
            <a:srgbClr val="005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1" name="Picture 13" descr="/Volumes/Creative/eMetric/Logo/eMetric-Logo.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228" r="80917"/>
          <a:stretch/>
        </p:blipFill>
        <p:spPr bwMode="auto">
          <a:xfrm>
            <a:off x="11512296" y="6134367"/>
            <a:ext cx="721842"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776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F91C168-5AFB-5445-BAB2-9D787DE0F1EE}"/>
              </a:ext>
            </a:extLst>
          </p:cNvPr>
          <p:cNvSpPr>
            <a:spLocks noGrp="1"/>
          </p:cNvSpPr>
          <p:nvPr>
            <p:ph type="dt" sz="half" idx="10"/>
          </p:nvPr>
        </p:nvSpPr>
        <p:spPr/>
        <p:txBody>
          <a:bodyPr/>
          <a:lstStyle>
            <a:lvl1pPr>
              <a:defRPr/>
            </a:lvl1pPr>
          </a:lstStyle>
          <a:p>
            <a:pPr>
              <a:defRPr/>
            </a:pPr>
            <a:fld id="{90AE3411-C027-CF4F-B9E2-72D52C6C80FE}" type="datetimeFigureOut">
              <a:rPr lang="en-US"/>
              <a:pPr>
                <a:defRPr/>
              </a:pPr>
              <a:t>9/27/2023</a:t>
            </a:fld>
            <a:endParaRPr lang="en-US"/>
          </a:p>
        </p:txBody>
      </p:sp>
      <p:sp>
        <p:nvSpPr>
          <p:cNvPr id="5" name="Footer Placeholder 4">
            <a:extLst>
              <a:ext uri="{FF2B5EF4-FFF2-40B4-BE49-F238E27FC236}">
                <a16:creationId xmlns:a16="http://schemas.microsoft.com/office/drawing/2014/main" id="{DC197202-77BD-1A49-809A-522F4A2EBB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0B3D36-38A4-2B46-AFC7-7006A1E67EFD}"/>
              </a:ext>
            </a:extLst>
          </p:cNvPr>
          <p:cNvSpPr>
            <a:spLocks noGrp="1"/>
          </p:cNvSpPr>
          <p:nvPr>
            <p:ph type="sldNum" sz="quarter" idx="12"/>
          </p:nvPr>
        </p:nvSpPr>
        <p:spPr/>
        <p:txBody>
          <a:bodyPr/>
          <a:lstStyle>
            <a:lvl1pPr>
              <a:defRPr/>
            </a:lvl1pPr>
          </a:lstStyle>
          <a:p>
            <a:pPr>
              <a:defRPr/>
            </a:pPr>
            <a:fld id="{018F7F91-0561-794B-83AE-F9C37CE1FC50}" type="slidenum">
              <a:rPr lang="en-US"/>
              <a:pPr>
                <a:defRPr/>
              </a:pPr>
              <a:t>‹#›</a:t>
            </a:fld>
            <a:endParaRPr lang="en-US"/>
          </a:p>
        </p:txBody>
      </p:sp>
    </p:spTree>
    <p:extLst>
      <p:ext uri="{BB962C8B-B14F-4D97-AF65-F5344CB8AC3E}">
        <p14:creationId xmlns:p14="http://schemas.microsoft.com/office/powerpoint/2010/main" val="265004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371D35"/>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2FC684A-BB17-5B47-8C23-DAA2054DE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06036CFE-32FD-4D44-A5A5-B749A2CD6721}"/>
              </a:ext>
            </a:extLst>
          </p:cNvPr>
          <p:cNvSpPr>
            <a:spLocks noGrp="1"/>
          </p:cNvSpPr>
          <p:nvPr>
            <p:ph type="dt" sz="half" idx="10"/>
          </p:nvPr>
        </p:nvSpPr>
        <p:spPr/>
        <p:txBody>
          <a:bodyPr/>
          <a:lstStyle>
            <a:lvl1pPr>
              <a:defRPr/>
            </a:lvl1pPr>
          </a:lstStyle>
          <a:p>
            <a:pPr>
              <a:defRPr/>
            </a:pPr>
            <a:fld id="{671D2CCC-04B7-E745-80D5-FB0253CE6E3A}" type="datetimeFigureOut">
              <a:rPr lang="en-US"/>
              <a:pPr>
                <a:defRPr/>
              </a:pPr>
              <a:t>9/27/2023</a:t>
            </a:fld>
            <a:endParaRPr lang="en-US"/>
          </a:p>
        </p:txBody>
      </p:sp>
      <p:sp>
        <p:nvSpPr>
          <p:cNvPr id="6" name="Footer Placeholder 4">
            <a:extLst>
              <a:ext uri="{FF2B5EF4-FFF2-40B4-BE49-F238E27FC236}">
                <a16:creationId xmlns:a16="http://schemas.microsoft.com/office/drawing/2014/main" id="{B5CD74D4-FF9A-7040-9C22-5EE5527159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3F77C3-5871-2B43-9B58-F03D9481F861}"/>
              </a:ext>
            </a:extLst>
          </p:cNvPr>
          <p:cNvSpPr>
            <a:spLocks noGrp="1"/>
          </p:cNvSpPr>
          <p:nvPr>
            <p:ph type="sldNum" sz="quarter" idx="12"/>
          </p:nvPr>
        </p:nvSpPr>
        <p:spPr/>
        <p:txBody>
          <a:bodyPr/>
          <a:lstStyle>
            <a:lvl1pPr>
              <a:defRPr/>
            </a:lvl1pPr>
          </a:lstStyle>
          <a:p>
            <a:pPr>
              <a:defRPr/>
            </a:pPr>
            <a:fld id="{076EB348-4CB2-D940-84FF-E322F93566A0}" type="slidenum">
              <a:rPr lang="en-US"/>
              <a:pPr>
                <a:defRPr/>
              </a:pPr>
              <a:t>‹#›</a:t>
            </a:fld>
            <a:endParaRPr lang="en-US"/>
          </a:p>
        </p:txBody>
      </p:sp>
    </p:spTree>
    <p:extLst>
      <p:ext uri="{BB962C8B-B14F-4D97-AF65-F5344CB8AC3E}">
        <p14:creationId xmlns:p14="http://schemas.microsoft.com/office/powerpoint/2010/main" val="178306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rgbClr val="1A1A1A"/>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2FC684A-BB17-5B47-8C23-DAA2054DE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06036CFE-32FD-4D44-A5A5-B749A2CD6721}"/>
              </a:ext>
            </a:extLst>
          </p:cNvPr>
          <p:cNvSpPr>
            <a:spLocks noGrp="1"/>
          </p:cNvSpPr>
          <p:nvPr>
            <p:ph type="dt" sz="half" idx="10"/>
          </p:nvPr>
        </p:nvSpPr>
        <p:spPr/>
        <p:txBody>
          <a:bodyPr/>
          <a:lstStyle>
            <a:lvl1pPr>
              <a:defRPr/>
            </a:lvl1pPr>
          </a:lstStyle>
          <a:p>
            <a:pPr>
              <a:defRPr/>
            </a:pPr>
            <a:fld id="{671D2CCC-04B7-E745-80D5-FB0253CE6E3A}" type="datetimeFigureOut">
              <a:rPr lang="en-US"/>
              <a:pPr>
                <a:defRPr/>
              </a:pPr>
              <a:t>9/27/2023</a:t>
            </a:fld>
            <a:endParaRPr lang="en-US"/>
          </a:p>
        </p:txBody>
      </p:sp>
      <p:sp>
        <p:nvSpPr>
          <p:cNvPr id="6" name="Footer Placeholder 4">
            <a:extLst>
              <a:ext uri="{FF2B5EF4-FFF2-40B4-BE49-F238E27FC236}">
                <a16:creationId xmlns:a16="http://schemas.microsoft.com/office/drawing/2014/main" id="{B5CD74D4-FF9A-7040-9C22-5EE5527159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3F77C3-5871-2B43-9B58-F03D9481F861}"/>
              </a:ext>
            </a:extLst>
          </p:cNvPr>
          <p:cNvSpPr>
            <a:spLocks noGrp="1"/>
          </p:cNvSpPr>
          <p:nvPr>
            <p:ph type="sldNum" sz="quarter" idx="12"/>
          </p:nvPr>
        </p:nvSpPr>
        <p:spPr/>
        <p:txBody>
          <a:bodyPr/>
          <a:lstStyle>
            <a:lvl1pPr>
              <a:defRPr/>
            </a:lvl1pPr>
          </a:lstStyle>
          <a:p>
            <a:pPr>
              <a:defRPr/>
            </a:pPr>
            <a:fld id="{076EB348-4CB2-D940-84FF-E322F93566A0}" type="slidenum">
              <a:rPr lang="en-US"/>
              <a:pPr>
                <a:defRPr/>
              </a:pPr>
              <a:t>‹#›</a:t>
            </a:fld>
            <a:endParaRPr lang="en-US"/>
          </a:p>
        </p:txBody>
      </p:sp>
    </p:spTree>
    <p:extLst>
      <p:ext uri="{BB962C8B-B14F-4D97-AF65-F5344CB8AC3E}">
        <p14:creationId xmlns:p14="http://schemas.microsoft.com/office/powerpoint/2010/main" val="368859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rgbClr val="FA6D5F"/>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B5DE9F5-1B5E-3647-BB4B-F7F150408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rgbClr val="1A1A1A"/>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9944DE7A-1648-6940-BA39-03A6AAD4443D}"/>
              </a:ext>
            </a:extLst>
          </p:cNvPr>
          <p:cNvSpPr>
            <a:spLocks noGrp="1"/>
          </p:cNvSpPr>
          <p:nvPr>
            <p:ph type="dt" sz="half" idx="10"/>
          </p:nvPr>
        </p:nvSpPr>
        <p:spPr/>
        <p:txBody>
          <a:bodyPr/>
          <a:lstStyle>
            <a:lvl1pPr>
              <a:defRPr/>
            </a:lvl1pPr>
          </a:lstStyle>
          <a:p>
            <a:pPr>
              <a:defRPr/>
            </a:pPr>
            <a:fld id="{9B6789EF-AEAE-CC4D-8533-318489173826}" type="datetimeFigureOut">
              <a:rPr lang="en-US"/>
              <a:pPr>
                <a:defRPr/>
              </a:pPr>
              <a:t>9/27/2023</a:t>
            </a:fld>
            <a:endParaRPr lang="en-US"/>
          </a:p>
        </p:txBody>
      </p:sp>
      <p:sp>
        <p:nvSpPr>
          <p:cNvPr id="6" name="Footer Placeholder 4">
            <a:extLst>
              <a:ext uri="{FF2B5EF4-FFF2-40B4-BE49-F238E27FC236}">
                <a16:creationId xmlns:a16="http://schemas.microsoft.com/office/drawing/2014/main" id="{3371C9D4-E260-AE45-8D4F-E95B379246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3B38ABF-BB75-094B-8015-DF5FA82AD2CE}"/>
              </a:ext>
            </a:extLst>
          </p:cNvPr>
          <p:cNvSpPr>
            <a:spLocks noGrp="1"/>
          </p:cNvSpPr>
          <p:nvPr>
            <p:ph type="sldNum" sz="quarter" idx="12"/>
          </p:nvPr>
        </p:nvSpPr>
        <p:spPr/>
        <p:txBody>
          <a:bodyPr/>
          <a:lstStyle>
            <a:lvl1pPr>
              <a:defRPr/>
            </a:lvl1pPr>
          </a:lstStyle>
          <a:p>
            <a:pPr>
              <a:defRPr/>
            </a:pPr>
            <a:fld id="{9E8C4008-9F1B-204E-B92B-51EE5B6E0626}" type="slidenum">
              <a:rPr lang="en-US"/>
              <a:pPr>
                <a:defRPr/>
              </a:pPr>
              <a:t>‹#›</a:t>
            </a:fld>
            <a:endParaRPr lang="en-US"/>
          </a:p>
        </p:txBody>
      </p:sp>
    </p:spTree>
    <p:extLst>
      <p:ext uri="{BB962C8B-B14F-4D97-AF65-F5344CB8AC3E}">
        <p14:creationId xmlns:p14="http://schemas.microsoft.com/office/powerpoint/2010/main" val="405005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rgbClr val="1A1A1A"/>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33481648-F495-3040-A180-882A1883F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6464300"/>
            <a:ext cx="1235075" cy="273050"/>
          </a:xfrm>
          <a:prstGeom prst="rect">
            <a:avLst/>
          </a:prstGeom>
          <a:solidFill>
            <a:srgbClr val="1A1A1A"/>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A0138C29-3CF3-174C-9DDC-EC94C59073C8}"/>
              </a:ext>
            </a:extLst>
          </p:cNvPr>
          <p:cNvSpPr>
            <a:spLocks noGrp="1"/>
          </p:cNvSpPr>
          <p:nvPr>
            <p:ph type="dt" sz="half" idx="10"/>
          </p:nvPr>
        </p:nvSpPr>
        <p:spPr/>
        <p:txBody>
          <a:bodyPr/>
          <a:lstStyle>
            <a:lvl1pPr>
              <a:defRPr/>
            </a:lvl1pPr>
          </a:lstStyle>
          <a:p>
            <a:pPr>
              <a:defRPr/>
            </a:pPr>
            <a:fld id="{7F6D98B0-98F7-E44E-BB30-8A4DD05EC922}" type="datetimeFigureOut">
              <a:rPr lang="en-US"/>
              <a:pPr>
                <a:defRPr/>
              </a:pPr>
              <a:t>9/27/2023</a:t>
            </a:fld>
            <a:endParaRPr lang="en-US"/>
          </a:p>
        </p:txBody>
      </p:sp>
      <p:sp>
        <p:nvSpPr>
          <p:cNvPr id="6" name="Footer Placeholder 4">
            <a:extLst>
              <a:ext uri="{FF2B5EF4-FFF2-40B4-BE49-F238E27FC236}">
                <a16:creationId xmlns:a16="http://schemas.microsoft.com/office/drawing/2014/main" id="{5A515A0C-5D39-DC46-AA34-C6A7CA60FEE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065CF58-5B7E-934B-A6E5-3BD89ECDCF11}"/>
              </a:ext>
            </a:extLst>
          </p:cNvPr>
          <p:cNvSpPr>
            <a:spLocks noGrp="1"/>
          </p:cNvSpPr>
          <p:nvPr>
            <p:ph type="sldNum" sz="quarter" idx="12"/>
          </p:nvPr>
        </p:nvSpPr>
        <p:spPr/>
        <p:txBody>
          <a:bodyPr/>
          <a:lstStyle>
            <a:lvl1pPr>
              <a:defRPr/>
            </a:lvl1pPr>
          </a:lstStyle>
          <a:p>
            <a:pPr>
              <a:defRPr/>
            </a:pPr>
            <a:fld id="{687016CC-2E40-6C46-891E-FD589CDE410F}" type="slidenum">
              <a:rPr lang="en-US"/>
              <a:pPr>
                <a:defRPr/>
              </a:pPr>
              <a:t>‹#›</a:t>
            </a:fld>
            <a:endParaRPr lang="en-US"/>
          </a:p>
        </p:txBody>
      </p:sp>
    </p:spTree>
    <p:extLst>
      <p:ext uri="{BB962C8B-B14F-4D97-AF65-F5344CB8AC3E}">
        <p14:creationId xmlns:p14="http://schemas.microsoft.com/office/powerpoint/2010/main" val="361595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C2EC0-FEB1-6F42-A032-E00E6623E958}"/>
              </a:ext>
            </a:extLst>
          </p:cNvPr>
          <p:cNvSpPr>
            <a:spLocks noGrp="1"/>
          </p:cNvSpPr>
          <p:nvPr>
            <p:ph type="dt" sz="half" idx="10"/>
          </p:nvPr>
        </p:nvSpPr>
        <p:spPr/>
        <p:txBody>
          <a:bodyPr/>
          <a:lstStyle>
            <a:lvl1pPr>
              <a:defRPr/>
            </a:lvl1pPr>
          </a:lstStyle>
          <a:p>
            <a:pPr>
              <a:defRPr/>
            </a:pPr>
            <a:fld id="{F8A36CE3-31FE-C741-8E7A-BBCF69998E43}" type="datetimeFigureOut">
              <a:rPr lang="en-US"/>
              <a:pPr>
                <a:defRPr/>
              </a:pPr>
              <a:t>9/27/2023</a:t>
            </a:fld>
            <a:endParaRPr lang="en-US"/>
          </a:p>
        </p:txBody>
      </p:sp>
      <p:sp>
        <p:nvSpPr>
          <p:cNvPr id="5" name="Footer Placeholder 4">
            <a:extLst>
              <a:ext uri="{FF2B5EF4-FFF2-40B4-BE49-F238E27FC236}">
                <a16:creationId xmlns:a16="http://schemas.microsoft.com/office/drawing/2014/main" id="{9DECA18A-DC31-344E-8F35-90245A09A1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4CF6A8-1BBA-A44A-91A7-503AEC4616F1}"/>
              </a:ext>
            </a:extLst>
          </p:cNvPr>
          <p:cNvSpPr>
            <a:spLocks noGrp="1"/>
          </p:cNvSpPr>
          <p:nvPr>
            <p:ph type="sldNum" sz="quarter" idx="12"/>
          </p:nvPr>
        </p:nvSpPr>
        <p:spPr/>
        <p:txBody>
          <a:bodyPr/>
          <a:lstStyle>
            <a:lvl1pPr>
              <a:defRPr/>
            </a:lvl1pPr>
          </a:lstStyle>
          <a:p>
            <a:pPr>
              <a:defRPr/>
            </a:pPr>
            <a:fld id="{0E01BA22-0E5D-2342-A729-936095DC84B7}" type="slidenum">
              <a:rPr lang="en-US"/>
              <a:pPr>
                <a:defRPr/>
              </a:pPr>
              <a:t>‹#›</a:t>
            </a:fld>
            <a:endParaRPr lang="en-US"/>
          </a:p>
        </p:txBody>
      </p:sp>
    </p:spTree>
    <p:extLst>
      <p:ext uri="{BB962C8B-B14F-4D97-AF65-F5344CB8AC3E}">
        <p14:creationId xmlns:p14="http://schemas.microsoft.com/office/powerpoint/2010/main" val="2970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ABF359-F9DF-A14B-BE53-B98289B987BD}"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24E1E8-3442-9244-9F2B-FE77DA515645}"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24785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Gill Sans" charset="0"/>
          <a:ea typeface="Gill Sans" charset="0"/>
          <a:cs typeface="Gill Sans"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Gill Sans" charset="0"/>
          <a:ea typeface="Gill Sans" charset="0"/>
          <a:cs typeface="Gill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Gill Sans" charset="0"/>
          <a:ea typeface="Gill Sans" charset="0"/>
          <a:cs typeface="Gill Sans"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Gill Sans" charset="0"/>
          <a:ea typeface="Gill Sans" charset="0"/>
          <a:cs typeface="Gill San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Gill Sans" charset="0"/>
          <a:ea typeface="Gill Sans" charset="0"/>
          <a:cs typeface="Gill San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2AD0D40-631A-4A4E-A339-C61E0F76267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B6E1A00-5A6D-8E47-AB8E-1D99C47E5D6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8AA5232-FCAC-994E-98D0-9B080B247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575B33E1-4A75-3F41-B861-E9F54E60AF7E}" type="datetimeFigureOut">
              <a:rPr lang="en-US"/>
              <a:pPr>
                <a:defRPr/>
              </a:pPr>
              <a:t>9/27/2023</a:t>
            </a:fld>
            <a:endParaRPr lang="en-US"/>
          </a:p>
        </p:txBody>
      </p:sp>
      <p:sp>
        <p:nvSpPr>
          <p:cNvPr id="5" name="Footer Placeholder 4">
            <a:extLst>
              <a:ext uri="{FF2B5EF4-FFF2-40B4-BE49-F238E27FC236}">
                <a16:creationId xmlns:a16="http://schemas.microsoft.com/office/drawing/2014/main" id="{0818BF59-E857-3949-87D2-CF1D32B02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CB4E855-7E8E-F84E-A35D-618036C4C6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F53032F8-E29F-7244-BAE8-15488F1EA7AB}" type="slidenum">
              <a:rPr lang="en-US"/>
              <a:pPr>
                <a:defRPr/>
              </a:pPr>
              <a:t>‹#›</a:t>
            </a:fld>
            <a:endParaRPr lang="en-US"/>
          </a:p>
        </p:txBody>
      </p:sp>
      <p:pic>
        <p:nvPicPr>
          <p:cNvPr id="1031" name="Picture 7">
            <a:extLst>
              <a:ext uri="{FF2B5EF4-FFF2-40B4-BE49-F238E27FC236}">
                <a16:creationId xmlns:a16="http://schemas.microsoft.com/office/drawing/2014/main" id="{7F173CC2-69D0-264E-87D6-21CA4FB4EE0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074856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p:titleStyle>
    <p:bodyStyle>
      <a:lvl1pPr marL="228600" indent="-228600" algn="l" rtl="0" eaLnBrk="1" fontAlgn="base" hangingPunct="1">
        <a:lnSpc>
          <a:spcPct val="90000"/>
        </a:lnSpc>
        <a:spcBef>
          <a:spcPts val="1000"/>
        </a:spcBef>
        <a:spcAft>
          <a:spcPct val="0"/>
        </a:spcAft>
        <a:buClr>
          <a:srgbClr val="FA554D"/>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Clr>
          <a:srgbClr val="FF554D"/>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10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105.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jpeg"/><Relationship Id="rId7" Type="http://schemas.openxmlformats.org/officeDocument/2006/relationships/image" Target="../media/image15.png"/><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jpeg"/><Relationship Id="rId9" Type="http://schemas.openxmlformats.org/officeDocument/2006/relationships/image" Target="../media/image132.png"/></Relationships>
</file>

<file path=ppt/slides/_rels/slide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biepracticetest.cognia.org/"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0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bie.onlinehelp.cognia.org/"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s://bie.onlinehelp.cognia.org/science/" TargetMode="External"/><Relationship Id="rId1" Type="http://schemas.openxmlformats.org/officeDocument/2006/relationships/slideLayout" Target="../slideLayouts/slideLayout9.xml"/><Relationship Id="rId4" Type="http://schemas.openxmlformats.org/officeDocument/2006/relationships/image" Target="../media/image135.png"/></Relationships>
</file>

<file path=ppt/slides/_rels/slide113.xml.rels><?xml version="1.0" encoding="UTF-8" standalone="yes"?>
<Relationships xmlns="http://schemas.openxmlformats.org/package/2006/relationships"><Relationship Id="rId3" Type="http://schemas.openxmlformats.org/officeDocument/2006/relationships/hyperlink" Target="https://cognia.service-now.com/nav_to.do?uri=%2Fcom.glideapp.servicecatalog_cat_item_view.do%3Fv%3D1%26sysparm_id%3D2ee88dafdb416200f6c270f5bf9619cf" TargetMode="External"/><Relationship Id="rId2" Type="http://schemas.openxmlformats.org/officeDocument/2006/relationships/hyperlink" Target="mailto:BIETechSupport@cognia.org" TargetMode="External"/><Relationship Id="rId1" Type="http://schemas.openxmlformats.org/officeDocument/2006/relationships/slideLayout" Target="../slideLayouts/slideLayout9.xml"/><Relationship Id="rId5" Type="http://schemas.openxmlformats.org/officeDocument/2006/relationships/image" Target="../media/image137.png"/><Relationship Id="rId4" Type="http://schemas.openxmlformats.org/officeDocument/2006/relationships/image" Target="../media/image136.png"/></Relationships>
</file>

<file path=ppt/slides/_rels/slide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hyperlink" Target="https://bie.cognia.or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bietechsupport@cognia.org" TargetMode="External"/><Relationship Id="rId2" Type="http://schemas.openxmlformats.org/officeDocument/2006/relationships/hyperlink" Target="http://bie.cognia.org/"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bie.cognia.org/"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bie.onlinehelp.cognia.org/training/"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2.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bie.congia.org/student" TargetMode="External"/><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15.png"/></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5.png"/><Relationship Id="rId7" Type="http://schemas.openxmlformats.org/officeDocument/2006/relationships/image" Target="../media/image1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93.xml.rels><?xml version="1.0" encoding="UTF-8" standalone="yes"?>
<Relationships xmlns="http://schemas.openxmlformats.org/package/2006/relationships"><Relationship Id="rId3" Type="http://schemas.openxmlformats.org/officeDocument/2006/relationships/hyperlink" Target="https://bie.cognia.org/student" TargetMode="External"/><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15.png"/></Relationships>
</file>

<file path=ppt/slides/_rels/slide9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C86FEC-63B9-6745-83BE-CEC209D6E4B4}"/>
              </a:ext>
            </a:extLst>
          </p:cNvPr>
          <p:cNvSpPr/>
          <p:nvPr/>
        </p:nvSpPr>
        <p:spPr>
          <a:xfrm>
            <a:off x="0" y="5542539"/>
            <a:ext cx="12219813" cy="1315461"/>
          </a:xfrm>
          <a:prstGeom prst="rect">
            <a:avLst/>
          </a:prstGeom>
          <a:solidFill>
            <a:srgbClr val="FF6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4852E6AD-5DA2-2A4A-90F5-F83A422E52B7}"/>
              </a:ext>
            </a:extLst>
          </p:cNvPr>
          <p:cNvSpPr/>
          <p:nvPr/>
        </p:nvSpPr>
        <p:spPr>
          <a:xfrm>
            <a:off x="4884857" y="4220790"/>
            <a:ext cx="2977055" cy="3032930"/>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172" name="Picture 6">
            <a:extLst>
              <a:ext uri="{FF2B5EF4-FFF2-40B4-BE49-F238E27FC236}">
                <a16:creationId xmlns:a16="http://schemas.microsoft.com/office/drawing/2014/main" id="{23C43238-0827-9846-A3AA-D1B9DE705C07}"/>
              </a:ext>
            </a:extLst>
          </p:cNvPr>
          <p:cNvPicPr>
            <a:picLocks noChangeAspect="1" noChangeArrowheads="1"/>
          </p:cNvPicPr>
          <p:nvPr/>
        </p:nvPicPr>
        <p:blipFill>
          <a:blip r:embed="rId3"/>
          <a:srcRect/>
          <a:stretch/>
        </p:blipFill>
        <p:spPr bwMode="auto">
          <a:xfrm>
            <a:off x="791884" y="661441"/>
            <a:ext cx="164592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0">
            <a:extLst>
              <a:ext uri="{FF2B5EF4-FFF2-40B4-BE49-F238E27FC236}">
                <a16:creationId xmlns:a16="http://schemas.microsoft.com/office/drawing/2014/main" id="{3708EAF6-C19F-F740-BF16-81E3F1BF0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7411" y="4482041"/>
            <a:ext cx="2431946" cy="243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 name="Title 1">
            <a:extLst>
              <a:ext uri="{FF2B5EF4-FFF2-40B4-BE49-F238E27FC236}">
                <a16:creationId xmlns:a16="http://schemas.microsoft.com/office/drawing/2014/main" id="{635C7CEC-5EF0-B14F-B347-27DD35535CF9}"/>
              </a:ext>
            </a:extLst>
          </p:cNvPr>
          <p:cNvSpPr>
            <a:spLocks noGrp="1" noChangeArrowheads="1"/>
          </p:cNvSpPr>
          <p:nvPr>
            <p:ph type="ctrTitle"/>
          </p:nvPr>
        </p:nvSpPr>
        <p:spPr>
          <a:xfrm>
            <a:off x="857892" y="1824134"/>
            <a:ext cx="10476216" cy="1052709"/>
          </a:xfrm>
        </p:spPr>
        <p:txBody>
          <a:bodyPr anchor="t"/>
          <a:lstStyle/>
          <a:p>
            <a:r>
              <a:rPr lang="en-US" altLang="en-US" sz="6600" dirty="0"/>
              <a:t>Welcome! </a:t>
            </a:r>
            <a:endParaRPr lang="en-US" altLang="en-US" sz="4400" dirty="0"/>
          </a:p>
        </p:txBody>
      </p:sp>
      <p:pic>
        <p:nvPicPr>
          <p:cNvPr id="14" name="Picture 6">
            <a:extLst>
              <a:ext uri="{FF2B5EF4-FFF2-40B4-BE49-F238E27FC236}">
                <a16:creationId xmlns:a16="http://schemas.microsoft.com/office/drawing/2014/main" id="{1142DE26-ACC8-2A47-8D14-3D69DBBA1BDD}"/>
              </a:ext>
            </a:extLst>
          </p:cNvPr>
          <p:cNvPicPr>
            <a:picLocks noChangeAspect="1" noChangeArrowheads="1"/>
          </p:cNvPicPr>
          <p:nvPr/>
        </p:nvPicPr>
        <p:blipFill>
          <a:blip r:embed="rId5"/>
          <a:srcRect/>
          <a:stretch/>
        </p:blipFill>
        <p:spPr bwMode="auto">
          <a:xfrm>
            <a:off x="10157648" y="344418"/>
            <a:ext cx="1240083" cy="124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a:extLst>
              <a:ext uri="{FF2B5EF4-FFF2-40B4-BE49-F238E27FC236}">
                <a16:creationId xmlns:a16="http://schemas.microsoft.com/office/drawing/2014/main" id="{A58A94C3-617D-5640-B1A9-CD7D4D72540A}"/>
              </a:ext>
            </a:extLst>
          </p:cNvPr>
          <p:cNvSpPr txBox="1">
            <a:spLocks noChangeArrowheads="1"/>
          </p:cNvSpPr>
          <p:nvPr/>
        </p:nvSpPr>
        <p:spPr bwMode="auto">
          <a:xfrm>
            <a:off x="-66008" y="2906250"/>
            <a:ext cx="12192000" cy="32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ts val="1000"/>
              </a:spcBef>
              <a:spcAft>
                <a:spcPct val="0"/>
              </a:spcAft>
              <a:buClr>
                <a:srgbClr val="FA554D"/>
              </a:buClr>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rtl="0" eaLnBrk="1" fontAlgn="base" hangingPunct="1">
              <a:lnSpc>
                <a:spcPct val="90000"/>
              </a:lnSpc>
              <a:spcBef>
                <a:spcPts val="500"/>
              </a:spcBef>
              <a:spcAft>
                <a:spcPct val="0"/>
              </a:spcAft>
              <a:buClr>
                <a:schemeClr val="tx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rtl="0" eaLnBrk="1" fontAlgn="base" hangingPunct="1">
              <a:lnSpc>
                <a:spcPct val="90000"/>
              </a:lnSpc>
              <a:spcBef>
                <a:spcPts val="500"/>
              </a:spcBef>
              <a:spcAft>
                <a:spcPct val="0"/>
              </a:spcAft>
              <a:buClr>
                <a:schemeClr val="tx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rtl="0" eaLnBrk="1" fontAlgn="base" hangingPunct="1">
              <a:lnSpc>
                <a:spcPct val="90000"/>
              </a:lnSpc>
              <a:spcBef>
                <a:spcPts val="500"/>
              </a:spcBef>
              <a:spcAft>
                <a:spcPct val="0"/>
              </a:spcAft>
              <a:buClr>
                <a:srgbClr val="FF554D"/>
              </a:buClr>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
                <a:srgbClr val="FA554D"/>
              </a:buClr>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1A1A1A"/>
                </a:solidFill>
                <a:effectLst/>
                <a:uLnTx/>
                <a:uFillTx/>
                <a:latin typeface="Georgia" panose="02040502050405020303" pitchFamily="18" charset="0"/>
                <a:ea typeface="+mn-ea"/>
                <a:cs typeface="Arial" panose="020B0604020202020204" pitchFamily="34" charset="0"/>
              </a:rPr>
              <a:t>The training will begin shortly</a:t>
            </a:r>
          </a:p>
        </p:txBody>
      </p:sp>
    </p:spTree>
    <p:extLst>
      <p:ext uri="{BB962C8B-B14F-4D97-AF65-F5344CB8AC3E}">
        <p14:creationId xmlns:p14="http://schemas.microsoft.com/office/powerpoint/2010/main" val="298313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3">
            <a:extLst>
              <a:ext uri="{FF2B5EF4-FFF2-40B4-BE49-F238E27FC236}">
                <a16:creationId xmlns:a16="http://schemas.microsoft.com/office/drawing/2014/main" id="{82F2030B-445B-F941-BCEA-C241CDB4E526}"/>
              </a:ext>
            </a:extLst>
          </p:cNvPr>
          <p:cNvSpPr>
            <a:spLocks noGrp="1" noChangeArrowheads="1"/>
          </p:cNvSpPr>
          <p:nvPr>
            <p:ph type="title"/>
          </p:nvPr>
        </p:nvSpPr>
        <p:spPr/>
        <p:txBody>
          <a:bodyPr/>
          <a:lstStyle/>
          <a:p>
            <a:r>
              <a:rPr lang="en-US" altLang="en-US" dirty="0"/>
              <a:t>Format</a:t>
            </a:r>
          </a:p>
        </p:txBody>
      </p:sp>
      <p:sp>
        <p:nvSpPr>
          <p:cNvPr id="4" name="Content Placeholder 4">
            <a:extLst>
              <a:ext uri="{FF2B5EF4-FFF2-40B4-BE49-F238E27FC236}">
                <a16:creationId xmlns:a16="http://schemas.microsoft.com/office/drawing/2014/main" id="{D08079B1-FEB4-DC90-4183-2819A45DC4AF}"/>
              </a:ext>
            </a:extLst>
          </p:cNvPr>
          <p:cNvSpPr>
            <a:spLocks noGrp="1" noChangeArrowheads="1"/>
          </p:cNvSpPr>
          <p:nvPr>
            <p:ph idx="1"/>
          </p:nvPr>
        </p:nvSpPr>
        <p:spPr>
          <a:xfrm>
            <a:off x="838200" y="1825625"/>
            <a:ext cx="10515600" cy="4351338"/>
          </a:xfrm>
        </p:spPr>
        <p:txBody>
          <a:bodyPr/>
          <a:lstStyle/>
          <a:p>
            <a:r>
              <a:rPr lang="en-US" altLang="en-US" dirty="0"/>
              <a:t>Available through eMetric Portal</a:t>
            </a:r>
          </a:p>
          <a:p>
            <a:r>
              <a:rPr lang="en-US" altLang="en-US" dirty="0"/>
              <a:t>Online </a:t>
            </a:r>
          </a:p>
          <a:p>
            <a:pPr lvl="1"/>
            <a:r>
              <a:rPr lang="en-US" altLang="en-US" dirty="0"/>
              <a:t>Students assess in kiosk</a:t>
            </a:r>
          </a:p>
          <a:p>
            <a:r>
              <a:rPr lang="en-US" altLang="en-US" dirty="0"/>
              <a:t>Paper </a:t>
            </a:r>
          </a:p>
          <a:p>
            <a:pPr lvl="1"/>
            <a:r>
              <a:rPr lang="en-US" altLang="en-US" dirty="0"/>
              <a:t>Available for download from administration home page</a:t>
            </a:r>
          </a:p>
        </p:txBody>
      </p:sp>
    </p:spTree>
    <p:extLst>
      <p:ext uri="{BB962C8B-B14F-4D97-AF65-F5344CB8AC3E}">
        <p14:creationId xmlns:p14="http://schemas.microsoft.com/office/powerpoint/2010/main" val="132069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Test Turn In</a:t>
            </a:r>
          </a:p>
        </p:txBody>
      </p:sp>
      <p:graphicFrame>
        <p:nvGraphicFramePr>
          <p:cNvPr id="5" name="Table 5">
            <a:extLst>
              <a:ext uri="{FF2B5EF4-FFF2-40B4-BE49-F238E27FC236}">
                <a16:creationId xmlns:a16="http://schemas.microsoft.com/office/drawing/2014/main" id="{62DC6E35-4845-4846-89B8-07C3A61FE812}"/>
              </a:ext>
            </a:extLst>
          </p:cNvPr>
          <p:cNvGraphicFramePr>
            <a:graphicFrameLocks noGrp="1"/>
          </p:cNvGraphicFramePr>
          <p:nvPr>
            <p:ph idx="1"/>
          </p:nvPr>
        </p:nvGraphicFramePr>
        <p:xfrm>
          <a:off x="838200" y="820420"/>
          <a:ext cx="10515600" cy="56743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998933034"/>
                    </a:ext>
                  </a:extLst>
                </a:gridCol>
                <a:gridCol w="5257800">
                  <a:extLst>
                    <a:ext uri="{9D8B030D-6E8A-4147-A177-3AD203B41FA5}">
                      <a16:colId xmlns:a16="http://schemas.microsoft.com/office/drawing/2014/main" val="2201010428"/>
                    </a:ext>
                  </a:extLst>
                </a:gridCol>
              </a:tblGrid>
              <a:tr h="370840">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Steps </a:t>
                      </a:r>
                    </a:p>
                  </a:txBody>
                  <a:tcPr/>
                </a:tc>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Button to Click</a:t>
                      </a:r>
                    </a:p>
                  </a:txBody>
                  <a:tcPr/>
                </a:tc>
                <a:extLst>
                  <a:ext uri="{0D108BD9-81ED-4DB2-BD59-A6C34878D82A}">
                    <a16:rowId xmlns:a16="http://schemas.microsoft.com/office/drawing/2014/main" val="3065222814"/>
                  </a:ext>
                </a:extLst>
              </a:tr>
              <a:tr h="370840">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On the last item, students click Finish.</a:t>
                      </a: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tc>
                  <a:txBody>
                    <a:bodyPr/>
                    <a:lstStyle/>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extLst>
                  <a:ext uri="{0D108BD9-81ED-4DB2-BD59-A6C34878D82A}">
                    <a16:rowId xmlns:a16="http://schemas.microsoft.com/office/drawing/2014/main" val="1065299242"/>
                  </a:ext>
                </a:extLst>
              </a:tr>
              <a:tr h="370840">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On the test review screen, students click Turn In.</a:t>
                      </a: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tc>
                  <a:txBody>
                    <a:bodyPr/>
                    <a:lstStyle/>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extLst>
                  <a:ext uri="{0D108BD9-81ED-4DB2-BD59-A6C34878D82A}">
                    <a16:rowId xmlns:a16="http://schemas.microsoft.com/office/drawing/2014/main" val="1917471375"/>
                  </a:ext>
                </a:extLst>
              </a:tr>
              <a:tr h="370840">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Below the confirmation question, students click Turn In.  </a:t>
                      </a: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tc>
                  <a:txBody>
                    <a:bodyPr/>
                    <a:lstStyle/>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extLst>
                  <a:ext uri="{0D108BD9-81ED-4DB2-BD59-A6C34878D82A}">
                    <a16:rowId xmlns:a16="http://schemas.microsoft.com/office/drawing/2014/main" val="2696077719"/>
                  </a:ext>
                </a:extLst>
              </a:tr>
              <a:tr h="370840">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Student returns to profile page and may select the next section or click Exit to exit the kiosk.</a:t>
                      </a: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tc>
                  <a:txBody>
                    <a:bodyPr/>
                    <a:lstStyle/>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extLst>
                  <a:ext uri="{0D108BD9-81ED-4DB2-BD59-A6C34878D82A}">
                    <a16:rowId xmlns:a16="http://schemas.microsoft.com/office/drawing/2014/main" val="1369852700"/>
                  </a:ext>
                </a:extLst>
              </a:tr>
            </a:tbl>
          </a:graphicData>
        </a:graphic>
      </p:graphicFrame>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pic>
        <p:nvPicPr>
          <p:cNvPr id="7" name="Picture 6">
            <a:extLst>
              <a:ext uri="{FF2B5EF4-FFF2-40B4-BE49-F238E27FC236}">
                <a16:creationId xmlns:a16="http://schemas.microsoft.com/office/drawing/2014/main" id="{EA096F54-6516-452C-995C-E3B603688590}"/>
              </a:ext>
            </a:extLst>
          </p:cNvPr>
          <p:cNvPicPr>
            <a:picLocks noChangeAspect="1"/>
          </p:cNvPicPr>
          <p:nvPr/>
        </p:nvPicPr>
        <p:blipFill>
          <a:blip r:embed="rId3"/>
          <a:stretch>
            <a:fillRect/>
          </a:stretch>
        </p:blipFill>
        <p:spPr>
          <a:xfrm>
            <a:off x="6471134" y="1247182"/>
            <a:ext cx="4267765" cy="461182"/>
          </a:xfrm>
          <a:prstGeom prst="rect">
            <a:avLst/>
          </a:prstGeom>
        </p:spPr>
      </p:pic>
      <p:pic>
        <p:nvPicPr>
          <p:cNvPr id="11" name="Picture 10">
            <a:extLst>
              <a:ext uri="{FF2B5EF4-FFF2-40B4-BE49-F238E27FC236}">
                <a16:creationId xmlns:a16="http://schemas.microsoft.com/office/drawing/2014/main" id="{8EF71811-1D0F-4109-A046-B9BC5AB615F3}"/>
              </a:ext>
            </a:extLst>
          </p:cNvPr>
          <p:cNvPicPr>
            <a:picLocks noChangeAspect="1"/>
          </p:cNvPicPr>
          <p:nvPr/>
        </p:nvPicPr>
        <p:blipFill>
          <a:blip r:embed="rId4"/>
          <a:stretch>
            <a:fillRect/>
          </a:stretch>
        </p:blipFill>
        <p:spPr>
          <a:xfrm>
            <a:off x="6704590" y="1891300"/>
            <a:ext cx="3800855" cy="1852724"/>
          </a:xfrm>
          <a:prstGeom prst="rect">
            <a:avLst/>
          </a:prstGeom>
        </p:spPr>
      </p:pic>
      <p:pic>
        <p:nvPicPr>
          <p:cNvPr id="13" name="Picture 12">
            <a:extLst>
              <a:ext uri="{FF2B5EF4-FFF2-40B4-BE49-F238E27FC236}">
                <a16:creationId xmlns:a16="http://schemas.microsoft.com/office/drawing/2014/main" id="{BC428558-12F5-4F19-9098-8B23285DBDAE}"/>
              </a:ext>
            </a:extLst>
          </p:cNvPr>
          <p:cNvPicPr>
            <a:picLocks noChangeAspect="1"/>
          </p:cNvPicPr>
          <p:nvPr/>
        </p:nvPicPr>
        <p:blipFill>
          <a:blip r:embed="rId5"/>
          <a:stretch>
            <a:fillRect/>
          </a:stretch>
        </p:blipFill>
        <p:spPr>
          <a:xfrm>
            <a:off x="6568559" y="3875244"/>
            <a:ext cx="4083225" cy="780855"/>
          </a:xfrm>
          <a:prstGeom prst="rect">
            <a:avLst/>
          </a:prstGeom>
        </p:spPr>
      </p:pic>
      <p:pic>
        <p:nvPicPr>
          <p:cNvPr id="19" name="Picture 18">
            <a:extLst>
              <a:ext uri="{FF2B5EF4-FFF2-40B4-BE49-F238E27FC236}">
                <a16:creationId xmlns:a16="http://schemas.microsoft.com/office/drawing/2014/main" id="{053E959F-E77C-4473-B2A3-282041BF4006}"/>
              </a:ext>
            </a:extLst>
          </p:cNvPr>
          <p:cNvPicPr>
            <a:picLocks noChangeAspect="1"/>
          </p:cNvPicPr>
          <p:nvPr/>
        </p:nvPicPr>
        <p:blipFill>
          <a:blip r:embed="rId6"/>
          <a:stretch>
            <a:fillRect/>
          </a:stretch>
        </p:blipFill>
        <p:spPr>
          <a:xfrm>
            <a:off x="7266403" y="4812622"/>
            <a:ext cx="2677226" cy="1596391"/>
          </a:xfrm>
          <a:prstGeom prst="rect">
            <a:avLst/>
          </a:prstGeom>
        </p:spPr>
      </p:pic>
    </p:spTree>
    <p:extLst>
      <p:ext uri="{BB962C8B-B14F-4D97-AF65-F5344CB8AC3E}">
        <p14:creationId xmlns:p14="http://schemas.microsoft.com/office/powerpoint/2010/main" val="3203040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3F7EB-9A2A-4C93-B952-F500252F19A1}"/>
              </a:ext>
            </a:extLst>
          </p:cNvPr>
          <p:cNvSpPr>
            <a:spLocks noGrp="1"/>
          </p:cNvSpPr>
          <p:nvPr>
            <p:ph type="title"/>
          </p:nvPr>
        </p:nvSpPr>
        <p:spPr/>
        <p:txBody>
          <a:bodyPr/>
          <a:lstStyle/>
          <a:p>
            <a:r>
              <a:rPr lang="en-US"/>
              <a:t>Technology Requirements</a:t>
            </a:r>
          </a:p>
        </p:txBody>
      </p:sp>
      <p:sp>
        <p:nvSpPr>
          <p:cNvPr id="3" name="Content Placeholder 2">
            <a:extLst>
              <a:ext uri="{FF2B5EF4-FFF2-40B4-BE49-F238E27FC236}">
                <a16:creationId xmlns:a16="http://schemas.microsoft.com/office/drawing/2014/main" id="{38A301E2-E62D-4B3B-82AD-22FCA4FD6CBE}"/>
              </a:ext>
            </a:extLst>
          </p:cNvPr>
          <p:cNvSpPr>
            <a:spLocks noGrp="1"/>
          </p:cNvSpPr>
          <p:nvPr>
            <p:ph idx="1"/>
          </p:nvPr>
        </p:nvSpPr>
        <p:spPr/>
        <p:txBody>
          <a:bodyPr>
            <a:normAutofit/>
          </a:bodyPr>
          <a:lstStyle/>
          <a:p>
            <a:pPr marL="0" indent="0">
              <a:buNone/>
            </a:pPr>
            <a:r>
              <a:rPr lang="en-US" sz="3600" dirty="0">
                <a:solidFill>
                  <a:srgbClr val="005789"/>
                </a:solidFill>
                <a:latin typeface="Lato Semibold" panose="020F0502020204030203" pitchFamily="34" charset="0"/>
                <a:ea typeface="Lato Semibold" panose="020F0502020204030203" pitchFamily="34" charset="0"/>
                <a:cs typeface="Lato Semibold" panose="020F0502020204030203" pitchFamily="34" charset="0"/>
              </a:rPr>
              <a:t>Important Reminders</a:t>
            </a:r>
          </a:p>
          <a:p>
            <a:pPr lvl="1"/>
            <a:r>
              <a:rPr lang="en-US" dirty="0">
                <a:latin typeface="Lato Semibold" panose="020F0502020204030203" pitchFamily="34" charset="0"/>
                <a:ea typeface="Lato Semibold" panose="020F0502020204030203" pitchFamily="34" charset="0"/>
                <a:cs typeface="Lato Semibold" panose="020F0502020204030203" pitchFamily="34" charset="0"/>
              </a:rPr>
              <a:t>The BIE Science Benchmark Assessment can be taken with a browser or by using the kiosk</a:t>
            </a:r>
          </a:p>
          <a:p>
            <a:pPr lvl="1"/>
            <a:r>
              <a:rPr lang="en-US" dirty="0">
                <a:latin typeface="Lato Semibold" panose="020F0502020204030203" pitchFamily="34" charset="0"/>
                <a:ea typeface="Lato Semibold" panose="020F0502020204030203" pitchFamily="34" charset="0"/>
                <a:cs typeface="Lato Semibold" panose="020F0502020204030203" pitchFamily="34" charset="0"/>
              </a:rPr>
              <a:t>Students testing on devices that do not meet the Student Workstation Specifications are likely to encounter performance-related issues during testing. </a:t>
            </a:r>
          </a:p>
          <a:p>
            <a:pPr lvl="1"/>
            <a:r>
              <a:rPr lang="en-US" dirty="0">
                <a:latin typeface="Lato Semibold" panose="020F0502020204030203" pitchFamily="34" charset="0"/>
                <a:ea typeface="Lato Semibold" panose="020F0502020204030203" pitchFamily="34" charset="0"/>
                <a:cs typeface="Lato Semibold" panose="020F0502020204030203" pitchFamily="34" charset="0"/>
              </a:rPr>
              <a:t>Technology Guidelines may be updated throughout the test administration window as new operating systems are released and tested.  </a:t>
            </a:r>
          </a:p>
          <a:p>
            <a:pPr lvl="1"/>
            <a:r>
              <a:rPr lang="en-US" dirty="0">
                <a:latin typeface="Lato Semibold" panose="020F0502020204030203" pitchFamily="34" charset="0"/>
                <a:ea typeface="Lato Semibold" panose="020F0502020204030203" pitchFamily="34" charset="0"/>
                <a:cs typeface="Lato Semibold" panose="020F0502020204030203" pitchFamily="34" charset="0"/>
              </a:rPr>
              <a:t>Do not update your test device OS until the Technology Guidelines have been updated.</a:t>
            </a:r>
          </a:p>
          <a:p>
            <a:pPr marL="457200" lvl="1" indent="0">
              <a:buNone/>
            </a:pPr>
            <a:endParaRPr lang="en-US" sz="3200" dirty="0">
              <a:solidFill>
                <a:srgbClr val="005789"/>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4" name="Picture 3">
            <a:extLst>
              <a:ext uri="{FF2B5EF4-FFF2-40B4-BE49-F238E27FC236}">
                <a16:creationId xmlns:a16="http://schemas.microsoft.com/office/drawing/2014/main" id="{D2FBEF56-27AA-4CD1-B648-8713C411667A}"/>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pic>
        <p:nvPicPr>
          <p:cNvPr id="5" name="Picture 4">
            <a:extLst>
              <a:ext uri="{FF2B5EF4-FFF2-40B4-BE49-F238E27FC236}">
                <a16:creationId xmlns:a16="http://schemas.microsoft.com/office/drawing/2014/main" id="{78180F03-91E0-4B07-BA2C-DDFFD0C3F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7828"/>
            <a:ext cx="880904" cy="753033"/>
          </a:xfrm>
          <a:prstGeom prst="rect">
            <a:avLst/>
          </a:prstGeom>
        </p:spPr>
      </p:pic>
    </p:spTree>
    <p:extLst>
      <p:ext uri="{BB962C8B-B14F-4D97-AF65-F5344CB8AC3E}">
        <p14:creationId xmlns:p14="http://schemas.microsoft.com/office/powerpoint/2010/main" val="8899710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99297-F5DB-F84E-8219-853DE41110DC}"/>
              </a:ext>
            </a:extLst>
          </p:cNvPr>
          <p:cNvSpPr>
            <a:spLocks noGrp="1"/>
          </p:cNvSpPr>
          <p:nvPr>
            <p:ph type="title"/>
          </p:nvPr>
        </p:nvSpPr>
        <p:spPr/>
        <p:txBody>
          <a:bodyPr/>
          <a:lstStyle/>
          <a:p>
            <a:r>
              <a:rPr lang="en-US" dirty="0"/>
              <a:t>Browser Requirements</a:t>
            </a:r>
          </a:p>
        </p:txBody>
      </p:sp>
      <p:pic>
        <p:nvPicPr>
          <p:cNvPr id="6" name="Picture 5">
            <a:extLst>
              <a:ext uri="{FF2B5EF4-FFF2-40B4-BE49-F238E27FC236}">
                <a16:creationId xmlns:a16="http://schemas.microsoft.com/office/drawing/2014/main" id="{A3E8CF09-7E98-492F-BE82-3035FB7D913B}"/>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32772" y="30141"/>
            <a:ext cx="685800" cy="692754"/>
          </a:xfrm>
          <a:prstGeom prst="rect">
            <a:avLst/>
          </a:prstGeom>
        </p:spPr>
      </p:pic>
      <p:pic>
        <p:nvPicPr>
          <p:cNvPr id="8" name="Picture 7">
            <a:extLst>
              <a:ext uri="{FF2B5EF4-FFF2-40B4-BE49-F238E27FC236}">
                <a16:creationId xmlns:a16="http://schemas.microsoft.com/office/drawing/2014/main" id="{CBA45178-F27B-4D8B-A10F-C2729E31C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976" y="2767138"/>
            <a:ext cx="1735532" cy="1627061"/>
          </a:xfrm>
          <a:prstGeom prst="rect">
            <a:avLst/>
          </a:prstGeom>
        </p:spPr>
      </p:pic>
      <p:pic>
        <p:nvPicPr>
          <p:cNvPr id="9" name="Picture 8">
            <a:extLst>
              <a:ext uri="{FF2B5EF4-FFF2-40B4-BE49-F238E27FC236}">
                <a16:creationId xmlns:a16="http://schemas.microsoft.com/office/drawing/2014/main" id="{EEFA1964-7AF4-41E9-A872-3B12903C07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7189" y="3304906"/>
            <a:ext cx="923078" cy="933450"/>
          </a:xfrm>
          <a:prstGeom prst="rect">
            <a:avLst/>
          </a:prstGeom>
        </p:spPr>
      </p:pic>
      <p:cxnSp>
        <p:nvCxnSpPr>
          <p:cNvPr id="12" name="Straight Connector 11">
            <a:extLst>
              <a:ext uri="{FF2B5EF4-FFF2-40B4-BE49-F238E27FC236}">
                <a16:creationId xmlns:a16="http://schemas.microsoft.com/office/drawing/2014/main" id="{2AA614E6-3B62-4ED7-89CC-6470BAA7EC42}"/>
              </a:ext>
            </a:extLst>
          </p:cNvPr>
          <p:cNvCxnSpPr>
            <a:cxnSpLocks/>
            <a:endCxn id="9" idx="1"/>
          </p:cNvCxnSpPr>
          <p:nvPr/>
        </p:nvCxnSpPr>
        <p:spPr>
          <a:xfrm>
            <a:off x="3606325" y="3771631"/>
            <a:ext cx="1810864" cy="0"/>
          </a:xfrm>
          <a:prstGeom prst="line">
            <a:avLst/>
          </a:prstGeom>
          <a:ln>
            <a:prstDash val="dash"/>
            <a:headEnd type="triangle"/>
            <a:tailEnd type="triangle"/>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91D0D16E-43AF-41B6-A3EF-46B64218BA1B}"/>
              </a:ext>
            </a:extLst>
          </p:cNvPr>
          <p:cNvCxnSpPr>
            <a:cxnSpLocks/>
          </p:cNvCxnSpPr>
          <p:nvPr/>
        </p:nvCxnSpPr>
        <p:spPr>
          <a:xfrm flipV="1">
            <a:off x="6369410" y="3768546"/>
            <a:ext cx="1836839" cy="6169"/>
          </a:xfrm>
          <a:prstGeom prst="line">
            <a:avLst/>
          </a:prstGeom>
          <a:ln>
            <a:prstDash val="dash"/>
            <a:headEnd type="triangle"/>
            <a:tailEnd type="triangle"/>
          </a:ln>
        </p:spPr>
        <p:style>
          <a:lnRef idx="3">
            <a:schemeClr val="dk1"/>
          </a:lnRef>
          <a:fillRef idx="0">
            <a:schemeClr val="dk1"/>
          </a:fillRef>
          <a:effectRef idx="2">
            <a:schemeClr val="dk1"/>
          </a:effectRef>
          <a:fontRef idx="minor">
            <a:schemeClr val="tx1"/>
          </a:fontRef>
        </p:style>
      </p:cxnSp>
      <p:pic>
        <p:nvPicPr>
          <p:cNvPr id="14" name="Picture 13">
            <a:extLst>
              <a:ext uri="{FF2B5EF4-FFF2-40B4-BE49-F238E27FC236}">
                <a16:creationId xmlns:a16="http://schemas.microsoft.com/office/drawing/2014/main" id="{446AA2B9-E4EC-4831-949E-6C764EC234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6312" y="2454927"/>
            <a:ext cx="985037" cy="1294210"/>
          </a:xfrm>
          <a:prstGeom prst="rect">
            <a:avLst/>
          </a:prstGeom>
        </p:spPr>
      </p:pic>
      <p:pic>
        <p:nvPicPr>
          <p:cNvPr id="15" name="Picture 14">
            <a:extLst>
              <a:ext uri="{FF2B5EF4-FFF2-40B4-BE49-F238E27FC236}">
                <a16:creationId xmlns:a16="http://schemas.microsoft.com/office/drawing/2014/main" id="{20AEB4D9-D6AA-44E8-AA11-89F1A2CC02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9363" y="2944147"/>
            <a:ext cx="985037" cy="1294210"/>
          </a:xfrm>
          <a:prstGeom prst="rect">
            <a:avLst/>
          </a:prstGeom>
        </p:spPr>
      </p:pic>
      <p:pic>
        <p:nvPicPr>
          <p:cNvPr id="16" name="Picture 15">
            <a:extLst>
              <a:ext uri="{FF2B5EF4-FFF2-40B4-BE49-F238E27FC236}">
                <a16:creationId xmlns:a16="http://schemas.microsoft.com/office/drawing/2014/main" id="{4EAF06FC-99BA-4F37-B1C6-A71DF6CD43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4179" y="3433367"/>
            <a:ext cx="985037" cy="1294210"/>
          </a:xfrm>
          <a:prstGeom prst="rect">
            <a:avLst/>
          </a:prstGeom>
        </p:spPr>
      </p:pic>
      <p:sp>
        <p:nvSpPr>
          <p:cNvPr id="3" name="TextBox 2">
            <a:extLst>
              <a:ext uri="{FF2B5EF4-FFF2-40B4-BE49-F238E27FC236}">
                <a16:creationId xmlns:a16="http://schemas.microsoft.com/office/drawing/2014/main" id="{D5E554B1-99EA-1584-0F3E-59E607B47FCC}"/>
              </a:ext>
            </a:extLst>
          </p:cNvPr>
          <p:cNvSpPr txBox="1"/>
          <p:nvPr/>
        </p:nvSpPr>
        <p:spPr>
          <a:xfrm>
            <a:off x="2901652" y="1013307"/>
            <a:ext cx="5954151"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Lato Semibold" panose="020F0502020204030203" pitchFamily="34" charset="0"/>
                <a:ea typeface="Lato Semibold" panose="020F0502020204030203" pitchFamily="34" charset="0"/>
                <a:cs typeface="Lato Semibold" panose="020F0502020204030203" pitchFamily="34" charset="0"/>
              </a:rPr>
              <a:t>Do not use browser in private or incognito mode</a:t>
            </a:r>
          </a:p>
          <a:p>
            <a:pPr marL="285750" indent="-285750">
              <a:buFont typeface="Arial" panose="020B0604020202020204" pitchFamily="34" charset="0"/>
              <a:buChar char="•"/>
            </a:pPr>
            <a:r>
              <a:rPr lang="en-US" sz="2000" dirty="0">
                <a:latin typeface="Lato Semibold" panose="020F0502020204030203" pitchFamily="34" charset="0"/>
                <a:ea typeface="Lato Semibold" panose="020F0502020204030203" pitchFamily="34" charset="0"/>
                <a:cs typeface="Lato Semibold" panose="020F0502020204030203" pitchFamily="34" charset="0"/>
              </a:rPr>
              <a:t>Do not delete browsing history or browser cache</a:t>
            </a:r>
          </a:p>
        </p:txBody>
      </p:sp>
    </p:spTree>
    <p:extLst>
      <p:ext uri="{BB962C8B-B14F-4D97-AF65-F5344CB8AC3E}">
        <p14:creationId xmlns:p14="http://schemas.microsoft.com/office/powerpoint/2010/main" val="5237660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99297-F5DB-F84E-8219-853DE41110DC}"/>
              </a:ext>
            </a:extLst>
          </p:cNvPr>
          <p:cNvSpPr>
            <a:spLocks noGrp="1"/>
          </p:cNvSpPr>
          <p:nvPr>
            <p:ph type="title"/>
          </p:nvPr>
        </p:nvSpPr>
        <p:spPr/>
        <p:txBody>
          <a:bodyPr/>
          <a:lstStyle/>
          <a:p>
            <a:r>
              <a:rPr lang="en-US" dirty="0"/>
              <a:t>Browser &amp; Kiosk Requirements (network)</a:t>
            </a:r>
          </a:p>
        </p:txBody>
      </p:sp>
      <p:pic>
        <p:nvPicPr>
          <p:cNvPr id="6" name="Picture 5">
            <a:extLst>
              <a:ext uri="{FF2B5EF4-FFF2-40B4-BE49-F238E27FC236}">
                <a16:creationId xmlns:a16="http://schemas.microsoft.com/office/drawing/2014/main" id="{A3E8CF09-7E98-492F-BE82-3035FB7D913B}"/>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32772" y="30141"/>
            <a:ext cx="685800" cy="692754"/>
          </a:xfrm>
          <a:prstGeom prst="rect">
            <a:avLst/>
          </a:prstGeom>
        </p:spPr>
      </p:pic>
      <p:pic>
        <p:nvPicPr>
          <p:cNvPr id="8" name="Picture 7">
            <a:extLst>
              <a:ext uri="{FF2B5EF4-FFF2-40B4-BE49-F238E27FC236}">
                <a16:creationId xmlns:a16="http://schemas.microsoft.com/office/drawing/2014/main" id="{CBA45178-F27B-4D8B-A10F-C2729E31C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976" y="2767138"/>
            <a:ext cx="1735532" cy="1627061"/>
          </a:xfrm>
          <a:prstGeom prst="rect">
            <a:avLst/>
          </a:prstGeom>
        </p:spPr>
      </p:pic>
      <p:pic>
        <p:nvPicPr>
          <p:cNvPr id="9" name="Picture 8">
            <a:extLst>
              <a:ext uri="{FF2B5EF4-FFF2-40B4-BE49-F238E27FC236}">
                <a16:creationId xmlns:a16="http://schemas.microsoft.com/office/drawing/2014/main" id="{EEFA1964-7AF4-41E9-A872-3B12903C07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7189" y="3304906"/>
            <a:ext cx="923078" cy="933450"/>
          </a:xfrm>
          <a:prstGeom prst="rect">
            <a:avLst/>
          </a:prstGeom>
        </p:spPr>
      </p:pic>
      <p:sp>
        <p:nvSpPr>
          <p:cNvPr id="10" name="TextBox 9">
            <a:extLst>
              <a:ext uri="{FF2B5EF4-FFF2-40B4-BE49-F238E27FC236}">
                <a16:creationId xmlns:a16="http://schemas.microsoft.com/office/drawing/2014/main" id="{D43AA60E-CF3D-4C70-9596-D8AF245BDCC7}"/>
              </a:ext>
            </a:extLst>
          </p:cNvPr>
          <p:cNvSpPr txBox="1"/>
          <p:nvPr/>
        </p:nvSpPr>
        <p:spPr>
          <a:xfrm>
            <a:off x="4388205" y="1287776"/>
            <a:ext cx="2977401" cy="1015663"/>
          </a:xfrm>
          <a:prstGeom prst="rect">
            <a:avLst/>
          </a:prstGeom>
          <a:noFill/>
        </p:spPr>
        <p:txBody>
          <a:bodyPr wrap="square" rtlCol="0">
            <a:spAutoFit/>
          </a:bodyPr>
          <a:lstStyle/>
          <a:p>
            <a:pPr algn="ctr"/>
            <a:r>
              <a:rPr lang="en-US" sz="2000" b="1" dirty="0">
                <a:latin typeface="Lato Light" panose="020F0302020204030203" pitchFamily="34" charset="0"/>
              </a:rPr>
              <a:t>Beginning of Test:</a:t>
            </a:r>
          </a:p>
          <a:p>
            <a:pPr marL="257175" indent="-257175" algn="ctr">
              <a:buAutoNum type="arabicPeriod"/>
            </a:pPr>
            <a:r>
              <a:rPr lang="en-US" sz="2000" b="1" dirty="0">
                <a:latin typeface="Lato Light" panose="020F0302020204030203" pitchFamily="34" charset="0"/>
              </a:rPr>
              <a:t>Authenticate login</a:t>
            </a:r>
          </a:p>
          <a:p>
            <a:pPr marL="257175" indent="-257175" algn="ctr">
              <a:buAutoNum type="arabicPeriod"/>
            </a:pPr>
            <a:r>
              <a:rPr lang="en-US" sz="2000" b="1" dirty="0">
                <a:latin typeface="Lato Light" panose="020F0302020204030203" pitchFamily="34" charset="0"/>
              </a:rPr>
              <a:t>Download test content</a:t>
            </a:r>
          </a:p>
        </p:txBody>
      </p:sp>
      <p:sp>
        <p:nvSpPr>
          <p:cNvPr id="11" name="TextBox 10">
            <a:extLst>
              <a:ext uri="{FF2B5EF4-FFF2-40B4-BE49-F238E27FC236}">
                <a16:creationId xmlns:a16="http://schemas.microsoft.com/office/drawing/2014/main" id="{8A0E3D6B-751C-42FB-81C4-4726118A4A3C}"/>
              </a:ext>
            </a:extLst>
          </p:cNvPr>
          <p:cNvSpPr txBox="1"/>
          <p:nvPr/>
        </p:nvSpPr>
        <p:spPr>
          <a:xfrm>
            <a:off x="4339464" y="4569163"/>
            <a:ext cx="3513071" cy="707886"/>
          </a:xfrm>
          <a:prstGeom prst="rect">
            <a:avLst/>
          </a:prstGeom>
          <a:noFill/>
        </p:spPr>
        <p:txBody>
          <a:bodyPr wrap="square" rtlCol="0">
            <a:spAutoFit/>
          </a:bodyPr>
          <a:lstStyle/>
          <a:p>
            <a:pPr algn="ctr"/>
            <a:r>
              <a:rPr lang="en-US" sz="2000" b="1">
                <a:latin typeface="Lato Light" panose="020F0302020204030203" pitchFamily="34" charset="0"/>
              </a:rPr>
              <a:t>End of Test:</a:t>
            </a:r>
          </a:p>
          <a:p>
            <a:pPr algn="ctr"/>
            <a:r>
              <a:rPr lang="en-US" sz="2000" b="1">
                <a:latin typeface="Lato Light" panose="020F0302020204030203" pitchFamily="34" charset="0"/>
              </a:rPr>
              <a:t>1. Submit responses for scoring</a:t>
            </a:r>
          </a:p>
        </p:txBody>
      </p:sp>
      <p:cxnSp>
        <p:nvCxnSpPr>
          <p:cNvPr id="12" name="Straight Connector 11">
            <a:extLst>
              <a:ext uri="{FF2B5EF4-FFF2-40B4-BE49-F238E27FC236}">
                <a16:creationId xmlns:a16="http://schemas.microsoft.com/office/drawing/2014/main" id="{2AA614E6-3B62-4ED7-89CC-6470BAA7EC42}"/>
              </a:ext>
            </a:extLst>
          </p:cNvPr>
          <p:cNvCxnSpPr>
            <a:cxnSpLocks/>
            <a:endCxn id="9" idx="1"/>
          </p:cNvCxnSpPr>
          <p:nvPr/>
        </p:nvCxnSpPr>
        <p:spPr>
          <a:xfrm>
            <a:off x="3606325" y="3771631"/>
            <a:ext cx="1810864" cy="0"/>
          </a:xfrm>
          <a:prstGeom prst="line">
            <a:avLst/>
          </a:prstGeom>
          <a:ln>
            <a:prstDash val="dash"/>
            <a:headEnd type="triangle"/>
            <a:tailEnd type="triangle"/>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91D0D16E-43AF-41B6-A3EF-46B64218BA1B}"/>
              </a:ext>
            </a:extLst>
          </p:cNvPr>
          <p:cNvCxnSpPr>
            <a:cxnSpLocks/>
          </p:cNvCxnSpPr>
          <p:nvPr/>
        </p:nvCxnSpPr>
        <p:spPr>
          <a:xfrm flipV="1">
            <a:off x="6369410" y="3768546"/>
            <a:ext cx="1836839" cy="6169"/>
          </a:xfrm>
          <a:prstGeom prst="line">
            <a:avLst/>
          </a:prstGeom>
          <a:ln>
            <a:prstDash val="dash"/>
            <a:headEnd type="triangle"/>
            <a:tailEnd type="triangle"/>
          </a:ln>
        </p:spPr>
        <p:style>
          <a:lnRef idx="3">
            <a:schemeClr val="dk1"/>
          </a:lnRef>
          <a:fillRef idx="0">
            <a:schemeClr val="dk1"/>
          </a:fillRef>
          <a:effectRef idx="2">
            <a:schemeClr val="dk1"/>
          </a:effectRef>
          <a:fontRef idx="minor">
            <a:schemeClr val="tx1"/>
          </a:fontRef>
        </p:style>
      </p:cxnSp>
      <p:pic>
        <p:nvPicPr>
          <p:cNvPr id="14" name="Picture 13">
            <a:extLst>
              <a:ext uri="{FF2B5EF4-FFF2-40B4-BE49-F238E27FC236}">
                <a16:creationId xmlns:a16="http://schemas.microsoft.com/office/drawing/2014/main" id="{446AA2B9-E4EC-4831-949E-6C764EC234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6312" y="2454927"/>
            <a:ext cx="985037" cy="1294210"/>
          </a:xfrm>
          <a:prstGeom prst="rect">
            <a:avLst/>
          </a:prstGeom>
        </p:spPr>
      </p:pic>
      <p:pic>
        <p:nvPicPr>
          <p:cNvPr id="15" name="Picture 14">
            <a:extLst>
              <a:ext uri="{FF2B5EF4-FFF2-40B4-BE49-F238E27FC236}">
                <a16:creationId xmlns:a16="http://schemas.microsoft.com/office/drawing/2014/main" id="{20AEB4D9-D6AA-44E8-AA11-89F1A2CC02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9363" y="2944147"/>
            <a:ext cx="985037" cy="1294210"/>
          </a:xfrm>
          <a:prstGeom prst="rect">
            <a:avLst/>
          </a:prstGeom>
        </p:spPr>
      </p:pic>
      <p:pic>
        <p:nvPicPr>
          <p:cNvPr id="16" name="Picture 15">
            <a:extLst>
              <a:ext uri="{FF2B5EF4-FFF2-40B4-BE49-F238E27FC236}">
                <a16:creationId xmlns:a16="http://schemas.microsoft.com/office/drawing/2014/main" id="{4EAF06FC-99BA-4F37-B1C6-A71DF6CD43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4179" y="3433367"/>
            <a:ext cx="985037" cy="1294210"/>
          </a:xfrm>
          <a:prstGeom prst="rect">
            <a:avLst/>
          </a:prstGeom>
        </p:spPr>
      </p:pic>
      <p:sp>
        <p:nvSpPr>
          <p:cNvPr id="17" name="TextBox 16">
            <a:extLst>
              <a:ext uri="{FF2B5EF4-FFF2-40B4-BE49-F238E27FC236}">
                <a16:creationId xmlns:a16="http://schemas.microsoft.com/office/drawing/2014/main" id="{1361B3B8-B590-4224-8789-C5BA867FCF8D}"/>
              </a:ext>
            </a:extLst>
          </p:cNvPr>
          <p:cNvSpPr txBox="1"/>
          <p:nvPr/>
        </p:nvSpPr>
        <p:spPr>
          <a:xfrm>
            <a:off x="1991311" y="5871442"/>
            <a:ext cx="7771188" cy="400110"/>
          </a:xfrm>
          <a:prstGeom prst="rect">
            <a:avLst/>
          </a:prstGeom>
          <a:noFill/>
        </p:spPr>
        <p:txBody>
          <a:bodyPr wrap="square" rtlCol="0">
            <a:spAutoFit/>
          </a:bodyPr>
          <a:lstStyle/>
          <a:p>
            <a:r>
              <a:rPr lang="en-US" sz="2000" b="1" i="1">
                <a:latin typeface="Lato Light" panose="020F0302020204030203" pitchFamily="34" charset="0"/>
              </a:rPr>
              <a:t>What happens if a student loses network connection in the middle of a test?</a:t>
            </a:r>
          </a:p>
        </p:txBody>
      </p:sp>
    </p:spTree>
    <p:extLst>
      <p:ext uri="{BB962C8B-B14F-4D97-AF65-F5344CB8AC3E}">
        <p14:creationId xmlns:p14="http://schemas.microsoft.com/office/powerpoint/2010/main" val="117669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4FCC5-93F2-488F-9E00-1CB304CABEFB}"/>
              </a:ext>
            </a:extLst>
          </p:cNvPr>
          <p:cNvSpPr>
            <a:spLocks noGrp="1"/>
          </p:cNvSpPr>
          <p:nvPr>
            <p:ph type="title"/>
          </p:nvPr>
        </p:nvSpPr>
        <p:spPr/>
        <p:txBody>
          <a:bodyPr/>
          <a:lstStyle/>
          <a:p>
            <a:r>
              <a:rPr lang="en-US" dirty="0"/>
              <a:t>Browser &amp; Kiosk Test Integrity</a:t>
            </a:r>
          </a:p>
        </p:txBody>
      </p:sp>
      <p:pic>
        <p:nvPicPr>
          <p:cNvPr id="4" name="Picture 3">
            <a:extLst>
              <a:ext uri="{FF2B5EF4-FFF2-40B4-BE49-F238E27FC236}">
                <a16:creationId xmlns:a16="http://schemas.microsoft.com/office/drawing/2014/main" id="{9A982015-09D8-48ED-A4A8-ADA56F04CBE1}"/>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32772" y="30141"/>
            <a:ext cx="685800" cy="692754"/>
          </a:xfrm>
          <a:prstGeom prst="rect">
            <a:avLst/>
          </a:prstGeom>
        </p:spPr>
      </p:pic>
      <p:pic>
        <p:nvPicPr>
          <p:cNvPr id="5" name="Picture 4">
            <a:extLst>
              <a:ext uri="{FF2B5EF4-FFF2-40B4-BE49-F238E27FC236}">
                <a16:creationId xmlns:a16="http://schemas.microsoft.com/office/drawing/2014/main" id="{371EDCE8-96D5-4D9C-959D-FEA9E331C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475" y="1479660"/>
            <a:ext cx="978694" cy="778669"/>
          </a:xfrm>
          <a:prstGeom prst="rect">
            <a:avLst/>
          </a:prstGeom>
        </p:spPr>
      </p:pic>
      <p:grpSp>
        <p:nvGrpSpPr>
          <p:cNvPr id="6" name="Group 5">
            <a:extLst>
              <a:ext uri="{FF2B5EF4-FFF2-40B4-BE49-F238E27FC236}">
                <a16:creationId xmlns:a16="http://schemas.microsoft.com/office/drawing/2014/main" id="{4D7DAB41-D93A-4202-B53E-F0B01738408E}"/>
              </a:ext>
            </a:extLst>
          </p:cNvPr>
          <p:cNvGrpSpPr/>
          <p:nvPr/>
        </p:nvGrpSpPr>
        <p:grpSpPr>
          <a:xfrm>
            <a:off x="2243655" y="2787772"/>
            <a:ext cx="7338847" cy="1200061"/>
            <a:chOff x="1038698" y="2787772"/>
            <a:chExt cx="7338847" cy="1200061"/>
          </a:xfrm>
        </p:grpSpPr>
        <p:grpSp>
          <p:nvGrpSpPr>
            <p:cNvPr id="7" name="Group 6">
              <a:extLst>
                <a:ext uri="{FF2B5EF4-FFF2-40B4-BE49-F238E27FC236}">
                  <a16:creationId xmlns:a16="http://schemas.microsoft.com/office/drawing/2014/main" id="{7ADAD842-6A5C-4801-A9F6-0CE89DD5521F}"/>
                </a:ext>
              </a:extLst>
            </p:cNvPr>
            <p:cNvGrpSpPr/>
            <p:nvPr/>
          </p:nvGrpSpPr>
          <p:grpSpPr>
            <a:xfrm>
              <a:off x="1038698" y="2787772"/>
              <a:ext cx="4419521" cy="952000"/>
              <a:chOff x="1038698" y="2787772"/>
              <a:chExt cx="4419521" cy="952000"/>
            </a:xfrm>
          </p:grpSpPr>
          <p:pic>
            <p:nvPicPr>
              <p:cNvPr id="13" name="Picture 12">
                <a:extLst>
                  <a:ext uri="{FF2B5EF4-FFF2-40B4-BE49-F238E27FC236}">
                    <a16:creationId xmlns:a16="http://schemas.microsoft.com/office/drawing/2014/main" id="{1EF84356-14E7-46E5-AF4D-6991DE1C9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98" y="2787772"/>
                <a:ext cx="978694" cy="778669"/>
              </a:xfrm>
              <a:prstGeom prst="rect">
                <a:avLst/>
              </a:prstGeom>
            </p:spPr>
          </p:pic>
          <p:cxnSp>
            <p:nvCxnSpPr>
              <p:cNvPr id="14" name="Straight Arrow Connector 13">
                <a:extLst>
                  <a:ext uri="{FF2B5EF4-FFF2-40B4-BE49-F238E27FC236}">
                    <a16:creationId xmlns:a16="http://schemas.microsoft.com/office/drawing/2014/main" id="{BF416BF0-EE65-45EC-B9E4-B526FF73EA5B}"/>
                  </a:ext>
                </a:extLst>
              </p:cNvPr>
              <p:cNvCxnSpPr/>
              <p:nvPr/>
            </p:nvCxnSpPr>
            <p:spPr>
              <a:xfrm>
                <a:off x="2210596" y="3122742"/>
                <a:ext cx="1425635" cy="64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Explosion 2 20">
                <a:extLst>
                  <a:ext uri="{FF2B5EF4-FFF2-40B4-BE49-F238E27FC236}">
                    <a16:creationId xmlns:a16="http://schemas.microsoft.com/office/drawing/2014/main" id="{F03A7D15-8995-49C4-BD9F-76801FC393AD}"/>
                  </a:ext>
                </a:extLst>
              </p:cNvPr>
              <p:cNvSpPr/>
              <p:nvPr/>
            </p:nvSpPr>
            <p:spPr>
              <a:xfrm rot="772481">
                <a:off x="3712547" y="2857803"/>
                <a:ext cx="1745672" cy="881969"/>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4">
                      <a:lumMod val="60000"/>
                      <a:lumOff val="40000"/>
                    </a:schemeClr>
                  </a:solidFill>
                </a:endParaRPr>
              </a:p>
            </p:txBody>
          </p:sp>
        </p:grpSp>
        <p:grpSp>
          <p:nvGrpSpPr>
            <p:cNvPr id="8" name="Group 7">
              <a:extLst>
                <a:ext uri="{FF2B5EF4-FFF2-40B4-BE49-F238E27FC236}">
                  <a16:creationId xmlns:a16="http://schemas.microsoft.com/office/drawing/2014/main" id="{5E1C2D88-761B-419D-8A6E-7AE4D310D930}"/>
                </a:ext>
              </a:extLst>
            </p:cNvPr>
            <p:cNvGrpSpPr/>
            <p:nvPr/>
          </p:nvGrpSpPr>
          <p:grpSpPr>
            <a:xfrm>
              <a:off x="7312997" y="2930394"/>
              <a:ext cx="1064548" cy="1057439"/>
              <a:chOff x="8656494" y="504391"/>
              <a:chExt cx="1970808" cy="2041812"/>
            </a:xfrm>
          </p:grpSpPr>
          <p:pic>
            <p:nvPicPr>
              <p:cNvPr id="9" name="Picture 8">
                <a:extLst>
                  <a:ext uri="{FF2B5EF4-FFF2-40B4-BE49-F238E27FC236}">
                    <a16:creationId xmlns:a16="http://schemas.microsoft.com/office/drawing/2014/main" id="{84145FA4-2FC3-49C3-B433-D3A02759FD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5752" y="504391"/>
                <a:ext cx="971550" cy="1000125"/>
              </a:xfrm>
              <a:prstGeom prst="rect">
                <a:avLst/>
              </a:prstGeom>
            </p:spPr>
          </p:pic>
          <p:pic>
            <p:nvPicPr>
              <p:cNvPr id="10" name="Picture 9">
                <a:extLst>
                  <a:ext uri="{FF2B5EF4-FFF2-40B4-BE49-F238E27FC236}">
                    <a16:creationId xmlns:a16="http://schemas.microsoft.com/office/drawing/2014/main" id="{3EA02FFD-A3BF-4DEF-A8FE-A160228FB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5752" y="1525297"/>
                <a:ext cx="971550" cy="1000125"/>
              </a:xfrm>
              <a:prstGeom prst="rect">
                <a:avLst/>
              </a:prstGeom>
            </p:spPr>
          </p:pic>
          <p:pic>
            <p:nvPicPr>
              <p:cNvPr id="11" name="Picture 10">
                <a:extLst>
                  <a:ext uri="{FF2B5EF4-FFF2-40B4-BE49-F238E27FC236}">
                    <a16:creationId xmlns:a16="http://schemas.microsoft.com/office/drawing/2014/main" id="{CE12C17F-CAC6-4F0E-AAFA-53E4CC335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494" y="566733"/>
                <a:ext cx="971550" cy="1000125"/>
              </a:xfrm>
              <a:prstGeom prst="rect">
                <a:avLst/>
              </a:prstGeom>
            </p:spPr>
          </p:pic>
          <p:pic>
            <p:nvPicPr>
              <p:cNvPr id="12" name="Picture 11">
                <a:extLst>
                  <a:ext uri="{FF2B5EF4-FFF2-40B4-BE49-F238E27FC236}">
                    <a16:creationId xmlns:a16="http://schemas.microsoft.com/office/drawing/2014/main" id="{79090B90-00EE-4447-9CEE-59E76D89A3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202" y="1546078"/>
                <a:ext cx="971550" cy="1000125"/>
              </a:xfrm>
              <a:prstGeom prst="rect">
                <a:avLst/>
              </a:prstGeom>
            </p:spPr>
          </p:pic>
        </p:grpSp>
      </p:grpSp>
      <p:grpSp>
        <p:nvGrpSpPr>
          <p:cNvPr id="16" name="Group 15">
            <a:extLst>
              <a:ext uri="{FF2B5EF4-FFF2-40B4-BE49-F238E27FC236}">
                <a16:creationId xmlns:a16="http://schemas.microsoft.com/office/drawing/2014/main" id="{209B9465-6831-49C4-AF43-FC4B84974ED2}"/>
              </a:ext>
            </a:extLst>
          </p:cNvPr>
          <p:cNvGrpSpPr/>
          <p:nvPr/>
        </p:nvGrpSpPr>
        <p:grpSpPr>
          <a:xfrm>
            <a:off x="2212131" y="4528164"/>
            <a:ext cx="7394015" cy="1173390"/>
            <a:chOff x="1007174" y="4528164"/>
            <a:chExt cx="7394015" cy="1173390"/>
          </a:xfrm>
        </p:grpSpPr>
        <p:pic>
          <p:nvPicPr>
            <p:cNvPr id="17" name="Picture 16">
              <a:extLst>
                <a:ext uri="{FF2B5EF4-FFF2-40B4-BE49-F238E27FC236}">
                  <a16:creationId xmlns:a16="http://schemas.microsoft.com/office/drawing/2014/main" id="{A8E08AC4-14AE-485D-83DD-9BE22CF0E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174" y="4576150"/>
              <a:ext cx="978694" cy="778669"/>
            </a:xfrm>
            <a:prstGeom prst="rect">
              <a:avLst/>
            </a:prstGeom>
          </p:spPr>
        </p:pic>
        <p:pic>
          <p:nvPicPr>
            <p:cNvPr id="18" name="Picture 17">
              <a:extLst>
                <a:ext uri="{FF2B5EF4-FFF2-40B4-BE49-F238E27FC236}">
                  <a16:creationId xmlns:a16="http://schemas.microsoft.com/office/drawing/2014/main" id="{D5FA9565-DD7D-43D0-9A6E-7C7E39B5D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6733" y="4994323"/>
              <a:ext cx="1014413" cy="707231"/>
            </a:xfrm>
            <a:prstGeom prst="rect">
              <a:avLst/>
            </a:prstGeom>
          </p:spPr>
        </p:pic>
        <p:cxnSp>
          <p:nvCxnSpPr>
            <p:cNvPr id="19" name="Straight Arrow Connector 18">
              <a:extLst>
                <a:ext uri="{FF2B5EF4-FFF2-40B4-BE49-F238E27FC236}">
                  <a16:creationId xmlns:a16="http://schemas.microsoft.com/office/drawing/2014/main" id="{C649E6DA-C205-4330-93B5-27A563AB67ED}"/>
                </a:ext>
              </a:extLst>
            </p:cNvPr>
            <p:cNvCxnSpPr>
              <a:stCxn id="18" idx="3"/>
            </p:cNvCxnSpPr>
            <p:nvPr/>
          </p:nvCxnSpPr>
          <p:spPr>
            <a:xfrm flipV="1">
              <a:off x="2811145" y="5124332"/>
              <a:ext cx="4426171" cy="223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DBBA572B-C085-44A6-BA58-39509FB496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5295" y="4528164"/>
              <a:ext cx="1085850" cy="1128713"/>
            </a:xfrm>
            <a:prstGeom prst="rect">
              <a:avLst/>
            </a:prstGeom>
          </p:spPr>
        </p:pic>
        <p:grpSp>
          <p:nvGrpSpPr>
            <p:cNvPr id="21" name="Group 20">
              <a:extLst>
                <a:ext uri="{FF2B5EF4-FFF2-40B4-BE49-F238E27FC236}">
                  <a16:creationId xmlns:a16="http://schemas.microsoft.com/office/drawing/2014/main" id="{03EC3C7F-F1B9-433E-B881-8764FD5FD35F}"/>
                </a:ext>
              </a:extLst>
            </p:cNvPr>
            <p:cNvGrpSpPr/>
            <p:nvPr/>
          </p:nvGrpSpPr>
          <p:grpSpPr>
            <a:xfrm>
              <a:off x="7336641" y="4534586"/>
              <a:ext cx="1064548" cy="1057439"/>
              <a:chOff x="8656494" y="504391"/>
              <a:chExt cx="1970808" cy="2041812"/>
            </a:xfrm>
          </p:grpSpPr>
          <p:pic>
            <p:nvPicPr>
              <p:cNvPr id="22" name="Picture 21">
                <a:extLst>
                  <a:ext uri="{FF2B5EF4-FFF2-40B4-BE49-F238E27FC236}">
                    <a16:creationId xmlns:a16="http://schemas.microsoft.com/office/drawing/2014/main" id="{C8043487-4D15-4731-8525-2A0BD7A24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5752" y="504391"/>
                <a:ext cx="971550" cy="1000125"/>
              </a:xfrm>
              <a:prstGeom prst="rect">
                <a:avLst/>
              </a:prstGeom>
            </p:spPr>
          </p:pic>
          <p:pic>
            <p:nvPicPr>
              <p:cNvPr id="23" name="Picture 22">
                <a:extLst>
                  <a:ext uri="{FF2B5EF4-FFF2-40B4-BE49-F238E27FC236}">
                    <a16:creationId xmlns:a16="http://schemas.microsoft.com/office/drawing/2014/main" id="{A5749486-62A6-4B51-9508-C5E8C15049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5752" y="1525297"/>
                <a:ext cx="971550" cy="1000125"/>
              </a:xfrm>
              <a:prstGeom prst="rect">
                <a:avLst/>
              </a:prstGeom>
            </p:spPr>
          </p:pic>
          <p:pic>
            <p:nvPicPr>
              <p:cNvPr id="24" name="Picture 23">
                <a:extLst>
                  <a:ext uri="{FF2B5EF4-FFF2-40B4-BE49-F238E27FC236}">
                    <a16:creationId xmlns:a16="http://schemas.microsoft.com/office/drawing/2014/main" id="{E9E3E5D1-7DFC-476A-B78F-1549E7CC85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494" y="566733"/>
                <a:ext cx="971550" cy="1000125"/>
              </a:xfrm>
              <a:prstGeom prst="rect">
                <a:avLst/>
              </a:prstGeom>
            </p:spPr>
          </p:pic>
          <p:pic>
            <p:nvPicPr>
              <p:cNvPr id="25" name="Picture 24">
                <a:extLst>
                  <a:ext uri="{FF2B5EF4-FFF2-40B4-BE49-F238E27FC236}">
                    <a16:creationId xmlns:a16="http://schemas.microsoft.com/office/drawing/2014/main" id="{D8719383-8637-43D9-8652-BE3908FB45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202" y="1546078"/>
                <a:ext cx="971550" cy="1000125"/>
              </a:xfrm>
              <a:prstGeom prst="rect">
                <a:avLst/>
              </a:prstGeom>
            </p:spPr>
          </p:pic>
        </p:grpSp>
      </p:grpSp>
      <p:grpSp>
        <p:nvGrpSpPr>
          <p:cNvPr id="26" name="Group 25">
            <a:extLst>
              <a:ext uri="{FF2B5EF4-FFF2-40B4-BE49-F238E27FC236}">
                <a16:creationId xmlns:a16="http://schemas.microsoft.com/office/drawing/2014/main" id="{02ED66DA-CA2F-4738-A57B-AAC219188CE8}"/>
              </a:ext>
            </a:extLst>
          </p:cNvPr>
          <p:cNvGrpSpPr/>
          <p:nvPr/>
        </p:nvGrpSpPr>
        <p:grpSpPr>
          <a:xfrm>
            <a:off x="3324088" y="1326573"/>
            <a:ext cx="6182725" cy="1057439"/>
            <a:chOff x="2119131" y="1326573"/>
            <a:chExt cx="6182725" cy="1057439"/>
          </a:xfrm>
        </p:grpSpPr>
        <p:grpSp>
          <p:nvGrpSpPr>
            <p:cNvPr id="27" name="Group 26">
              <a:extLst>
                <a:ext uri="{FF2B5EF4-FFF2-40B4-BE49-F238E27FC236}">
                  <a16:creationId xmlns:a16="http://schemas.microsoft.com/office/drawing/2014/main" id="{D72F2B91-DA2D-45FD-9B14-53CEC6AFAC39}"/>
                </a:ext>
              </a:extLst>
            </p:cNvPr>
            <p:cNvGrpSpPr/>
            <p:nvPr/>
          </p:nvGrpSpPr>
          <p:grpSpPr>
            <a:xfrm>
              <a:off x="7237308" y="1326573"/>
              <a:ext cx="1064548" cy="1057439"/>
              <a:chOff x="8656494" y="504391"/>
              <a:chExt cx="1970808" cy="2041812"/>
            </a:xfrm>
          </p:grpSpPr>
          <p:pic>
            <p:nvPicPr>
              <p:cNvPr id="37" name="Picture 36">
                <a:extLst>
                  <a:ext uri="{FF2B5EF4-FFF2-40B4-BE49-F238E27FC236}">
                    <a16:creationId xmlns:a16="http://schemas.microsoft.com/office/drawing/2014/main" id="{9AB0B3C7-087A-4EE8-9E3A-819D85250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5752" y="504391"/>
                <a:ext cx="971550" cy="1000125"/>
              </a:xfrm>
              <a:prstGeom prst="rect">
                <a:avLst/>
              </a:prstGeom>
            </p:spPr>
          </p:pic>
          <p:pic>
            <p:nvPicPr>
              <p:cNvPr id="38" name="Picture 37">
                <a:extLst>
                  <a:ext uri="{FF2B5EF4-FFF2-40B4-BE49-F238E27FC236}">
                    <a16:creationId xmlns:a16="http://schemas.microsoft.com/office/drawing/2014/main" id="{61F0105C-32DA-4B2A-A40E-B180FBB036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5752" y="1525297"/>
                <a:ext cx="971550" cy="1000125"/>
              </a:xfrm>
              <a:prstGeom prst="rect">
                <a:avLst/>
              </a:prstGeom>
            </p:spPr>
          </p:pic>
          <p:pic>
            <p:nvPicPr>
              <p:cNvPr id="39" name="Picture 38">
                <a:extLst>
                  <a:ext uri="{FF2B5EF4-FFF2-40B4-BE49-F238E27FC236}">
                    <a16:creationId xmlns:a16="http://schemas.microsoft.com/office/drawing/2014/main" id="{642A4F75-7B35-4FF4-85E9-11730DE3A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494" y="566733"/>
                <a:ext cx="971550" cy="1000125"/>
              </a:xfrm>
              <a:prstGeom prst="rect">
                <a:avLst/>
              </a:prstGeom>
            </p:spPr>
          </p:pic>
          <p:pic>
            <p:nvPicPr>
              <p:cNvPr id="40" name="Picture 39">
                <a:extLst>
                  <a:ext uri="{FF2B5EF4-FFF2-40B4-BE49-F238E27FC236}">
                    <a16:creationId xmlns:a16="http://schemas.microsoft.com/office/drawing/2014/main" id="{AC7AC77D-2112-406E-B8CE-903E33D07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202" y="1546078"/>
                <a:ext cx="971550" cy="1000125"/>
              </a:xfrm>
              <a:prstGeom prst="rect">
                <a:avLst/>
              </a:prstGeom>
            </p:spPr>
          </p:pic>
        </p:grpSp>
        <p:cxnSp>
          <p:nvCxnSpPr>
            <p:cNvPr id="28" name="Straight Arrow Connector 27">
              <a:extLst>
                <a:ext uri="{FF2B5EF4-FFF2-40B4-BE49-F238E27FC236}">
                  <a16:creationId xmlns:a16="http://schemas.microsoft.com/office/drawing/2014/main" id="{12F2BE5F-58A0-4BA6-B2F1-3D01EAC5B05F}"/>
                </a:ext>
              </a:extLst>
            </p:cNvPr>
            <p:cNvCxnSpPr/>
            <p:nvPr/>
          </p:nvCxnSpPr>
          <p:spPr>
            <a:xfrm>
              <a:off x="2119131" y="1767982"/>
              <a:ext cx="4961040" cy="97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Cloud 28">
              <a:extLst>
                <a:ext uri="{FF2B5EF4-FFF2-40B4-BE49-F238E27FC236}">
                  <a16:creationId xmlns:a16="http://schemas.microsoft.com/office/drawing/2014/main" id="{32214D74-4B5D-46B5-A1E5-542E6943B53E}"/>
                </a:ext>
              </a:extLst>
            </p:cNvPr>
            <p:cNvSpPr/>
            <p:nvPr/>
          </p:nvSpPr>
          <p:spPr>
            <a:xfrm>
              <a:off x="3763625" y="1510027"/>
              <a:ext cx="1596932" cy="61362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TextBox 29">
              <a:extLst>
                <a:ext uri="{FF2B5EF4-FFF2-40B4-BE49-F238E27FC236}">
                  <a16:creationId xmlns:a16="http://schemas.microsoft.com/office/drawing/2014/main" id="{20DD445B-4BBA-4290-B802-AACB1DD20F29}"/>
                </a:ext>
              </a:extLst>
            </p:cNvPr>
            <p:cNvSpPr txBox="1"/>
            <p:nvPr/>
          </p:nvSpPr>
          <p:spPr>
            <a:xfrm>
              <a:off x="2467577" y="1947277"/>
              <a:ext cx="817853" cy="300082"/>
            </a:xfrm>
            <a:prstGeom prst="rect">
              <a:avLst/>
            </a:prstGeom>
            <a:noFill/>
          </p:spPr>
          <p:txBody>
            <a:bodyPr wrap="none" rtlCol="0">
              <a:spAutoFit/>
            </a:bodyPr>
            <a:lstStyle/>
            <a:p>
              <a:r>
                <a:rPr lang="en-US" sz="1350"/>
                <a:t>45-90sec</a:t>
              </a:r>
            </a:p>
          </p:txBody>
        </p:sp>
        <p:grpSp>
          <p:nvGrpSpPr>
            <p:cNvPr id="31" name="Group 30">
              <a:extLst>
                <a:ext uri="{FF2B5EF4-FFF2-40B4-BE49-F238E27FC236}">
                  <a16:creationId xmlns:a16="http://schemas.microsoft.com/office/drawing/2014/main" id="{A154DA0A-5950-4B26-B625-73E4F3E9C6EB}"/>
                </a:ext>
              </a:extLst>
            </p:cNvPr>
            <p:cNvGrpSpPr/>
            <p:nvPr/>
          </p:nvGrpSpPr>
          <p:grpSpPr>
            <a:xfrm>
              <a:off x="2508783" y="1593662"/>
              <a:ext cx="677163" cy="392967"/>
              <a:chOff x="3655261" y="1623499"/>
              <a:chExt cx="902884" cy="523956"/>
            </a:xfrm>
          </p:grpSpPr>
          <p:sp>
            <p:nvSpPr>
              <p:cNvPr id="32" name="Rounded Rectangle 55">
                <a:extLst>
                  <a:ext uri="{FF2B5EF4-FFF2-40B4-BE49-F238E27FC236}">
                    <a16:creationId xmlns:a16="http://schemas.microsoft.com/office/drawing/2014/main" id="{110A64DE-091E-4699-972A-BA9131F72EEB}"/>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a:extLst>
                  <a:ext uri="{FF2B5EF4-FFF2-40B4-BE49-F238E27FC236}">
                    <a16:creationId xmlns:a16="http://schemas.microsoft.com/office/drawing/2014/main" id="{E4518370-B895-4A1B-ADD7-5729D77BE2A8}"/>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34" name="Oval 33">
                <a:extLst>
                  <a:ext uri="{FF2B5EF4-FFF2-40B4-BE49-F238E27FC236}">
                    <a16:creationId xmlns:a16="http://schemas.microsoft.com/office/drawing/2014/main" id="{883E5B6A-090A-4F1D-B109-48ED4ED236F1}"/>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35" name="Oval 34">
                <a:extLst>
                  <a:ext uri="{FF2B5EF4-FFF2-40B4-BE49-F238E27FC236}">
                    <a16:creationId xmlns:a16="http://schemas.microsoft.com/office/drawing/2014/main" id="{D9BFC10E-C025-4507-AE32-BDABF83BFE72}"/>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36" name="Oval 35">
                <a:extLst>
                  <a:ext uri="{FF2B5EF4-FFF2-40B4-BE49-F238E27FC236}">
                    <a16:creationId xmlns:a16="http://schemas.microsoft.com/office/drawing/2014/main" id="{B6F8CA71-D25A-4E47-8331-627877791164}"/>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grpSp>
        <p:nvGrpSpPr>
          <p:cNvPr id="41" name="Group 40">
            <a:extLst>
              <a:ext uri="{FF2B5EF4-FFF2-40B4-BE49-F238E27FC236}">
                <a16:creationId xmlns:a16="http://schemas.microsoft.com/office/drawing/2014/main" id="{D82FAC9A-4058-4FD2-9A38-C517548A75B7}"/>
              </a:ext>
            </a:extLst>
          </p:cNvPr>
          <p:cNvGrpSpPr/>
          <p:nvPr/>
        </p:nvGrpSpPr>
        <p:grpSpPr>
          <a:xfrm>
            <a:off x="2175810" y="3037238"/>
            <a:ext cx="3494437" cy="1230841"/>
            <a:chOff x="970853" y="3037238"/>
            <a:chExt cx="3494437" cy="1230841"/>
          </a:xfrm>
        </p:grpSpPr>
        <p:pic>
          <p:nvPicPr>
            <p:cNvPr id="42" name="Picture 41">
              <a:extLst>
                <a:ext uri="{FF2B5EF4-FFF2-40B4-BE49-F238E27FC236}">
                  <a16:creationId xmlns:a16="http://schemas.microsoft.com/office/drawing/2014/main" id="{A244CDA4-C9DC-4574-9F86-68AA4937CC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4021" y="3185160"/>
              <a:ext cx="1014413" cy="707231"/>
            </a:xfrm>
            <a:prstGeom prst="rect">
              <a:avLst/>
            </a:prstGeom>
          </p:spPr>
        </p:pic>
        <p:cxnSp>
          <p:nvCxnSpPr>
            <p:cNvPr id="43" name="Elbow Connector 51">
              <a:extLst>
                <a:ext uri="{FF2B5EF4-FFF2-40B4-BE49-F238E27FC236}">
                  <a16:creationId xmlns:a16="http://schemas.microsoft.com/office/drawing/2014/main" id="{5979E626-B583-464E-AA11-D67C313C0243}"/>
                </a:ext>
              </a:extLst>
            </p:cNvPr>
            <p:cNvCxnSpPr/>
            <p:nvPr/>
          </p:nvCxnSpPr>
          <p:spPr>
            <a:xfrm>
              <a:off x="970853" y="3037238"/>
              <a:ext cx="1347834" cy="814021"/>
            </a:xfrm>
            <a:prstGeom prst="bentConnector4">
              <a:avLst>
                <a:gd name="adj1" fmla="val -15072"/>
                <a:gd name="adj2" fmla="val 121062"/>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63D116B-0491-47F6-8BDE-CF3B66C4B337}"/>
                </a:ext>
              </a:extLst>
            </p:cNvPr>
            <p:cNvSpPr txBox="1"/>
            <p:nvPr/>
          </p:nvSpPr>
          <p:spPr>
            <a:xfrm>
              <a:off x="2296106" y="3806414"/>
              <a:ext cx="2169184" cy="461665"/>
            </a:xfrm>
            <a:prstGeom prst="rect">
              <a:avLst/>
            </a:prstGeom>
            <a:noFill/>
          </p:spPr>
          <p:txBody>
            <a:bodyPr wrap="none" rtlCol="0">
              <a:spAutoFit/>
            </a:bodyPr>
            <a:lstStyle/>
            <a:p>
              <a:r>
                <a:rPr lang="en-US" sz="1200" b="1" dirty="0">
                  <a:latin typeface="Lato Light" panose="020F0302020204030203" pitchFamily="34" charset="0"/>
                </a:rPr>
                <a:t>Browser Cache</a:t>
              </a:r>
            </a:p>
            <a:p>
              <a:r>
                <a:rPr lang="en-US" sz="1200" b="1" dirty="0">
                  <a:latin typeface="Lato Light" panose="020F0302020204030203" pitchFamily="34" charset="0"/>
                </a:rPr>
                <a:t>Stored Response Folder (kiosk)</a:t>
              </a:r>
            </a:p>
          </p:txBody>
        </p:sp>
        <p:grpSp>
          <p:nvGrpSpPr>
            <p:cNvPr id="45" name="Group 44">
              <a:extLst>
                <a:ext uri="{FF2B5EF4-FFF2-40B4-BE49-F238E27FC236}">
                  <a16:creationId xmlns:a16="http://schemas.microsoft.com/office/drawing/2014/main" id="{287F453B-A76F-4DD5-917C-D55C3940EA11}"/>
                </a:ext>
              </a:extLst>
            </p:cNvPr>
            <p:cNvGrpSpPr/>
            <p:nvPr/>
          </p:nvGrpSpPr>
          <p:grpSpPr>
            <a:xfrm>
              <a:off x="1128256" y="3828143"/>
              <a:ext cx="677163" cy="392967"/>
              <a:chOff x="3655261" y="1623499"/>
              <a:chExt cx="902884" cy="523956"/>
            </a:xfrm>
          </p:grpSpPr>
          <p:sp>
            <p:nvSpPr>
              <p:cNvPr id="46" name="Rounded Rectangle 89">
                <a:extLst>
                  <a:ext uri="{FF2B5EF4-FFF2-40B4-BE49-F238E27FC236}">
                    <a16:creationId xmlns:a16="http://schemas.microsoft.com/office/drawing/2014/main" id="{4C3DF626-E5E5-4583-8DCC-0C7910F5E31C}"/>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Oval 46">
                <a:extLst>
                  <a:ext uri="{FF2B5EF4-FFF2-40B4-BE49-F238E27FC236}">
                    <a16:creationId xmlns:a16="http://schemas.microsoft.com/office/drawing/2014/main" id="{82D86587-821C-446B-BD8C-8493EA7CC9C6}"/>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48" name="Oval 47">
                <a:extLst>
                  <a:ext uri="{FF2B5EF4-FFF2-40B4-BE49-F238E27FC236}">
                    <a16:creationId xmlns:a16="http://schemas.microsoft.com/office/drawing/2014/main" id="{E2F680DA-D3D5-45D8-9526-B5B8B58EFC28}"/>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49" name="Oval 48">
                <a:extLst>
                  <a:ext uri="{FF2B5EF4-FFF2-40B4-BE49-F238E27FC236}">
                    <a16:creationId xmlns:a16="http://schemas.microsoft.com/office/drawing/2014/main" id="{0BE2D4BF-058E-4E83-9716-347021D441D4}"/>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50" name="Oval 49">
                <a:extLst>
                  <a:ext uri="{FF2B5EF4-FFF2-40B4-BE49-F238E27FC236}">
                    <a16:creationId xmlns:a16="http://schemas.microsoft.com/office/drawing/2014/main" id="{0135CF03-DB59-4C36-83CF-2DF119446818}"/>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spTree>
    <p:extLst>
      <p:ext uri="{BB962C8B-B14F-4D97-AF65-F5344CB8AC3E}">
        <p14:creationId xmlns:p14="http://schemas.microsoft.com/office/powerpoint/2010/main" val="98009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13205-A0EF-4FE3-AA03-F1D0027D3B31}"/>
              </a:ext>
            </a:extLst>
          </p:cNvPr>
          <p:cNvSpPr>
            <a:spLocks noGrp="1"/>
          </p:cNvSpPr>
          <p:nvPr>
            <p:ph type="title"/>
          </p:nvPr>
        </p:nvSpPr>
        <p:spPr/>
        <p:txBody>
          <a:bodyPr/>
          <a:lstStyle/>
          <a:p>
            <a:r>
              <a:rPr lang="en-US" dirty="0"/>
              <a:t>Browser &amp; Kiosk Test Integrity</a:t>
            </a:r>
          </a:p>
        </p:txBody>
      </p:sp>
      <p:grpSp>
        <p:nvGrpSpPr>
          <p:cNvPr id="86" name="Group 85">
            <a:extLst>
              <a:ext uri="{FF2B5EF4-FFF2-40B4-BE49-F238E27FC236}">
                <a16:creationId xmlns:a16="http://schemas.microsoft.com/office/drawing/2014/main" id="{5226F2B9-2055-4919-A9E9-BDC5CE8B3CA4}"/>
              </a:ext>
            </a:extLst>
          </p:cNvPr>
          <p:cNvGrpSpPr/>
          <p:nvPr/>
        </p:nvGrpSpPr>
        <p:grpSpPr>
          <a:xfrm>
            <a:off x="3036310" y="3994944"/>
            <a:ext cx="768928" cy="300082"/>
            <a:chOff x="5167745" y="2997349"/>
            <a:chExt cx="1025237" cy="400109"/>
          </a:xfrm>
        </p:grpSpPr>
        <p:sp>
          <p:nvSpPr>
            <p:cNvPr id="87" name="Rectangle 86">
              <a:extLst>
                <a:ext uri="{FF2B5EF4-FFF2-40B4-BE49-F238E27FC236}">
                  <a16:creationId xmlns:a16="http://schemas.microsoft.com/office/drawing/2014/main" id="{CD30C421-86A3-4BEC-A3C8-D78E36EFF1E6}"/>
                </a:ext>
              </a:extLst>
            </p:cNvPr>
            <p:cNvSpPr/>
            <p:nvPr/>
          </p:nvSpPr>
          <p:spPr>
            <a:xfrm>
              <a:off x="5167745" y="3048000"/>
              <a:ext cx="1025237" cy="33250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8" name="TextBox 87">
              <a:extLst>
                <a:ext uri="{FF2B5EF4-FFF2-40B4-BE49-F238E27FC236}">
                  <a16:creationId xmlns:a16="http://schemas.microsoft.com/office/drawing/2014/main" id="{56EEB2B5-1533-4BFB-9A84-4D275EF51607}"/>
                </a:ext>
              </a:extLst>
            </p:cNvPr>
            <p:cNvSpPr txBox="1"/>
            <p:nvPr/>
          </p:nvSpPr>
          <p:spPr>
            <a:xfrm>
              <a:off x="5203653" y="2997349"/>
              <a:ext cx="900930" cy="400109"/>
            </a:xfrm>
            <a:prstGeom prst="rect">
              <a:avLst/>
            </a:prstGeom>
            <a:noFill/>
          </p:spPr>
          <p:txBody>
            <a:bodyPr wrap="none" rtlCol="0">
              <a:spAutoFit/>
            </a:bodyPr>
            <a:lstStyle/>
            <a:p>
              <a:r>
                <a:rPr lang="en-US" sz="1350">
                  <a:solidFill>
                    <a:schemeClr val="bg1"/>
                  </a:solidFill>
                </a:rPr>
                <a:t>Turn In</a:t>
              </a:r>
            </a:p>
          </p:txBody>
        </p:sp>
      </p:grpSp>
      <p:grpSp>
        <p:nvGrpSpPr>
          <p:cNvPr id="89" name="Group 88">
            <a:extLst>
              <a:ext uri="{FF2B5EF4-FFF2-40B4-BE49-F238E27FC236}">
                <a16:creationId xmlns:a16="http://schemas.microsoft.com/office/drawing/2014/main" id="{AFB961E0-FA77-4EC1-9753-52D86C09BCD2}"/>
              </a:ext>
            </a:extLst>
          </p:cNvPr>
          <p:cNvGrpSpPr/>
          <p:nvPr/>
        </p:nvGrpSpPr>
        <p:grpSpPr>
          <a:xfrm>
            <a:off x="4447199" y="2628909"/>
            <a:ext cx="7495101" cy="3903773"/>
            <a:chOff x="1126053" y="1690097"/>
            <a:chExt cx="7495101" cy="3903773"/>
          </a:xfrm>
        </p:grpSpPr>
        <p:grpSp>
          <p:nvGrpSpPr>
            <p:cNvPr id="90" name="Group 89">
              <a:extLst>
                <a:ext uri="{FF2B5EF4-FFF2-40B4-BE49-F238E27FC236}">
                  <a16:creationId xmlns:a16="http://schemas.microsoft.com/office/drawing/2014/main" id="{8CF8E81E-7C82-4AE1-9E40-430C043E7F08}"/>
                </a:ext>
              </a:extLst>
            </p:cNvPr>
            <p:cNvGrpSpPr/>
            <p:nvPr/>
          </p:nvGrpSpPr>
          <p:grpSpPr>
            <a:xfrm>
              <a:off x="7556608" y="1690097"/>
              <a:ext cx="1064546" cy="1057439"/>
              <a:chOff x="8656497" y="504391"/>
              <a:chExt cx="1970805" cy="2041812"/>
            </a:xfrm>
          </p:grpSpPr>
          <p:pic>
            <p:nvPicPr>
              <p:cNvPr id="124" name="Picture 123">
                <a:extLst>
                  <a:ext uri="{FF2B5EF4-FFF2-40B4-BE49-F238E27FC236}">
                    <a16:creationId xmlns:a16="http://schemas.microsoft.com/office/drawing/2014/main" id="{566DD38D-C3BE-402C-97DC-3FD13A88B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5752" y="504391"/>
                <a:ext cx="971550" cy="1000125"/>
              </a:xfrm>
              <a:prstGeom prst="rect">
                <a:avLst/>
              </a:prstGeom>
            </p:spPr>
          </p:pic>
          <p:pic>
            <p:nvPicPr>
              <p:cNvPr id="125" name="Picture 124">
                <a:extLst>
                  <a:ext uri="{FF2B5EF4-FFF2-40B4-BE49-F238E27FC236}">
                    <a16:creationId xmlns:a16="http://schemas.microsoft.com/office/drawing/2014/main" id="{64B46ADC-DA99-438C-8DC4-E5C5B49A09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5752" y="1525297"/>
                <a:ext cx="971550" cy="1000125"/>
              </a:xfrm>
              <a:prstGeom prst="rect">
                <a:avLst/>
              </a:prstGeom>
            </p:spPr>
          </p:pic>
          <p:pic>
            <p:nvPicPr>
              <p:cNvPr id="126" name="Picture 125">
                <a:extLst>
                  <a:ext uri="{FF2B5EF4-FFF2-40B4-BE49-F238E27FC236}">
                    <a16:creationId xmlns:a16="http://schemas.microsoft.com/office/drawing/2014/main" id="{BB5F2510-8A0A-48B9-9B0D-E49E76E60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6497" y="566732"/>
                <a:ext cx="971551" cy="1000125"/>
              </a:xfrm>
              <a:prstGeom prst="rect">
                <a:avLst/>
              </a:prstGeom>
            </p:spPr>
          </p:pic>
          <p:pic>
            <p:nvPicPr>
              <p:cNvPr id="127" name="Picture 126">
                <a:extLst>
                  <a:ext uri="{FF2B5EF4-FFF2-40B4-BE49-F238E27FC236}">
                    <a16:creationId xmlns:a16="http://schemas.microsoft.com/office/drawing/2014/main" id="{1A1C42DF-7255-42E5-B1FF-91D4D38D3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4202" y="1546078"/>
                <a:ext cx="971550" cy="1000125"/>
              </a:xfrm>
              <a:prstGeom prst="rect">
                <a:avLst/>
              </a:prstGeom>
            </p:spPr>
          </p:pic>
        </p:grpSp>
        <p:cxnSp>
          <p:nvCxnSpPr>
            <p:cNvPr id="91" name="Elbow Connector 10">
              <a:extLst>
                <a:ext uri="{FF2B5EF4-FFF2-40B4-BE49-F238E27FC236}">
                  <a16:creationId xmlns:a16="http://schemas.microsoft.com/office/drawing/2014/main" id="{4D0B98AE-934D-4E0B-BB15-605C0A148329}"/>
                </a:ext>
              </a:extLst>
            </p:cNvPr>
            <p:cNvCxnSpPr>
              <a:cxnSpLocks/>
            </p:cNvCxnSpPr>
            <p:nvPr/>
          </p:nvCxnSpPr>
          <p:spPr>
            <a:xfrm>
              <a:off x="1126053" y="4186086"/>
              <a:ext cx="3952397" cy="1084792"/>
            </a:xfrm>
            <a:prstGeom prst="bentConnector3">
              <a:avLst/>
            </a:prstGeom>
            <a:ln w="25400">
              <a:solidFill>
                <a:srgbClr val="00578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12">
              <a:extLst>
                <a:ext uri="{FF2B5EF4-FFF2-40B4-BE49-F238E27FC236}">
                  <a16:creationId xmlns:a16="http://schemas.microsoft.com/office/drawing/2014/main" id="{0F4CA006-106A-4D46-9912-846865969535}"/>
                </a:ext>
              </a:extLst>
            </p:cNvPr>
            <p:cNvCxnSpPr>
              <a:cxnSpLocks/>
            </p:cNvCxnSpPr>
            <p:nvPr/>
          </p:nvCxnSpPr>
          <p:spPr>
            <a:xfrm rot="5400000" flipH="1" flipV="1">
              <a:off x="6122289" y="3291004"/>
              <a:ext cx="2318001" cy="1630154"/>
            </a:xfrm>
            <a:prstGeom prst="bentConnector3">
              <a:avLst>
                <a:gd name="adj1" fmla="val -139"/>
              </a:avLst>
            </a:prstGeom>
            <a:ln w="25400">
              <a:solidFill>
                <a:srgbClr val="005789"/>
              </a:solidFill>
              <a:tailEnd type="triangle"/>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1E265889-C140-4E7D-A4E2-DC019D864DB6}"/>
                </a:ext>
              </a:extLst>
            </p:cNvPr>
            <p:cNvGrpSpPr/>
            <p:nvPr/>
          </p:nvGrpSpPr>
          <p:grpSpPr>
            <a:xfrm>
              <a:off x="5040464" y="4609495"/>
              <a:ext cx="1312897" cy="984375"/>
              <a:chOff x="5040465" y="4609495"/>
              <a:chExt cx="1312897" cy="984375"/>
            </a:xfrm>
          </p:grpSpPr>
          <p:grpSp>
            <p:nvGrpSpPr>
              <p:cNvPr id="94" name="Group 93">
                <a:extLst>
                  <a:ext uri="{FF2B5EF4-FFF2-40B4-BE49-F238E27FC236}">
                    <a16:creationId xmlns:a16="http://schemas.microsoft.com/office/drawing/2014/main" id="{28984A24-B575-4C62-8CC6-9004C9FE7764}"/>
                  </a:ext>
                </a:extLst>
              </p:cNvPr>
              <p:cNvGrpSpPr/>
              <p:nvPr/>
            </p:nvGrpSpPr>
            <p:grpSpPr>
              <a:xfrm>
                <a:off x="5040465" y="4609495"/>
                <a:ext cx="677163" cy="392967"/>
                <a:chOff x="3655261" y="1623499"/>
                <a:chExt cx="902884" cy="523956"/>
              </a:xfrm>
            </p:grpSpPr>
            <p:sp>
              <p:nvSpPr>
                <p:cNvPr id="119" name="Rounded Rectangle 83">
                  <a:extLst>
                    <a:ext uri="{FF2B5EF4-FFF2-40B4-BE49-F238E27FC236}">
                      <a16:creationId xmlns:a16="http://schemas.microsoft.com/office/drawing/2014/main" id="{B02F0907-C050-4606-99EE-868DFDE6DC77}"/>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Oval 119">
                  <a:extLst>
                    <a:ext uri="{FF2B5EF4-FFF2-40B4-BE49-F238E27FC236}">
                      <a16:creationId xmlns:a16="http://schemas.microsoft.com/office/drawing/2014/main" id="{B7F97B28-F957-4C08-B626-C64EFB840F62}"/>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21" name="Oval 120">
                  <a:extLst>
                    <a:ext uri="{FF2B5EF4-FFF2-40B4-BE49-F238E27FC236}">
                      <a16:creationId xmlns:a16="http://schemas.microsoft.com/office/drawing/2014/main" id="{03A5BA1C-91B1-409A-BC37-A3FFBA6E61B3}"/>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22" name="Oval 121">
                  <a:extLst>
                    <a:ext uri="{FF2B5EF4-FFF2-40B4-BE49-F238E27FC236}">
                      <a16:creationId xmlns:a16="http://schemas.microsoft.com/office/drawing/2014/main" id="{D4AE1D87-07BD-45FA-9269-EAB26142C83B}"/>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23" name="Oval 122">
                  <a:extLst>
                    <a:ext uri="{FF2B5EF4-FFF2-40B4-BE49-F238E27FC236}">
                      <a16:creationId xmlns:a16="http://schemas.microsoft.com/office/drawing/2014/main" id="{8B103EA6-44DD-4FDB-B304-7ECE94EE6D94}"/>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95" name="Group 94">
                <a:extLst>
                  <a:ext uri="{FF2B5EF4-FFF2-40B4-BE49-F238E27FC236}">
                    <a16:creationId xmlns:a16="http://schemas.microsoft.com/office/drawing/2014/main" id="{1C765A55-3C8B-43D0-B057-E725BAB47819}"/>
                  </a:ext>
                </a:extLst>
              </p:cNvPr>
              <p:cNvGrpSpPr/>
              <p:nvPr/>
            </p:nvGrpSpPr>
            <p:grpSpPr>
              <a:xfrm>
                <a:off x="5218999" y="4743703"/>
                <a:ext cx="677163" cy="392967"/>
                <a:chOff x="3655261" y="1623499"/>
                <a:chExt cx="902884" cy="523956"/>
              </a:xfrm>
            </p:grpSpPr>
            <p:sp>
              <p:nvSpPr>
                <p:cNvPr id="114" name="Rounded Rectangle 139">
                  <a:extLst>
                    <a:ext uri="{FF2B5EF4-FFF2-40B4-BE49-F238E27FC236}">
                      <a16:creationId xmlns:a16="http://schemas.microsoft.com/office/drawing/2014/main" id="{9A6A7CF3-DAE1-4A26-90E9-7D75A430D98C}"/>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Oval 114">
                  <a:extLst>
                    <a:ext uri="{FF2B5EF4-FFF2-40B4-BE49-F238E27FC236}">
                      <a16:creationId xmlns:a16="http://schemas.microsoft.com/office/drawing/2014/main" id="{3A2933E4-B164-4F2E-9903-34E476588915}"/>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16" name="Oval 115">
                  <a:extLst>
                    <a:ext uri="{FF2B5EF4-FFF2-40B4-BE49-F238E27FC236}">
                      <a16:creationId xmlns:a16="http://schemas.microsoft.com/office/drawing/2014/main" id="{2B9A9979-C441-4385-B0D1-A7B0FD6A7BB2}"/>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17" name="Oval 116">
                  <a:extLst>
                    <a:ext uri="{FF2B5EF4-FFF2-40B4-BE49-F238E27FC236}">
                      <a16:creationId xmlns:a16="http://schemas.microsoft.com/office/drawing/2014/main" id="{2A9BEDF8-1045-4C03-830A-DAA4A59395EF}"/>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18" name="Oval 117">
                  <a:extLst>
                    <a:ext uri="{FF2B5EF4-FFF2-40B4-BE49-F238E27FC236}">
                      <a16:creationId xmlns:a16="http://schemas.microsoft.com/office/drawing/2014/main" id="{9D4BF1E3-588D-4BCD-969D-2C7B70C772ED}"/>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96" name="Group 95">
                <a:extLst>
                  <a:ext uri="{FF2B5EF4-FFF2-40B4-BE49-F238E27FC236}">
                    <a16:creationId xmlns:a16="http://schemas.microsoft.com/office/drawing/2014/main" id="{EE335DFF-95F7-463F-B197-F3A6B9201C33}"/>
                  </a:ext>
                </a:extLst>
              </p:cNvPr>
              <p:cNvGrpSpPr/>
              <p:nvPr/>
            </p:nvGrpSpPr>
            <p:grpSpPr>
              <a:xfrm>
                <a:off x="5371399" y="4896103"/>
                <a:ext cx="677163" cy="392967"/>
                <a:chOff x="3655261" y="1623499"/>
                <a:chExt cx="902884" cy="523956"/>
              </a:xfrm>
            </p:grpSpPr>
            <p:sp>
              <p:nvSpPr>
                <p:cNvPr id="109" name="Rounded Rectangle 145">
                  <a:extLst>
                    <a:ext uri="{FF2B5EF4-FFF2-40B4-BE49-F238E27FC236}">
                      <a16:creationId xmlns:a16="http://schemas.microsoft.com/office/drawing/2014/main" id="{FC716A6B-7CB1-45B9-BC7D-C355A872A1CF}"/>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Oval 109">
                  <a:extLst>
                    <a:ext uri="{FF2B5EF4-FFF2-40B4-BE49-F238E27FC236}">
                      <a16:creationId xmlns:a16="http://schemas.microsoft.com/office/drawing/2014/main" id="{8F9CD57C-C071-4423-9536-18E2B366709D}"/>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11" name="Oval 110">
                  <a:extLst>
                    <a:ext uri="{FF2B5EF4-FFF2-40B4-BE49-F238E27FC236}">
                      <a16:creationId xmlns:a16="http://schemas.microsoft.com/office/drawing/2014/main" id="{2AA6732F-5336-453E-9622-D42029755138}"/>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12" name="Oval 111">
                  <a:extLst>
                    <a:ext uri="{FF2B5EF4-FFF2-40B4-BE49-F238E27FC236}">
                      <a16:creationId xmlns:a16="http://schemas.microsoft.com/office/drawing/2014/main" id="{0E3DF6AF-6B66-4C8F-AE9B-C471E6E04161}"/>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13" name="Oval 112">
                  <a:extLst>
                    <a:ext uri="{FF2B5EF4-FFF2-40B4-BE49-F238E27FC236}">
                      <a16:creationId xmlns:a16="http://schemas.microsoft.com/office/drawing/2014/main" id="{4D5A8FE1-DE1F-4109-80D0-CD092F31205D}"/>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97" name="Group 96">
                <a:extLst>
                  <a:ext uri="{FF2B5EF4-FFF2-40B4-BE49-F238E27FC236}">
                    <a16:creationId xmlns:a16="http://schemas.microsoft.com/office/drawing/2014/main" id="{9D02C11D-A40E-4FC9-8A25-20832A60A3C7}"/>
                  </a:ext>
                </a:extLst>
              </p:cNvPr>
              <p:cNvGrpSpPr/>
              <p:nvPr/>
            </p:nvGrpSpPr>
            <p:grpSpPr>
              <a:xfrm>
                <a:off x="5523799" y="5048503"/>
                <a:ext cx="677163" cy="392967"/>
                <a:chOff x="3655261" y="1623499"/>
                <a:chExt cx="902884" cy="523956"/>
              </a:xfrm>
            </p:grpSpPr>
            <p:sp>
              <p:nvSpPr>
                <p:cNvPr id="104" name="Rounded Rectangle 151">
                  <a:extLst>
                    <a:ext uri="{FF2B5EF4-FFF2-40B4-BE49-F238E27FC236}">
                      <a16:creationId xmlns:a16="http://schemas.microsoft.com/office/drawing/2014/main" id="{80AEC59B-FC33-41D2-8BBC-2A7A304E9542}"/>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Oval 104">
                  <a:extLst>
                    <a:ext uri="{FF2B5EF4-FFF2-40B4-BE49-F238E27FC236}">
                      <a16:creationId xmlns:a16="http://schemas.microsoft.com/office/drawing/2014/main" id="{9EAB795A-18B4-4DD8-827F-38F45C0D79C6}"/>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06" name="Oval 105">
                  <a:extLst>
                    <a:ext uri="{FF2B5EF4-FFF2-40B4-BE49-F238E27FC236}">
                      <a16:creationId xmlns:a16="http://schemas.microsoft.com/office/drawing/2014/main" id="{B4FA745D-B619-4AD6-A264-605F39A46F9B}"/>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07" name="Oval 106">
                  <a:extLst>
                    <a:ext uri="{FF2B5EF4-FFF2-40B4-BE49-F238E27FC236}">
                      <a16:creationId xmlns:a16="http://schemas.microsoft.com/office/drawing/2014/main" id="{69CF24F9-C530-4D7B-AE3D-4281F5FE4B05}"/>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08" name="Oval 107">
                  <a:extLst>
                    <a:ext uri="{FF2B5EF4-FFF2-40B4-BE49-F238E27FC236}">
                      <a16:creationId xmlns:a16="http://schemas.microsoft.com/office/drawing/2014/main" id="{49FE8380-4EB9-49DB-9EEC-D137F4A46870}"/>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98" name="Group 97">
                <a:extLst>
                  <a:ext uri="{FF2B5EF4-FFF2-40B4-BE49-F238E27FC236}">
                    <a16:creationId xmlns:a16="http://schemas.microsoft.com/office/drawing/2014/main" id="{BE33ABDC-D698-41F7-93A8-B1F710858B21}"/>
                  </a:ext>
                </a:extLst>
              </p:cNvPr>
              <p:cNvGrpSpPr/>
              <p:nvPr/>
            </p:nvGrpSpPr>
            <p:grpSpPr>
              <a:xfrm>
                <a:off x="5676199" y="5200903"/>
                <a:ext cx="677163" cy="392967"/>
                <a:chOff x="3655261" y="1623499"/>
                <a:chExt cx="902884" cy="523956"/>
              </a:xfrm>
            </p:grpSpPr>
            <p:sp>
              <p:nvSpPr>
                <p:cNvPr id="99" name="Rounded Rectangle 157">
                  <a:extLst>
                    <a:ext uri="{FF2B5EF4-FFF2-40B4-BE49-F238E27FC236}">
                      <a16:creationId xmlns:a16="http://schemas.microsoft.com/office/drawing/2014/main" id="{D3ADE145-3761-47E4-AFCE-5183DC0DAF75}"/>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Oval 99">
                  <a:extLst>
                    <a:ext uri="{FF2B5EF4-FFF2-40B4-BE49-F238E27FC236}">
                      <a16:creationId xmlns:a16="http://schemas.microsoft.com/office/drawing/2014/main" id="{61A8D471-6342-4E5F-8A9A-A18F465D6CB1}"/>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01" name="Oval 100">
                  <a:extLst>
                    <a:ext uri="{FF2B5EF4-FFF2-40B4-BE49-F238E27FC236}">
                      <a16:creationId xmlns:a16="http://schemas.microsoft.com/office/drawing/2014/main" id="{D3BE4655-F37E-44F4-A9A0-B07353FB2005}"/>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02" name="Oval 101">
                  <a:extLst>
                    <a:ext uri="{FF2B5EF4-FFF2-40B4-BE49-F238E27FC236}">
                      <a16:creationId xmlns:a16="http://schemas.microsoft.com/office/drawing/2014/main" id="{9878B2E6-FB0D-45DC-A1E2-D057D0C23537}"/>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03" name="Oval 102">
                  <a:extLst>
                    <a:ext uri="{FF2B5EF4-FFF2-40B4-BE49-F238E27FC236}">
                      <a16:creationId xmlns:a16="http://schemas.microsoft.com/office/drawing/2014/main" id="{3E004E57-96CC-4B55-8693-ABF3445D06CC}"/>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grpSp>
      <p:grpSp>
        <p:nvGrpSpPr>
          <p:cNvPr id="128" name="Group 127">
            <a:extLst>
              <a:ext uri="{FF2B5EF4-FFF2-40B4-BE49-F238E27FC236}">
                <a16:creationId xmlns:a16="http://schemas.microsoft.com/office/drawing/2014/main" id="{9896F81A-323E-46F2-BEAC-73E91FD89583}"/>
              </a:ext>
            </a:extLst>
          </p:cNvPr>
          <p:cNvGrpSpPr/>
          <p:nvPr/>
        </p:nvGrpSpPr>
        <p:grpSpPr>
          <a:xfrm>
            <a:off x="447517" y="1857731"/>
            <a:ext cx="3457457" cy="2031995"/>
            <a:chOff x="1049182" y="1504423"/>
            <a:chExt cx="2924350" cy="1693025"/>
          </a:xfrm>
        </p:grpSpPr>
        <p:pic>
          <p:nvPicPr>
            <p:cNvPr id="129" name="Picture 128">
              <a:extLst>
                <a:ext uri="{FF2B5EF4-FFF2-40B4-BE49-F238E27FC236}">
                  <a16:creationId xmlns:a16="http://schemas.microsoft.com/office/drawing/2014/main" id="{8EF1B484-36A7-4AAC-841C-3230AF62C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182" y="1504423"/>
              <a:ext cx="978694" cy="778669"/>
            </a:xfrm>
            <a:prstGeom prst="rect">
              <a:avLst/>
            </a:prstGeom>
          </p:spPr>
        </p:pic>
        <p:grpSp>
          <p:nvGrpSpPr>
            <p:cNvPr id="130" name="Group 129">
              <a:extLst>
                <a:ext uri="{FF2B5EF4-FFF2-40B4-BE49-F238E27FC236}">
                  <a16:creationId xmlns:a16="http://schemas.microsoft.com/office/drawing/2014/main" id="{4284212B-D79B-41BC-8B1C-BB4A9A97512E}"/>
                </a:ext>
              </a:extLst>
            </p:cNvPr>
            <p:cNvGrpSpPr/>
            <p:nvPr/>
          </p:nvGrpSpPr>
          <p:grpSpPr>
            <a:xfrm>
              <a:off x="1799395" y="1914306"/>
              <a:ext cx="2174137" cy="1283142"/>
              <a:chOff x="1799395" y="1914306"/>
              <a:chExt cx="2174137" cy="1283142"/>
            </a:xfrm>
          </p:grpSpPr>
          <p:pic>
            <p:nvPicPr>
              <p:cNvPr id="131" name="Picture 130">
                <a:extLst>
                  <a:ext uri="{FF2B5EF4-FFF2-40B4-BE49-F238E27FC236}">
                    <a16:creationId xmlns:a16="http://schemas.microsoft.com/office/drawing/2014/main" id="{8AA3B799-F5F6-4B08-A481-0DAEB16049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9395" y="1914306"/>
                <a:ext cx="1014412" cy="707231"/>
              </a:xfrm>
              <a:prstGeom prst="rect">
                <a:avLst/>
              </a:prstGeom>
            </p:spPr>
          </p:pic>
          <p:grpSp>
            <p:nvGrpSpPr>
              <p:cNvPr id="132" name="Group 131">
                <a:extLst>
                  <a:ext uri="{FF2B5EF4-FFF2-40B4-BE49-F238E27FC236}">
                    <a16:creationId xmlns:a16="http://schemas.microsoft.com/office/drawing/2014/main" id="{3D325092-6AA0-4699-BCBA-FF7F8B70E964}"/>
                  </a:ext>
                </a:extLst>
              </p:cNvPr>
              <p:cNvGrpSpPr/>
              <p:nvPr/>
            </p:nvGrpSpPr>
            <p:grpSpPr>
              <a:xfrm>
                <a:off x="2660635" y="2213073"/>
                <a:ext cx="1312897" cy="984375"/>
                <a:chOff x="5040465" y="4609495"/>
                <a:chExt cx="1312897" cy="984375"/>
              </a:xfrm>
            </p:grpSpPr>
            <p:grpSp>
              <p:nvGrpSpPr>
                <p:cNvPr id="133" name="Group 132">
                  <a:extLst>
                    <a:ext uri="{FF2B5EF4-FFF2-40B4-BE49-F238E27FC236}">
                      <a16:creationId xmlns:a16="http://schemas.microsoft.com/office/drawing/2014/main" id="{EA40C394-3866-4DE1-9E02-F419838292A5}"/>
                    </a:ext>
                  </a:extLst>
                </p:cNvPr>
                <p:cNvGrpSpPr/>
                <p:nvPr/>
              </p:nvGrpSpPr>
              <p:grpSpPr>
                <a:xfrm>
                  <a:off x="5040465" y="4609495"/>
                  <a:ext cx="677163" cy="392967"/>
                  <a:chOff x="3655261" y="1623499"/>
                  <a:chExt cx="902884" cy="523956"/>
                </a:xfrm>
              </p:grpSpPr>
              <p:sp>
                <p:nvSpPr>
                  <p:cNvPr id="158" name="Rounded Rectangle 188">
                    <a:extLst>
                      <a:ext uri="{FF2B5EF4-FFF2-40B4-BE49-F238E27FC236}">
                        <a16:creationId xmlns:a16="http://schemas.microsoft.com/office/drawing/2014/main" id="{026B1129-3066-4496-B76D-150126026EF9}"/>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9" name="Oval 158">
                    <a:extLst>
                      <a:ext uri="{FF2B5EF4-FFF2-40B4-BE49-F238E27FC236}">
                        <a16:creationId xmlns:a16="http://schemas.microsoft.com/office/drawing/2014/main" id="{46AB2FDF-0ACB-4030-8F7E-932B4D053BFA}"/>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60" name="Oval 159">
                    <a:extLst>
                      <a:ext uri="{FF2B5EF4-FFF2-40B4-BE49-F238E27FC236}">
                        <a16:creationId xmlns:a16="http://schemas.microsoft.com/office/drawing/2014/main" id="{4438313E-CEE8-4D2C-B0D3-ED0E8FFE50E2}"/>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61" name="Oval 160">
                    <a:extLst>
                      <a:ext uri="{FF2B5EF4-FFF2-40B4-BE49-F238E27FC236}">
                        <a16:creationId xmlns:a16="http://schemas.microsoft.com/office/drawing/2014/main" id="{883887D5-416B-4F2F-9F10-4CB51C36B47E}"/>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62" name="Oval 161">
                    <a:extLst>
                      <a:ext uri="{FF2B5EF4-FFF2-40B4-BE49-F238E27FC236}">
                        <a16:creationId xmlns:a16="http://schemas.microsoft.com/office/drawing/2014/main" id="{E9AABC41-00E6-4204-A60C-F191CFE3932F}"/>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134" name="Group 133">
                  <a:extLst>
                    <a:ext uri="{FF2B5EF4-FFF2-40B4-BE49-F238E27FC236}">
                      <a16:creationId xmlns:a16="http://schemas.microsoft.com/office/drawing/2014/main" id="{96A223A8-B4D7-4C08-B246-EA8369FEBAA2}"/>
                    </a:ext>
                  </a:extLst>
                </p:cNvPr>
                <p:cNvGrpSpPr/>
                <p:nvPr/>
              </p:nvGrpSpPr>
              <p:grpSpPr>
                <a:xfrm>
                  <a:off x="5218999" y="4743703"/>
                  <a:ext cx="677163" cy="392967"/>
                  <a:chOff x="3655261" y="1623499"/>
                  <a:chExt cx="902884" cy="523956"/>
                </a:xfrm>
              </p:grpSpPr>
              <p:sp>
                <p:nvSpPr>
                  <p:cNvPr id="153" name="Rounded Rectangle 183">
                    <a:extLst>
                      <a:ext uri="{FF2B5EF4-FFF2-40B4-BE49-F238E27FC236}">
                        <a16:creationId xmlns:a16="http://schemas.microsoft.com/office/drawing/2014/main" id="{CAD3DDFD-0114-4BF8-913E-3334D5C5056E}"/>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4" name="Oval 153">
                    <a:extLst>
                      <a:ext uri="{FF2B5EF4-FFF2-40B4-BE49-F238E27FC236}">
                        <a16:creationId xmlns:a16="http://schemas.microsoft.com/office/drawing/2014/main" id="{5D690EF5-21D4-4EAA-A085-7101C580ABF8}"/>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55" name="Oval 154">
                    <a:extLst>
                      <a:ext uri="{FF2B5EF4-FFF2-40B4-BE49-F238E27FC236}">
                        <a16:creationId xmlns:a16="http://schemas.microsoft.com/office/drawing/2014/main" id="{786BC45C-8001-41E6-BAA5-10D0F2236943}"/>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56" name="Oval 155">
                    <a:extLst>
                      <a:ext uri="{FF2B5EF4-FFF2-40B4-BE49-F238E27FC236}">
                        <a16:creationId xmlns:a16="http://schemas.microsoft.com/office/drawing/2014/main" id="{3EF55671-2AD6-46DB-968B-C08D6A6C405B}"/>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57" name="Oval 156">
                    <a:extLst>
                      <a:ext uri="{FF2B5EF4-FFF2-40B4-BE49-F238E27FC236}">
                        <a16:creationId xmlns:a16="http://schemas.microsoft.com/office/drawing/2014/main" id="{351A22B6-0EE0-4341-8923-A32887316328}"/>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135" name="Group 134">
                  <a:extLst>
                    <a:ext uri="{FF2B5EF4-FFF2-40B4-BE49-F238E27FC236}">
                      <a16:creationId xmlns:a16="http://schemas.microsoft.com/office/drawing/2014/main" id="{B4B44BE1-F423-46EF-BA7C-226F4FC566FB}"/>
                    </a:ext>
                  </a:extLst>
                </p:cNvPr>
                <p:cNvGrpSpPr/>
                <p:nvPr/>
              </p:nvGrpSpPr>
              <p:grpSpPr>
                <a:xfrm>
                  <a:off x="5371399" y="4896103"/>
                  <a:ext cx="677163" cy="392967"/>
                  <a:chOff x="3655261" y="1623499"/>
                  <a:chExt cx="902884" cy="523956"/>
                </a:xfrm>
              </p:grpSpPr>
              <p:sp>
                <p:nvSpPr>
                  <p:cNvPr id="148" name="Rounded Rectangle 178">
                    <a:extLst>
                      <a:ext uri="{FF2B5EF4-FFF2-40B4-BE49-F238E27FC236}">
                        <a16:creationId xmlns:a16="http://schemas.microsoft.com/office/drawing/2014/main" id="{254038A1-C5E2-4D98-BB09-5B432C4ABC10}"/>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9" name="Oval 148">
                    <a:extLst>
                      <a:ext uri="{FF2B5EF4-FFF2-40B4-BE49-F238E27FC236}">
                        <a16:creationId xmlns:a16="http://schemas.microsoft.com/office/drawing/2014/main" id="{FAE40A3E-0A6D-4EBA-99AC-83745CB761C1}"/>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50" name="Oval 149">
                    <a:extLst>
                      <a:ext uri="{FF2B5EF4-FFF2-40B4-BE49-F238E27FC236}">
                        <a16:creationId xmlns:a16="http://schemas.microsoft.com/office/drawing/2014/main" id="{0E71D7F5-D22C-454F-8656-396621A0B361}"/>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51" name="Oval 150">
                    <a:extLst>
                      <a:ext uri="{FF2B5EF4-FFF2-40B4-BE49-F238E27FC236}">
                        <a16:creationId xmlns:a16="http://schemas.microsoft.com/office/drawing/2014/main" id="{BE7A0163-4CC1-4241-A9A6-85C95080A8B1}"/>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52" name="Oval 151">
                    <a:extLst>
                      <a:ext uri="{FF2B5EF4-FFF2-40B4-BE49-F238E27FC236}">
                        <a16:creationId xmlns:a16="http://schemas.microsoft.com/office/drawing/2014/main" id="{8DC7ECEA-0982-4B7B-99AD-6848C662B4DF}"/>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136" name="Group 135">
                  <a:extLst>
                    <a:ext uri="{FF2B5EF4-FFF2-40B4-BE49-F238E27FC236}">
                      <a16:creationId xmlns:a16="http://schemas.microsoft.com/office/drawing/2014/main" id="{1DEC1BF2-6CFF-4167-AFA9-1A44359564DE}"/>
                    </a:ext>
                  </a:extLst>
                </p:cNvPr>
                <p:cNvGrpSpPr/>
                <p:nvPr/>
              </p:nvGrpSpPr>
              <p:grpSpPr>
                <a:xfrm>
                  <a:off x="5523799" y="5048503"/>
                  <a:ext cx="677163" cy="392967"/>
                  <a:chOff x="3655261" y="1623499"/>
                  <a:chExt cx="902884" cy="523956"/>
                </a:xfrm>
              </p:grpSpPr>
              <p:sp>
                <p:nvSpPr>
                  <p:cNvPr id="143" name="Rounded Rectangle 173">
                    <a:extLst>
                      <a:ext uri="{FF2B5EF4-FFF2-40B4-BE49-F238E27FC236}">
                        <a16:creationId xmlns:a16="http://schemas.microsoft.com/office/drawing/2014/main" id="{0B5967D0-4D4A-4E1C-9A90-1803BDDC5B26}"/>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4" name="Oval 143">
                    <a:extLst>
                      <a:ext uri="{FF2B5EF4-FFF2-40B4-BE49-F238E27FC236}">
                        <a16:creationId xmlns:a16="http://schemas.microsoft.com/office/drawing/2014/main" id="{824837B8-9231-4E54-A8FC-02B11204A48E}"/>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45" name="Oval 144">
                    <a:extLst>
                      <a:ext uri="{FF2B5EF4-FFF2-40B4-BE49-F238E27FC236}">
                        <a16:creationId xmlns:a16="http://schemas.microsoft.com/office/drawing/2014/main" id="{26BA5EA7-D714-4429-ADB6-F13E6DCABEB0}"/>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46" name="Oval 145">
                    <a:extLst>
                      <a:ext uri="{FF2B5EF4-FFF2-40B4-BE49-F238E27FC236}">
                        <a16:creationId xmlns:a16="http://schemas.microsoft.com/office/drawing/2014/main" id="{36A1195A-D1B4-4ECC-8B73-474713E70645}"/>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47" name="Oval 146">
                    <a:extLst>
                      <a:ext uri="{FF2B5EF4-FFF2-40B4-BE49-F238E27FC236}">
                        <a16:creationId xmlns:a16="http://schemas.microsoft.com/office/drawing/2014/main" id="{F1F3A402-FE44-4EF7-B355-D40DCAF7D124}"/>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137" name="Group 136">
                  <a:extLst>
                    <a:ext uri="{FF2B5EF4-FFF2-40B4-BE49-F238E27FC236}">
                      <a16:creationId xmlns:a16="http://schemas.microsoft.com/office/drawing/2014/main" id="{4F65AE0F-772F-43BD-8174-143FDDF25DFA}"/>
                    </a:ext>
                  </a:extLst>
                </p:cNvPr>
                <p:cNvGrpSpPr/>
                <p:nvPr/>
              </p:nvGrpSpPr>
              <p:grpSpPr>
                <a:xfrm>
                  <a:off x="5676199" y="5200903"/>
                  <a:ext cx="677163" cy="392967"/>
                  <a:chOff x="3655261" y="1623499"/>
                  <a:chExt cx="902884" cy="523956"/>
                </a:xfrm>
              </p:grpSpPr>
              <p:sp>
                <p:nvSpPr>
                  <p:cNvPr id="138" name="Rounded Rectangle 168">
                    <a:extLst>
                      <a:ext uri="{FF2B5EF4-FFF2-40B4-BE49-F238E27FC236}">
                        <a16:creationId xmlns:a16="http://schemas.microsoft.com/office/drawing/2014/main" id="{81BFFF65-E4CB-4CCE-A828-E2E10569FA0D}"/>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9" name="Oval 138">
                    <a:extLst>
                      <a:ext uri="{FF2B5EF4-FFF2-40B4-BE49-F238E27FC236}">
                        <a16:creationId xmlns:a16="http://schemas.microsoft.com/office/drawing/2014/main" id="{37C0AB71-82C4-41BB-9EEE-D8B2B974F4BC}"/>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40" name="Oval 139">
                    <a:extLst>
                      <a:ext uri="{FF2B5EF4-FFF2-40B4-BE49-F238E27FC236}">
                        <a16:creationId xmlns:a16="http://schemas.microsoft.com/office/drawing/2014/main" id="{C03F9511-C7A7-4D60-A75D-3A9515B41F24}"/>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41" name="Oval 140">
                    <a:extLst>
                      <a:ext uri="{FF2B5EF4-FFF2-40B4-BE49-F238E27FC236}">
                        <a16:creationId xmlns:a16="http://schemas.microsoft.com/office/drawing/2014/main" id="{1500D595-CAFD-4B82-A859-7E54488AEB91}"/>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42" name="Oval 141">
                    <a:extLst>
                      <a:ext uri="{FF2B5EF4-FFF2-40B4-BE49-F238E27FC236}">
                        <a16:creationId xmlns:a16="http://schemas.microsoft.com/office/drawing/2014/main" id="{E0B968EA-8E7F-403A-AB4A-CF5FE68BA7C6}"/>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grpSp>
      </p:grpSp>
      <p:pic>
        <p:nvPicPr>
          <p:cNvPr id="164" name="Picture 163">
            <a:extLst>
              <a:ext uri="{FF2B5EF4-FFF2-40B4-BE49-F238E27FC236}">
                <a16:creationId xmlns:a16="http://schemas.microsoft.com/office/drawing/2014/main" id="{9D68CF1C-179A-40A4-A378-45B7C16651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6544" y="3720835"/>
            <a:ext cx="1348979" cy="1402229"/>
          </a:xfrm>
          <a:prstGeom prst="rect">
            <a:avLst/>
          </a:prstGeom>
        </p:spPr>
      </p:pic>
      <p:sp>
        <p:nvSpPr>
          <p:cNvPr id="172" name="TextBox 171">
            <a:extLst>
              <a:ext uri="{FF2B5EF4-FFF2-40B4-BE49-F238E27FC236}">
                <a16:creationId xmlns:a16="http://schemas.microsoft.com/office/drawing/2014/main" id="{0A897BDD-8C04-47B8-89D9-D04B0378009B}"/>
              </a:ext>
            </a:extLst>
          </p:cNvPr>
          <p:cNvSpPr txBox="1"/>
          <p:nvPr/>
        </p:nvSpPr>
        <p:spPr>
          <a:xfrm>
            <a:off x="282297" y="964615"/>
            <a:ext cx="6726281" cy="400110"/>
          </a:xfrm>
          <a:prstGeom prst="rect">
            <a:avLst/>
          </a:prstGeom>
          <a:noFill/>
        </p:spPr>
        <p:txBody>
          <a:bodyPr wrap="square" rtlCol="0">
            <a:spAutoFit/>
          </a:bodyPr>
          <a:lstStyle/>
          <a:p>
            <a:r>
              <a:rPr lang="en-US" sz="2000" b="1" i="1" dirty="0">
                <a:latin typeface="Lato Light" panose="020F0302020204030203" pitchFamily="34" charset="0"/>
              </a:rPr>
              <a:t>What if a student finishes a test but has no network connection?</a:t>
            </a:r>
          </a:p>
        </p:txBody>
      </p:sp>
      <p:pic>
        <p:nvPicPr>
          <p:cNvPr id="1026" name="Picture 2">
            <a:extLst>
              <a:ext uri="{FF2B5EF4-FFF2-40B4-BE49-F238E27FC236}">
                <a16:creationId xmlns:a16="http://schemas.microsoft.com/office/drawing/2014/main" id="{2B41D77B-1660-4A6D-AF2F-DE6431EF96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4486" y="4697902"/>
            <a:ext cx="9906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173">
            <a:extLst>
              <a:ext uri="{FF2B5EF4-FFF2-40B4-BE49-F238E27FC236}">
                <a16:creationId xmlns:a16="http://schemas.microsoft.com/office/drawing/2014/main" id="{3376FF24-118F-4F3F-9AD1-E7538DFA9005}"/>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1432772" y="30141"/>
            <a:ext cx="685800" cy="692754"/>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695D1568-480F-2C9D-6A89-BE5B48E5FF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1731" y="1383320"/>
            <a:ext cx="4386328" cy="3337869"/>
          </a:xfrm>
          <a:prstGeom prst="rect">
            <a:avLst/>
          </a:prstGeom>
        </p:spPr>
      </p:pic>
      <p:pic>
        <p:nvPicPr>
          <p:cNvPr id="4" name="Picture 3">
            <a:extLst>
              <a:ext uri="{FF2B5EF4-FFF2-40B4-BE49-F238E27FC236}">
                <a16:creationId xmlns:a16="http://schemas.microsoft.com/office/drawing/2014/main" id="{156FB138-868C-7FE6-0310-30BEDA57C404}"/>
              </a:ext>
            </a:extLst>
          </p:cNvPr>
          <p:cNvPicPr>
            <a:picLocks noChangeAspect="1"/>
          </p:cNvPicPr>
          <p:nvPr/>
        </p:nvPicPr>
        <p:blipFill>
          <a:blip r:embed="rId9"/>
          <a:stretch>
            <a:fillRect/>
          </a:stretch>
        </p:blipFill>
        <p:spPr>
          <a:xfrm>
            <a:off x="951862" y="4580796"/>
            <a:ext cx="2286260" cy="1674755"/>
          </a:xfrm>
          <a:prstGeom prst="rect">
            <a:avLst/>
          </a:prstGeom>
        </p:spPr>
      </p:pic>
    </p:spTree>
    <p:extLst>
      <p:ext uri="{BB962C8B-B14F-4D97-AF65-F5344CB8AC3E}">
        <p14:creationId xmlns:p14="http://schemas.microsoft.com/office/powerpoint/2010/main" val="86935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1ADDB-9133-44FC-97AF-D105E4200F41}"/>
              </a:ext>
            </a:extLst>
          </p:cNvPr>
          <p:cNvSpPr>
            <a:spLocks noGrp="1"/>
          </p:cNvSpPr>
          <p:nvPr>
            <p:ph type="title"/>
          </p:nvPr>
        </p:nvSpPr>
        <p:spPr/>
        <p:txBody>
          <a:bodyPr/>
          <a:lstStyle/>
          <a:p>
            <a:r>
              <a:rPr lang="en-US" dirty="0"/>
              <a:t>Browser &amp; Kiosk Test Integrity</a:t>
            </a:r>
          </a:p>
        </p:txBody>
      </p:sp>
      <p:sp>
        <p:nvSpPr>
          <p:cNvPr id="3" name="Content Placeholder 2">
            <a:extLst>
              <a:ext uri="{FF2B5EF4-FFF2-40B4-BE49-F238E27FC236}">
                <a16:creationId xmlns:a16="http://schemas.microsoft.com/office/drawing/2014/main" id="{B19FD576-B0FA-4961-A526-24D892DB70F0}"/>
              </a:ext>
            </a:extLst>
          </p:cNvPr>
          <p:cNvSpPr>
            <a:spLocks noGrp="1"/>
          </p:cNvSpPr>
          <p:nvPr>
            <p:ph idx="1"/>
          </p:nvPr>
        </p:nvSpPr>
        <p:spPr/>
        <p:txBody>
          <a:bodyPr>
            <a:normAutofit fontScale="92500" lnSpcReduction="10000"/>
          </a:bodyPr>
          <a:lstStyle/>
          <a:p>
            <a:pPr marL="0" indent="0">
              <a:buNone/>
            </a:pPr>
            <a:r>
              <a:rPr lang="en-US" dirty="0">
                <a:solidFill>
                  <a:srgbClr val="005789"/>
                </a:solidFill>
                <a:latin typeface="Lato Semibold" panose="020F0502020204030203" pitchFamily="34" charset="0"/>
                <a:ea typeface="Lato Semibold" panose="020F0502020204030203" pitchFamily="34" charset="0"/>
                <a:cs typeface="Lato Semibold" panose="020F0502020204030203" pitchFamily="34" charset="0"/>
              </a:rPr>
              <a:t>Loss of Network Connectivity Procedure Summary</a:t>
            </a:r>
          </a:p>
          <a:p>
            <a:pPr>
              <a:buFont typeface="Wingdings" panose="05000000000000000000" pitchFamily="2" charset="2"/>
              <a:buChar char="§"/>
            </a:pPr>
            <a:r>
              <a:rPr lang="en-US" sz="2200" b="1" dirty="0">
                <a:latin typeface="Lato Semibold" panose="020F0502020204030203" pitchFamily="34" charset="0"/>
                <a:ea typeface="Lato Semibold" panose="020F0502020204030203" pitchFamily="34" charset="0"/>
                <a:cs typeface="Lato Semibold" panose="020F0502020204030203" pitchFamily="34" charset="0"/>
              </a:rPr>
              <a:t>If a student loses network connectivity in the middle of a test:</a:t>
            </a:r>
          </a:p>
          <a:p>
            <a:pPr lvl="1">
              <a:buFont typeface="Wingdings" panose="05000000000000000000" pitchFamily="2" charset="2"/>
              <a:buChar char="§"/>
            </a:pPr>
            <a:r>
              <a:rPr lang="en-US" sz="2000" b="1" dirty="0">
                <a:latin typeface="Lato Semibold" panose="020F0502020204030203" pitchFamily="34" charset="0"/>
                <a:ea typeface="Lato Semibold" panose="020F0502020204030203" pitchFamily="34" charset="0"/>
                <a:cs typeface="Lato Semibold" panose="020F0502020204030203" pitchFamily="34" charset="0"/>
              </a:rPr>
              <a:t>Keep testing on that device</a:t>
            </a:r>
          </a:p>
          <a:p>
            <a:pPr lvl="1">
              <a:buFont typeface="Wingdings" panose="05000000000000000000" pitchFamily="2" charset="2"/>
              <a:buChar char="§"/>
            </a:pPr>
            <a:r>
              <a:rPr lang="en-US" sz="2000" b="1" dirty="0">
                <a:latin typeface="Lato Semibold" panose="020F0502020204030203" pitchFamily="34" charset="0"/>
                <a:ea typeface="Lato Semibold" panose="020F0502020204030203" pitchFamily="34" charset="0"/>
                <a:cs typeface="Lato Semibold" panose="020F0502020204030203" pitchFamily="34" charset="0"/>
              </a:rPr>
              <a:t>Test content and responses are stored securely on the test device, either in the browser cache or the stored response folder</a:t>
            </a:r>
          </a:p>
          <a:p>
            <a:pPr lvl="1">
              <a:buFont typeface="Wingdings" panose="05000000000000000000" pitchFamily="2" charset="2"/>
              <a:buChar char="§"/>
            </a:pPr>
            <a:r>
              <a:rPr lang="en-US" sz="2000" b="1" dirty="0">
                <a:latin typeface="Lato Semibold" panose="020F0502020204030203" pitchFamily="34" charset="0"/>
                <a:ea typeface="Lato Semibold" panose="020F0502020204030203" pitchFamily="34" charset="0"/>
                <a:cs typeface="Lato Semibold" panose="020F0502020204030203" pitchFamily="34" charset="0"/>
              </a:rPr>
              <a:t>Responses will be sent when network is restored</a:t>
            </a:r>
          </a:p>
          <a:p>
            <a:pPr marL="457200" lvl="1" indent="0">
              <a:buNone/>
            </a:pPr>
            <a:endParaRPr lang="en-US" sz="1800" b="1" dirty="0">
              <a:latin typeface="Lato Semibold" panose="020F0502020204030203" pitchFamily="34" charset="0"/>
              <a:ea typeface="Lato Semibold" panose="020F0502020204030203" pitchFamily="34" charset="0"/>
              <a:cs typeface="Lato Semibold" panose="020F0502020204030203" pitchFamily="34" charset="0"/>
            </a:endParaRPr>
          </a:p>
          <a:p>
            <a:pPr>
              <a:buFont typeface="Wingdings" panose="05000000000000000000" pitchFamily="2" charset="2"/>
              <a:buChar char="§"/>
            </a:pPr>
            <a:r>
              <a:rPr lang="en-US" sz="2200" b="1" dirty="0">
                <a:latin typeface="Lato Semibold" panose="020F0502020204030203" pitchFamily="34" charset="0"/>
                <a:ea typeface="Lato Semibold" panose="020F0502020204030203" pitchFamily="34" charset="0"/>
                <a:cs typeface="Lato Semibold" panose="020F0502020204030203" pitchFamily="34" charset="0"/>
              </a:rPr>
              <a:t>If student finishes and is ready to turn in test prior to network being restored:</a:t>
            </a:r>
          </a:p>
          <a:p>
            <a:pPr lvl="1">
              <a:buFont typeface="Wingdings" panose="05000000000000000000" pitchFamily="2" charset="2"/>
              <a:buChar char="§"/>
            </a:pPr>
            <a:r>
              <a:rPr lang="en-US" sz="2000" b="1" dirty="0">
                <a:latin typeface="Lato Semibold" panose="020F0502020204030203" pitchFamily="34" charset="0"/>
                <a:ea typeface="Lato Semibold" panose="020F0502020204030203" pitchFamily="34" charset="0"/>
                <a:cs typeface="Lato Semibold" panose="020F0502020204030203" pitchFamily="34" charset="0"/>
              </a:rPr>
              <a:t>Allow student to turn in test</a:t>
            </a:r>
          </a:p>
          <a:p>
            <a:pPr lvl="1">
              <a:buFont typeface="Wingdings" panose="05000000000000000000" pitchFamily="2" charset="2"/>
              <a:buChar char="§"/>
            </a:pPr>
            <a:r>
              <a:rPr lang="en-US" sz="2000" b="1" dirty="0">
                <a:latin typeface="Lato Semibold" panose="020F0502020204030203" pitchFamily="34" charset="0"/>
                <a:ea typeface="Lato Semibold" panose="020F0502020204030203" pitchFamily="34" charset="0"/>
                <a:cs typeface="Lato Semibold" panose="020F0502020204030203" pitchFamily="34" charset="0"/>
              </a:rPr>
              <a:t>Student will see offline message, acknowledge offline message and exit</a:t>
            </a:r>
          </a:p>
          <a:p>
            <a:pPr lvl="1">
              <a:buFont typeface="Wingdings" panose="05000000000000000000" pitchFamily="2" charset="2"/>
              <a:buChar char="§"/>
            </a:pPr>
            <a:r>
              <a:rPr lang="en-US" sz="2000" b="1" dirty="0">
                <a:latin typeface="Lato Semibold" panose="020F0502020204030203" pitchFamily="34" charset="0"/>
                <a:ea typeface="Lato Semibold" panose="020F0502020204030203" pitchFamily="34" charset="0"/>
                <a:cs typeface="Lato Semibold" panose="020F0502020204030203" pitchFamily="34" charset="0"/>
              </a:rPr>
              <a:t>Student will be taken back to login page or receive no internet connection message</a:t>
            </a:r>
          </a:p>
          <a:p>
            <a:pPr lvl="1">
              <a:buFont typeface="Wingdings" panose="05000000000000000000" pitchFamily="2" charset="2"/>
              <a:buChar char="§"/>
            </a:pPr>
            <a:r>
              <a:rPr lang="en-US" sz="2000" b="1" dirty="0">
                <a:latin typeface="Lato Semibold" panose="020F0502020204030203" pitchFamily="34" charset="0"/>
                <a:ea typeface="Lato Semibold" panose="020F0502020204030203" pitchFamily="34" charset="0"/>
                <a:cs typeface="Lato Semibold" panose="020F0502020204030203" pitchFamily="34" charset="0"/>
              </a:rPr>
              <a:t>Restore network</a:t>
            </a:r>
          </a:p>
          <a:p>
            <a:pPr lvl="1">
              <a:buFont typeface="Wingdings" panose="05000000000000000000" pitchFamily="2" charset="2"/>
              <a:buChar char="§"/>
            </a:pPr>
            <a:r>
              <a:rPr lang="en-US" sz="2000" b="1" dirty="0">
                <a:latin typeface="Lato Semibold" panose="020F0502020204030203" pitchFamily="34" charset="0"/>
                <a:ea typeface="Lato Semibold" panose="020F0502020204030203" pitchFamily="34" charset="0"/>
                <a:cs typeface="Lato Semibold" panose="020F0502020204030203" pitchFamily="34" charset="0"/>
              </a:rPr>
              <a:t>Return to that exact device and relaunch the browser or relaunch the kiosk</a:t>
            </a:r>
          </a:p>
          <a:p>
            <a:pPr lvl="2">
              <a:buFont typeface="Wingdings" panose="05000000000000000000" pitchFamily="2" charset="2"/>
              <a:buChar char="§"/>
            </a:pPr>
            <a:r>
              <a:rPr lang="en-US" sz="1600" b="1" dirty="0">
                <a:latin typeface="Lato Semibold" panose="020F0502020204030203" pitchFamily="34" charset="0"/>
                <a:ea typeface="Lato Semibold" panose="020F0502020204030203" pitchFamily="34" charset="0"/>
                <a:cs typeface="Lato Semibold" panose="020F0502020204030203" pitchFamily="34" charset="0"/>
              </a:rPr>
              <a:t>(student can log-in to confirm session is done (session button will be greyed out)</a:t>
            </a:r>
          </a:p>
          <a:p>
            <a:pPr marL="457200" lvl="1" indent="0">
              <a:buNone/>
            </a:pPr>
            <a:endParaRPr lang="en-US" sz="2000" b="1" dirty="0">
              <a:latin typeface="Lato Semibold" panose="020F0502020204030203" pitchFamily="34" charset="0"/>
              <a:ea typeface="Lato Semibold" panose="020F0502020204030203" pitchFamily="34" charset="0"/>
              <a:cs typeface="Lato Semibold" panose="020F0502020204030203" pitchFamily="34" charset="0"/>
            </a:endParaRPr>
          </a:p>
          <a:p>
            <a:pPr marL="400050">
              <a:buFont typeface="Wingdings" panose="05000000000000000000" pitchFamily="2" charset="2"/>
              <a:buChar char="§"/>
            </a:pPr>
            <a:r>
              <a:rPr lang="en-US" sz="2200" b="1" dirty="0">
                <a:latin typeface="Lato Semibold" panose="020F0502020204030203" pitchFamily="34" charset="0"/>
                <a:ea typeface="Lato Semibold" panose="020F0502020204030203" pitchFamily="34" charset="0"/>
                <a:cs typeface="Lato Semibold" panose="020F0502020204030203" pitchFamily="34" charset="0"/>
              </a:rPr>
              <a:t>If you are unsure of the status of the student responses, call the help desk</a:t>
            </a:r>
          </a:p>
          <a:p>
            <a:endParaRPr lang="en-US" dirty="0">
              <a:solidFill>
                <a:srgbClr val="005789"/>
              </a:solidFill>
              <a:latin typeface="Lato Semibold" panose="020F0502020204030203" pitchFamily="34" charset="0"/>
              <a:ea typeface="Lato Semibold" panose="020F0502020204030203" pitchFamily="34" charset="0"/>
              <a:cs typeface="Lato Semibold" panose="020F0502020204030203" pitchFamily="34" charset="0"/>
            </a:endParaRPr>
          </a:p>
          <a:p>
            <a:pPr marL="0" indent="0">
              <a:buNone/>
            </a:pPr>
            <a:endParaRPr lang="en-US" dirty="0"/>
          </a:p>
        </p:txBody>
      </p:sp>
      <p:pic>
        <p:nvPicPr>
          <p:cNvPr id="4" name="Picture 3">
            <a:extLst>
              <a:ext uri="{FF2B5EF4-FFF2-40B4-BE49-F238E27FC236}">
                <a16:creationId xmlns:a16="http://schemas.microsoft.com/office/drawing/2014/main" id="{BC7FE40C-D8A6-461B-AE73-B02AC58AE735}"/>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32772" y="30141"/>
            <a:ext cx="685800" cy="692754"/>
          </a:xfrm>
          <a:prstGeom prst="rect">
            <a:avLst/>
          </a:prstGeom>
        </p:spPr>
      </p:pic>
    </p:spTree>
    <p:extLst>
      <p:ext uri="{BB962C8B-B14F-4D97-AF65-F5344CB8AC3E}">
        <p14:creationId xmlns:p14="http://schemas.microsoft.com/office/powerpoint/2010/main" val="31447823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93526-CC06-4EF2-B2A5-1E5FA58B6F7B}"/>
              </a:ext>
            </a:extLst>
          </p:cNvPr>
          <p:cNvSpPr>
            <a:spLocks noGrp="1"/>
          </p:cNvSpPr>
          <p:nvPr>
            <p:ph type="title"/>
          </p:nvPr>
        </p:nvSpPr>
        <p:spPr/>
        <p:txBody>
          <a:bodyPr/>
          <a:lstStyle/>
          <a:p>
            <a:r>
              <a:rPr lang="en-US" dirty="0"/>
              <a:t>Practice Test Options</a:t>
            </a:r>
          </a:p>
        </p:txBody>
      </p:sp>
      <p:sp>
        <p:nvSpPr>
          <p:cNvPr id="4" name="Content Placeholder 2">
            <a:extLst>
              <a:ext uri="{FF2B5EF4-FFF2-40B4-BE49-F238E27FC236}">
                <a16:creationId xmlns:a16="http://schemas.microsoft.com/office/drawing/2014/main" id="{6671AA12-4E4A-469B-8FD0-B98A897F69AD}"/>
              </a:ext>
            </a:extLst>
          </p:cNvPr>
          <p:cNvSpPr txBox="1">
            <a:spLocks/>
          </p:cNvSpPr>
          <p:nvPr/>
        </p:nvSpPr>
        <p:spPr>
          <a:xfrm>
            <a:off x="838200" y="1140737"/>
            <a:ext cx="10515600" cy="527751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Lato Light" panose="020F0502020204030203"/>
                <a:ea typeface="Lato Light" panose="020F0502020204030203"/>
                <a:cs typeface="Lato Light" panose="020F0502020204030203"/>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Lato Light" panose="020F0502020204030203"/>
                <a:ea typeface="Lato Light" panose="020F0502020204030203"/>
                <a:cs typeface="Lato Light" panose="020F0502020204030203"/>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Lato Light" panose="020F0502020204030203"/>
                <a:ea typeface="Lato Light" panose="020F0502020204030203"/>
                <a:cs typeface="Lato Light" panose="020F0502020204030203"/>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Lato Light" panose="020F0502020204030203"/>
                <a:ea typeface="Lato Light" panose="020F0502020204030203"/>
                <a:cs typeface="Lato Light" panose="020F0502020204030203"/>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Lato Light" panose="020F0502020204030203"/>
                <a:ea typeface="Lato Light" panose="020F0502020204030203"/>
                <a:cs typeface="Lato Light" panose="020F0502020204030203"/>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solidFill>
                  <a:srgbClr val="005789"/>
                </a:solidFill>
                <a:latin typeface="Lato Semibold" panose="020F0502020204030203" pitchFamily="34" charset="0"/>
                <a:ea typeface="Lato Semibold" panose="020F0502020204030203" pitchFamily="34" charset="0"/>
                <a:cs typeface="Lato Semibold" panose="020F0502020204030203" pitchFamily="34" charset="0"/>
              </a:rPr>
              <a:t>1. Use a web browser</a:t>
            </a:r>
          </a:p>
          <a:p>
            <a:pPr marL="0" indent="0">
              <a:buNone/>
            </a:pPr>
            <a:r>
              <a:rPr lang="en-US" sz="2200" b="1" dirty="0">
                <a:latin typeface="Lato Semibold" panose="020F0502020204030203" pitchFamily="34" charset="0"/>
                <a:ea typeface="Lato Semibold" panose="020F0502020204030203" pitchFamily="34" charset="0"/>
                <a:cs typeface="Lato Semibold" panose="020F0502020204030203" pitchFamily="34" charset="0"/>
              </a:rPr>
              <a:t>Best option for:</a:t>
            </a:r>
          </a:p>
          <a:p>
            <a:pPr marL="457200" lvl="1" indent="0">
              <a:buNone/>
            </a:pPr>
            <a:r>
              <a:rPr lang="en-US" sz="2000" b="1" dirty="0">
                <a:latin typeface="Lato Semibold" panose="020F0502020204030203" pitchFamily="34" charset="0"/>
                <a:ea typeface="Lato Semibold" panose="020F0502020204030203" pitchFamily="34" charset="0"/>
                <a:cs typeface="Lato Semibold" panose="020F0502020204030203" pitchFamily="34" charset="0"/>
              </a:rPr>
              <a:t>Practice testing with browser or on devices that do not have a testing kiosk installed</a:t>
            </a:r>
          </a:p>
          <a:p>
            <a:pPr marL="457200" lvl="1" indent="0">
              <a:buNone/>
            </a:pPr>
            <a:r>
              <a:rPr lang="en-US" sz="2000" b="1" i="1" dirty="0">
                <a:latin typeface="Lato Semibold" panose="020F0502020204030203" pitchFamily="34" charset="0"/>
                <a:ea typeface="Lato Semibold" panose="020F0502020204030203" pitchFamily="34" charset="0"/>
                <a:cs typeface="Lato Semibold" panose="020F0502020204030203" pitchFamily="34" charset="0"/>
              </a:rPr>
              <a:t>Note: all accommodations except allow accessibility mode and screen zoom are available</a:t>
            </a:r>
          </a:p>
          <a:p>
            <a:pPr>
              <a:buFont typeface="Wingdings" panose="05000000000000000000" pitchFamily="2" charset="2"/>
              <a:buChar char="§"/>
            </a:pPr>
            <a:r>
              <a:rPr lang="en-US" sz="2200" b="1" dirty="0">
                <a:latin typeface="Lato Semibold" panose="020F0502020204030203" pitchFamily="34" charset="0"/>
                <a:ea typeface="Lato Semibold" panose="020F0502020204030203" pitchFamily="34" charset="0"/>
                <a:cs typeface="Lato Semibold" panose="020F0502020204030203" pitchFamily="34" charset="0"/>
              </a:rPr>
              <a:t>To access the practice test in </a:t>
            </a:r>
            <a:r>
              <a:rPr lang="en-US" sz="2200" b="1" u="sng" dirty="0">
                <a:latin typeface="Lato Semibold" panose="020F0502020204030203" pitchFamily="34" charset="0"/>
                <a:ea typeface="Lato Semibold" panose="020F0502020204030203" pitchFamily="34" charset="0"/>
                <a:cs typeface="Lato Semibold" panose="020F0502020204030203" pitchFamily="34" charset="0"/>
              </a:rPr>
              <a:t>web browser</a:t>
            </a:r>
            <a:r>
              <a:rPr lang="en-US" sz="2200" b="1" dirty="0">
                <a:latin typeface="Lato Semibold" panose="020F0502020204030203" pitchFamily="34" charset="0"/>
                <a:ea typeface="Lato Semibold" panose="020F0502020204030203" pitchFamily="34" charset="0"/>
                <a:cs typeface="Lato Semibold" panose="020F0502020204030203" pitchFamily="34" charset="0"/>
              </a:rPr>
              <a:t>:</a:t>
            </a:r>
          </a:p>
          <a:p>
            <a:pPr marL="914400" lvl="1" indent="-457200">
              <a:buFont typeface="+mj-lt"/>
              <a:buAutoNum type="arabicPeriod"/>
            </a:pPr>
            <a:r>
              <a:rPr lang="en-US" sz="2000" b="1" dirty="0">
                <a:latin typeface="Lato Semibold" panose="020F0502020204030203" pitchFamily="34" charset="0"/>
                <a:ea typeface="Lato Semibold" panose="020F0502020204030203" pitchFamily="34" charset="0"/>
                <a:cs typeface="Lato Semibold" panose="020F0502020204030203" pitchFamily="34" charset="0"/>
              </a:rPr>
              <a:t>Launch Browser </a:t>
            </a:r>
          </a:p>
          <a:p>
            <a:pPr marL="914400" lvl="1" indent="-457200">
              <a:buFont typeface="+mj-lt"/>
              <a:buAutoNum type="arabicPeriod"/>
            </a:pPr>
            <a:r>
              <a:rPr lang="en-US" sz="2000" b="1" dirty="0">
                <a:latin typeface="Lato Semibold" panose="020F0502020204030203" pitchFamily="34" charset="0"/>
                <a:ea typeface="Lato Semibold" panose="020F0502020204030203" pitchFamily="34" charset="0"/>
                <a:cs typeface="Lato Semibold" panose="020F0502020204030203" pitchFamily="34" charset="0"/>
              </a:rPr>
              <a:t>Go to </a:t>
            </a:r>
            <a:r>
              <a:rPr lang="en-US" sz="2000" b="1" dirty="0">
                <a:latin typeface="Lato Semibold" panose="020F0502020204030203" pitchFamily="34" charset="0"/>
                <a:ea typeface="Lato Semibold" panose="020F0502020204030203" pitchFamily="34" charset="0"/>
                <a:cs typeface="Lato Semibold" panose="020F0502020204030203" pitchFamily="34" charset="0"/>
                <a:hlinkClick r:id="rId2"/>
              </a:rPr>
              <a:t>https://biepracticetest.cognia.org</a:t>
            </a:r>
            <a:endParaRPr lang="en-US" sz="2000" b="1" dirty="0">
              <a:latin typeface="Lato Semibold" panose="020F0502020204030203" pitchFamily="34" charset="0"/>
              <a:ea typeface="Lato Semibold" panose="020F0502020204030203" pitchFamily="34" charset="0"/>
              <a:cs typeface="Lato Semibold" panose="020F0502020204030203" pitchFamily="34" charset="0"/>
            </a:endParaRPr>
          </a:p>
          <a:p>
            <a:pPr marL="914400" lvl="1" indent="-457200">
              <a:buFont typeface="+mj-lt"/>
              <a:buAutoNum type="arabicPeriod"/>
            </a:pPr>
            <a:r>
              <a:rPr lang="en-US" sz="2000" b="1" dirty="0">
                <a:latin typeface="Lato Semibold" panose="020F0502020204030203" pitchFamily="34" charset="0"/>
                <a:ea typeface="Lato Semibold" panose="020F0502020204030203" pitchFamily="34" charset="0"/>
                <a:cs typeface="Lato Semibold" panose="020F0502020204030203" pitchFamily="34" charset="0"/>
              </a:rPr>
              <a:t>Use the drop-down menu to select the practice test and click the “Go” button</a:t>
            </a:r>
          </a:p>
          <a:p>
            <a:pPr marL="457200" lvl="1" indent="0">
              <a:buNone/>
            </a:pPr>
            <a:endParaRPr lang="en-US" sz="2000" b="1" dirty="0">
              <a:latin typeface="Lato Semibold" panose="020F0502020204030203" pitchFamily="34" charset="0"/>
              <a:ea typeface="Lato Semibold" panose="020F0502020204030203" pitchFamily="34" charset="0"/>
              <a:cs typeface="Lato Semibold" panose="020F0502020204030203" pitchFamily="34" charset="0"/>
            </a:endParaRPr>
          </a:p>
          <a:p>
            <a:pPr marL="0" indent="0">
              <a:buNone/>
            </a:pPr>
            <a:r>
              <a:rPr lang="en-US" dirty="0">
                <a:solidFill>
                  <a:srgbClr val="005789"/>
                </a:solidFill>
                <a:latin typeface="Lato Semibold" panose="020F0502020204030203" pitchFamily="34" charset="0"/>
                <a:ea typeface="Lato Semibold" panose="020F0502020204030203" pitchFamily="34" charset="0"/>
                <a:cs typeface="Lato Semibold" panose="020F0502020204030203" pitchFamily="34" charset="0"/>
              </a:rPr>
              <a:t>2. Use a student kiosk</a:t>
            </a:r>
          </a:p>
          <a:p>
            <a:pPr marL="0" indent="0">
              <a:buNone/>
            </a:pPr>
            <a:r>
              <a:rPr lang="en-US" sz="2200" b="1" dirty="0">
                <a:latin typeface="Lato Semibold" panose="020F0502020204030203" pitchFamily="34" charset="0"/>
                <a:ea typeface="Lato Semibold" panose="020F0502020204030203" pitchFamily="34" charset="0"/>
                <a:cs typeface="Lato Semibold" panose="020F0502020204030203" pitchFamily="34" charset="0"/>
              </a:rPr>
              <a:t>Best option for:</a:t>
            </a:r>
          </a:p>
          <a:p>
            <a:pPr marL="457200" lvl="1" indent="0">
              <a:buNone/>
            </a:pPr>
            <a:r>
              <a:rPr lang="en-US" sz="2000" b="1" dirty="0">
                <a:latin typeface="Lato Semibold" panose="020F0502020204030203" pitchFamily="34" charset="0"/>
                <a:ea typeface="Lato Semibold" panose="020F0502020204030203" pitchFamily="34" charset="0"/>
                <a:cs typeface="Lato Semibold" panose="020F0502020204030203" pitchFamily="34" charset="0"/>
              </a:rPr>
              <a:t>Realistic practice testing in secure kiosk</a:t>
            </a:r>
          </a:p>
          <a:p>
            <a:pPr marL="457200" lvl="1" indent="0">
              <a:buNone/>
            </a:pPr>
            <a:r>
              <a:rPr lang="en-US" sz="2000" b="1" i="1" dirty="0">
                <a:latin typeface="Lato Semibold" panose="020F0502020204030203" pitchFamily="34" charset="0"/>
                <a:ea typeface="Lato Semibold" panose="020F0502020204030203" pitchFamily="34" charset="0"/>
                <a:cs typeface="Lato Semibold" panose="020F0502020204030203" pitchFamily="34" charset="0"/>
              </a:rPr>
              <a:t>Note: all accommodations except allow accessibility mode are available</a:t>
            </a:r>
          </a:p>
          <a:p>
            <a:pPr>
              <a:buFont typeface="Wingdings" panose="05000000000000000000" pitchFamily="2" charset="2"/>
              <a:buChar char="§"/>
            </a:pPr>
            <a:r>
              <a:rPr lang="en-US" sz="2200" b="1" dirty="0">
                <a:latin typeface="Lato Semibold" panose="020F0502020204030203" pitchFamily="34" charset="0"/>
                <a:ea typeface="Lato Semibold" panose="020F0502020204030203" pitchFamily="34" charset="0"/>
                <a:cs typeface="Lato Semibold" panose="020F0502020204030203" pitchFamily="34" charset="0"/>
              </a:rPr>
              <a:t>To access the practice test in </a:t>
            </a:r>
            <a:r>
              <a:rPr lang="en-US" sz="2200" b="1" u="sng" dirty="0">
                <a:latin typeface="Lato Semibold" panose="020F0502020204030203" pitchFamily="34" charset="0"/>
                <a:ea typeface="Lato Semibold" panose="020F0502020204030203" pitchFamily="34" charset="0"/>
                <a:cs typeface="Lato Semibold" panose="020F0502020204030203" pitchFamily="34" charset="0"/>
              </a:rPr>
              <a:t>kiosk</a:t>
            </a:r>
            <a:r>
              <a:rPr lang="en-US" sz="2200" b="1" dirty="0">
                <a:latin typeface="Lato Semibold" panose="020F0502020204030203" pitchFamily="34" charset="0"/>
                <a:ea typeface="Lato Semibold" panose="020F0502020204030203" pitchFamily="34" charset="0"/>
                <a:cs typeface="Lato Semibold" panose="020F0502020204030203" pitchFamily="34" charset="0"/>
              </a:rPr>
              <a:t>:</a:t>
            </a:r>
          </a:p>
          <a:p>
            <a:pPr marL="914400" lvl="1" indent="-457200">
              <a:buFont typeface="+mj-lt"/>
              <a:buAutoNum type="arabicPeriod"/>
            </a:pPr>
            <a:r>
              <a:rPr lang="en-US" sz="2000" b="1" dirty="0">
                <a:latin typeface="Lato Semibold" panose="020F0502020204030203" pitchFamily="34" charset="0"/>
                <a:ea typeface="Lato Semibold" panose="020F0502020204030203" pitchFamily="34" charset="0"/>
                <a:cs typeface="Lato Semibold" panose="020F0502020204030203" pitchFamily="34" charset="0"/>
              </a:rPr>
              <a:t>Launch BIE Science Kiosk </a:t>
            </a:r>
          </a:p>
          <a:p>
            <a:pPr marL="914400" lvl="1" indent="-457200">
              <a:buFont typeface="+mj-lt"/>
              <a:buAutoNum type="arabicPeriod"/>
            </a:pPr>
            <a:r>
              <a:rPr lang="en-US" sz="2000" b="1" dirty="0">
                <a:latin typeface="Lato Semibold" panose="020F0502020204030203" pitchFamily="34" charset="0"/>
                <a:ea typeface="Lato Semibold" panose="020F0502020204030203" pitchFamily="34" charset="0"/>
                <a:cs typeface="Lato Semibold" panose="020F0502020204030203" pitchFamily="34" charset="0"/>
              </a:rPr>
              <a:t>Click on the “Access Practice Test” link</a:t>
            </a:r>
          </a:p>
          <a:p>
            <a:pPr marL="914400" lvl="1" indent="-457200">
              <a:buFont typeface="+mj-lt"/>
              <a:buAutoNum type="arabicPeriod"/>
            </a:pPr>
            <a:r>
              <a:rPr lang="en-US" sz="2000" b="1" dirty="0">
                <a:latin typeface="Lato Semibold" panose="020F0502020204030203" pitchFamily="34" charset="0"/>
                <a:ea typeface="Lato Semibold" panose="020F0502020204030203" pitchFamily="34" charset="0"/>
                <a:cs typeface="Lato Semibold" panose="020F0502020204030203" pitchFamily="34" charset="0"/>
              </a:rPr>
              <a:t>Use the drop-down menu to select the practice test and click the “Go” button</a:t>
            </a:r>
          </a:p>
          <a:p>
            <a:pPr marL="457200" lvl="1" indent="0">
              <a:buNone/>
            </a:pPr>
            <a:endParaRPr lang="en-US" sz="2000" b="1" dirty="0">
              <a:latin typeface="Lato Semibold" panose="020F0502020204030203" pitchFamily="34" charset="0"/>
              <a:ea typeface="Lato Semibold" panose="020F0502020204030203" pitchFamily="34" charset="0"/>
              <a:cs typeface="Lato Semibold" panose="020F0502020204030203" pitchFamily="34" charset="0"/>
            </a:endParaRPr>
          </a:p>
          <a:p>
            <a:pPr marL="0" indent="0">
              <a:buNone/>
            </a:pPr>
            <a:endParaRPr lang="en-US" dirty="0">
              <a:solidFill>
                <a:srgbClr val="005789"/>
              </a:solidFill>
              <a:latin typeface="Lato Semibold" panose="020F0502020204030203" pitchFamily="34" charset="0"/>
              <a:ea typeface="Lato Semibold" panose="020F0502020204030203" pitchFamily="34" charset="0"/>
              <a:cs typeface="Lato Semibold" panose="020F0502020204030203" pitchFamily="34" charset="0"/>
            </a:endParaRPr>
          </a:p>
          <a:p>
            <a:pPr marL="0" indent="0">
              <a:buFont typeface="Arial"/>
              <a:buNone/>
            </a:pPr>
            <a:endParaRPr lang="en-US" dirty="0"/>
          </a:p>
        </p:txBody>
      </p:sp>
      <p:pic>
        <p:nvPicPr>
          <p:cNvPr id="5" name="Picture 4">
            <a:extLst>
              <a:ext uri="{FF2B5EF4-FFF2-40B4-BE49-F238E27FC236}">
                <a16:creationId xmlns:a16="http://schemas.microsoft.com/office/drawing/2014/main" id="{8B54F914-11DC-480B-BAE1-CCD30F6BE5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426BA699-33AC-49FA-A87D-29F811ED3974}"/>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638013" y="30141"/>
            <a:ext cx="685800" cy="692754"/>
          </a:xfrm>
          <a:prstGeom prst="rect">
            <a:avLst/>
          </a:prstGeom>
        </p:spPr>
      </p:pic>
    </p:spTree>
    <p:extLst>
      <p:ext uri="{BB962C8B-B14F-4D97-AF65-F5344CB8AC3E}">
        <p14:creationId xmlns:p14="http://schemas.microsoft.com/office/powerpoint/2010/main" val="33794564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FCA36-7C92-4841-8F13-AFB2BDDA0897}"/>
              </a:ext>
            </a:extLst>
          </p:cNvPr>
          <p:cNvSpPr>
            <a:spLocks noGrp="1"/>
          </p:cNvSpPr>
          <p:nvPr>
            <p:ph type="title"/>
          </p:nvPr>
        </p:nvSpPr>
        <p:spPr/>
        <p:txBody>
          <a:bodyPr/>
          <a:lstStyle/>
          <a:p>
            <a:r>
              <a:rPr lang="en-US" dirty="0"/>
              <a:t>Practice Test</a:t>
            </a:r>
          </a:p>
        </p:txBody>
      </p:sp>
      <p:pic>
        <p:nvPicPr>
          <p:cNvPr id="7" name="Picture 6">
            <a:extLst>
              <a:ext uri="{FF2B5EF4-FFF2-40B4-BE49-F238E27FC236}">
                <a16:creationId xmlns:a16="http://schemas.microsoft.com/office/drawing/2014/main" id="{35235DE0-7287-466E-BCCF-7B3B3ACEEC2F}"/>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32772" y="30141"/>
            <a:ext cx="685800" cy="692754"/>
          </a:xfrm>
          <a:prstGeom prst="rect">
            <a:avLst/>
          </a:prstGeom>
        </p:spPr>
      </p:pic>
      <p:pic>
        <p:nvPicPr>
          <p:cNvPr id="14" name="Picture 13">
            <a:extLst>
              <a:ext uri="{FF2B5EF4-FFF2-40B4-BE49-F238E27FC236}">
                <a16:creationId xmlns:a16="http://schemas.microsoft.com/office/drawing/2014/main" id="{91D2A3E9-C50F-8F05-226E-0C6238489F7F}"/>
              </a:ext>
            </a:extLst>
          </p:cNvPr>
          <p:cNvPicPr>
            <a:picLocks noChangeAspect="1"/>
          </p:cNvPicPr>
          <p:nvPr/>
        </p:nvPicPr>
        <p:blipFill>
          <a:blip r:embed="rId3"/>
          <a:stretch>
            <a:fillRect/>
          </a:stretch>
        </p:blipFill>
        <p:spPr>
          <a:xfrm>
            <a:off x="2383055" y="875504"/>
            <a:ext cx="7425890" cy="5681779"/>
          </a:xfrm>
          <a:prstGeom prst="rect">
            <a:avLst/>
          </a:prstGeom>
        </p:spPr>
      </p:pic>
    </p:spTree>
    <p:extLst>
      <p:ext uri="{BB962C8B-B14F-4D97-AF65-F5344CB8AC3E}">
        <p14:creationId xmlns:p14="http://schemas.microsoft.com/office/powerpoint/2010/main" val="15714999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4DD0-116F-4330-9850-9ABA5B8B4658}"/>
              </a:ext>
            </a:extLst>
          </p:cNvPr>
          <p:cNvSpPr>
            <a:spLocks noGrp="1"/>
          </p:cNvSpPr>
          <p:nvPr>
            <p:ph type="title"/>
          </p:nvPr>
        </p:nvSpPr>
        <p:spPr/>
        <p:txBody>
          <a:bodyPr/>
          <a:lstStyle/>
          <a:p>
            <a:r>
              <a:rPr lang="en-US"/>
              <a:t>Additional Training Resources</a:t>
            </a:r>
          </a:p>
        </p:txBody>
      </p:sp>
      <p:sp>
        <p:nvSpPr>
          <p:cNvPr id="3" name="Content Placeholder 2">
            <a:extLst>
              <a:ext uri="{FF2B5EF4-FFF2-40B4-BE49-F238E27FC236}">
                <a16:creationId xmlns:a16="http://schemas.microsoft.com/office/drawing/2014/main" id="{C604B494-C92D-4CE2-8242-6BD64BF40575}"/>
              </a:ext>
            </a:extLst>
          </p:cNvPr>
          <p:cNvSpPr>
            <a:spLocks noGrp="1"/>
          </p:cNvSpPr>
          <p:nvPr>
            <p:ph idx="1"/>
          </p:nvPr>
        </p:nvSpPr>
        <p:spPr>
          <a:xfrm>
            <a:off x="745896" y="1025997"/>
            <a:ext cx="10700208" cy="5058414"/>
          </a:xfrm>
        </p:spPr>
        <p:txBody>
          <a:bodyPr>
            <a:normAutofit lnSpcReduction="10000"/>
          </a:bodyPr>
          <a:lstStyle/>
          <a:p>
            <a:pPr marL="0" indent="0">
              <a:buNone/>
            </a:pPr>
            <a:r>
              <a:rPr lang="en-US" dirty="0">
                <a:solidFill>
                  <a:srgbClr val="005789"/>
                </a:solidFill>
                <a:latin typeface="Lato Semibold" panose="020F0502020204030203" pitchFamily="34" charset="0"/>
                <a:ea typeface="Lato Semibold" panose="020F0502020204030203" pitchFamily="34" charset="0"/>
                <a:cs typeface="Lato Semibold" panose="020F0502020204030203" pitchFamily="34" charset="0"/>
              </a:rPr>
              <a:t>Help Guides</a:t>
            </a:r>
          </a:p>
          <a:p>
            <a:r>
              <a:rPr lang="en-US" sz="2200" dirty="0">
                <a:latin typeface="Lato Semibold" panose="020F0502020204030203" pitchFamily="34" charset="0"/>
                <a:ea typeface="Lato Semibold" panose="020F0502020204030203" pitchFamily="34" charset="0"/>
                <a:cs typeface="Lato Semibold" panose="020F0502020204030203" pitchFamily="34" charset="0"/>
              </a:rPr>
              <a:t>Quick Starts: Creating Classes, Scheduling Tests, Printing Logins, Student Interface</a:t>
            </a:r>
          </a:p>
          <a:p>
            <a:r>
              <a:rPr lang="en-US" sz="2200" dirty="0">
                <a:latin typeface="Lato Semibold" panose="020F0502020204030203" pitchFamily="34" charset="0"/>
                <a:ea typeface="Lato Semibold" panose="020F0502020204030203" pitchFamily="34" charset="0"/>
                <a:cs typeface="Lato Semibold" panose="020F0502020204030203" pitchFamily="34" charset="0"/>
              </a:rPr>
              <a:t>Browser Testing User Guide</a:t>
            </a:r>
          </a:p>
          <a:p>
            <a:r>
              <a:rPr lang="en-US" sz="2200" dirty="0">
                <a:latin typeface="Lato Semibold" panose="020F0502020204030203" pitchFamily="34" charset="0"/>
                <a:ea typeface="Lato Semibold" panose="020F0502020204030203" pitchFamily="34" charset="0"/>
                <a:cs typeface="Lato Semibold" panose="020F0502020204030203" pitchFamily="34" charset="0"/>
              </a:rPr>
              <a:t>Kiosk Installation Guide</a:t>
            </a:r>
          </a:p>
          <a:p>
            <a:r>
              <a:rPr lang="en-US" sz="2200" dirty="0">
                <a:latin typeface="Lato Semibold" panose="020F0502020204030203" pitchFamily="34" charset="0"/>
                <a:ea typeface="Lato Semibold" panose="020F0502020204030203" pitchFamily="34" charset="0"/>
                <a:cs typeface="Lato Semibold" panose="020F0502020204030203" pitchFamily="34" charset="0"/>
              </a:rPr>
              <a:t>Portal User Guide</a:t>
            </a:r>
          </a:p>
          <a:p>
            <a:r>
              <a:rPr lang="en-US" sz="2200" dirty="0">
                <a:latin typeface="Lato Semibold" panose="020F0502020204030203" pitchFamily="34" charset="0"/>
                <a:ea typeface="Lato Semibold" panose="020F0502020204030203" pitchFamily="34" charset="0"/>
                <a:cs typeface="Lato Semibold" panose="020F0502020204030203" pitchFamily="34" charset="0"/>
              </a:rPr>
              <a:t>Kiosk User Guide</a:t>
            </a:r>
          </a:p>
          <a:p>
            <a:r>
              <a:rPr lang="en-US" sz="2200" dirty="0">
                <a:latin typeface="Lato Semibold" panose="020F0502020204030203" pitchFamily="34" charset="0"/>
                <a:ea typeface="Lato Semibold" panose="020F0502020204030203" pitchFamily="34" charset="0"/>
                <a:cs typeface="Lato Semibold" panose="020F0502020204030203" pitchFamily="34" charset="0"/>
              </a:rPr>
              <a:t>Testing with Third Party Accessibility Software</a:t>
            </a:r>
          </a:p>
          <a:p>
            <a:r>
              <a:rPr lang="en-US" sz="2200" dirty="0">
                <a:latin typeface="Lato Semibold" panose="020F0502020204030203" pitchFamily="34" charset="0"/>
                <a:ea typeface="Lato Semibold" panose="020F0502020204030203" pitchFamily="34" charset="0"/>
                <a:cs typeface="Lato Semibold" panose="020F0502020204030203" pitchFamily="34" charset="0"/>
              </a:rPr>
              <a:t>Tutorial Videos</a:t>
            </a:r>
          </a:p>
          <a:p>
            <a:pPr lvl="1"/>
            <a:r>
              <a:rPr lang="en-US" sz="1800" b="1" dirty="0">
                <a:solidFill>
                  <a:srgbClr val="002060"/>
                </a:solidFill>
                <a:latin typeface="Lato Semibold" panose="020F0502020204030203" pitchFamily="34" charset="0"/>
                <a:ea typeface="Lato Semibold" panose="020F0502020204030203" pitchFamily="34" charset="0"/>
                <a:cs typeface="Lato Semibold" panose="020F0502020204030203" pitchFamily="34" charset="0"/>
                <a:hlinkClick r:id="rId2"/>
              </a:rPr>
              <a:t>https://bie.onlinehelp.cognia.org/</a:t>
            </a:r>
            <a:endParaRPr lang="en-US" sz="1800" b="1" dirty="0">
              <a:latin typeface="Lato Semibold" panose="020F0502020204030203" pitchFamily="34" charset="0"/>
              <a:ea typeface="Lato Semibold" panose="020F0502020204030203" pitchFamily="34" charset="0"/>
              <a:cs typeface="Lato Semibold" panose="020F0502020204030203" pitchFamily="34" charset="0"/>
            </a:endParaRPr>
          </a:p>
          <a:p>
            <a:endParaRPr lang="en-US" sz="2200" dirty="0">
              <a:latin typeface="Lato Semibold" panose="020F0502020204030203" pitchFamily="34" charset="0"/>
              <a:ea typeface="Lato Semibold" panose="020F0502020204030203" pitchFamily="34" charset="0"/>
              <a:cs typeface="Lato Semibold" panose="020F0502020204030203" pitchFamily="34" charset="0"/>
            </a:endParaRPr>
          </a:p>
          <a:p>
            <a:pPr marL="0" indent="0">
              <a:buNone/>
            </a:pPr>
            <a:r>
              <a:rPr lang="en-US" dirty="0">
                <a:solidFill>
                  <a:srgbClr val="005789"/>
                </a:solidFill>
                <a:latin typeface="Lato Semibold" panose="020F0502020204030203" pitchFamily="34" charset="0"/>
                <a:ea typeface="Lato Semibold" panose="020F0502020204030203" pitchFamily="34" charset="0"/>
                <a:cs typeface="Lato Semibold" panose="020F0502020204030203" pitchFamily="34" charset="0"/>
              </a:rPr>
              <a:t>Support Desk</a:t>
            </a:r>
          </a:p>
          <a:p>
            <a:r>
              <a:rPr lang="en-US" sz="2200" dirty="0">
                <a:latin typeface="Lato Semibold" panose="020F0502020204030203" pitchFamily="34" charset="0"/>
                <a:ea typeface="Lato Semibold" panose="020F0502020204030203" pitchFamily="34" charset="0"/>
                <a:cs typeface="Lato Semibold" panose="020F0502020204030203" pitchFamily="34" charset="0"/>
              </a:rPr>
              <a:t>Call-in Information Sheet</a:t>
            </a:r>
          </a:p>
        </p:txBody>
      </p:sp>
      <p:pic>
        <p:nvPicPr>
          <p:cNvPr id="4" name="Picture 3">
            <a:extLst>
              <a:ext uri="{FF2B5EF4-FFF2-40B4-BE49-F238E27FC236}">
                <a16:creationId xmlns:a16="http://schemas.microsoft.com/office/drawing/2014/main" id="{5DD8097B-DE6E-4F1B-A731-498C42932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BBE0CD94-A9F8-42F6-8EF8-B232FA39C7E5}"/>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638013" y="30141"/>
            <a:ext cx="685800" cy="692754"/>
          </a:xfrm>
          <a:prstGeom prst="rect">
            <a:avLst/>
          </a:prstGeom>
        </p:spPr>
      </p:pic>
    </p:spTree>
    <p:extLst>
      <p:ext uri="{BB962C8B-B14F-4D97-AF65-F5344CB8AC3E}">
        <p14:creationId xmlns:p14="http://schemas.microsoft.com/office/powerpoint/2010/main" val="2933913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27968-6154-4574-ACA1-D83EDFEB6E78}"/>
              </a:ext>
            </a:extLst>
          </p:cNvPr>
          <p:cNvSpPr>
            <a:spLocks noGrp="1"/>
          </p:cNvSpPr>
          <p:nvPr>
            <p:ph type="title"/>
          </p:nvPr>
        </p:nvSpPr>
        <p:spPr/>
        <p:txBody>
          <a:bodyPr/>
          <a:lstStyle/>
          <a:p>
            <a:r>
              <a:rPr lang="en-US"/>
              <a:t>Key Dates</a:t>
            </a:r>
          </a:p>
        </p:txBody>
      </p:sp>
      <p:graphicFrame>
        <p:nvGraphicFramePr>
          <p:cNvPr id="6" name="Table 6">
            <a:extLst>
              <a:ext uri="{FF2B5EF4-FFF2-40B4-BE49-F238E27FC236}">
                <a16:creationId xmlns:a16="http://schemas.microsoft.com/office/drawing/2014/main" id="{06F58D4C-78AE-47F6-AF7E-4B6C479D62E4}"/>
              </a:ext>
            </a:extLst>
          </p:cNvPr>
          <p:cNvGraphicFramePr>
            <a:graphicFrameLocks noGrp="1"/>
          </p:cNvGraphicFramePr>
          <p:nvPr>
            <p:ph idx="1"/>
            <p:extLst>
              <p:ext uri="{D42A27DB-BD31-4B8C-83A1-F6EECF244321}">
                <p14:modId xmlns:p14="http://schemas.microsoft.com/office/powerpoint/2010/main" val="3465383763"/>
              </p:ext>
            </p:extLst>
          </p:nvPr>
        </p:nvGraphicFramePr>
        <p:xfrm>
          <a:off x="524301" y="1219844"/>
          <a:ext cx="10898875" cy="3078480"/>
        </p:xfrm>
        <a:graphic>
          <a:graphicData uri="http://schemas.openxmlformats.org/drawingml/2006/table">
            <a:tbl>
              <a:tblPr firstRow="1" bandRow="1">
                <a:tableStyleId>{5C22544A-7EE6-4342-B048-85BDC9FD1C3A}</a:tableStyleId>
              </a:tblPr>
              <a:tblGrid>
                <a:gridCol w="6995616">
                  <a:extLst>
                    <a:ext uri="{9D8B030D-6E8A-4147-A177-3AD203B41FA5}">
                      <a16:colId xmlns:a16="http://schemas.microsoft.com/office/drawing/2014/main" val="2404641891"/>
                    </a:ext>
                  </a:extLst>
                </a:gridCol>
                <a:gridCol w="3903259">
                  <a:extLst>
                    <a:ext uri="{9D8B030D-6E8A-4147-A177-3AD203B41FA5}">
                      <a16:colId xmlns:a16="http://schemas.microsoft.com/office/drawing/2014/main" val="3018568718"/>
                    </a:ext>
                  </a:extLst>
                </a:gridCol>
              </a:tblGrid>
              <a:tr h="370840">
                <a:tc gridSpan="2">
                  <a:txBody>
                    <a:bodyPr/>
                    <a:lstStyle/>
                    <a:p>
                      <a:r>
                        <a:rPr lang="en-US" sz="2800">
                          <a:latin typeface="Lato Light" panose="020F0302020204030203" pitchFamily="34" charset="0"/>
                        </a:rPr>
                        <a:t>Test Preparation Key Dates</a:t>
                      </a:r>
                    </a:p>
                    <a:p>
                      <a:endParaRPr lang="en-US">
                        <a:latin typeface="Lato Light" panose="020F0302020204030203" pitchFamily="34" charset="0"/>
                      </a:endParaRPr>
                    </a:p>
                  </a:txBody>
                  <a:tcPr/>
                </a:tc>
                <a:tc hMerge="1">
                  <a:txBody>
                    <a:bodyPr/>
                    <a:lstStyle/>
                    <a:p>
                      <a:endParaRPr lang="en-US"/>
                    </a:p>
                  </a:txBody>
                  <a:tcPr/>
                </a:tc>
                <a:extLst>
                  <a:ext uri="{0D108BD9-81ED-4DB2-BD59-A6C34878D82A}">
                    <a16:rowId xmlns:a16="http://schemas.microsoft.com/office/drawing/2014/main" val="20142176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Lato Light" panose="020F0302020204030203" pitchFamily="34" charset="0"/>
                        </a:rPr>
                        <a:t>Practice test live (summative)</a:t>
                      </a:r>
                    </a:p>
                  </a:txBody>
                  <a:tcPr/>
                </a:tc>
                <a:tc>
                  <a:txBody>
                    <a:bodyPr/>
                    <a:lstStyle/>
                    <a:p>
                      <a:r>
                        <a:rPr lang="en-US" sz="2400" b="1" dirty="0">
                          <a:latin typeface="Lato Light" panose="020F0302020204030203" pitchFamily="34" charset="0"/>
                        </a:rPr>
                        <a:t>All year</a:t>
                      </a:r>
                    </a:p>
                  </a:txBody>
                  <a:tcPr/>
                </a:tc>
                <a:extLst>
                  <a:ext uri="{0D108BD9-81ED-4DB2-BD59-A6C34878D82A}">
                    <a16:rowId xmlns:a16="http://schemas.microsoft.com/office/drawing/2014/main" val="136334161"/>
                  </a:ext>
                </a:extLst>
              </a:tr>
              <a:tr h="370840">
                <a:tc>
                  <a:txBody>
                    <a:bodyPr/>
                    <a:lstStyle/>
                    <a:p>
                      <a:r>
                        <a:rPr lang="en-US" sz="2400" b="1" dirty="0">
                          <a:latin typeface="Lato Light" panose="020F0302020204030203" pitchFamily="34" charset="0"/>
                        </a:rPr>
                        <a:t>Portal Open &amp; Kiosks available for download</a:t>
                      </a:r>
                    </a:p>
                  </a:txBody>
                  <a:tcPr/>
                </a:tc>
                <a:tc>
                  <a:txBody>
                    <a:bodyPr/>
                    <a:lstStyle/>
                    <a:p>
                      <a:r>
                        <a:rPr lang="en-US" sz="2400" b="1" dirty="0">
                          <a:latin typeface="Lato Light" panose="020F0302020204030203" pitchFamily="34" charset="0"/>
                        </a:rPr>
                        <a:t>Sep 11, 2023</a:t>
                      </a:r>
                    </a:p>
                  </a:txBody>
                  <a:tcPr/>
                </a:tc>
                <a:extLst>
                  <a:ext uri="{0D108BD9-81ED-4DB2-BD59-A6C34878D82A}">
                    <a16:rowId xmlns:a16="http://schemas.microsoft.com/office/drawing/2014/main" val="26401341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Lato Light" panose="020F0302020204030203" pitchFamily="34" charset="0"/>
                        </a:rPr>
                        <a:t>BIE Roster Upload (only 5</a:t>
                      </a:r>
                      <a:r>
                        <a:rPr lang="en-US" sz="2400" b="1" baseline="30000" dirty="0">
                          <a:latin typeface="Lato Light" panose="020F0302020204030203" pitchFamily="34" charset="0"/>
                        </a:rPr>
                        <a:t>th</a:t>
                      </a:r>
                      <a:r>
                        <a:rPr lang="en-US" sz="2400" b="1" dirty="0">
                          <a:latin typeface="Lato Light" panose="020F0302020204030203" pitchFamily="34" charset="0"/>
                        </a:rPr>
                        <a:t>, 8</a:t>
                      </a:r>
                      <a:r>
                        <a:rPr lang="en-US" sz="2400" b="1" baseline="30000" dirty="0">
                          <a:latin typeface="Lato Light" panose="020F0302020204030203" pitchFamily="34" charset="0"/>
                        </a:rPr>
                        <a:t>th</a:t>
                      </a:r>
                      <a:r>
                        <a:rPr lang="en-US" sz="2400" b="1" dirty="0">
                          <a:latin typeface="Lato Light" panose="020F0302020204030203" pitchFamily="34" charset="0"/>
                        </a:rPr>
                        <a:t>, 11</a:t>
                      </a:r>
                      <a:r>
                        <a:rPr lang="en-US" sz="2400" b="1" baseline="30000" dirty="0">
                          <a:latin typeface="Lato Light" panose="020F0302020204030203" pitchFamily="34" charset="0"/>
                        </a:rPr>
                        <a:t>th</a:t>
                      </a:r>
                      <a:r>
                        <a:rPr lang="en-US" sz="2400" b="1" dirty="0">
                          <a:latin typeface="Lato Light" panose="020F0302020204030203" pitchFamily="34" charset="0"/>
                        </a:rPr>
                        <a:t> grade students)</a:t>
                      </a:r>
                    </a:p>
                  </a:txBody>
                  <a:tcPr/>
                </a:tc>
                <a:tc>
                  <a:txBody>
                    <a:bodyPr/>
                    <a:lstStyle/>
                    <a:p>
                      <a:r>
                        <a:rPr lang="en-US" sz="2400" b="1" dirty="0">
                          <a:latin typeface="Lato Light" panose="020F0302020204030203" pitchFamily="34" charset="0"/>
                        </a:rPr>
                        <a:t>Sep 13, 2023</a:t>
                      </a:r>
                    </a:p>
                  </a:txBody>
                  <a:tcPr/>
                </a:tc>
                <a:extLst>
                  <a:ext uri="{0D108BD9-81ED-4DB2-BD59-A6C34878D82A}">
                    <a16:rowId xmlns:a16="http://schemas.microsoft.com/office/drawing/2014/main" val="50664550"/>
                  </a:ext>
                </a:extLst>
              </a:tr>
              <a:tr h="370840">
                <a:tc>
                  <a:txBody>
                    <a:bodyPr/>
                    <a:lstStyle/>
                    <a:p>
                      <a:r>
                        <a:rPr lang="en-US" sz="2400" b="1" dirty="0">
                          <a:latin typeface="Lato Light" panose="020F0302020204030203" pitchFamily="34" charset="0"/>
                        </a:rPr>
                        <a:t>Test window opens</a:t>
                      </a:r>
                    </a:p>
                  </a:txBody>
                  <a:tcPr/>
                </a:tc>
                <a:tc>
                  <a:txBody>
                    <a:bodyPr/>
                    <a:lstStyle/>
                    <a:p>
                      <a:r>
                        <a:rPr lang="en-US" sz="2400" b="1" dirty="0">
                          <a:latin typeface="Lato Light" panose="020F0302020204030203" pitchFamily="34" charset="0"/>
                        </a:rPr>
                        <a:t>Sep 21, 2023</a:t>
                      </a:r>
                    </a:p>
                  </a:txBody>
                  <a:tcPr/>
                </a:tc>
                <a:extLst>
                  <a:ext uri="{0D108BD9-81ED-4DB2-BD59-A6C34878D82A}">
                    <a16:rowId xmlns:a16="http://schemas.microsoft.com/office/drawing/2014/main" val="3613912421"/>
                  </a:ext>
                </a:extLst>
              </a:tr>
              <a:tr h="370840">
                <a:tc>
                  <a:txBody>
                    <a:bodyPr/>
                    <a:lstStyle/>
                    <a:p>
                      <a:r>
                        <a:rPr lang="en-US" sz="2400" b="1" dirty="0">
                          <a:latin typeface="Lato Light" panose="020F0302020204030203" pitchFamily="34" charset="0"/>
                        </a:rPr>
                        <a:t>Test window closes</a:t>
                      </a:r>
                    </a:p>
                  </a:txBody>
                  <a:tcPr/>
                </a:tc>
                <a:tc>
                  <a:txBody>
                    <a:bodyPr/>
                    <a:lstStyle/>
                    <a:p>
                      <a:r>
                        <a:rPr lang="en-US" sz="2400" b="1" dirty="0">
                          <a:latin typeface="Lato Light" panose="020F0302020204030203" pitchFamily="34" charset="0"/>
                        </a:rPr>
                        <a:t>Mar 8. 2024</a:t>
                      </a:r>
                    </a:p>
                  </a:txBody>
                  <a:tcPr/>
                </a:tc>
                <a:extLst>
                  <a:ext uri="{0D108BD9-81ED-4DB2-BD59-A6C34878D82A}">
                    <a16:rowId xmlns:a16="http://schemas.microsoft.com/office/drawing/2014/main" val="3738552865"/>
                  </a:ext>
                </a:extLst>
              </a:tr>
            </a:tbl>
          </a:graphicData>
        </a:graphic>
      </p:graphicFrame>
    </p:spTree>
    <p:extLst>
      <p:ext uri="{BB962C8B-B14F-4D97-AF65-F5344CB8AC3E}">
        <p14:creationId xmlns:p14="http://schemas.microsoft.com/office/powerpoint/2010/main" val="1161339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EB614-EA87-4777-AF39-AD132EE19CB3}"/>
              </a:ext>
            </a:extLst>
          </p:cNvPr>
          <p:cNvSpPr>
            <a:spLocks noGrp="1"/>
          </p:cNvSpPr>
          <p:nvPr>
            <p:ph type="title"/>
          </p:nvPr>
        </p:nvSpPr>
        <p:spPr/>
        <p:txBody>
          <a:bodyPr/>
          <a:lstStyle/>
          <a:p>
            <a:r>
              <a:rPr lang="en-US"/>
              <a:t>Remember</a:t>
            </a:r>
          </a:p>
        </p:txBody>
      </p:sp>
      <p:sp>
        <p:nvSpPr>
          <p:cNvPr id="3" name="Content Placeholder 2">
            <a:extLst>
              <a:ext uri="{FF2B5EF4-FFF2-40B4-BE49-F238E27FC236}">
                <a16:creationId xmlns:a16="http://schemas.microsoft.com/office/drawing/2014/main" id="{CE663E97-4C07-4DA2-9834-B503E2C3BA74}"/>
              </a:ext>
            </a:extLst>
          </p:cNvPr>
          <p:cNvSpPr>
            <a:spLocks noGrp="1"/>
          </p:cNvSpPr>
          <p:nvPr>
            <p:ph idx="1"/>
          </p:nvPr>
        </p:nvSpPr>
        <p:spPr>
          <a:xfrm>
            <a:off x="391885" y="899793"/>
            <a:ext cx="11451771" cy="5058414"/>
          </a:xfrm>
        </p:spPr>
        <p:txBody>
          <a:bodyPr/>
          <a:lstStyle/>
          <a:p>
            <a:r>
              <a:rPr lang="en-US" sz="2000" dirty="0">
                <a:latin typeface="Lato Semibold" panose="020F0502020204030203" pitchFamily="34" charset="0"/>
                <a:ea typeface="Lato Semibold" panose="020F0502020204030203" pitchFamily="34" charset="0"/>
                <a:cs typeface="Lato Semibold" panose="020F0502020204030203" pitchFamily="34" charset="0"/>
              </a:rPr>
              <a:t>Deactivate unused accounts</a:t>
            </a:r>
          </a:p>
          <a:p>
            <a:r>
              <a:rPr lang="en-US" sz="2000" dirty="0">
                <a:latin typeface="Lato Semibold" panose="020F0502020204030203" pitchFamily="34" charset="0"/>
                <a:ea typeface="Lato Semibold" panose="020F0502020204030203" pitchFamily="34" charset="0"/>
                <a:cs typeface="Lato Semibold" panose="020F0502020204030203" pitchFamily="34" charset="0"/>
              </a:rPr>
              <a:t>Students can take the BIE Science Benchmark using a Browser</a:t>
            </a:r>
          </a:p>
          <a:p>
            <a:r>
              <a:rPr lang="en-US" sz="2000" dirty="0">
                <a:latin typeface="Lato Semibold" panose="020F0502020204030203" pitchFamily="34" charset="0"/>
                <a:ea typeface="Lato Semibold" panose="020F0502020204030203" pitchFamily="34" charset="0"/>
                <a:cs typeface="Lato Semibold" panose="020F0502020204030203" pitchFamily="34" charset="0"/>
              </a:rPr>
              <a:t>Kiosks do need to be downloaded and apps installed </a:t>
            </a:r>
          </a:p>
          <a:p>
            <a:r>
              <a:rPr lang="en-US" sz="2000" dirty="0">
                <a:latin typeface="Lato Semibold" panose="020F0502020204030203" pitchFamily="34" charset="0"/>
                <a:ea typeface="Lato Semibold" panose="020F0502020204030203" pitchFamily="34" charset="0"/>
                <a:cs typeface="Lato Semibold" panose="020F0502020204030203" pitchFamily="34" charset="0"/>
              </a:rPr>
              <a:t>Check student demographics and add accommodations </a:t>
            </a:r>
          </a:p>
          <a:p>
            <a:r>
              <a:rPr lang="en-US" sz="2000" dirty="0">
                <a:latin typeface="Lato Semibold" panose="020F0502020204030203" pitchFamily="34" charset="0"/>
                <a:ea typeface="Lato Semibold" panose="020F0502020204030203" pitchFamily="34" charset="0"/>
                <a:cs typeface="Lato Semibold" panose="020F0502020204030203" pitchFamily="34" charset="0"/>
              </a:rPr>
              <a:t>Make sure network management tools don’t delete stored response folder</a:t>
            </a:r>
          </a:p>
          <a:p>
            <a:r>
              <a:rPr lang="en-US" sz="2000" dirty="0">
                <a:latin typeface="Lato Semibold" panose="020F0502020204030203" pitchFamily="34" charset="0"/>
                <a:ea typeface="Lato Semibold" panose="020F0502020204030203" pitchFamily="34" charset="0"/>
                <a:cs typeface="Lato Semibold" panose="020F0502020204030203" pitchFamily="34" charset="0"/>
              </a:rPr>
              <a:t>Communicate with Proctors/Test Administrators</a:t>
            </a:r>
          </a:p>
          <a:p>
            <a:pPr lvl="1">
              <a:lnSpc>
                <a:spcPct val="150000"/>
              </a:lnSpc>
            </a:pPr>
            <a:r>
              <a:rPr lang="en-US" sz="2000" dirty="0">
                <a:latin typeface="Lato Semibold" panose="020F0502020204030203" pitchFamily="34" charset="0"/>
                <a:ea typeface="Lato Semibold" panose="020F0502020204030203" pitchFamily="34" charset="0"/>
                <a:cs typeface="Lato Semibold" panose="020F0502020204030203" pitchFamily="34" charset="0"/>
              </a:rPr>
              <a:t>Are there limits to number of students who should log in simultaneously?</a:t>
            </a:r>
          </a:p>
          <a:p>
            <a:pPr lvl="1">
              <a:lnSpc>
                <a:spcPct val="150000"/>
              </a:lnSpc>
            </a:pPr>
            <a:r>
              <a:rPr lang="en-US" sz="2000" dirty="0">
                <a:latin typeface="Lato Semibold" panose="020F0502020204030203" pitchFamily="34" charset="0"/>
                <a:ea typeface="Lato Semibold" panose="020F0502020204030203" pitchFamily="34" charset="0"/>
                <a:cs typeface="Lato Semibold" panose="020F0502020204030203" pitchFamily="34" charset="0"/>
              </a:rPr>
              <a:t>Do they know the procedure for recovering stored responses?</a:t>
            </a:r>
          </a:p>
          <a:p>
            <a:pPr lvl="1">
              <a:lnSpc>
                <a:spcPct val="150000"/>
              </a:lnSpc>
            </a:pPr>
            <a:r>
              <a:rPr lang="en-US" sz="2000" dirty="0">
                <a:latin typeface="Lato Semibold" panose="020F0502020204030203" pitchFamily="34" charset="0"/>
                <a:ea typeface="Lato Semibold" panose="020F0502020204030203" pitchFamily="34" charset="0"/>
                <a:cs typeface="Lato Semibold" panose="020F0502020204030203" pitchFamily="34" charset="0"/>
              </a:rPr>
              <a:t>Do they have basic information required by the support center if they call in?</a:t>
            </a:r>
          </a:p>
          <a:p>
            <a:pPr>
              <a:lnSpc>
                <a:spcPct val="150000"/>
              </a:lnSpc>
            </a:pPr>
            <a:r>
              <a:rPr lang="en-US" sz="2000" dirty="0">
                <a:latin typeface="Lato Semibold" panose="020F0502020204030203" pitchFamily="34" charset="0"/>
                <a:ea typeface="Lato Semibold" panose="020F0502020204030203" pitchFamily="34" charset="0"/>
                <a:cs typeface="Lato Semibold" panose="020F0502020204030203" pitchFamily="34" charset="0"/>
              </a:rPr>
              <a:t>Ensure students have TTS accommodation/form BEFORE they log in to the test</a:t>
            </a:r>
          </a:p>
          <a:p>
            <a:pPr marL="0" indent="0">
              <a:lnSpc>
                <a:spcPct val="150000"/>
              </a:lnSpc>
              <a:buNone/>
            </a:pPr>
            <a:endParaRPr lang="en-US" sz="2400" dirty="0">
              <a:latin typeface="Lato Semibold" panose="020F0502020204030203" pitchFamily="34" charset="0"/>
              <a:ea typeface="Lato Semibold" panose="020F0502020204030203" pitchFamily="34" charset="0"/>
              <a:cs typeface="Lato Semibold" panose="020F0502020204030203" pitchFamily="34" charset="0"/>
            </a:endParaRPr>
          </a:p>
          <a:p>
            <a:pPr marL="0" indent="0">
              <a:buNone/>
            </a:pPr>
            <a:endParaRPr lang="en-US" dirty="0">
              <a:solidFill>
                <a:srgbClr val="005789"/>
              </a:solidFill>
              <a:latin typeface="Lato Semibold" panose="020F0502020204030203" pitchFamily="34" charset="0"/>
              <a:ea typeface="Lato Semibold" panose="020F0502020204030203" pitchFamily="34" charset="0"/>
              <a:cs typeface="Lato Semibold" panose="020F0502020204030203" pitchFamily="34" charset="0"/>
            </a:endParaRPr>
          </a:p>
          <a:p>
            <a:endParaRPr lang="en-US" dirty="0"/>
          </a:p>
        </p:txBody>
      </p:sp>
      <p:pic>
        <p:nvPicPr>
          <p:cNvPr id="4" name="Picture 3">
            <a:extLst>
              <a:ext uri="{FF2B5EF4-FFF2-40B4-BE49-F238E27FC236}">
                <a16:creationId xmlns:a16="http://schemas.microsoft.com/office/drawing/2014/main" id="{2C13179B-CEA7-4F50-AB22-512DB2C92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100B2E02-D124-44D7-8A74-6BE1E2A1E15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0638013" y="30141"/>
            <a:ext cx="685800" cy="692754"/>
          </a:xfrm>
          <a:prstGeom prst="rect">
            <a:avLst/>
          </a:prstGeom>
        </p:spPr>
      </p:pic>
    </p:spTree>
    <p:extLst>
      <p:ext uri="{BB962C8B-B14F-4D97-AF65-F5344CB8AC3E}">
        <p14:creationId xmlns:p14="http://schemas.microsoft.com/office/powerpoint/2010/main" val="22772320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4044-3B3B-4CF3-9061-F7E6B7CCC2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F42FEB-3482-49A8-A22B-19F373AB1BF6}"/>
              </a:ext>
            </a:extLst>
          </p:cNvPr>
          <p:cNvSpPr>
            <a:spLocks noGrp="1"/>
          </p:cNvSpPr>
          <p:nvPr>
            <p:ph idx="1"/>
          </p:nvPr>
        </p:nvSpPr>
        <p:spPr>
          <a:xfrm>
            <a:off x="838200" y="2556575"/>
            <a:ext cx="10515600" cy="1092479"/>
          </a:xfrm>
        </p:spPr>
        <p:txBody>
          <a:bodyPr>
            <a:noAutofit/>
          </a:bodyPr>
          <a:lstStyle/>
          <a:p>
            <a:pPr marL="0" indent="0" algn="ctr">
              <a:buNone/>
            </a:pPr>
            <a:r>
              <a:rPr lang="en-US" sz="6000">
                <a:solidFill>
                  <a:srgbClr val="005789"/>
                </a:solidFill>
                <a:latin typeface="Lato Semibold" panose="020F0502020204030203" pitchFamily="34" charset="0"/>
                <a:ea typeface="Lato Semibold" panose="020F0502020204030203" pitchFamily="34" charset="0"/>
                <a:cs typeface="Lato Semibold" panose="020F0502020204030203" pitchFamily="34" charset="0"/>
              </a:rPr>
              <a:t>Questions?</a:t>
            </a:r>
          </a:p>
        </p:txBody>
      </p:sp>
    </p:spTree>
    <p:extLst>
      <p:ext uri="{BB962C8B-B14F-4D97-AF65-F5344CB8AC3E}">
        <p14:creationId xmlns:p14="http://schemas.microsoft.com/office/powerpoint/2010/main" val="10120729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3">
            <a:extLst>
              <a:ext uri="{FF2B5EF4-FFF2-40B4-BE49-F238E27FC236}">
                <a16:creationId xmlns:a16="http://schemas.microsoft.com/office/drawing/2014/main" id="{82F2030B-445B-F941-BCEA-C241CDB4E526}"/>
              </a:ext>
            </a:extLst>
          </p:cNvPr>
          <p:cNvSpPr>
            <a:spLocks noGrp="1" noChangeArrowheads="1"/>
          </p:cNvSpPr>
          <p:nvPr>
            <p:ph type="title"/>
          </p:nvPr>
        </p:nvSpPr>
        <p:spPr/>
        <p:txBody>
          <a:bodyPr/>
          <a:lstStyle/>
          <a:p>
            <a:r>
              <a:rPr lang="en-US" altLang="en-US" dirty="0">
                <a:latin typeface="Georgia"/>
              </a:rPr>
              <a:t>Help &amp; Support Site</a:t>
            </a:r>
            <a:br>
              <a:rPr lang="en-US" altLang="en-US" dirty="0"/>
            </a:br>
            <a:r>
              <a:rPr lang="en-US" altLang="en-US" sz="3200" dirty="0">
                <a:latin typeface="Georgia"/>
              </a:rPr>
              <a:t>General Education Science</a:t>
            </a:r>
            <a:endParaRPr lang="en-US" altLang="en-US" dirty="0"/>
          </a:p>
        </p:txBody>
      </p:sp>
      <p:sp>
        <p:nvSpPr>
          <p:cNvPr id="9218" name="Content Placeholder 4">
            <a:extLst>
              <a:ext uri="{FF2B5EF4-FFF2-40B4-BE49-F238E27FC236}">
                <a16:creationId xmlns:a16="http://schemas.microsoft.com/office/drawing/2014/main" id="{A5D97837-B00E-5E4C-8DE4-F685AE6B924B}"/>
              </a:ext>
            </a:extLst>
          </p:cNvPr>
          <p:cNvSpPr>
            <a:spLocks noGrp="1" noChangeArrowheads="1"/>
          </p:cNvSpPr>
          <p:nvPr>
            <p:ph idx="1"/>
          </p:nvPr>
        </p:nvSpPr>
        <p:spPr>
          <a:xfrm>
            <a:off x="838200" y="1825625"/>
            <a:ext cx="7020697" cy="4351338"/>
          </a:xfrm>
        </p:spPr>
        <p:txBody>
          <a:bodyPr/>
          <a:lstStyle/>
          <a:p>
            <a:r>
              <a:rPr lang="en-US" altLang="en-US" dirty="0">
                <a:hlinkClick r:id="rId2"/>
              </a:rPr>
              <a:t>https://bie.onlinehelp.cognia.org/science/</a:t>
            </a:r>
            <a:endParaRPr lang="en-US" altLang="en-US" dirty="0"/>
          </a:p>
          <a:p>
            <a:r>
              <a:rPr lang="en-US" altLang="en-US" dirty="0"/>
              <a:t>Resources will be posted throughout the year</a:t>
            </a:r>
          </a:p>
          <a:p>
            <a:pPr lvl="1"/>
            <a:r>
              <a:rPr lang="en-US" altLang="en-US" dirty="0"/>
              <a:t>Important dates</a:t>
            </a:r>
          </a:p>
          <a:p>
            <a:pPr lvl="1"/>
            <a:r>
              <a:rPr lang="en-US" altLang="en-US" dirty="0"/>
              <a:t>Manuals</a:t>
            </a:r>
          </a:p>
          <a:p>
            <a:pPr lvl="1"/>
            <a:r>
              <a:rPr lang="en-US" altLang="en-US" dirty="0"/>
              <a:t>Training videos</a:t>
            </a:r>
          </a:p>
          <a:p>
            <a:pPr lvl="1"/>
            <a:r>
              <a:rPr lang="en-US" altLang="en-US" dirty="0"/>
              <a:t>Practice tests</a:t>
            </a:r>
          </a:p>
          <a:p>
            <a:pPr lvl="2"/>
            <a:r>
              <a:rPr lang="en-US" altLang="en-US" dirty="0"/>
              <a:t>Access to CBT practice test and answer documents</a:t>
            </a:r>
          </a:p>
          <a:p>
            <a:pPr lvl="2"/>
            <a:r>
              <a:rPr lang="en-US" altLang="en-US" dirty="0"/>
              <a:t>Downloadable PDFs of the practice test</a:t>
            </a:r>
          </a:p>
          <a:p>
            <a:pPr lvl="1"/>
            <a:r>
              <a:rPr lang="en-US" altLang="en-US" dirty="0"/>
              <a:t>Reporting resources </a:t>
            </a:r>
          </a:p>
        </p:txBody>
      </p:sp>
      <p:pic>
        <p:nvPicPr>
          <p:cNvPr id="2" name="Picture 1" descr="A screenshot of a computer&#10;&#10;Description automatically generated">
            <a:extLst>
              <a:ext uri="{FF2B5EF4-FFF2-40B4-BE49-F238E27FC236}">
                <a16:creationId xmlns:a16="http://schemas.microsoft.com/office/drawing/2014/main" id="{8BAC1A92-F834-22EA-C9F4-23A6991B80FF}"/>
              </a:ext>
            </a:extLst>
          </p:cNvPr>
          <p:cNvPicPr>
            <a:picLocks noChangeAspect="1"/>
          </p:cNvPicPr>
          <p:nvPr/>
        </p:nvPicPr>
        <p:blipFill rotWithShape="1">
          <a:blip r:embed="rId3"/>
          <a:srcRect l="16773" t="8769" r="18696" b="826"/>
          <a:stretch/>
        </p:blipFill>
        <p:spPr bwMode="auto">
          <a:xfrm>
            <a:off x="7985125" y="704893"/>
            <a:ext cx="3521658" cy="4070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5" name="Picture 4" descr="A screenshot of a computer&#10;&#10;Description automatically generated">
            <a:extLst>
              <a:ext uri="{FF2B5EF4-FFF2-40B4-BE49-F238E27FC236}">
                <a16:creationId xmlns:a16="http://schemas.microsoft.com/office/drawing/2014/main" id="{C991B58C-088D-F095-9147-17E5BE859FCE}"/>
              </a:ext>
            </a:extLst>
          </p:cNvPr>
          <p:cNvPicPr>
            <a:picLocks noChangeAspect="1"/>
          </p:cNvPicPr>
          <p:nvPr/>
        </p:nvPicPr>
        <p:blipFill rotWithShape="1">
          <a:blip r:embed="rId4"/>
          <a:srcRect l="10043" t="8376" r="11753" b="56681"/>
          <a:stretch/>
        </p:blipFill>
        <p:spPr bwMode="auto">
          <a:xfrm>
            <a:off x="6962431" y="4933949"/>
            <a:ext cx="3800303" cy="13859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85839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3">
            <a:extLst>
              <a:ext uri="{FF2B5EF4-FFF2-40B4-BE49-F238E27FC236}">
                <a16:creationId xmlns:a16="http://schemas.microsoft.com/office/drawing/2014/main" id="{82F2030B-445B-F941-BCEA-C241CDB4E526}"/>
              </a:ext>
            </a:extLst>
          </p:cNvPr>
          <p:cNvSpPr>
            <a:spLocks noGrp="1" noChangeArrowheads="1"/>
          </p:cNvSpPr>
          <p:nvPr>
            <p:ph type="title"/>
          </p:nvPr>
        </p:nvSpPr>
        <p:spPr/>
        <p:txBody>
          <a:bodyPr/>
          <a:lstStyle/>
          <a:p>
            <a:r>
              <a:rPr lang="en-US" altLang="en-US" dirty="0"/>
              <a:t>BIE Science Help Desk</a:t>
            </a:r>
          </a:p>
        </p:txBody>
      </p:sp>
      <p:sp>
        <p:nvSpPr>
          <p:cNvPr id="9218" name="Content Placeholder 4">
            <a:extLst>
              <a:ext uri="{FF2B5EF4-FFF2-40B4-BE49-F238E27FC236}">
                <a16:creationId xmlns:a16="http://schemas.microsoft.com/office/drawing/2014/main" id="{A5D97837-B00E-5E4C-8DE4-F685AE6B924B}"/>
              </a:ext>
            </a:extLst>
          </p:cNvPr>
          <p:cNvSpPr>
            <a:spLocks noGrp="1" noChangeArrowheads="1"/>
          </p:cNvSpPr>
          <p:nvPr>
            <p:ph idx="1"/>
          </p:nvPr>
        </p:nvSpPr>
        <p:spPr>
          <a:xfrm>
            <a:off x="838200" y="1804086"/>
            <a:ext cx="10515600" cy="4372877"/>
          </a:xfrm>
        </p:spPr>
        <p:txBody>
          <a:bodyPr/>
          <a:lstStyle/>
          <a:p>
            <a:r>
              <a:rPr lang="en-US" altLang="en-US" dirty="0">
                <a:latin typeface="Arial"/>
                <a:cs typeface="Arial"/>
              </a:rPr>
              <a:t>Hours</a:t>
            </a:r>
          </a:p>
          <a:p>
            <a:pPr lvl="1"/>
            <a:r>
              <a:rPr lang="en-US" altLang="en-US" dirty="0">
                <a:latin typeface="Arial"/>
                <a:cs typeface="Arial"/>
              </a:rPr>
              <a:t>Monday–Friday from 9:00 a.m.–6:00 p.m. (ET)</a:t>
            </a:r>
          </a:p>
          <a:p>
            <a:r>
              <a:rPr lang="en-US" altLang="en-US" dirty="0">
                <a:latin typeface="Arial"/>
                <a:cs typeface="Arial"/>
              </a:rPr>
              <a:t>Contact information</a:t>
            </a:r>
          </a:p>
          <a:p>
            <a:pPr lvl="1">
              <a:lnSpc>
                <a:spcPct val="100000"/>
              </a:lnSpc>
            </a:pPr>
            <a:r>
              <a:rPr lang="en-US" altLang="en-US" dirty="0">
                <a:latin typeface="Arial"/>
                <a:cs typeface="Arial"/>
              </a:rPr>
              <a:t>Phone: 800-887-7027</a:t>
            </a:r>
          </a:p>
          <a:p>
            <a:pPr lvl="1">
              <a:lnSpc>
                <a:spcPct val="100000"/>
              </a:lnSpc>
            </a:pPr>
            <a:r>
              <a:rPr lang="en-US" altLang="en-US" dirty="0">
                <a:latin typeface="Arial"/>
                <a:cs typeface="Arial"/>
              </a:rPr>
              <a:t>Email: </a:t>
            </a:r>
            <a:r>
              <a:rPr lang="en-US" altLang="en-US" dirty="0">
                <a:latin typeface="Arial"/>
                <a:cs typeface="Arial"/>
                <a:hlinkClick r:id="rId2"/>
              </a:rPr>
              <a:t>BIETechSupport@cognia.org</a:t>
            </a:r>
            <a:endParaRPr lang="en-US" altLang="en-US" dirty="0">
              <a:latin typeface="Arial"/>
              <a:cs typeface="Arial"/>
            </a:endParaRPr>
          </a:p>
          <a:p>
            <a:pPr lvl="1">
              <a:lnSpc>
                <a:spcPct val="100000"/>
              </a:lnSpc>
            </a:pPr>
            <a:r>
              <a:rPr lang="en-US" altLang="en-US" dirty="0">
                <a:latin typeface="Arial"/>
                <a:cs typeface="Arial"/>
                <a:hlinkClick r:id="rId3"/>
              </a:rPr>
              <a:t>Live Chat Link</a:t>
            </a:r>
            <a:r>
              <a:rPr lang="en-US" altLang="en-US" dirty="0">
                <a:latin typeface="Arial"/>
                <a:cs typeface="Arial"/>
              </a:rPr>
              <a:t> (available from the Help &amp; Support site)</a:t>
            </a:r>
          </a:p>
          <a:p>
            <a:pPr marL="457200" lvl="1" indent="0">
              <a:lnSpc>
                <a:spcPct val="100000"/>
              </a:lnSpc>
              <a:buNone/>
            </a:pPr>
            <a:endParaRPr lang="en-US" altLang="en-US" dirty="0">
              <a:latin typeface="Arial"/>
              <a:cs typeface="Arial"/>
            </a:endParaRPr>
          </a:p>
        </p:txBody>
      </p:sp>
      <p:pic>
        <p:nvPicPr>
          <p:cNvPr id="2" name="Picture 1" descr="A screenshot of a computer&#10;&#10;Description automatically generated">
            <a:extLst>
              <a:ext uri="{FF2B5EF4-FFF2-40B4-BE49-F238E27FC236}">
                <a16:creationId xmlns:a16="http://schemas.microsoft.com/office/drawing/2014/main" id="{B50B89ED-3F69-7177-E99F-0C30A1512611}"/>
              </a:ext>
            </a:extLst>
          </p:cNvPr>
          <p:cNvPicPr>
            <a:picLocks noChangeAspect="1"/>
          </p:cNvPicPr>
          <p:nvPr/>
        </p:nvPicPr>
        <p:blipFill rotWithShape="1">
          <a:blip r:embed="rId4"/>
          <a:srcRect t="8729" r="6838" b="79269"/>
          <a:stretch/>
        </p:blipFill>
        <p:spPr bwMode="auto">
          <a:xfrm>
            <a:off x="1454492" y="4712660"/>
            <a:ext cx="9636128" cy="971447"/>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4" name="Picture 3" descr="A screenshot of a computer&#10;&#10;Description automatically generated">
            <a:extLst>
              <a:ext uri="{FF2B5EF4-FFF2-40B4-BE49-F238E27FC236}">
                <a16:creationId xmlns:a16="http://schemas.microsoft.com/office/drawing/2014/main" id="{8D336463-6B7D-9E0D-D77A-BC7F030D2B91}"/>
              </a:ext>
            </a:extLst>
          </p:cNvPr>
          <p:cNvPicPr>
            <a:picLocks noChangeAspect="1"/>
          </p:cNvPicPr>
          <p:nvPr/>
        </p:nvPicPr>
        <p:blipFill rotWithShape="1">
          <a:blip r:embed="rId5"/>
          <a:srcRect l="24197" t="8864" r="62287" b="67949"/>
          <a:stretch/>
        </p:blipFill>
        <p:spPr bwMode="auto">
          <a:xfrm>
            <a:off x="8639355" y="1598757"/>
            <a:ext cx="1616753" cy="21724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05075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87FA8EE-04E8-274C-91CE-9C3205B93410}"/>
              </a:ext>
            </a:extLst>
          </p:cNvPr>
          <p:cNvSpPr>
            <a:spLocks noGrp="1" noChangeArrowheads="1"/>
          </p:cNvSpPr>
          <p:nvPr>
            <p:ph type="ctrTitle"/>
          </p:nvPr>
        </p:nvSpPr>
        <p:spPr>
          <a:xfrm>
            <a:off x="4267200" y="1122363"/>
            <a:ext cx="6400800" cy="2932112"/>
          </a:xfrm>
        </p:spPr>
        <p:txBody>
          <a:bodyPr/>
          <a:lstStyle/>
          <a:p>
            <a:pPr algn="l"/>
            <a:r>
              <a:rPr lang="en-US" altLang="en-US"/>
              <a:t>Thank you!</a:t>
            </a:r>
          </a:p>
        </p:txBody>
      </p:sp>
      <p:pic>
        <p:nvPicPr>
          <p:cNvPr id="16387" name="Picture 10">
            <a:extLst>
              <a:ext uri="{FF2B5EF4-FFF2-40B4-BE49-F238E27FC236}">
                <a16:creationId xmlns:a16="http://schemas.microsoft.com/office/drawing/2014/main" id="{EF68AD74-98A1-D34B-A1A6-E1BF70949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493"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66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a:extLst>
              <a:ext uri="{FF2B5EF4-FFF2-40B4-BE49-F238E27FC236}">
                <a16:creationId xmlns:a16="http://schemas.microsoft.com/office/drawing/2014/main" id="{D7530029-9BE1-5E40-8B8D-92392652440A}"/>
              </a:ext>
            </a:extLst>
          </p:cNvPr>
          <p:cNvPicPr>
            <a:picLocks noChangeAspect="1" noChangeArrowheads="1"/>
          </p:cNvPicPr>
          <p:nvPr/>
        </p:nvPicPr>
        <p:blipFill>
          <a:blip r:embed="rId2"/>
          <a:src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5A1F8FF-43AF-4649-B267-3033908E2F77}"/>
              </a:ext>
            </a:extLst>
          </p:cNvPr>
          <p:cNvSpPr/>
          <p:nvPr/>
        </p:nvSpPr>
        <p:spPr>
          <a:xfrm>
            <a:off x="0" y="5354320"/>
            <a:ext cx="12192000" cy="1503680"/>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434" name="Title 7">
            <a:extLst>
              <a:ext uri="{FF2B5EF4-FFF2-40B4-BE49-F238E27FC236}">
                <a16:creationId xmlns:a16="http://schemas.microsoft.com/office/drawing/2014/main" id="{4D5843BE-28F6-4F4B-9AD2-474491B40C7F}"/>
              </a:ext>
            </a:extLst>
          </p:cNvPr>
          <p:cNvSpPr>
            <a:spLocks noGrp="1" noChangeArrowheads="1"/>
          </p:cNvSpPr>
          <p:nvPr>
            <p:ph type="ctrTitle"/>
          </p:nvPr>
        </p:nvSpPr>
        <p:spPr>
          <a:xfrm>
            <a:off x="1524000" y="747713"/>
            <a:ext cx="9144000" cy="2014537"/>
          </a:xfrm>
        </p:spPr>
        <p:txBody>
          <a:bodyPr anchor="ctr"/>
          <a:lstStyle/>
          <a:p>
            <a:r>
              <a:rPr lang="en-US" altLang="en-US" dirty="0"/>
              <a:t>Knowledge is Opportunity</a:t>
            </a:r>
          </a:p>
        </p:txBody>
      </p:sp>
      <p:sp>
        <p:nvSpPr>
          <p:cNvPr id="18435" name="Subtitle 8">
            <a:extLst>
              <a:ext uri="{FF2B5EF4-FFF2-40B4-BE49-F238E27FC236}">
                <a16:creationId xmlns:a16="http://schemas.microsoft.com/office/drawing/2014/main" id="{76C73968-E9AC-9944-938E-AB8E22FC50AC}"/>
              </a:ext>
            </a:extLst>
          </p:cNvPr>
          <p:cNvSpPr>
            <a:spLocks noGrp="1" noChangeArrowheads="1"/>
          </p:cNvSpPr>
          <p:nvPr>
            <p:ph type="subTitle" idx="1"/>
          </p:nvPr>
        </p:nvSpPr>
        <p:spPr>
          <a:xfrm>
            <a:off x="1524000" y="5760720"/>
            <a:ext cx="9144000" cy="1097280"/>
          </a:xfrm>
        </p:spPr>
        <p:txBody>
          <a:bodyPr/>
          <a:lstStyle/>
          <a:p>
            <a:r>
              <a:rPr lang="en-US" altLang="en-US" dirty="0"/>
              <a:t>Cognia is a global nonprofit that has the knowledge to help schools improve outcomes for all learners.</a:t>
            </a:r>
          </a:p>
        </p:txBody>
      </p:sp>
      <p:pic>
        <p:nvPicPr>
          <p:cNvPr id="18436" name="Picture 10">
            <a:extLst>
              <a:ext uri="{FF2B5EF4-FFF2-40B4-BE49-F238E27FC236}">
                <a16:creationId xmlns:a16="http://schemas.microsoft.com/office/drawing/2014/main" id="{2BC09870-AD40-6B43-9F65-192CA4929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450390">
            <a:off x="5072857" y="2680630"/>
            <a:ext cx="194151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a:extLst>
              <a:ext uri="{FF2B5EF4-FFF2-40B4-BE49-F238E27FC236}">
                <a16:creationId xmlns:a16="http://schemas.microsoft.com/office/drawing/2014/main" id="{B4664989-9185-D64B-8BEE-272FFD8C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99973-F87B-27BA-017A-2C6B3219C1F9}"/>
              </a:ext>
            </a:extLst>
          </p:cNvPr>
          <p:cNvSpPr>
            <a:spLocks noGrp="1"/>
          </p:cNvSpPr>
          <p:nvPr>
            <p:ph type="title"/>
          </p:nvPr>
        </p:nvSpPr>
        <p:spPr/>
        <p:txBody>
          <a:bodyPr/>
          <a:lstStyle/>
          <a:p>
            <a:r>
              <a:rPr lang="en-US" dirty="0"/>
              <a:t>Benchmark Assessment </a:t>
            </a:r>
          </a:p>
        </p:txBody>
      </p:sp>
      <p:graphicFrame>
        <p:nvGraphicFramePr>
          <p:cNvPr id="4" name="Table 7">
            <a:extLst>
              <a:ext uri="{FF2B5EF4-FFF2-40B4-BE49-F238E27FC236}">
                <a16:creationId xmlns:a16="http://schemas.microsoft.com/office/drawing/2014/main" id="{EC1D8516-F08F-ACAA-FC82-E08E0015B88C}"/>
              </a:ext>
            </a:extLst>
          </p:cNvPr>
          <p:cNvGraphicFramePr>
            <a:graphicFrameLocks noGrp="1"/>
          </p:cNvGraphicFramePr>
          <p:nvPr>
            <p:extLst>
              <p:ext uri="{D42A27DB-BD31-4B8C-83A1-F6EECF244321}">
                <p14:modId xmlns:p14="http://schemas.microsoft.com/office/powerpoint/2010/main" val="2559497674"/>
              </p:ext>
            </p:extLst>
          </p:nvPr>
        </p:nvGraphicFramePr>
        <p:xfrm>
          <a:off x="1558045" y="3390471"/>
          <a:ext cx="9075910" cy="2926080"/>
        </p:xfrm>
        <a:graphic>
          <a:graphicData uri="http://schemas.openxmlformats.org/drawingml/2006/table">
            <a:tbl>
              <a:tblPr firstRow="1" bandRow="1">
                <a:tableStyleId>{5C22544A-7EE6-4342-B048-85BDC9FD1C3A}</a:tableStyleId>
              </a:tblPr>
              <a:tblGrid>
                <a:gridCol w="4537955">
                  <a:extLst>
                    <a:ext uri="{9D8B030D-6E8A-4147-A177-3AD203B41FA5}">
                      <a16:colId xmlns:a16="http://schemas.microsoft.com/office/drawing/2014/main" val="22399259"/>
                    </a:ext>
                  </a:extLst>
                </a:gridCol>
                <a:gridCol w="4537955">
                  <a:extLst>
                    <a:ext uri="{9D8B030D-6E8A-4147-A177-3AD203B41FA5}">
                      <a16:colId xmlns:a16="http://schemas.microsoft.com/office/drawing/2014/main" val="3153687764"/>
                    </a:ext>
                  </a:extLst>
                </a:gridCol>
              </a:tblGrid>
              <a:tr h="317276">
                <a:tc>
                  <a:txBody>
                    <a:bodyPr/>
                    <a:lstStyle/>
                    <a:p>
                      <a:r>
                        <a:rPr lang="en-US" dirty="0"/>
                        <a:t>Summative</a:t>
                      </a:r>
                    </a:p>
                  </a:txBody>
                  <a:tcPr/>
                </a:tc>
                <a:tc>
                  <a:txBody>
                    <a:bodyPr/>
                    <a:lstStyle/>
                    <a:p>
                      <a:r>
                        <a:rPr lang="en-US" dirty="0"/>
                        <a:t>Formative</a:t>
                      </a:r>
                    </a:p>
                  </a:txBody>
                  <a:tcPr/>
                </a:tc>
                <a:extLst>
                  <a:ext uri="{0D108BD9-81ED-4DB2-BD59-A6C34878D82A}">
                    <a16:rowId xmlns:a16="http://schemas.microsoft.com/office/drawing/2014/main" val="1431810332"/>
                  </a:ext>
                </a:extLst>
              </a:tr>
              <a:tr h="370840">
                <a:tc>
                  <a:txBody>
                    <a:bodyPr/>
                    <a:lstStyle/>
                    <a:p>
                      <a:r>
                        <a:rPr lang="en-US" dirty="0"/>
                        <a:t>School Test Coordinators (STC) manage testing</a:t>
                      </a:r>
                    </a:p>
                  </a:txBody>
                  <a:tcPr/>
                </a:tc>
                <a:tc>
                  <a:txBody>
                    <a:bodyPr/>
                    <a:lstStyle/>
                    <a:p>
                      <a:r>
                        <a:rPr lang="en-US" dirty="0"/>
                        <a:t>Teachers (TA) can manage testing using TA account</a:t>
                      </a:r>
                    </a:p>
                  </a:txBody>
                  <a:tcPr/>
                </a:tc>
                <a:extLst>
                  <a:ext uri="{0D108BD9-81ED-4DB2-BD59-A6C34878D82A}">
                    <a16:rowId xmlns:a16="http://schemas.microsoft.com/office/drawing/2014/main" val="4185261826"/>
                  </a:ext>
                </a:extLst>
              </a:tr>
              <a:tr h="370840">
                <a:tc>
                  <a:txBody>
                    <a:bodyPr/>
                    <a:lstStyle/>
                    <a:p>
                      <a:r>
                        <a:rPr lang="en-US" dirty="0"/>
                        <a:t>Students must use kiosk to access test</a:t>
                      </a:r>
                    </a:p>
                  </a:txBody>
                  <a:tcPr/>
                </a:tc>
                <a:tc>
                  <a:txBody>
                    <a:bodyPr/>
                    <a:lstStyle/>
                    <a:p>
                      <a:r>
                        <a:rPr lang="en-US" dirty="0"/>
                        <a:t>Students can access tests using a web browser or kiosk</a:t>
                      </a:r>
                    </a:p>
                  </a:txBody>
                  <a:tcPr/>
                </a:tc>
                <a:extLst>
                  <a:ext uri="{0D108BD9-81ED-4DB2-BD59-A6C34878D82A}">
                    <a16:rowId xmlns:a16="http://schemas.microsoft.com/office/drawing/2014/main" val="1242525563"/>
                  </a:ext>
                </a:extLst>
              </a:tr>
              <a:tr h="370840">
                <a:tc>
                  <a:txBody>
                    <a:bodyPr/>
                    <a:lstStyle/>
                    <a:p>
                      <a:r>
                        <a:rPr lang="en-US" dirty="0"/>
                        <a:t>Session access codes and proctor passwords are used</a:t>
                      </a:r>
                    </a:p>
                  </a:txBody>
                  <a:tcPr/>
                </a:tc>
                <a:tc>
                  <a:txBody>
                    <a:bodyPr/>
                    <a:lstStyle/>
                    <a:p>
                      <a:r>
                        <a:rPr lang="en-US" dirty="0"/>
                        <a:t>Session access codes and proctor passwords are NOT used</a:t>
                      </a:r>
                    </a:p>
                  </a:txBody>
                  <a:tcPr/>
                </a:tc>
                <a:extLst>
                  <a:ext uri="{0D108BD9-81ED-4DB2-BD59-A6C34878D82A}">
                    <a16:rowId xmlns:a16="http://schemas.microsoft.com/office/drawing/2014/main" val="1262214911"/>
                  </a:ext>
                </a:extLst>
              </a:tr>
              <a:tr h="345440">
                <a:tc>
                  <a:txBody>
                    <a:bodyPr/>
                    <a:lstStyle/>
                    <a:p>
                      <a:pPr lvl="0" algn="l">
                        <a:lnSpc>
                          <a:spcPct val="100000"/>
                        </a:lnSpc>
                        <a:spcBef>
                          <a:spcPts val="0"/>
                        </a:spcBef>
                        <a:spcAft>
                          <a:spcPts val="0"/>
                        </a:spcAft>
                        <a:buNone/>
                      </a:pPr>
                      <a:r>
                        <a:rPr lang="en-US" sz="1800" b="0" i="0" u="none" strike="noStrike" noProof="0" dirty="0">
                          <a:latin typeface="Calibri"/>
                        </a:rPr>
                        <a:t>Machine or professionally scored tests with later reporting</a:t>
                      </a:r>
                      <a:endParaRPr lang="en-US" sz="2800" dirty="0"/>
                    </a:p>
                  </a:txBody>
                  <a:tcPr/>
                </a:tc>
                <a:tc>
                  <a:txBody>
                    <a:bodyPr/>
                    <a:lstStyle/>
                    <a:p>
                      <a:pPr lvl="0" algn="l">
                        <a:lnSpc>
                          <a:spcPct val="100000"/>
                        </a:lnSpc>
                        <a:spcBef>
                          <a:spcPts val="0"/>
                        </a:spcBef>
                        <a:spcAft>
                          <a:spcPts val="0"/>
                        </a:spcAft>
                        <a:buNone/>
                      </a:pPr>
                      <a:r>
                        <a:rPr lang="en-US" sz="1800" b="0" i="0" u="none" strike="noStrike" noProof="0" dirty="0">
                          <a:latin typeface="Calibri"/>
                        </a:rPr>
                        <a:t>Teachers score human scored items and receive near-real-time results</a:t>
                      </a:r>
                    </a:p>
                  </a:txBody>
                  <a:tcPr/>
                </a:tc>
                <a:extLst>
                  <a:ext uri="{0D108BD9-81ED-4DB2-BD59-A6C34878D82A}">
                    <a16:rowId xmlns:a16="http://schemas.microsoft.com/office/drawing/2014/main" val="258669997"/>
                  </a:ext>
                </a:extLst>
              </a:tr>
            </a:tbl>
          </a:graphicData>
        </a:graphic>
      </p:graphicFrame>
      <p:sp>
        <p:nvSpPr>
          <p:cNvPr id="5" name="TextBox 4">
            <a:extLst>
              <a:ext uri="{FF2B5EF4-FFF2-40B4-BE49-F238E27FC236}">
                <a16:creationId xmlns:a16="http://schemas.microsoft.com/office/drawing/2014/main" id="{20667C60-96CA-5E0C-0327-5FA92C001535}"/>
              </a:ext>
            </a:extLst>
          </p:cNvPr>
          <p:cNvSpPr txBox="1"/>
          <p:nvPr/>
        </p:nvSpPr>
        <p:spPr>
          <a:xfrm>
            <a:off x="435904" y="1025178"/>
            <a:ext cx="11320191"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Same portal used for spring BIE Summative Science assessment administration (</a:t>
            </a:r>
            <a:r>
              <a:rPr lang="en-US" sz="2400" dirty="0">
                <a:hlinkClick r:id="rId2"/>
              </a:rPr>
              <a:t>https://bie.cognia.org</a:t>
            </a:r>
            <a:r>
              <a:rPr lang="en-US" sz="2400" dirty="0"/>
              <a:t>)</a:t>
            </a:r>
          </a:p>
          <a:p>
            <a:pPr marL="342900" indent="-342900">
              <a:buFont typeface="Arial" panose="020B0604020202020204" pitchFamily="34" charset="0"/>
              <a:buChar char="•"/>
            </a:pPr>
            <a:r>
              <a:rPr lang="en-US" sz="2400" dirty="0"/>
              <a:t>Portal provides access to Cognia assessments reporting (MSAA and </a:t>
            </a:r>
            <a:r>
              <a:rPr lang="en-US" sz="2400" dirty="0" err="1"/>
              <a:t>GenEd</a:t>
            </a:r>
            <a:r>
              <a:rPr lang="en-US" sz="2400" dirty="0"/>
              <a:t> Science) </a:t>
            </a:r>
          </a:p>
          <a:p>
            <a:pPr marL="342900" indent="-342900">
              <a:buFont typeface="Arial" panose="020B0604020202020204" pitchFamily="34" charset="0"/>
              <a:buChar char="•"/>
            </a:pPr>
            <a:r>
              <a:rPr lang="en-US" sz="2400" dirty="0"/>
              <a:t>You will use the same account that was used for spring BIE Summative Science </a:t>
            </a:r>
          </a:p>
          <a:p>
            <a:pPr marL="342900" indent="-342900">
              <a:buFont typeface="Arial" panose="020B0604020202020204" pitchFamily="34" charset="0"/>
              <a:buChar char="•"/>
            </a:pPr>
            <a:r>
              <a:rPr lang="en-US" sz="2400" dirty="0"/>
              <a:t>Same student records will be used for Benchmark and spring BIE Summative Science </a:t>
            </a:r>
          </a:p>
        </p:txBody>
      </p:sp>
    </p:spTree>
    <p:extLst>
      <p:ext uri="{BB962C8B-B14F-4D97-AF65-F5344CB8AC3E}">
        <p14:creationId xmlns:p14="http://schemas.microsoft.com/office/powerpoint/2010/main" val="1482182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6E4AA-95FF-7442-BC6B-A3D4291B888F}"/>
              </a:ext>
            </a:extLst>
          </p:cNvPr>
          <p:cNvSpPr>
            <a:spLocks noGrp="1"/>
          </p:cNvSpPr>
          <p:nvPr>
            <p:ph type="title"/>
          </p:nvPr>
        </p:nvSpPr>
        <p:spPr/>
        <p:txBody>
          <a:bodyPr/>
          <a:lstStyle/>
          <a:p>
            <a:r>
              <a:rPr lang="en-US"/>
              <a:t>BIE Science Assessment Online System</a:t>
            </a:r>
          </a:p>
        </p:txBody>
      </p:sp>
      <p:graphicFrame>
        <p:nvGraphicFramePr>
          <p:cNvPr id="4" name="Content Placeholder 3">
            <a:extLst>
              <a:ext uri="{FF2B5EF4-FFF2-40B4-BE49-F238E27FC236}">
                <a16:creationId xmlns:a16="http://schemas.microsoft.com/office/drawing/2014/main" id="{35AB953B-43D3-F143-8880-843D3B02239C}"/>
              </a:ext>
            </a:extLst>
          </p:cNvPr>
          <p:cNvGraphicFramePr>
            <a:graphicFrameLocks noGrp="1"/>
          </p:cNvGraphicFramePr>
          <p:nvPr>
            <p:ph idx="1"/>
            <p:extLst>
              <p:ext uri="{D42A27DB-BD31-4B8C-83A1-F6EECF244321}">
                <p14:modId xmlns:p14="http://schemas.microsoft.com/office/powerpoint/2010/main" val="2039642194"/>
              </p:ext>
            </p:extLst>
          </p:nvPr>
        </p:nvGraphicFramePr>
        <p:xfrm>
          <a:off x="182218" y="1054930"/>
          <a:ext cx="11844130" cy="5385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2957D585-146A-D907-67B6-605D303BC441}"/>
              </a:ext>
            </a:extLst>
          </p:cNvPr>
          <p:cNvSpPr/>
          <p:nvPr/>
        </p:nvSpPr>
        <p:spPr>
          <a:xfrm>
            <a:off x="10005848" y="3920359"/>
            <a:ext cx="2102069" cy="1492469"/>
          </a:xfrm>
          <a:prstGeom prst="rect">
            <a:avLst/>
          </a:prstGeom>
          <a:no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531E69F-D6B3-33EC-5421-57FBC0C232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79174" y="3747744"/>
            <a:ext cx="611949" cy="632175"/>
          </a:xfrm>
          <a:prstGeom prst="rect">
            <a:avLst/>
          </a:prstGeom>
        </p:spPr>
      </p:pic>
    </p:spTree>
    <p:extLst>
      <p:ext uri="{BB962C8B-B14F-4D97-AF65-F5344CB8AC3E}">
        <p14:creationId xmlns:p14="http://schemas.microsoft.com/office/powerpoint/2010/main" val="816509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CFD4-426A-4FD1-AD9E-9E8D21713CE5}"/>
              </a:ext>
            </a:extLst>
          </p:cNvPr>
          <p:cNvSpPr>
            <a:spLocks noGrp="1"/>
          </p:cNvSpPr>
          <p:nvPr>
            <p:ph type="title"/>
          </p:nvPr>
        </p:nvSpPr>
        <p:spPr/>
        <p:txBody>
          <a:bodyPr/>
          <a:lstStyle/>
          <a:p>
            <a:r>
              <a:rPr lang="en-US"/>
              <a:t>Test Preparation Process</a:t>
            </a:r>
          </a:p>
        </p:txBody>
      </p:sp>
      <p:sp>
        <p:nvSpPr>
          <p:cNvPr id="5" name="TextBox 4">
            <a:extLst>
              <a:ext uri="{FF2B5EF4-FFF2-40B4-BE49-F238E27FC236}">
                <a16:creationId xmlns:a16="http://schemas.microsoft.com/office/drawing/2014/main" id="{1E020CE4-367A-4BE1-8F07-35077FCCF8CA}"/>
              </a:ext>
            </a:extLst>
          </p:cNvPr>
          <p:cNvSpPr txBox="1"/>
          <p:nvPr/>
        </p:nvSpPr>
        <p:spPr>
          <a:xfrm>
            <a:off x="751297" y="1149096"/>
            <a:ext cx="4367634" cy="1138773"/>
          </a:xfrm>
          <a:prstGeom prst="rect">
            <a:avLst/>
          </a:prstGeom>
          <a:noFill/>
        </p:spPr>
        <p:txBody>
          <a:bodyPr wrap="square" rtlCol="0">
            <a:spAutoFit/>
          </a:bodyPr>
          <a:lstStyle/>
          <a:p>
            <a:r>
              <a:rPr lang="en-US" sz="3200" b="1" dirty="0">
                <a:solidFill>
                  <a:schemeClr val="accent2"/>
                </a:solidFill>
                <a:effectLst>
                  <a:outerShdw blurRad="38100" dist="38100" dir="2700000" algn="tl">
                    <a:srgbClr val="000000">
                      <a:alpha val="43137"/>
                    </a:srgbClr>
                  </a:outerShdw>
                </a:effectLst>
              </a:rPr>
              <a:t>ITC</a:t>
            </a:r>
          </a:p>
          <a:p>
            <a:pPr marL="342900" indent="-342900">
              <a:buAutoNum type="arabicPeriod"/>
            </a:pPr>
            <a:r>
              <a:rPr lang="en-US" b="1" dirty="0">
                <a:latin typeface="Lato Light" panose="020F0302020204030203" pitchFamily="34" charset="0"/>
              </a:rPr>
              <a:t>Download and install kiosks/apps</a:t>
            </a:r>
          </a:p>
          <a:p>
            <a:pPr marL="342900" indent="-342900">
              <a:buAutoNum type="arabicPeriod"/>
            </a:pPr>
            <a:r>
              <a:rPr lang="en-US" b="1" dirty="0">
                <a:latin typeface="Lato Light" panose="020F0302020204030203" pitchFamily="34" charset="0"/>
              </a:rPr>
              <a:t>Complete Site Readiness Test</a:t>
            </a:r>
          </a:p>
        </p:txBody>
      </p:sp>
      <p:pic>
        <p:nvPicPr>
          <p:cNvPr id="6" name="Picture 5">
            <a:extLst>
              <a:ext uri="{FF2B5EF4-FFF2-40B4-BE49-F238E27FC236}">
                <a16:creationId xmlns:a16="http://schemas.microsoft.com/office/drawing/2014/main" id="{F2E36EE0-5A8B-4314-8087-581C41E785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7644" y="1259943"/>
            <a:ext cx="403473" cy="355459"/>
          </a:xfrm>
          <a:prstGeom prst="rect">
            <a:avLst/>
          </a:prstGeom>
        </p:spPr>
      </p:pic>
      <p:sp>
        <p:nvSpPr>
          <p:cNvPr id="7" name="TextBox 6">
            <a:extLst>
              <a:ext uri="{FF2B5EF4-FFF2-40B4-BE49-F238E27FC236}">
                <a16:creationId xmlns:a16="http://schemas.microsoft.com/office/drawing/2014/main" id="{93A597A8-E4BF-4495-8DE4-D88D160AD205}"/>
              </a:ext>
            </a:extLst>
          </p:cNvPr>
          <p:cNvSpPr txBox="1"/>
          <p:nvPr/>
        </p:nvSpPr>
        <p:spPr>
          <a:xfrm>
            <a:off x="6916731" y="919301"/>
            <a:ext cx="5135217" cy="1415772"/>
          </a:xfrm>
          <a:prstGeom prst="rect">
            <a:avLst/>
          </a:prstGeom>
          <a:noFill/>
        </p:spPr>
        <p:txBody>
          <a:bodyPr wrap="square" rtlCol="0">
            <a:spAutoFit/>
          </a:bodyPr>
          <a:lstStyle/>
          <a:p>
            <a:r>
              <a:rPr lang="en-US" sz="3200" b="1" dirty="0">
                <a:solidFill>
                  <a:schemeClr val="accent2"/>
                </a:solidFill>
                <a:effectLst>
                  <a:outerShdw blurRad="38100" dist="38100" dir="2700000" algn="tl">
                    <a:srgbClr val="000000">
                      <a:alpha val="43137"/>
                    </a:srgbClr>
                  </a:outerShdw>
                </a:effectLst>
              </a:rPr>
              <a:t>STC</a:t>
            </a:r>
            <a:r>
              <a:rPr lang="en-US" sz="2000" b="1" dirty="0">
                <a:solidFill>
                  <a:schemeClr val="accent2"/>
                </a:solidFill>
                <a:effectLst>
                  <a:outerShdw blurRad="38100" dist="38100" dir="2700000" algn="tl">
                    <a:srgbClr val="000000">
                      <a:alpha val="43137"/>
                    </a:srgbClr>
                  </a:outerShdw>
                </a:effectLst>
              </a:rPr>
              <a:t> </a:t>
            </a:r>
          </a:p>
          <a:p>
            <a:pPr marL="342900" indent="-342900">
              <a:buAutoNum type="arabicPeriod"/>
            </a:pPr>
            <a:r>
              <a:rPr lang="en-US" b="1" dirty="0">
                <a:latin typeface="Lato Light" panose="020F0302020204030203" pitchFamily="34" charset="0"/>
              </a:rPr>
              <a:t>Create user accounts</a:t>
            </a:r>
          </a:p>
          <a:p>
            <a:pPr marL="342900" indent="-342900">
              <a:buAutoNum type="arabicPeriod"/>
            </a:pPr>
            <a:r>
              <a:rPr lang="en-US" b="1" dirty="0">
                <a:latin typeface="Lato Light" panose="020F0302020204030203" pitchFamily="34" charset="0"/>
              </a:rPr>
              <a:t>Add/edit/transfer students</a:t>
            </a:r>
          </a:p>
          <a:p>
            <a:pPr marL="342900" indent="-342900">
              <a:buAutoNum type="arabicPeriod"/>
            </a:pPr>
            <a:r>
              <a:rPr lang="en-US" b="1" dirty="0">
                <a:latin typeface="Lato Light" panose="020F0302020204030203" pitchFamily="34" charset="0"/>
              </a:rPr>
              <a:t>Assign accessibility features &amp; accommodations</a:t>
            </a:r>
          </a:p>
        </p:txBody>
      </p:sp>
      <p:pic>
        <p:nvPicPr>
          <p:cNvPr id="8" name="Picture 7">
            <a:extLst>
              <a:ext uri="{FF2B5EF4-FFF2-40B4-BE49-F238E27FC236}">
                <a16:creationId xmlns:a16="http://schemas.microsoft.com/office/drawing/2014/main" id="{AF50483D-61A8-4C5D-8CCF-A4202CC1C0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4120" y="1046226"/>
            <a:ext cx="403473" cy="355459"/>
          </a:xfrm>
          <a:prstGeom prst="rect">
            <a:avLst/>
          </a:prstGeom>
        </p:spPr>
      </p:pic>
      <p:sp>
        <p:nvSpPr>
          <p:cNvPr id="9" name="TextBox 8">
            <a:extLst>
              <a:ext uri="{FF2B5EF4-FFF2-40B4-BE49-F238E27FC236}">
                <a16:creationId xmlns:a16="http://schemas.microsoft.com/office/drawing/2014/main" id="{B199F424-3701-40BD-9BF0-75FAD4BCE009}"/>
              </a:ext>
            </a:extLst>
          </p:cNvPr>
          <p:cNvSpPr txBox="1"/>
          <p:nvPr/>
        </p:nvSpPr>
        <p:spPr>
          <a:xfrm>
            <a:off x="4070560" y="2410662"/>
            <a:ext cx="3536530" cy="1415772"/>
          </a:xfrm>
          <a:prstGeom prst="rect">
            <a:avLst/>
          </a:prstGeom>
          <a:noFill/>
        </p:spPr>
        <p:txBody>
          <a:bodyPr wrap="square" rtlCol="0">
            <a:spAutoFit/>
          </a:bodyPr>
          <a:lstStyle/>
          <a:p>
            <a:r>
              <a:rPr lang="en-US" sz="3200" b="1" dirty="0">
                <a:solidFill>
                  <a:schemeClr val="accent2"/>
                </a:solidFill>
                <a:effectLst>
                  <a:outerShdw blurRad="38100" dist="38100" dir="2700000" algn="tl">
                    <a:srgbClr val="000000">
                      <a:alpha val="43137"/>
                    </a:srgbClr>
                  </a:outerShdw>
                </a:effectLst>
              </a:rPr>
              <a:t>STC or TA</a:t>
            </a:r>
            <a:endParaRPr lang="en-US" b="1" dirty="0">
              <a:latin typeface="Lato Light" panose="020F0302020204030203" pitchFamily="34" charset="0"/>
            </a:endParaRPr>
          </a:p>
          <a:p>
            <a:pPr marL="342900" indent="-342900">
              <a:buAutoNum type="arabicPeriod"/>
            </a:pPr>
            <a:r>
              <a:rPr lang="en-US" b="1" dirty="0">
                <a:latin typeface="Lato Light" panose="020F0302020204030203" pitchFamily="34" charset="0"/>
              </a:rPr>
              <a:t>Create classes</a:t>
            </a:r>
          </a:p>
          <a:p>
            <a:pPr marL="342900" indent="-342900">
              <a:buAutoNum type="arabicPeriod"/>
            </a:pPr>
            <a:r>
              <a:rPr lang="en-US" b="1" dirty="0">
                <a:latin typeface="Lato Light" panose="020F0302020204030203" pitchFamily="34" charset="0"/>
              </a:rPr>
              <a:t>Schedule classes for test</a:t>
            </a:r>
          </a:p>
          <a:p>
            <a:pPr marL="342900" indent="-342900">
              <a:buAutoNum type="arabicPeriod"/>
            </a:pPr>
            <a:r>
              <a:rPr lang="en-US" b="1" dirty="0">
                <a:latin typeface="Lato Light" panose="020F0302020204030203" pitchFamily="34" charset="0"/>
              </a:rPr>
              <a:t>Print/distribute log-in tickets</a:t>
            </a:r>
          </a:p>
        </p:txBody>
      </p:sp>
      <p:pic>
        <p:nvPicPr>
          <p:cNvPr id="10" name="Picture 9">
            <a:extLst>
              <a:ext uri="{FF2B5EF4-FFF2-40B4-BE49-F238E27FC236}">
                <a16:creationId xmlns:a16="http://schemas.microsoft.com/office/drawing/2014/main" id="{16D40065-B0EF-4226-8005-DDDA232BD3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1295" y="2528896"/>
            <a:ext cx="403473" cy="355459"/>
          </a:xfrm>
          <a:prstGeom prst="rect">
            <a:avLst/>
          </a:prstGeom>
        </p:spPr>
      </p:pic>
      <p:sp>
        <p:nvSpPr>
          <p:cNvPr id="12" name="TextBox 11">
            <a:extLst>
              <a:ext uri="{FF2B5EF4-FFF2-40B4-BE49-F238E27FC236}">
                <a16:creationId xmlns:a16="http://schemas.microsoft.com/office/drawing/2014/main" id="{D6F7DBD4-DEC6-40D9-8A19-B3E4A77E2B64}"/>
              </a:ext>
            </a:extLst>
          </p:cNvPr>
          <p:cNvSpPr txBox="1"/>
          <p:nvPr/>
        </p:nvSpPr>
        <p:spPr>
          <a:xfrm>
            <a:off x="487636" y="4249938"/>
            <a:ext cx="2912977" cy="1138773"/>
          </a:xfrm>
          <a:prstGeom prst="rect">
            <a:avLst/>
          </a:prstGeom>
          <a:noFill/>
        </p:spPr>
        <p:txBody>
          <a:bodyPr wrap="none" rtlCol="0">
            <a:spAutoFit/>
          </a:bodyPr>
          <a:lstStyle/>
          <a:p>
            <a:r>
              <a:rPr lang="en-US" sz="3200" b="1" dirty="0">
                <a:solidFill>
                  <a:schemeClr val="accent2"/>
                </a:solidFill>
                <a:effectLst>
                  <a:outerShdw blurRad="38100" dist="38100" dir="2700000" algn="tl">
                    <a:srgbClr val="000000">
                      <a:alpha val="43137"/>
                    </a:srgbClr>
                  </a:outerShdw>
                </a:effectLst>
              </a:rPr>
              <a:t>Students</a:t>
            </a:r>
          </a:p>
          <a:p>
            <a:pPr marL="342900" indent="-342900">
              <a:buAutoNum type="arabicPeriod"/>
            </a:pPr>
            <a:r>
              <a:rPr lang="en-US" b="1" dirty="0">
                <a:latin typeface="Lato Light" panose="020F0302020204030203" pitchFamily="34" charset="0"/>
              </a:rPr>
              <a:t>Launch kiosk or browser</a:t>
            </a:r>
          </a:p>
          <a:p>
            <a:pPr marL="342900" indent="-342900">
              <a:buAutoNum type="arabicPeriod"/>
            </a:pPr>
            <a:r>
              <a:rPr lang="en-US" b="1" dirty="0">
                <a:latin typeface="Lato Light" panose="020F0302020204030203" pitchFamily="34" charset="0"/>
              </a:rPr>
              <a:t>Log-in and test</a:t>
            </a:r>
          </a:p>
        </p:txBody>
      </p:sp>
      <p:pic>
        <p:nvPicPr>
          <p:cNvPr id="14" name="Picture 13">
            <a:extLst>
              <a:ext uri="{FF2B5EF4-FFF2-40B4-BE49-F238E27FC236}">
                <a16:creationId xmlns:a16="http://schemas.microsoft.com/office/drawing/2014/main" id="{8CF4E664-CB2C-4307-A826-09226A709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1400" y="4302514"/>
            <a:ext cx="434357" cy="414822"/>
          </a:xfrm>
          <a:prstGeom prst="rect">
            <a:avLst/>
          </a:prstGeom>
        </p:spPr>
      </p:pic>
      <p:sp>
        <p:nvSpPr>
          <p:cNvPr id="15" name="TextBox 14">
            <a:extLst>
              <a:ext uri="{FF2B5EF4-FFF2-40B4-BE49-F238E27FC236}">
                <a16:creationId xmlns:a16="http://schemas.microsoft.com/office/drawing/2014/main" id="{D5FD1DA7-DF3C-47FC-8792-10075CB5EC4F}"/>
              </a:ext>
            </a:extLst>
          </p:cNvPr>
          <p:cNvSpPr txBox="1"/>
          <p:nvPr/>
        </p:nvSpPr>
        <p:spPr>
          <a:xfrm>
            <a:off x="3098510" y="5225437"/>
            <a:ext cx="2010487" cy="461665"/>
          </a:xfrm>
          <a:prstGeom prst="rect">
            <a:avLst/>
          </a:prstGeom>
          <a:noFill/>
        </p:spPr>
        <p:txBody>
          <a:bodyPr wrap="none" rtlCol="0">
            <a:spAutoFit/>
          </a:bodyPr>
          <a:lstStyle/>
          <a:p>
            <a:r>
              <a:rPr lang="en-US" sz="2400" b="1">
                <a:latin typeface="Lato Light" panose="020F0302020204030203" pitchFamily="34" charset="0"/>
              </a:rPr>
              <a:t>After testing…</a:t>
            </a:r>
          </a:p>
        </p:txBody>
      </p:sp>
      <p:sp>
        <p:nvSpPr>
          <p:cNvPr id="16" name="TextBox 15">
            <a:extLst>
              <a:ext uri="{FF2B5EF4-FFF2-40B4-BE49-F238E27FC236}">
                <a16:creationId xmlns:a16="http://schemas.microsoft.com/office/drawing/2014/main" id="{B67DAC48-FF91-4384-9F91-AF68A4FF2F6A}"/>
              </a:ext>
            </a:extLst>
          </p:cNvPr>
          <p:cNvSpPr txBox="1"/>
          <p:nvPr/>
        </p:nvSpPr>
        <p:spPr>
          <a:xfrm>
            <a:off x="6668586" y="4746387"/>
            <a:ext cx="4162881" cy="1138773"/>
          </a:xfrm>
          <a:prstGeom prst="rect">
            <a:avLst/>
          </a:prstGeom>
          <a:noFill/>
        </p:spPr>
        <p:txBody>
          <a:bodyPr wrap="square" rtlCol="0">
            <a:spAutoFit/>
          </a:bodyPr>
          <a:lstStyle/>
          <a:p>
            <a:r>
              <a:rPr lang="en-US" sz="3200" b="1" dirty="0">
                <a:solidFill>
                  <a:schemeClr val="accent2"/>
                </a:solidFill>
                <a:effectLst>
                  <a:outerShdw blurRad="38100" dist="38100" dir="2700000" algn="tl">
                    <a:srgbClr val="000000">
                      <a:alpha val="43137"/>
                    </a:srgbClr>
                  </a:outerShdw>
                </a:effectLst>
              </a:rPr>
              <a:t>TA </a:t>
            </a:r>
          </a:p>
          <a:p>
            <a:pPr marL="342900" indent="-342900">
              <a:buAutoNum type="arabicPeriod"/>
            </a:pPr>
            <a:r>
              <a:rPr lang="en-US" b="1" dirty="0">
                <a:solidFill>
                  <a:srgbClr val="C00000"/>
                </a:solidFill>
                <a:effectLst>
                  <a:outerShdw blurRad="50800" dist="38100" dir="2700000" algn="tl" rotWithShape="0">
                    <a:prstClr val="black">
                      <a:alpha val="40000"/>
                    </a:prstClr>
                  </a:outerShdw>
                </a:effectLst>
                <a:latin typeface="Lato Light" panose="020F0302020204030203" pitchFamily="34" charset="0"/>
              </a:rPr>
              <a:t>Score human scored items on tests</a:t>
            </a:r>
          </a:p>
          <a:p>
            <a:pPr marL="342900" indent="-342900">
              <a:buAutoNum type="arabicPeriod"/>
            </a:pPr>
            <a:r>
              <a:rPr lang="en-US" b="1" dirty="0">
                <a:latin typeface="Lato Light" panose="020F0302020204030203" pitchFamily="34" charset="0"/>
              </a:rPr>
              <a:t>View results in Data Interaction</a:t>
            </a:r>
          </a:p>
        </p:txBody>
      </p:sp>
      <p:pic>
        <p:nvPicPr>
          <p:cNvPr id="17" name="Picture 16">
            <a:extLst>
              <a:ext uri="{FF2B5EF4-FFF2-40B4-BE49-F238E27FC236}">
                <a16:creationId xmlns:a16="http://schemas.microsoft.com/office/drawing/2014/main" id="{6CCAB65E-1510-4344-A020-F2EC4943EB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5295" y="4824734"/>
            <a:ext cx="403474" cy="355459"/>
          </a:xfrm>
          <a:prstGeom prst="rect">
            <a:avLst/>
          </a:prstGeom>
        </p:spPr>
      </p:pic>
      <p:cxnSp>
        <p:nvCxnSpPr>
          <p:cNvPr id="35" name="Straight Arrow Connector 34">
            <a:extLst>
              <a:ext uri="{FF2B5EF4-FFF2-40B4-BE49-F238E27FC236}">
                <a16:creationId xmlns:a16="http://schemas.microsoft.com/office/drawing/2014/main" id="{5D72E008-68A1-4134-AE2B-4EA82249D75A}"/>
              </a:ext>
            </a:extLst>
          </p:cNvPr>
          <p:cNvCxnSpPr>
            <a:cxnSpLocks/>
          </p:cNvCxnSpPr>
          <p:nvPr/>
        </p:nvCxnSpPr>
        <p:spPr>
          <a:xfrm>
            <a:off x="1457644" y="2307097"/>
            <a:ext cx="0" cy="1945429"/>
          </a:xfrm>
          <a:prstGeom prst="straightConnector1">
            <a:avLst/>
          </a:prstGeom>
          <a:ln w="38100">
            <a:solidFill>
              <a:srgbClr val="005789"/>
            </a:solidFill>
            <a:tailEnd type="triangle"/>
          </a:ln>
        </p:spPr>
        <p:style>
          <a:lnRef idx="3">
            <a:schemeClr val="accent1"/>
          </a:lnRef>
          <a:fillRef idx="0">
            <a:schemeClr val="accent1"/>
          </a:fillRef>
          <a:effectRef idx="2">
            <a:schemeClr val="accent1"/>
          </a:effectRef>
          <a:fontRef idx="minor">
            <a:schemeClr val="tx1"/>
          </a:fontRef>
        </p:style>
      </p:cxnSp>
      <p:cxnSp>
        <p:nvCxnSpPr>
          <p:cNvPr id="39" name="Connector: Elbow 38">
            <a:extLst>
              <a:ext uri="{FF2B5EF4-FFF2-40B4-BE49-F238E27FC236}">
                <a16:creationId xmlns:a16="http://schemas.microsoft.com/office/drawing/2014/main" id="{4F710AC5-8B8C-467F-8568-6E376F41889C}"/>
              </a:ext>
            </a:extLst>
          </p:cNvPr>
          <p:cNvCxnSpPr>
            <a:cxnSpLocks/>
          </p:cNvCxnSpPr>
          <p:nvPr/>
        </p:nvCxnSpPr>
        <p:spPr>
          <a:xfrm rot="10800000" flipV="1">
            <a:off x="5317477" y="1867744"/>
            <a:ext cx="1527636" cy="598827"/>
          </a:xfrm>
          <a:prstGeom prst="bentConnector3">
            <a:avLst>
              <a:gd name="adj1" fmla="val 99984"/>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301BC6FC-7E4D-469A-928D-9418252C807B}"/>
              </a:ext>
            </a:extLst>
          </p:cNvPr>
          <p:cNvCxnSpPr>
            <a:cxnSpLocks/>
          </p:cNvCxnSpPr>
          <p:nvPr/>
        </p:nvCxnSpPr>
        <p:spPr>
          <a:xfrm rot="10800000" flipV="1">
            <a:off x="2935114" y="3849827"/>
            <a:ext cx="2536969" cy="805397"/>
          </a:xfrm>
          <a:prstGeom prst="bentConnector3">
            <a:avLst>
              <a:gd name="adj1" fmla="val 816"/>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79708BC2-F06F-47C1-BC40-7F057544B978}"/>
              </a:ext>
            </a:extLst>
          </p:cNvPr>
          <p:cNvCxnSpPr>
            <a:cxnSpLocks/>
          </p:cNvCxnSpPr>
          <p:nvPr/>
        </p:nvCxnSpPr>
        <p:spPr>
          <a:xfrm flipV="1">
            <a:off x="5206527" y="5262841"/>
            <a:ext cx="1442552" cy="251169"/>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 name="Connector: Elbow 3">
            <a:extLst>
              <a:ext uri="{FF2B5EF4-FFF2-40B4-BE49-F238E27FC236}">
                <a16:creationId xmlns:a16="http://schemas.microsoft.com/office/drawing/2014/main" id="{0430570C-FB54-3FAD-0767-FE1BF169AAB0}"/>
              </a:ext>
            </a:extLst>
          </p:cNvPr>
          <p:cNvCxnSpPr>
            <a:cxnSpLocks/>
            <a:stCxn id="12" idx="2"/>
            <a:endCxn id="15" idx="1"/>
          </p:cNvCxnSpPr>
          <p:nvPr/>
        </p:nvCxnSpPr>
        <p:spPr>
          <a:xfrm rot="16200000" flipH="1">
            <a:off x="2487538" y="4845297"/>
            <a:ext cx="67559" cy="1154385"/>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427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CFD4-426A-4FD1-AD9E-9E8D21713CE5}"/>
              </a:ext>
            </a:extLst>
          </p:cNvPr>
          <p:cNvSpPr>
            <a:spLocks noGrp="1"/>
          </p:cNvSpPr>
          <p:nvPr>
            <p:ph type="title"/>
          </p:nvPr>
        </p:nvSpPr>
        <p:spPr/>
        <p:txBody>
          <a:bodyPr/>
          <a:lstStyle/>
          <a:p>
            <a:r>
              <a:rPr lang="en-US"/>
              <a:t>Portal Access</a:t>
            </a:r>
          </a:p>
        </p:txBody>
      </p:sp>
      <p:sp>
        <p:nvSpPr>
          <p:cNvPr id="3" name="Content Placeholder 2">
            <a:extLst>
              <a:ext uri="{FF2B5EF4-FFF2-40B4-BE49-F238E27FC236}">
                <a16:creationId xmlns:a16="http://schemas.microsoft.com/office/drawing/2014/main" id="{42327AC3-65A8-46E3-841C-11758C7FE671}"/>
              </a:ext>
            </a:extLst>
          </p:cNvPr>
          <p:cNvSpPr>
            <a:spLocks noGrp="1"/>
          </p:cNvSpPr>
          <p:nvPr>
            <p:ph idx="1"/>
          </p:nvPr>
        </p:nvSpPr>
        <p:spPr>
          <a:xfrm>
            <a:off x="838200" y="1035424"/>
            <a:ext cx="10515600" cy="5519200"/>
          </a:xfrm>
        </p:spPr>
        <p:txBody>
          <a:bodyPr>
            <a:normAutofit lnSpcReduction="10000"/>
          </a:bodyPr>
          <a:lstStyle/>
          <a:p>
            <a:pPr marL="0" indent="0">
              <a:buNone/>
            </a:pPr>
            <a:r>
              <a:rPr lang="en-US" sz="3600" b="1" dirty="0">
                <a:solidFill>
                  <a:srgbClr val="005789"/>
                </a:solidFill>
                <a:latin typeface="Lato Semibold" panose="020F0502020204030203" pitchFamily="34" charset="0"/>
                <a:ea typeface="Lato Semibold" panose="020F0502020204030203" pitchFamily="34" charset="0"/>
                <a:cs typeface="Lato Semibold" panose="020F0502020204030203" pitchFamily="34" charset="0"/>
              </a:rPr>
              <a:t>Access</a:t>
            </a:r>
          </a:p>
          <a:p>
            <a:r>
              <a:rPr lang="en-US" sz="2400" b="1" dirty="0">
                <a:latin typeface="Lato Semibold" panose="020F0502020204030203" pitchFamily="34" charset="0"/>
                <a:ea typeface="Lato Semibold" panose="020F0502020204030203" pitchFamily="34" charset="0"/>
                <a:cs typeface="Lato Semibold" panose="020F0502020204030203" pitchFamily="34" charset="0"/>
                <a:hlinkClick r:id="rId2">
                  <a:extLst>
                    <a:ext uri="{A12FA001-AC4F-418D-AE19-62706E023703}">
                      <ahyp:hlinkClr xmlns:ahyp="http://schemas.microsoft.com/office/drawing/2018/hyperlinkcolor" val="tx"/>
                    </a:ext>
                  </a:extLst>
                </a:hlinkClick>
              </a:rPr>
              <a:t>http://bie.cognia.org</a:t>
            </a:r>
            <a:endParaRPr lang="en-US" sz="2400" b="1" dirty="0">
              <a:latin typeface="Lato Semibold" panose="020F0502020204030203" pitchFamily="34" charset="0"/>
              <a:ea typeface="Lato Semibold" panose="020F0502020204030203" pitchFamily="34" charset="0"/>
              <a:cs typeface="Lato Semibold" panose="020F0502020204030203" pitchFamily="34" charset="0"/>
            </a:endParaRPr>
          </a:p>
          <a:p>
            <a:r>
              <a:rPr lang="en-US" sz="2400" b="1" dirty="0">
                <a:latin typeface="Lato Semibold" panose="020F0502020204030203" pitchFamily="34" charset="0"/>
                <a:ea typeface="Lato Semibold" panose="020F0502020204030203" pitchFamily="34" charset="0"/>
                <a:cs typeface="Lato Semibold" panose="020F0502020204030203" pitchFamily="34" charset="0"/>
              </a:rPr>
              <a:t>Open all year, previous accounts can be used this year</a:t>
            </a:r>
          </a:p>
          <a:p>
            <a:r>
              <a:rPr lang="en-US" b="1" dirty="0">
                <a:latin typeface="Lato Semibold" panose="020F0502020204030203" pitchFamily="34" charset="0"/>
                <a:ea typeface="Lato Semibold" panose="020F0502020204030203" pitchFamily="34" charset="0"/>
                <a:cs typeface="Lato Semibold" panose="020F0502020204030203" pitchFamily="34" charset="0"/>
              </a:rPr>
              <a:t>For new School Test Coordinators, please contact BIE. Accounts will be created by Cognia &amp; credentials will be emailed to you</a:t>
            </a:r>
          </a:p>
          <a:p>
            <a:pPr lvl="1"/>
            <a:r>
              <a:rPr lang="en-US" b="1" dirty="0">
                <a:latin typeface="Lato Semibold" panose="020F0502020204030203" pitchFamily="34" charset="0"/>
                <a:ea typeface="Lato Semibold" panose="020F0502020204030203" pitchFamily="34" charset="0"/>
                <a:cs typeface="Lato Semibold" panose="020F0502020204030203" pitchFamily="34" charset="0"/>
              </a:rPr>
              <a:t>STCs will create all new portal user accounts</a:t>
            </a:r>
          </a:p>
          <a:p>
            <a:pPr lvl="1"/>
            <a:r>
              <a:rPr lang="en-US" b="1" dirty="0">
                <a:latin typeface="Lato Semibold" panose="020F0502020204030203" pitchFamily="34" charset="0"/>
                <a:ea typeface="Lato Semibold" panose="020F0502020204030203" pitchFamily="34" charset="0"/>
                <a:cs typeface="Lato Semibold" panose="020F0502020204030203" pitchFamily="34" charset="0"/>
              </a:rPr>
              <a:t>Usernames must be unique </a:t>
            </a:r>
          </a:p>
          <a:p>
            <a:pPr lvl="1"/>
            <a:r>
              <a:rPr lang="en-US" b="1" dirty="0">
                <a:latin typeface="Lato Semibold" panose="020F0502020204030203" pitchFamily="34" charset="0"/>
                <a:ea typeface="Lato Semibold" panose="020F0502020204030203" pitchFamily="34" charset="0"/>
                <a:cs typeface="Lato Semibold" panose="020F0502020204030203" pitchFamily="34" charset="0"/>
              </a:rPr>
              <a:t>Your email address controls your account</a:t>
            </a:r>
          </a:p>
          <a:p>
            <a:pPr lvl="1"/>
            <a:r>
              <a:rPr lang="en-US" b="1" dirty="0">
                <a:latin typeface="Lato Semibold" panose="020F0502020204030203" pitchFamily="34" charset="0"/>
                <a:ea typeface="Lato Semibold" panose="020F0502020204030203" pitchFamily="34" charset="0"/>
                <a:cs typeface="Lato Semibold" panose="020F0502020204030203" pitchFamily="34" charset="0"/>
              </a:rPr>
              <a:t>New users will receive two automated emails, one with username and one with temporary password from </a:t>
            </a:r>
            <a:r>
              <a:rPr lang="en-US" b="1" dirty="0">
                <a:latin typeface="Lato Semibold" panose="020F0502020204030203" pitchFamily="34" charset="0"/>
                <a:ea typeface="Lato Semibold" panose="020F0502020204030203" pitchFamily="34" charset="0"/>
                <a:cs typeface="Lato Semibold" panose="020F0502020204030203" pitchFamily="34" charset="0"/>
                <a:hlinkClick r:id="rId3"/>
              </a:rPr>
              <a:t>bietechsupport@cognia.org</a:t>
            </a:r>
            <a:endParaRPr lang="en-US" sz="2400" b="1" dirty="0">
              <a:latin typeface="Lato Semibold" panose="020F0502020204030203" pitchFamily="34" charset="0"/>
              <a:ea typeface="Lato Semibold" panose="020F0502020204030203" pitchFamily="34" charset="0"/>
              <a:cs typeface="Lato Semibold" panose="020F0502020204030203" pitchFamily="34" charset="0"/>
            </a:endParaRPr>
          </a:p>
          <a:p>
            <a:r>
              <a:rPr lang="en-US" b="1" dirty="0">
                <a:latin typeface="Lato Semibold" panose="020F0502020204030203" pitchFamily="34" charset="0"/>
                <a:ea typeface="Lato Semibold" panose="020F0502020204030203" pitchFamily="34" charset="0"/>
                <a:cs typeface="Lato Semibold" panose="020F0502020204030203" pitchFamily="34" charset="0"/>
              </a:rPr>
              <a:t>When an account is deactivated or reactivated, the user will receive an email</a:t>
            </a:r>
          </a:p>
          <a:p>
            <a:r>
              <a:rPr lang="en-US" sz="2400" b="1" dirty="0">
                <a:solidFill>
                  <a:srgbClr val="FF0000"/>
                </a:solidFill>
                <a:latin typeface="Lato Semibold" panose="020F0502020204030203" pitchFamily="34" charset="0"/>
                <a:ea typeface="Lato Semibold" panose="020F0502020204030203" pitchFamily="34" charset="0"/>
                <a:cs typeface="Lato Semibold" panose="020F0502020204030203" pitchFamily="34" charset="0"/>
              </a:rPr>
              <a:t>STCs should periodically audit and deactivate used accounts</a:t>
            </a:r>
          </a:p>
          <a:p>
            <a:pPr marL="0" indent="0">
              <a:buNone/>
            </a:pPr>
            <a:endParaRPr lang="en-US" sz="2400" b="1" dirty="0">
              <a:latin typeface="Lato Semibold" panose="020F0502020204030203" pitchFamily="34" charset="0"/>
              <a:ea typeface="Lato Semibold" panose="020F0502020204030203" pitchFamily="34" charset="0"/>
              <a:cs typeface="Lato Semibold" panose="020F0502020204030203" pitchFamily="34" charset="0"/>
            </a:endParaRPr>
          </a:p>
          <a:p>
            <a:endParaRPr lang="en-US" sz="3200" b="1" dirty="0">
              <a:solidFill>
                <a:srgbClr val="005789"/>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5" name="Picture 4">
            <a:extLst>
              <a:ext uri="{FF2B5EF4-FFF2-40B4-BE49-F238E27FC236}">
                <a16:creationId xmlns:a16="http://schemas.microsoft.com/office/drawing/2014/main" id="{60BA42CA-06FF-485C-AE46-E5C78ECB8C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60994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FB17C-8A4B-4CB0-B349-6D7D6F15F35A}"/>
              </a:ext>
            </a:extLst>
          </p:cNvPr>
          <p:cNvSpPr>
            <a:spLocks noGrp="1"/>
          </p:cNvSpPr>
          <p:nvPr>
            <p:ph type="title"/>
          </p:nvPr>
        </p:nvSpPr>
        <p:spPr/>
        <p:txBody>
          <a:bodyPr/>
          <a:lstStyle/>
          <a:p>
            <a:r>
              <a:rPr lang="en-US"/>
              <a:t>User Roles</a:t>
            </a:r>
          </a:p>
        </p:txBody>
      </p:sp>
      <p:graphicFrame>
        <p:nvGraphicFramePr>
          <p:cNvPr id="5" name="Table 4">
            <a:extLst>
              <a:ext uri="{FF2B5EF4-FFF2-40B4-BE49-F238E27FC236}">
                <a16:creationId xmlns:a16="http://schemas.microsoft.com/office/drawing/2014/main" id="{1EE2A941-008B-48B9-B57D-39F97A586469}"/>
              </a:ext>
            </a:extLst>
          </p:cNvPr>
          <p:cNvGraphicFramePr>
            <a:graphicFrameLocks noGrp="1"/>
          </p:cNvGraphicFramePr>
          <p:nvPr>
            <p:extLst>
              <p:ext uri="{D42A27DB-BD31-4B8C-83A1-F6EECF244321}">
                <p14:modId xmlns:p14="http://schemas.microsoft.com/office/powerpoint/2010/main" val="236434272"/>
              </p:ext>
            </p:extLst>
          </p:nvPr>
        </p:nvGraphicFramePr>
        <p:xfrm>
          <a:off x="644563" y="110319"/>
          <a:ext cx="11330304" cy="6563680"/>
        </p:xfrm>
        <a:graphic>
          <a:graphicData uri="http://schemas.openxmlformats.org/drawingml/2006/table">
            <a:tbl>
              <a:tblPr firstRow="1" bandRow="1">
                <a:tableStyleId>{69012ECD-51FC-41F1-AA8D-1B2483CD663E}</a:tableStyleId>
              </a:tblPr>
              <a:tblGrid>
                <a:gridCol w="4190084">
                  <a:extLst>
                    <a:ext uri="{9D8B030D-6E8A-4147-A177-3AD203B41FA5}">
                      <a16:colId xmlns:a16="http://schemas.microsoft.com/office/drawing/2014/main" val="127228142"/>
                    </a:ext>
                  </a:extLst>
                </a:gridCol>
                <a:gridCol w="7140220">
                  <a:extLst>
                    <a:ext uri="{9D8B030D-6E8A-4147-A177-3AD203B41FA5}">
                      <a16:colId xmlns:a16="http://schemas.microsoft.com/office/drawing/2014/main" val="3496183922"/>
                    </a:ext>
                  </a:extLst>
                </a:gridCol>
              </a:tblGrid>
              <a:tr h="353912">
                <a:tc>
                  <a:txBody>
                    <a:bodyPr/>
                    <a:lstStyle/>
                    <a:p>
                      <a:r>
                        <a:rPr lang="en-US" sz="1800">
                          <a:latin typeface="Lato Light" panose="020F0302020204030203" pitchFamily="34" charset="0"/>
                          <a:ea typeface="Lato Semibold" panose="020F0502020204030203" pitchFamily="34" charset="0"/>
                          <a:cs typeface="Lato Semibold" panose="020F0502020204030203" pitchFamily="34" charset="0"/>
                        </a:rPr>
                        <a:t>User Role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latin typeface="Lato Light" panose="020F0302020204030203" pitchFamily="34" charset="0"/>
                          <a:ea typeface="Lato Semibold" panose="020F0502020204030203" pitchFamily="34" charset="0"/>
                          <a:cs typeface="Lato Semibold" panose="020F0502020204030203" pitchFamily="34" charset="0"/>
                        </a:rPr>
                        <a:t>Responsibilities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43915"/>
                  </a:ext>
                </a:extLst>
              </a:tr>
              <a:tr h="2400763">
                <a:tc>
                  <a:txBody>
                    <a:bodyPr/>
                    <a:lstStyle/>
                    <a:p>
                      <a:r>
                        <a:rPr lang="en-US" sz="1600" b="1" dirty="0">
                          <a:latin typeface="Lato Light" panose="020F0302020204030203" pitchFamily="34" charset="0"/>
                        </a:rPr>
                        <a:t>School Test Coordinator (STC)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charset="0"/>
                        <a:buChar char="•"/>
                      </a:pPr>
                      <a:r>
                        <a:rPr lang="en-US" sz="1600" b="1" dirty="0">
                          <a:latin typeface="Lato Light" panose="020F0302020204030203" pitchFamily="34" charset="0"/>
                        </a:rPr>
                        <a:t>Manage Users (add, edit, or deactivate)</a:t>
                      </a:r>
                    </a:p>
                    <a:p>
                      <a:pPr marL="285750" indent="-285750">
                        <a:buFont typeface="Arial" charset="0"/>
                        <a:buChar char="•"/>
                      </a:pPr>
                      <a:r>
                        <a:rPr lang="en-US" sz="1600" b="1" dirty="0">
                          <a:latin typeface="Lato Light" panose="020F0302020204030203" pitchFamily="34" charset="0"/>
                        </a:rPr>
                        <a:t>Access proctor password</a:t>
                      </a:r>
                    </a:p>
                    <a:p>
                      <a:pPr marL="285750" indent="-285750">
                        <a:buFont typeface="Arial" charset="0"/>
                        <a:buChar char="•"/>
                      </a:pPr>
                      <a:r>
                        <a:rPr lang="en-US" sz="1600" b="1" dirty="0">
                          <a:latin typeface="Lato Light" panose="020F0302020204030203" pitchFamily="34" charset="0"/>
                        </a:rPr>
                        <a:t>Edit student information &amp; assign</a:t>
                      </a:r>
                      <a:r>
                        <a:rPr lang="en-US" sz="1600" b="1" baseline="0" dirty="0">
                          <a:latin typeface="Lato Light" panose="020F0302020204030203" pitchFamily="34" charset="0"/>
                        </a:rPr>
                        <a:t> student accommodations</a:t>
                      </a:r>
                    </a:p>
                    <a:p>
                      <a:pPr marL="285750" indent="-285750">
                        <a:buFont typeface="Arial" charset="0"/>
                        <a:buChar char="•"/>
                      </a:pPr>
                      <a:r>
                        <a:rPr lang="en-US" sz="1600" b="1" baseline="0" dirty="0">
                          <a:latin typeface="Lato Light" panose="020F0302020204030203" pitchFamily="34" charset="0"/>
                        </a:rPr>
                        <a:t>Create, edit, and delete classes</a:t>
                      </a:r>
                    </a:p>
                    <a:p>
                      <a:pPr marL="285750" indent="-285750">
                        <a:buFont typeface="Arial" charset="0"/>
                        <a:buChar char="•"/>
                      </a:pPr>
                      <a:r>
                        <a:rPr lang="en-US" sz="1600" b="1" baseline="0" dirty="0">
                          <a:latin typeface="Lato Light" panose="020F0302020204030203" pitchFamily="34" charset="0"/>
                        </a:rPr>
                        <a:t>Schedule test sessions &amp; print logins</a:t>
                      </a:r>
                    </a:p>
                    <a:p>
                      <a:pPr marL="285750" indent="-285750">
                        <a:buFont typeface="Arial" charset="0"/>
                        <a:buChar char="•"/>
                      </a:pPr>
                      <a:r>
                        <a:rPr lang="en-US" sz="1600" b="1" baseline="0" dirty="0">
                          <a:latin typeface="Lato Light" panose="020F0302020204030203" pitchFamily="34" charset="0"/>
                        </a:rPr>
                        <a:t>Manage &amp; monitor test sessions</a:t>
                      </a:r>
                    </a:p>
                    <a:p>
                      <a:pPr marL="285750" indent="-285750">
                        <a:buFont typeface="Arial" charset="0"/>
                        <a:buChar char="•"/>
                      </a:pPr>
                      <a:r>
                        <a:rPr lang="en-US" sz="1600" b="1" baseline="0" dirty="0">
                          <a:latin typeface="Lato Light" panose="020F0302020204030203" pitchFamily="34" charset="0"/>
                        </a:rPr>
                        <a:t>Assign test report code</a:t>
                      </a:r>
                    </a:p>
                    <a:p>
                      <a:pPr marL="285750" indent="-285750">
                        <a:buFont typeface="Arial" charset="0"/>
                        <a:buChar char="•"/>
                      </a:pPr>
                      <a:r>
                        <a:rPr lang="en-US" sz="1600" b="1" baseline="0" dirty="0">
                          <a:latin typeface="Lato Light" panose="020F0302020204030203" pitchFamily="34" charset="0"/>
                        </a:rPr>
                        <a:t>Prepare IT network for student testing if there is no IT Coordinator</a:t>
                      </a:r>
                      <a:endParaRPr lang="en-US" sz="1600" b="1" dirty="0">
                        <a:latin typeface="Lato Light" panose="020F030202020403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6011081"/>
                  </a:ext>
                </a:extLst>
              </a:tr>
              <a:tr h="784413">
                <a:tc>
                  <a:txBody>
                    <a:bodyPr/>
                    <a:lstStyle/>
                    <a:p>
                      <a:r>
                        <a:rPr lang="en-US" sz="1600" b="1">
                          <a:latin typeface="Lato Light" panose="020F0302020204030203" pitchFamily="34" charset="0"/>
                        </a:rPr>
                        <a:t>IT Coordinator (ITC)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1" dirty="0">
                          <a:latin typeface="Lato Light" panose="020F0302020204030203" pitchFamily="34" charset="0"/>
                        </a:rPr>
                        <a:t>Prepare IT network for student testing</a:t>
                      </a:r>
                      <a:endParaRPr lang="en-US" sz="1600" dirty="0"/>
                    </a:p>
                    <a:p>
                      <a:pPr marL="285750" indent="-285750">
                        <a:buFont typeface="Arial" panose="020B0604020202020204" pitchFamily="34" charset="0"/>
                        <a:buChar char="•"/>
                      </a:pPr>
                      <a:r>
                        <a:rPr lang="en-US" sz="1600" b="1" dirty="0">
                          <a:latin typeface="Lato Light" panose="020F0302020204030203" pitchFamily="34" charset="0"/>
                        </a:rPr>
                        <a:t>Conduct Site Readiness testing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1392891"/>
                  </a:ext>
                </a:extLst>
              </a:tr>
              <a:tr h="1976011">
                <a:tc>
                  <a:txBody>
                    <a:bodyPr/>
                    <a:lstStyle/>
                    <a:p>
                      <a:r>
                        <a:rPr lang="en-US" sz="1600" b="1" dirty="0">
                          <a:latin typeface="Lato Light" panose="020F0302020204030203" pitchFamily="34" charset="0"/>
                        </a:rPr>
                        <a:t>Test Administrator (TA)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1" dirty="0">
                          <a:latin typeface="Lato Light" panose="020F0302020204030203" pitchFamily="34" charset="0"/>
                        </a:rPr>
                        <a:t>Create classes</a:t>
                      </a:r>
                    </a:p>
                    <a:p>
                      <a:pPr marL="285750" indent="-285750">
                        <a:buFont typeface="Arial" panose="020B0604020202020204" pitchFamily="34" charset="0"/>
                        <a:buChar char="•"/>
                      </a:pPr>
                      <a:r>
                        <a:rPr lang="en-US" sz="1600" b="1" dirty="0">
                          <a:latin typeface="Lato Light" panose="020F0302020204030203" pitchFamily="34" charset="0"/>
                        </a:rPr>
                        <a:t>Create test sessions</a:t>
                      </a:r>
                    </a:p>
                    <a:p>
                      <a:pPr marL="285750" indent="-285750">
                        <a:buFont typeface="Arial" panose="020B0604020202020204" pitchFamily="34" charset="0"/>
                        <a:buChar char="•"/>
                      </a:pPr>
                      <a:r>
                        <a:rPr lang="en-US" sz="1600" b="1" dirty="0">
                          <a:latin typeface="Lato Light" panose="020F0302020204030203" pitchFamily="34" charset="0"/>
                        </a:rPr>
                        <a:t>View their students and test sessions</a:t>
                      </a:r>
                    </a:p>
                    <a:p>
                      <a:pPr marL="285750" indent="-285750">
                        <a:buFont typeface="Arial" panose="020B0604020202020204" pitchFamily="34" charset="0"/>
                        <a:buChar char="•"/>
                      </a:pPr>
                      <a:r>
                        <a:rPr lang="en-US" sz="1600" b="1" dirty="0">
                          <a:latin typeface="Lato Light" panose="020F0302020204030203" pitchFamily="34" charset="0"/>
                        </a:rPr>
                        <a:t>Print student login tickets for their test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baseline="0" dirty="0">
                          <a:latin typeface="Lato Light" panose="020F0302020204030203" pitchFamily="34" charset="0"/>
                        </a:rPr>
                        <a:t>Manage &amp; monitor test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baseline="0" dirty="0">
                          <a:latin typeface="Lato Light" panose="020F0302020204030203" pitchFamily="34" charset="0"/>
                        </a:rPr>
                        <a:t>Assign test report codes</a:t>
                      </a:r>
                      <a:endParaRPr lang="en-US" sz="1600" b="1" dirty="0">
                        <a:latin typeface="Lato Light" panose="020F0302020204030203" pitchFamily="34" charset="0"/>
                      </a:endParaRPr>
                    </a:p>
                    <a:p>
                      <a:pPr marL="285750" indent="-285750">
                        <a:buFont typeface="Arial" panose="020B0604020202020204" pitchFamily="34" charset="0"/>
                        <a:buChar char="•"/>
                      </a:pPr>
                      <a:r>
                        <a:rPr lang="en-US" sz="1600" b="1" dirty="0">
                          <a:latin typeface="Lato Light" panose="020F0302020204030203" pitchFamily="34" charset="0"/>
                        </a:rPr>
                        <a:t>Score human scored items for Benchmark tests</a:t>
                      </a:r>
                    </a:p>
                    <a:p>
                      <a:pPr marL="285750" indent="-285750">
                        <a:buFont typeface="Arial" panose="020B0604020202020204" pitchFamily="34" charset="0"/>
                        <a:buChar char="•"/>
                      </a:pPr>
                      <a:r>
                        <a:rPr lang="en-US" sz="1600" b="1" dirty="0">
                          <a:latin typeface="Lato Light" panose="020F0302020204030203" pitchFamily="34" charset="0"/>
                        </a:rPr>
                        <a:t>View Benchmark results in Data Interaction</a:t>
                      </a:r>
                    </a:p>
                    <a:p>
                      <a:pPr marL="285750" indent="-285750">
                        <a:buFont typeface="Arial" panose="020B0604020202020204" pitchFamily="34" charset="0"/>
                        <a:buChar char="•"/>
                      </a:pPr>
                      <a:endParaRPr lang="en-US" sz="1600" b="1" dirty="0">
                        <a:latin typeface="Lato Light" panose="020F030202020403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056861"/>
                  </a:ext>
                </a:extLst>
              </a:tr>
              <a:tr h="726744">
                <a:tc>
                  <a:txBody>
                    <a:bodyPr/>
                    <a:lstStyle/>
                    <a:p>
                      <a:r>
                        <a:rPr lang="en-US" sz="1600" b="1" dirty="0">
                          <a:latin typeface="Lato Light" panose="020F0302020204030203" pitchFamily="34" charset="0"/>
                        </a:rPr>
                        <a:t>Report Access Only (RAO)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1" dirty="0">
                          <a:latin typeface="Lato Light" panose="020F0302020204030203" pitchFamily="34" charset="0"/>
                        </a:rPr>
                        <a:t>View Reports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2594295"/>
                  </a:ext>
                </a:extLst>
              </a:tr>
            </a:tbl>
          </a:graphicData>
        </a:graphic>
      </p:graphicFrame>
    </p:spTree>
    <p:extLst>
      <p:ext uri="{BB962C8B-B14F-4D97-AF65-F5344CB8AC3E}">
        <p14:creationId xmlns:p14="http://schemas.microsoft.com/office/powerpoint/2010/main" val="1441927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68625-362D-91BC-0B9B-E78512F20EB4}"/>
              </a:ext>
            </a:extLst>
          </p:cNvPr>
          <p:cNvSpPr>
            <a:spLocks noGrp="1"/>
          </p:cNvSpPr>
          <p:nvPr>
            <p:ph type="title"/>
          </p:nvPr>
        </p:nvSpPr>
        <p:spPr/>
        <p:txBody>
          <a:bodyPr>
            <a:normAutofit/>
          </a:bodyPr>
          <a:lstStyle/>
          <a:p>
            <a:r>
              <a:rPr lang="en-US" sz="4400" dirty="0">
                <a:latin typeface="+mj-lt"/>
                <a:cs typeface="Rockwell"/>
              </a:rPr>
              <a:t>Test Administrator Permissions</a:t>
            </a:r>
            <a:endParaRPr lang="en-US" dirty="0"/>
          </a:p>
        </p:txBody>
      </p:sp>
      <p:sp>
        <p:nvSpPr>
          <p:cNvPr id="3" name="Content Placeholder 2">
            <a:extLst>
              <a:ext uri="{FF2B5EF4-FFF2-40B4-BE49-F238E27FC236}">
                <a16:creationId xmlns:a16="http://schemas.microsoft.com/office/drawing/2014/main" id="{0047B462-5BD0-3E5C-AC79-F4D8E2CF20AD}"/>
              </a:ext>
            </a:extLst>
          </p:cNvPr>
          <p:cNvSpPr>
            <a:spLocks noGrp="1"/>
          </p:cNvSpPr>
          <p:nvPr>
            <p:ph idx="1"/>
          </p:nvPr>
        </p:nvSpPr>
        <p:spPr/>
        <p:txBody>
          <a:bodyPr>
            <a:normAutofit fontScale="92500" lnSpcReduction="10000"/>
          </a:bodyPr>
          <a:lstStyle/>
          <a:p>
            <a:pPr>
              <a:lnSpc>
                <a:spcPct val="150000"/>
              </a:lnSpc>
              <a:buFont typeface="Arial" panose="020B0604020202020204" pitchFamily="34" charset="0"/>
              <a:buChar char="•"/>
            </a:pPr>
            <a:r>
              <a:rPr lang="en-US" sz="2000" dirty="0">
                <a:latin typeface="Lato Semibold" panose="020F0502020204030203" pitchFamily="34" charset="0"/>
                <a:ea typeface="Lato Semibold" panose="020F0502020204030203" pitchFamily="34" charset="0"/>
                <a:cs typeface="Lato Semibold" panose="020F0502020204030203" pitchFamily="34" charset="0"/>
              </a:rPr>
              <a:t>A TA can add any student in their school to their class</a:t>
            </a:r>
          </a:p>
          <a:p>
            <a:pPr>
              <a:lnSpc>
                <a:spcPct val="150000"/>
              </a:lnSpc>
              <a:buFont typeface="Arial" panose="020B0604020202020204" pitchFamily="34" charset="0"/>
              <a:buChar char="•"/>
            </a:pPr>
            <a:r>
              <a:rPr lang="en-US" sz="2000" dirty="0">
                <a:latin typeface="Lato Semibold" panose="020F0502020204030203" pitchFamily="34" charset="0"/>
                <a:ea typeface="Lato Semibold" panose="020F0502020204030203" pitchFamily="34" charset="0"/>
                <a:cs typeface="Lato Semibold" panose="020F0502020204030203" pitchFamily="34" charset="0"/>
              </a:rPr>
              <a:t>A TA can only view the student record for any student in one of their classes</a:t>
            </a:r>
          </a:p>
          <a:p>
            <a:pPr lvl="1">
              <a:lnSpc>
                <a:spcPct val="150000"/>
              </a:lnSpc>
              <a:buFont typeface="Arial" panose="020B0604020202020204" pitchFamily="34" charset="0"/>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A TA cannot edit the student record</a:t>
            </a:r>
          </a:p>
          <a:p>
            <a:pPr>
              <a:lnSpc>
                <a:spcPct val="150000"/>
              </a:lnSpc>
              <a:buFont typeface="Arial" panose="020B0604020202020204" pitchFamily="34" charset="0"/>
              <a:buChar char="•"/>
            </a:pPr>
            <a:r>
              <a:rPr lang="en-US" sz="2000" dirty="0">
                <a:latin typeface="Lato Semibold" panose="020F0502020204030203" pitchFamily="34" charset="0"/>
                <a:ea typeface="Lato Semibold" panose="020F0502020204030203" pitchFamily="34" charset="0"/>
                <a:cs typeface="Lato Semibold" panose="020F0502020204030203" pitchFamily="34" charset="0"/>
              </a:rPr>
              <a:t>A TA can view, edit or delete any class to which they have been designated the TA</a:t>
            </a:r>
          </a:p>
          <a:p>
            <a:pPr>
              <a:lnSpc>
                <a:spcPct val="150000"/>
              </a:lnSpc>
              <a:buFont typeface="Arial" panose="020B0604020202020204" pitchFamily="34" charset="0"/>
              <a:buChar char="•"/>
            </a:pPr>
            <a:r>
              <a:rPr lang="en-US" sz="2000" dirty="0">
                <a:latin typeface="Lato Semibold" panose="020F0502020204030203" pitchFamily="34" charset="0"/>
                <a:ea typeface="Lato Semibold" panose="020F0502020204030203" pitchFamily="34" charset="0"/>
                <a:cs typeface="Lato Semibold" panose="020F0502020204030203" pitchFamily="34" charset="0"/>
              </a:rPr>
              <a:t>A TA can schedule their class to any program that that have access to</a:t>
            </a:r>
          </a:p>
          <a:p>
            <a:pPr lvl="1">
              <a:lnSpc>
                <a:spcPct val="150000"/>
              </a:lnSpc>
              <a:buFont typeface="Arial" panose="020B0604020202020204" pitchFamily="34" charset="0"/>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Programs: BIE Science Benchmark, BIE Science Assessment</a:t>
            </a:r>
          </a:p>
          <a:p>
            <a:pPr>
              <a:lnSpc>
                <a:spcPct val="150000"/>
              </a:lnSpc>
              <a:buFont typeface="Arial" panose="020B0604020202020204" pitchFamily="34" charset="0"/>
              <a:buChar char="•"/>
            </a:pPr>
            <a:r>
              <a:rPr lang="en-US" sz="2000" dirty="0">
                <a:latin typeface="Lato Semibold" panose="020F0502020204030203" pitchFamily="34" charset="0"/>
                <a:ea typeface="Lato Semibold" panose="020F0502020204030203" pitchFamily="34" charset="0"/>
                <a:cs typeface="Lato Semibold" panose="020F0502020204030203" pitchFamily="34" charset="0"/>
              </a:rPr>
              <a:t>A TA can view, edit or delete a test session if they are the TA for the class in the test session </a:t>
            </a:r>
            <a:r>
              <a:rPr lang="en-US" sz="2000" i="1" dirty="0">
                <a:latin typeface="Lato Semibold" panose="020F0502020204030203" pitchFamily="34" charset="0"/>
                <a:ea typeface="Lato Semibold" panose="020F0502020204030203" pitchFamily="34" charset="0"/>
                <a:cs typeface="Lato Semibold" panose="020F0502020204030203" pitchFamily="34" charset="0"/>
              </a:rPr>
              <a:t>and</a:t>
            </a:r>
            <a:r>
              <a:rPr lang="en-US" sz="2000" dirty="0">
                <a:latin typeface="Lato Semibold" panose="020F0502020204030203" pitchFamily="34" charset="0"/>
                <a:ea typeface="Lato Semibold" panose="020F0502020204030203" pitchFamily="34" charset="0"/>
                <a:cs typeface="Lato Semibold" panose="020F0502020204030203" pitchFamily="34" charset="0"/>
              </a:rPr>
              <a:t> they have access to the program (BIE Science Benchmark and/or BIE Science Assessment)</a:t>
            </a:r>
          </a:p>
          <a:p>
            <a:pPr>
              <a:lnSpc>
                <a:spcPct val="150000"/>
              </a:lnSpc>
              <a:buFont typeface="Arial" panose="020B0604020202020204" pitchFamily="34" charset="0"/>
              <a:buChar char="•"/>
            </a:pPr>
            <a:r>
              <a:rPr lang="en-US" sz="2000" dirty="0">
                <a:latin typeface="Lato Semibold" panose="020F0502020204030203" pitchFamily="34" charset="0"/>
                <a:ea typeface="Lato Semibold" panose="020F0502020204030203" pitchFamily="34" charset="0"/>
                <a:cs typeface="Lato Semibold" panose="020F0502020204030203" pitchFamily="34" charset="0"/>
              </a:rPr>
              <a:t>Only a TA can Score the human-scored items</a:t>
            </a:r>
          </a:p>
          <a:p>
            <a:pPr>
              <a:lnSpc>
                <a:spcPct val="150000"/>
              </a:lnSpc>
              <a:buFont typeface="Arial" panose="020B0604020202020204" pitchFamily="34" charset="0"/>
              <a:buChar char="•"/>
            </a:pPr>
            <a:r>
              <a:rPr lang="en-US" sz="2000" dirty="0">
                <a:latin typeface="Lato Semibold" panose="020F0502020204030203" pitchFamily="34" charset="0"/>
                <a:ea typeface="Lato Semibold" panose="020F0502020204030203" pitchFamily="34" charset="0"/>
                <a:cs typeface="Lato Semibold" panose="020F0502020204030203" pitchFamily="34" charset="0"/>
              </a:rPr>
              <a:t>A TA can view Benchmark test results in Reporting for any class they are assigned to</a:t>
            </a:r>
          </a:p>
          <a:p>
            <a:endParaRPr lang="en-US" sz="2000" b="1" dirty="0"/>
          </a:p>
        </p:txBody>
      </p:sp>
    </p:spTree>
    <p:extLst>
      <p:ext uri="{BB962C8B-B14F-4D97-AF65-F5344CB8AC3E}">
        <p14:creationId xmlns:p14="http://schemas.microsoft.com/office/powerpoint/2010/main" val="870862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16340-A0B6-158F-5D1C-0181AAAD5D8C}"/>
              </a:ext>
            </a:extLst>
          </p:cNvPr>
          <p:cNvSpPr>
            <a:spLocks noGrp="1"/>
          </p:cNvSpPr>
          <p:nvPr>
            <p:ph type="title"/>
          </p:nvPr>
        </p:nvSpPr>
        <p:spPr/>
        <p:txBody>
          <a:bodyPr/>
          <a:lstStyle/>
          <a:p>
            <a:r>
              <a:rPr lang="en-US" dirty="0"/>
              <a:t>Program Access</a:t>
            </a:r>
          </a:p>
        </p:txBody>
      </p:sp>
      <p:pic>
        <p:nvPicPr>
          <p:cNvPr id="4" name="Picture 3" descr="Graphical user interface, application&#10;&#10;Description automatically generated">
            <a:extLst>
              <a:ext uri="{FF2B5EF4-FFF2-40B4-BE49-F238E27FC236}">
                <a16:creationId xmlns:a16="http://schemas.microsoft.com/office/drawing/2014/main" id="{435F4EE4-4C8A-EFD7-85F8-7508A1CBE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8885" y="840196"/>
            <a:ext cx="8317737" cy="5733354"/>
          </a:xfrm>
          <a:prstGeom prst="rect">
            <a:avLst/>
          </a:prstGeom>
        </p:spPr>
      </p:pic>
      <p:sp>
        <p:nvSpPr>
          <p:cNvPr id="5" name="Rectangle 4">
            <a:extLst>
              <a:ext uri="{FF2B5EF4-FFF2-40B4-BE49-F238E27FC236}">
                <a16:creationId xmlns:a16="http://schemas.microsoft.com/office/drawing/2014/main" id="{8CB2151D-7A3B-78C4-10C1-C0893712BD25}"/>
              </a:ext>
            </a:extLst>
          </p:cNvPr>
          <p:cNvSpPr/>
          <p:nvPr/>
        </p:nvSpPr>
        <p:spPr>
          <a:xfrm>
            <a:off x="4412112" y="4882032"/>
            <a:ext cx="3827216" cy="1518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462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74026-5A22-4CFC-85C0-71728D545B37}"/>
              </a:ext>
            </a:extLst>
          </p:cNvPr>
          <p:cNvSpPr>
            <a:spLocks noGrp="1"/>
          </p:cNvSpPr>
          <p:nvPr>
            <p:ph type="title"/>
          </p:nvPr>
        </p:nvSpPr>
        <p:spPr/>
        <p:txBody>
          <a:bodyPr/>
          <a:lstStyle/>
          <a:p>
            <a:r>
              <a:rPr lang="en-US"/>
              <a:t>Portal Log-in</a:t>
            </a:r>
          </a:p>
        </p:txBody>
      </p:sp>
      <p:sp>
        <p:nvSpPr>
          <p:cNvPr id="7" name="Content Placeholder 6">
            <a:extLst>
              <a:ext uri="{FF2B5EF4-FFF2-40B4-BE49-F238E27FC236}">
                <a16:creationId xmlns:a16="http://schemas.microsoft.com/office/drawing/2014/main" id="{0E72A395-513B-4DB8-9F3F-89F90F0B208B}"/>
              </a:ext>
            </a:extLst>
          </p:cNvPr>
          <p:cNvSpPr>
            <a:spLocks noGrp="1"/>
          </p:cNvSpPr>
          <p:nvPr>
            <p:ph idx="1"/>
          </p:nvPr>
        </p:nvSpPr>
        <p:spPr>
          <a:xfrm>
            <a:off x="838200" y="1035424"/>
            <a:ext cx="10515600" cy="870288"/>
          </a:xfrm>
        </p:spPr>
        <p:txBody>
          <a:bodyPr/>
          <a:lstStyle/>
          <a:p>
            <a:pPr marL="0" indent="0">
              <a:buNone/>
            </a:pPr>
            <a:r>
              <a:rPr lang="en-US" b="1" dirty="0">
                <a:latin typeface="Lato Semibold" panose="020F0502020204030203" pitchFamily="34" charset="0"/>
                <a:ea typeface="Lato Semibold" panose="020F0502020204030203" pitchFamily="34" charset="0"/>
                <a:cs typeface="Lato Semibold" panose="020F0502020204030203" pitchFamily="34" charset="0"/>
              </a:rPr>
              <a:t>Portal URL: </a:t>
            </a:r>
            <a:r>
              <a:rPr lang="en-US" b="1" dirty="0">
                <a:latin typeface="Lato Semibold" panose="020F0502020204030203" pitchFamily="34" charset="0"/>
                <a:ea typeface="Lato Semibold" panose="020F0502020204030203" pitchFamily="34" charset="0"/>
                <a:cs typeface="Lato Semibold" panose="020F0502020204030203" pitchFamily="34" charset="0"/>
                <a:hlinkClick r:id="rId2"/>
              </a:rPr>
              <a:t>https://bie.cognia.org/</a:t>
            </a:r>
            <a:r>
              <a:rPr lang="en-US" b="1" dirty="0">
                <a:latin typeface="Lato Semibold" panose="020F0502020204030203" pitchFamily="34" charset="0"/>
                <a:ea typeface="Lato Semibold" panose="020F0502020204030203" pitchFamily="34" charset="0"/>
                <a:cs typeface="Lato Semibold" panose="020F0502020204030203" pitchFamily="34" charset="0"/>
              </a:rPr>
              <a:t> </a:t>
            </a:r>
          </a:p>
        </p:txBody>
      </p:sp>
      <p:pic>
        <p:nvPicPr>
          <p:cNvPr id="10" name="Picture 9">
            <a:extLst>
              <a:ext uri="{FF2B5EF4-FFF2-40B4-BE49-F238E27FC236}">
                <a16:creationId xmlns:a16="http://schemas.microsoft.com/office/drawing/2014/main" id="{2C6378F5-0217-4301-8C2C-1AE01F3A2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pic>
        <p:nvPicPr>
          <p:cNvPr id="4" name="Picture 3" descr="Graphical user interface, application, website&#10;&#10;Description automatically generated">
            <a:extLst>
              <a:ext uri="{FF2B5EF4-FFF2-40B4-BE49-F238E27FC236}">
                <a16:creationId xmlns:a16="http://schemas.microsoft.com/office/drawing/2014/main" id="{B1CA4A8F-6DE9-FCDB-98BB-3CF4289B60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136" y="1762041"/>
            <a:ext cx="9915728" cy="4529320"/>
          </a:xfrm>
          <a:prstGeom prst="rect">
            <a:avLst/>
          </a:prstGeom>
        </p:spPr>
      </p:pic>
      <p:sp>
        <p:nvSpPr>
          <p:cNvPr id="5" name="Rectangle 4">
            <a:extLst>
              <a:ext uri="{FF2B5EF4-FFF2-40B4-BE49-F238E27FC236}">
                <a16:creationId xmlns:a16="http://schemas.microsoft.com/office/drawing/2014/main" id="{2F623422-44F4-16F8-D5DA-10142E92C9F6}"/>
              </a:ext>
            </a:extLst>
          </p:cNvPr>
          <p:cNvSpPr/>
          <p:nvPr/>
        </p:nvSpPr>
        <p:spPr>
          <a:xfrm>
            <a:off x="1138136" y="1762042"/>
            <a:ext cx="10000034" cy="45293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848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C86FEC-63B9-6745-83BE-CEC209D6E4B4}"/>
              </a:ext>
            </a:extLst>
          </p:cNvPr>
          <p:cNvSpPr/>
          <p:nvPr/>
        </p:nvSpPr>
        <p:spPr>
          <a:xfrm>
            <a:off x="0" y="5542539"/>
            <a:ext cx="12219813" cy="1315461"/>
          </a:xfrm>
          <a:prstGeom prst="rect">
            <a:avLst/>
          </a:prstGeom>
          <a:solidFill>
            <a:srgbClr val="FF6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4852E6AD-5DA2-2A4A-90F5-F83A422E52B7}"/>
              </a:ext>
            </a:extLst>
          </p:cNvPr>
          <p:cNvSpPr/>
          <p:nvPr/>
        </p:nvSpPr>
        <p:spPr>
          <a:xfrm>
            <a:off x="4884857" y="4220790"/>
            <a:ext cx="2977055" cy="3032930"/>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172" name="Picture 6">
            <a:extLst>
              <a:ext uri="{FF2B5EF4-FFF2-40B4-BE49-F238E27FC236}">
                <a16:creationId xmlns:a16="http://schemas.microsoft.com/office/drawing/2014/main" id="{23C43238-0827-9846-A3AA-D1B9DE705C07}"/>
              </a:ext>
            </a:extLst>
          </p:cNvPr>
          <p:cNvPicPr>
            <a:picLocks noChangeAspect="1" noChangeArrowheads="1"/>
          </p:cNvPicPr>
          <p:nvPr/>
        </p:nvPicPr>
        <p:blipFill>
          <a:blip r:embed="rId3"/>
          <a:srcRect/>
          <a:stretch/>
        </p:blipFill>
        <p:spPr bwMode="auto">
          <a:xfrm>
            <a:off x="791884" y="661441"/>
            <a:ext cx="164592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0">
            <a:extLst>
              <a:ext uri="{FF2B5EF4-FFF2-40B4-BE49-F238E27FC236}">
                <a16:creationId xmlns:a16="http://schemas.microsoft.com/office/drawing/2014/main" id="{3708EAF6-C19F-F740-BF16-81E3F1BF0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7411" y="4482041"/>
            <a:ext cx="2431946" cy="243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 name="Title 1">
            <a:extLst>
              <a:ext uri="{FF2B5EF4-FFF2-40B4-BE49-F238E27FC236}">
                <a16:creationId xmlns:a16="http://schemas.microsoft.com/office/drawing/2014/main" id="{635C7CEC-5EF0-B14F-B347-27DD35535CF9}"/>
              </a:ext>
            </a:extLst>
          </p:cNvPr>
          <p:cNvSpPr>
            <a:spLocks noGrp="1" noChangeArrowheads="1"/>
          </p:cNvSpPr>
          <p:nvPr>
            <p:ph type="ctrTitle"/>
          </p:nvPr>
        </p:nvSpPr>
        <p:spPr>
          <a:xfrm>
            <a:off x="720401" y="2502849"/>
            <a:ext cx="10476216" cy="790918"/>
          </a:xfrm>
        </p:spPr>
        <p:txBody>
          <a:bodyPr anchor="t"/>
          <a:lstStyle/>
          <a:p>
            <a:pPr algn="l"/>
            <a:r>
              <a:rPr lang="en-US" altLang="en-US" sz="5400" dirty="0"/>
              <a:t>BIE Science Benchmark</a:t>
            </a:r>
          </a:p>
        </p:txBody>
      </p:sp>
      <p:pic>
        <p:nvPicPr>
          <p:cNvPr id="14" name="Picture 6">
            <a:extLst>
              <a:ext uri="{FF2B5EF4-FFF2-40B4-BE49-F238E27FC236}">
                <a16:creationId xmlns:a16="http://schemas.microsoft.com/office/drawing/2014/main" id="{1142DE26-ACC8-2A47-8D14-3D69DBBA1BDD}"/>
              </a:ext>
            </a:extLst>
          </p:cNvPr>
          <p:cNvPicPr>
            <a:picLocks noChangeAspect="1" noChangeArrowheads="1"/>
          </p:cNvPicPr>
          <p:nvPr/>
        </p:nvPicPr>
        <p:blipFill>
          <a:blip r:embed="rId5"/>
          <a:srcRect/>
          <a:stretch/>
        </p:blipFill>
        <p:spPr bwMode="auto">
          <a:xfrm>
            <a:off x="7653657" y="390182"/>
            <a:ext cx="3746460" cy="790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a:extLst>
              <a:ext uri="{FF2B5EF4-FFF2-40B4-BE49-F238E27FC236}">
                <a16:creationId xmlns:a16="http://schemas.microsoft.com/office/drawing/2014/main" id="{A58A94C3-617D-5640-B1A9-CD7D4D72540A}"/>
              </a:ext>
            </a:extLst>
          </p:cNvPr>
          <p:cNvSpPr txBox="1">
            <a:spLocks noChangeArrowheads="1"/>
          </p:cNvSpPr>
          <p:nvPr/>
        </p:nvSpPr>
        <p:spPr bwMode="auto">
          <a:xfrm>
            <a:off x="791884" y="3265459"/>
            <a:ext cx="3568896" cy="32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ts val="1000"/>
              </a:spcBef>
              <a:spcAft>
                <a:spcPct val="0"/>
              </a:spcAft>
              <a:buClr>
                <a:srgbClr val="FA554D"/>
              </a:buClr>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rtl="0" eaLnBrk="1" fontAlgn="base" hangingPunct="1">
              <a:lnSpc>
                <a:spcPct val="90000"/>
              </a:lnSpc>
              <a:spcBef>
                <a:spcPts val="500"/>
              </a:spcBef>
              <a:spcAft>
                <a:spcPct val="0"/>
              </a:spcAft>
              <a:buClr>
                <a:schemeClr val="tx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rtl="0" eaLnBrk="1" fontAlgn="base" hangingPunct="1">
              <a:lnSpc>
                <a:spcPct val="90000"/>
              </a:lnSpc>
              <a:spcBef>
                <a:spcPts val="500"/>
              </a:spcBef>
              <a:spcAft>
                <a:spcPct val="0"/>
              </a:spcAft>
              <a:buClr>
                <a:schemeClr val="tx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rtl="0" eaLnBrk="1" fontAlgn="base" hangingPunct="1">
              <a:lnSpc>
                <a:spcPct val="90000"/>
              </a:lnSpc>
              <a:spcBef>
                <a:spcPts val="500"/>
              </a:spcBef>
              <a:spcAft>
                <a:spcPct val="0"/>
              </a:spcAft>
              <a:buClr>
                <a:srgbClr val="FF554D"/>
              </a:buClr>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None/>
              <a:tabLst/>
              <a:defRPr/>
            </a:pPr>
            <a:r>
              <a:rPr kumimoji="0" lang="en-US" altLang="en-US" sz="2000" b="0" i="0" u="none" strike="noStrike" kern="1200" cap="none" spc="0" normalizeH="0" baseline="0" noProof="0" dirty="0">
                <a:ln>
                  <a:noFill/>
                </a:ln>
                <a:solidFill>
                  <a:srgbClr val="1A1A1A"/>
                </a:solidFill>
                <a:effectLst/>
                <a:uLnTx/>
                <a:uFillTx/>
                <a:latin typeface="Georgia" panose="02040502050405020303" pitchFamily="18" charset="0"/>
                <a:ea typeface="+mn-ea"/>
                <a:cs typeface="Arial" panose="020B0604020202020204" pitchFamily="34" charset="0"/>
              </a:rPr>
              <a:t>September 22, 2023</a:t>
            </a:r>
          </a:p>
        </p:txBody>
      </p:sp>
    </p:spTree>
    <p:extLst>
      <p:ext uri="{BB962C8B-B14F-4D97-AF65-F5344CB8AC3E}">
        <p14:creationId xmlns:p14="http://schemas.microsoft.com/office/powerpoint/2010/main" val="4589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37782-999C-4A76-82CC-D491C648713F}"/>
              </a:ext>
            </a:extLst>
          </p:cNvPr>
          <p:cNvSpPr>
            <a:spLocks noGrp="1"/>
          </p:cNvSpPr>
          <p:nvPr>
            <p:ph type="title"/>
          </p:nvPr>
        </p:nvSpPr>
        <p:spPr/>
        <p:txBody>
          <a:bodyPr/>
          <a:lstStyle/>
          <a:p>
            <a:r>
              <a:rPr lang="en-US" dirty="0"/>
              <a:t>Portal Main Page (STC View)</a:t>
            </a:r>
          </a:p>
        </p:txBody>
      </p:sp>
      <p:pic>
        <p:nvPicPr>
          <p:cNvPr id="6" name="Picture 5">
            <a:extLst>
              <a:ext uri="{FF2B5EF4-FFF2-40B4-BE49-F238E27FC236}">
                <a16:creationId xmlns:a16="http://schemas.microsoft.com/office/drawing/2014/main" id="{0105D6F0-2199-413F-AC54-616798B86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graphicFrame>
        <p:nvGraphicFramePr>
          <p:cNvPr id="7" name="Table 6">
            <a:extLst>
              <a:ext uri="{FF2B5EF4-FFF2-40B4-BE49-F238E27FC236}">
                <a16:creationId xmlns:a16="http://schemas.microsoft.com/office/drawing/2014/main" id="{AE22791A-58D3-42FE-8493-AE9FED182EF4}"/>
              </a:ext>
            </a:extLst>
          </p:cNvPr>
          <p:cNvGraphicFramePr>
            <a:graphicFrameLocks noGrp="1"/>
          </p:cNvGraphicFramePr>
          <p:nvPr>
            <p:extLst>
              <p:ext uri="{D42A27DB-BD31-4B8C-83A1-F6EECF244321}">
                <p14:modId xmlns:p14="http://schemas.microsoft.com/office/powerpoint/2010/main" val="549077871"/>
              </p:ext>
            </p:extLst>
          </p:nvPr>
        </p:nvGraphicFramePr>
        <p:xfrm>
          <a:off x="9134272" y="862114"/>
          <a:ext cx="2958338" cy="5118186"/>
        </p:xfrm>
        <a:graphic>
          <a:graphicData uri="http://schemas.openxmlformats.org/drawingml/2006/table">
            <a:tbl>
              <a:tblPr firstRow="1" bandRow="1">
                <a:tableStyleId>{69012ECD-51FC-41F1-AA8D-1B2483CD663E}</a:tableStyleId>
              </a:tblPr>
              <a:tblGrid>
                <a:gridCol w="651754">
                  <a:extLst>
                    <a:ext uri="{9D8B030D-6E8A-4147-A177-3AD203B41FA5}">
                      <a16:colId xmlns:a16="http://schemas.microsoft.com/office/drawing/2014/main" val="2671576022"/>
                    </a:ext>
                  </a:extLst>
                </a:gridCol>
                <a:gridCol w="2306584">
                  <a:extLst>
                    <a:ext uri="{9D8B030D-6E8A-4147-A177-3AD203B41FA5}">
                      <a16:colId xmlns:a16="http://schemas.microsoft.com/office/drawing/2014/main" val="4060567364"/>
                    </a:ext>
                  </a:extLst>
                </a:gridCol>
              </a:tblGrid>
              <a:tr h="425051">
                <a:tc>
                  <a:txBody>
                    <a:bodyPr/>
                    <a:lstStyle/>
                    <a:p>
                      <a:pPr algn="ctr"/>
                      <a:r>
                        <a:rPr lang="en-US" sz="1800" b="1" dirty="0">
                          <a:latin typeface="Lato Light" panose="020F0302020204030203" pitchFamily="34" charset="0"/>
                          <a:ea typeface="Lato Semibold" panose="020F0502020204030203" pitchFamily="34" charset="0"/>
                          <a:cs typeface="Lato Semibold" panose="020F0502020204030203" pitchFamily="34" charset="0"/>
                        </a:rPr>
                        <a:t>Icon</a:t>
                      </a:r>
                    </a:p>
                  </a:txBody>
                  <a:tcPr/>
                </a:tc>
                <a:tc>
                  <a:txBody>
                    <a:bodyPr/>
                    <a:lstStyle/>
                    <a:p>
                      <a:pPr algn="l"/>
                      <a:r>
                        <a:rPr lang="en-US" sz="1800" b="1" dirty="0">
                          <a:latin typeface="Lato Light" panose="020F0302020204030203" pitchFamily="34" charset="0"/>
                          <a:ea typeface="Lato Semibold" panose="020F0502020204030203" pitchFamily="34" charset="0"/>
                          <a:cs typeface="Lato Semibold" panose="020F0502020204030203" pitchFamily="34" charset="0"/>
                        </a:rPr>
                        <a:t>Description</a:t>
                      </a:r>
                    </a:p>
                  </a:txBody>
                  <a:tcPr/>
                </a:tc>
                <a:extLst>
                  <a:ext uri="{0D108BD9-81ED-4DB2-BD59-A6C34878D82A}">
                    <a16:rowId xmlns:a16="http://schemas.microsoft.com/office/drawing/2014/main" val="610625009"/>
                  </a:ext>
                </a:extLst>
              </a:tr>
              <a:tr h="754608">
                <a:tc>
                  <a:txBody>
                    <a:bodyPr/>
                    <a:lstStyle/>
                    <a:p>
                      <a:pPr algn="ctr"/>
                      <a:r>
                        <a:rPr lang="en-US" sz="1800" b="1" dirty="0">
                          <a:latin typeface="Lato Light" panose="020F0302020204030203" pitchFamily="34" charset="0"/>
                        </a:rPr>
                        <a:t>1</a:t>
                      </a:r>
                    </a:p>
                  </a:txBody>
                  <a:tcPr/>
                </a:tc>
                <a:tc>
                  <a:txBody>
                    <a:bodyPr/>
                    <a:lstStyle/>
                    <a:p>
                      <a:pPr marL="0" indent="0">
                        <a:buNone/>
                      </a:pPr>
                      <a:r>
                        <a:rPr lang="en-US" sz="1600" b="1">
                          <a:latin typeface="Lato Light" panose="020F0302020204030203" pitchFamily="34" charset="0"/>
                        </a:rPr>
                        <a:t>BIE logo returns to portal home page</a:t>
                      </a:r>
                    </a:p>
                  </a:txBody>
                  <a:tcPr/>
                </a:tc>
                <a:extLst>
                  <a:ext uri="{0D108BD9-81ED-4DB2-BD59-A6C34878D82A}">
                    <a16:rowId xmlns:a16="http://schemas.microsoft.com/office/drawing/2014/main" val="288956801"/>
                  </a:ext>
                </a:extLst>
              </a:tr>
              <a:tr h="596510">
                <a:tc>
                  <a:txBody>
                    <a:bodyPr/>
                    <a:lstStyle/>
                    <a:p>
                      <a:pPr algn="ctr"/>
                      <a:r>
                        <a:rPr lang="en-US" sz="1800" b="1">
                          <a:latin typeface="Lato Light" panose="020F0302020204030203" pitchFamily="34" charset="0"/>
                        </a:rPr>
                        <a:t>2</a:t>
                      </a:r>
                    </a:p>
                  </a:txBody>
                  <a:tcPr/>
                </a:tc>
                <a:tc>
                  <a:txBody>
                    <a:bodyPr/>
                    <a:lstStyle/>
                    <a:p>
                      <a:r>
                        <a:rPr lang="en-US" sz="1600" b="1">
                          <a:latin typeface="Lato Light" panose="020F0302020204030203" pitchFamily="34" charset="0"/>
                        </a:rPr>
                        <a:t>Access User Management</a:t>
                      </a:r>
                    </a:p>
                  </a:txBody>
                  <a:tcPr/>
                </a:tc>
                <a:extLst>
                  <a:ext uri="{0D108BD9-81ED-4DB2-BD59-A6C34878D82A}">
                    <a16:rowId xmlns:a16="http://schemas.microsoft.com/office/drawing/2014/main" val="3882349522"/>
                  </a:ext>
                </a:extLst>
              </a:tr>
              <a:tr h="604047">
                <a:tc>
                  <a:txBody>
                    <a:bodyPr/>
                    <a:lstStyle/>
                    <a:p>
                      <a:pPr algn="ctr"/>
                      <a:r>
                        <a:rPr lang="en-US" sz="1800" b="1" dirty="0">
                          <a:latin typeface="Lato Light" panose="020F0302020204030203" pitchFamily="34" charset="0"/>
                        </a:rPr>
                        <a:t>3</a:t>
                      </a:r>
                    </a:p>
                  </a:txBody>
                  <a:tcPr/>
                </a:tc>
                <a:tc>
                  <a:txBody>
                    <a:bodyPr/>
                    <a:lstStyle/>
                    <a:p>
                      <a:r>
                        <a:rPr lang="en-US" sz="1600" b="1">
                          <a:latin typeface="Lato Light" panose="020F0302020204030203" pitchFamily="34" charset="0"/>
                        </a:rPr>
                        <a:t>View &amp; Edit user profile</a:t>
                      </a:r>
                    </a:p>
                  </a:txBody>
                  <a:tcPr/>
                </a:tc>
                <a:extLst>
                  <a:ext uri="{0D108BD9-81ED-4DB2-BD59-A6C34878D82A}">
                    <a16:rowId xmlns:a16="http://schemas.microsoft.com/office/drawing/2014/main" val="3620317431"/>
                  </a:ext>
                </a:extLst>
              </a:tr>
              <a:tr h="690602">
                <a:tc>
                  <a:txBody>
                    <a:bodyPr/>
                    <a:lstStyle/>
                    <a:p>
                      <a:pPr algn="ctr"/>
                      <a:r>
                        <a:rPr lang="en-US" sz="1800" b="1">
                          <a:latin typeface="Lato Light" panose="020F0302020204030203" pitchFamily="34" charset="0"/>
                        </a:rPr>
                        <a:t>4</a:t>
                      </a:r>
                    </a:p>
                  </a:txBody>
                  <a:tcPr/>
                </a:tc>
                <a:tc>
                  <a:txBody>
                    <a:bodyPr/>
                    <a:lstStyle/>
                    <a:p>
                      <a:r>
                        <a:rPr lang="en-US" sz="1600" b="1">
                          <a:latin typeface="Lato Light" panose="020F0302020204030203" pitchFamily="34" charset="0"/>
                        </a:rPr>
                        <a:t>Access the BIE Help &amp; Support Site</a:t>
                      </a:r>
                    </a:p>
                  </a:txBody>
                  <a:tcPr/>
                </a:tc>
                <a:extLst>
                  <a:ext uri="{0D108BD9-81ED-4DB2-BD59-A6C34878D82A}">
                    <a16:rowId xmlns:a16="http://schemas.microsoft.com/office/drawing/2014/main" val="1415702301"/>
                  </a:ext>
                </a:extLst>
              </a:tr>
              <a:tr h="612269">
                <a:tc>
                  <a:txBody>
                    <a:bodyPr/>
                    <a:lstStyle/>
                    <a:p>
                      <a:pPr algn="ctr"/>
                      <a:r>
                        <a:rPr lang="en-US" sz="1800" b="1">
                          <a:latin typeface="Lato Light" panose="020F0302020204030203" pitchFamily="34" charset="0"/>
                        </a:rPr>
                        <a:t>5</a:t>
                      </a:r>
                    </a:p>
                  </a:txBody>
                  <a:tcPr/>
                </a:tc>
                <a:tc>
                  <a:txBody>
                    <a:bodyPr/>
                    <a:lstStyle/>
                    <a:p>
                      <a:r>
                        <a:rPr lang="en-US" sz="1600" b="1">
                          <a:latin typeface="Lato Light" panose="020F0302020204030203" pitchFamily="34" charset="0"/>
                        </a:rPr>
                        <a:t>Logout of the portal</a:t>
                      </a:r>
                    </a:p>
                  </a:txBody>
                  <a:tcPr/>
                </a:tc>
                <a:extLst>
                  <a:ext uri="{0D108BD9-81ED-4DB2-BD59-A6C34878D82A}">
                    <a16:rowId xmlns:a16="http://schemas.microsoft.com/office/drawing/2014/main" val="565624068"/>
                  </a:ext>
                </a:extLst>
              </a:tr>
              <a:tr h="695325">
                <a:tc>
                  <a:txBody>
                    <a:bodyPr/>
                    <a:lstStyle/>
                    <a:p>
                      <a:pPr algn="ctr"/>
                      <a:r>
                        <a:rPr lang="en-US" sz="1800" b="1">
                          <a:latin typeface="Lato Light" panose="020F0302020204030203" pitchFamily="34" charset="0"/>
                        </a:rPr>
                        <a:t>6</a:t>
                      </a:r>
                    </a:p>
                  </a:txBody>
                  <a:tcPr/>
                </a:tc>
                <a:tc>
                  <a:txBody>
                    <a:bodyPr/>
                    <a:lstStyle/>
                    <a:p>
                      <a:r>
                        <a:rPr lang="en-US" sz="1600" b="1" dirty="0">
                          <a:latin typeface="Lato Light" panose="020F0302020204030203" pitchFamily="34" charset="0"/>
                        </a:rPr>
                        <a:t>Access Administration Component </a:t>
                      </a:r>
                    </a:p>
                  </a:txBody>
                  <a:tcPr/>
                </a:tc>
                <a:extLst>
                  <a:ext uri="{0D108BD9-81ED-4DB2-BD59-A6C34878D82A}">
                    <a16:rowId xmlns:a16="http://schemas.microsoft.com/office/drawing/2014/main" val="1553949102"/>
                  </a:ext>
                </a:extLst>
              </a:tr>
              <a:tr h="739774">
                <a:tc>
                  <a:txBody>
                    <a:bodyPr/>
                    <a:lstStyle/>
                    <a:p>
                      <a:pPr algn="ctr"/>
                      <a:r>
                        <a:rPr lang="en-US" sz="1800" b="1">
                          <a:latin typeface="Lato Light" panose="020F0302020204030203" pitchFamily="34" charset="0"/>
                        </a:rPr>
                        <a:t>7</a:t>
                      </a:r>
                    </a:p>
                  </a:txBody>
                  <a:tcPr/>
                </a:tc>
                <a:tc>
                  <a:txBody>
                    <a:bodyPr/>
                    <a:lstStyle/>
                    <a:p>
                      <a:r>
                        <a:rPr lang="en-US" sz="1600" b="1" dirty="0">
                          <a:latin typeface="Lato Light" panose="020F0302020204030203" pitchFamily="34" charset="0"/>
                        </a:rPr>
                        <a:t>Access Reporting</a:t>
                      </a:r>
                    </a:p>
                  </a:txBody>
                  <a:tcPr/>
                </a:tc>
                <a:extLst>
                  <a:ext uri="{0D108BD9-81ED-4DB2-BD59-A6C34878D82A}">
                    <a16:rowId xmlns:a16="http://schemas.microsoft.com/office/drawing/2014/main" val="853255847"/>
                  </a:ext>
                </a:extLst>
              </a:tr>
            </a:tbl>
          </a:graphicData>
        </a:graphic>
      </p:graphicFrame>
      <p:pic>
        <p:nvPicPr>
          <p:cNvPr id="9" name="Picture 8" descr="Graphical user interface, text, application&#10;&#10;Description automatically generated">
            <a:extLst>
              <a:ext uri="{FF2B5EF4-FFF2-40B4-BE49-F238E27FC236}">
                <a16:creationId xmlns:a16="http://schemas.microsoft.com/office/drawing/2014/main" id="{C787FE50-E66F-350E-4822-B84CD57A5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90" y="1222041"/>
            <a:ext cx="8947333" cy="4478371"/>
          </a:xfrm>
          <a:prstGeom prst="rect">
            <a:avLst/>
          </a:prstGeom>
        </p:spPr>
      </p:pic>
      <p:sp>
        <p:nvSpPr>
          <p:cNvPr id="10" name="Oval 9">
            <a:extLst>
              <a:ext uri="{FF2B5EF4-FFF2-40B4-BE49-F238E27FC236}">
                <a16:creationId xmlns:a16="http://schemas.microsoft.com/office/drawing/2014/main" id="{C8EB380B-2DC6-A2FF-45D9-AA5026EA028F}"/>
              </a:ext>
            </a:extLst>
          </p:cNvPr>
          <p:cNvSpPr/>
          <p:nvPr/>
        </p:nvSpPr>
        <p:spPr>
          <a:xfrm>
            <a:off x="99390" y="865758"/>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1</a:t>
            </a:r>
          </a:p>
        </p:txBody>
      </p:sp>
      <p:sp>
        <p:nvSpPr>
          <p:cNvPr id="11" name="Oval 10">
            <a:extLst>
              <a:ext uri="{FF2B5EF4-FFF2-40B4-BE49-F238E27FC236}">
                <a16:creationId xmlns:a16="http://schemas.microsoft.com/office/drawing/2014/main" id="{3BDB7140-7353-E6CF-F4CA-1ADEC098E815}"/>
              </a:ext>
            </a:extLst>
          </p:cNvPr>
          <p:cNvSpPr/>
          <p:nvPr/>
        </p:nvSpPr>
        <p:spPr>
          <a:xfrm>
            <a:off x="730631" y="89895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2</a:t>
            </a:r>
          </a:p>
        </p:txBody>
      </p:sp>
      <p:sp>
        <p:nvSpPr>
          <p:cNvPr id="12" name="Oval 11">
            <a:extLst>
              <a:ext uri="{FF2B5EF4-FFF2-40B4-BE49-F238E27FC236}">
                <a16:creationId xmlns:a16="http://schemas.microsoft.com/office/drawing/2014/main" id="{CA2D2AEB-C11B-0FBE-4440-236B02CFDCB6}"/>
              </a:ext>
            </a:extLst>
          </p:cNvPr>
          <p:cNvSpPr/>
          <p:nvPr/>
        </p:nvSpPr>
        <p:spPr>
          <a:xfrm>
            <a:off x="7104362" y="89895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3</a:t>
            </a:r>
          </a:p>
        </p:txBody>
      </p:sp>
      <p:sp>
        <p:nvSpPr>
          <p:cNvPr id="13" name="Oval 12">
            <a:extLst>
              <a:ext uri="{FF2B5EF4-FFF2-40B4-BE49-F238E27FC236}">
                <a16:creationId xmlns:a16="http://schemas.microsoft.com/office/drawing/2014/main" id="{EEB39C62-D9DA-89A8-0471-AF6D607E24C1}"/>
              </a:ext>
            </a:extLst>
          </p:cNvPr>
          <p:cNvSpPr/>
          <p:nvPr/>
        </p:nvSpPr>
        <p:spPr>
          <a:xfrm>
            <a:off x="7871790" y="89895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4</a:t>
            </a:r>
          </a:p>
        </p:txBody>
      </p:sp>
      <p:sp>
        <p:nvSpPr>
          <p:cNvPr id="14" name="Oval 13">
            <a:extLst>
              <a:ext uri="{FF2B5EF4-FFF2-40B4-BE49-F238E27FC236}">
                <a16:creationId xmlns:a16="http://schemas.microsoft.com/office/drawing/2014/main" id="{78225093-ACCD-7D19-8361-1CC321D6D1DA}"/>
              </a:ext>
            </a:extLst>
          </p:cNvPr>
          <p:cNvSpPr/>
          <p:nvPr/>
        </p:nvSpPr>
        <p:spPr>
          <a:xfrm>
            <a:off x="8578667" y="89895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5</a:t>
            </a:r>
          </a:p>
        </p:txBody>
      </p:sp>
      <p:sp>
        <p:nvSpPr>
          <p:cNvPr id="15" name="Oval 14">
            <a:extLst>
              <a:ext uri="{FF2B5EF4-FFF2-40B4-BE49-F238E27FC236}">
                <a16:creationId xmlns:a16="http://schemas.microsoft.com/office/drawing/2014/main" id="{2F9248F7-5FB0-8950-DA4E-562F951583DD}"/>
              </a:ext>
            </a:extLst>
          </p:cNvPr>
          <p:cNvSpPr/>
          <p:nvPr/>
        </p:nvSpPr>
        <p:spPr>
          <a:xfrm>
            <a:off x="1863339" y="251582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6</a:t>
            </a:r>
          </a:p>
        </p:txBody>
      </p:sp>
      <p:sp>
        <p:nvSpPr>
          <p:cNvPr id="16" name="Oval 15">
            <a:extLst>
              <a:ext uri="{FF2B5EF4-FFF2-40B4-BE49-F238E27FC236}">
                <a16:creationId xmlns:a16="http://schemas.microsoft.com/office/drawing/2014/main" id="{07295609-7DC9-7E63-89F9-8F5B476E9C3B}"/>
              </a:ext>
            </a:extLst>
          </p:cNvPr>
          <p:cNvSpPr/>
          <p:nvPr/>
        </p:nvSpPr>
        <p:spPr>
          <a:xfrm>
            <a:off x="3727807" y="251582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7</a:t>
            </a:r>
          </a:p>
        </p:txBody>
      </p:sp>
    </p:spTree>
    <p:extLst>
      <p:ext uri="{BB962C8B-B14F-4D97-AF65-F5344CB8AC3E}">
        <p14:creationId xmlns:p14="http://schemas.microsoft.com/office/powerpoint/2010/main" val="1928246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93B5D73A-A05A-FBBD-FFB1-618257FE24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311"/>
            <a:ext cx="9017540" cy="5054435"/>
          </a:xfrm>
          <a:prstGeom prst="rect">
            <a:avLst/>
          </a:prstGeom>
        </p:spPr>
      </p:pic>
      <p:sp>
        <p:nvSpPr>
          <p:cNvPr id="2" name="Title 1">
            <a:extLst>
              <a:ext uri="{FF2B5EF4-FFF2-40B4-BE49-F238E27FC236}">
                <a16:creationId xmlns:a16="http://schemas.microsoft.com/office/drawing/2014/main" id="{59337782-999C-4A76-82CC-D491C648713F}"/>
              </a:ext>
            </a:extLst>
          </p:cNvPr>
          <p:cNvSpPr>
            <a:spLocks noGrp="1"/>
          </p:cNvSpPr>
          <p:nvPr>
            <p:ph type="title"/>
          </p:nvPr>
        </p:nvSpPr>
        <p:spPr/>
        <p:txBody>
          <a:bodyPr/>
          <a:lstStyle/>
          <a:p>
            <a:r>
              <a:rPr lang="en-US" dirty="0"/>
              <a:t>Portal Main Page (TA view)</a:t>
            </a:r>
          </a:p>
        </p:txBody>
      </p:sp>
      <p:pic>
        <p:nvPicPr>
          <p:cNvPr id="6" name="Picture 5">
            <a:extLst>
              <a:ext uri="{FF2B5EF4-FFF2-40B4-BE49-F238E27FC236}">
                <a16:creationId xmlns:a16="http://schemas.microsoft.com/office/drawing/2014/main" id="{0105D6F0-2199-413F-AC54-616798B86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graphicFrame>
        <p:nvGraphicFramePr>
          <p:cNvPr id="7" name="Table 6">
            <a:extLst>
              <a:ext uri="{FF2B5EF4-FFF2-40B4-BE49-F238E27FC236}">
                <a16:creationId xmlns:a16="http://schemas.microsoft.com/office/drawing/2014/main" id="{AE22791A-58D3-42FE-8493-AE9FED182EF4}"/>
              </a:ext>
            </a:extLst>
          </p:cNvPr>
          <p:cNvGraphicFramePr>
            <a:graphicFrameLocks noGrp="1"/>
          </p:cNvGraphicFramePr>
          <p:nvPr>
            <p:extLst>
              <p:ext uri="{D42A27DB-BD31-4B8C-83A1-F6EECF244321}">
                <p14:modId xmlns:p14="http://schemas.microsoft.com/office/powerpoint/2010/main" val="412363647"/>
              </p:ext>
            </p:extLst>
          </p:nvPr>
        </p:nvGraphicFramePr>
        <p:xfrm>
          <a:off x="9134272" y="862114"/>
          <a:ext cx="2958338" cy="5118186"/>
        </p:xfrm>
        <a:graphic>
          <a:graphicData uri="http://schemas.openxmlformats.org/drawingml/2006/table">
            <a:tbl>
              <a:tblPr firstRow="1" bandRow="1">
                <a:tableStyleId>{69012ECD-51FC-41F1-AA8D-1B2483CD663E}</a:tableStyleId>
              </a:tblPr>
              <a:tblGrid>
                <a:gridCol w="651754">
                  <a:extLst>
                    <a:ext uri="{9D8B030D-6E8A-4147-A177-3AD203B41FA5}">
                      <a16:colId xmlns:a16="http://schemas.microsoft.com/office/drawing/2014/main" val="2671576022"/>
                    </a:ext>
                  </a:extLst>
                </a:gridCol>
                <a:gridCol w="2306584">
                  <a:extLst>
                    <a:ext uri="{9D8B030D-6E8A-4147-A177-3AD203B41FA5}">
                      <a16:colId xmlns:a16="http://schemas.microsoft.com/office/drawing/2014/main" val="4060567364"/>
                    </a:ext>
                  </a:extLst>
                </a:gridCol>
              </a:tblGrid>
              <a:tr h="425051">
                <a:tc>
                  <a:txBody>
                    <a:bodyPr/>
                    <a:lstStyle/>
                    <a:p>
                      <a:pPr algn="ctr"/>
                      <a:r>
                        <a:rPr lang="en-US" sz="1800" b="1" dirty="0">
                          <a:latin typeface="Lato Light" panose="020F0302020204030203" pitchFamily="34" charset="0"/>
                          <a:ea typeface="Lato Semibold" panose="020F0502020204030203" pitchFamily="34" charset="0"/>
                          <a:cs typeface="Lato Semibold" panose="020F0502020204030203" pitchFamily="34" charset="0"/>
                        </a:rPr>
                        <a:t>Icon</a:t>
                      </a:r>
                    </a:p>
                  </a:txBody>
                  <a:tcPr/>
                </a:tc>
                <a:tc>
                  <a:txBody>
                    <a:bodyPr/>
                    <a:lstStyle/>
                    <a:p>
                      <a:pPr algn="l"/>
                      <a:r>
                        <a:rPr lang="en-US" sz="1800" b="1" dirty="0">
                          <a:latin typeface="Lato Light" panose="020F0302020204030203" pitchFamily="34" charset="0"/>
                          <a:ea typeface="Lato Semibold" panose="020F0502020204030203" pitchFamily="34" charset="0"/>
                          <a:cs typeface="Lato Semibold" panose="020F0502020204030203" pitchFamily="34" charset="0"/>
                        </a:rPr>
                        <a:t>Description</a:t>
                      </a:r>
                    </a:p>
                  </a:txBody>
                  <a:tcPr/>
                </a:tc>
                <a:extLst>
                  <a:ext uri="{0D108BD9-81ED-4DB2-BD59-A6C34878D82A}">
                    <a16:rowId xmlns:a16="http://schemas.microsoft.com/office/drawing/2014/main" val="610625009"/>
                  </a:ext>
                </a:extLst>
              </a:tr>
              <a:tr h="754608">
                <a:tc>
                  <a:txBody>
                    <a:bodyPr/>
                    <a:lstStyle/>
                    <a:p>
                      <a:pPr algn="ctr"/>
                      <a:r>
                        <a:rPr lang="en-US" sz="1800" b="1" dirty="0">
                          <a:latin typeface="Lato Light" panose="020F0302020204030203" pitchFamily="34" charset="0"/>
                        </a:rPr>
                        <a:t>1</a:t>
                      </a:r>
                    </a:p>
                  </a:txBody>
                  <a:tcPr/>
                </a:tc>
                <a:tc>
                  <a:txBody>
                    <a:bodyPr/>
                    <a:lstStyle/>
                    <a:p>
                      <a:pPr marL="0" indent="0">
                        <a:buNone/>
                      </a:pPr>
                      <a:r>
                        <a:rPr lang="en-US" sz="1600" b="1">
                          <a:latin typeface="Lato Light" panose="020F0302020204030203" pitchFamily="34" charset="0"/>
                        </a:rPr>
                        <a:t>BIE logo returns to portal home page</a:t>
                      </a:r>
                    </a:p>
                  </a:txBody>
                  <a:tcPr/>
                </a:tc>
                <a:extLst>
                  <a:ext uri="{0D108BD9-81ED-4DB2-BD59-A6C34878D82A}">
                    <a16:rowId xmlns:a16="http://schemas.microsoft.com/office/drawing/2014/main" val="288956801"/>
                  </a:ext>
                </a:extLst>
              </a:tr>
              <a:tr h="596510">
                <a:tc>
                  <a:txBody>
                    <a:bodyPr/>
                    <a:lstStyle/>
                    <a:p>
                      <a:pPr algn="ctr"/>
                      <a:r>
                        <a:rPr lang="en-US" sz="1800" b="1">
                          <a:latin typeface="Lato Light" panose="020F0302020204030203"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Lato Light" panose="020F0302020204030203" pitchFamily="34" charset="0"/>
                        </a:rPr>
                        <a:t>View &amp; Edit user profile</a:t>
                      </a:r>
                    </a:p>
                    <a:p>
                      <a:endParaRPr lang="en-US" sz="1600" b="1" dirty="0">
                        <a:latin typeface="Lato Light" panose="020F0302020204030203" pitchFamily="34" charset="0"/>
                      </a:endParaRPr>
                    </a:p>
                  </a:txBody>
                  <a:tcPr/>
                </a:tc>
                <a:extLst>
                  <a:ext uri="{0D108BD9-81ED-4DB2-BD59-A6C34878D82A}">
                    <a16:rowId xmlns:a16="http://schemas.microsoft.com/office/drawing/2014/main" val="3882349522"/>
                  </a:ext>
                </a:extLst>
              </a:tr>
              <a:tr h="604047">
                <a:tc>
                  <a:txBody>
                    <a:bodyPr/>
                    <a:lstStyle/>
                    <a:p>
                      <a:pPr algn="ctr"/>
                      <a:r>
                        <a:rPr lang="en-US" sz="1800" b="1" dirty="0">
                          <a:latin typeface="Lato Light" panose="020F0302020204030203"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Lato Light" panose="020F0302020204030203" pitchFamily="34" charset="0"/>
                        </a:rPr>
                        <a:t>Access the BIE Help &amp; Support Site</a:t>
                      </a:r>
                    </a:p>
                  </a:txBody>
                  <a:tcPr/>
                </a:tc>
                <a:extLst>
                  <a:ext uri="{0D108BD9-81ED-4DB2-BD59-A6C34878D82A}">
                    <a16:rowId xmlns:a16="http://schemas.microsoft.com/office/drawing/2014/main" val="3620317431"/>
                  </a:ext>
                </a:extLst>
              </a:tr>
              <a:tr h="690602">
                <a:tc>
                  <a:txBody>
                    <a:bodyPr/>
                    <a:lstStyle/>
                    <a:p>
                      <a:pPr algn="ctr"/>
                      <a:r>
                        <a:rPr lang="en-US" sz="1800" b="1" dirty="0">
                          <a:latin typeface="Lato Light" panose="020F0302020204030203"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Lato Light" panose="020F0302020204030203" pitchFamily="34" charset="0"/>
                        </a:rPr>
                        <a:t>Logout of the portal</a:t>
                      </a:r>
                    </a:p>
                  </a:txBody>
                  <a:tcPr/>
                </a:tc>
                <a:extLst>
                  <a:ext uri="{0D108BD9-81ED-4DB2-BD59-A6C34878D82A}">
                    <a16:rowId xmlns:a16="http://schemas.microsoft.com/office/drawing/2014/main" val="1415702301"/>
                  </a:ext>
                </a:extLst>
              </a:tr>
              <a:tr h="612269">
                <a:tc>
                  <a:txBody>
                    <a:bodyPr/>
                    <a:lstStyle/>
                    <a:p>
                      <a:pPr algn="ctr"/>
                      <a:r>
                        <a:rPr lang="en-US" sz="1800" b="1">
                          <a:latin typeface="Lato Light" panose="020F0302020204030203" pitchFamily="34" charset="0"/>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Lato Light" panose="020F0302020204030203" pitchFamily="34" charset="0"/>
                        </a:rPr>
                        <a:t>Access Administration Component </a:t>
                      </a:r>
                    </a:p>
                  </a:txBody>
                  <a:tcPr/>
                </a:tc>
                <a:extLst>
                  <a:ext uri="{0D108BD9-81ED-4DB2-BD59-A6C34878D82A}">
                    <a16:rowId xmlns:a16="http://schemas.microsoft.com/office/drawing/2014/main" val="565624068"/>
                  </a:ext>
                </a:extLst>
              </a:tr>
              <a:tr h="695325">
                <a:tc>
                  <a:txBody>
                    <a:bodyPr/>
                    <a:lstStyle/>
                    <a:p>
                      <a:pPr algn="ctr"/>
                      <a:r>
                        <a:rPr lang="en-US" sz="1800" b="1">
                          <a:latin typeface="Lato Light" panose="020F0302020204030203" pitchFamily="34" charset="0"/>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Lato Light" panose="020F0302020204030203" pitchFamily="34" charset="0"/>
                        </a:rPr>
                        <a:t>Access Reporting</a:t>
                      </a:r>
                    </a:p>
                    <a:p>
                      <a:endParaRPr lang="en-US" sz="1600" b="1" dirty="0">
                        <a:latin typeface="Lato Light" panose="020F0302020204030203" pitchFamily="34" charset="0"/>
                      </a:endParaRPr>
                    </a:p>
                  </a:txBody>
                  <a:tcPr/>
                </a:tc>
                <a:extLst>
                  <a:ext uri="{0D108BD9-81ED-4DB2-BD59-A6C34878D82A}">
                    <a16:rowId xmlns:a16="http://schemas.microsoft.com/office/drawing/2014/main" val="1553949102"/>
                  </a:ext>
                </a:extLst>
              </a:tr>
              <a:tr h="739774">
                <a:tc>
                  <a:txBody>
                    <a:bodyPr/>
                    <a:lstStyle/>
                    <a:p>
                      <a:pPr algn="ctr"/>
                      <a:r>
                        <a:rPr lang="en-US" sz="1800" b="1" dirty="0">
                          <a:latin typeface="Lato Light" panose="020F0302020204030203" pitchFamily="34" charset="0"/>
                        </a:rPr>
                        <a:t>7</a:t>
                      </a:r>
                    </a:p>
                  </a:txBody>
                  <a:tcPr/>
                </a:tc>
                <a:tc>
                  <a:txBody>
                    <a:bodyPr/>
                    <a:lstStyle/>
                    <a:p>
                      <a:r>
                        <a:rPr lang="en-US" sz="1600" b="1" dirty="0">
                          <a:latin typeface="Lato Light" panose="020F0302020204030203" pitchFamily="34" charset="0"/>
                        </a:rPr>
                        <a:t>Access Scoring – </a:t>
                      </a:r>
                      <a:r>
                        <a:rPr lang="en-US" sz="1600" b="1" i="1" dirty="0">
                          <a:solidFill>
                            <a:srgbClr val="FF0000"/>
                          </a:solidFill>
                          <a:latin typeface="Lato Light" panose="020F0302020204030203" pitchFamily="34" charset="0"/>
                        </a:rPr>
                        <a:t>TA user role ONLY!</a:t>
                      </a:r>
                    </a:p>
                  </a:txBody>
                  <a:tcPr/>
                </a:tc>
                <a:extLst>
                  <a:ext uri="{0D108BD9-81ED-4DB2-BD59-A6C34878D82A}">
                    <a16:rowId xmlns:a16="http://schemas.microsoft.com/office/drawing/2014/main" val="853255847"/>
                  </a:ext>
                </a:extLst>
              </a:tr>
            </a:tbl>
          </a:graphicData>
        </a:graphic>
      </p:graphicFrame>
      <p:sp>
        <p:nvSpPr>
          <p:cNvPr id="10" name="Oval 9">
            <a:extLst>
              <a:ext uri="{FF2B5EF4-FFF2-40B4-BE49-F238E27FC236}">
                <a16:creationId xmlns:a16="http://schemas.microsoft.com/office/drawing/2014/main" id="{C8EB380B-2DC6-A2FF-45D9-AA5026EA028F}"/>
              </a:ext>
            </a:extLst>
          </p:cNvPr>
          <p:cNvSpPr/>
          <p:nvPr/>
        </p:nvSpPr>
        <p:spPr>
          <a:xfrm>
            <a:off x="99390" y="865758"/>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1</a:t>
            </a:r>
          </a:p>
        </p:txBody>
      </p:sp>
      <p:sp>
        <p:nvSpPr>
          <p:cNvPr id="11" name="Oval 10">
            <a:extLst>
              <a:ext uri="{FF2B5EF4-FFF2-40B4-BE49-F238E27FC236}">
                <a16:creationId xmlns:a16="http://schemas.microsoft.com/office/drawing/2014/main" id="{3BDB7140-7353-E6CF-F4CA-1ADEC098E815}"/>
              </a:ext>
            </a:extLst>
          </p:cNvPr>
          <p:cNvSpPr/>
          <p:nvPr/>
        </p:nvSpPr>
        <p:spPr>
          <a:xfrm>
            <a:off x="6215975" y="865758"/>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2</a:t>
            </a:r>
          </a:p>
        </p:txBody>
      </p:sp>
      <p:sp>
        <p:nvSpPr>
          <p:cNvPr id="12" name="Oval 11">
            <a:extLst>
              <a:ext uri="{FF2B5EF4-FFF2-40B4-BE49-F238E27FC236}">
                <a16:creationId xmlns:a16="http://schemas.microsoft.com/office/drawing/2014/main" id="{CA2D2AEB-C11B-0FBE-4440-236B02CFDCB6}"/>
              </a:ext>
            </a:extLst>
          </p:cNvPr>
          <p:cNvSpPr/>
          <p:nvPr/>
        </p:nvSpPr>
        <p:spPr>
          <a:xfrm>
            <a:off x="7370323" y="865758"/>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3</a:t>
            </a:r>
          </a:p>
        </p:txBody>
      </p:sp>
      <p:sp>
        <p:nvSpPr>
          <p:cNvPr id="13" name="Oval 12">
            <a:extLst>
              <a:ext uri="{FF2B5EF4-FFF2-40B4-BE49-F238E27FC236}">
                <a16:creationId xmlns:a16="http://schemas.microsoft.com/office/drawing/2014/main" id="{EEB39C62-D9DA-89A8-0471-AF6D607E24C1}"/>
              </a:ext>
            </a:extLst>
          </p:cNvPr>
          <p:cNvSpPr/>
          <p:nvPr/>
        </p:nvSpPr>
        <p:spPr>
          <a:xfrm>
            <a:off x="8459750" y="865758"/>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4</a:t>
            </a:r>
          </a:p>
        </p:txBody>
      </p:sp>
      <p:sp>
        <p:nvSpPr>
          <p:cNvPr id="14" name="Oval 13">
            <a:extLst>
              <a:ext uri="{FF2B5EF4-FFF2-40B4-BE49-F238E27FC236}">
                <a16:creationId xmlns:a16="http://schemas.microsoft.com/office/drawing/2014/main" id="{78225093-ACCD-7D19-8361-1CC321D6D1DA}"/>
              </a:ext>
            </a:extLst>
          </p:cNvPr>
          <p:cNvSpPr/>
          <p:nvPr/>
        </p:nvSpPr>
        <p:spPr>
          <a:xfrm>
            <a:off x="521414" y="251582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5</a:t>
            </a:r>
          </a:p>
        </p:txBody>
      </p:sp>
      <p:sp>
        <p:nvSpPr>
          <p:cNvPr id="15" name="Oval 14">
            <a:extLst>
              <a:ext uri="{FF2B5EF4-FFF2-40B4-BE49-F238E27FC236}">
                <a16:creationId xmlns:a16="http://schemas.microsoft.com/office/drawing/2014/main" id="{2F9248F7-5FB0-8950-DA4E-562F951583DD}"/>
              </a:ext>
            </a:extLst>
          </p:cNvPr>
          <p:cNvSpPr/>
          <p:nvPr/>
        </p:nvSpPr>
        <p:spPr>
          <a:xfrm>
            <a:off x="2884743" y="251582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6</a:t>
            </a:r>
          </a:p>
        </p:txBody>
      </p:sp>
      <p:sp>
        <p:nvSpPr>
          <p:cNvPr id="16" name="Oval 15">
            <a:extLst>
              <a:ext uri="{FF2B5EF4-FFF2-40B4-BE49-F238E27FC236}">
                <a16:creationId xmlns:a16="http://schemas.microsoft.com/office/drawing/2014/main" id="{07295609-7DC9-7E63-89F9-8F5B476E9C3B}"/>
              </a:ext>
            </a:extLst>
          </p:cNvPr>
          <p:cNvSpPr/>
          <p:nvPr/>
        </p:nvSpPr>
        <p:spPr>
          <a:xfrm>
            <a:off x="5384259" y="251582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7</a:t>
            </a:r>
          </a:p>
        </p:txBody>
      </p:sp>
      <p:sp>
        <p:nvSpPr>
          <p:cNvPr id="5" name="Rectangle 4">
            <a:extLst>
              <a:ext uri="{FF2B5EF4-FFF2-40B4-BE49-F238E27FC236}">
                <a16:creationId xmlns:a16="http://schemas.microsoft.com/office/drawing/2014/main" id="{C14898E5-AED9-7F44-97B2-34E2005D0C16}"/>
              </a:ext>
            </a:extLst>
          </p:cNvPr>
          <p:cNvSpPr/>
          <p:nvPr/>
        </p:nvSpPr>
        <p:spPr>
          <a:xfrm>
            <a:off x="4708187" y="2295728"/>
            <a:ext cx="2500009" cy="21206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321993C-2E92-61F4-7484-6CC8EED565E3}"/>
              </a:ext>
            </a:extLst>
          </p:cNvPr>
          <p:cNvSpPr txBox="1"/>
          <p:nvPr/>
        </p:nvSpPr>
        <p:spPr>
          <a:xfrm>
            <a:off x="6352162" y="1992302"/>
            <a:ext cx="971356" cy="369332"/>
          </a:xfrm>
          <a:prstGeom prst="rect">
            <a:avLst/>
          </a:prstGeom>
          <a:noFill/>
        </p:spPr>
        <p:txBody>
          <a:bodyPr wrap="none" rtlCol="0">
            <a:spAutoFit/>
          </a:bodyPr>
          <a:lstStyle/>
          <a:p>
            <a:r>
              <a:rPr lang="en-US" i="1" dirty="0">
                <a:solidFill>
                  <a:srgbClr val="FF0000"/>
                </a:solidFill>
              </a:rPr>
              <a:t>TA Only!</a:t>
            </a:r>
          </a:p>
        </p:txBody>
      </p:sp>
    </p:spTree>
    <p:extLst>
      <p:ext uri="{BB962C8B-B14F-4D97-AF65-F5344CB8AC3E}">
        <p14:creationId xmlns:p14="http://schemas.microsoft.com/office/powerpoint/2010/main" val="4078107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BD09E-1425-4791-8037-4C5FE57BB68A}"/>
              </a:ext>
            </a:extLst>
          </p:cNvPr>
          <p:cNvSpPr>
            <a:spLocks noGrp="1"/>
          </p:cNvSpPr>
          <p:nvPr>
            <p:ph type="title"/>
          </p:nvPr>
        </p:nvSpPr>
        <p:spPr/>
        <p:txBody>
          <a:bodyPr/>
          <a:lstStyle/>
          <a:p>
            <a:r>
              <a:rPr lang="en-US"/>
              <a:t>User Management</a:t>
            </a:r>
          </a:p>
        </p:txBody>
      </p:sp>
      <p:pic>
        <p:nvPicPr>
          <p:cNvPr id="4" name="Picture 3">
            <a:extLst>
              <a:ext uri="{FF2B5EF4-FFF2-40B4-BE49-F238E27FC236}">
                <a16:creationId xmlns:a16="http://schemas.microsoft.com/office/drawing/2014/main" id="{19F5C87C-8C84-4BAD-9F76-B7DAD0F1AF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graphicFrame>
        <p:nvGraphicFramePr>
          <p:cNvPr id="7" name="Table 6">
            <a:extLst>
              <a:ext uri="{FF2B5EF4-FFF2-40B4-BE49-F238E27FC236}">
                <a16:creationId xmlns:a16="http://schemas.microsoft.com/office/drawing/2014/main" id="{1C32E4B1-52F5-4377-AC99-4614B17E88B5}"/>
              </a:ext>
            </a:extLst>
          </p:cNvPr>
          <p:cNvGraphicFramePr>
            <a:graphicFrameLocks noGrp="1"/>
          </p:cNvGraphicFramePr>
          <p:nvPr/>
        </p:nvGraphicFramePr>
        <p:xfrm>
          <a:off x="8717817" y="1748363"/>
          <a:ext cx="3297569" cy="3361274"/>
        </p:xfrm>
        <a:graphic>
          <a:graphicData uri="http://schemas.openxmlformats.org/drawingml/2006/table">
            <a:tbl>
              <a:tblPr firstRow="1" bandRow="1">
                <a:tableStyleId>{69012ECD-51FC-41F1-AA8D-1B2483CD663E}</a:tableStyleId>
              </a:tblPr>
              <a:tblGrid>
                <a:gridCol w="640576">
                  <a:extLst>
                    <a:ext uri="{9D8B030D-6E8A-4147-A177-3AD203B41FA5}">
                      <a16:colId xmlns:a16="http://schemas.microsoft.com/office/drawing/2014/main" val="2671576022"/>
                    </a:ext>
                  </a:extLst>
                </a:gridCol>
                <a:gridCol w="2656993">
                  <a:extLst>
                    <a:ext uri="{9D8B030D-6E8A-4147-A177-3AD203B41FA5}">
                      <a16:colId xmlns:a16="http://schemas.microsoft.com/office/drawing/2014/main" val="4060567364"/>
                    </a:ext>
                  </a:extLst>
                </a:gridCol>
              </a:tblGrid>
              <a:tr h="425051">
                <a:tc>
                  <a:txBody>
                    <a:bodyPr/>
                    <a:lstStyle/>
                    <a:p>
                      <a:pPr algn="ctr"/>
                      <a:r>
                        <a:rPr lang="en-US" sz="2000" b="1">
                          <a:latin typeface="Lato Light" panose="020F0302020204030203" pitchFamily="34" charset="0"/>
                          <a:ea typeface="Lato Semibold" panose="020F0502020204030203" pitchFamily="34" charset="0"/>
                          <a:cs typeface="Lato Semibold" panose="020F0502020204030203" pitchFamily="34" charset="0"/>
                        </a:rPr>
                        <a:t>Icon</a:t>
                      </a:r>
                    </a:p>
                  </a:txBody>
                  <a:tcPr/>
                </a:tc>
                <a:tc>
                  <a:txBody>
                    <a:bodyPr/>
                    <a:lstStyle/>
                    <a:p>
                      <a:pPr algn="l"/>
                      <a:r>
                        <a:rPr lang="en-US" sz="2000" b="1">
                          <a:latin typeface="Lato Light" panose="020F0302020204030203" pitchFamily="34" charset="0"/>
                          <a:ea typeface="Lato Semibold" panose="020F0502020204030203" pitchFamily="34" charset="0"/>
                          <a:cs typeface="Lato Semibold" panose="020F0502020204030203" pitchFamily="34" charset="0"/>
                        </a:rPr>
                        <a:t>Description</a:t>
                      </a:r>
                    </a:p>
                  </a:txBody>
                  <a:tcPr/>
                </a:tc>
                <a:extLst>
                  <a:ext uri="{0D108BD9-81ED-4DB2-BD59-A6C34878D82A}">
                    <a16:rowId xmlns:a16="http://schemas.microsoft.com/office/drawing/2014/main" val="610625009"/>
                  </a:ext>
                </a:extLst>
              </a:tr>
              <a:tr h="754608">
                <a:tc>
                  <a:txBody>
                    <a:bodyPr/>
                    <a:lstStyle/>
                    <a:p>
                      <a:pPr algn="ctr"/>
                      <a:r>
                        <a:rPr lang="en-US" sz="1800" b="1">
                          <a:latin typeface="Lato Light" panose="020F0302020204030203" pitchFamily="34" charset="0"/>
                        </a:rPr>
                        <a:t>1</a:t>
                      </a:r>
                    </a:p>
                  </a:txBody>
                  <a:tcPr/>
                </a:tc>
                <a:tc>
                  <a:txBody>
                    <a:bodyPr/>
                    <a:lstStyle/>
                    <a:p>
                      <a:pPr marL="0" indent="0">
                        <a:buNone/>
                      </a:pPr>
                      <a:r>
                        <a:rPr lang="en-US" sz="1600" b="1">
                          <a:latin typeface="Lato Light" panose="020F0302020204030203" pitchFamily="34" charset="0"/>
                        </a:rPr>
                        <a:t>Add new user accounts one by one or by file upload</a:t>
                      </a:r>
                    </a:p>
                  </a:txBody>
                  <a:tcPr/>
                </a:tc>
                <a:extLst>
                  <a:ext uri="{0D108BD9-81ED-4DB2-BD59-A6C34878D82A}">
                    <a16:rowId xmlns:a16="http://schemas.microsoft.com/office/drawing/2014/main" val="288956801"/>
                  </a:ext>
                </a:extLst>
              </a:tr>
              <a:tr h="596510">
                <a:tc>
                  <a:txBody>
                    <a:bodyPr/>
                    <a:lstStyle/>
                    <a:p>
                      <a:pPr algn="ctr"/>
                      <a:r>
                        <a:rPr lang="en-US" sz="1800" b="1">
                          <a:latin typeface="Lato Light" panose="020F0302020204030203" pitchFamily="34" charset="0"/>
                        </a:rPr>
                        <a:t>2</a:t>
                      </a:r>
                    </a:p>
                  </a:txBody>
                  <a:tcPr/>
                </a:tc>
                <a:tc>
                  <a:txBody>
                    <a:bodyPr/>
                    <a:lstStyle/>
                    <a:p>
                      <a:r>
                        <a:rPr lang="en-US" sz="1600" b="1">
                          <a:latin typeface="Lato Light" panose="020F0302020204030203" pitchFamily="34" charset="0"/>
                        </a:rPr>
                        <a:t>User management table changes to deactivated user accounts</a:t>
                      </a:r>
                    </a:p>
                  </a:txBody>
                  <a:tcPr/>
                </a:tc>
                <a:extLst>
                  <a:ext uri="{0D108BD9-81ED-4DB2-BD59-A6C34878D82A}">
                    <a16:rowId xmlns:a16="http://schemas.microsoft.com/office/drawing/2014/main" val="3882349522"/>
                  </a:ext>
                </a:extLst>
              </a:tr>
              <a:tr h="604047">
                <a:tc>
                  <a:txBody>
                    <a:bodyPr/>
                    <a:lstStyle/>
                    <a:p>
                      <a:pPr algn="ctr"/>
                      <a:r>
                        <a:rPr lang="en-US" sz="1800" b="1">
                          <a:latin typeface="Lato Light" panose="020F0302020204030203" pitchFamily="34" charset="0"/>
                        </a:rPr>
                        <a:t>3</a:t>
                      </a:r>
                    </a:p>
                  </a:txBody>
                  <a:tcPr/>
                </a:tc>
                <a:tc>
                  <a:txBody>
                    <a:bodyPr/>
                    <a:lstStyle/>
                    <a:p>
                      <a:r>
                        <a:rPr lang="en-US" sz="1600" b="1">
                          <a:latin typeface="Lato Light" panose="020F0302020204030203" pitchFamily="34" charset="0"/>
                        </a:rPr>
                        <a:t>Filter the user management table by school or role</a:t>
                      </a:r>
                    </a:p>
                  </a:txBody>
                  <a:tcPr/>
                </a:tc>
                <a:extLst>
                  <a:ext uri="{0D108BD9-81ED-4DB2-BD59-A6C34878D82A}">
                    <a16:rowId xmlns:a16="http://schemas.microsoft.com/office/drawing/2014/main" val="3620317431"/>
                  </a:ext>
                </a:extLst>
              </a:tr>
              <a:tr h="754608">
                <a:tc>
                  <a:txBody>
                    <a:bodyPr/>
                    <a:lstStyle/>
                    <a:p>
                      <a:pPr algn="ctr"/>
                      <a:r>
                        <a:rPr lang="en-US" sz="1800" b="1">
                          <a:latin typeface="Lato Light" panose="020F0302020204030203" pitchFamily="34" charset="0"/>
                        </a:rPr>
                        <a:t>4</a:t>
                      </a:r>
                    </a:p>
                  </a:txBody>
                  <a:tcPr/>
                </a:tc>
                <a:tc>
                  <a:txBody>
                    <a:bodyPr/>
                    <a:lstStyle/>
                    <a:p>
                      <a:r>
                        <a:rPr lang="en-US" sz="1600" b="1">
                          <a:latin typeface="Lato Light" panose="020F0302020204030203" pitchFamily="34" charset="0"/>
                        </a:rPr>
                        <a:t>Edit or deactivate a user account</a:t>
                      </a:r>
                    </a:p>
                  </a:txBody>
                  <a:tcPr/>
                </a:tc>
                <a:extLst>
                  <a:ext uri="{0D108BD9-81ED-4DB2-BD59-A6C34878D82A}">
                    <a16:rowId xmlns:a16="http://schemas.microsoft.com/office/drawing/2014/main" val="1415702301"/>
                  </a:ext>
                </a:extLst>
              </a:tr>
            </a:tbl>
          </a:graphicData>
        </a:graphic>
      </p:graphicFrame>
      <p:pic>
        <p:nvPicPr>
          <p:cNvPr id="5" name="Picture 4">
            <a:extLst>
              <a:ext uri="{FF2B5EF4-FFF2-40B4-BE49-F238E27FC236}">
                <a16:creationId xmlns:a16="http://schemas.microsoft.com/office/drawing/2014/main" id="{7495A72C-8FE6-4ECB-922C-52DF6D693ED0}"/>
              </a:ext>
            </a:extLst>
          </p:cNvPr>
          <p:cNvPicPr>
            <a:picLocks noChangeAspect="1"/>
          </p:cNvPicPr>
          <p:nvPr/>
        </p:nvPicPr>
        <p:blipFill>
          <a:blip r:embed="rId3"/>
          <a:stretch>
            <a:fillRect/>
          </a:stretch>
        </p:blipFill>
        <p:spPr>
          <a:xfrm>
            <a:off x="270457" y="1270608"/>
            <a:ext cx="8324045" cy="4316783"/>
          </a:xfrm>
          <a:prstGeom prst="rect">
            <a:avLst/>
          </a:prstGeom>
        </p:spPr>
      </p:pic>
    </p:spTree>
    <p:extLst>
      <p:ext uri="{BB962C8B-B14F-4D97-AF65-F5344CB8AC3E}">
        <p14:creationId xmlns:p14="http://schemas.microsoft.com/office/powerpoint/2010/main" val="892530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8B7EF-6349-4EF2-ABAE-234BB8DC0E23}"/>
              </a:ext>
            </a:extLst>
          </p:cNvPr>
          <p:cNvSpPr>
            <a:spLocks noGrp="1"/>
          </p:cNvSpPr>
          <p:nvPr>
            <p:ph type="title"/>
          </p:nvPr>
        </p:nvSpPr>
        <p:spPr/>
        <p:txBody>
          <a:bodyPr/>
          <a:lstStyle/>
          <a:p>
            <a:r>
              <a:rPr lang="en-US"/>
              <a:t>User Management</a:t>
            </a:r>
          </a:p>
        </p:txBody>
      </p:sp>
      <p:graphicFrame>
        <p:nvGraphicFramePr>
          <p:cNvPr id="6" name="Content Placeholder 5">
            <a:extLst>
              <a:ext uri="{FF2B5EF4-FFF2-40B4-BE49-F238E27FC236}">
                <a16:creationId xmlns:a16="http://schemas.microsoft.com/office/drawing/2014/main" id="{59044BDE-6273-421B-8A9D-9D65F3F1E91F}"/>
              </a:ext>
            </a:extLst>
          </p:cNvPr>
          <p:cNvGraphicFramePr>
            <a:graphicFrameLocks noGrp="1"/>
          </p:cNvGraphicFramePr>
          <p:nvPr>
            <p:ph idx="1"/>
          </p:nvPr>
        </p:nvGraphicFramePr>
        <p:xfrm>
          <a:off x="8998029" y="2129435"/>
          <a:ext cx="3036589" cy="2599129"/>
        </p:xfrm>
        <a:graphic>
          <a:graphicData uri="http://schemas.openxmlformats.org/drawingml/2006/table">
            <a:tbl>
              <a:tblPr firstRow="1" bandRow="1">
                <a:tableStyleId>{69012ECD-51FC-41F1-AA8D-1B2483CD663E}</a:tableStyleId>
              </a:tblPr>
              <a:tblGrid>
                <a:gridCol w="686496">
                  <a:extLst>
                    <a:ext uri="{9D8B030D-6E8A-4147-A177-3AD203B41FA5}">
                      <a16:colId xmlns:a16="http://schemas.microsoft.com/office/drawing/2014/main" val="2671576022"/>
                    </a:ext>
                  </a:extLst>
                </a:gridCol>
                <a:gridCol w="2350093">
                  <a:extLst>
                    <a:ext uri="{9D8B030D-6E8A-4147-A177-3AD203B41FA5}">
                      <a16:colId xmlns:a16="http://schemas.microsoft.com/office/drawing/2014/main" val="4060567364"/>
                    </a:ext>
                  </a:extLst>
                </a:gridCol>
              </a:tblGrid>
              <a:tr h="425051">
                <a:tc>
                  <a:txBody>
                    <a:bodyPr/>
                    <a:lstStyle/>
                    <a:p>
                      <a:pPr algn="ctr"/>
                      <a:r>
                        <a:rPr lang="en-US" sz="2000" b="1">
                          <a:latin typeface="Lato Light" panose="020F0302020204030203" pitchFamily="34" charset="0"/>
                          <a:ea typeface="Lato Semibold" panose="020F0502020204030203" pitchFamily="34" charset="0"/>
                          <a:cs typeface="Lato Semibold" panose="020F0502020204030203" pitchFamily="34" charset="0"/>
                        </a:rPr>
                        <a:t>Icon</a:t>
                      </a:r>
                    </a:p>
                  </a:txBody>
                  <a:tcPr/>
                </a:tc>
                <a:tc>
                  <a:txBody>
                    <a:bodyPr/>
                    <a:lstStyle/>
                    <a:p>
                      <a:pPr algn="l"/>
                      <a:r>
                        <a:rPr lang="en-US" sz="2000" b="1">
                          <a:latin typeface="Lato Light" panose="020F0302020204030203" pitchFamily="34" charset="0"/>
                          <a:ea typeface="Lato Semibold" panose="020F0502020204030203" pitchFamily="34" charset="0"/>
                          <a:cs typeface="Lato Semibold" panose="020F0502020204030203" pitchFamily="34" charset="0"/>
                        </a:rPr>
                        <a:t>Description</a:t>
                      </a:r>
                    </a:p>
                  </a:txBody>
                  <a:tcPr/>
                </a:tc>
                <a:extLst>
                  <a:ext uri="{0D108BD9-81ED-4DB2-BD59-A6C34878D82A}">
                    <a16:rowId xmlns:a16="http://schemas.microsoft.com/office/drawing/2014/main" val="610625009"/>
                  </a:ext>
                </a:extLst>
              </a:tr>
              <a:tr h="754608">
                <a:tc>
                  <a:txBody>
                    <a:bodyPr/>
                    <a:lstStyle/>
                    <a:p>
                      <a:pPr algn="ctr"/>
                      <a:r>
                        <a:rPr lang="en-US" sz="1800" b="1">
                          <a:latin typeface="Lato Light" panose="020F0302020204030203" pitchFamily="34" charset="0"/>
                        </a:rPr>
                        <a:t>1</a:t>
                      </a:r>
                    </a:p>
                  </a:txBody>
                  <a:tcPr/>
                </a:tc>
                <a:tc>
                  <a:txBody>
                    <a:bodyPr/>
                    <a:lstStyle/>
                    <a:p>
                      <a:pPr marL="0" indent="0">
                        <a:buNone/>
                      </a:pPr>
                      <a:r>
                        <a:rPr lang="en-US" sz="1600" b="1">
                          <a:latin typeface="Lato Light" panose="020F0302020204030203" pitchFamily="34" charset="0"/>
                        </a:rPr>
                        <a:t>Deactivate selected user accounts in bulk</a:t>
                      </a:r>
                    </a:p>
                  </a:txBody>
                  <a:tcPr/>
                </a:tc>
                <a:extLst>
                  <a:ext uri="{0D108BD9-81ED-4DB2-BD59-A6C34878D82A}">
                    <a16:rowId xmlns:a16="http://schemas.microsoft.com/office/drawing/2014/main" val="288956801"/>
                  </a:ext>
                </a:extLst>
              </a:tr>
              <a:tr h="596510">
                <a:tc>
                  <a:txBody>
                    <a:bodyPr/>
                    <a:lstStyle/>
                    <a:p>
                      <a:pPr algn="ctr"/>
                      <a:r>
                        <a:rPr lang="en-US" sz="1800" b="1">
                          <a:latin typeface="Lato Light" panose="020F0302020204030203" pitchFamily="34" charset="0"/>
                        </a:rPr>
                        <a:t>2</a:t>
                      </a:r>
                    </a:p>
                  </a:txBody>
                  <a:tcPr/>
                </a:tc>
                <a:tc>
                  <a:txBody>
                    <a:bodyPr/>
                    <a:lstStyle/>
                    <a:p>
                      <a:r>
                        <a:rPr lang="en-US" sz="1600" b="1">
                          <a:latin typeface="Lato Light" panose="020F0302020204030203" pitchFamily="34" charset="0"/>
                        </a:rPr>
                        <a:t>Export selected user accounts</a:t>
                      </a:r>
                    </a:p>
                  </a:txBody>
                  <a:tcPr/>
                </a:tc>
                <a:extLst>
                  <a:ext uri="{0D108BD9-81ED-4DB2-BD59-A6C34878D82A}">
                    <a16:rowId xmlns:a16="http://schemas.microsoft.com/office/drawing/2014/main" val="3882349522"/>
                  </a:ext>
                </a:extLst>
              </a:tr>
              <a:tr h="604047">
                <a:tc>
                  <a:txBody>
                    <a:bodyPr/>
                    <a:lstStyle/>
                    <a:p>
                      <a:pPr algn="ctr"/>
                      <a:r>
                        <a:rPr lang="en-US" sz="1800" b="1">
                          <a:latin typeface="Lato Light" panose="020F0302020204030203" pitchFamily="34" charset="0"/>
                        </a:rPr>
                        <a:t>3</a:t>
                      </a:r>
                    </a:p>
                  </a:txBody>
                  <a:tcPr/>
                </a:tc>
                <a:tc>
                  <a:txBody>
                    <a:bodyPr/>
                    <a:lstStyle/>
                    <a:p>
                      <a:r>
                        <a:rPr lang="en-US" sz="1600" b="1">
                          <a:latin typeface="Lato Light" panose="020F0302020204030203" pitchFamily="34" charset="0"/>
                        </a:rPr>
                        <a:t>Cancel clears the selection of the  highlighted user account </a:t>
                      </a:r>
                    </a:p>
                  </a:txBody>
                  <a:tcPr/>
                </a:tc>
                <a:extLst>
                  <a:ext uri="{0D108BD9-81ED-4DB2-BD59-A6C34878D82A}">
                    <a16:rowId xmlns:a16="http://schemas.microsoft.com/office/drawing/2014/main" val="3620317431"/>
                  </a:ext>
                </a:extLst>
              </a:tr>
            </a:tbl>
          </a:graphicData>
        </a:graphic>
      </p:graphicFrame>
      <p:pic>
        <p:nvPicPr>
          <p:cNvPr id="7" name="Picture 6">
            <a:extLst>
              <a:ext uri="{FF2B5EF4-FFF2-40B4-BE49-F238E27FC236}">
                <a16:creationId xmlns:a16="http://schemas.microsoft.com/office/drawing/2014/main" id="{DC68E355-9CA3-4DB3-9A95-FAF754973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33E552CA-85D8-92A9-7C98-2530D802A989}"/>
              </a:ext>
            </a:extLst>
          </p:cNvPr>
          <p:cNvPicPr>
            <a:picLocks noChangeAspect="1"/>
          </p:cNvPicPr>
          <p:nvPr/>
        </p:nvPicPr>
        <p:blipFill>
          <a:blip r:embed="rId3"/>
          <a:stretch>
            <a:fillRect/>
          </a:stretch>
        </p:blipFill>
        <p:spPr>
          <a:xfrm>
            <a:off x="223234" y="1265679"/>
            <a:ext cx="8603644" cy="4326640"/>
          </a:xfrm>
          <a:prstGeom prst="rect">
            <a:avLst/>
          </a:prstGeom>
        </p:spPr>
      </p:pic>
    </p:spTree>
    <p:extLst>
      <p:ext uri="{BB962C8B-B14F-4D97-AF65-F5344CB8AC3E}">
        <p14:creationId xmlns:p14="http://schemas.microsoft.com/office/powerpoint/2010/main" val="4167333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408C-A4D7-457F-9AF3-3D473B5258D3}"/>
              </a:ext>
            </a:extLst>
          </p:cNvPr>
          <p:cNvSpPr>
            <a:spLocks noGrp="1"/>
          </p:cNvSpPr>
          <p:nvPr>
            <p:ph type="title"/>
          </p:nvPr>
        </p:nvSpPr>
        <p:spPr/>
        <p:txBody>
          <a:bodyPr/>
          <a:lstStyle/>
          <a:p>
            <a:r>
              <a:rPr lang="en-US"/>
              <a:t>Create New User</a:t>
            </a:r>
          </a:p>
        </p:txBody>
      </p:sp>
      <p:pic>
        <p:nvPicPr>
          <p:cNvPr id="4" name="Picture 3">
            <a:extLst>
              <a:ext uri="{FF2B5EF4-FFF2-40B4-BE49-F238E27FC236}">
                <a16:creationId xmlns:a16="http://schemas.microsoft.com/office/drawing/2014/main" id="{981C1943-CD41-46CE-AE6F-DC400F47F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graphicFrame>
        <p:nvGraphicFramePr>
          <p:cNvPr id="11" name="Table 10">
            <a:extLst>
              <a:ext uri="{FF2B5EF4-FFF2-40B4-BE49-F238E27FC236}">
                <a16:creationId xmlns:a16="http://schemas.microsoft.com/office/drawing/2014/main" id="{DDFCA7F5-EB88-4083-9692-D83116C091DE}"/>
              </a:ext>
            </a:extLst>
          </p:cNvPr>
          <p:cNvGraphicFramePr>
            <a:graphicFrameLocks noGrp="1"/>
          </p:cNvGraphicFramePr>
          <p:nvPr/>
        </p:nvGraphicFramePr>
        <p:xfrm>
          <a:off x="8726363" y="922944"/>
          <a:ext cx="3297569" cy="5296298"/>
        </p:xfrm>
        <a:graphic>
          <a:graphicData uri="http://schemas.openxmlformats.org/drawingml/2006/table">
            <a:tbl>
              <a:tblPr firstRow="1" bandRow="1">
                <a:tableStyleId>{69012ECD-51FC-41F1-AA8D-1B2483CD663E}</a:tableStyleId>
              </a:tblPr>
              <a:tblGrid>
                <a:gridCol w="759469">
                  <a:extLst>
                    <a:ext uri="{9D8B030D-6E8A-4147-A177-3AD203B41FA5}">
                      <a16:colId xmlns:a16="http://schemas.microsoft.com/office/drawing/2014/main" val="2671576022"/>
                    </a:ext>
                  </a:extLst>
                </a:gridCol>
                <a:gridCol w="2538100">
                  <a:extLst>
                    <a:ext uri="{9D8B030D-6E8A-4147-A177-3AD203B41FA5}">
                      <a16:colId xmlns:a16="http://schemas.microsoft.com/office/drawing/2014/main" val="4060567364"/>
                    </a:ext>
                  </a:extLst>
                </a:gridCol>
              </a:tblGrid>
              <a:tr h="425051">
                <a:tc>
                  <a:txBody>
                    <a:bodyPr/>
                    <a:lstStyle/>
                    <a:p>
                      <a:pPr algn="ctr"/>
                      <a:r>
                        <a:rPr lang="en-US" sz="2000" b="1">
                          <a:latin typeface="Lato Light" panose="020F0302020204030203" pitchFamily="34" charset="0"/>
                          <a:ea typeface="Lato Semibold" panose="020F0502020204030203" pitchFamily="34" charset="0"/>
                          <a:cs typeface="Lato Semibold" panose="020F0502020204030203" pitchFamily="34" charset="0"/>
                        </a:rPr>
                        <a:t>Step</a:t>
                      </a:r>
                    </a:p>
                  </a:txBody>
                  <a:tcPr/>
                </a:tc>
                <a:tc>
                  <a:txBody>
                    <a:bodyPr/>
                    <a:lstStyle/>
                    <a:p>
                      <a:pPr algn="l"/>
                      <a:r>
                        <a:rPr lang="en-US" sz="2000" b="1">
                          <a:latin typeface="Lato Light" panose="020F0302020204030203" pitchFamily="34" charset="0"/>
                          <a:ea typeface="Lato Semibold" panose="020F0502020204030203" pitchFamily="34" charset="0"/>
                          <a:cs typeface="Lato Semibold" panose="020F0502020204030203" pitchFamily="34" charset="0"/>
                        </a:rPr>
                        <a:t>Description</a:t>
                      </a:r>
                    </a:p>
                  </a:txBody>
                  <a:tcPr/>
                </a:tc>
                <a:extLst>
                  <a:ext uri="{0D108BD9-81ED-4DB2-BD59-A6C34878D82A}">
                    <a16:rowId xmlns:a16="http://schemas.microsoft.com/office/drawing/2014/main" val="610625009"/>
                  </a:ext>
                </a:extLst>
              </a:tr>
              <a:tr h="754608">
                <a:tc>
                  <a:txBody>
                    <a:bodyPr/>
                    <a:lstStyle/>
                    <a:p>
                      <a:pPr algn="ctr"/>
                      <a:r>
                        <a:rPr lang="en-US" sz="1800" b="1">
                          <a:latin typeface="Lato Light" panose="020F0302020204030203" pitchFamily="34" charset="0"/>
                        </a:rPr>
                        <a:t>1</a:t>
                      </a:r>
                    </a:p>
                  </a:txBody>
                  <a:tcPr/>
                </a:tc>
                <a:tc>
                  <a:txBody>
                    <a:bodyPr/>
                    <a:lstStyle/>
                    <a:p>
                      <a:pPr marL="0" indent="0">
                        <a:buNone/>
                      </a:pPr>
                      <a:r>
                        <a:rPr lang="en-US" sz="1600" b="1">
                          <a:latin typeface="Lato Light" panose="020F0302020204030203" pitchFamily="34" charset="0"/>
                        </a:rPr>
                        <a:t>Populate the required information for the user account; username, first &amp; last name, and valid email address.</a:t>
                      </a:r>
                    </a:p>
                  </a:txBody>
                  <a:tcPr/>
                </a:tc>
                <a:extLst>
                  <a:ext uri="{0D108BD9-81ED-4DB2-BD59-A6C34878D82A}">
                    <a16:rowId xmlns:a16="http://schemas.microsoft.com/office/drawing/2014/main" val="288956801"/>
                  </a:ext>
                </a:extLst>
              </a:tr>
              <a:tr h="596510">
                <a:tc>
                  <a:txBody>
                    <a:bodyPr/>
                    <a:lstStyle/>
                    <a:p>
                      <a:pPr algn="ctr"/>
                      <a:r>
                        <a:rPr lang="en-US" sz="1800" b="1">
                          <a:latin typeface="Lato Light" panose="020F0302020204030203" pitchFamily="34" charset="0"/>
                        </a:rPr>
                        <a:t>2</a:t>
                      </a:r>
                    </a:p>
                  </a:txBody>
                  <a:tcPr/>
                </a:tc>
                <a:tc>
                  <a:txBody>
                    <a:bodyPr/>
                    <a:lstStyle/>
                    <a:p>
                      <a:r>
                        <a:rPr lang="en-US" sz="1600" b="1">
                          <a:latin typeface="Lato Light" panose="020F0302020204030203" pitchFamily="34" charset="0"/>
                        </a:rPr>
                        <a:t>Select the role for the user account from the drop-down.</a:t>
                      </a:r>
                    </a:p>
                  </a:txBody>
                  <a:tcPr/>
                </a:tc>
                <a:extLst>
                  <a:ext uri="{0D108BD9-81ED-4DB2-BD59-A6C34878D82A}">
                    <a16:rowId xmlns:a16="http://schemas.microsoft.com/office/drawing/2014/main" val="3882349522"/>
                  </a:ext>
                </a:extLst>
              </a:tr>
              <a:tr h="604047">
                <a:tc>
                  <a:txBody>
                    <a:bodyPr/>
                    <a:lstStyle/>
                    <a:p>
                      <a:pPr algn="ctr"/>
                      <a:r>
                        <a:rPr lang="en-US" sz="1800" b="1">
                          <a:latin typeface="Lato Light" panose="020F0302020204030203" pitchFamily="34" charset="0"/>
                        </a:rPr>
                        <a:t>3</a:t>
                      </a:r>
                    </a:p>
                  </a:txBody>
                  <a:tcPr/>
                </a:tc>
                <a:tc>
                  <a:txBody>
                    <a:bodyPr/>
                    <a:lstStyle/>
                    <a:p>
                      <a:r>
                        <a:rPr lang="en-US" sz="1600" b="1">
                          <a:latin typeface="Lato Light" panose="020F0302020204030203" pitchFamily="34" charset="0"/>
                        </a:rPr>
                        <a:t>Select the school for the user account.</a:t>
                      </a:r>
                    </a:p>
                  </a:txBody>
                  <a:tcPr/>
                </a:tc>
                <a:extLst>
                  <a:ext uri="{0D108BD9-81ED-4DB2-BD59-A6C34878D82A}">
                    <a16:rowId xmlns:a16="http://schemas.microsoft.com/office/drawing/2014/main" val="3620317431"/>
                  </a:ext>
                </a:extLst>
              </a:tr>
              <a:tr h="754608">
                <a:tc>
                  <a:txBody>
                    <a:bodyPr/>
                    <a:lstStyle/>
                    <a:p>
                      <a:pPr algn="ctr"/>
                      <a:r>
                        <a:rPr lang="en-US" sz="1800" b="1">
                          <a:latin typeface="Lato Light" panose="020F0302020204030203" pitchFamily="34" charset="0"/>
                        </a:rPr>
                        <a:t>4</a:t>
                      </a:r>
                    </a:p>
                  </a:txBody>
                  <a:tcPr/>
                </a:tc>
                <a:tc>
                  <a:txBody>
                    <a:bodyPr/>
                    <a:lstStyle/>
                    <a:p>
                      <a:r>
                        <a:rPr lang="en-US" sz="1600" b="1" dirty="0">
                          <a:latin typeface="Lato Light" panose="020F0302020204030203" pitchFamily="34" charset="0"/>
                        </a:rPr>
                        <a:t>The program for the user account is set by default to BIE Science Benchmark and BIE Science Assessment.</a:t>
                      </a:r>
                    </a:p>
                  </a:txBody>
                  <a:tcPr/>
                </a:tc>
                <a:extLst>
                  <a:ext uri="{0D108BD9-81ED-4DB2-BD59-A6C34878D82A}">
                    <a16:rowId xmlns:a16="http://schemas.microsoft.com/office/drawing/2014/main" val="1415702301"/>
                  </a:ext>
                </a:extLst>
              </a:tr>
              <a:tr h="754608">
                <a:tc>
                  <a:txBody>
                    <a:bodyPr/>
                    <a:lstStyle/>
                    <a:p>
                      <a:pPr algn="ctr"/>
                      <a:r>
                        <a:rPr lang="en-US" sz="1800" b="1">
                          <a:latin typeface="Lato Light" panose="020F0302020204030203" pitchFamily="34" charset="0"/>
                        </a:rPr>
                        <a:t>5</a:t>
                      </a:r>
                    </a:p>
                  </a:txBody>
                  <a:tcPr/>
                </a:tc>
                <a:tc>
                  <a:txBody>
                    <a:bodyPr/>
                    <a:lstStyle/>
                    <a:p>
                      <a:r>
                        <a:rPr lang="en-US" sz="1600" b="1" dirty="0">
                          <a:latin typeface="Lato Light" panose="020F0302020204030203" pitchFamily="34" charset="0"/>
                        </a:rPr>
                        <a:t>Click Save User, this action creates the user account and emails account information to new user.</a:t>
                      </a:r>
                    </a:p>
                  </a:txBody>
                  <a:tcPr/>
                </a:tc>
                <a:extLst>
                  <a:ext uri="{0D108BD9-81ED-4DB2-BD59-A6C34878D82A}">
                    <a16:rowId xmlns:a16="http://schemas.microsoft.com/office/drawing/2014/main" val="744303674"/>
                  </a:ext>
                </a:extLst>
              </a:tr>
            </a:tbl>
          </a:graphicData>
        </a:graphic>
      </p:graphicFrame>
      <p:pic>
        <p:nvPicPr>
          <p:cNvPr id="8" name="Picture 7">
            <a:extLst>
              <a:ext uri="{FF2B5EF4-FFF2-40B4-BE49-F238E27FC236}">
                <a16:creationId xmlns:a16="http://schemas.microsoft.com/office/drawing/2014/main" id="{2C2BB535-2327-A6DD-34D4-2949F33688B5}"/>
              </a:ext>
            </a:extLst>
          </p:cNvPr>
          <p:cNvPicPr>
            <a:picLocks noChangeAspect="1"/>
          </p:cNvPicPr>
          <p:nvPr/>
        </p:nvPicPr>
        <p:blipFill>
          <a:blip r:embed="rId3"/>
          <a:stretch>
            <a:fillRect/>
          </a:stretch>
        </p:blipFill>
        <p:spPr>
          <a:xfrm>
            <a:off x="343741" y="862604"/>
            <a:ext cx="8012898" cy="5704859"/>
          </a:xfrm>
          <a:prstGeom prst="rect">
            <a:avLst/>
          </a:prstGeom>
        </p:spPr>
      </p:pic>
    </p:spTree>
    <p:extLst>
      <p:ext uri="{BB962C8B-B14F-4D97-AF65-F5344CB8AC3E}">
        <p14:creationId xmlns:p14="http://schemas.microsoft.com/office/powerpoint/2010/main" val="4261714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D08B3-6625-4D1F-8B04-3281F694A1C3}"/>
              </a:ext>
            </a:extLst>
          </p:cNvPr>
          <p:cNvSpPr>
            <a:spLocks noGrp="1"/>
          </p:cNvSpPr>
          <p:nvPr>
            <p:ph type="title"/>
          </p:nvPr>
        </p:nvSpPr>
        <p:spPr/>
        <p:txBody>
          <a:bodyPr/>
          <a:lstStyle/>
          <a:p>
            <a:r>
              <a:rPr lang="en-US"/>
              <a:t>Import Users</a:t>
            </a:r>
          </a:p>
        </p:txBody>
      </p:sp>
      <p:graphicFrame>
        <p:nvGraphicFramePr>
          <p:cNvPr id="6" name="Table 5">
            <a:extLst>
              <a:ext uri="{FF2B5EF4-FFF2-40B4-BE49-F238E27FC236}">
                <a16:creationId xmlns:a16="http://schemas.microsoft.com/office/drawing/2014/main" id="{619D3073-2281-46A9-946C-CB336CC7EB93}"/>
              </a:ext>
            </a:extLst>
          </p:cNvPr>
          <p:cNvGraphicFramePr>
            <a:graphicFrameLocks noGrp="1"/>
          </p:cNvGraphicFramePr>
          <p:nvPr/>
        </p:nvGraphicFramePr>
        <p:xfrm>
          <a:off x="8726363" y="922944"/>
          <a:ext cx="3297569" cy="5134667"/>
        </p:xfrm>
        <a:graphic>
          <a:graphicData uri="http://schemas.openxmlformats.org/drawingml/2006/table">
            <a:tbl>
              <a:tblPr firstRow="1" bandRow="1">
                <a:tableStyleId>{69012ECD-51FC-41F1-AA8D-1B2483CD663E}</a:tableStyleId>
              </a:tblPr>
              <a:tblGrid>
                <a:gridCol w="759469">
                  <a:extLst>
                    <a:ext uri="{9D8B030D-6E8A-4147-A177-3AD203B41FA5}">
                      <a16:colId xmlns:a16="http://schemas.microsoft.com/office/drawing/2014/main" val="2671576022"/>
                    </a:ext>
                  </a:extLst>
                </a:gridCol>
                <a:gridCol w="2538100">
                  <a:extLst>
                    <a:ext uri="{9D8B030D-6E8A-4147-A177-3AD203B41FA5}">
                      <a16:colId xmlns:a16="http://schemas.microsoft.com/office/drawing/2014/main" val="4060567364"/>
                    </a:ext>
                  </a:extLst>
                </a:gridCol>
              </a:tblGrid>
              <a:tr h="425051">
                <a:tc>
                  <a:txBody>
                    <a:bodyPr/>
                    <a:lstStyle/>
                    <a:p>
                      <a:pPr algn="ctr"/>
                      <a:r>
                        <a:rPr lang="en-US" sz="2000" b="1">
                          <a:latin typeface="Lato Light" panose="020F0302020204030203" pitchFamily="34" charset="0"/>
                          <a:ea typeface="Lato Semibold" panose="020F0502020204030203" pitchFamily="34" charset="0"/>
                          <a:cs typeface="Lato Semibold" panose="020F0502020204030203" pitchFamily="34" charset="0"/>
                        </a:rPr>
                        <a:t>Step</a:t>
                      </a:r>
                    </a:p>
                  </a:txBody>
                  <a:tcPr/>
                </a:tc>
                <a:tc>
                  <a:txBody>
                    <a:bodyPr/>
                    <a:lstStyle/>
                    <a:p>
                      <a:pPr algn="l"/>
                      <a:r>
                        <a:rPr lang="en-US" sz="2000" b="1">
                          <a:latin typeface="Lato Light" panose="020F0302020204030203" pitchFamily="34" charset="0"/>
                          <a:ea typeface="Lato Semibold" panose="020F0502020204030203" pitchFamily="34" charset="0"/>
                          <a:cs typeface="Lato Semibold" panose="020F0502020204030203" pitchFamily="34" charset="0"/>
                        </a:rPr>
                        <a:t>Description</a:t>
                      </a:r>
                    </a:p>
                  </a:txBody>
                  <a:tcPr/>
                </a:tc>
                <a:extLst>
                  <a:ext uri="{0D108BD9-81ED-4DB2-BD59-A6C34878D82A}">
                    <a16:rowId xmlns:a16="http://schemas.microsoft.com/office/drawing/2014/main" val="610625009"/>
                  </a:ext>
                </a:extLst>
              </a:tr>
              <a:tr h="754608">
                <a:tc>
                  <a:txBody>
                    <a:bodyPr/>
                    <a:lstStyle/>
                    <a:p>
                      <a:pPr algn="ctr"/>
                      <a:r>
                        <a:rPr lang="en-US" sz="1800" b="1">
                          <a:latin typeface="Lato Light" panose="020F0302020204030203" pitchFamily="34" charset="0"/>
                        </a:rPr>
                        <a:t>1</a:t>
                      </a:r>
                    </a:p>
                  </a:txBody>
                  <a:tcPr/>
                </a:tc>
                <a:tc>
                  <a:txBody>
                    <a:bodyPr/>
                    <a:lstStyle/>
                    <a:p>
                      <a:pPr marL="0" indent="0">
                        <a:buNone/>
                      </a:pPr>
                      <a:r>
                        <a:rPr lang="en-US" sz="1600" b="1">
                          <a:latin typeface="Lato Light" panose="020F0302020204030203" pitchFamily="34" charset="0"/>
                        </a:rPr>
                        <a:t>Download the User Upload template.</a:t>
                      </a:r>
                    </a:p>
                  </a:txBody>
                  <a:tcPr/>
                </a:tc>
                <a:extLst>
                  <a:ext uri="{0D108BD9-81ED-4DB2-BD59-A6C34878D82A}">
                    <a16:rowId xmlns:a16="http://schemas.microsoft.com/office/drawing/2014/main" val="288956801"/>
                  </a:ext>
                </a:extLst>
              </a:tr>
              <a:tr h="596510">
                <a:tc>
                  <a:txBody>
                    <a:bodyPr/>
                    <a:lstStyle/>
                    <a:p>
                      <a:pPr algn="ctr"/>
                      <a:r>
                        <a:rPr lang="en-US" sz="1800" b="1">
                          <a:latin typeface="Lato Light" panose="020F0302020204030203" pitchFamily="34" charset="0"/>
                        </a:rPr>
                        <a:t>2</a:t>
                      </a:r>
                    </a:p>
                  </a:txBody>
                  <a:tcPr/>
                </a:tc>
                <a:tc>
                  <a:txBody>
                    <a:bodyPr/>
                    <a:lstStyle/>
                    <a:p>
                      <a:r>
                        <a:rPr lang="en-US" sz="1600" b="1">
                          <a:latin typeface="Lato Light" panose="020F0302020204030203" pitchFamily="34" charset="0"/>
                        </a:rPr>
                        <a:t>Populate the upload template with valid values, the first six fields are required, and the file limit is 30 users.</a:t>
                      </a:r>
                    </a:p>
                  </a:txBody>
                  <a:tcPr/>
                </a:tc>
                <a:extLst>
                  <a:ext uri="{0D108BD9-81ED-4DB2-BD59-A6C34878D82A}">
                    <a16:rowId xmlns:a16="http://schemas.microsoft.com/office/drawing/2014/main" val="3882349522"/>
                  </a:ext>
                </a:extLst>
              </a:tr>
              <a:tr h="604047">
                <a:tc>
                  <a:txBody>
                    <a:bodyPr/>
                    <a:lstStyle/>
                    <a:p>
                      <a:pPr algn="ctr"/>
                      <a:r>
                        <a:rPr lang="en-US" sz="1800" b="1">
                          <a:latin typeface="Lato Light" panose="020F0302020204030203" pitchFamily="34" charset="0"/>
                        </a:rPr>
                        <a:t>3</a:t>
                      </a:r>
                    </a:p>
                  </a:txBody>
                  <a:tcPr/>
                </a:tc>
                <a:tc>
                  <a:txBody>
                    <a:bodyPr/>
                    <a:lstStyle/>
                    <a:p>
                      <a:r>
                        <a:rPr lang="en-US" sz="1600" b="1">
                          <a:latin typeface="Lato Light" panose="020F0302020204030203" pitchFamily="34" charset="0"/>
                        </a:rPr>
                        <a:t>Select the action, add new users or update existing users.</a:t>
                      </a:r>
                    </a:p>
                  </a:txBody>
                  <a:tcPr/>
                </a:tc>
                <a:extLst>
                  <a:ext uri="{0D108BD9-81ED-4DB2-BD59-A6C34878D82A}">
                    <a16:rowId xmlns:a16="http://schemas.microsoft.com/office/drawing/2014/main" val="3620317431"/>
                  </a:ext>
                </a:extLst>
              </a:tr>
              <a:tr h="754608">
                <a:tc>
                  <a:txBody>
                    <a:bodyPr/>
                    <a:lstStyle/>
                    <a:p>
                      <a:pPr algn="ctr"/>
                      <a:r>
                        <a:rPr lang="en-US" sz="1800" b="1">
                          <a:latin typeface="Lato Light" panose="020F0302020204030203" pitchFamily="34" charset="0"/>
                        </a:rPr>
                        <a:t>4</a:t>
                      </a:r>
                    </a:p>
                  </a:txBody>
                  <a:tcPr/>
                </a:tc>
                <a:tc>
                  <a:txBody>
                    <a:bodyPr/>
                    <a:lstStyle/>
                    <a:p>
                      <a:r>
                        <a:rPr lang="en-US" sz="1600" b="1">
                          <a:latin typeface="Lato Light" panose="020F0302020204030203" pitchFamily="34" charset="0"/>
                        </a:rPr>
                        <a:t>Choose the user upload file from your device.</a:t>
                      </a:r>
                    </a:p>
                  </a:txBody>
                  <a:tcPr/>
                </a:tc>
                <a:extLst>
                  <a:ext uri="{0D108BD9-81ED-4DB2-BD59-A6C34878D82A}">
                    <a16:rowId xmlns:a16="http://schemas.microsoft.com/office/drawing/2014/main" val="1415702301"/>
                  </a:ext>
                </a:extLst>
              </a:tr>
              <a:tr h="754608">
                <a:tc>
                  <a:txBody>
                    <a:bodyPr/>
                    <a:lstStyle/>
                    <a:p>
                      <a:pPr algn="ctr"/>
                      <a:r>
                        <a:rPr lang="en-US" sz="1800" b="1">
                          <a:latin typeface="Lato Light" panose="020F0302020204030203" pitchFamily="34" charset="0"/>
                        </a:rPr>
                        <a:t>5</a:t>
                      </a:r>
                    </a:p>
                  </a:txBody>
                  <a:tcPr/>
                </a:tc>
                <a:tc>
                  <a:txBody>
                    <a:bodyPr/>
                    <a:lstStyle/>
                    <a:p>
                      <a:r>
                        <a:rPr lang="en-US" sz="1600" b="1">
                          <a:latin typeface="Lato Light" panose="020F0302020204030203" pitchFamily="34" charset="0"/>
                        </a:rPr>
                        <a:t>Click Upload, you will receive immediate results on accounts created and if any records have errors.</a:t>
                      </a:r>
                    </a:p>
                  </a:txBody>
                  <a:tcPr/>
                </a:tc>
                <a:extLst>
                  <a:ext uri="{0D108BD9-81ED-4DB2-BD59-A6C34878D82A}">
                    <a16:rowId xmlns:a16="http://schemas.microsoft.com/office/drawing/2014/main" val="744303674"/>
                  </a:ext>
                </a:extLst>
              </a:tr>
            </a:tbl>
          </a:graphicData>
        </a:graphic>
      </p:graphicFrame>
      <p:pic>
        <p:nvPicPr>
          <p:cNvPr id="7" name="Picture 6">
            <a:extLst>
              <a:ext uri="{FF2B5EF4-FFF2-40B4-BE49-F238E27FC236}">
                <a16:creationId xmlns:a16="http://schemas.microsoft.com/office/drawing/2014/main" id="{A3B4FCAE-C2CD-4BB2-96D5-8694E4DFE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090F430D-CFA9-3D69-81AF-FD8EE9E67932}"/>
              </a:ext>
            </a:extLst>
          </p:cNvPr>
          <p:cNvPicPr>
            <a:picLocks noChangeAspect="1"/>
          </p:cNvPicPr>
          <p:nvPr/>
        </p:nvPicPr>
        <p:blipFill>
          <a:blip r:embed="rId3"/>
          <a:stretch>
            <a:fillRect/>
          </a:stretch>
        </p:blipFill>
        <p:spPr>
          <a:xfrm>
            <a:off x="116103" y="922944"/>
            <a:ext cx="8456551" cy="5274425"/>
          </a:xfrm>
          <a:prstGeom prst="rect">
            <a:avLst/>
          </a:prstGeom>
        </p:spPr>
      </p:pic>
      <p:sp>
        <p:nvSpPr>
          <p:cNvPr id="5" name="Callout: Down Arrow 4">
            <a:extLst>
              <a:ext uri="{FF2B5EF4-FFF2-40B4-BE49-F238E27FC236}">
                <a16:creationId xmlns:a16="http://schemas.microsoft.com/office/drawing/2014/main" id="{744C66D2-5245-7334-804F-AD8BC3C01E9D}"/>
              </a:ext>
            </a:extLst>
          </p:cNvPr>
          <p:cNvSpPr/>
          <p:nvPr/>
        </p:nvSpPr>
        <p:spPr>
          <a:xfrm>
            <a:off x="4467685" y="2502291"/>
            <a:ext cx="3630439" cy="1231271"/>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Program 1 = BIE Science Assessment</a:t>
            </a:r>
          </a:p>
          <a:p>
            <a:r>
              <a:rPr lang="en-US"/>
              <a:t>Program 3 = BIE Science Benchmark</a:t>
            </a:r>
            <a:endParaRPr lang="en-US" dirty="0"/>
          </a:p>
        </p:txBody>
      </p:sp>
    </p:spTree>
    <p:extLst>
      <p:ext uri="{BB962C8B-B14F-4D97-AF65-F5344CB8AC3E}">
        <p14:creationId xmlns:p14="http://schemas.microsoft.com/office/powerpoint/2010/main" val="1174301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37782-999C-4A76-82CC-D491C648713F}"/>
              </a:ext>
            </a:extLst>
          </p:cNvPr>
          <p:cNvSpPr>
            <a:spLocks noGrp="1"/>
          </p:cNvSpPr>
          <p:nvPr>
            <p:ph type="title"/>
          </p:nvPr>
        </p:nvSpPr>
        <p:spPr/>
        <p:txBody>
          <a:bodyPr/>
          <a:lstStyle/>
          <a:p>
            <a:r>
              <a:rPr lang="en-US" dirty="0"/>
              <a:t>Portal Main Page (STC View)</a:t>
            </a:r>
          </a:p>
        </p:txBody>
      </p:sp>
      <p:pic>
        <p:nvPicPr>
          <p:cNvPr id="6" name="Picture 5">
            <a:extLst>
              <a:ext uri="{FF2B5EF4-FFF2-40B4-BE49-F238E27FC236}">
                <a16:creationId xmlns:a16="http://schemas.microsoft.com/office/drawing/2014/main" id="{0105D6F0-2199-413F-AC54-616798B86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pic>
        <p:nvPicPr>
          <p:cNvPr id="9" name="Picture 8" descr="Graphical user interface, text, application&#10;&#10;Description automatically generated">
            <a:extLst>
              <a:ext uri="{FF2B5EF4-FFF2-40B4-BE49-F238E27FC236}">
                <a16:creationId xmlns:a16="http://schemas.microsoft.com/office/drawing/2014/main" id="{C787FE50-E66F-350E-4822-B84CD57A5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46" y="1053599"/>
            <a:ext cx="10777157" cy="5394245"/>
          </a:xfrm>
          <a:prstGeom prst="rect">
            <a:avLst/>
          </a:prstGeom>
        </p:spPr>
      </p:pic>
      <p:sp>
        <p:nvSpPr>
          <p:cNvPr id="3" name="Rectangle 2">
            <a:extLst>
              <a:ext uri="{FF2B5EF4-FFF2-40B4-BE49-F238E27FC236}">
                <a16:creationId xmlns:a16="http://schemas.microsoft.com/office/drawing/2014/main" id="{C06335DD-137B-AC59-FA28-E3321BE1F7B4}"/>
              </a:ext>
            </a:extLst>
          </p:cNvPr>
          <p:cNvSpPr/>
          <p:nvPr/>
        </p:nvSpPr>
        <p:spPr>
          <a:xfrm>
            <a:off x="646046" y="2249905"/>
            <a:ext cx="2491761" cy="235818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105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008B7-0AD4-F8B2-1D09-5BF68EB9F90C}"/>
              </a:ext>
            </a:extLst>
          </p:cNvPr>
          <p:cNvSpPr>
            <a:spLocks noGrp="1"/>
          </p:cNvSpPr>
          <p:nvPr>
            <p:ph type="title"/>
          </p:nvPr>
        </p:nvSpPr>
        <p:spPr/>
        <p:txBody>
          <a:bodyPr/>
          <a:lstStyle/>
          <a:p>
            <a:r>
              <a:rPr lang="en-US" dirty="0"/>
              <a:t>Administration Component (STC view)</a:t>
            </a:r>
          </a:p>
        </p:txBody>
      </p:sp>
      <p:grpSp>
        <p:nvGrpSpPr>
          <p:cNvPr id="4" name="Group 3">
            <a:extLst>
              <a:ext uri="{FF2B5EF4-FFF2-40B4-BE49-F238E27FC236}">
                <a16:creationId xmlns:a16="http://schemas.microsoft.com/office/drawing/2014/main" id="{3A321200-4FE3-14D9-3B4F-D5BD3D0D0880}"/>
              </a:ext>
            </a:extLst>
          </p:cNvPr>
          <p:cNvGrpSpPr/>
          <p:nvPr/>
        </p:nvGrpSpPr>
        <p:grpSpPr>
          <a:xfrm>
            <a:off x="99390" y="1391070"/>
            <a:ext cx="9212165" cy="4931894"/>
            <a:chOff x="2880445" y="1227681"/>
            <a:chExt cx="9212165" cy="4931894"/>
          </a:xfrm>
        </p:grpSpPr>
        <p:pic>
          <p:nvPicPr>
            <p:cNvPr id="5" name="Picture 4" descr="Graphical user interface, text, application, email&#10;&#10;Description automatically generated">
              <a:extLst>
                <a:ext uri="{FF2B5EF4-FFF2-40B4-BE49-F238E27FC236}">
                  <a16:creationId xmlns:a16="http://schemas.microsoft.com/office/drawing/2014/main" id="{0191C2B6-79AB-248D-F26E-BA3A0B884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0445" y="1227681"/>
              <a:ext cx="9212165" cy="4931894"/>
            </a:xfrm>
            <a:prstGeom prst="rect">
              <a:avLst/>
            </a:prstGeom>
          </p:spPr>
        </p:pic>
        <p:sp>
          <p:nvSpPr>
            <p:cNvPr id="6" name="Rectangle 5">
              <a:extLst>
                <a:ext uri="{FF2B5EF4-FFF2-40B4-BE49-F238E27FC236}">
                  <a16:creationId xmlns:a16="http://schemas.microsoft.com/office/drawing/2014/main" id="{1665AFEF-92BB-2CC0-87F4-7AAEECCC75B8}"/>
                </a:ext>
              </a:extLst>
            </p:cNvPr>
            <p:cNvSpPr/>
            <p:nvPr/>
          </p:nvSpPr>
          <p:spPr>
            <a:xfrm>
              <a:off x="3186545" y="2533504"/>
              <a:ext cx="3301804" cy="713996"/>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68A5609-D3AE-1BCB-F285-E423696617C7}"/>
                </a:ext>
              </a:extLst>
            </p:cNvPr>
            <p:cNvSpPr/>
            <p:nvPr/>
          </p:nvSpPr>
          <p:spPr>
            <a:xfrm>
              <a:off x="3186544" y="3617346"/>
              <a:ext cx="7776527" cy="1149207"/>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7870A9-BAA6-E700-8DB6-533C91355BA3}"/>
                </a:ext>
              </a:extLst>
            </p:cNvPr>
            <p:cNvSpPr/>
            <p:nvPr/>
          </p:nvSpPr>
          <p:spPr>
            <a:xfrm>
              <a:off x="3024232" y="5360968"/>
              <a:ext cx="7043895" cy="661555"/>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9" name="Table 8">
            <a:extLst>
              <a:ext uri="{FF2B5EF4-FFF2-40B4-BE49-F238E27FC236}">
                <a16:creationId xmlns:a16="http://schemas.microsoft.com/office/drawing/2014/main" id="{4BF2B12A-8262-FBA0-38A4-F57063C4EC3D}"/>
              </a:ext>
            </a:extLst>
          </p:cNvPr>
          <p:cNvGraphicFramePr>
            <a:graphicFrameLocks noGrp="1"/>
          </p:cNvGraphicFramePr>
          <p:nvPr>
            <p:extLst>
              <p:ext uri="{D42A27DB-BD31-4B8C-83A1-F6EECF244321}">
                <p14:modId xmlns:p14="http://schemas.microsoft.com/office/powerpoint/2010/main" val="3356803305"/>
              </p:ext>
            </p:extLst>
          </p:nvPr>
        </p:nvGraphicFramePr>
        <p:xfrm>
          <a:off x="9456413" y="1391071"/>
          <a:ext cx="2616741" cy="3888893"/>
        </p:xfrm>
        <a:graphic>
          <a:graphicData uri="http://schemas.openxmlformats.org/drawingml/2006/table">
            <a:tbl>
              <a:tblPr firstRow="1" bandRow="1">
                <a:tableStyleId>{69012ECD-51FC-41F1-AA8D-1B2483CD663E}</a:tableStyleId>
              </a:tblPr>
              <a:tblGrid>
                <a:gridCol w="640898">
                  <a:extLst>
                    <a:ext uri="{9D8B030D-6E8A-4147-A177-3AD203B41FA5}">
                      <a16:colId xmlns:a16="http://schemas.microsoft.com/office/drawing/2014/main" val="2671576022"/>
                    </a:ext>
                  </a:extLst>
                </a:gridCol>
                <a:gridCol w="1975843">
                  <a:extLst>
                    <a:ext uri="{9D8B030D-6E8A-4147-A177-3AD203B41FA5}">
                      <a16:colId xmlns:a16="http://schemas.microsoft.com/office/drawing/2014/main" val="4060567364"/>
                    </a:ext>
                  </a:extLst>
                </a:gridCol>
              </a:tblGrid>
              <a:tr h="425051">
                <a:tc>
                  <a:txBody>
                    <a:bodyPr/>
                    <a:lstStyle/>
                    <a:p>
                      <a:pPr algn="ctr"/>
                      <a:r>
                        <a:rPr lang="en-US" sz="1600" b="1" dirty="0">
                          <a:latin typeface="Lato Light" panose="020F0302020204030203" pitchFamily="34" charset="0"/>
                          <a:ea typeface="Lato Semibold" panose="020F0502020204030203" pitchFamily="34" charset="0"/>
                          <a:cs typeface="Lato Semibold" panose="020F0502020204030203" pitchFamily="34" charset="0"/>
                        </a:rPr>
                        <a:t>Icon</a:t>
                      </a:r>
                    </a:p>
                  </a:txBody>
                  <a:tcPr/>
                </a:tc>
                <a:tc>
                  <a:txBody>
                    <a:bodyPr/>
                    <a:lstStyle/>
                    <a:p>
                      <a:pPr algn="l"/>
                      <a:r>
                        <a:rPr lang="en-US" sz="1600" b="1" dirty="0">
                          <a:latin typeface="Lato Light" panose="020F0302020204030203" pitchFamily="34" charset="0"/>
                          <a:ea typeface="Lato Semibold" panose="020F0502020204030203" pitchFamily="34" charset="0"/>
                          <a:cs typeface="Lato Semibold" panose="020F0502020204030203" pitchFamily="34" charset="0"/>
                        </a:rPr>
                        <a:t>Description</a:t>
                      </a:r>
                    </a:p>
                  </a:txBody>
                  <a:tcPr/>
                </a:tc>
                <a:extLst>
                  <a:ext uri="{0D108BD9-81ED-4DB2-BD59-A6C34878D82A}">
                    <a16:rowId xmlns:a16="http://schemas.microsoft.com/office/drawing/2014/main" val="610625009"/>
                  </a:ext>
                </a:extLst>
              </a:tr>
              <a:tr h="754608">
                <a:tc>
                  <a:txBody>
                    <a:bodyPr/>
                    <a:lstStyle/>
                    <a:p>
                      <a:pPr algn="ctr"/>
                      <a:r>
                        <a:rPr lang="en-US" sz="1600" b="1" dirty="0">
                          <a:latin typeface="Lato Light" panose="020F0302020204030203" pitchFamily="34" charset="0"/>
                        </a:rPr>
                        <a:t>1</a:t>
                      </a:r>
                    </a:p>
                  </a:txBody>
                  <a:tcPr/>
                </a:tc>
                <a:tc>
                  <a:txBody>
                    <a:bodyPr/>
                    <a:lstStyle/>
                    <a:p>
                      <a:pPr marL="0" indent="0">
                        <a:buNone/>
                      </a:pPr>
                      <a:r>
                        <a:rPr lang="en-US" sz="1400" b="1" dirty="0">
                          <a:latin typeface="Lato Light" panose="020F0302020204030203" pitchFamily="34" charset="0"/>
                        </a:rPr>
                        <a:t>BIE logo returns to portal home page</a:t>
                      </a:r>
                    </a:p>
                  </a:txBody>
                  <a:tcPr/>
                </a:tc>
                <a:extLst>
                  <a:ext uri="{0D108BD9-81ED-4DB2-BD59-A6C34878D82A}">
                    <a16:rowId xmlns:a16="http://schemas.microsoft.com/office/drawing/2014/main" val="288956801"/>
                  </a:ext>
                </a:extLst>
              </a:tr>
              <a:tr h="596510">
                <a:tc>
                  <a:txBody>
                    <a:bodyPr/>
                    <a:lstStyle/>
                    <a:p>
                      <a:pPr algn="ctr"/>
                      <a:r>
                        <a:rPr lang="en-US" sz="1600" b="1">
                          <a:latin typeface="Lato Light" panose="020F0302020204030203" pitchFamily="34" charset="0"/>
                        </a:rPr>
                        <a:t>2</a:t>
                      </a:r>
                    </a:p>
                  </a:txBody>
                  <a:tcPr/>
                </a:tc>
                <a:tc>
                  <a:txBody>
                    <a:bodyPr/>
                    <a:lstStyle/>
                    <a:p>
                      <a:r>
                        <a:rPr lang="en-US" sz="1400" b="1" dirty="0">
                          <a:latin typeface="Lato Light" panose="020F0302020204030203" pitchFamily="34" charset="0"/>
                        </a:rPr>
                        <a:t>Test Administration Menus</a:t>
                      </a:r>
                    </a:p>
                  </a:txBody>
                  <a:tcPr/>
                </a:tc>
                <a:extLst>
                  <a:ext uri="{0D108BD9-81ED-4DB2-BD59-A6C34878D82A}">
                    <a16:rowId xmlns:a16="http://schemas.microsoft.com/office/drawing/2014/main" val="3882349522"/>
                  </a:ext>
                </a:extLst>
              </a:tr>
              <a:tr h="604047">
                <a:tc>
                  <a:txBody>
                    <a:bodyPr/>
                    <a:lstStyle/>
                    <a:p>
                      <a:pPr algn="ctr"/>
                      <a:r>
                        <a:rPr lang="en-US" sz="1600" b="1" dirty="0">
                          <a:latin typeface="Lato Light" panose="020F0302020204030203" pitchFamily="34" charset="0"/>
                        </a:rPr>
                        <a:t>3</a:t>
                      </a:r>
                    </a:p>
                  </a:txBody>
                  <a:tcPr/>
                </a:tc>
                <a:tc>
                  <a:txBody>
                    <a:bodyPr/>
                    <a:lstStyle/>
                    <a:p>
                      <a:r>
                        <a:rPr lang="en-US" sz="1400" b="1" dirty="0">
                          <a:latin typeface="Lato Light" panose="020F0302020204030203" pitchFamily="34" charset="0"/>
                        </a:rPr>
                        <a:t>Windows and Mac Kiosk Application Installers</a:t>
                      </a:r>
                    </a:p>
                  </a:txBody>
                  <a:tcPr/>
                </a:tc>
                <a:extLst>
                  <a:ext uri="{0D108BD9-81ED-4DB2-BD59-A6C34878D82A}">
                    <a16:rowId xmlns:a16="http://schemas.microsoft.com/office/drawing/2014/main" val="3620317431"/>
                  </a:ext>
                </a:extLst>
              </a:tr>
              <a:tr h="690602">
                <a:tc>
                  <a:txBody>
                    <a:bodyPr/>
                    <a:lstStyle/>
                    <a:p>
                      <a:pPr algn="ctr"/>
                      <a:r>
                        <a:rPr lang="en-US" sz="1600" b="1">
                          <a:latin typeface="Lato Light" panose="020F0302020204030203" pitchFamily="34" charset="0"/>
                        </a:rPr>
                        <a:t>4</a:t>
                      </a:r>
                    </a:p>
                  </a:txBody>
                  <a:tcPr/>
                </a:tc>
                <a:tc>
                  <a:txBody>
                    <a:bodyPr/>
                    <a:lstStyle/>
                    <a:p>
                      <a:r>
                        <a:rPr lang="en-US" sz="1400" b="1" dirty="0">
                          <a:latin typeface="Lato Light" panose="020F0302020204030203" pitchFamily="34" charset="0"/>
                        </a:rPr>
                        <a:t>Science Benchmark paper test downloads</a:t>
                      </a:r>
                    </a:p>
                  </a:txBody>
                  <a:tcPr/>
                </a:tc>
                <a:extLst>
                  <a:ext uri="{0D108BD9-81ED-4DB2-BD59-A6C34878D82A}">
                    <a16:rowId xmlns:a16="http://schemas.microsoft.com/office/drawing/2014/main" val="1415702301"/>
                  </a:ext>
                </a:extLst>
              </a:tr>
              <a:tr h="690602">
                <a:tc>
                  <a:txBody>
                    <a:bodyPr/>
                    <a:lstStyle/>
                    <a:p>
                      <a:pPr algn="ctr"/>
                      <a:r>
                        <a:rPr lang="en-US" sz="1600" b="1" dirty="0">
                          <a:latin typeface="Lato Light" panose="020F0302020204030203" pitchFamily="34" charset="0"/>
                        </a:rPr>
                        <a:t>5</a:t>
                      </a:r>
                    </a:p>
                  </a:txBody>
                  <a:tcPr/>
                </a:tc>
                <a:tc>
                  <a:txBody>
                    <a:bodyPr/>
                    <a:lstStyle/>
                    <a:p>
                      <a:r>
                        <a:rPr lang="en-US" sz="1400" b="1" dirty="0">
                          <a:latin typeface="Lato Light" panose="020F0302020204030203" pitchFamily="34" charset="0"/>
                        </a:rPr>
                        <a:t>Site Readiness Log-in </a:t>
                      </a:r>
                    </a:p>
                  </a:txBody>
                  <a:tcPr/>
                </a:tc>
                <a:extLst>
                  <a:ext uri="{0D108BD9-81ED-4DB2-BD59-A6C34878D82A}">
                    <a16:rowId xmlns:a16="http://schemas.microsoft.com/office/drawing/2014/main" val="3157066818"/>
                  </a:ext>
                </a:extLst>
              </a:tr>
            </a:tbl>
          </a:graphicData>
        </a:graphic>
      </p:graphicFrame>
      <p:sp>
        <p:nvSpPr>
          <p:cNvPr id="10" name="Oval 9">
            <a:extLst>
              <a:ext uri="{FF2B5EF4-FFF2-40B4-BE49-F238E27FC236}">
                <a16:creationId xmlns:a16="http://schemas.microsoft.com/office/drawing/2014/main" id="{4F688274-B1DB-3F1D-61D7-CC6D0BE39982}"/>
              </a:ext>
            </a:extLst>
          </p:cNvPr>
          <p:cNvSpPr/>
          <p:nvPr/>
        </p:nvSpPr>
        <p:spPr>
          <a:xfrm>
            <a:off x="99390" y="105562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1</a:t>
            </a:r>
          </a:p>
        </p:txBody>
      </p:sp>
      <p:sp>
        <p:nvSpPr>
          <p:cNvPr id="11" name="Oval 10">
            <a:extLst>
              <a:ext uri="{FF2B5EF4-FFF2-40B4-BE49-F238E27FC236}">
                <a16:creationId xmlns:a16="http://schemas.microsoft.com/office/drawing/2014/main" id="{C37DB312-E812-6425-8AAE-70FBB24B1B57}"/>
              </a:ext>
            </a:extLst>
          </p:cNvPr>
          <p:cNvSpPr/>
          <p:nvPr/>
        </p:nvSpPr>
        <p:spPr>
          <a:xfrm>
            <a:off x="679807" y="105562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2</a:t>
            </a:r>
          </a:p>
        </p:txBody>
      </p:sp>
      <p:sp>
        <p:nvSpPr>
          <p:cNvPr id="12" name="Oval 11">
            <a:extLst>
              <a:ext uri="{FF2B5EF4-FFF2-40B4-BE49-F238E27FC236}">
                <a16:creationId xmlns:a16="http://schemas.microsoft.com/office/drawing/2014/main" id="{B57AA427-3393-8EEC-4BF2-C4EC60F5652E}"/>
              </a:ext>
            </a:extLst>
          </p:cNvPr>
          <p:cNvSpPr/>
          <p:nvPr/>
        </p:nvSpPr>
        <p:spPr>
          <a:xfrm>
            <a:off x="60687" y="2406215"/>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3</a:t>
            </a:r>
          </a:p>
        </p:txBody>
      </p:sp>
      <p:sp>
        <p:nvSpPr>
          <p:cNvPr id="13" name="Oval 12">
            <a:extLst>
              <a:ext uri="{FF2B5EF4-FFF2-40B4-BE49-F238E27FC236}">
                <a16:creationId xmlns:a16="http://schemas.microsoft.com/office/drawing/2014/main" id="{9163DE1E-2205-E0FC-99B7-2DC3D573C2E0}"/>
              </a:ext>
            </a:extLst>
          </p:cNvPr>
          <p:cNvSpPr/>
          <p:nvPr/>
        </p:nvSpPr>
        <p:spPr>
          <a:xfrm>
            <a:off x="60687" y="3610895"/>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4</a:t>
            </a:r>
          </a:p>
        </p:txBody>
      </p:sp>
      <p:sp>
        <p:nvSpPr>
          <p:cNvPr id="14" name="Oval 13">
            <a:extLst>
              <a:ext uri="{FF2B5EF4-FFF2-40B4-BE49-F238E27FC236}">
                <a16:creationId xmlns:a16="http://schemas.microsoft.com/office/drawing/2014/main" id="{3B3DA72D-39B8-9190-160B-DD5E2C2BDB47}"/>
              </a:ext>
            </a:extLst>
          </p:cNvPr>
          <p:cNvSpPr/>
          <p:nvPr/>
        </p:nvSpPr>
        <p:spPr>
          <a:xfrm>
            <a:off x="60687" y="5134049"/>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5</a:t>
            </a:r>
          </a:p>
        </p:txBody>
      </p:sp>
      <p:cxnSp>
        <p:nvCxnSpPr>
          <p:cNvPr id="16" name="Straight Arrow Connector 15">
            <a:extLst>
              <a:ext uri="{FF2B5EF4-FFF2-40B4-BE49-F238E27FC236}">
                <a16:creationId xmlns:a16="http://schemas.microsoft.com/office/drawing/2014/main" id="{180879B9-9BF1-E001-226B-9F9BDBFDE223}"/>
              </a:ext>
            </a:extLst>
          </p:cNvPr>
          <p:cNvCxnSpPr/>
          <p:nvPr/>
        </p:nvCxnSpPr>
        <p:spPr>
          <a:xfrm>
            <a:off x="982491" y="1201535"/>
            <a:ext cx="4610910"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76980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99297-F5DB-F84E-8219-853DE41110DC}"/>
              </a:ext>
            </a:extLst>
          </p:cNvPr>
          <p:cNvSpPr>
            <a:spLocks noGrp="1"/>
          </p:cNvSpPr>
          <p:nvPr>
            <p:ph type="title"/>
          </p:nvPr>
        </p:nvSpPr>
        <p:spPr/>
        <p:txBody>
          <a:bodyPr/>
          <a:lstStyle/>
          <a:p>
            <a:r>
              <a:rPr lang="en-US"/>
              <a:t>Administration Workflow</a:t>
            </a:r>
          </a:p>
        </p:txBody>
      </p:sp>
      <p:pic>
        <p:nvPicPr>
          <p:cNvPr id="5" name="Picture 4">
            <a:extLst>
              <a:ext uri="{FF2B5EF4-FFF2-40B4-BE49-F238E27FC236}">
                <a16:creationId xmlns:a16="http://schemas.microsoft.com/office/drawing/2014/main" id="{D19A57A7-7EC0-A84E-A256-EFAA2E786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graphicFrame>
        <p:nvGraphicFramePr>
          <p:cNvPr id="6" name="Content Placeholder 3">
            <a:extLst>
              <a:ext uri="{FF2B5EF4-FFF2-40B4-BE49-F238E27FC236}">
                <a16:creationId xmlns:a16="http://schemas.microsoft.com/office/drawing/2014/main" id="{8432441A-CC9A-E145-9A55-C393DB7311A2}"/>
              </a:ext>
            </a:extLst>
          </p:cNvPr>
          <p:cNvGraphicFramePr>
            <a:graphicFrameLocks/>
          </p:cNvGraphicFramePr>
          <p:nvPr>
            <p:extLst>
              <p:ext uri="{D42A27DB-BD31-4B8C-83A1-F6EECF244321}">
                <p14:modId xmlns:p14="http://schemas.microsoft.com/office/powerpoint/2010/main" val="3712406542"/>
              </p:ext>
            </p:extLst>
          </p:nvPr>
        </p:nvGraphicFramePr>
        <p:xfrm>
          <a:off x="99390" y="461081"/>
          <a:ext cx="12003710" cy="59358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942DF52D-C799-455E-B78B-90EC71A1CFA2}"/>
              </a:ext>
            </a:extLst>
          </p:cNvPr>
          <p:cNvSpPr/>
          <p:nvPr/>
        </p:nvSpPr>
        <p:spPr>
          <a:xfrm>
            <a:off x="4062356" y="2296092"/>
            <a:ext cx="8030253" cy="2456661"/>
          </a:xfrm>
          <a:prstGeom prst="rect">
            <a:avLst/>
          </a:prstGeom>
          <a:noFill/>
          <a:ln w="57150">
            <a:solidFill>
              <a:srgbClr val="62B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B25CEE-EA97-0F7F-3822-29E6FE0C096F}"/>
              </a:ext>
            </a:extLst>
          </p:cNvPr>
          <p:cNvSpPr txBox="1"/>
          <p:nvPr/>
        </p:nvSpPr>
        <p:spPr>
          <a:xfrm>
            <a:off x="4062356" y="4752753"/>
            <a:ext cx="2455176" cy="1477328"/>
          </a:xfrm>
          <a:prstGeom prst="rect">
            <a:avLst/>
          </a:prstGeom>
          <a:noFill/>
        </p:spPr>
        <p:txBody>
          <a:bodyPr wrap="square" rtlCol="0">
            <a:spAutoFit/>
          </a:bodyPr>
          <a:lstStyle/>
          <a:p>
            <a:r>
              <a:rPr lang="en-US" b="1" dirty="0"/>
              <a:t>STC:</a:t>
            </a:r>
            <a:r>
              <a:rPr lang="en-US" dirty="0"/>
              <a:t> update roster and student information, assign accommodations and accessibility features</a:t>
            </a:r>
          </a:p>
        </p:txBody>
      </p:sp>
      <p:sp>
        <p:nvSpPr>
          <p:cNvPr id="7" name="TextBox 6">
            <a:extLst>
              <a:ext uri="{FF2B5EF4-FFF2-40B4-BE49-F238E27FC236}">
                <a16:creationId xmlns:a16="http://schemas.microsoft.com/office/drawing/2014/main" id="{2EAC2D5A-34AC-C466-E82C-B0669911464F}"/>
              </a:ext>
            </a:extLst>
          </p:cNvPr>
          <p:cNvSpPr txBox="1"/>
          <p:nvPr/>
        </p:nvSpPr>
        <p:spPr>
          <a:xfrm>
            <a:off x="7078212" y="4752753"/>
            <a:ext cx="2455176" cy="923330"/>
          </a:xfrm>
          <a:prstGeom prst="rect">
            <a:avLst/>
          </a:prstGeom>
          <a:noFill/>
        </p:spPr>
        <p:txBody>
          <a:bodyPr wrap="square" rtlCol="0">
            <a:spAutoFit/>
          </a:bodyPr>
          <a:lstStyle/>
          <a:p>
            <a:r>
              <a:rPr lang="en-US" b="1" dirty="0"/>
              <a:t>STC or TA</a:t>
            </a:r>
            <a:r>
              <a:rPr lang="en-US" dirty="0"/>
              <a:t>: make Benchmark classes and test sessions</a:t>
            </a:r>
          </a:p>
        </p:txBody>
      </p:sp>
      <p:sp>
        <p:nvSpPr>
          <p:cNvPr id="8" name="TextBox 7">
            <a:extLst>
              <a:ext uri="{FF2B5EF4-FFF2-40B4-BE49-F238E27FC236}">
                <a16:creationId xmlns:a16="http://schemas.microsoft.com/office/drawing/2014/main" id="{3B41B207-36B9-9394-72D2-4CD726B3157E}"/>
              </a:ext>
            </a:extLst>
          </p:cNvPr>
          <p:cNvSpPr txBox="1"/>
          <p:nvPr/>
        </p:nvSpPr>
        <p:spPr>
          <a:xfrm>
            <a:off x="10094068" y="4752753"/>
            <a:ext cx="2009032" cy="923330"/>
          </a:xfrm>
          <a:prstGeom prst="rect">
            <a:avLst/>
          </a:prstGeom>
          <a:noFill/>
        </p:spPr>
        <p:txBody>
          <a:bodyPr wrap="square" rtlCol="0">
            <a:spAutoFit/>
          </a:bodyPr>
          <a:lstStyle/>
          <a:p>
            <a:r>
              <a:rPr lang="en-US" b="1" dirty="0"/>
              <a:t>TA</a:t>
            </a:r>
            <a:r>
              <a:rPr lang="en-US" dirty="0"/>
              <a:t>: score tests</a:t>
            </a:r>
          </a:p>
          <a:p>
            <a:r>
              <a:rPr lang="en-US" b="1" dirty="0"/>
              <a:t>STC and TA</a:t>
            </a:r>
            <a:r>
              <a:rPr lang="en-US" dirty="0"/>
              <a:t>: view reports</a:t>
            </a:r>
          </a:p>
        </p:txBody>
      </p:sp>
    </p:spTree>
    <p:extLst>
      <p:ext uri="{BB962C8B-B14F-4D97-AF65-F5344CB8AC3E}">
        <p14:creationId xmlns:p14="http://schemas.microsoft.com/office/powerpoint/2010/main" val="159841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F873-17A5-4A4D-8F59-81CA027FC1C7}"/>
              </a:ext>
            </a:extLst>
          </p:cNvPr>
          <p:cNvSpPr>
            <a:spLocks noGrp="1"/>
          </p:cNvSpPr>
          <p:nvPr>
            <p:ph type="title"/>
          </p:nvPr>
        </p:nvSpPr>
        <p:spPr/>
        <p:txBody>
          <a:bodyPr/>
          <a:lstStyle/>
          <a:p>
            <a:r>
              <a:rPr lang="en-US" dirty="0"/>
              <a:t>Managing Students</a:t>
            </a:r>
          </a:p>
        </p:txBody>
      </p:sp>
      <p:sp>
        <p:nvSpPr>
          <p:cNvPr id="3" name="Content Placeholder 2">
            <a:extLst>
              <a:ext uri="{FF2B5EF4-FFF2-40B4-BE49-F238E27FC236}">
                <a16:creationId xmlns:a16="http://schemas.microsoft.com/office/drawing/2014/main" id="{0ABCE837-740C-4BFD-A5C6-062F749824B9}"/>
              </a:ext>
            </a:extLst>
          </p:cNvPr>
          <p:cNvSpPr>
            <a:spLocks noGrp="1"/>
          </p:cNvSpPr>
          <p:nvPr>
            <p:ph idx="1"/>
          </p:nvPr>
        </p:nvSpPr>
        <p:spPr>
          <a:xfrm>
            <a:off x="838200" y="1003527"/>
            <a:ext cx="10515600" cy="5058414"/>
          </a:xfrm>
        </p:spPr>
        <p:txBody>
          <a:bodyPr/>
          <a:lstStyle/>
          <a:p>
            <a:pPr marL="914400" lvl="1" indent="-457200" algn="l">
              <a:buClrTx/>
              <a:buFont typeface="Wingdings" panose="05000000000000000000" pitchFamily="2" charset="2"/>
              <a:buChar char="§"/>
            </a:pPr>
            <a:r>
              <a:rPr lang="en-US" sz="2000" dirty="0">
                <a:latin typeface="Lato Semibold" panose="020F0502020204030203" pitchFamily="34" charset="0"/>
                <a:ea typeface="Lato Semibold" panose="020F0502020204030203" pitchFamily="34" charset="0"/>
                <a:cs typeface="Lato Semibold" panose="020F0502020204030203" pitchFamily="34" charset="0"/>
              </a:rPr>
              <a:t>BIE roster loaded 13 Sept 2023</a:t>
            </a:r>
          </a:p>
          <a:p>
            <a:pPr marL="1371600" lvl="2" indent="-457200">
              <a:buFont typeface="Wingdings" panose="05000000000000000000" pitchFamily="2" charset="2"/>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Grades 5, 8 and 11 only</a:t>
            </a:r>
          </a:p>
          <a:p>
            <a:pPr marL="1371600" lvl="2" indent="-457200">
              <a:buFont typeface="Wingdings" panose="05000000000000000000" pitchFamily="2" charset="2"/>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Add students in other middle school or high school grades manually </a:t>
            </a:r>
          </a:p>
          <a:p>
            <a:pPr marL="914400" lvl="1" indent="-457200" algn="l">
              <a:buClrTx/>
              <a:buFont typeface="Wingdings" panose="05000000000000000000" pitchFamily="2" charset="2"/>
              <a:buChar char="§"/>
            </a:pPr>
            <a:r>
              <a:rPr lang="en-US" sz="2000" dirty="0">
                <a:latin typeface="Lato Semibold" panose="020F0502020204030203" pitchFamily="34" charset="0"/>
                <a:ea typeface="Lato Semibold" panose="020F0502020204030203" pitchFamily="34" charset="0"/>
                <a:cs typeface="Lato Semibold" panose="020F0502020204030203" pitchFamily="34" charset="0"/>
              </a:rPr>
              <a:t>View your current students in the student’s tab</a:t>
            </a:r>
            <a:endParaRPr lang="en-US" sz="1600" dirty="0">
              <a:latin typeface="Lato Semibold" panose="020F0502020204030203" pitchFamily="34" charset="0"/>
              <a:ea typeface="Lato Semibold" panose="020F0502020204030203" pitchFamily="34" charset="0"/>
              <a:cs typeface="Lato Semibold" panose="020F0502020204030203" pitchFamily="34" charset="0"/>
            </a:endParaRPr>
          </a:p>
          <a:p>
            <a:pPr marL="914400" lvl="1" indent="-457200" algn="l">
              <a:buClrTx/>
              <a:buFont typeface="Wingdings" panose="05000000000000000000" pitchFamily="2" charset="2"/>
              <a:buChar char="§"/>
            </a:pPr>
            <a:r>
              <a:rPr lang="en-US" sz="2000" dirty="0">
                <a:latin typeface="Lato Semibold" panose="020F0502020204030203" pitchFamily="34" charset="0"/>
                <a:ea typeface="Lato Semibold" panose="020F0502020204030203" pitchFamily="34" charset="0"/>
                <a:cs typeface="Lato Semibold" panose="020F0502020204030203" pitchFamily="34" charset="0"/>
              </a:rPr>
              <a:t>Update rosters</a:t>
            </a:r>
          </a:p>
          <a:p>
            <a:pPr marL="1371600" lvl="2" indent="-457200" algn="l">
              <a:buClrTx/>
              <a:buFont typeface="Wingdings" panose="05000000000000000000" pitchFamily="2" charset="2"/>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STCs may request student transfer for students enrolled in other schools at any time</a:t>
            </a:r>
          </a:p>
          <a:p>
            <a:pPr marL="1371600" lvl="2" indent="-457200">
              <a:buFont typeface="Wingdings" panose="05000000000000000000" pitchFamily="2" charset="2"/>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STCs may unenroll students from school at any time</a:t>
            </a:r>
          </a:p>
          <a:p>
            <a:pPr marL="1371600" lvl="2" indent="-457200" algn="l">
              <a:buClrTx/>
              <a:buFont typeface="Wingdings" panose="05000000000000000000" pitchFamily="2" charset="2"/>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STCs can add student individually at any time</a:t>
            </a:r>
          </a:p>
          <a:p>
            <a:pPr marL="914400" lvl="1" indent="-457200">
              <a:buFont typeface="Wingdings" panose="05000000000000000000" pitchFamily="2" charset="2"/>
              <a:buChar char="§"/>
            </a:pPr>
            <a:r>
              <a:rPr lang="en-US" sz="2000" dirty="0">
                <a:latin typeface="Lato Semibold" panose="020F0502020204030203" pitchFamily="34" charset="0"/>
                <a:ea typeface="Lato Semibold" panose="020F0502020204030203" pitchFamily="34" charset="0"/>
                <a:cs typeface="Lato Semibold" panose="020F0502020204030203" pitchFamily="34" charset="0"/>
              </a:rPr>
              <a:t>Check/update individual student records</a:t>
            </a:r>
          </a:p>
          <a:p>
            <a:pPr marL="1371600" lvl="2" indent="-457200">
              <a:buFont typeface="Wingdings" panose="05000000000000000000" pitchFamily="2" charset="2"/>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Demographic data</a:t>
            </a:r>
          </a:p>
          <a:p>
            <a:pPr marL="1371600" lvl="2" indent="-457200">
              <a:buFont typeface="Wingdings" panose="05000000000000000000" pitchFamily="2" charset="2"/>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Add/remove accommodations and access to accessibility features</a:t>
            </a:r>
          </a:p>
          <a:p>
            <a:pPr marL="914400" lvl="1" indent="-457200" algn="l">
              <a:buClrTx/>
              <a:buFont typeface="Wingdings" panose="05000000000000000000" pitchFamily="2" charset="2"/>
              <a:buChar char="§"/>
            </a:pPr>
            <a:r>
              <a:rPr lang="en-US" sz="2000" dirty="0">
                <a:latin typeface="Lato Semibold" panose="020F0502020204030203" pitchFamily="34" charset="0"/>
                <a:ea typeface="Lato Semibold" panose="020F0502020204030203" pitchFamily="34" charset="0"/>
                <a:cs typeface="Lato Semibold" panose="020F0502020204030203" pitchFamily="34" charset="0"/>
              </a:rPr>
              <a:t>Tips:</a:t>
            </a:r>
            <a:endParaRPr lang="en-US" sz="1600" dirty="0">
              <a:latin typeface="Lato Semibold" panose="020F0502020204030203" pitchFamily="34" charset="0"/>
              <a:ea typeface="Lato Semibold" panose="020F0502020204030203" pitchFamily="34" charset="0"/>
              <a:cs typeface="Lato Semibold" panose="020F0502020204030203" pitchFamily="34" charset="0"/>
            </a:endParaRPr>
          </a:p>
          <a:p>
            <a:pPr marL="1371600" lvl="2" indent="-457200" algn="l">
              <a:buClrTx/>
              <a:buFont typeface="Wingdings" panose="05000000000000000000" pitchFamily="2" charset="2"/>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State Student ID = NASIS ID</a:t>
            </a:r>
          </a:p>
          <a:p>
            <a:pPr marL="1371600" lvl="2" indent="-457200" algn="l">
              <a:buClrTx/>
              <a:buFont typeface="Wingdings" panose="05000000000000000000" pitchFamily="2" charset="2"/>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In students tab: Download roster in csv at any time by selecting “Export Roster” under the “Exports” drop down (contains name, NASIS ID and Grade)</a:t>
            </a:r>
          </a:p>
          <a:p>
            <a:pPr marL="1371600" lvl="2" indent="-457200" algn="l">
              <a:buClrTx/>
              <a:buFont typeface="Wingdings" panose="05000000000000000000" pitchFamily="2" charset="2"/>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Can’t add student? They may be enrolled in different school – initiate transfer request</a:t>
            </a:r>
          </a:p>
          <a:p>
            <a:pPr marL="1371600" lvl="2" indent="-457200" algn="l">
              <a:buClrTx/>
              <a:buFont typeface="Wingdings" panose="05000000000000000000" pitchFamily="2" charset="2"/>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Cognia Customer Care desk can assist with student transfers</a:t>
            </a:r>
          </a:p>
          <a:p>
            <a:endParaRPr lang="en-US" dirty="0"/>
          </a:p>
        </p:txBody>
      </p:sp>
      <p:pic>
        <p:nvPicPr>
          <p:cNvPr id="4" name="Picture 3">
            <a:extLst>
              <a:ext uri="{FF2B5EF4-FFF2-40B4-BE49-F238E27FC236}">
                <a16:creationId xmlns:a16="http://schemas.microsoft.com/office/drawing/2014/main" id="{32DF0198-FC90-4E75-9544-A7AEB7F4A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174" y="4098551"/>
            <a:ext cx="611949" cy="632175"/>
          </a:xfrm>
          <a:prstGeom prst="rect">
            <a:avLst/>
          </a:prstGeom>
        </p:spPr>
      </p:pic>
      <p:pic>
        <p:nvPicPr>
          <p:cNvPr id="5" name="Picture 4">
            <a:extLst>
              <a:ext uri="{FF2B5EF4-FFF2-40B4-BE49-F238E27FC236}">
                <a16:creationId xmlns:a16="http://schemas.microsoft.com/office/drawing/2014/main" id="{EF622CED-6633-4DC8-B0E0-20522A005CA3}"/>
              </a:ext>
            </a:extLst>
          </p:cNvPr>
          <p:cNvPicPr>
            <a:picLocks noChangeAspect="1"/>
          </p:cNvPicPr>
          <p:nvPr/>
        </p:nvPicPr>
        <p:blipFill>
          <a:blip r:embed="rId3"/>
          <a:stretch>
            <a:fillRect/>
          </a:stretch>
        </p:blipFill>
        <p:spPr>
          <a:xfrm>
            <a:off x="11411644" y="0"/>
            <a:ext cx="780356" cy="780356"/>
          </a:xfrm>
          <a:prstGeom prst="rect">
            <a:avLst/>
          </a:prstGeom>
        </p:spPr>
      </p:pic>
    </p:spTree>
    <p:extLst>
      <p:ext uri="{BB962C8B-B14F-4D97-AF65-F5344CB8AC3E}">
        <p14:creationId xmlns:p14="http://schemas.microsoft.com/office/powerpoint/2010/main" val="576786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3">
            <a:extLst>
              <a:ext uri="{FF2B5EF4-FFF2-40B4-BE49-F238E27FC236}">
                <a16:creationId xmlns:a16="http://schemas.microsoft.com/office/drawing/2014/main" id="{82F2030B-445B-F941-BCEA-C241CDB4E526}"/>
              </a:ext>
            </a:extLst>
          </p:cNvPr>
          <p:cNvSpPr>
            <a:spLocks noGrp="1" noChangeArrowheads="1"/>
          </p:cNvSpPr>
          <p:nvPr>
            <p:ph type="title"/>
          </p:nvPr>
        </p:nvSpPr>
        <p:spPr/>
        <p:txBody>
          <a:bodyPr/>
          <a:lstStyle/>
          <a:p>
            <a:r>
              <a:rPr lang="en-US" altLang="en-US" dirty="0"/>
              <a:t>Housekeeping</a:t>
            </a:r>
          </a:p>
        </p:txBody>
      </p:sp>
      <p:sp>
        <p:nvSpPr>
          <p:cNvPr id="9218" name="Content Placeholder 4">
            <a:extLst>
              <a:ext uri="{FF2B5EF4-FFF2-40B4-BE49-F238E27FC236}">
                <a16:creationId xmlns:a16="http://schemas.microsoft.com/office/drawing/2014/main" id="{A5D97837-B00E-5E4C-8DE4-F685AE6B924B}"/>
              </a:ext>
            </a:extLst>
          </p:cNvPr>
          <p:cNvSpPr>
            <a:spLocks noGrp="1" noChangeArrowheads="1"/>
          </p:cNvSpPr>
          <p:nvPr>
            <p:ph idx="1"/>
          </p:nvPr>
        </p:nvSpPr>
        <p:spPr/>
        <p:txBody>
          <a:bodyPr/>
          <a:lstStyle/>
          <a:p>
            <a:r>
              <a:rPr lang="en-US" altLang="en-US" dirty="0">
                <a:latin typeface="Arial"/>
                <a:cs typeface="Arial"/>
              </a:rPr>
              <a:t>All participants should remain on mute with their video off.</a:t>
            </a:r>
          </a:p>
          <a:p>
            <a:r>
              <a:rPr lang="en-US" altLang="en-US" dirty="0">
                <a:latin typeface="Arial"/>
                <a:cs typeface="Arial"/>
              </a:rPr>
              <a:t>Post all questions to the chat.</a:t>
            </a:r>
          </a:p>
          <a:p>
            <a:pPr lvl="1"/>
            <a:r>
              <a:rPr lang="en-US" altLang="en-US" dirty="0">
                <a:latin typeface="Arial"/>
                <a:cs typeface="Arial"/>
              </a:rPr>
              <a:t>Questions will be addressed at each section break.</a:t>
            </a:r>
          </a:p>
          <a:p>
            <a:r>
              <a:rPr lang="en-US" altLang="en-US" dirty="0">
                <a:latin typeface="Arial"/>
                <a:cs typeface="Arial"/>
              </a:rPr>
              <a:t>Please add your name, email, and school to the chat.</a:t>
            </a:r>
          </a:p>
          <a:p>
            <a:r>
              <a:rPr lang="en-US" altLang="en-US" dirty="0">
                <a:latin typeface="Arial"/>
                <a:cs typeface="Arial"/>
              </a:rPr>
              <a:t>This training will be recorded. </a:t>
            </a:r>
          </a:p>
          <a:p>
            <a:r>
              <a:rPr lang="en-US" altLang="en-US" dirty="0">
                <a:latin typeface="Arial"/>
                <a:cs typeface="Arial"/>
              </a:rPr>
              <a:t>The recording will be posted to the Help &amp; Support page, </a:t>
            </a:r>
            <a:r>
              <a:rPr lang="en-US" altLang="en-US" dirty="0">
                <a:latin typeface="Arial"/>
                <a:cs typeface="Arial"/>
                <a:hlinkClick r:id="rId3"/>
              </a:rPr>
              <a:t>https://bie.onlinehelp.cognia.org/training</a:t>
            </a:r>
            <a:r>
              <a:rPr lang="en-US" altLang="en-US" dirty="0">
                <a:latin typeface="Arial"/>
                <a:cs typeface="Arial"/>
              </a:rPr>
              <a:t>. </a:t>
            </a:r>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65BE0-2D6E-4BFA-9F54-9754A3188707}"/>
              </a:ext>
            </a:extLst>
          </p:cNvPr>
          <p:cNvSpPr>
            <a:spLocks noGrp="1"/>
          </p:cNvSpPr>
          <p:nvPr>
            <p:ph type="title"/>
          </p:nvPr>
        </p:nvSpPr>
        <p:spPr/>
        <p:txBody>
          <a:bodyPr/>
          <a:lstStyle/>
          <a:p>
            <a:r>
              <a:rPr lang="en-US" dirty="0"/>
              <a:t>Managing Students</a:t>
            </a:r>
          </a:p>
        </p:txBody>
      </p:sp>
      <p:pic>
        <p:nvPicPr>
          <p:cNvPr id="5" name="Picture 4">
            <a:extLst>
              <a:ext uri="{FF2B5EF4-FFF2-40B4-BE49-F238E27FC236}">
                <a16:creationId xmlns:a16="http://schemas.microsoft.com/office/drawing/2014/main" id="{ACCD8B72-54E0-4543-955C-68E25AC9D96B}"/>
              </a:ext>
            </a:extLst>
          </p:cNvPr>
          <p:cNvPicPr>
            <a:picLocks noChangeAspect="1"/>
          </p:cNvPicPr>
          <p:nvPr/>
        </p:nvPicPr>
        <p:blipFill>
          <a:blip r:embed="rId2"/>
          <a:stretch>
            <a:fillRect/>
          </a:stretch>
        </p:blipFill>
        <p:spPr>
          <a:xfrm>
            <a:off x="11411644" y="10391"/>
            <a:ext cx="780356" cy="780356"/>
          </a:xfrm>
          <a:prstGeom prst="rect">
            <a:avLst/>
          </a:prstGeom>
        </p:spPr>
      </p:pic>
      <p:pic>
        <p:nvPicPr>
          <p:cNvPr id="11" name="Picture 10" descr="Graphical user interface, text, application, email&#10;&#10;Description automatically generated">
            <a:extLst>
              <a:ext uri="{FF2B5EF4-FFF2-40B4-BE49-F238E27FC236}">
                <a16:creationId xmlns:a16="http://schemas.microsoft.com/office/drawing/2014/main" id="{B7524945-ECC3-2912-FB0B-9FAA7F718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66" y="894944"/>
            <a:ext cx="10665767" cy="5710106"/>
          </a:xfrm>
          <a:prstGeom prst="rect">
            <a:avLst/>
          </a:prstGeom>
        </p:spPr>
      </p:pic>
      <p:sp>
        <p:nvSpPr>
          <p:cNvPr id="12" name="Rectangle 11">
            <a:extLst>
              <a:ext uri="{FF2B5EF4-FFF2-40B4-BE49-F238E27FC236}">
                <a16:creationId xmlns:a16="http://schemas.microsoft.com/office/drawing/2014/main" id="{AC2CCEF6-31D1-752F-BEB0-4D3A985F7CDF}"/>
              </a:ext>
            </a:extLst>
          </p:cNvPr>
          <p:cNvSpPr/>
          <p:nvPr/>
        </p:nvSpPr>
        <p:spPr>
          <a:xfrm>
            <a:off x="2772382" y="885216"/>
            <a:ext cx="554477" cy="282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9626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Graphical user interface, application&#10;&#10;Description automatically generated">
            <a:extLst>
              <a:ext uri="{FF2B5EF4-FFF2-40B4-BE49-F238E27FC236}">
                <a16:creationId xmlns:a16="http://schemas.microsoft.com/office/drawing/2014/main" id="{76D5665D-F91D-9868-7064-BE3F5548E1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50266"/>
            <a:ext cx="9710922" cy="5513596"/>
          </a:xfrm>
        </p:spPr>
      </p:pic>
      <p:sp>
        <p:nvSpPr>
          <p:cNvPr id="2" name="Title 1">
            <a:extLst>
              <a:ext uri="{FF2B5EF4-FFF2-40B4-BE49-F238E27FC236}">
                <a16:creationId xmlns:a16="http://schemas.microsoft.com/office/drawing/2014/main" id="{79EBC9B8-D930-45DB-9C8D-F1EDC29A23D6}"/>
              </a:ext>
            </a:extLst>
          </p:cNvPr>
          <p:cNvSpPr>
            <a:spLocks noGrp="1"/>
          </p:cNvSpPr>
          <p:nvPr>
            <p:ph type="title"/>
          </p:nvPr>
        </p:nvSpPr>
        <p:spPr/>
        <p:txBody>
          <a:bodyPr/>
          <a:lstStyle/>
          <a:p>
            <a:r>
              <a:rPr lang="en-US" dirty="0"/>
              <a:t>Managing Students</a:t>
            </a:r>
          </a:p>
        </p:txBody>
      </p:sp>
      <p:graphicFrame>
        <p:nvGraphicFramePr>
          <p:cNvPr id="13" name="Content Placeholder 5">
            <a:extLst>
              <a:ext uri="{FF2B5EF4-FFF2-40B4-BE49-F238E27FC236}">
                <a16:creationId xmlns:a16="http://schemas.microsoft.com/office/drawing/2014/main" id="{536442F0-0527-4F8A-829D-19526EF13E68}"/>
              </a:ext>
            </a:extLst>
          </p:cNvPr>
          <p:cNvGraphicFramePr>
            <a:graphicFrameLocks/>
          </p:cNvGraphicFramePr>
          <p:nvPr>
            <p:extLst>
              <p:ext uri="{D42A27DB-BD31-4B8C-83A1-F6EECF244321}">
                <p14:modId xmlns:p14="http://schemas.microsoft.com/office/powerpoint/2010/main" val="2655633124"/>
              </p:ext>
            </p:extLst>
          </p:nvPr>
        </p:nvGraphicFramePr>
        <p:xfrm>
          <a:off x="9710922" y="950266"/>
          <a:ext cx="2438112" cy="3624572"/>
        </p:xfrm>
        <a:graphic>
          <a:graphicData uri="http://schemas.openxmlformats.org/drawingml/2006/table">
            <a:tbl>
              <a:tblPr firstRow="1" bandRow="1">
                <a:tableStyleId>{69012ECD-51FC-41F1-AA8D-1B2483CD663E}</a:tableStyleId>
              </a:tblPr>
              <a:tblGrid>
                <a:gridCol w="541353">
                  <a:extLst>
                    <a:ext uri="{9D8B030D-6E8A-4147-A177-3AD203B41FA5}">
                      <a16:colId xmlns:a16="http://schemas.microsoft.com/office/drawing/2014/main" val="2671576022"/>
                    </a:ext>
                  </a:extLst>
                </a:gridCol>
                <a:gridCol w="1896759">
                  <a:extLst>
                    <a:ext uri="{9D8B030D-6E8A-4147-A177-3AD203B41FA5}">
                      <a16:colId xmlns:a16="http://schemas.microsoft.com/office/drawing/2014/main" val="4060567364"/>
                    </a:ext>
                  </a:extLst>
                </a:gridCol>
              </a:tblGrid>
              <a:tr h="322565">
                <a:tc>
                  <a:txBody>
                    <a:bodyPr/>
                    <a:lstStyle/>
                    <a:p>
                      <a:pPr algn="ctr"/>
                      <a:r>
                        <a:rPr lang="en-US" sz="1200" b="1" dirty="0">
                          <a:latin typeface="Lato Light" panose="020F0302020204030203" pitchFamily="34" charset="0"/>
                          <a:ea typeface="Lato Semibold" panose="020F0502020204030203" pitchFamily="34" charset="0"/>
                          <a:cs typeface="Lato Semibold" panose="020F0502020204030203" pitchFamily="34" charset="0"/>
                        </a:rPr>
                        <a:t>Icon</a:t>
                      </a:r>
                    </a:p>
                  </a:txBody>
                  <a:tcPr/>
                </a:tc>
                <a:tc>
                  <a:txBody>
                    <a:bodyPr/>
                    <a:lstStyle/>
                    <a:p>
                      <a:pPr algn="l"/>
                      <a:r>
                        <a:rPr lang="en-US" sz="1200" b="1" dirty="0">
                          <a:latin typeface="Lato Light" panose="020F0302020204030203" pitchFamily="34" charset="0"/>
                          <a:ea typeface="Lato Semibold" panose="020F0502020204030203" pitchFamily="34" charset="0"/>
                          <a:cs typeface="Lato Semibold" panose="020F0502020204030203" pitchFamily="34" charset="0"/>
                        </a:rPr>
                        <a:t>Description</a:t>
                      </a:r>
                    </a:p>
                  </a:txBody>
                  <a:tcPr/>
                </a:tc>
                <a:extLst>
                  <a:ext uri="{0D108BD9-81ED-4DB2-BD59-A6C34878D82A}">
                    <a16:rowId xmlns:a16="http://schemas.microsoft.com/office/drawing/2014/main" val="610625009"/>
                  </a:ext>
                </a:extLst>
              </a:tr>
              <a:tr h="329896">
                <a:tc>
                  <a:txBody>
                    <a:bodyPr/>
                    <a:lstStyle/>
                    <a:p>
                      <a:pPr algn="ctr"/>
                      <a:r>
                        <a:rPr lang="en-US" sz="1600" b="1" dirty="0">
                          <a:latin typeface="Lato Light" panose="020F0302020204030203" pitchFamily="34" charset="0"/>
                        </a:rPr>
                        <a:t>1</a:t>
                      </a:r>
                    </a:p>
                  </a:txBody>
                  <a:tcPr/>
                </a:tc>
                <a:tc>
                  <a:txBody>
                    <a:bodyPr/>
                    <a:lstStyle/>
                    <a:p>
                      <a:pPr marL="0" indent="0">
                        <a:buNone/>
                      </a:pPr>
                      <a:r>
                        <a:rPr lang="en-US" sz="1400" b="1" dirty="0">
                          <a:latin typeface="Lato Light" panose="020F0302020204030203" pitchFamily="34" charset="0"/>
                        </a:rPr>
                        <a:t>school selector</a:t>
                      </a:r>
                    </a:p>
                  </a:txBody>
                  <a:tcPr/>
                </a:tc>
                <a:extLst>
                  <a:ext uri="{0D108BD9-81ED-4DB2-BD59-A6C34878D82A}">
                    <a16:rowId xmlns:a16="http://schemas.microsoft.com/office/drawing/2014/main" val="288956801"/>
                  </a:ext>
                </a:extLst>
              </a:tr>
              <a:tr h="425199">
                <a:tc>
                  <a:txBody>
                    <a:bodyPr/>
                    <a:lstStyle/>
                    <a:p>
                      <a:pPr algn="ctr"/>
                      <a:r>
                        <a:rPr lang="en-US" sz="1600" b="1" dirty="0">
                          <a:latin typeface="Lato Light" panose="020F0302020204030203" pitchFamily="34" charset="0"/>
                        </a:rPr>
                        <a:t>2</a:t>
                      </a:r>
                    </a:p>
                  </a:txBody>
                  <a:tcPr/>
                </a:tc>
                <a:tc>
                  <a:txBody>
                    <a:bodyPr/>
                    <a:lstStyle/>
                    <a:p>
                      <a:r>
                        <a:rPr lang="en-US" sz="1400" b="1" dirty="0">
                          <a:latin typeface="Lato Light" panose="020F0302020204030203" pitchFamily="34" charset="0"/>
                        </a:rPr>
                        <a:t>search and sort</a:t>
                      </a:r>
                    </a:p>
                  </a:txBody>
                  <a:tcPr/>
                </a:tc>
                <a:extLst>
                  <a:ext uri="{0D108BD9-81ED-4DB2-BD59-A6C34878D82A}">
                    <a16:rowId xmlns:a16="http://schemas.microsoft.com/office/drawing/2014/main" val="3882349522"/>
                  </a:ext>
                </a:extLst>
              </a:tr>
              <a:tr h="337228">
                <a:tc>
                  <a:txBody>
                    <a:bodyPr/>
                    <a:lstStyle/>
                    <a:p>
                      <a:pPr algn="ctr"/>
                      <a:r>
                        <a:rPr lang="en-US" sz="1600" b="1" dirty="0">
                          <a:latin typeface="Lato Light" panose="020F0302020204030203" pitchFamily="34" charset="0"/>
                        </a:rPr>
                        <a:t>3</a:t>
                      </a:r>
                    </a:p>
                  </a:txBody>
                  <a:tcPr/>
                </a:tc>
                <a:tc>
                  <a:txBody>
                    <a:bodyPr/>
                    <a:lstStyle/>
                    <a:p>
                      <a:r>
                        <a:rPr lang="en-US" sz="1400" b="1" dirty="0">
                          <a:latin typeface="Lato Light" panose="020F0302020204030203" pitchFamily="34" charset="0"/>
                        </a:rPr>
                        <a:t>view classes</a:t>
                      </a:r>
                    </a:p>
                  </a:txBody>
                  <a:tcPr/>
                </a:tc>
                <a:extLst>
                  <a:ext uri="{0D108BD9-81ED-4DB2-BD59-A6C34878D82A}">
                    <a16:rowId xmlns:a16="http://schemas.microsoft.com/office/drawing/2014/main" val="3620317431"/>
                  </a:ext>
                </a:extLst>
              </a:tr>
              <a:tr h="337228">
                <a:tc>
                  <a:txBody>
                    <a:bodyPr/>
                    <a:lstStyle/>
                    <a:p>
                      <a:pPr algn="ctr"/>
                      <a:r>
                        <a:rPr lang="en-US" sz="1600" b="1" dirty="0">
                          <a:latin typeface="Lato Light" panose="020F0302020204030203" pitchFamily="34" charset="0"/>
                        </a:rPr>
                        <a:t>4</a:t>
                      </a:r>
                    </a:p>
                  </a:txBody>
                  <a:tcPr/>
                </a:tc>
                <a:tc>
                  <a:txBody>
                    <a:bodyPr/>
                    <a:lstStyle/>
                    <a:p>
                      <a:r>
                        <a:rPr lang="en-US" sz="1400" b="1" dirty="0">
                          <a:latin typeface="Lato Light" panose="020F0302020204030203" pitchFamily="34" charset="0"/>
                        </a:rPr>
                        <a:t>view test sessions</a:t>
                      </a:r>
                    </a:p>
                  </a:txBody>
                  <a:tcPr/>
                </a:tc>
                <a:extLst>
                  <a:ext uri="{0D108BD9-81ED-4DB2-BD59-A6C34878D82A}">
                    <a16:rowId xmlns:a16="http://schemas.microsoft.com/office/drawing/2014/main" val="2071393367"/>
                  </a:ext>
                </a:extLst>
              </a:tr>
              <a:tr h="337228">
                <a:tc>
                  <a:txBody>
                    <a:bodyPr/>
                    <a:lstStyle/>
                    <a:p>
                      <a:pPr algn="ctr"/>
                      <a:r>
                        <a:rPr lang="en-US" sz="1600" b="1" dirty="0">
                          <a:latin typeface="Lato Light" panose="020F0302020204030203" pitchFamily="34" charset="0"/>
                        </a:rPr>
                        <a:t>5</a:t>
                      </a:r>
                    </a:p>
                  </a:txBody>
                  <a:tcPr/>
                </a:tc>
                <a:tc>
                  <a:txBody>
                    <a:bodyPr/>
                    <a:lstStyle/>
                    <a:p>
                      <a:r>
                        <a:rPr lang="en-US" sz="1400" b="1" dirty="0">
                          <a:latin typeface="Lato Light" panose="020F0302020204030203" pitchFamily="34" charset="0"/>
                        </a:rPr>
                        <a:t>unenroll student</a:t>
                      </a:r>
                    </a:p>
                  </a:txBody>
                  <a:tcPr/>
                </a:tc>
                <a:extLst>
                  <a:ext uri="{0D108BD9-81ED-4DB2-BD59-A6C34878D82A}">
                    <a16:rowId xmlns:a16="http://schemas.microsoft.com/office/drawing/2014/main" val="3392621188"/>
                  </a:ext>
                </a:extLst>
              </a:tr>
              <a:tr h="337228">
                <a:tc>
                  <a:txBody>
                    <a:bodyPr/>
                    <a:lstStyle/>
                    <a:p>
                      <a:pPr algn="ctr"/>
                      <a:r>
                        <a:rPr lang="en-US" sz="1600" b="1" dirty="0">
                          <a:latin typeface="Lato Light" panose="020F0302020204030203" pitchFamily="34" charset="0"/>
                        </a:rPr>
                        <a:t>6</a:t>
                      </a:r>
                    </a:p>
                  </a:txBody>
                  <a:tcPr/>
                </a:tc>
                <a:tc>
                  <a:txBody>
                    <a:bodyPr/>
                    <a:lstStyle/>
                    <a:p>
                      <a:r>
                        <a:rPr lang="en-US" sz="1400" b="1" dirty="0">
                          <a:latin typeface="Lato Light" panose="020F0302020204030203" pitchFamily="34" charset="0"/>
                        </a:rPr>
                        <a:t>add new student</a:t>
                      </a:r>
                    </a:p>
                  </a:txBody>
                  <a:tcPr/>
                </a:tc>
                <a:extLst>
                  <a:ext uri="{0D108BD9-81ED-4DB2-BD59-A6C34878D82A}">
                    <a16:rowId xmlns:a16="http://schemas.microsoft.com/office/drawing/2014/main" val="3103345389"/>
                  </a:ext>
                </a:extLst>
              </a:tr>
              <a:tr h="337228">
                <a:tc>
                  <a:txBody>
                    <a:bodyPr/>
                    <a:lstStyle/>
                    <a:p>
                      <a:pPr algn="ctr"/>
                      <a:r>
                        <a:rPr lang="en-US" sz="1600" b="1" dirty="0">
                          <a:latin typeface="Lato Light" panose="020F0302020204030203" pitchFamily="34" charset="0"/>
                        </a:rPr>
                        <a:t>7</a:t>
                      </a:r>
                    </a:p>
                  </a:txBody>
                  <a:tcPr/>
                </a:tc>
                <a:tc>
                  <a:txBody>
                    <a:bodyPr/>
                    <a:lstStyle/>
                    <a:p>
                      <a:r>
                        <a:rPr lang="en-US" sz="1400" b="1" dirty="0">
                          <a:latin typeface="Lato Light" panose="020F0302020204030203" pitchFamily="34" charset="0"/>
                        </a:rPr>
                        <a:t>bulk upload accommodations</a:t>
                      </a:r>
                    </a:p>
                  </a:txBody>
                  <a:tcPr/>
                </a:tc>
                <a:extLst>
                  <a:ext uri="{0D108BD9-81ED-4DB2-BD59-A6C34878D82A}">
                    <a16:rowId xmlns:a16="http://schemas.microsoft.com/office/drawing/2014/main" val="2426601485"/>
                  </a:ext>
                </a:extLst>
              </a:tr>
              <a:tr h="337228">
                <a:tc>
                  <a:txBody>
                    <a:bodyPr/>
                    <a:lstStyle/>
                    <a:p>
                      <a:pPr algn="ctr"/>
                      <a:r>
                        <a:rPr lang="en-US" sz="1600" b="1" dirty="0">
                          <a:latin typeface="Lato Light" panose="020F0302020204030203" pitchFamily="34" charset="0"/>
                        </a:rPr>
                        <a:t>8</a:t>
                      </a:r>
                    </a:p>
                  </a:txBody>
                  <a:tcPr/>
                </a:tc>
                <a:tc>
                  <a:txBody>
                    <a:bodyPr/>
                    <a:lstStyle/>
                    <a:p>
                      <a:r>
                        <a:rPr lang="en-US" sz="1400" b="1" dirty="0">
                          <a:latin typeface="Lato Light" panose="020F0302020204030203" pitchFamily="34" charset="0"/>
                        </a:rPr>
                        <a:t>export list of students</a:t>
                      </a:r>
                    </a:p>
                  </a:txBody>
                  <a:tcPr/>
                </a:tc>
                <a:extLst>
                  <a:ext uri="{0D108BD9-81ED-4DB2-BD59-A6C34878D82A}">
                    <a16:rowId xmlns:a16="http://schemas.microsoft.com/office/drawing/2014/main" val="1082980682"/>
                  </a:ext>
                </a:extLst>
              </a:tr>
              <a:tr h="337228">
                <a:tc>
                  <a:txBody>
                    <a:bodyPr/>
                    <a:lstStyle/>
                    <a:p>
                      <a:pPr algn="ctr"/>
                      <a:r>
                        <a:rPr lang="en-US" sz="1600" b="1" dirty="0">
                          <a:latin typeface="Lato Light" panose="020F0302020204030203" pitchFamily="34" charset="0"/>
                        </a:rPr>
                        <a:t>9</a:t>
                      </a:r>
                    </a:p>
                  </a:txBody>
                  <a:tcPr/>
                </a:tc>
                <a:tc>
                  <a:txBody>
                    <a:bodyPr/>
                    <a:lstStyle/>
                    <a:p>
                      <a:r>
                        <a:rPr lang="en-US" sz="1400" b="1" dirty="0">
                          <a:latin typeface="Lato Light" panose="020F0302020204030203" pitchFamily="34" charset="0"/>
                        </a:rPr>
                        <a:t>edit a student record</a:t>
                      </a:r>
                    </a:p>
                  </a:txBody>
                  <a:tcPr/>
                </a:tc>
                <a:extLst>
                  <a:ext uri="{0D108BD9-81ED-4DB2-BD59-A6C34878D82A}">
                    <a16:rowId xmlns:a16="http://schemas.microsoft.com/office/drawing/2014/main" val="1517855905"/>
                  </a:ext>
                </a:extLst>
              </a:tr>
            </a:tbl>
          </a:graphicData>
        </a:graphic>
      </p:graphicFrame>
      <p:sp>
        <p:nvSpPr>
          <p:cNvPr id="14" name="Oval 13">
            <a:extLst>
              <a:ext uri="{FF2B5EF4-FFF2-40B4-BE49-F238E27FC236}">
                <a16:creationId xmlns:a16="http://schemas.microsoft.com/office/drawing/2014/main" id="{A23647E8-8326-4587-A837-7A8B19457B4E}"/>
              </a:ext>
            </a:extLst>
          </p:cNvPr>
          <p:cNvSpPr/>
          <p:nvPr/>
        </p:nvSpPr>
        <p:spPr>
          <a:xfrm>
            <a:off x="6535882" y="2598337"/>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p>
        </p:txBody>
      </p:sp>
      <p:sp>
        <p:nvSpPr>
          <p:cNvPr id="15" name="Oval 14">
            <a:extLst>
              <a:ext uri="{FF2B5EF4-FFF2-40B4-BE49-F238E27FC236}">
                <a16:creationId xmlns:a16="http://schemas.microsoft.com/office/drawing/2014/main" id="{E82ABC50-945F-4EE5-8DB8-F2B57C013388}"/>
              </a:ext>
            </a:extLst>
          </p:cNvPr>
          <p:cNvSpPr/>
          <p:nvPr/>
        </p:nvSpPr>
        <p:spPr>
          <a:xfrm>
            <a:off x="5709805" y="2598337"/>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p>
        </p:txBody>
      </p:sp>
      <p:sp>
        <p:nvSpPr>
          <p:cNvPr id="16" name="Oval 15">
            <a:extLst>
              <a:ext uri="{FF2B5EF4-FFF2-40B4-BE49-F238E27FC236}">
                <a16:creationId xmlns:a16="http://schemas.microsoft.com/office/drawing/2014/main" id="{4FF50C93-B3CB-4D2A-8437-222C71614F82}"/>
              </a:ext>
            </a:extLst>
          </p:cNvPr>
          <p:cNvSpPr/>
          <p:nvPr/>
        </p:nvSpPr>
        <p:spPr>
          <a:xfrm>
            <a:off x="88938" y="2517186"/>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p>
        </p:txBody>
      </p:sp>
      <p:sp>
        <p:nvSpPr>
          <p:cNvPr id="17" name="Oval 16">
            <a:extLst>
              <a:ext uri="{FF2B5EF4-FFF2-40B4-BE49-F238E27FC236}">
                <a16:creationId xmlns:a16="http://schemas.microsoft.com/office/drawing/2014/main" id="{A56FDB35-92C6-4714-B439-2836AA23B936}"/>
              </a:ext>
            </a:extLst>
          </p:cNvPr>
          <p:cNvSpPr/>
          <p:nvPr/>
        </p:nvSpPr>
        <p:spPr>
          <a:xfrm>
            <a:off x="229215" y="1777005"/>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p>
        </p:txBody>
      </p:sp>
      <p:sp>
        <p:nvSpPr>
          <p:cNvPr id="18" name="Oval 17">
            <a:extLst>
              <a:ext uri="{FF2B5EF4-FFF2-40B4-BE49-F238E27FC236}">
                <a16:creationId xmlns:a16="http://schemas.microsoft.com/office/drawing/2014/main" id="{1C5D6849-BD9F-47F5-BDFB-EDDE0B8945C5}"/>
              </a:ext>
            </a:extLst>
          </p:cNvPr>
          <p:cNvSpPr/>
          <p:nvPr/>
        </p:nvSpPr>
        <p:spPr>
          <a:xfrm>
            <a:off x="7684694" y="2592123"/>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5</a:t>
            </a:r>
          </a:p>
        </p:txBody>
      </p:sp>
      <p:sp>
        <p:nvSpPr>
          <p:cNvPr id="20" name="Oval 19">
            <a:extLst>
              <a:ext uri="{FF2B5EF4-FFF2-40B4-BE49-F238E27FC236}">
                <a16:creationId xmlns:a16="http://schemas.microsoft.com/office/drawing/2014/main" id="{463E6A69-5926-45C2-8E52-0D3B7B1E58DF}"/>
              </a:ext>
            </a:extLst>
          </p:cNvPr>
          <p:cNvSpPr/>
          <p:nvPr/>
        </p:nvSpPr>
        <p:spPr>
          <a:xfrm>
            <a:off x="8785909" y="2221239"/>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8</a:t>
            </a:r>
          </a:p>
        </p:txBody>
      </p:sp>
      <p:sp>
        <p:nvSpPr>
          <p:cNvPr id="21" name="Oval 20">
            <a:extLst>
              <a:ext uri="{FF2B5EF4-FFF2-40B4-BE49-F238E27FC236}">
                <a16:creationId xmlns:a16="http://schemas.microsoft.com/office/drawing/2014/main" id="{92E1C383-BA55-431A-AF3F-9E8BE74C5C3B}"/>
              </a:ext>
            </a:extLst>
          </p:cNvPr>
          <p:cNvSpPr/>
          <p:nvPr/>
        </p:nvSpPr>
        <p:spPr>
          <a:xfrm>
            <a:off x="8188876" y="1633386"/>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7</a:t>
            </a:r>
          </a:p>
        </p:txBody>
      </p:sp>
      <p:sp>
        <p:nvSpPr>
          <p:cNvPr id="22" name="Oval 21">
            <a:extLst>
              <a:ext uri="{FF2B5EF4-FFF2-40B4-BE49-F238E27FC236}">
                <a16:creationId xmlns:a16="http://schemas.microsoft.com/office/drawing/2014/main" id="{4964019C-108F-43E8-B9DF-AB521E35B003}"/>
              </a:ext>
            </a:extLst>
          </p:cNvPr>
          <p:cNvSpPr/>
          <p:nvPr/>
        </p:nvSpPr>
        <p:spPr>
          <a:xfrm>
            <a:off x="7320618" y="1633386"/>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6</a:t>
            </a:r>
          </a:p>
        </p:txBody>
      </p:sp>
      <p:sp>
        <p:nvSpPr>
          <p:cNvPr id="23" name="Oval 22">
            <a:extLst>
              <a:ext uri="{FF2B5EF4-FFF2-40B4-BE49-F238E27FC236}">
                <a16:creationId xmlns:a16="http://schemas.microsoft.com/office/drawing/2014/main" id="{784A7F16-4887-4C9B-99FC-B487DD1B82AD}"/>
              </a:ext>
            </a:extLst>
          </p:cNvPr>
          <p:cNvSpPr/>
          <p:nvPr/>
        </p:nvSpPr>
        <p:spPr>
          <a:xfrm>
            <a:off x="9366618" y="3025322"/>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9</a:t>
            </a:r>
          </a:p>
        </p:txBody>
      </p:sp>
      <p:pic>
        <p:nvPicPr>
          <p:cNvPr id="19" name="Picture 18">
            <a:extLst>
              <a:ext uri="{FF2B5EF4-FFF2-40B4-BE49-F238E27FC236}">
                <a16:creationId xmlns:a16="http://schemas.microsoft.com/office/drawing/2014/main" id="{C7D37EE9-96C3-4A26-8399-A261FA394D04}"/>
              </a:ext>
            </a:extLst>
          </p:cNvPr>
          <p:cNvPicPr>
            <a:picLocks noChangeAspect="1"/>
          </p:cNvPicPr>
          <p:nvPr/>
        </p:nvPicPr>
        <p:blipFill>
          <a:blip r:embed="rId3"/>
          <a:stretch>
            <a:fillRect/>
          </a:stretch>
        </p:blipFill>
        <p:spPr>
          <a:xfrm>
            <a:off x="11411644" y="0"/>
            <a:ext cx="780356" cy="780356"/>
          </a:xfrm>
          <a:prstGeom prst="rect">
            <a:avLst/>
          </a:prstGeom>
        </p:spPr>
      </p:pic>
      <p:sp>
        <p:nvSpPr>
          <p:cNvPr id="10" name="Rectangle 9">
            <a:extLst>
              <a:ext uri="{FF2B5EF4-FFF2-40B4-BE49-F238E27FC236}">
                <a16:creationId xmlns:a16="http://schemas.microsoft.com/office/drawing/2014/main" id="{ACBFB631-2117-2FE5-EF86-BDF6832F389D}"/>
              </a:ext>
            </a:extLst>
          </p:cNvPr>
          <p:cNvSpPr/>
          <p:nvPr/>
        </p:nvSpPr>
        <p:spPr>
          <a:xfrm>
            <a:off x="819150" y="5781217"/>
            <a:ext cx="10061863" cy="2530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2589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A5465-85B6-4D99-9648-D28B4F04207B}"/>
              </a:ext>
            </a:extLst>
          </p:cNvPr>
          <p:cNvSpPr>
            <a:spLocks noGrp="1"/>
          </p:cNvSpPr>
          <p:nvPr>
            <p:ph type="title"/>
          </p:nvPr>
        </p:nvSpPr>
        <p:spPr/>
        <p:txBody>
          <a:bodyPr/>
          <a:lstStyle/>
          <a:p>
            <a:r>
              <a:rPr lang="en-US" dirty="0"/>
              <a:t>Add or Edit Student</a:t>
            </a:r>
          </a:p>
        </p:txBody>
      </p:sp>
      <p:pic>
        <p:nvPicPr>
          <p:cNvPr id="5" name="Content Placeholder 4" descr="Graphical user interface, application&#10;&#10;Description automatically generated">
            <a:extLst>
              <a:ext uri="{FF2B5EF4-FFF2-40B4-BE49-F238E27FC236}">
                <a16:creationId xmlns:a16="http://schemas.microsoft.com/office/drawing/2014/main" id="{7CCF9972-3CA5-4E54-8DA2-6170B08BD2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5147" y="963391"/>
            <a:ext cx="2375479" cy="5390795"/>
          </a:xfrm>
        </p:spPr>
      </p:pic>
      <p:pic>
        <p:nvPicPr>
          <p:cNvPr id="6" name="Picture 5">
            <a:extLst>
              <a:ext uri="{FF2B5EF4-FFF2-40B4-BE49-F238E27FC236}">
                <a16:creationId xmlns:a16="http://schemas.microsoft.com/office/drawing/2014/main" id="{D58404A5-A0CC-4BE2-96BD-6AEE402140E5}"/>
              </a:ext>
            </a:extLst>
          </p:cNvPr>
          <p:cNvPicPr>
            <a:picLocks noChangeAspect="1"/>
          </p:cNvPicPr>
          <p:nvPr/>
        </p:nvPicPr>
        <p:blipFill>
          <a:blip r:embed="rId3"/>
          <a:stretch>
            <a:fillRect/>
          </a:stretch>
        </p:blipFill>
        <p:spPr>
          <a:xfrm>
            <a:off x="11411644" y="0"/>
            <a:ext cx="780356" cy="780356"/>
          </a:xfrm>
          <a:prstGeom prst="rect">
            <a:avLst/>
          </a:prstGeom>
        </p:spPr>
      </p:pic>
      <p:pic>
        <p:nvPicPr>
          <p:cNvPr id="16" name="Picture 15">
            <a:extLst>
              <a:ext uri="{FF2B5EF4-FFF2-40B4-BE49-F238E27FC236}">
                <a16:creationId xmlns:a16="http://schemas.microsoft.com/office/drawing/2014/main" id="{10E16E4B-8613-76EF-CCDF-7379B14D23E6}"/>
              </a:ext>
            </a:extLst>
          </p:cNvPr>
          <p:cNvPicPr>
            <a:picLocks noChangeAspect="1"/>
          </p:cNvPicPr>
          <p:nvPr/>
        </p:nvPicPr>
        <p:blipFill>
          <a:blip r:embed="rId4"/>
          <a:stretch>
            <a:fillRect/>
          </a:stretch>
        </p:blipFill>
        <p:spPr>
          <a:xfrm>
            <a:off x="3280610" y="831187"/>
            <a:ext cx="4919330" cy="5528157"/>
          </a:xfrm>
          <a:prstGeom prst="rect">
            <a:avLst/>
          </a:prstGeom>
        </p:spPr>
      </p:pic>
      <p:sp>
        <p:nvSpPr>
          <p:cNvPr id="17" name="Rectangle 16">
            <a:extLst>
              <a:ext uri="{FF2B5EF4-FFF2-40B4-BE49-F238E27FC236}">
                <a16:creationId xmlns:a16="http://schemas.microsoft.com/office/drawing/2014/main" id="{F3F6C7EC-6780-EF47-C160-CA45674FFE3C}"/>
              </a:ext>
            </a:extLst>
          </p:cNvPr>
          <p:cNvSpPr/>
          <p:nvPr/>
        </p:nvSpPr>
        <p:spPr>
          <a:xfrm>
            <a:off x="3548196" y="3192854"/>
            <a:ext cx="1467293" cy="27644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0C74CCA-87B5-EB82-DC37-394F8B135690}"/>
              </a:ext>
            </a:extLst>
          </p:cNvPr>
          <p:cNvSpPr/>
          <p:nvPr/>
        </p:nvSpPr>
        <p:spPr>
          <a:xfrm>
            <a:off x="5571925" y="5319752"/>
            <a:ext cx="1467293" cy="6433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18D8EEC-37A2-107E-1ED1-9C9C78E18CEE}"/>
              </a:ext>
            </a:extLst>
          </p:cNvPr>
          <p:cNvSpPr/>
          <p:nvPr/>
        </p:nvSpPr>
        <p:spPr>
          <a:xfrm>
            <a:off x="5571925" y="3299178"/>
            <a:ext cx="1467293" cy="27644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3D6B0EB-FD1F-453A-0494-4B08FD430464}"/>
              </a:ext>
            </a:extLst>
          </p:cNvPr>
          <p:cNvSpPr txBox="1"/>
          <p:nvPr/>
        </p:nvSpPr>
        <p:spPr>
          <a:xfrm>
            <a:off x="7737893" y="2354148"/>
            <a:ext cx="4454107" cy="2862322"/>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Georgia" panose="02040502050405020303" pitchFamily="18" charset="0"/>
              </a:rPr>
              <a:t>Moved </a:t>
            </a:r>
            <a:r>
              <a:rPr lang="en-US" i="1" dirty="0">
                <a:latin typeface="Georgia" panose="02040502050405020303" pitchFamily="18" charset="0"/>
              </a:rPr>
              <a:t>Science TTS English </a:t>
            </a:r>
            <a:r>
              <a:rPr lang="en-US" dirty="0">
                <a:latin typeface="Georgia" panose="02040502050405020303" pitchFamily="18" charset="0"/>
              </a:rPr>
              <a:t>from Accessibility to Accommodation</a:t>
            </a:r>
          </a:p>
          <a:p>
            <a:endParaRPr lang="en-US" dirty="0">
              <a:latin typeface="Georgia" panose="02040502050405020303" pitchFamily="18" charset="0"/>
            </a:endParaRPr>
          </a:p>
          <a:p>
            <a:pPr marL="342900" indent="-342900">
              <a:buFont typeface="Arial" panose="020B0604020202020204" pitchFamily="34" charset="0"/>
              <a:buChar char="•"/>
            </a:pPr>
            <a:r>
              <a:rPr lang="en-US" dirty="0">
                <a:latin typeface="Georgia" panose="02040502050405020303" pitchFamily="18" charset="0"/>
              </a:rPr>
              <a:t>Moved </a:t>
            </a:r>
            <a:r>
              <a:rPr lang="en-US" i="1" dirty="0">
                <a:latin typeface="Georgia" panose="02040502050405020303" pitchFamily="18" charset="0"/>
              </a:rPr>
              <a:t>Human Reader </a:t>
            </a:r>
            <a:r>
              <a:rPr lang="en-US" dirty="0">
                <a:latin typeface="Georgia" panose="02040502050405020303" pitchFamily="18" charset="0"/>
              </a:rPr>
              <a:t>from Accessibility to Accommodation</a:t>
            </a:r>
          </a:p>
          <a:p>
            <a:endParaRPr lang="en-US" dirty="0">
              <a:latin typeface="Georgia" panose="02040502050405020303" pitchFamily="18" charset="0"/>
            </a:endParaRPr>
          </a:p>
          <a:p>
            <a:pPr marL="342900" indent="-342900">
              <a:buFont typeface="Arial" panose="020B0604020202020204" pitchFamily="34" charset="0"/>
              <a:buChar char="•"/>
            </a:pPr>
            <a:r>
              <a:rPr lang="en-US" dirty="0">
                <a:latin typeface="Georgia" panose="02040502050405020303" pitchFamily="18" charset="0"/>
              </a:rPr>
              <a:t>Added Extended Time accommodation</a:t>
            </a:r>
          </a:p>
          <a:p>
            <a:endParaRPr lang="en-US" dirty="0">
              <a:latin typeface="Georgia" panose="02040502050405020303" pitchFamily="18" charset="0"/>
            </a:endParaRPr>
          </a:p>
          <a:p>
            <a:pPr marL="342900" indent="-342900">
              <a:buFont typeface="Arial" panose="020B0604020202020204" pitchFamily="34" charset="0"/>
              <a:buChar char="•"/>
            </a:pPr>
            <a:r>
              <a:rPr lang="en-US" dirty="0">
                <a:latin typeface="Georgia" panose="02040502050405020303" pitchFamily="18" charset="0"/>
              </a:rPr>
              <a:t>Added Small Group accommodation</a:t>
            </a:r>
          </a:p>
        </p:txBody>
      </p:sp>
      <p:sp>
        <p:nvSpPr>
          <p:cNvPr id="22" name="Rectangle 21">
            <a:extLst>
              <a:ext uri="{FF2B5EF4-FFF2-40B4-BE49-F238E27FC236}">
                <a16:creationId xmlns:a16="http://schemas.microsoft.com/office/drawing/2014/main" id="{7A737691-9A59-6B2F-1770-7A7417938831}"/>
              </a:ext>
            </a:extLst>
          </p:cNvPr>
          <p:cNvSpPr/>
          <p:nvPr/>
        </p:nvSpPr>
        <p:spPr>
          <a:xfrm>
            <a:off x="1479884" y="963391"/>
            <a:ext cx="794084" cy="31195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996C51FF-FC70-63C3-7ED5-F1F7A1A2C341}"/>
              </a:ext>
            </a:extLst>
          </p:cNvPr>
          <p:cNvCxnSpPr>
            <a:cxnSpLocks/>
          </p:cNvCxnSpPr>
          <p:nvPr/>
        </p:nvCxnSpPr>
        <p:spPr>
          <a:xfrm>
            <a:off x="2273968" y="963391"/>
            <a:ext cx="109487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Speech Bubble: Oval 25">
            <a:extLst>
              <a:ext uri="{FF2B5EF4-FFF2-40B4-BE49-F238E27FC236}">
                <a16:creationId xmlns:a16="http://schemas.microsoft.com/office/drawing/2014/main" id="{6B310B3A-C3F1-88D3-D144-35D285404E1A}"/>
              </a:ext>
            </a:extLst>
          </p:cNvPr>
          <p:cNvSpPr/>
          <p:nvPr/>
        </p:nvSpPr>
        <p:spPr>
          <a:xfrm>
            <a:off x="6474577" y="4398044"/>
            <a:ext cx="1263316" cy="498981"/>
          </a:xfrm>
          <a:prstGeom prst="wedgeEllipseCallout">
            <a:avLst>
              <a:gd name="adj1" fmla="val -28452"/>
              <a:gd name="adj2" fmla="val 130015"/>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accent1">
                    <a:lumMod val="50000"/>
                  </a:schemeClr>
                </a:solidFill>
              </a:rPr>
              <a:t>New</a:t>
            </a:r>
            <a:endParaRPr lang="en-US" b="1" dirty="0">
              <a:solidFill>
                <a:schemeClr val="accent1">
                  <a:lumMod val="50000"/>
                </a:schemeClr>
              </a:solidFill>
            </a:endParaRPr>
          </a:p>
        </p:txBody>
      </p:sp>
    </p:spTree>
    <p:extLst>
      <p:ext uri="{BB962C8B-B14F-4D97-AF65-F5344CB8AC3E}">
        <p14:creationId xmlns:p14="http://schemas.microsoft.com/office/powerpoint/2010/main" val="114742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2" grpId="0" animBg="1"/>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BC9B8-D930-45DB-9C8D-F1EDC29A23D6}"/>
              </a:ext>
            </a:extLst>
          </p:cNvPr>
          <p:cNvSpPr>
            <a:spLocks noGrp="1"/>
          </p:cNvSpPr>
          <p:nvPr>
            <p:ph type="title"/>
          </p:nvPr>
        </p:nvSpPr>
        <p:spPr/>
        <p:txBody>
          <a:bodyPr/>
          <a:lstStyle/>
          <a:p>
            <a:r>
              <a:rPr lang="en-US" dirty="0"/>
              <a:t>Unenroll Student</a:t>
            </a:r>
          </a:p>
        </p:txBody>
      </p:sp>
      <p:pic>
        <p:nvPicPr>
          <p:cNvPr id="9" name="Picture 8">
            <a:extLst>
              <a:ext uri="{FF2B5EF4-FFF2-40B4-BE49-F238E27FC236}">
                <a16:creationId xmlns:a16="http://schemas.microsoft.com/office/drawing/2014/main" id="{5A6434ED-475A-4D0F-B13F-C74FCF4EBF41}"/>
              </a:ext>
            </a:extLst>
          </p:cNvPr>
          <p:cNvPicPr>
            <a:picLocks noChangeAspect="1"/>
          </p:cNvPicPr>
          <p:nvPr/>
        </p:nvPicPr>
        <p:blipFill>
          <a:blip r:embed="rId2"/>
          <a:stretch>
            <a:fillRect/>
          </a:stretch>
        </p:blipFill>
        <p:spPr>
          <a:xfrm>
            <a:off x="11411644" y="0"/>
            <a:ext cx="780356" cy="780356"/>
          </a:xfrm>
          <a:prstGeom prst="rect">
            <a:avLst/>
          </a:prstGeom>
        </p:spPr>
      </p:pic>
      <p:pic>
        <p:nvPicPr>
          <p:cNvPr id="6" name="Content Placeholder 5" descr="Graphical user interface, application&#10;&#10;Description automatically generated">
            <a:extLst>
              <a:ext uri="{FF2B5EF4-FFF2-40B4-BE49-F238E27FC236}">
                <a16:creationId xmlns:a16="http://schemas.microsoft.com/office/drawing/2014/main" id="{6C3C5582-4218-AF5D-B436-C6E6507A59C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100477"/>
            <a:ext cx="10515600" cy="4928508"/>
          </a:xfrm>
        </p:spPr>
      </p:pic>
      <p:sp>
        <p:nvSpPr>
          <p:cNvPr id="7" name="Rectangle 6">
            <a:extLst>
              <a:ext uri="{FF2B5EF4-FFF2-40B4-BE49-F238E27FC236}">
                <a16:creationId xmlns:a16="http://schemas.microsoft.com/office/drawing/2014/main" id="{99F94F3C-BB98-325F-9CCE-447636020682}"/>
              </a:ext>
            </a:extLst>
          </p:cNvPr>
          <p:cNvSpPr/>
          <p:nvPr/>
        </p:nvSpPr>
        <p:spPr>
          <a:xfrm>
            <a:off x="9403305" y="2949822"/>
            <a:ext cx="949385" cy="2783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3485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BC9B8-D930-45DB-9C8D-F1EDC29A23D6}"/>
              </a:ext>
            </a:extLst>
          </p:cNvPr>
          <p:cNvSpPr>
            <a:spLocks noGrp="1"/>
          </p:cNvSpPr>
          <p:nvPr>
            <p:ph type="title"/>
          </p:nvPr>
        </p:nvSpPr>
        <p:spPr/>
        <p:txBody>
          <a:bodyPr/>
          <a:lstStyle/>
          <a:p>
            <a:r>
              <a:rPr lang="en-US" dirty="0"/>
              <a:t>Unenroll Student</a:t>
            </a:r>
          </a:p>
        </p:txBody>
      </p:sp>
      <p:pic>
        <p:nvPicPr>
          <p:cNvPr id="9" name="Picture 8">
            <a:extLst>
              <a:ext uri="{FF2B5EF4-FFF2-40B4-BE49-F238E27FC236}">
                <a16:creationId xmlns:a16="http://schemas.microsoft.com/office/drawing/2014/main" id="{5A6434ED-475A-4D0F-B13F-C74FCF4EBF41}"/>
              </a:ext>
            </a:extLst>
          </p:cNvPr>
          <p:cNvPicPr>
            <a:picLocks noChangeAspect="1"/>
          </p:cNvPicPr>
          <p:nvPr/>
        </p:nvPicPr>
        <p:blipFill>
          <a:blip r:embed="rId2"/>
          <a:stretch>
            <a:fillRect/>
          </a:stretch>
        </p:blipFill>
        <p:spPr>
          <a:xfrm>
            <a:off x="11411644" y="0"/>
            <a:ext cx="780356" cy="780356"/>
          </a:xfrm>
          <a:prstGeom prst="rect">
            <a:avLst/>
          </a:prstGeom>
        </p:spPr>
      </p:pic>
      <p:grpSp>
        <p:nvGrpSpPr>
          <p:cNvPr id="41" name="Group 40">
            <a:extLst>
              <a:ext uri="{FF2B5EF4-FFF2-40B4-BE49-F238E27FC236}">
                <a16:creationId xmlns:a16="http://schemas.microsoft.com/office/drawing/2014/main" id="{15F2E675-981A-1093-3D01-F62A39D5C66F}"/>
              </a:ext>
            </a:extLst>
          </p:cNvPr>
          <p:cNvGrpSpPr/>
          <p:nvPr/>
        </p:nvGrpSpPr>
        <p:grpSpPr>
          <a:xfrm>
            <a:off x="225972" y="780356"/>
            <a:ext cx="11740055" cy="5517582"/>
            <a:chOff x="225972" y="780356"/>
            <a:chExt cx="11740055" cy="5517582"/>
          </a:xfrm>
        </p:grpSpPr>
        <p:sp>
          <p:nvSpPr>
            <p:cNvPr id="31" name="Rectangle 30">
              <a:extLst>
                <a:ext uri="{FF2B5EF4-FFF2-40B4-BE49-F238E27FC236}">
                  <a16:creationId xmlns:a16="http://schemas.microsoft.com/office/drawing/2014/main" id="{5DEFE8CD-6078-C645-A632-0E2677A21B5C}"/>
                </a:ext>
              </a:extLst>
            </p:cNvPr>
            <p:cNvSpPr/>
            <p:nvPr/>
          </p:nvSpPr>
          <p:spPr>
            <a:xfrm>
              <a:off x="9364717" y="2831175"/>
              <a:ext cx="956442" cy="2522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Graphical user interface, application, table, email, Excel&#10;&#10;Description automatically generated">
              <a:extLst>
                <a:ext uri="{FF2B5EF4-FFF2-40B4-BE49-F238E27FC236}">
                  <a16:creationId xmlns:a16="http://schemas.microsoft.com/office/drawing/2014/main" id="{69D09705-2BCE-7347-F2C9-5CADC6B71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72" y="780356"/>
              <a:ext cx="11740055" cy="5517582"/>
            </a:xfrm>
            <a:prstGeom prst="rect">
              <a:avLst/>
            </a:prstGeom>
          </p:spPr>
        </p:pic>
        <p:sp>
          <p:nvSpPr>
            <p:cNvPr id="35" name="Rectangle 34">
              <a:extLst>
                <a:ext uri="{FF2B5EF4-FFF2-40B4-BE49-F238E27FC236}">
                  <a16:creationId xmlns:a16="http://schemas.microsoft.com/office/drawing/2014/main" id="{46D8D7C8-6171-8AA1-954E-D6F97480DACA}"/>
                </a:ext>
              </a:extLst>
            </p:cNvPr>
            <p:cNvSpPr/>
            <p:nvPr/>
          </p:nvSpPr>
          <p:spPr>
            <a:xfrm>
              <a:off x="838200" y="1166956"/>
              <a:ext cx="4448503" cy="2783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6C9F4554-527F-0B22-3640-C00EA61E2E89}"/>
                </a:ext>
              </a:extLst>
            </p:cNvPr>
            <p:cNvSpPr/>
            <p:nvPr/>
          </p:nvSpPr>
          <p:spPr>
            <a:xfrm>
              <a:off x="7178565" y="1871149"/>
              <a:ext cx="640684" cy="2783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3" name="Picture 42" descr="Graphical user interface, text, application&#10;&#10;Description automatically generated">
            <a:extLst>
              <a:ext uri="{FF2B5EF4-FFF2-40B4-BE49-F238E27FC236}">
                <a16:creationId xmlns:a16="http://schemas.microsoft.com/office/drawing/2014/main" id="{6562C446-92EE-3171-EC2E-4E137A3208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466" y="990259"/>
            <a:ext cx="10879068" cy="4877481"/>
          </a:xfrm>
          <a:prstGeom prst="rect">
            <a:avLst/>
          </a:prstGeom>
        </p:spPr>
      </p:pic>
      <p:grpSp>
        <p:nvGrpSpPr>
          <p:cNvPr id="48" name="Group 47">
            <a:extLst>
              <a:ext uri="{FF2B5EF4-FFF2-40B4-BE49-F238E27FC236}">
                <a16:creationId xmlns:a16="http://schemas.microsoft.com/office/drawing/2014/main" id="{78FA2EA3-C698-D5F4-75E7-73B7EE2327B8}"/>
              </a:ext>
            </a:extLst>
          </p:cNvPr>
          <p:cNvGrpSpPr/>
          <p:nvPr/>
        </p:nvGrpSpPr>
        <p:grpSpPr>
          <a:xfrm>
            <a:off x="16359" y="759336"/>
            <a:ext cx="12159282" cy="5490261"/>
            <a:chOff x="16359" y="759336"/>
            <a:chExt cx="12159282" cy="5490261"/>
          </a:xfrm>
        </p:grpSpPr>
        <p:pic>
          <p:nvPicPr>
            <p:cNvPr id="49" name="Picture 48" descr="Graphical user interface, text, application, website&#10;&#10;Description automatically generated">
              <a:extLst>
                <a:ext uri="{FF2B5EF4-FFF2-40B4-BE49-F238E27FC236}">
                  <a16:creationId xmlns:a16="http://schemas.microsoft.com/office/drawing/2014/main" id="{37648EB6-E987-8EFF-EEB6-28EB17DB2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59" y="759336"/>
              <a:ext cx="12159282" cy="5490261"/>
            </a:xfrm>
            <a:prstGeom prst="rect">
              <a:avLst/>
            </a:prstGeom>
          </p:spPr>
        </p:pic>
        <p:sp>
          <p:nvSpPr>
            <p:cNvPr id="50" name="Rectangle 49">
              <a:extLst>
                <a:ext uri="{FF2B5EF4-FFF2-40B4-BE49-F238E27FC236}">
                  <a16:creationId xmlns:a16="http://schemas.microsoft.com/office/drawing/2014/main" id="{D08AEDF0-A05D-1456-7406-1C0637359197}"/>
                </a:ext>
              </a:extLst>
            </p:cNvPr>
            <p:cNvSpPr/>
            <p:nvPr/>
          </p:nvSpPr>
          <p:spPr>
            <a:xfrm>
              <a:off x="10124836" y="2724279"/>
              <a:ext cx="556696" cy="2522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1216367C-153A-712D-4086-E242379EC21F}"/>
                </a:ext>
              </a:extLst>
            </p:cNvPr>
            <p:cNvSpPr/>
            <p:nvPr/>
          </p:nvSpPr>
          <p:spPr>
            <a:xfrm>
              <a:off x="369664" y="3550413"/>
              <a:ext cx="965149" cy="4645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9590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BC9B8-D930-45DB-9C8D-F1EDC29A23D6}"/>
              </a:ext>
            </a:extLst>
          </p:cNvPr>
          <p:cNvSpPr>
            <a:spLocks noGrp="1"/>
          </p:cNvSpPr>
          <p:nvPr>
            <p:ph type="title"/>
          </p:nvPr>
        </p:nvSpPr>
        <p:spPr/>
        <p:txBody>
          <a:bodyPr/>
          <a:lstStyle/>
          <a:p>
            <a:r>
              <a:rPr lang="en-US" dirty="0"/>
              <a:t>Unenroll Student</a:t>
            </a:r>
          </a:p>
        </p:txBody>
      </p:sp>
      <p:pic>
        <p:nvPicPr>
          <p:cNvPr id="9" name="Picture 8">
            <a:extLst>
              <a:ext uri="{FF2B5EF4-FFF2-40B4-BE49-F238E27FC236}">
                <a16:creationId xmlns:a16="http://schemas.microsoft.com/office/drawing/2014/main" id="{5A6434ED-475A-4D0F-B13F-C74FCF4EBF41}"/>
              </a:ext>
            </a:extLst>
          </p:cNvPr>
          <p:cNvPicPr>
            <a:picLocks noChangeAspect="1"/>
          </p:cNvPicPr>
          <p:nvPr/>
        </p:nvPicPr>
        <p:blipFill>
          <a:blip r:embed="rId2"/>
          <a:stretch>
            <a:fillRect/>
          </a:stretch>
        </p:blipFill>
        <p:spPr>
          <a:xfrm>
            <a:off x="11411644" y="0"/>
            <a:ext cx="780356" cy="780356"/>
          </a:xfrm>
          <a:prstGeom prst="rect">
            <a:avLst/>
          </a:prstGeom>
        </p:spPr>
      </p:pic>
      <p:grpSp>
        <p:nvGrpSpPr>
          <p:cNvPr id="3" name="Group 2">
            <a:extLst>
              <a:ext uri="{FF2B5EF4-FFF2-40B4-BE49-F238E27FC236}">
                <a16:creationId xmlns:a16="http://schemas.microsoft.com/office/drawing/2014/main" id="{4FB1ED52-C0DA-C2E0-B9A9-B5FAFCB8B888}"/>
              </a:ext>
            </a:extLst>
          </p:cNvPr>
          <p:cNvGrpSpPr/>
          <p:nvPr/>
        </p:nvGrpSpPr>
        <p:grpSpPr>
          <a:xfrm>
            <a:off x="16359" y="759336"/>
            <a:ext cx="12159282" cy="5490261"/>
            <a:chOff x="16359" y="759336"/>
            <a:chExt cx="12159282" cy="5490261"/>
          </a:xfrm>
        </p:grpSpPr>
        <p:pic>
          <p:nvPicPr>
            <p:cNvPr id="45" name="Picture 44" descr="Graphical user interface, text, application, website&#10;&#10;Description automatically generated">
              <a:extLst>
                <a:ext uri="{FF2B5EF4-FFF2-40B4-BE49-F238E27FC236}">
                  <a16:creationId xmlns:a16="http://schemas.microsoft.com/office/drawing/2014/main" id="{92EED363-20B6-4B4B-AAEC-3AB46C010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9" y="759336"/>
              <a:ext cx="12159282" cy="5490261"/>
            </a:xfrm>
            <a:prstGeom prst="rect">
              <a:avLst/>
            </a:prstGeom>
          </p:spPr>
        </p:pic>
        <p:sp>
          <p:nvSpPr>
            <p:cNvPr id="46" name="Rectangle 45">
              <a:extLst>
                <a:ext uri="{FF2B5EF4-FFF2-40B4-BE49-F238E27FC236}">
                  <a16:creationId xmlns:a16="http://schemas.microsoft.com/office/drawing/2014/main" id="{269F507E-98CC-7A18-D6A6-49DCDE328B59}"/>
                </a:ext>
              </a:extLst>
            </p:cNvPr>
            <p:cNvSpPr/>
            <p:nvPr/>
          </p:nvSpPr>
          <p:spPr>
            <a:xfrm>
              <a:off x="10124836" y="2724279"/>
              <a:ext cx="556696" cy="2522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C52A1B18-EFA8-C0AD-EA20-224059A6271B}"/>
                </a:ext>
              </a:extLst>
            </p:cNvPr>
            <p:cNvSpPr/>
            <p:nvPr/>
          </p:nvSpPr>
          <p:spPr>
            <a:xfrm>
              <a:off x="369664" y="3550413"/>
              <a:ext cx="965149" cy="4645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41571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0280F-6086-4E5E-ADA0-BC5C623D1B59}"/>
              </a:ext>
            </a:extLst>
          </p:cNvPr>
          <p:cNvSpPr>
            <a:spLocks noGrp="1"/>
          </p:cNvSpPr>
          <p:nvPr>
            <p:ph type="title"/>
          </p:nvPr>
        </p:nvSpPr>
        <p:spPr/>
        <p:txBody>
          <a:bodyPr/>
          <a:lstStyle/>
          <a:p>
            <a:r>
              <a:rPr lang="en-US" dirty="0"/>
              <a:t>Student Transfer Request</a:t>
            </a:r>
          </a:p>
        </p:txBody>
      </p:sp>
      <p:sp>
        <p:nvSpPr>
          <p:cNvPr id="4" name="Content Placeholder 3">
            <a:extLst>
              <a:ext uri="{FF2B5EF4-FFF2-40B4-BE49-F238E27FC236}">
                <a16:creationId xmlns:a16="http://schemas.microsoft.com/office/drawing/2014/main" id="{2EC35F04-2C39-4AD2-A068-29741BC574FB}"/>
              </a:ext>
            </a:extLst>
          </p:cNvPr>
          <p:cNvSpPr>
            <a:spLocks noGrp="1"/>
          </p:cNvSpPr>
          <p:nvPr>
            <p:ph idx="1"/>
          </p:nvPr>
        </p:nvSpPr>
        <p:spPr/>
        <p:txBody>
          <a:bodyPr/>
          <a:lstStyle/>
          <a:p>
            <a:pPr>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Request to move student from another school into your school</a:t>
            </a:r>
          </a:p>
          <a:p>
            <a:pPr>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Approve or reject requests to move students out of your school</a:t>
            </a:r>
          </a:p>
          <a:p>
            <a:pPr lvl="1">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Receive notification of requests by e-mail and in portal</a:t>
            </a:r>
          </a:p>
          <a:p>
            <a:pPr>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If a student is unenrolled, the help desk will approve the requests</a:t>
            </a:r>
          </a:p>
          <a:p>
            <a:pPr>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Test sessions do not transfer with the student!</a:t>
            </a:r>
          </a:p>
        </p:txBody>
      </p:sp>
      <p:pic>
        <p:nvPicPr>
          <p:cNvPr id="5" name="Picture 4">
            <a:extLst>
              <a:ext uri="{FF2B5EF4-FFF2-40B4-BE49-F238E27FC236}">
                <a16:creationId xmlns:a16="http://schemas.microsoft.com/office/drawing/2014/main" id="{62BC6103-9EB6-4B7D-8BBE-7A611B47F62B}"/>
              </a:ext>
            </a:extLst>
          </p:cNvPr>
          <p:cNvPicPr>
            <a:picLocks noChangeAspect="1"/>
          </p:cNvPicPr>
          <p:nvPr/>
        </p:nvPicPr>
        <p:blipFill>
          <a:blip r:embed="rId2"/>
          <a:stretch>
            <a:fillRect/>
          </a:stretch>
        </p:blipFill>
        <p:spPr>
          <a:xfrm>
            <a:off x="11411644" y="0"/>
            <a:ext cx="780356" cy="780356"/>
          </a:xfrm>
          <a:prstGeom prst="rect">
            <a:avLst/>
          </a:prstGeom>
        </p:spPr>
      </p:pic>
    </p:spTree>
    <p:extLst>
      <p:ext uri="{BB962C8B-B14F-4D97-AF65-F5344CB8AC3E}">
        <p14:creationId xmlns:p14="http://schemas.microsoft.com/office/powerpoint/2010/main" val="1597813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0280F-6086-4E5E-ADA0-BC5C623D1B59}"/>
              </a:ext>
            </a:extLst>
          </p:cNvPr>
          <p:cNvSpPr>
            <a:spLocks noGrp="1"/>
          </p:cNvSpPr>
          <p:nvPr>
            <p:ph type="title"/>
          </p:nvPr>
        </p:nvSpPr>
        <p:spPr/>
        <p:txBody>
          <a:bodyPr/>
          <a:lstStyle/>
          <a:p>
            <a:r>
              <a:rPr lang="en-US" dirty="0"/>
              <a:t>Student Transfer Request</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929EE28E-243F-4771-A085-92F3FACD9D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118" y="915735"/>
            <a:ext cx="11278906" cy="3670058"/>
          </a:xfrm>
        </p:spPr>
      </p:pic>
      <p:grpSp>
        <p:nvGrpSpPr>
          <p:cNvPr id="24" name="Group 23">
            <a:extLst>
              <a:ext uri="{FF2B5EF4-FFF2-40B4-BE49-F238E27FC236}">
                <a16:creationId xmlns:a16="http://schemas.microsoft.com/office/drawing/2014/main" id="{D2ACFD13-7144-4494-A500-9A0C96983014}"/>
              </a:ext>
            </a:extLst>
          </p:cNvPr>
          <p:cNvGrpSpPr/>
          <p:nvPr/>
        </p:nvGrpSpPr>
        <p:grpSpPr>
          <a:xfrm>
            <a:off x="621997" y="1155364"/>
            <a:ext cx="8628077" cy="4418618"/>
            <a:chOff x="-5324" y="991513"/>
            <a:chExt cx="8628077" cy="4418618"/>
          </a:xfrm>
        </p:grpSpPr>
        <p:sp>
          <p:nvSpPr>
            <p:cNvPr id="8" name="Rectangle 7">
              <a:extLst>
                <a:ext uri="{FF2B5EF4-FFF2-40B4-BE49-F238E27FC236}">
                  <a16:creationId xmlns:a16="http://schemas.microsoft.com/office/drawing/2014/main" id="{B7D5CD65-02DC-4C2B-A39F-C906C691F288}"/>
                </a:ext>
              </a:extLst>
            </p:cNvPr>
            <p:cNvSpPr/>
            <p:nvPr/>
          </p:nvSpPr>
          <p:spPr>
            <a:xfrm>
              <a:off x="2900031" y="1513359"/>
              <a:ext cx="1406160" cy="2133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3F77948-0F01-42C8-BB94-5E90049E3C6F}"/>
                </a:ext>
              </a:extLst>
            </p:cNvPr>
            <p:cNvSpPr txBox="1"/>
            <p:nvPr/>
          </p:nvSpPr>
          <p:spPr>
            <a:xfrm>
              <a:off x="5294250" y="991513"/>
              <a:ext cx="885627" cy="1200329"/>
            </a:xfrm>
            <a:prstGeom prst="rect">
              <a:avLst/>
            </a:prstGeom>
            <a:noFill/>
          </p:spPr>
          <p:txBody>
            <a:bodyPr wrap="none" rtlCol="0">
              <a:spAutoFit/>
            </a:bodyPr>
            <a:lstStyle/>
            <a:p>
              <a:r>
                <a:rPr lang="en-US" sz="1600" dirty="0">
                  <a:solidFill>
                    <a:srgbClr val="FF0000"/>
                  </a:solidFill>
                </a:rPr>
                <a:t>Status:</a:t>
              </a:r>
            </a:p>
            <a:p>
              <a:r>
                <a:rPr lang="en-US" sz="1400" i="1" dirty="0">
                  <a:solidFill>
                    <a:srgbClr val="FF0000"/>
                  </a:solidFill>
                </a:rPr>
                <a:t>Pending</a:t>
              </a:r>
            </a:p>
            <a:p>
              <a:r>
                <a:rPr lang="en-US" sz="1400" i="1" dirty="0">
                  <a:solidFill>
                    <a:srgbClr val="FF0000"/>
                  </a:solidFill>
                </a:rPr>
                <a:t>Canceled</a:t>
              </a:r>
            </a:p>
            <a:p>
              <a:r>
                <a:rPr lang="en-US" sz="1400" i="1" dirty="0">
                  <a:solidFill>
                    <a:srgbClr val="FF0000"/>
                  </a:solidFill>
                </a:rPr>
                <a:t>Approved</a:t>
              </a:r>
            </a:p>
            <a:p>
              <a:r>
                <a:rPr lang="en-US" sz="1400" i="1" dirty="0">
                  <a:solidFill>
                    <a:srgbClr val="FF0000"/>
                  </a:solidFill>
                </a:rPr>
                <a:t>Rejected</a:t>
              </a:r>
            </a:p>
          </p:txBody>
        </p:sp>
        <p:cxnSp>
          <p:nvCxnSpPr>
            <p:cNvPr id="10" name="Straight Arrow Connector 9">
              <a:extLst>
                <a:ext uri="{FF2B5EF4-FFF2-40B4-BE49-F238E27FC236}">
                  <a16:creationId xmlns:a16="http://schemas.microsoft.com/office/drawing/2014/main" id="{B5DA9360-41EB-4435-A9C9-72DF752E2D96}"/>
                </a:ext>
              </a:extLst>
            </p:cNvPr>
            <p:cNvCxnSpPr>
              <a:cxnSpLocks/>
            </p:cNvCxnSpPr>
            <p:nvPr/>
          </p:nvCxnSpPr>
          <p:spPr>
            <a:xfrm flipH="1" flipV="1">
              <a:off x="4306191" y="1617041"/>
              <a:ext cx="861235" cy="941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BF25151-C8BB-4C35-8156-CE09EFBF5ECA}"/>
                </a:ext>
              </a:extLst>
            </p:cNvPr>
            <p:cNvSpPr/>
            <p:nvPr/>
          </p:nvSpPr>
          <p:spPr>
            <a:xfrm>
              <a:off x="8089353" y="2428101"/>
              <a:ext cx="533400" cy="14058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Elbow Connector 11">
              <a:extLst>
                <a:ext uri="{FF2B5EF4-FFF2-40B4-BE49-F238E27FC236}">
                  <a16:creationId xmlns:a16="http://schemas.microsoft.com/office/drawing/2014/main" id="{E8F36D36-47CC-44B8-971A-3957B022BE25}"/>
                </a:ext>
              </a:extLst>
            </p:cNvPr>
            <p:cNvCxnSpPr>
              <a:cxnSpLocks/>
              <a:endCxn id="11" idx="0"/>
            </p:cNvCxnSpPr>
            <p:nvPr/>
          </p:nvCxnSpPr>
          <p:spPr>
            <a:xfrm>
              <a:off x="6287494" y="1612306"/>
              <a:ext cx="2068559" cy="815795"/>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31AC84E-208B-473E-B277-FB0DEACA2C4C}"/>
                </a:ext>
              </a:extLst>
            </p:cNvPr>
            <p:cNvSpPr/>
            <p:nvPr/>
          </p:nvSpPr>
          <p:spPr>
            <a:xfrm>
              <a:off x="-5324" y="1871989"/>
              <a:ext cx="607326" cy="32539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B64C3CE-CBD0-483A-AED2-3625B32251BE}"/>
                </a:ext>
              </a:extLst>
            </p:cNvPr>
            <p:cNvSpPr/>
            <p:nvPr/>
          </p:nvSpPr>
          <p:spPr>
            <a:xfrm>
              <a:off x="646808" y="1871993"/>
              <a:ext cx="627142" cy="32539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533D86D-9943-4E93-974E-52922E321CE3}"/>
                </a:ext>
              </a:extLst>
            </p:cNvPr>
            <p:cNvSpPr txBox="1"/>
            <p:nvPr/>
          </p:nvSpPr>
          <p:spPr>
            <a:xfrm>
              <a:off x="1831837" y="2076231"/>
              <a:ext cx="1461875" cy="369332"/>
            </a:xfrm>
            <a:prstGeom prst="rect">
              <a:avLst/>
            </a:prstGeom>
            <a:noFill/>
          </p:spPr>
          <p:txBody>
            <a:bodyPr wrap="none" rtlCol="0">
              <a:spAutoFit/>
            </a:bodyPr>
            <a:lstStyle/>
            <a:p>
              <a:r>
                <a:rPr lang="en-US" dirty="0">
                  <a:solidFill>
                    <a:srgbClr val="FF0000"/>
                  </a:solidFill>
                </a:rPr>
                <a:t>Your requests</a:t>
              </a:r>
            </a:p>
          </p:txBody>
        </p:sp>
        <p:sp>
          <p:nvSpPr>
            <p:cNvPr id="18" name="TextBox 17">
              <a:extLst>
                <a:ext uri="{FF2B5EF4-FFF2-40B4-BE49-F238E27FC236}">
                  <a16:creationId xmlns:a16="http://schemas.microsoft.com/office/drawing/2014/main" id="{C0982743-91AA-4B69-BB4E-685B83A872EF}"/>
                </a:ext>
              </a:extLst>
            </p:cNvPr>
            <p:cNvSpPr txBox="1"/>
            <p:nvPr/>
          </p:nvSpPr>
          <p:spPr>
            <a:xfrm>
              <a:off x="136442" y="4486801"/>
              <a:ext cx="2027475" cy="923330"/>
            </a:xfrm>
            <a:prstGeom prst="rect">
              <a:avLst/>
            </a:prstGeom>
            <a:noFill/>
          </p:spPr>
          <p:txBody>
            <a:bodyPr wrap="square" rtlCol="0">
              <a:spAutoFit/>
            </a:bodyPr>
            <a:lstStyle/>
            <a:p>
              <a:r>
                <a:rPr lang="en-US" dirty="0">
                  <a:solidFill>
                    <a:srgbClr val="FF0000"/>
                  </a:solidFill>
                </a:rPr>
                <a:t>Requests sent to you from other organizations</a:t>
              </a:r>
            </a:p>
          </p:txBody>
        </p:sp>
        <p:cxnSp>
          <p:nvCxnSpPr>
            <p:cNvPr id="20" name="Elbow Connector 26">
              <a:extLst>
                <a:ext uri="{FF2B5EF4-FFF2-40B4-BE49-F238E27FC236}">
                  <a16:creationId xmlns:a16="http://schemas.microsoft.com/office/drawing/2014/main" id="{47A8C5CB-3B8D-4B93-AB95-4134430424A5}"/>
                </a:ext>
              </a:extLst>
            </p:cNvPr>
            <p:cNvCxnSpPr>
              <a:cxnSpLocks/>
              <a:stCxn id="17" idx="1"/>
              <a:endCxn id="14" idx="3"/>
            </p:cNvCxnSpPr>
            <p:nvPr/>
          </p:nvCxnSpPr>
          <p:spPr>
            <a:xfrm rot="10800000">
              <a:off x="1273951" y="2034693"/>
              <a:ext cx="557887" cy="226205"/>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31">
              <a:extLst>
                <a:ext uri="{FF2B5EF4-FFF2-40B4-BE49-F238E27FC236}">
                  <a16:creationId xmlns:a16="http://schemas.microsoft.com/office/drawing/2014/main" id="{EB1396BB-A3F5-4D32-88E6-0CA728F5799F}"/>
                </a:ext>
              </a:extLst>
            </p:cNvPr>
            <p:cNvCxnSpPr>
              <a:stCxn id="18" idx="0"/>
              <a:endCxn id="13" idx="1"/>
            </p:cNvCxnSpPr>
            <p:nvPr/>
          </p:nvCxnSpPr>
          <p:spPr>
            <a:xfrm rot="16200000" flipV="1">
              <a:off x="-653628" y="2682993"/>
              <a:ext cx="2452113" cy="1155504"/>
            </a:xfrm>
            <a:prstGeom prst="bentConnector4">
              <a:avLst>
                <a:gd name="adj1" fmla="val 8958"/>
                <a:gd name="adj2" fmla="val 119784"/>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8A6F5735-A240-4C9E-A971-1D3DD0FB39B3}"/>
              </a:ext>
            </a:extLst>
          </p:cNvPr>
          <p:cNvSpPr/>
          <p:nvPr/>
        </p:nvSpPr>
        <p:spPr>
          <a:xfrm>
            <a:off x="3041241" y="915735"/>
            <a:ext cx="988499" cy="2800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CE7BED2-7195-4F10-ACEE-D8E5FF590E1A}"/>
              </a:ext>
            </a:extLst>
          </p:cNvPr>
          <p:cNvPicPr>
            <a:picLocks noChangeAspect="1"/>
          </p:cNvPicPr>
          <p:nvPr/>
        </p:nvPicPr>
        <p:blipFill>
          <a:blip r:embed="rId3"/>
          <a:stretch>
            <a:fillRect/>
          </a:stretch>
        </p:blipFill>
        <p:spPr>
          <a:xfrm>
            <a:off x="11411644" y="0"/>
            <a:ext cx="780356" cy="780356"/>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81B1775F-F48E-3786-56E4-BCA937DF45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363" y="907847"/>
            <a:ext cx="552527" cy="543001"/>
          </a:xfrm>
          <a:prstGeom prst="rect">
            <a:avLst/>
          </a:prstGeom>
        </p:spPr>
      </p:pic>
    </p:spTree>
    <p:extLst>
      <p:ext uri="{BB962C8B-B14F-4D97-AF65-F5344CB8AC3E}">
        <p14:creationId xmlns:p14="http://schemas.microsoft.com/office/powerpoint/2010/main" val="2599111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0280F-6086-4E5E-ADA0-BC5C623D1B59}"/>
              </a:ext>
            </a:extLst>
          </p:cNvPr>
          <p:cNvSpPr>
            <a:spLocks noGrp="1"/>
          </p:cNvSpPr>
          <p:nvPr>
            <p:ph type="title"/>
          </p:nvPr>
        </p:nvSpPr>
        <p:spPr/>
        <p:txBody>
          <a:bodyPr/>
          <a:lstStyle/>
          <a:p>
            <a:r>
              <a:rPr lang="en-US" dirty="0"/>
              <a:t>Student Transfer Request</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929EE28E-243F-4771-A085-92F3FACD9D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485" y="846121"/>
            <a:ext cx="11278906" cy="3670058"/>
          </a:xfrm>
        </p:spPr>
      </p:pic>
      <p:grpSp>
        <p:nvGrpSpPr>
          <p:cNvPr id="24" name="Group 23">
            <a:extLst>
              <a:ext uri="{FF2B5EF4-FFF2-40B4-BE49-F238E27FC236}">
                <a16:creationId xmlns:a16="http://schemas.microsoft.com/office/drawing/2014/main" id="{D2ACFD13-7144-4494-A500-9A0C96983014}"/>
              </a:ext>
            </a:extLst>
          </p:cNvPr>
          <p:cNvGrpSpPr/>
          <p:nvPr/>
        </p:nvGrpSpPr>
        <p:grpSpPr>
          <a:xfrm>
            <a:off x="9303551" y="2740067"/>
            <a:ext cx="882158" cy="2548077"/>
            <a:chOff x="8667251" y="2637790"/>
            <a:chExt cx="882158" cy="2548077"/>
          </a:xfrm>
        </p:grpSpPr>
        <p:sp>
          <p:nvSpPr>
            <p:cNvPr id="15" name="Rectangle 14">
              <a:extLst>
                <a:ext uri="{FF2B5EF4-FFF2-40B4-BE49-F238E27FC236}">
                  <a16:creationId xmlns:a16="http://schemas.microsoft.com/office/drawing/2014/main" id="{BCA3EABF-0461-4AB4-92A8-EA9CEC74FBB8}"/>
                </a:ext>
              </a:extLst>
            </p:cNvPr>
            <p:cNvSpPr/>
            <p:nvPr/>
          </p:nvSpPr>
          <p:spPr>
            <a:xfrm>
              <a:off x="8667251" y="2637790"/>
              <a:ext cx="678768" cy="2615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rved Left Arrow 45">
              <a:extLst>
                <a:ext uri="{FF2B5EF4-FFF2-40B4-BE49-F238E27FC236}">
                  <a16:creationId xmlns:a16="http://schemas.microsoft.com/office/drawing/2014/main" id="{D3B8467F-3807-4104-BF7E-A95A021EF4F1}"/>
                </a:ext>
              </a:extLst>
            </p:cNvPr>
            <p:cNvSpPr/>
            <p:nvPr/>
          </p:nvSpPr>
          <p:spPr>
            <a:xfrm rot="697619">
              <a:off x="9142629" y="2784922"/>
              <a:ext cx="406780" cy="2400945"/>
            </a:xfrm>
            <a:prstGeom prst="curvedLeftArrow">
              <a:avLst>
                <a:gd name="adj1" fmla="val 10590"/>
                <a:gd name="adj2" fmla="val 50000"/>
                <a:gd name="adj3" fmla="val 3015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36">
            <a:extLst>
              <a:ext uri="{FF2B5EF4-FFF2-40B4-BE49-F238E27FC236}">
                <a16:creationId xmlns:a16="http://schemas.microsoft.com/office/drawing/2014/main" id="{C397538E-3987-4460-AE29-1DC686B91D65}"/>
              </a:ext>
            </a:extLst>
          </p:cNvPr>
          <p:cNvGrpSpPr/>
          <p:nvPr/>
        </p:nvGrpSpPr>
        <p:grpSpPr>
          <a:xfrm>
            <a:off x="3653174" y="4118224"/>
            <a:ext cx="5849166" cy="2229161"/>
            <a:chOff x="3653174" y="4118224"/>
            <a:chExt cx="5849166" cy="2229161"/>
          </a:xfrm>
        </p:grpSpPr>
        <p:pic>
          <p:nvPicPr>
            <p:cNvPr id="34" name="Picture 33" descr="Graphical user interface, text, application, email&#10;&#10;Description automatically generated">
              <a:extLst>
                <a:ext uri="{FF2B5EF4-FFF2-40B4-BE49-F238E27FC236}">
                  <a16:creationId xmlns:a16="http://schemas.microsoft.com/office/drawing/2014/main" id="{E3286649-2266-4D3D-AAE7-D4CD4E991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174" y="4118224"/>
              <a:ext cx="5849166" cy="2229161"/>
            </a:xfrm>
            <a:prstGeom prst="rect">
              <a:avLst/>
            </a:prstGeom>
          </p:spPr>
        </p:pic>
        <p:sp>
          <p:nvSpPr>
            <p:cNvPr id="36" name="Rectangle 35">
              <a:extLst>
                <a:ext uri="{FF2B5EF4-FFF2-40B4-BE49-F238E27FC236}">
                  <a16:creationId xmlns:a16="http://schemas.microsoft.com/office/drawing/2014/main" id="{91223013-284D-4292-B836-AB3235718066}"/>
                </a:ext>
              </a:extLst>
            </p:cNvPr>
            <p:cNvSpPr/>
            <p:nvPr/>
          </p:nvSpPr>
          <p:spPr>
            <a:xfrm>
              <a:off x="5606296" y="5240628"/>
              <a:ext cx="1641764" cy="12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EFCD96E-1EC3-4BB5-9671-606B98D093E7}"/>
                </a:ext>
              </a:extLst>
            </p:cNvPr>
            <p:cNvSpPr txBox="1"/>
            <p:nvPr/>
          </p:nvSpPr>
          <p:spPr>
            <a:xfrm>
              <a:off x="5597237" y="5147542"/>
              <a:ext cx="1565322" cy="261610"/>
            </a:xfrm>
            <a:prstGeom prst="rect">
              <a:avLst/>
            </a:prstGeom>
            <a:noFill/>
          </p:spPr>
          <p:txBody>
            <a:bodyPr wrap="square" rtlCol="0">
              <a:spAutoFit/>
            </a:bodyPr>
            <a:lstStyle/>
            <a:p>
              <a:r>
                <a:rPr lang="en-US" sz="1100" dirty="0"/>
                <a:t>John Smith (</a:t>
              </a:r>
              <a:r>
                <a:rPr lang="en-US" sz="1100" dirty="0" err="1"/>
                <a:t>JSmithSTC</a:t>
              </a:r>
              <a:r>
                <a:rPr lang="en-US" sz="1100" dirty="0"/>
                <a:t>)</a:t>
              </a:r>
            </a:p>
          </p:txBody>
        </p:sp>
      </p:grpSp>
      <p:sp>
        <p:nvSpPr>
          <p:cNvPr id="3" name="TextBox 2">
            <a:extLst>
              <a:ext uri="{FF2B5EF4-FFF2-40B4-BE49-F238E27FC236}">
                <a16:creationId xmlns:a16="http://schemas.microsoft.com/office/drawing/2014/main" id="{BFAA0975-D574-41BB-8A08-BD10E23789ED}"/>
              </a:ext>
            </a:extLst>
          </p:cNvPr>
          <p:cNvSpPr txBox="1"/>
          <p:nvPr/>
        </p:nvSpPr>
        <p:spPr>
          <a:xfrm>
            <a:off x="475833" y="4948125"/>
            <a:ext cx="2972993" cy="707886"/>
          </a:xfrm>
          <a:prstGeom prst="rect">
            <a:avLst/>
          </a:prstGeom>
          <a:noFill/>
        </p:spPr>
        <p:txBody>
          <a:bodyPr wrap="square" rtlCol="0">
            <a:spAutoFit/>
          </a:bodyPr>
          <a:lstStyle/>
          <a:p>
            <a:r>
              <a:rPr lang="en-US" sz="2000" dirty="0">
                <a:solidFill>
                  <a:srgbClr val="FF0000"/>
                </a:solidFill>
              </a:rPr>
              <a:t>Test sessions do not transfer with the student!</a:t>
            </a:r>
          </a:p>
        </p:txBody>
      </p:sp>
      <p:pic>
        <p:nvPicPr>
          <p:cNvPr id="26" name="Picture 25">
            <a:extLst>
              <a:ext uri="{FF2B5EF4-FFF2-40B4-BE49-F238E27FC236}">
                <a16:creationId xmlns:a16="http://schemas.microsoft.com/office/drawing/2014/main" id="{D4EA6BDC-E2CD-42CE-A831-2DDDCB7DA1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5" y="4483519"/>
            <a:ext cx="611949" cy="632175"/>
          </a:xfrm>
          <a:prstGeom prst="rect">
            <a:avLst/>
          </a:prstGeom>
        </p:spPr>
      </p:pic>
      <p:pic>
        <p:nvPicPr>
          <p:cNvPr id="13" name="Picture 12">
            <a:extLst>
              <a:ext uri="{FF2B5EF4-FFF2-40B4-BE49-F238E27FC236}">
                <a16:creationId xmlns:a16="http://schemas.microsoft.com/office/drawing/2014/main" id="{05439617-0ED3-46DF-B337-E481FF24C0F0}"/>
              </a:ext>
            </a:extLst>
          </p:cNvPr>
          <p:cNvPicPr>
            <a:picLocks noChangeAspect="1"/>
          </p:cNvPicPr>
          <p:nvPr/>
        </p:nvPicPr>
        <p:blipFill>
          <a:blip r:embed="rId5"/>
          <a:stretch>
            <a:fillRect/>
          </a:stretch>
        </p:blipFill>
        <p:spPr>
          <a:xfrm>
            <a:off x="11411644" y="0"/>
            <a:ext cx="780356" cy="780356"/>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41624444-A4F9-AA23-CDB5-481CAC6FB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954" y="843759"/>
            <a:ext cx="552527" cy="543001"/>
          </a:xfrm>
          <a:prstGeom prst="rect">
            <a:avLst/>
          </a:prstGeom>
        </p:spPr>
      </p:pic>
    </p:spTree>
    <p:extLst>
      <p:ext uri="{BB962C8B-B14F-4D97-AF65-F5344CB8AC3E}">
        <p14:creationId xmlns:p14="http://schemas.microsoft.com/office/powerpoint/2010/main" val="2690087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1EEE-A783-497E-94A3-F4F147C99090}"/>
              </a:ext>
            </a:extLst>
          </p:cNvPr>
          <p:cNvSpPr>
            <a:spLocks noGrp="1"/>
          </p:cNvSpPr>
          <p:nvPr>
            <p:ph type="title"/>
          </p:nvPr>
        </p:nvSpPr>
        <p:spPr/>
        <p:txBody>
          <a:bodyPr/>
          <a:lstStyle/>
          <a:p>
            <a:r>
              <a:rPr lang="en-US" dirty="0"/>
              <a:t>Student Transfer Request</a:t>
            </a:r>
          </a:p>
        </p:txBody>
      </p:sp>
      <p:pic>
        <p:nvPicPr>
          <p:cNvPr id="4" name="Picture 3">
            <a:extLst>
              <a:ext uri="{FF2B5EF4-FFF2-40B4-BE49-F238E27FC236}">
                <a16:creationId xmlns:a16="http://schemas.microsoft.com/office/drawing/2014/main" id="{D08E0831-967C-4A1F-9101-FF743B08E429}"/>
              </a:ext>
            </a:extLst>
          </p:cNvPr>
          <p:cNvPicPr>
            <a:picLocks noChangeAspect="1"/>
          </p:cNvPicPr>
          <p:nvPr/>
        </p:nvPicPr>
        <p:blipFill>
          <a:blip r:embed="rId2"/>
          <a:stretch>
            <a:fillRect/>
          </a:stretch>
        </p:blipFill>
        <p:spPr>
          <a:xfrm>
            <a:off x="4380852" y="2947555"/>
            <a:ext cx="4843462" cy="3430536"/>
          </a:xfrm>
          <a:prstGeom prst="rect">
            <a:avLst/>
          </a:prstGeom>
        </p:spPr>
      </p:pic>
      <p:pic>
        <p:nvPicPr>
          <p:cNvPr id="5" name="Picture 4">
            <a:extLst>
              <a:ext uri="{FF2B5EF4-FFF2-40B4-BE49-F238E27FC236}">
                <a16:creationId xmlns:a16="http://schemas.microsoft.com/office/drawing/2014/main" id="{512E86B8-2F9C-4D81-A97D-2F5AA8213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783" y="1124670"/>
            <a:ext cx="4495800" cy="1552187"/>
          </a:xfrm>
          <a:prstGeom prst="rect">
            <a:avLst/>
          </a:prstGeom>
        </p:spPr>
      </p:pic>
      <p:sp>
        <p:nvSpPr>
          <p:cNvPr id="6" name="Bent Arrow 5">
            <a:extLst>
              <a:ext uri="{FF2B5EF4-FFF2-40B4-BE49-F238E27FC236}">
                <a16:creationId xmlns:a16="http://schemas.microsoft.com/office/drawing/2014/main" id="{CD4A0194-9CE8-49C3-9EAD-3F53E8FFE678}"/>
              </a:ext>
            </a:extLst>
          </p:cNvPr>
          <p:cNvSpPr/>
          <p:nvPr/>
        </p:nvSpPr>
        <p:spPr>
          <a:xfrm rot="5400000">
            <a:off x="6944457" y="1222530"/>
            <a:ext cx="1600200" cy="1579150"/>
          </a:xfrm>
          <a:prstGeom prst="bentArrow">
            <a:avLst>
              <a:gd name="adj1" fmla="val 9238"/>
              <a:gd name="adj2" fmla="val 13895"/>
              <a:gd name="adj3" fmla="val 50000"/>
              <a:gd name="adj4" fmla="val 3586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F73D42ED-0F72-4DE6-A7A8-44CFE65B59CA}"/>
              </a:ext>
            </a:extLst>
          </p:cNvPr>
          <p:cNvPicPr>
            <a:picLocks noChangeAspect="1"/>
          </p:cNvPicPr>
          <p:nvPr/>
        </p:nvPicPr>
        <p:blipFill>
          <a:blip r:embed="rId4"/>
          <a:stretch>
            <a:fillRect/>
          </a:stretch>
        </p:blipFill>
        <p:spPr>
          <a:xfrm>
            <a:off x="11411644" y="0"/>
            <a:ext cx="780356" cy="780356"/>
          </a:xfrm>
          <a:prstGeom prst="rect">
            <a:avLst/>
          </a:prstGeom>
        </p:spPr>
      </p:pic>
    </p:spTree>
    <p:extLst>
      <p:ext uri="{BB962C8B-B14F-4D97-AF65-F5344CB8AC3E}">
        <p14:creationId xmlns:p14="http://schemas.microsoft.com/office/powerpoint/2010/main" val="37717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87FA8EE-04E8-274C-91CE-9C3205B93410}"/>
              </a:ext>
            </a:extLst>
          </p:cNvPr>
          <p:cNvSpPr>
            <a:spLocks noGrp="1" noChangeArrowheads="1"/>
          </p:cNvSpPr>
          <p:nvPr>
            <p:ph type="ctrTitle"/>
          </p:nvPr>
        </p:nvSpPr>
        <p:spPr>
          <a:xfrm>
            <a:off x="4267200" y="1122363"/>
            <a:ext cx="6400800" cy="2932112"/>
          </a:xfrm>
        </p:spPr>
        <p:txBody>
          <a:bodyPr/>
          <a:lstStyle/>
          <a:p>
            <a:pPr algn="l"/>
            <a:r>
              <a:rPr lang="en-US" altLang="en-US"/>
              <a:t>Welcome &amp; Introductions</a:t>
            </a:r>
          </a:p>
        </p:txBody>
      </p:sp>
      <p:pic>
        <p:nvPicPr>
          <p:cNvPr id="16387" name="Picture 10">
            <a:extLst>
              <a:ext uri="{FF2B5EF4-FFF2-40B4-BE49-F238E27FC236}">
                <a16:creationId xmlns:a16="http://schemas.microsoft.com/office/drawing/2014/main" id="{EF68AD74-98A1-D34B-A1A6-E1BF70949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564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A399F-5416-4366-90A5-4871581E97DA}"/>
              </a:ext>
            </a:extLst>
          </p:cNvPr>
          <p:cNvSpPr>
            <a:spLocks noGrp="1"/>
          </p:cNvSpPr>
          <p:nvPr>
            <p:ph type="title"/>
          </p:nvPr>
        </p:nvSpPr>
        <p:spPr/>
        <p:txBody>
          <a:bodyPr/>
          <a:lstStyle/>
          <a:p>
            <a:r>
              <a:rPr lang="en-US" dirty="0"/>
              <a:t>Student Transfer Request</a:t>
            </a:r>
          </a:p>
        </p:txBody>
      </p:sp>
      <p:pic>
        <p:nvPicPr>
          <p:cNvPr id="4" name="Picture 3">
            <a:extLst>
              <a:ext uri="{FF2B5EF4-FFF2-40B4-BE49-F238E27FC236}">
                <a16:creationId xmlns:a16="http://schemas.microsoft.com/office/drawing/2014/main" id="{29004A03-B24E-4C81-B9C4-00431D543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52" y="3561105"/>
            <a:ext cx="10093954" cy="1779821"/>
          </a:xfrm>
          <a:prstGeom prst="rect">
            <a:avLst/>
          </a:prstGeom>
        </p:spPr>
      </p:pic>
      <p:pic>
        <p:nvPicPr>
          <p:cNvPr id="5" name="Picture 4">
            <a:extLst>
              <a:ext uri="{FF2B5EF4-FFF2-40B4-BE49-F238E27FC236}">
                <a16:creationId xmlns:a16="http://schemas.microsoft.com/office/drawing/2014/main" id="{4F739264-E694-472B-8AC9-7FD3FCEC3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708" y="1440361"/>
            <a:ext cx="10093955" cy="1748462"/>
          </a:xfrm>
          <a:prstGeom prst="rect">
            <a:avLst/>
          </a:prstGeom>
        </p:spPr>
      </p:pic>
      <p:sp>
        <p:nvSpPr>
          <p:cNvPr id="6" name="TextBox 5">
            <a:extLst>
              <a:ext uri="{FF2B5EF4-FFF2-40B4-BE49-F238E27FC236}">
                <a16:creationId xmlns:a16="http://schemas.microsoft.com/office/drawing/2014/main" id="{3743D408-525E-4F7F-8452-03397F193A7E}"/>
              </a:ext>
            </a:extLst>
          </p:cNvPr>
          <p:cNvSpPr txBox="1"/>
          <p:nvPr/>
        </p:nvSpPr>
        <p:spPr>
          <a:xfrm>
            <a:off x="942111" y="1075004"/>
            <a:ext cx="3968501" cy="369332"/>
          </a:xfrm>
          <a:prstGeom prst="rect">
            <a:avLst/>
          </a:prstGeom>
          <a:noFill/>
        </p:spPr>
        <p:txBody>
          <a:bodyPr wrap="square" rtlCol="0">
            <a:spAutoFit/>
          </a:bodyPr>
          <a:lstStyle/>
          <a:p>
            <a:r>
              <a:rPr lang="en-US"/>
              <a:t>Enrollment request - requestor’s view</a:t>
            </a:r>
          </a:p>
        </p:txBody>
      </p:sp>
      <p:sp>
        <p:nvSpPr>
          <p:cNvPr id="7" name="TextBox 6">
            <a:extLst>
              <a:ext uri="{FF2B5EF4-FFF2-40B4-BE49-F238E27FC236}">
                <a16:creationId xmlns:a16="http://schemas.microsoft.com/office/drawing/2014/main" id="{92C02E99-39E2-438B-A010-419253C3E801}"/>
              </a:ext>
            </a:extLst>
          </p:cNvPr>
          <p:cNvSpPr txBox="1"/>
          <p:nvPr/>
        </p:nvSpPr>
        <p:spPr>
          <a:xfrm>
            <a:off x="942111" y="3199725"/>
            <a:ext cx="3749995" cy="369332"/>
          </a:xfrm>
          <a:prstGeom prst="rect">
            <a:avLst/>
          </a:prstGeom>
          <a:noFill/>
        </p:spPr>
        <p:txBody>
          <a:bodyPr wrap="square" rtlCol="0">
            <a:spAutoFit/>
          </a:bodyPr>
          <a:lstStyle/>
          <a:p>
            <a:r>
              <a:rPr lang="en-US"/>
              <a:t>Enrollment request - receiver’s view</a:t>
            </a:r>
          </a:p>
        </p:txBody>
      </p:sp>
      <p:pic>
        <p:nvPicPr>
          <p:cNvPr id="8" name="Picture 7">
            <a:extLst>
              <a:ext uri="{FF2B5EF4-FFF2-40B4-BE49-F238E27FC236}">
                <a16:creationId xmlns:a16="http://schemas.microsoft.com/office/drawing/2014/main" id="{B94F152E-445E-4CE6-B7F6-E31532A928DE}"/>
              </a:ext>
            </a:extLst>
          </p:cNvPr>
          <p:cNvPicPr>
            <a:picLocks noChangeAspect="1"/>
          </p:cNvPicPr>
          <p:nvPr/>
        </p:nvPicPr>
        <p:blipFill>
          <a:blip r:embed="rId4"/>
          <a:stretch>
            <a:fillRect/>
          </a:stretch>
        </p:blipFill>
        <p:spPr>
          <a:xfrm>
            <a:off x="11411644" y="0"/>
            <a:ext cx="780356" cy="780356"/>
          </a:xfrm>
          <a:prstGeom prst="rect">
            <a:avLst/>
          </a:prstGeom>
        </p:spPr>
      </p:pic>
    </p:spTree>
    <p:extLst>
      <p:ext uri="{BB962C8B-B14F-4D97-AF65-F5344CB8AC3E}">
        <p14:creationId xmlns:p14="http://schemas.microsoft.com/office/powerpoint/2010/main" val="400086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4BCA-091C-411F-90F5-3CD1555B657F}"/>
              </a:ext>
            </a:extLst>
          </p:cNvPr>
          <p:cNvSpPr>
            <a:spLocks noGrp="1"/>
          </p:cNvSpPr>
          <p:nvPr>
            <p:ph type="title"/>
          </p:nvPr>
        </p:nvSpPr>
        <p:spPr/>
        <p:txBody>
          <a:bodyPr/>
          <a:lstStyle/>
          <a:p>
            <a:r>
              <a:rPr lang="en-US" dirty="0"/>
              <a:t>Student Accommodations</a:t>
            </a:r>
          </a:p>
        </p:txBody>
      </p:sp>
      <p:sp>
        <p:nvSpPr>
          <p:cNvPr id="3" name="Content Placeholder 2">
            <a:extLst>
              <a:ext uri="{FF2B5EF4-FFF2-40B4-BE49-F238E27FC236}">
                <a16:creationId xmlns:a16="http://schemas.microsoft.com/office/drawing/2014/main" id="{D0271D20-DA80-4BE8-BCAC-F127DDC68338}"/>
              </a:ext>
            </a:extLst>
          </p:cNvPr>
          <p:cNvSpPr>
            <a:spLocks noGrp="1"/>
          </p:cNvSpPr>
          <p:nvPr>
            <p:ph idx="1"/>
          </p:nvPr>
        </p:nvSpPr>
        <p:spPr>
          <a:xfrm>
            <a:off x="274674" y="982262"/>
            <a:ext cx="10515600" cy="5058414"/>
          </a:xfrm>
        </p:spPr>
        <p:txBody>
          <a:bodyPr/>
          <a:lstStyle/>
          <a:p>
            <a:pPr marL="914400" lvl="1" indent="-457200" algn="l">
              <a:buClrTx/>
              <a:buFont typeface="Wingdings" panose="05000000000000000000" pitchFamily="2" charset="2"/>
              <a:buChar char="§"/>
            </a:pPr>
            <a:r>
              <a:rPr lang="en-US" sz="3600" dirty="0">
                <a:latin typeface="Lato Semibold" panose="020F0502020204030203" pitchFamily="34" charset="0"/>
                <a:ea typeface="Lato Semibold" panose="020F0502020204030203" pitchFamily="34" charset="0"/>
                <a:cs typeface="Lato Semibold" panose="020F0502020204030203" pitchFamily="34" charset="0"/>
              </a:rPr>
              <a:t>Check/edit accommodations</a:t>
            </a:r>
          </a:p>
          <a:p>
            <a:pPr marL="1371600" lvl="2" indent="-457200" algn="l">
              <a:buClrTx/>
              <a:buFont typeface="Wingdings" panose="05000000000000000000" pitchFamily="2" charset="2"/>
              <a:buChar char="§"/>
            </a:pPr>
            <a:r>
              <a:rPr lang="en-US" sz="2800" dirty="0">
                <a:latin typeface="Lato Semibold" panose="020F0502020204030203" pitchFamily="34" charset="0"/>
                <a:ea typeface="Lato Semibold" panose="020F0502020204030203" pitchFamily="34" charset="0"/>
                <a:cs typeface="Lato Semibold" panose="020F0502020204030203" pitchFamily="34" charset="0"/>
              </a:rPr>
              <a:t>Accommodations not included in BIE roster upload</a:t>
            </a:r>
          </a:p>
          <a:p>
            <a:pPr marL="1371600" lvl="2" indent="-457200" algn="l">
              <a:buClrTx/>
              <a:buFont typeface="Wingdings" panose="05000000000000000000" pitchFamily="2" charset="2"/>
              <a:buChar char="§"/>
            </a:pPr>
            <a:r>
              <a:rPr lang="en-US" sz="2800" dirty="0">
                <a:latin typeface="Lato Semibold" panose="020F0502020204030203" pitchFamily="34" charset="0"/>
                <a:ea typeface="Lato Semibold" panose="020F0502020204030203" pitchFamily="34" charset="0"/>
                <a:cs typeface="Lato Semibold" panose="020F0502020204030203" pitchFamily="34" charset="0"/>
              </a:rPr>
              <a:t>Edit student accommodations individually or… </a:t>
            </a:r>
          </a:p>
          <a:p>
            <a:pPr marL="1371600" lvl="2" indent="-457200" algn="l">
              <a:buClrTx/>
              <a:buFont typeface="Wingdings" panose="05000000000000000000" pitchFamily="2" charset="2"/>
              <a:buChar char="§"/>
            </a:pPr>
            <a:r>
              <a:rPr lang="en-US" sz="2800" dirty="0">
                <a:latin typeface="Lato Semibold" panose="020F0502020204030203" pitchFamily="34" charset="0"/>
                <a:ea typeface="Lato Semibold" panose="020F0502020204030203" pitchFamily="34" charset="0"/>
                <a:cs typeface="Lato Semibold" panose="020F0502020204030203" pitchFamily="34" charset="0"/>
              </a:rPr>
              <a:t>Use </a:t>
            </a:r>
            <a:r>
              <a:rPr lang="en-US" sz="2800" i="1" dirty="0">
                <a:latin typeface="Lato Semibold" panose="020F0502020204030203" pitchFamily="34" charset="0"/>
                <a:ea typeface="Lato Semibold" panose="020F0502020204030203" pitchFamily="34" charset="0"/>
                <a:cs typeface="Lato Semibold" panose="020F0502020204030203" pitchFamily="34" charset="0"/>
              </a:rPr>
              <a:t>Upload Accommodations </a:t>
            </a:r>
            <a:r>
              <a:rPr lang="en-US" sz="2800" dirty="0">
                <a:latin typeface="Lato Semibold" panose="020F0502020204030203" pitchFamily="34" charset="0"/>
                <a:ea typeface="Lato Semibold" panose="020F0502020204030203" pitchFamily="34" charset="0"/>
                <a:cs typeface="Lato Semibold" panose="020F0502020204030203" pitchFamily="34" charset="0"/>
              </a:rPr>
              <a:t>to edit accommodations on multiple student records at one time </a:t>
            </a:r>
          </a:p>
          <a:p>
            <a:pPr marL="1828800" lvl="3" indent="-457200" algn="l">
              <a:buClrTx/>
              <a:buFont typeface="Wingdings" panose="05000000000000000000" pitchFamily="2" charset="2"/>
              <a:buChar char="§"/>
            </a:pPr>
            <a:r>
              <a:rPr lang="en-US" sz="2000" dirty="0">
                <a:latin typeface="Lato Semibold" panose="020F0502020204030203" pitchFamily="34" charset="0"/>
                <a:ea typeface="Lato Semibold" panose="020F0502020204030203" pitchFamily="34" charset="0"/>
                <a:cs typeface="Lato Semibold" panose="020F0502020204030203" pitchFamily="34" charset="0"/>
              </a:rPr>
              <a:t>Note: will not be available during testing administration hours (7am-9pm) </a:t>
            </a:r>
          </a:p>
          <a:p>
            <a:pPr marL="1371600" lvl="2" indent="-457200" algn="l">
              <a:buClrTx/>
              <a:buFont typeface="Wingdings" panose="05000000000000000000" pitchFamily="2" charset="2"/>
              <a:buChar char="§"/>
            </a:pPr>
            <a:r>
              <a:rPr lang="en-US" sz="2800" dirty="0">
                <a:latin typeface="Lato Semibold" panose="020F0502020204030203" pitchFamily="34" charset="0"/>
                <a:ea typeface="Lato Semibold" panose="020F0502020204030203" pitchFamily="34" charset="0"/>
                <a:cs typeface="Lato Semibold" panose="020F0502020204030203" pitchFamily="34" charset="0"/>
              </a:rPr>
              <a:t>You can use the </a:t>
            </a:r>
            <a:r>
              <a:rPr lang="en-US" sz="2800" i="1" dirty="0">
                <a:latin typeface="Lato Semibold" panose="020F0502020204030203" pitchFamily="34" charset="0"/>
                <a:ea typeface="Lato Semibold" panose="020F0502020204030203" pitchFamily="34" charset="0"/>
                <a:cs typeface="Lato Semibold" panose="020F0502020204030203" pitchFamily="34" charset="0"/>
              </a:rPr>
              <a:t>Export Accommodations </a:t>
            </a:r>
            <a:r>
              <a:rPr lang="en-US" sz="2800" dirty="0">
                <a:latin typeface="Lato Semibold" panose="020F0502020204030203" pitchFamily="34" charset="0"/>
                <a:ea typeface="Lato Semibold" panose="020F0502020204030203" pitchFamily="34" charset="0"/>
                <a:cs typeface="Lato Semibold" panose="020F0502020204030203" pitchFamily="34" charset="0"/>
              </a:rPr>
              <a:t>button to download list of all students and their currently assigned accommodations, edit that file and re-upload it using the </a:t>
            </a:r>
            <a:r>
              <a:rPr lang="en-US" sz="2800" i="1" dirty="0">
                <a:latin typeface="Lato Semibold" panose="020F0502020204030203" pitchFamily="34" charset="0"/>
                <a:ea typeface="Lato Semibold" panose="020F0502020204030203" pitchFamily="34" charset="0"/>
                <a:cs typeface="Lato Semibold" panose="020F0502020204030203" pitchFamily="34" charset="0"/>
              </a:rPr>
              <a:t>Upload Accommodations </a:t>
            </a:r>
            <a:r>
              <a:rPr lang="en-US" sz="2800" dirty="0">
                <a:latin typeface="Lato Semibold" panose="020F0502020204030203" pitchFamily="34" charset="0"/>
                <a:ea typeface="Lato Semibold" panose="020F0502020204030203" pitchFamily="34" charset="0"/>
                <a:cs typeface="Lato Semibold" panose="020F0502020204030203" pitchFamily="34" charset="0"/>
              </a:rPr>
              <a:t>menu</a:t>
            </a:r>
          </a:p>
          <a:p>
            <a:pPr marL="0" indent="0">
              <a:buNone/>
            </a:pPr>
            <a:endParaRPr lang="en-US" dirty="0"/>
          </a:p>
        </p:txBody>
      </p:sp>
      <p:pic>
        <p:nvPicPr>
          <p:cNvPr id="4" name="Picture 3">
            <a:extLst>
              <a:ext uri="{FF2B5EF4-FFF2-40B4-BE49-F238E27FC236}">
                <a16:creationId xmlns:a16="http://schemas.microsoft.com/office/drawing/2014/main" id="{572B636B-2ED6-41BE-86E9-7F58026843F0}"/>
              </a:ext>
            </a:extLst>
          </p:cNvPr>
          <p:cNvPicPr>
            <a:picLocks noChangeAspect="1"/>
          </p:cNvPicPr>
          <p:nvPr/>
        </p:nvPicPr>
        <p:blipFill>
          <a:blip r:embed="rId2"/>
          <a:stretch>
            <a:fillRect/>
          </a:stretch>
        </p:blipFill>
        <p:spPr>
          <a:xfrm>
            <a:off x="11411644" y="0"/>
            <a:ext cx="780356" cy="780356"/>
          </a:xfrm>
          <a:prstGeom prst="rect">
            <a:avLst/>
          </a:prstGeom>
        </p:spPr>
      </p:pic>
    </p:spTree>
    <p:extLst>
      <p:ext uri="{BB962C8B-B14F-4D97-AF65-F5344CB8AC3E}">
        <p14:creationId xmlns:p14="http://schemas.microsoft.com/office/powerpoint/2010/main" val="1763805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C3315-71F7-4FE9-A99C-AE53A5396C8E}"/>
              </a:ext>
            </a:extLst>
          </p:cNvPr>
          <p:cNvSpPr>
            <a:spLocks noGrp="1"/>
          </p:cNvSpPr>
          <p:nvPr>
            <p:ph type="title"/>
          </p:nvPr>
        </p:nvSpPr>
        <p:spPr/>
        <p:txBody>
          <a:bodyPr>
            <a:noAutofit/>
          </a:bodyPr>
          <a:lstStyle/>
          <a:p>
            <a:r>
              <a:rPr lang="en-US" sz="2800" dirty="0"/>
              <a:t>Universal Tools, Accessibility Features, and Accommodations</a:t>
            </a:r>
          </a:p>
        </p:txBody>
      </p:sp>
      <p:graphicFrame>
        <p:nvGraphicFramePr>
          <p:cNvPr id="4" name="Diagram 3">
            <a:extLst>
              <a:ext uri="{FF2B5EF4-FFF2-40B4-BE49-F238E27FC236}">
                <a16:creationId xmlns:a16="http://schemas.microsoft.com/office/drawing/2014/main" id="{01AC3510-0E26-4BE3-9641-E81C0D17A3A5}"/>
              </a:ext>
            </a:extLst>
          </p:cNvPr>
          <p:cNvGraphicFramePr/>
          <p:nvPr>
            <p:extLst>
              <p:ext uri="{D42A27DB-BD31-4B8C-83A1-F6EECF244321}">
                <p14:modId xmlns:p14="http://schemas.microsoft.com/office/powerpoint/2010/main" val="659514321"/>
              </p:ext>
            </p:extLst>
          </p:nvPr>
        </p:nvGraphicFramePr>
        <p:xfrm>
          <a:off x="2141620" y="1225525"/>
          <a:ext cx="7908759" cy="5384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29516095-607B-4ABD-9C1F-AEF04A94E3C8}"/>
              </a:ext>
            </a:extLst>
          </p:cNvPr>
          <p:cNvPicPr>
            <a:picLocks noChangeAspect="1"/>
          </p:cNvPicPr>
          <p:nvPr/>
        </p:nvPicPr>
        <p:blipFill>
          <a:blip r:embed="rId7"/>
          <a:stretch>
            <a:fillRect/>
          </a:stretch>
        </p:blipFill>
        <p:spPr>
          <a:xfrm>
            <a:off x="11411644" y="0"/>
            <a:ext cx="780356" cy="780356"/>
          </a:xfrm>
          <a:prstGeom prst="rect">
            <a:avLst/>
          </a:prstGeom>
        </p:spPr>
      </p:pic>
    </p:spTree>
    <p:extLst>
      <p:ext uri="{BB962C8B-B14F-4D97-AF65-F5344CB8AC3E}">
        <p14:creationId xmlns:p14="http://schemas.microsoft.com/office/powerpoint/2010/main" val="449189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BC3270-0930-CB79-8DE9-48D855FEF2E8}"/>
              </a:ext>
            </a:extLst>
          </p:cNvPr>
          <p:cNvPicPr>
            <a:picLocks noChangeAspect="1"/>
          </p:cNvPicPr>
          <p:nvPr/>
        </p:nvPicPr>
        <p:blipFill>
          <a:blip r:embed="rId2"/>
          <a:stretch>
            <a:fillRect/>
          </a:stretch>
        </p:blipFill>
        <p:spPr>
          <a:xfrm>
            <a:off x="726662" y="969715"/>
            <a:ext cx="4919330" cy="5528157"/>
          </a:xfrm>
          <a:prstGeom prst="rect">
            <a:avLst/>
          </a:prstGeom>
        </p:spPr>
      </p:pic>
      <p:sp>
        <p:nvSpPr>
          <p:cNvPr id="2" name="Title 1">
            <a:extLst>
              <a:ext uri="{FF2B5EF4-FFF2-40B4-BE49-F238E27FC236}">
                <a16:creationId xmlns:a16="http://schemas.microsoft.com/office/drawing/2014/main" id="{9CF275A9-F7BA-4297-9C60-3413458C7AB6}"/>
              </a:ext>
            </a:extLst>
          </p:cNvPr>
          <p:cNvSpPr>
            <a:spLocks noGrp="1"/>
          </p:cNvSpPr>
          <p:nvPr>
            <p:ph type="title"/>
          </p:nvPr>
        </p:nvSpPr>
        <p:spPr/>
        <p:txBody>
          <a:bodyPr/>
          <a:lstStyle/>
          <a:p>
            <a:r>
              <a:rPr lang="en-US" sz="4400" dirty="0"/>
              <a:t>Accessibility Features, and Accommodations</a:t>
            </a:r>
            <a:endParaRPr lang="en-US" dirty="0"/>
          </a:p>
        </p:txBody>
      </p:sp>
      <p:sp>
        <p:nvSpPr>
          <p:cNvPr id="3" name="Rectangle 2">
            <a:extLst>
              <a:ext uri="{FF2B5EF4-FFF2-40B4-BE49-F238E27FC236}">
                <a16:creationId xmlns:a16="http://schemas.microsoft.com/office/drawing/2014/main" id="{56F81A2E-825D-43FC-A77C-6FAD308DC7BC}"/>
              </a:ext>
            </a:extLst>
          </p:cNvPr>
          <p:cNvSpPr/>
          <p:nvPr/>
        </p:nvSpPr>
        <p:spPr>
          <a:xfrm>
            <a:off x="898075" y="3288093"/>
            <a:ext cx="1433946" cy="2137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1552358-CD36-4C00-9249-1BFB4688E967}"/>
              </a:ext>
            </a:extLst>
          </p:cNvPr>
          <p:cNvSpPr/>
          <p:nvPr/>
        </p:nvSpPr>
        <p:spPr>
          <a:xfrm>
            <a:off x="907001" y="3544493"/>
            <a:ext cx="1889593" cy="213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84E68F2-F165-4265-BB13-E0FDE7EE35F8}"/>
              </a:ext>
            </a:extLst>
          </p:cNvPr>
          <p:cNvSpPr/>
          <p:nvPr/>
        </p:nvSpPr>
        <p:spPr>
          <a:xfrm>
            <a:off x="907001" y="3852111"/>
            <a:ext cx="1980084" cy="213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C239862-F3DB-4B06-827A-46B21D84EC35}"/>
              </a:ext>
            </a:extLst>
          </p:cNvPr>
          <p:cNvSpPr txBox="1"/>
          <p:nvPr/>
        </p:nvSpPr>
        <p:spPr>
          <a:xfrm>
            <a:off x="6096000" y="2048915"/>
            <a:ext cx="4276940" cy="369332"/>
          </a:xfrm>
          <a:prstGeom prst="rect">
            <a:avLst/>
          </a:prstGeom>
          <a:noFill/>
        </p:spPr>
        <p:txBody>
          <a:bodyPr wrap="none" rtlCol="0">
            <a:spAutoFit/>
          </a:bodyPr>
          <a:lstStyle/>
          <a:p>
            <a:r>
              <a:rPr lang="en-US" i="1" dirty="0">
                <a:solidFill>
                  <a:srgbClr val="FF0000"/>
                </a:solidFill>
              </a:rPr>
              <a:t>Student will be assigned a TTS-specific form</a:t>
            </a:r>
          </a:p>
        </p:txBody>
      </p:sp>
      <p:sp>
        <p:nvSpPr>
          <p:cNvPr id="13" name="TextBox 12">
            <a:extLst>
              <a:ext uri="{FF2B5EF4-FFF2-40B4-BE49-F238E27FC236}">
                <a16:creationId xmlns:a16="http://schemas.microsoft.com/office/drawing/2014/main" id="{C75611B1-8876-4757-A4E0-663C032EFCB9}"/>
              </a:ext>
            </a:extLst>
          </p:cNvPr>
          <p:cNvSpPr txBox="1"/>
          <p:nvPr/>
        </p:nvSpPr>
        <p:spPr>
          <a:xfrm>
            <a:off x="6096000" y="2563779"/>
            <a:ext cx="4276940" cy="1200329"/>
          </a:xfrm>
          <a:prstGeom prst="rect">
            <a:avLst/>
          </a:prstGeom>
          <a:noFill/>
        </p:spPr>
        <p:txBody>
          <a:bodyPr wrap="square">
            <a:spAutoFit/>
          </a:bodyPr>
          <a:lstStyle/>
          <a:p>
            <a:r>
              <a:rPr lang="en-US" i="1" dirty="0">
                <a:solidFill>
                  <a:srgbClr val="FF0000"/>
                </a:solidFill>
              </a:rPr>
              <a:t>Student can use </a:t>
            </a:r>
            <a:r>
              <a:rPr lang="en-US" i="1" dirty="0" err="1">
                <a:solidFill>
                  <a:srgbClr val="FF0000"/>
                </a:solidFill>
              </a:rPr>
              <a:t>CoWriter</a:t>
            </a:r>
            <a:r>
              <a:rPr lang="en-US" i="1" dirty="0">
                <a:solidFill>
                  <a:srgbClr val="FF0000"/>
                </a:solidFill>
              </a:rPr>
              <a:t>© word-prediction; an additional file must download which may delay loading test by a minute</a:t>
            </a:r>
            <a:endParaRPr lang="en-US" dirty="0">
              <a:solidFill>
                <a:srgbClr val="FF0000"/>
              </a:solidFill>
            </a:endParaRPr>
          </a:p>
        </p:txBody>
      </p:sp>
      <p:sp>
        <p:nvSpPr>
          <p:cNvPr id="14" name="TextBox 13">
            <a:extLst>
              <a:ext uri="{FF2B5EF4-FFF2-40B4-BE49-F238E27FC236}">
                <a16:creationId xmlns:a16="http://schemas.microsoft.com/office/drawing/2014/main" id="{04CA5EC4-BDC3-40C4-AA7F-54C79B220DAE}"/>
              </a:ext>
            </a:extLst>
          </p:cNvPr>
          <p:cNvSpPr txBox="1"/>
          <p:nvPr/>
        </p:nvSpPr>
        <p:spPr>
          <a:xfrm>
            <a:off x="6096000" y="3878907"/>
            <a:ext cx="4276940" cy="646331"/>
          </a:xfrm>
          <a:prstGeom prst="rect">
            <a:avLst/>
          </a:prstGeom>
          <a:noFill/>
        </p:spPr>
        <p:txBody>
          <a:bodyPr wrap="square">
            <a:spAutoFit/>
          </a:bodyPr>
          <a:lstStyle/>
          <a:p>
            <a:r>
              <a:rPr lang="en-US" i="1" dirty="0">
                <a:solidFill>
                  <a:srgbClr val="FF0000"/>
                </a:solidFill>
              </a:rPr>
              <a:t>Windows only! Proctor must enter proctor password when student logs in to test. </a:t>
            </a:r>
            <a:endParaRPr lang="en-US" dirty="0">
              <a:solidFill>
                <a:srgbClr val="FF0000"/>
              </a:solidFill>
            </a:endParaRPr>
          </a:p>
        </p:txBody>
      </p:sp>
      <p:sp>
        <p:nvSpPr>
          <p:cNvPr id="15" name="TextBox 14">
            <a:extLst>
              <a:ext uri="{FF2B5EF4-FFF2-40B4-BE49-F238E27FC236}">
                <a16:creationId xmlns:a16="http://schemas.microsoft.com/office/drawing/2014/main" id="{E0AED672-0C91-4C8F-95EB-A5513368D360}"/>
              </a:ext>
            </a:extLst>
          </p:cNvPr>
          <p:cNvSpPr txBox="1"/>
          <p:nvPr/>
        </p:nvSpPr>
        <p:spPr>
          <a:xfrm>
            <a:off x="6080970" y="4623952"/>
            <a:ext cx="4276940" cy="1477328"/>
          </a:xfrm>
          <a:prstGeom prst="rect">
            <a:avLst/>
          </a:prstGeom>
          <a:noFill/>
        </p:spPr>
        <p:txBody>
          <a:bodyPr wrap="square">
            <a:spAutoFit/>
          </a:bodyPr>
          <a:lstStyle/>
          <a:p>
            <a:r>
              <a:rPr lang="en-US" i="1" dirty="0">
                <a:solidFill>
                  <a:srgbClr val="FF0000"/>
                </a:solidFill>
              </a:rPr>
              <a:t>See the “Testing with Third Party Assistive Technology” guide for more information on using the test interface with screen readers, speech-to-text, text-to-speech and other assistive technologies.</a:t>
            </a:r>
            <a:endParaRPr lang="en-US" dirty="0">
              <a:solidFill>
                <a:srgbClr val="FF0000"/>
              </a:solidFill>
            </a:endParaRPr>
          </a:p>
        </p:txBody>
      </p:sp>
      <p:cxnSp>
        <p:nvCxnSpPr>
          <p:cNvPr id="19" name="Straight Arrow Connector 18">
            <a:extLst>
              <a:ext uri="{FF2B5EF4-FFF2-40B4-BE49-F238E27FC236}">
                <a16:creationId xmlns:a16="http://schemas.microsoft.com/office/drawing/2014/main" id="{FE3FBC3D-35D0-44E3-B416-1B83BA0941BB}"/>
              </a:ext>
            </a:extLst>
          </p:cNvPr>
          <p:cNvCxnSpPr>
            <a:cxnSpLocks/>
          </p:cNvCxnSpPr>
          <p:nvPr/>
        </p:nvCxnSpPr>
        <p:spPr>
          <a:xfrm flipV="1">
            <a:off x="2332021" y="2193661"/>
            <a:ext cx="3759870" cy="11855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B14FB7-CF5A-4173-899F-9B0918D52F62}"/>
              </a:ext>
            </a:extLst>
          </p:cNvPr>
          <p:cNvCxnSpPr>
            <a:cxnSpLocks/>
          </p:cNvCxnSpPr>
          <p:nvPr/>
        </p:nvCxnSpPr>
        <p:spPr>
          <a:xfrm flipV="1">
            <a:off x="2800703" y="2759519"/>
            <a:ext cx="3291188" cy="9274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E9000C2-278F-490D-A770-22CBECE6723D}"/>
              </a:ext>
            </a:extLst>
          </p:cNvPr>
          <p:cNvCxnSpPr>
            <a:cxnSpLocks/>
            <a:stCxn id="12" idx="3"/>
            <a:endCxn id="14" idx="1"/>
          </p:cNvCxnSpPr>
          <p:nvPr/>
        </p:nvCxnSpPr>
        <p:spPr>
          <a:xfrm>
            <a:off x="2887085" y="3958986"/>
            <a:ext cx="3208915" cy="2430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F45F3C74-F32F-47C1-BD13-33562DD05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942" y="4687653"/>
            <a:ext cx="611949" cy="632175"/>
          </a:xfrm>
          <a:prstGeom prst="rect">
            <a:avLst/>
          </a:prstGeom>
        </p:spPr>
      </p:pic>
      <p:pic>
        <p:nvPicPr>
          <p:cNvPr id="16" name="Picture 15">
            <a:extLst>
              <a:ext uri="{FF2B5EF4-FFF2-40B4-BE49-F238E27FC236}">
                <a16:creationId xmlns:a16="http://schemas.microsoft.com/office/drawing/2014/main" id="{962C123B-A221-4B95-9106-87C39EBD1CDE}"/>
              </a:ext>
            </a:extLst>
          </p:cNvPr>
          <p:cNvPicPr>
            <a:picLocks noChangeAspect="1"/>
          </p:cNvPicPr>
          <p:nvPr/>
        </p:nvPicPr>
        <p:blipFill>
          <a:blip r:embed="rId4"/>
          <a:stretch>
            <a:fillRect/>
          </a:stretch>
        </p:blipFill>
        <p:spPr>
          <a:xfrm>
            <a:off x="11411644" y="0"/>
            <a:ext cx="780356" cy="780356"/>
          </a:xfrm>
          <a:prstGeom prst="rect">
            <a:avLst/>
          </a:prstGeom>
        </p:spPr>
      </p:pic>
    </p:spTree>
    <p:extLst>
      <p:ext uri="{BB962C8B-B14F-4D97-AF65-F5344CB8AC3E}">
        <p14:creationId xmlns:p14="http://schemas.microsoft.com/office/powerpoint/2010/main" val="5536965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4BCA-091C-411F-90F5-3CD1555B657F}"/>
              </a:ext>
            </a:extLst>
          </p:cNvPr>
          <p:cNvSpPr>
            <a:spLocks noGrp="1"/>
          </p:cNvSpPr>
          <p:nvPr>
            <p:ph type="title"/>
          </p:nvPr>
        </p:nvSpPr>
        <p:spPr/>
        <p:txBody>
          <a:bodyPr/>
          <a:lstStyle/>
          <a:p>
            <a:r>
              <a:rPr lang="en-US" dirty="0"/>
              <a:t>Student Accommodations</a:t>
            </a:r>
          </a:p>
        </p:txBody>
      </p:sp>
      <p:pic>
        <p:nvPicPr>
          <p:cNvPr id="6" name="Picture 5">
            <a:extLst>
              <a:ext uri="{FF2B5EF4-FFF2-40B4-BE49-F238E27FC236}">
                <a16:creationId xmlns:a16="http://schemas.microsoft.com/office/drawing/2014/main" id="{2C0237E2-BF22-4FB5-8C39-77A479C915BF}"/>
              </a:ext>
            </a:extLst>
          </p:cNvPr>
          <p:cNvPicPr>
            <a:picLocks noChangeAspect="1"/>
          </p:cNvPicPr>
          <p:nvPr/>
        </p:nvPicPr>
        <p:blipFill>
          <a:blip r:embed="rId2"/>
          <a:stretch>
            <a:fillRect/>
          </a:stretch>
        </p:blipFill>
        <p:spPr>
          <a:xfrm>
            <a:off x="11411644" y="0"/>
            <a:ext cx="780356" cy="780356"/>
          </a:xfrm>
          <a:prstGeom prst="rect">
            <a:avLst/>
          </a:prstGeom>
        </p:spPr>
      </p:pic>
      <p:grpSp>
        <p:nvGrpSpPr>
          <p:cNvPr id="12" name="Group 11">
            <a:extLst>
              <a:ext uri="{FF2B5EF4-FFF2-40B4-BE49-F238E27FC236}">
                <a16:creationId xmlns:a16="http://schemas.microsoft.com/office/drawing/2014/main" id="{598C4CDD-0690-5DC9-D9FC-80AC68C18992}"/>
              </a:ext>
            </a:extLst>
          </p:cNvPr>
          <p:cNvGrpSpPr/>
          <p:nvPr/>
        </p:nvGrpSpPr>
        <p:grpSpPr>
          <a:xfrm>
            <a:off x="136635" y="863188"/>
            <a:ext cx="11592910" cy="5433428"/>
            <a:chOff x="136635" y="863188"/>
            <a:chExt cx="11592910" cy="5433428"/>
          </a:xfrm>
        </p:grpSpPr>
        <p:pic>
          <p:nvPicPr>
            <p:cNvPr id="9" name="Picture 8" descr="Graphical user interface, application&#10;&#10;Description automatically generated">
              <a:extLst>
                <a:ext uri="{FF2B5EF4-FFF2-40B4-BE49-F238E27FC236}">
                  <a16:creationId xmlns:a16="http://schemas.microsoft.com/office/drawing/2014/main" id="{7A9A0CFE-100F-55B2-D807-CBA085414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35" y="863188"/>
              <a:ext cx="11592910" cy="5433428"/>
            </a:xfrm>
            <a:prstGeom prst="rect">
              <a:avLst/>
            </a:prstGeom>
          </p:spPr>
        </p:pic>
        <p:sp>
          <p:nvSpPr>
            <p:cNvPr id="11" name="Rectangle 10">
              <a:extLst>
                <a:ext uri="{FF2B5EF4-FFF2-40B4-BE49-F238E27FC236}">
                  <a16:creationId xmlns:a16="http://schemas.microsoft.com/office/drawing/2014/main" id="{842F3C3C-6E50-EB10-E374-EB2170E36E6F}"/>
                </a:ext>
              </a:extLst>
            </p:cNvPr>
            <p:cNvSpPr/>
            <p:nvPr/>
          </p:nvSpPr>
          <p:spPr>
            <a:xfrm>
              <a:off x="10211916" y="2507718"/>
              <a:ext cx="1328443" cy="2039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Graphical user interface, application, table, Excel&#10;&#10;Description automatically generated">
            <a:extLst>
              <a:ext uri="{FF2B5EF4-FFF2-40B4-BE49-F238E27FC236}">
                <a16:creationId xmlns:a16="http://schemas.microsoft.com/office/drawing/2014/main" id="{CA7DE6B7-7E64-80E1-EFC2-40EB8266E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8664" y="3054465"/>
            <a:ext cx="9963158" cy="2940347"/>
          </a:xfrm>
          <a:prstGeom prst="rect">
            <a:avLst/>
          </a:prstGeom>
        </p:spPr>
      </p:pic>
      <p:sp>
        <p:nvSpPr>
          <p:cNvPr id="19" name="Rectangle 18">
            <a:extLst>
              <a:ext uri="{FF2B5EF4-FFF2-40B4-BE49-F238E27FC236}">
                <a16:creationId xmlns:a16="http://schemas.microsoft.com/office/drawing/2014/main" id="{7722F9FD-48E8-A786-4256-0CE0D52043A4}"/>
              </a:ext>
            </a:extLst>
          </p:cNvPr>
          <p:cNvSpPr/>
          <p:nvPr/>
        </p:nvSpPr>
        <p:spPr>
          <a:xfrm>
            <a:off x="9985943" y="1877871"/>
            <a:ext cx="1554416" cy="3080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Graphical user interface, application, Word&#10;&#10;Description automatically generated">
            <a:extLst>
              <a:ext uri="{FF2B5EF4-FFF2-40B4-BE49-F238E27FC236}">
                <a16:creationId xmlns:a16="http://schemas.microsoft.com/office/drawing/2014/main" id="{4672481A-1206-3057-F2F6-C06EFEBBF0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144" y="790866"/>
            <a:ext cx="11644168" cy="5726798"/>
          </a:xfrm>
          <a:prstGeom prst="rect">
            <a:avLst/>
          </a:prstGeom>
        </p:spPr>
      </p:pic>
    </p:spTree>
    <p:extLst>
      <p:ext uri="{BB962C8B-B14F-4D97-AF65-F5344CB8AC3E}">
        <p14:creationId xmlns:p14="http://schemas.microsoft.com/office/powerpoint/2010/main" val="323958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9AA58-2519-4C00-BF1C-93009B9067BD}"/>
              </a:ext>
            </a:extLst>
          </p:cNvPr>
          <p:cNvSpPr>
            <a:spLocks noGrp="1"/>
          </p:cNvSpPr>
          <p:nvPr>
            <p:ph type="title"/>
          </p:nvPr>
        </p:nvSpPr>
        <p:spPr/>
        <p:txBody>
          <a:bodyPr/>
          <a:lstStyle/>
          <a:p>
            <a:r>
              <a:rPr lang="en-US" dirty="0"/>
              <a:t>Creating Classes</a:t>
            </a:r>
          </a:p>
        </p:txBody>
      </p:sp>
      <p:sp>
        <p:nvSpPr>
          <p:cNvPr id="3" name="Content Placeholder 2">
            <a:extLst>
              <a:ext uri="{FF2B5EF4-FFF2-40B4-BE49-F238E27FC236}">
                <a16:creationId xmlns:a16="http://schemas.microsoft.com/office/drawing/2014/main" id="{DD59AC44-D0D9-44AD-8AB9-AB0D2C0F1D93}"/>
              </a:ext>
            </a:extLst>
          </p:cNvPr>
          <p:cNvSpPr>
            <a:spLocks noGrp="1"/>
          </p:cNvSpPr>
          <p:nvPr>
            <p:ph idx="1"/>
          </p:nvPr>
        </p:nvSpPr>
        <p:spPr/>
        <p:txBody>
          <a:bodyPr>
            <a:normAutofit/>
          </a:bodyPr>
          <a:lstStyle/>
          <a:p>
            <a:pPr>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Groups of one or more students who will take a test</a:t>
            </a:r>
          </a:p>
          <a:p>
            <a:pPr>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Create grade-level classes</a:t>
            </a:r>
          </a:p>
          <a:p>
            <a:pPr lvl="1">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Maximum number of student allowed in a class: 100</a:t>
            </a:r>
          </a:p>
          <a:p>
            <a:pPr lvl="1">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Class can be deleted if it has not been scheduled for a test</a:t>
            </a:r>
          </a:p>
          <a:p>
            <a:pPr lvl="1">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If test session scheduled and no student has logged in, delete test session, then class</a:t>
            </a:r>
          </a:p>
          <a:p>
            <a:pPr>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Students can be assigned to more than one class</a:t>
            </a:r>
          </a:p>
          <a:p>
            <a:pPr>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If any student needs to retake the test, you must either:</a:t>
            </a:r>
          </a:p>
          <a:p>
            <a:pPr lvl="1">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Create a new class and put the student(s) in that class and schedule that class for a test in a new test session, or…</a:t>
            </a:r>
          </a:p>
          <a:p>
            <a:pPr lvl="1">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Create a Test Subgroup (Benchmark Only!)</a:t>
            </a:r>
          </a:p>
        </p:txBody>
      </p:sp>
      <p:pic>
        <p:nvPicPr>
          <p:cNvPr id="4" name="Picture 3">
            <a:extLst>
              <a:ext uri="{FF2B5EF4-FFF2-40B4-BE49-F238E27FC236}">
                <a16:creationId xmlns:a16="http://schemas.microsoft.com/office/drawing/2014/main" id="{18D66D9A-D18D-46E1-8272-10C2857C5831}"/>
              </a:ext>
            </a:extLst>
          </p:cNvPr>
          <p:cNvPicPr>
            <a:picLocks noChangeAspect="1"/>
          </p:cNvPicPr>
          <p:nvPr/>
        </p:nvPicPr>
        <p:blipFill>
          <a:blip r:embed="rId2"/>
          <a:stretch>
            <a:fillRect/>
          </a:stretch>
        </p:blipFill>
        <p:spPr>
          <a:xfrm>
            <a:off x="11411644" y="0"/>
            <a:ext cx="780356" cy="780356"/>
          </a:xfrm>
          <a:prstGeom prst="rect">
            <a:avLst/>
          </a:prstGeom>
        </p:spPr>
      </p:pic>
    </p:spTree>
    <p:extLst>
      <p:ext uri="{BB962C8B-B14F-4D97-AF65-F5344CB8AC3E}">
        <p14:creationId xmlns:p14="http://schemas.microsoft.com/office/powerpoint/2010/main" val="547468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4BCA-091C-411F-90F5-3CD1555B657F}"/>
              </a:ext>
            </a:extLst>
          </p:cNvPr>
          <p:cNvSpPr>
            <a:spLocks noGrp="1"/>
          </p:cNvSpPr>
          <p:nvPr>
            <p:ph type="title"/>
          </p:nvPr>
        </p:nvSpPr>
        <p:spPr/>
        <p:txBody>
          <a:bodyPr/>
          <a:lstStyle/>
          <a:p>
            <a:r>
              <a:rPr lang="en-US" dirty="0"/>
              <a:t>Creating Classes</a:t>
            </a:r>
          </a:p>
        </p:txBody>
      </p:sp>
      <p:pic>
        <p:nvPicPr>
          <p:cNvPr id="6" name="Picture 5">
            <a:extLst>
              <a:ext uri="{FF2B5EF4-FFF2-40B4-BE49-F238E27FC236}">
                <a16:creationId xmlns:a16="http://schemas.microsoft.com/office/drawing/2014/main" id="{2C0237E2-BF22-4FB5-8C39-77A479C915BF}"/>
              </a:ext>
            </a:extLst>
          </p:cNvPr>
          <p:cNvPicPr>
            <a:picLocks noChangeAspect="1"/>
          </p:cNvPicPr>
          <p:nvPr/>
        </p:nvPicPr>
        <p:blipFill>
          <a:blip r:embed="rId2"/>
          <a:stretch>
            <a:fillRect/>
          </a:stretch>
        </p:blipFill>
        <p:spPr>
          <a:xfrm>
            <a:off x="11411644" y="0"/>
            <a:ext cx="780356" cy="780356"/>
          </a:xfrm>
          <a:prstGeom prst="rect">
            <a:avLst/>
          </a:prstGeom>
        </p:spPr>
      </p:pic>
      <p:sp>
        <p:nvSpPr>
          <p:cNvPr id="5" name="Content Placeholder 2">
            <a:extLst>
              <a:ext uri="{FF2B5EF4-FFF2-40B4-BE49-F238E27FC236}">
                <a16:creationId xmlns:a16="http://schemas.microsoft.com/office/drawing/2014/main" id="{B8F5FE9E-93E0-EDF8-2407-B5854AE439F6}"/>
              </a:ext>
            </a:extLst>
          </p:cNvPr>
          <p:cNvSpPr>
            <a:spLocks noGrp="1"/>
          </p:cNvSpPr>
          <p:nvPr>
            <p:ph idx="1"/>
          </p:nvPr>
        </p:nvSpPr>
        <p:spPr>
          <a:xfrm>
            <a:off x="838200" y="1035424"/>
            <a:ext cx="10515600" cy="5058414"/>
          </a:xfrm>
        </p:spPr>
        <p:txBody>
          <a:bodyPr>
            <a:normAutofit/>
          </a:bodyPr>
          <a:lstStyle/>
          <a:p>
            <a:pPr>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STCs or TAs (Teachers) can create classes</a:t>
            </a:r>
          </a:p>
          <a:p>
            <a:pPr>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Each class must have a TA assigned to the class</a:t>
            </a:r>
          </a:p>
          <a:p>
            <a:pPr>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STCs can create classes and assign any TA</a:t>
            </a:r>
          </a:p>
          <a:p>
            <a:pPr>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STCs can view or edit any class in their school</a:t>
            </a:r>
          </a:p>
          <a:p>
            <a:pPr>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TAs can only assign themselves as TA for the classes they create</a:t>
            </a:r>
          </a:p>
          <a:p>
            <a:pPr>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TAs can only view the classes if they are assigned as TA</a:t>
            </a:r>
          </a:p>
          <a:p>
            <a:pPr>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TAs can put any student in the school in their class</a:t>
            </a:r>
          </a:p>
          <a:p>
            <a:pPr>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Once a student is assigned to the TA’s class the TA can view the student record but cannot edit it. </a:t>
            </a:r>
          </a:p>
        </p:txBody>
      </p:sp>
    </p:spTree>
    <p:extLst>
      <p:ext uri="{BB962C8B-B14F-4D97-AF65-F5344CB8AC3E}">
        <p14:creationId xmlns:p14="http://schemas.microsoft.com/office/powerpoint/2010/main" val="16278688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Graphical user interface, application&#10;&#10;Description automatically generated">
            <a:extLst>
              <a:ext uri="{FF2B5EF4-FFF2-40B4-BE49-F238E27FC236}">
                <a16:creationId xmlns:a16="http://schemas.microsoft.com/office/drawing/2014/main" id="{3F3A7814-0FE2-3D4E-140A-8BF36AF44C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52765"/>
            <a:ext cx="10515600" cy="4623932"/>
          </a:xfrm>
        </p:spPr>
      </p:pic>
      <p:sp>
        <p:nvSpPr>
          <p:cNvPr id="2" name="Title 1">
            <a:extLst>
              <a:ext uri="{FF2B5EF4-FFF2-40B4-BE49-F238E27FC236}">
                <a16:creationId xmlns:a16="http://schemas.microsoft.com/office/drawing/2014/main" id="{C123CA12-8D66-4A45-A873-BA6B68F89C3D}"/>
              </a:ext>
            </a:extLst>
          </p:cNvPr>
          <p:cNvSpPr>
            <a:spLocks noGrp="1"/>
          </p:cNvSpPr>
          <p:nvPr>
            <p:ph type="title"/>
          </p:nvPr>
        </p:nvSpPr>
        <p:spPr/>
        <p:txBody>
          <a:bodyPr/>
          <a:lstStyle/>
          <a:p>
            <a:r>
              <a:rPr lang="en-US" dirty="0"/>
              <a:t>Creating Classes</a:t>
            </a:r>
          </a:p>
        </p:txBody>
      </p:sp>
      <p:sp>
        <p:nvSpPr>
          <p:cNvPr id="6" name="Rectangle 5">
            <a:extLst>
              <a:ext uri="{FF2B5EF4-FFF2-40B4-BE49-F238E27FC236}">
                <a16:creationId xmlns:a16="http://schemas.microsoft.com/office/drawing/2014/main" id="{12E59E6E-EA03-4902-BB20-61125874B803}"/>
              </a:ext>
            </a:extLst>
          </p:cNvPr>
          <p:cNvSpPr/>
          <p:nvPr/>
        </p:nvSpPr>
        <p:spPr>
          <a:xfrm>
            <a:off x="1063814" y="2689343"/>
            <a:ext cx="10140213" cy="11259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9114146-81D2-4DB1-88EE-B58ED2770725}"/>
              </a:ext>
            </a:extLst>
          </p:cNvPr>
          <p:cNvSpPr/>
          <p:nvPr/>
        </p:nvSpPr>
        <p:spPr>
          <a:xfrm>
            <a:off x="4915653" y="1252765"/>
            <a:ext cx="680155" cy="2800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CBB7BFB-07C7-438D-AA4A-8D55D7929383}"/>
              </a:ext>
            </a:extLst>
          </p:cNvPr>
          <p:cNvPicPr>
            <a:picLocks noChangeAspect="1"/>
          </p:cNvPicPr>
          <p:nvPr/>
        </p:nvPicPr>
        <p:blipFill>
          <a:blip r:embed="rId3"/>
          <a:stretch>
            <a:fillRect/>
          </a:stretch>
        </p:blipFill>
        <p:spPr>
          <a:xfrm>
            <a:off x="11411644" y="0"/>
            <a:ext cx="780356" cy="780356"/>
          </a:xfrm>
          <a:prstGeom prst="rect">
            <a:avLst/>
          </a:prstGeom>
        </p:spPr>
      </p:pic>
    </p:spTree>
    <p:extLst>
      <p:ext uri="{BB962C8B-B14F-4D97-AF65-F5344CB8AC3E}">
        <p14:creationId xmlns:p14="http://schemas.microsoft.com/office/powerpoint/2010/main" val="37306555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BF3E-6828-4F6D-ADA0-1FB24A5C2A62}"/>
              </a:ext>
            </a:extLst>
          </p:cNvPr>
          <p:cNvSpPr>
            <a:spLocks noGrp="1"/>
          </p:cNvSpPr>
          <p:nvPr>
            <p:ph type="title"/>
          </p:nvPr>
        </p:nvSpPr>
        <p:spPr/>
        <p:txBody>
          <a:bodyPr/>
          <a:lstStyle/>
          <a:p>
            <a:r>
              <a:rPr lang="en-US" dirty="0"/>
              <a:t>Creating Classes</a:t>
            </a:r>
          </a:p>
        </p:txBody>
      </p:sp>
      <p:pic>
        <p:nvPicPr>
          <p:cNvPr id="5" name="Content Placeholder 4" descr="Graphical user interface, application, Word&#10;&#10;Description automatically generated">
            <a:extLst>
              <a:ext uri="{FF2B5EF4-FFF2-40B4-BE49-F238E27FC236}">
                <a16:creationId xmlns:a16="http://schemas.microsoft.com/office/drawing/2014/main" id="{EC893D65-6B5C-4A4F-B4E7-F8CD76B85E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380" y="1056315"/>
            <a:ext cx="9037597" cy="5059363"/>
          </a:xfrm>
        </p:spPr>
      </p:pic>
      <p:sp>
        <p:nvSpPr>
          <p:cNvPr id="6" name="Oval 5">
            <a:extLst>
              <a:ext uri="{FF2B5EF4-FFF2-40B4-BE49-F238E27FC236}">
                <a16:creationId xmlns:a16="http://schemas.microsoft.com/office/drawing/2014/main" id="{4F2979AF-B5B1-44DF-810B-0427940C8C39}"/>
              </a:ext>
            </a:extLst>
          </p:cNvPr>
          <p:cNvSpPr/>
          <p:nvPr/>
        </p:nvSpPr>
        <p:spPr>
          <a:xfrm>
            <a:off x="425380" y="1913860"/>
            <a:ext cx="287079" cy="2445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7" name="Oval 6">
            <a:extLst>
              <a:ext uri="{FF2B5EF4-FFF2-40B4-BE49-F238E27FC236}">
                <a16:creationId xmlns:a16="http://schemas.microsoft.com/office/drawing/2014/main" id="{298D26DB-3E74-4231-81A5-798A4EF5F0F8}"/>
              </a:ext>
            </a:extLst>
          </p:cNvPr>
          <p:cNvSpPr/>
          <p:nvPr/>
        </p:nvSpPr>
        <p:spPr>
          <a:xfrm>
            <a:off x="414824" y="2339414"/>
            <a:ext cx="287079" cy="2445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8" name="Oval 7">
            <a:extLst>
              <a:ext uri="{FF2B5EF4-FFF2-40B4-BE49-F238E27FC236}">
                <a16:creationId xmlns:a16="http://schemas.microsoft.com/office/drawing/2014/main" id="{0BA49F8C-6FC8-46AF-9604-EC4CB556F774}"/>
              </a:ext>
            </a:extLst>
          </p:cNvPr>
          <p:cNvSpPr/>
          <p:nvPr/>
        </p:nvSpPr>
        <p:spPr>
          <a:xfrm>
            <a:off x="3019801" y="2150442"/>
            <a:ext cx="287079" cy="2445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9" name="Oval 8">
            <a:extLst>
              <a:ext uri="{FF2B5EF4-FFF2-40B4-BE49-F238E27FC236}">
                <a16:creationId xmlns:a16="http://schemas.microsoft.com/office/drawing/2014/main" id="{A56911AD-2CBA-4A60-BA2C-F8D63B21EF70}"/>
              </a:ext>
            </a:extLst>
          </p:cNvPr>
          <p:cNvSpPr/>
          <p:nvPr/>
        </p:nvSpPr>
        <p:spPr>
          <a:xfrm>
            <a:off x="460900" y="3350879"/>
            <a:ext cx="287079" cy="2445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sp>
        <p:nvSpPr>
          <p:cNvPr id="10" name="Oval 9">
            <a:extLst>
              <a:ext uri="{FF2B5EF4-FFF2-40B4-BE49-F238E27FC236}">
                <a16:creationId xmlns:a16="http://schemas.microsoft.com/office/drawing/2014/main" id="{F913ADD6-256F-449F-8685-11AB1816A356}"/>
              </a:ext>
            </a:extLst>
          </p:cNvPr>
          <p:cNvSpPr/>
          <p:nvPr/>
        </p:nvSpPr>
        <p:spPr>
          <a:xfrm>
            <a:off x="281840" y="4281497"/>
            <a:ext cx="287079" cy="2445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5</a:t>
            </a:r>
            <a:endParaRPr lang="en-US" dirty="0"/>
          </a:p>
        </p:txBody>
      </p:sp>
      <p:sp>
        <p:nvSpPr>
          <p:cNvPr id="11" name="Oval 10">
            <a:extLst>
              <a:ext uri="{FF2B5EF4-FFF2-40B4-BE49-F238E27FC236}">
                <a16:creationId xmlns:a16="http://schemas.microsoft.com/office/drawing/2014/main" id="{B0BCB347-3EA9-420C-B1FB-087B77381609}"/>
              </a:ext>
            </a:extLst>
          </p:cNvPr>
          <p:cNvSpPr/>
          <p:nvPr/>
        </p:nvSpPr>
        <p:spPr>
          <a:xfrm>
            <a:off x="3026812" y="4196316"/>
            <a:ext cx="287079" cy="2445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6</a:t>
            </a:r>
            <a:endParaRPr lang="en-US" dirty="0"/>
          </a:p>
        </p:txBody>
      </p:sp>
      <p:sp>
        <p:nvSpPr>
          <p:cNvPr id="12" name="Oval 11">
            <a:extLst>
              <a:ext uri="{FF2B5EF4-FFF2-40B4-BE49-F238E27FC236}">
                <a16:creationId xmlns:a16="http://schemas.microsoft.com/office/drawing/2014/main" id="{AD0E4C33-D0A1-4630-8C89-1436BF6B641D}"/>
              </a:ext>
            </a:extLst>
          </p:cNvPr>
          <p:cNvSpPr/>
          <p:nvPr/>
        </p:nvSpPr>
        <p:spPr>
          <a:xfrm>
            <a:off x="425380" y="5871129"/>
            <a:ext cx="287079" cy="2445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7</a:t>
            </a:r>
            <a:endParaRPr lang="en-US" dirty="0"/>
          </a:p>
        </p:txBody>
      </p:sp>
      <p:graphicFrame>
        <p:nvGraphicFramePr>
          <p:cNvPr id="13" name="Content Placeholder 5">
            <a:extLst>
              <a:ext uri="{FF2B5EF4-FFF2-40B4-BE49-F238E27FC236}">
                <a16:creationId xmlns:a16="http://schemas.microsoft.com/office/drawing/2014/main" id="{E4551612-4318-4570-BE57-263D49E7BA7B}"/>
              </a:ext>
            </a:extLst>
          </p:cNvPr>
          <p:cNvGraphicFramePr>
            <a:graphicFrameLocks/>
          </p:cNvGraphicFramePr>
          <p:nvPr>
            <p:extLst>
              <p:ext uri="{D42A27DB-BD31-4B8C-83A1-F6EECF244321}">
                <p14:modId xmlns:p14="http://schemas.microsoft.com/office/powerpoint/2010/main" val="2418077863"/>
              </p:ext>
            </p:extLst>
          </p:nvPr>
        </p:nvGraphicFramePr>
        <p:xfrm>
          <a:off x="9590567" y="1244009"/>
          <a:ext cx="2433660" cy="2945671"/>
        </p:xfrm>
        <a:graphic>
          <a:graphicData uri="http://schemas.openxmlformats.org/drawingml/2006/table">
            <a:tbl>
              <a:tblPr firstRow="1" bandRow="1">
                <a:tableStyleId>{69012ECD-51FC-41F1-AA8D-1B2483CD663E}</a:tableStyleId>
              </a:tblPr>
              <a:tblGrid>
                <a:gridCol w="540364">
                  <a:extLst>
                    <a:ext uri="{9D8B030D-6E8A-4147-A177-3AD203B41FA5}">
                      <a16:colId xmlns:a16="http://schemas.microsoft.com/office/drawing/2014/main" val="2671576022"/>
                    </a:ext>
                  </a:extLst>
                </a:gridCol>
                <a:gridCol w="1893296">
                  <a:extLst>
                    <a:ext uri="{9D8B030D-6E8A-4147-A177-3AD203B41FA5}">
                      <a16:colId xmlns:a16="http://schemas.microsoft.com/office/drawing/2014/main" val="4060567364"/>
                    </a:ext>
                  </a:extLst>
                </a:gridCol>
              </a:tblGrid>
              <a:tr h="322932">
                <a:tc>
                  <a:txBody>
                    <a:bodyPr/>
                    <a:lstStyle/>
                    <a:p>
                      <a:pPr algn="ctr"/>
                      <a:r>
                        <a:rPr lang="en-US" sz="1400" b="1" dirty="0">
                          <a:latin typeface="Lato Light" panose="020F0302020204030203" pitchFamily="34" charset="0"/>
                          <a:ea typeface="Lato Semibold" panose="020F0502020204030203" pitchFamily="34" charset="0"/>
                          <a:cs typeface="Lato Semibold" panose="020F0502020204030203" pitchFamily="34" charset="0"/>
                        </a:rPr>
                        <a:t>Icon</a:t>
                      </a:r>
                    </a:p>
                  </a:txBody>
                  <a:tcPr/>
                </a:tc>
                <a:tc>
                  <a:txBody>
                    <a:bodyPr/>
                    <a:lstStyle/>
                    <a:p>
                      <a:pPr algn="l"/>
                      <a:r>
                        <a:rPr lang="en-US" sz="1400" b="1" dirty="0">
                          <a:latin typeface="Lato Light" panose="020F0302020204030203" pitchFamily="34" charset="0"/>
                          <a:ea typeface="Lato Semibold" panose="020F0502020204030203" pitchFamily="34" charset="0"/>
                          <a:cs typeface="Lato Semibold" panose="020F0502020204030203" pitchFamily="34" charset="0"/>
                        </a:rPr>
                        <a:t>Description</a:t>
                      </a:r>
                    </a:p>
                  </a:txBody>
                  <a:tcPr/>
                </a:tc>
                <a:extLst>
                  <a:ext uri="{0D108BD9-81ED-4DB2-BD59-A6C34878D82A}">
                    <a16:rowId xmlns:a16="http://schemas.microsoft.com/office/drawing/2014/main" val="610625009"/>
                  </a:ext>
                </a:extLst>
              </a:tr>
              <a:tr h="366176">
                <a:tc>
                  <a:txBody>
                    <a:bodyPr/>
                    <a:lstStyle/>
                    <a:p>
                      <a:pPr algn="ctr"/>
                      <a:r>
                        <a:rPr lang="en-US" sz="1800" b="1" dirty="0">
                          <a:latin typeface="Lato Light" panose="020F0302020204030203" pitchFamily="34" charset="0"/>
                        </a:rPr>
                        <a:t>1</a:t>
                      </a:r>
                    </a:p>
                  </a:txBody>
                  <a:tcPr/>
                </a:tc>
                <a:tc>
                  <a:txBody>
                    <a:bodyPr/>
                    <a:lstStyle/>
                    <a:p>
                      <a:pPr marL="0" indent="0">
                        <a:buNone/>
                      </a:pPr>
                      <a:r>
                        <a:rPr lang="en-US" sz="1600" b="1" dirty="0">
                          <a:latin typeface="Lato Light" panose="020F0302020204030203" pitchFamily="34" charset="0"/>
                        </a:rPr>
                        <a:t>class name</a:t>
                      </a:r>
                    </a:p>
                  </a:txBody>
                  <a:tcPr/>
                </a:tc>
                <a:extLst>
                  <a:ext uri="{0D108BD9-81ED-4DB2-BD59-A6C34878D82A}">
                    <a16:rowId xmlns:a16="http://schemas.microsoft.com/office/drawing/2014/main" val="288956801"/>
                  </a:ext>
                </a:extLst>
              </a:tr>
              <a:tr h="425683">
                <a:tc>
                  <a:txBody>
                    <a:bodyPr/>
                    <a:lstStyle/>
                    <a:p>
                      <a:pPr algn="ctr"/>
                      <a:r>
                        <a:rPr lang="en-US" sz="1800" b="1" dirty="0">
                          <a:latin typeface="Lato Light" panose="020F0302020204030203" pitchFamily="34" charset="0"/>
                        </a:rPr>
                        <a:t>2</a:t>
                      </a:r>
                    </a:p>
                  </a:txBody>
                  <a:tcPr/>
                </a:tc>
                <a:tc>
                  <a:txBody>
                    <a:bodyPr/>
                    <a:lstStyle/>
                    <a:p>
                      <a:r>
                        <a:rPr lang="en-US" sz="1600" b="1" dirty="0">
                          <a:latin typeface="Lato Light" panose="020F0302020204030203" pitchFamily="34" charset="0"/>
                        </a:rPr>
                        <a:t>TA name</a:t>
                      </a:r>
                    </a:p>
                  </a:txBody>
                  <a:tcPr/>
                </a:tc>
                <a:extLst>
                  <a:ext uri="{0D108BD9-81ED-4DB2-BD59-A6C34878D82A}">
                    <a16:rowId xmlns:a16="http://schemas.microsoft.com/office/drawing/2014/main" val="3882349522"/>
                  </a:ext>
                </a:extLst>
              </a:tr>
              <a:tr h="366176">
                <a:tc>
                  <a:txBody>
                    <a:bodyPr/>
                    <a:lstStyle/>
                    <a:p>
                      <a:pPr algn="ctr"/>
                      <a:r>
                        <a:rPr lang="en-US" sz="1800" b="1" dirty="0">
                          <a:latin typeface="Lato Light" panose="020F0302020204030203" pitchFamily="34" charset="0"/>
                        </a:rPr>
                        <a:t>3</a:t>
                      </a:r>
                    </a:p>
                  </a:txBody>
                  <a:tcPr/>
                </a:tc>
                <a:tc>
                  <a:txBody>
                    <a:bodyPr/>
                    <a:lstStyle/>
                    <a:p>
                      <a:r>
                        <a:rPr lang="en-US" sz="1600" b="1" dirty="0">
                          <a:latin typeface="Lato Light" panose="020F0302020204030203" pitchFamily="34" charset="0"/>
                        </a:rPr>
                        <a:t>grade</a:t>
                      </a:r>
                    </a:p>
                  </a:txBody>
                  <a:tcPr/>
                </a:tc>
                <a:extLst>
                  <a:ext uri="{0D108BD9-81ED-4DB2-BD59-A6C34878D82A}">
                    <a16:rowId xmlns:a16="http://schemas.microsoft.com/office/drawing/2014/main" val="3620317431"/>
                  </a:ext>
                </a:extLst>
              </a:tr>
              <a:tr h="366176">
                <a:tc>
                  <a:txBody>
                    <a:bodyPr/>
                    <a:lstStyle/>
                    <a:p>
                      <a:pPr algn="ctr"/>
                      <a:r>
                        <a:rPr lang="en-US" sz="1800" b="1" dirty="0">
                          <a:latin typeface="Lato Light" panose="020F0302020204030203" pitchFamily="34" charset="0"/>
                        </a:rPr>
                        <a:t>4</a:t>
                      </a:r>
                    </a:p>
                  </a:txBody>
                  <a:tcPr/>
                </a:tc>
                <a:tc>
                  <a:txBody>
                    <a:bodyPr/>
                    <a:lstStyle/>
                    <a:p>
                      <a:r>
                        <a:rPr lang="en-US" sz="1600" b="1" dirty="0">
                          <a:latin typeface="Lato Light" panose="020F0302020204030203" pitchFamily="34" charset="0"/>
                        </a:rPr>
                        <a:t>search/filter</a:t>
                      </a:r>
                    </a:p>
                  </a:txBody>
                  <a:tcPr/>
                </a:tc>
                <a:extLst>
                  <a:ext uri="{0D108BD9-81ED-4DB2-BD59-A6C34878D82A}">
                    <a16:rowId xmlns:a16="http://schemas.microsoft.com/office/drawing/2014/main" val="2071393367"/>
                  </a:ext>
                </a:extLst>
              </a:tr>
              <a:tr h="366176">
                <a:tc>
                  <a:txBody>
                    <a:bodyPr/>
                    <a:lstStyle/>
                    <a:p>
                      <a:pPr algn="ctr"/>
                      <a:r>
                        <a:rPr lang="en-US" sz="1800" b="1" dirty="0">
                          <a:latin typeface="Lato Light" panose="020F0302020204030203" pitchFamily="34" charset="0"/>
                        </a:rPr>
                        <a:t>5</a:t>
                      </a:r>
                    </a:p>
                  </a:txBody>
                  <a:tcPr/>
                </a:tc>
                <a:tc>
                  <a:txBody>
                    <a:bodyPr/>
                    <a:lstStyle/>
                    <a:p>
                      <a:r>
                        <a:rPr lang="en-US" sz="1600" b="1" dirty="0">
                          <a:latin typeface="Lato Light" panose="020F0302020204030203" pitchFamily="34" charset="0"/>
                        </a:rPr>
                        <a:t>students in school</a:t>
                      </a:r>
                    </a:p>
                  </a:txBody>
                  <a:tcPr/>
                </a:tc>
                <a:extLst>
                  <a:ext uri="{0D108BD9-81ED-4DB2-BD59-A6C34878D82A}">
                    <a16:rowId xmlns:a16="http://schemas.microsoft.com/office/drawing/2014/main" val="3392621188"/>
                  </a:ext>
                </a:extLst>
              </a:tr>
              <a:tr h="366176">
                <a:tc>
                  <a:txBody>
                    <a:bodyPr/>
                    <a:lstStyle/>
                    <a:p>
                      <a:pPr algn="ctr"/>
                      <a:r>
                        <a:rPr lang="en-US" sz="1800" b="1" dirty="0">
                          <a:latin typeface="Lato Light" panose="020F0302020204030203" pitchFamily="34" charset="0"/>
                        </a:rPr>
                        <a:t>6</a:t>
                      </a:r>
                    </a:p>
                  </a:txBody>
                  <a:tcPr/>
                </a:tc>
                <a:tc>
                  <a:txBody>
                    <a:bodyPr/>
                    <a:lstStyle/>
                    <a:p>
                      <a:r>
                        <a:rPr lang="en-US" sz="1600" b="1" dirty="0">
                          <a:latin typeface="Lato Light" panose="020F0302020204030203" pitchFamily="34" charset="0"/>
                        </a:rPr>
                        <a:t>students in class</a:t>
                      </a:r>
                    </a:p>
                  </a:txBody>
                  <a:tcPr/>
                </a:tc>
                <a:extLst>
                  <a:ext uri="{0D108BD9-81ED-4DB2-BD59-A6C34878D82A}">
                    <a16:rowId xmlns:a16="http://schemas.microsoft.com/office/drawing/2014/main" val="3103345389"/>
                  </a:ext>
                </a:extLst>
              </a:tr>
              <a:tr h="366176">
                <a:tc>
                  <a:txBody>
                    <a:bodyPr/>
                    <a:lstStyle/>
                    <a:p>
                      <a:pPr algn="ctr"/>
                      <a:r>
                        <a:rPr lang="en-US" sz="1800" b="1" dirty="0">
                          <a:latin typeface="Lato Light" panose="020F0302020204030203" pitchFamily="34" charset="0"/>
                        </a:rPr>
                        <a:t>7</a:t>
                      </a:r>
                    </a:p>
                  </a:txBody>
                  <a:tcPr/>
                </a:tc>
                <a:tc>
                  <a:txBody>
                    <a:bodyPr/>
                    <a:lstStyle/>
                    <a:p>
                      <a:r>
                        <a:rPr lang="en-US" sz="1600" b="1" dirty="0">
                          <a:latin typeface="Lato Light" panose="020F0302020204030203" pitchFamily="34" charset="0"/>
                        </a:rPr>
                        <a:t>save class</a:t>
                      </a:r>
                    </a:p>
                  </a:txBody>
                  <a:tcPr/>
                </a:tc>
                <a:extLst>
                  <a:ext uri="{0D108BD9-81ED-4DB2-BD59-A6C34878D82A}">
                    <a16:rowId xmlns:a16="http://schemas.microsoft.com/office/drawing/2014/main" val="2426601485"/>
                  </a:ext>
                </a:extLst>
              </a:tr>
            </a:tbl>
          </a:graphicData>
        </a:graphic>
      </p:graphicFrame>
      <p:sp>
        <p:nvSpPr>
          <p:cNvPr id="14" name="TextBox 13">
            <a:extLst>
              <a:ext uri="{FF2B5EF4-FFF2-40B4-BE49-F238E27FC236}">
                <a16:creationId xmlns:a16="http://schemas.microsoft.com/office/drawing/2014/main" id="{CC590A13-5445-410B-B0F7-906171747D3F}"/>
              </a:ext>
            </a:extLst>
          </p:cNvPr>
          <p:cNvSpPr txBox="1"/>
          <p:nvPr/>
        </p:nvSpPr>
        <p:spPr>
          <a:xfrm>
            <a:off x="4944178" y="1835243"/>
            <a:ext cx="3709554" cy="646331"/>
          </a:xfrm>
          <a:prstGeom prst="rect">
            <a:avLst/>
          </a:prstGeom>
          <a:noFill/>
        </p:spPr>
        <p:txBody>
          <a:bodyPr wrap="square" rtlCol="0">
            <a:spAutoFit/>
          </a:bodyPr>
          <a:lstStyle/>
          <a:p>
            <a:r>
              <a:rPr lang="en-US" dirty="0">
                <a:solidFill>
                  <a:srgbClr val="FF0000"/>
                </a:solidFill>
              </a:rPr>
              <a:t>TA name and grade will automatically be added to the class name!</a:t>
            </a:r>
          </a:p>
        </p:txBody>
      </p:sp>
      <p:pic>
        <p:nvPicPr>
          <p:cNvPr id="15" name="Picture 14">
            <a:extLst>
              <a:ext uri="{FF2B5EF4-FFF2-40B4-BE49-F238E27FC236}">
                <a16:creationId xmlns:a16="http://schemas.microsoft.com/office/drawing/2014/main" id="{1E38634C-210E-42B7-BF60-F7254B883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085" y="1621824"/>
            <a:ext cx="611949" cy="632175"/>
          </a:xfrm>
          <a:prstGeom prst="rect">
            <a:avLst/>
          </a:prstGeom>
        </p:spPr>
      </p:pic>
      <p:pic>
        <p:nvPicPr>
          <p:cNvPr id="16" name="Picture 15">
            <a:extLst>
              <a:ext uri="{FF2B5EF4-FFF2-40B4-BE49-F238E27FC236}">
                <a16:creationId xmlns:a16="http://schemas.microsoft.com/office/drawing/2014/main" id="{CDAE12B2-09C8-4394-86E2-7B7E62E06752}"/>
              </a:ext>
            </a:extLst>
          </p:cNvPr>
          <p:cNvPicPr>
            <a:picLocks noChangeAspect="1"/>
          </p:cNvPicPr>
          <p:nvPr/>
        </p:nvPicPr>
        <p:blipFill>
          <a:blip r:embed="rId4"/>
          <a:stretch>
            <a:fillRect/>
          </a:stretch>
        </p:blipFill>
        <p:spPr>
          <a:xfrm>
            <a:off x="11411644" y="0"/>
            <a:ext cx="780356" cy="780356"/>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E646C504-FE2D-1CFC-B7DC-215C6D8C4F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825" y="1046126"/>
            <a:ext cx="482138" cy="473826"/>
          </a:xfrm>
          <a:prstGeom prst="rect">
            <a:avLst/>
          </a:prstGeom>
        </p:spPr>
      </p:pic>
    </p:spTree>
    <p:extLst>
      <p:ext uri="{BB962C8B-B14F-4D97-AF65-F5344CB8AC3E}">
        <p14:creationId xmlns:p14="http://schemas.microsoft.com/office/powerpoint/2010/main" val="382994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Graphical user interface, application&#10;&#10;Description automatically generated">
            <a:extLst>
              <a:ext uri="{FF2B5EF4-FFF2-40B4-BE49-F238E27FC236}">
                <a16:creationId xmlns:a16="http://schemas.microsoft.com/office/drawing/2014/main" id="{3F3A7814-0FE2-3D4E-140A-8BF36AF44C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52765"/>
            <a:ext cx="10515600" cy="4623932"/>
          </a:xfrm>
        </p:spPr>
      </p:pic>
      <p:sp>
        <p:nvSpPr>
          <p:cNvPr id="2" name="Title 1">
            <a:extLst>
              <a:ext uri="{FF2B5EF4-FFF2-40B4-BE49-F238E27FC236}">
                <a16:creationId xmlns:a16="http://schemas.microsoft.com/office/drawing/2014/main" id="{C123CA12-8D66-4A45-A873-BA6B68F89C3D}"/>
              </a:ext>
            </a:extLst>
          </p:cNvPr>
          <p:cNvSpPr>
            <a:spLocks noGrp="1"/>
          </p:cNvSpPr>
          <p:nvPr>
            <p:ph type="title"/>
          </p:nvPr>
        </p:nvSpPr>
        <p:spPr/>
        <p:txBody>
          <a:bodyPr/>
          <a:lstStyle/>
          <a:p>
            <a:r>
              <a:rPr lang="en-US" dirty="0"/>
              <a:t>Creating Classes</a:t>
            </a:r>
          </a:p>
        </p:txBody>
      </p:sp>
      <p:sp>
        <p:nvSpPr>
          <p:cNvPr id="6" name="Rectangle 5">
            <a:extLst>
              <a:ext uri="{FF2B5EF4-FFF2-40B4-BE49-F238E27FC236}">
                <a16:creationId xmlns:a16="http://schemas.microsoft.com/office/drawing/2014/main" id="{12E59E6E-EA03-4902-BB20-61125874B803}"/>
              </a:ext>
            </a:extLst>
          </p:cNvPr>
          <p:cNvSpPr/>
          <p:nvPr/>
        </p:nvSpPr>
        <p:spPr>
          <a:xfrm>
            <a:off x="10213464" y="2058723"/>
            <a:ext cx="969543" cy="2535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CBB7BFB-07C7-438D-AA4A-8D55D7929383}"/>
              </a:ext>
            </a:extLst>
          </p:cNvPr>
          <p:cNvPicPr>
            <a:picLocks noChangeAspect="1"/>
          </p:cNvPicPr>
          <p:nvPr/>
        </p:nvPicPr>
        <p:blipFill>
          <a:blip r:embed="rId3"/>
          <a:stretch>
            <a:fillRect/>
          </a:stretch>
        </p:blipFill>
        <p:spPr>
          <a:xfrm>
            <a:off x="11411644" y="0"/>
            <a:ext cx="780356" cy="780356"/>
          </a:xfrm>
          <a:prstGeom prst="rect">
            <a:avLst/>
          </a:prstGeom>
        </p:spPr>
      </p:pic>
    </p:spTree>
    <p:extLst>
      <p:ext uri="{BB962C8B-B14F-4D97-AF65-F5344CB8AC3E}">
        <p14:creationId xmlns:p14="http://schemas.microsoft.com/office/powerpoint/2010/main" val="3095339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3">
            <a:extLst>
              <a:ext uri="{FF2B5EF4-FFF2-40B4-BE49-F238E27FC236}">
                <a16:creationId xmlns:a16="http://schemas.microsoft.com/office/drawing/2014/main" id="{82F2030B-445B-F941-BCEA-C241CDB4E526}"/>
              </a:ext>
            </a:extLst>
          </p:cNvPr>
          <p:cNvSpPr>
            <a:spLocks noGrp="1" noChangeArrowheads="1"/>
          </p:cNvSpPr>
          <p:nvPr>
            <p:ph type="title"/>
          </p:nvPr>
        </p:nvSpPr>
        <p:spPr>
          <a:xfrm>
            <a:off x="838200" y="96254"/>
            <a:ext cx="10515600" cy="1218074"/>
          </a:xfrm>
        </p:spPr>
        <p:txBody>
          <a:bodyPr/>
          <a:lstStyle/>
          <a:p>
            <a:r>
              <a:rPr lang="en-US" altLang="en-US" dirty="0"/>
              <a:t>Bureau of Indian Education (BIE)</a:t>
            </a:r>
          </a:p>
        </p:txBody>
      </p:sp>
      <p:sp>
        <p:nvSpPr>
          <p:cNvPr id="9218" name="Content Placeholder 4">
            <a:extLst>
              <a:ext uri="{FF2B5EF4-FFF2-40B4-BE49-F238E27FC236}">
                <a16:creationId xmlns:a16="http://schemas.microsoft.com/office/drawing/2014/main" id="{A5D97837-B00E-5E4C-8DE4-F685AE6B924B}"/>
              </a:ext>
            </a:extLst>
          </p:cNvPr>
          <p:cNvSpPr>
            <a:spLocks noGrp="1" noChangeArrowheads="1"/>
          </p:cNvSpPr>
          <p:nvPr>
            <p:ph idx="1"/>
          </p:nvPr>
        </p:nvSpPr>
        <p:spPr>
          <a:xfrm>
            <a:off x="838200" y="1052242"/>
            <a:ext cx="10515600" cy="1757578"/>
          </a:xfrm>
        </p:spPr>
        <p:txBody>
          <a:bodyPr/>
          <a:lstStyle/>
          <a:p>
            <a:r>
              <a:rPr lang="en-US" altLang="en-US" sz="2500" dirty="0">
                <a:latin typeface="Arial"/>
                <a:cs typeface="Arial"/>
              </a:rPr>
              <a:t>Aurelia Shorty, Education Program Specialist, Project Manager for Science</a:t>
            </a:r>
          </a:p>
          <a:p>
            <a:r>
              <a:rPr lang="en-US" altLang="en-US" sz="2500" dirty="0">
                <a:latin typeface="Arial"/>
                <a:cs typeface="Arial"/>
              </a:rPr>
              <a:t>Dr. </a:t>
            </a:r>
            <a:r>
              <a:rPr lang="en-US" altLang="en-US" sz="2500" dirty="0" err="1">
                <a:latin typeface="Arial"/>
                <a:cs typeface="Arial"/>
              </a:rPr>
              <a:t>Carmelia</a:t>
            </a:r>
            <a:r>
              <a:rPr lang="en-US" altLang="en-US" sz="2500" dirty="0">
                <a:latin typeface="Arial"/>
                <a:cs typeface="Arial"/>
              </a:rPr>
              <a:t> Becenti, Acting Chief Academic Officer</a:t>
            </a:r>
            <a:endParaRPr lang="en-US" altLang="en-US" sz="2500" dirty="0"/>
          </a:p>
          <a:p>
            <a:r>
              <a:rPr lang="en-US" altLang="en-US" sz="2500" dirty="0">
                <a:latin typeface="Arial"/>
                <a:cs typeface="Arial"/>
              </a:rPr>
              <a:t>Donald Griffin, Section 504 Program Coordinator</a:t>
            </a:r>
            <a:endParaRPr lang="en-US" altLang="en-US" sz="2500" dirty="0"/>
          </a:p>
        </p:txBody>
      </p:sp>
      <p:sp>
        <p:nvSpPr>
          <p:cNvPr id="4" name="Title 3">
            <a:extLst>
              <a:ext uri="{FF2B5EF4-FFF2-40B4-BE49-F238E27FC236}">
                <a16:creationId xmlns:a16="http://schemas.microsoft.com/office/drawing/2014/main" id="{1B91DA06-CC8E-4419-ACF9-374098E344E7}"/>
              </a:ext>
            </a:extLst>
          </p:cNvPr>
          <p:cNvSpPr txBox="1">
            <a:spLocks noChangeArrowheads="1"/>
          </p:cNvSpPr>
          <p:nvPr/>
        </p:nvSpPr>
        <p:spPr bwMode="auto">
          <a:xfrm>
            <a:off x="838200" y="3057234"/>
            <a:ext cx="105156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1A1A1A"/>
                </a:solidFill>
                <a:effectLst/>
                <a:uLnTx/>
                <a:uFillTx/>
                <a:latin typeface="Georgia" panose="02040502050405020303" pitchFamily="18" charset="0"/>
                <a:ea typeface="+mj-ea"/>
                <a:cs typeface="+mj-cs"/>
              </a:rPr>
              <a:t>Cognia</a:t>
            </a:r>
          </a:p>
        </p:txBody>
      </p:sp>
      <p:sp>
        <p:nvSpPr>
          <p:cNvPr id="5" name="Content Placeholder 4">
            <a:extLst>
              <a:ext uri="{FF2B5EF4-FFF2-40B4-BE49-F238E27FC236}">
                <a16:creationId xmlns:a16="http://schemas.microsoft.com/office/drawing/2014/main" id="{B360CBE7-FB4E-4331-98D8-0F8BF74B8937}"/>
              </a:ext>
            </a:extLst>
          </p:cNvPr>
          <p:cNvSpPr txBox="1">
            <a:spLocks noChangeArrowheads="1"/>
          </p:cNvSpPr>
          <p:nvPr/>
        </p:nvSpPr>
        <p:spPr bwMode="auto">
          <a:xfrm>
            <a:off x="838200" y="3749384"/>
            <a:ext cx="10515600" cy="102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Clr>
                <a:srgbClr val="FA554D"/>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Clr>
                <a:srgbClr val="FF554D"/>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Char char="•"/>
              <a:tabLst/>
              <a:defRPr/>
            </a:pPr>
            <a:r>
              <a:rPr kumimoji="0" lang="en-US" altLang="en-US" sz="2500" b="0" i="0" u="none" strike="noStrike" kern="1200" cap="none" spc="0" normalizeH="0" baseline="0" noProof="0" dirty="0">
                <a:ln>
                  <a:noFill/>
                </a:ln>
                <a:solidFill>
                  <a:srgbClr val="1A1A1A"/>
                </a:solidFill>
                <a:effectLst/>
                <a:uLnTx/>
                <a:uFillTx/>
                <a:latin typeface="Arial"/>
                <a:ea typeface="+mn-ea"/>
                <a:cs typeface="Arial"/>
              </a:rPr>
              <a:t>Mara Allaire, Program Manager</a:t>
            </a:r>
          </a:p>
          <a:p>
            <a:pPr marL="228600" marR="0" lvl="0" indent="-22860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Char char="•"/>
              <a:tabLst/>
              <a:defRPr/>
            </a:pPr>
            <a:r>
              <a:rPr kumimoji="0" lang="en-US" altLang="en-US" sz="2500" b="0" i="0" u="none" strike="noStrike" kern="1200" cap="none" spc="0" normalizeH="0" baseline="0" noProof="0" dirty="0">
                <a:ln>
                  <a:noFill/>
                </a:ln>
                <a:solidFill>
                  <a:srgbClr val="1A1A1A"/>
                </a:solidFill>
                <a:effectLst/>
                <a:uLnTx/>
                <a:uFillTx/>
                <a:latin typeface="Arial"/>
                <a:ea typeface="+mn-ea"/>
                <a:cs typeface="Arial"/>
              </a:rPr>
              <a:t>Sarah McCain, IT Project Manager II</a:t>
            </a:r>
            <a:endParaRPr kumimoji="0" lang="en-US" altLang="en-US" sz="25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endParaRPr>
          </a:p>
        </p:txBody>
      </p:sp>
      <p:sp>
        <p:nvSpPr>
          <p:cNvPr id="2" name="Title 3">
            <a:extLst>
              <a:ext uri="{FF2B5EF4-FFF2-40B4-BE49-F238E27FC236}">
                <a16:creationId xmlns:a16="http://schemas.microsoft.com/office/drawing/2014/main" id="{5BA66FC2-9A51-E9E3-1EDC-239E208DD823}"/>
              </a:ext>
            </a:extLst>
          </p:cNvPr>
          <p:cNvSpPr txBox="1">
            <a:spLocks noChangeArrowheads="1"/>
          </p:cNvSpPr>
          <p:nvPr/>
        </p:nvSpPr>
        <p:spPr bwMode="auto">
          <a:xfrm>
            <a:off x="838200" y="4851523"/>
            <a:ext cx="105156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1A1A1A"/>
                </a:solidFill>
                <a:effectLst/>
                <a:uLnTx/>
                <a:uFillTx/>
                <a:latin typeface="Georgia" panose="02040502050405020303" pitchFamily="18" charset="0"/>
                <a:ea typeface="+mj-ea"/>
                <a:cs typeface="+mj-cs"/>
              </a:rPr>
              <a:t>eMetric</a:t>
            </a:r>
          </a:p>
        </p:txBody>
      </p:sp>
      <p:sp>
        <p:nvSpPr>
          <p:cNvPr id="3" name="Content Placeholder 4">
            <a:extLst>
              <a:ext uri="{FF2B5EF4-FFF2-40B4-BE49-F238E27FC236}">
                <a16:creationId xmlns:a16="http://schemas.microsoft.com/office/drawing/2014/main" id="{A62D747F-FB75-7046-37D0-2B7B7F0795E2}"/>
              </a:ext>
            </a:extLst>
          </p:cNvPr>
          <p:cNvSpPr txBox="1">
            <a:spLocks noChangeArrowheads="1"/>
          </p:cNvSpPr>
          <p:nvPr/>
        </p:nvSpPr>
        <p:spPr bwMode="auto">
          <a:xfrm>
            <a:off x="838200" y="5497869"/>
            <a:ext cx="10515600" cy="117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Clr>
                <a:srgbClr val="FA554D"/>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Clr>
                <a:srgbClr val="FF554D"/>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Char char="•"/>
              <a:tabLst/>
              <a:defRPr/>
            </a:pPr>
            <a:r>
              <a:rPr kumimoji="0" lang="en-US" altLang="en-US" sz="2500" b="0" i="0" u="none" strike="noStrike" kern="1200" cap="none" spc="0" normalizeH="0" baseline="0" noProof="0" dirty="0">
                <a:ln>
                  <a:noFill/>
                </a:ln>
                <a:solidFill>
                  <a:srgbClr val="1A1A1A"/>
                </a:solidFill>
                <a:effectLst/>
                <a:uLnTx/>
                <a:uFillTx/>
                <a:latin typeface="Arial"/>
                <a:ea typeface="+mn-ea"/>
                <a:cs typeface="Arial"/>
              </a:rPr>
              <a:t>Aarti Jagtap, Project Manager III</a:t>
            </a:r>
          </a:p>
          <a:p>
            <a:pPr marL="228600" marR="0" lvl="0" indent="-22860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Char char="•"/>
              <a:tabLst/>
              <a:defRPr/>
            </a:pPr>
            <a:r>
              <a:rPr kumimoji="0" lang="en-US" altLang="en-US" sz="2500" b="0" i="0" u="none" strike="noStrike" kern="1200" cap="none" spc="0" normalizeH="0" baseline="0" noProof="0" dirty="0">
                <a:ln>
                  <a:noFill/>
                </a:ln>
                <a:solidFill>
                  <a:srgbClr val="1A1A1A"/>
                </a:solidFill>
                <a:effectLst/>
                <a:uLnTx/>
                <a:uFillTx/>
                <a:latin typeface="Arial"/>
                <a:ea typeface="+mn-ea"/>
                <a:cs typeface="Arial"/>
              </a:rPr>
              <a:t>Kaelee Harper, Senior Support Center Manager</a:t>
            </a:r>
          </a:p>
        </p:txBody>
      </p:sp>
    </p:spTree>
    <p:extLst>
      <p:ext uri="{BB962C8B-B14F-4D97-AF65-F5344CB8AC3E}">
        <p14:creationId xmlns:p14="http://schemas.microsoft.com/office/powerpoint/2010/main" val="326820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0C188-5EA1-4AA6-98F1-B80B2BCFEEB2}"/>
              </a:ext>
            </a:extLst>
          </p:cNvPr>
          <p:cNvSpPr>
            <a:spLocks noGrp="1"/>
          </p:cNvSpPr>
          <p:nvPr>
            <p:ph type="title"/>
          </p:nvPr>
        </p:nvSpPr>
        <p:spPr/>
        <p:txBody>
          <a:bodyPr/>
          <a:lstStyle/>
          <a:p>
            <a:r>
              <a:rPr lang="en-US" dirty="0"/>
              <a:t>Creating Classes</a:t>
            </a:r>
          </a:p>
        </p:txBody>
      </p:sp>
      <p:pic>
        <p:nvPicPr>
          <p:cNvPr id="10" name="Picture 9">
            <a:extLst>
              <a:ext uri="{FF2B5EF4-FFF2-40B4-BE49-F238E27FC236}">
                <a16:creationId xmlns:a16="http://schemas.microsoft.com/office/drawing/2014/main" id="{CD3B3EA5-FE08-4C4C-A860-3374F7267B31}"/>
              </a:ext>
            </a:extLst>
          </p:cNvPr>
          <p:cNvPicPr>
            <a:picLocks noChangeAspect="1"/>
          </p:cNvPicPr>
          <p:nvPr/>
        </p:nvPicPr>
        <p:blipFill>
          <a:blip r:embed="rId2"/>
          <a:stretch>
            <a:fillRect/>
          </a:stretch>
        </p:blipFill>
        <p:spPr>
          <a:xfrm>
            <a:off x="11411644" y="0"/>
            <a:ext cx="780356" cy="780356"/>
          </a:xfrm>
          <a:prstGeom prst="rect">
            <a:avLst/>
          </a:prstGeom>
        </p:spPr>
      </p:pic>
      <p:pic>
        <p:nvPicPr>
          <p:cNvPr id="18" name="Content Placeholder 17" descr="Graphical user interface, application, Word&#10;&#10;Description automatically generated">
            <a:extLst>
              <a:ext uri="{FF2B5EF4-FFF2-40B4-BE49-F238E27FC236}">
                <a16:creationId xmlns:a16="http://schemas.microsoft.com/office/drawing/2014/main" id="{717FD7DC-4824-31D4-FC65-B3A853A61D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247486"/>
            <a:ext cx="10515600" cy="4634490"/>
          </a:xfrm>
        </p:spPr>
      </p:pic>
      <p:sp>
        <p:nvSpPr>
          <p:cNvPr id="19" name="Rectangle 18">
            <a:extLst>
              <a:ext uri="{FF2B5EF4-FFF2-40B4-BE49-F238E27FC236}">
                <a16:creationId xmlns:a16="http://schemas.microsoft.com/office/drawing/2014/main" id="{D384C919-BCAE-305F-27B7-91D96E5546D3}"/>
              </a:ext>
            </a:extLst>
          </p:cNvPr>
          <p:cNvSpPr/>
          <p:nvPr/>
        </p:nvSpPr>
        <p:spPr>
          <a:xfrm>
            <a:off x="1201967" y="2662784"/>
            <a:ext cx="1212113" cy="2232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4C614FF-6287-2C96-7237-9F0E471A4268}"/>
              </a:ext>
            </a:extLst>
          </p:cNvPr>
          <p:cNvSpPr/>
          <p:nvPr/>
        </p:nvSpPr>
        <p:spPr>
          <a:xfrm>
            <a:off x="2445610" y="2662784"/>
            <a:ext cx="1548321" cy="2232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Table&#10;&#10;Description automatically generated">
            <a:extLst>
              <a:ext uri="{FF2B5EF4-FFF2-40B4-BE49-F238E27FC236}">
                <a16:creationId xmlns:a16="http://schemas.microsoft.com/office/drawing/2014/main" id="{E6FA87EF-531C-9FEF-00F2-630089AC0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2124" y="1990509"/>
            <a:ext cx="5963482" cy="3620005"/>
          </a:xfrm>
          <a:prstGeom prst="rect">
            <a:avLst/>
          </a:prstGeom>
        </p:spPr>
      </p:pic>
      <p:pic>
        <p:nvPicPr>
          <p:cNvPr id="24" name="Picture 23" descr="Table&#10;&#10;Description automatically generated">
            <a:extLst>
              <a:ext uri="{FF2B5EF4-FFF2-40B4-BE49-F238E27FC236}">
                <a16:creationId xmlns:a16="http://schemas.microsoft.com/office/drawing/2014/main" id="{2281D9CA-B486-D76F-3604-5598EA7702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2124" y="1804745"/>
            <a:ext cx="6070469" cy="3991532"/>
          </a:xfrm>
          <a:prstGeom prst="rect">
            <a:avLst/>
          </a:prstGeom>
        </p:spPr>
      </p:pic>
      <p:sp>
        <p:nvSpPr>
          <p:cNvPr id="25" name="TextBox 24">
            <a:extLst>
              <a:ext uri="{FF2B5EF4-FFF2-40B4-BE49-F238E27FC236}">
                <a16:creationId xmlns:a16="http://schemas.microsoft.com/office/drawing/2014/main" id="{4EE09C78-31AB-81F0-FE1A-FF2A29AE1A5D}"/>
              </a:ext>
            </a:extLst>
          </p:cNvPr>
          <p:cNvSpPr txBox="1"/>
          <p:nvPr/>
        </p:nvSpPr>
        <p:spPr>
          <a:xfrm>
            <a:off x="237636" y="4423633"/>
            <a:ext cx="2905879" cy="1477328"/>
          </a:xfrm>
          <a:prstGeom prst="rect">
            <a:avLst/>
          </a:prstGeom>
          <a:noFill/>
        </p:spPr>
        <p:txBody>
          <a:bodyPr wrap="square" rtlCol="0">
            <a:spAutoFit/>
          </a:bodyPr>
          <a:lstStyle/>
          <a:p>
            <a:r>
              <a:rPr lang="en-US" dirty="0"/>
              <a:t>Save as csv file type</a:t>
            </a:r>
          </a:p>
          <a:p>
            <a:endParaRPr lang="en-US" dirty="0"/>
          </a:p>
          <a:p>
            <a:r>
              <a:rPr lang="en-US" dirty="0"/>
              <a:t>Grade/course code must have leading zero 0 - make field type “text“ </a:t>
            </a:r>
          </a:p>
        </p:txBody>
      </p:sp>
      <p:pic>
        <p:nvPicPr>
          <p:cNvPr id="26" name="Picture 25">
            <a:extLst>
              <a:ext uri="{FF2B5EF4-FFF2-40B4-BE49-F238E27FC236}">
                <a16:creationId xmlns:a16="http://schemas.microsoft.com/office/drawing/2014/main" id="{BEE7E9F6-467D-2135-7060-7123D05319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65" y="3868946"/>
            <a:ext cx="611949" cy="632175"/>
          </a:xfrm>
          <a:prstGeom prst="rect">
            <a:avLst/>
          </a:prstGeom>
        </p:spPr>
      </p:pic>
      <p:sp>
        <p:nvSpPr>
          <p:cNvPr id="3" name="Rectangle 2">
            <a:extLst>
              <a:ext uri="{FF2B5EF4-FFF2-40B4-BE49-F238E27FC236}">
                <a16:creationId xmlns:a16="http://schemas.microsoft.com/office/drawing/2014/main" id="{00DA38DD-8D6D-A43F-AD42-0CEE4C705DCB}"/>
              </a:ext>
            </a:extLst>
          </p:cNvPr>
          <p:cNvSpPr/>
          <p:nvPr/>
        </p:nvSpPr>
        <p:spPr>
          <a:xfrm>
            <a:off x="1310824" y="3076441"/>
            <a:ext cx="1548321" cy="3040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46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Graphical user interface, text, application, email&#10;&#10;Description automatically generated">
            <a:extLst>
              <a:ext uri="{FF2B5EF4-FFF2-40B4-BE49-F238E27FC236}">
                <a16:creationId xmlns:a16="http://schemas.microsoft.com/office/drawing/2014/main" id="{8CDDD510-D5DF-29CE-3970-AD30AA9F7C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9163" y="1035050"/>
            <a:ext cx="9533674" cy="5059363"/>
          </a:xfrm>
        </p:spPr>
      </p:pic>
      <p:sp>
        <p:nvSpPr>
          <p:cNvPr id="2" name="Title 1">
            <a:extLst>
              <a:ext uri="{FF2B5EF4-FFF2-40B4-BE49-F238E27FC236}">
                <a16:creationId xmlns:a16="http://schemas.microsoft.com/office/drawing/2014/main" id="{3E4A0FF9-75D2-4432-94D3-4D0635DFDD21}"/>
              </a:ext>
            </a:extLst>
          </p:cNvPr>
          <p:cNvSpPr>
            <a:spLocks noGrp="1"/>
          </p:cNvSpPr>
          <p:nvPr>
            <p:ph type="title"/>
          </p:nvPr>
        </p:nvSpPr>
        <p:spPr/>
        <p:txBody>
          <a:bodyPr/>
          <a:lstStyle/>
          <a:p>
            <a:r>
              <a:rPr lang="en-US" dirty="0"/>
              <a:t>Scheduling Test Sessions</a:t>
            </a:r>
          </a:p>
        </p:txBody>
      </p:sp>
      <p:sp>
        <p:nvSpPr>
          <p:cNvPr id="6" name="Rectangle 5">
            <a:extLst>
              <a:ext uri="{FF2B5EF4-FFF2-40B4-BE49-F238E27FC236}">
                <a16:creationId xmlns:a16="http://schemas.microsoft.com/office/drawing/2014/main" id="{DB3C8913-45F2-428C-9E81-18A592381167}"/>
              </a:ext>
            </a:extLst>
          </p:cNvPr>
          <p:cNvSpPr/>
          <p:nvPr/>
        </p:nvSpPr>
        <p:spPr>
          <a:xfrm>
            <a:off x="8272620" y="1669882"/>
            <a:ext cx="1541720" cy="4040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C4A8959-1CB5-4373-B16F-115D8E8AC03D}"/>
              </a:ext>
            </a:extLst>
          </p:cNvPr>
          <p:cNvSpPr/>
          <p:nvPr/>
        </p:nvSpPr>
        <p:spPr>
          <a:xfrm>
            <a:off x="3664896" y="1035050"/>
            <a:ext cx="680155" cy="2800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ABC72DC-6AFF-40D5-97E2-3210F7F1094D}"/>
              </a:ext>
            </a:extLst>
          </p:cNvPr>
          <p:cNvPicPr>
            <a:picLocks noChangeAspect="1"/>
          </p:cNvPicPr>
          <p:nvPr/>
        </p:nvPicPr>
        <p:blipFill>
          <a:blip r:embed="rId3"/>
          <a:stretch>
            <a:fillRect/>
          </a:stretch>
        </p:blipFill>
        <p:spPr>
          <a:xfrm>
            <a:off x="11411644" y="0"/>
            <a:ext cx="780356" cy="780356"/>
          </a:xfrm>
          <a:prstGeom prst="rect">
            <a:avLst/>
          </a:prstGeom>
        </p:spPr>
      </p:pic>
      <p:sp>
        <p:nvSpPr>
          <p:cNvPr id="9" name="Rectangle 8">
            <a:extLst>
              <a:ext uri="{FF2B5EF4-FFF2-40B4-BE49-F238E27FC236}">
                <a16:creationId xmlns:a16="http://schemas.microsoft.com/office/drawing/2014/main" id="{A174A934-27EA-4C0F-86FE-95C93B3D7578}"/>
              </a:ext>
            </a:extLst>
          </p:cNvPr>
          <p:cNvSpPr/>
          <p:nvPr/>
        </p:nvSpPr>
        <p:spPr>
          <a:xfrm>
            <a:off x="1896722" y="1967390"/>
            <a:ext cx="4656001" cy="2130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55535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Graphical user interface, application, Teams&#10;&#10;Description automatically generated">
            <a:extLst>
              <a:ext uri="{FF2B5EF4-FFF2-40B4-BE49-F238E27FC236}">
                <a16:creationId xmlns:a16="http://schemas.microsoft.com/office/drawing/2014/main" id="{09D835D4-4F28-87BD-1F7E-D555C29C62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7791" y="1035050"/>
            <a:ext cx="9953303" cy="5229116"/>
          </a:xfrm>
        </p:spPr>
      </p:pic>
      <p:sp>
        <p:nvSpPr>
          <p:cNvPr id="2" name="Title 1">
            <a:extLst>
              <a:ext uri="{FF2B5EF4-FFF2-40B4-BE49-F238E27FC236}">
                <a16:creationId xmlns:a16="http://schemas.microsoft.com/office/drawing/2014/main" id="{A9D0790B-7FDF-4349-BEF9-397676667013}"/>
              </a:ext>
            </a:extLst>
          </p:cNvPr>
          <p:cNvSpPr>
            <a:spLocks noGrp="1"/>
          </p:cNvSpPr>
          <p:nvPr>
            <p:ph type="title"/>
          </p:nvPr>
        </p:nvSpPr>
        <p:spPr/>
        <p:txBody>
          <a:bodyPr/>
          <a:lstStyle/>
          <a:p>
            <a:r>
              <a:rPr lang="en-US" dirty="0"/>
              <a:t>Scheduling Test Sessions</a:t>
            </a:r>
          </a:p>
        </p:txBody>
      </p:sp>
      <p:graphicFrame>
        <p:nvGraphicFramePr>
          <p:cNvPr id="8" name="Content Placeholder 5">
            <a:extLst>
              <a:ext uri="{FF2B5EF4-FFF2-40B4-BE49-F238E27FC236}">
                <a16:creationId xmlns:a16="http://schemas.microsoft.com/office/drawing/2014/main" id="{32F9FB45-53A2-498A-8951-A60C970CB59C}"/>
              </a:ext>
            </a:extLst>
          </p:cNvPr>
          <p:cNvGraphicFramePr>
            <a:graphicFrameLocks/>
          </p:cNvGraphicFramePr>
          <p:nvPr>
            <p:extLst>
              <p:ext uri="{D42A27DB-BD31-4B8C-83A1-F6EECF244321}">
                <p14:modId xmlns:p14="http://schemas.microsoft.com/office/powerpoint/2010/main" val="3028405884"/>
              </p:ext>
            </p:extLst>
          </p:nvPr>
        </p:nvGraphicFramePr>
        <p:xfrm>
          <a:off x="7185110" y="1802465"/>
          <a:ext cx="2636874" cy="1847143"/>
        </p:xfrm>
        <a:graphic>
          <a:graphicData uri="http://schemas.openxmlformats.org/drawingml/2006/table">
            <a:tbl>
              <a:tblPr firstRow="1" bandRow="1">
                <a:tableStyleId>{69012ECD-51FC-41F1-AA8D-1B2483CD663E}</a:tableStyleId>
              </a:tblPr>
              <a:tblGrid>
                <a:gridCol w="585485">
                  <a:extLst>
                    <a:ext uri="{9D8B030D-6E8A-4147-A177-3AD203B41FA5}">
                      <a16:colId xmlns:a16="http://schemas.microsoft.com/office/drawing/2014/main" val="2671576022"/>
                    </a:ext>
                  </a:extLst>
                </a:gridCol>
                <a:gridCol w="2051389">
                  <a:extLst>
                    <a:ext uri="{9D8B030D-6E8A-4147-A177-3AD203B41FA5}">
                      <a16:colId xmlns:a16="http://schemas.microsoft.com/office/drawing/2014/main" val="4060567364"/>
                    </a:ext>
                  </a:extLst>
                </a:gridCol>
              </a:tblGrid>
              <a:tr h="322932">
                <a:tc>
                  <a:txBody>
                    <a:bodyPr/>
                    <a:lstStyle/>
                    <a:p>
                      <a:pPr algn="ctr"/>
                      <a:r>
                        <a:rPr lang="en-US" sz="1400" b="1" dirty="0">
                          <a:latin typeface="Lato Light" panose="020F0302020204030203" pitchFamily="34" charset="0"/>
                          <a:ea typeface="Lato Semibold" panose="020F0502020204030203" pitchFamily="34" charset="0"/>
                          <a:cs typeface="Lato Semibold" panose="020F0502020204030203" pitchFamily="34" charset="0"/>
                        </a:rPr>
                        <a:t>Icon</a:t>
                      </a:r>
                    </a:p>
                  </a:txBody>
                  <a:tcPr/>
                </a:tc>
                <a:tc>
                  <a:txBody>
                    <a:bodyPr/>
                    <a:lstStyle/>
                    <a:p>
                      <a:pPr algn="l"/>
                      <a:r>
                        <a:rPr lang="en-US" sz="1400" b="1" dirty="0">
                          <a:latin typeface="Lato Light" panose="020F0302020204030203" pitchFamily="34" charset="0"/>
                          <a:ea typeface="Lato Semibold" panose="020F0502020204030203" pitchFamily="34" charset="0"/>
                          <a:cs typeface="Lato Semibold" panose="020F0502020204030203" pitchFamily="34" charset="0"/>
                        </a:rPr>
                        <a:t>Description</a:t>
                      </a:r>
                    </a:p>
                  </a:txBody>
                  <a:tcPr/>
                </a:tc>
                <a:extLst>
                  <a:ext uri="{0D108BD9-81ED-4DB2-BD59-A6C34878D82A}">
                    <a16:rowId xmlns:a16="http://schemas.microsoft.com/office/drawing/2014/main" val="610625009"/>
                  </a:ext>
                </a:extLst>
              </a:tr>
              <a:tr h="366176">
                <a:tc>
                  <a:txBody>
                    <a:bodyPr/>
                    <a:lstStyle/>
                    <a:p>
                      <a:pPr algn="ctr"/>
                      <a:r>
                        <a:rPr lang="en-US" sz="1800" b="1" dirty="0">
                          <a:latin typeface="Lato Light" panose="020F0302020204030203" pitchFamily="34" charset="0"/>
                        </a:rPr>
                        <a:t>1</a:t>
                      </a:r>
                    </a:p>
                  </a:txBody>
                  <a:tcPr/>
                </a:tc>
                <a:tc>
                  <a:txBody>
                    <a:bodyPr/>
                    <a:lstStyle/>
                    <a:p>
                      <a:pPr marL="0" indent="0">
                        <a:buNone/>
                      </a:pPr>
                      <a:r>
                        <a:rPr lang="en-US" sz="1600" b="1" dirty="0">
                          <a:latin typeface="Lato Light" panose="020F0302020204030203" pitchFamily="34" charset="0"/>
                        </a:rPr>
                        <a:t>Test</a:t>
                      </a:r>
                    </a:p>
                  </a:txBody>
                  <a:tcPr/>
                </a:tc>
                <a:extLst>
                  <a:ext uri="{0D108BD9-81ED-4DB2-BD59-A6C34878D82A}">
                    <a16:rowId xmlns:a16="http://schemas.microsoft.com/office/drawing/2014/main" val="288956801"/>
                  </a:ext>
                </a:extLst>
              </a:tr>
              <a:tr h="425683">
                <a:tc>
                  <a:txBody>
                    <a:bodyPr/>
                    <a:lstStyle/>
                    <a:p>
                      <a:pPr algn="ctr"/>
                      <a:r>
                        <a:rPr lang="en-US" sz="1800" b="1" dirty="0">
                          <a:latin typeface="Lato Light" panose="020F0302020204030203" pitchFamily="34" charset="0"/>
                        </a:rPr>
                        <a:t>2</a:t>
                      </a:r>
                    </a:p>
                  </a:txBody>
                  <a:tcPr/>
                </a:tc>
                <a:tc>
                  <a:txBody>
                    <a:bodyPr/>
                    <a:lstStyle/>
                    <a:p>
                      <a:r>
                        <a:rPr lang="en-US" sz="1600" b="1" dirty="0">
                          <a:latin typeface="Lato Light" panose="020F0302020204030203" pitchFamily="34" charset="0"/>
                        </a:rPr>
                        <a:t>Class</a:t>
                      </a:r>
                    </a:p>
                  </a:txBody>
                  <a:tcPr/>
                </a:tc>
                <a:extLst>
                  <a:ext uri="{0D108BD9-81ED-4DB2-BD59-A6C34878D82A}">
                    <a16:rowId xmlns:a16="http://schemas.microsoft.com/office/drawing/2014/main" val="3882349522"/>
                  </a:ext>
                </a:extLst>
              </a:tr>
              <a:tr h="366176">
                <a:tc>
                  <a:txBody>
                    <a:bodyPr/>
                    <a:lstStyle/>
                    <a:p>
                      <a:pPr algn="ctr"/>
                      <a:r>
                        <a:rPr lang="en-US" sz="1800" b="1" dirty="0">
                          <a:latin typeface="Lato Light" panose="020F0302020204030203" pitchFamily="34" charset="0"/>
                        </a:rPr>
                        <a:t>3</a:t>
                      </a:r>
                    </a:p>
                  </a:txBody>
                  <a:tcPr/>
                </a:tc>
                <a:tc>
                  <a:txBody>
                    <a:bodyPr/>
                    <a:lstStyle/>
                    <a:p>
                      <a:r>
                        <a:rPr lang="en-US" sz="1600" b="1" dirty="0">
                          <a:latin typeface="Lato Light" panose="020F0302020204030203" pitchFamily="34" charset="0"/>
                        </a:rPr>
                        <a:t>Test Window</a:t>
                      </a:r>
                    </a:p>
                  </a:txBody>
                  <a:tcPr/>
                </a:tc>
                <a:extLst>
                  <a:ext uri="{0D108BD9-81ED-4DB2-BD59-A6C34878D82A}">
                    <a16:rowId xmlns:a16="http://schemas.microsoft.com/office/drawing/2014/main" val="3620317431"/>
                  </a:ext>
                </a:extLst>
              </a:tr>
              <a:tr h="366176">
                <a:tc>
                  <a:txBody>
                    <a:bodyPr/>
                    <a:lstStyle/>
                    <a:p>
                      <a:pPr algn="ctr"/>
                      <a:r>
                        <a:rPr lang="en-US" sz="1800" b="1" dirty="0">
                          <a:latin typeface="Lato Light" panose="020F0302020204030203" pitchFamily="34" charset="0"/>
                        </a:rPr>
                        <a:t>4</a:t>
                      </a:r>
                    </a:p>
                  </a:txBody>
                  <a:tcPr/>
                </a:tc>
                <a:tc>
                  <a:txBody>
                    <a:bodyPr/>
                    <a:lstStyle/>
                    <a:p>
                      <a:r>
                        <a:rPr lang="en-US" sz="1600" b="1" dirty="0">
                          <a:latin typeface="Lato Light" panose="020F0302020204030203" pitchFamily="34" charset="0"/>
                        </a:rPr>
                        <a:t>Save the test session</a:t>
                      </a:r>
                    </a:p>
                  </a:txBody>
                  <a:tcPr/>
                </a:tc>
                <a:extLst>
                  <a:ext uri="{0D108BD9-81ED-4DB2-BD59-A6C34878D82A}">
                    <a16:rowId xmlns:a16="http://schemas.microsoft.com/office/drawing/2014/main" val="2071393367"/>
                  </a:ext>
                </a:extLst>
              </a:tr>
            </a:tbl>
          </a:graphicData>
        </a:graphic>
      </p:graphicFrame>
      <p:sp>
        <p:nvSpPr>
          <p:cNvPr id="9" name="Oval 8">
            <a:extLst>
              <a:ext uri="{FF2B5EF4-FFF2-40B4-BE49-F238E27FC236}">
                <a16:creationId xmlns:a16="http://schemas.microsoft.com/office/drawing/2014/main" id="{72127485-BC0B-4300-843C-01318E0290E4}"/>
              </a:ext>
            </a:extLst>
          </p:cNvPr>
          <p:cNvSpPr/>
          <p:nvPr/>
        </p:nvSpPr>
        <p:spPr>
          <a:xfrm>
            <a:off x="867798" y="2485300"/>
            <a:ext cx="295363" cy="3004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10" name="Oval 9">
            <a:extLst>
              <a:ext uri="{FF2B5EF4-FFF2-40B4-BE49-F238E27FC236}">
                <a16:creationId xmlns:a16="http://schemas.microsoft.com/office/drawing/2014/main" id="{FAB21695-DDDA-4501-AADE-55D668FF237C}"/>
              </a:ext>
            </a:extLst>
          </p:cNvPr>
          <p:cNvSpPr/>
          <p:nvPr/>
        </p:nvSpPr>
        <p:spPr>
          <a:xfrm>
            <a:off x="867797" y="4130749"/>
            <a:ext cx="295363" cy="3004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1" name="Oval 10">
            <a:extLst>
              <a:ext uri="{FF2B5EF4-FFF2-40B4-BE49-F238E27FC236}">
                <a16:creationId xmlns:a16="http://schemas.microsoft.com/office/drawing/2014/main" id="{0527ED6E-4CC6-4165-8EDB-B0615FE172EE}"/>
              </a:ext>
            </a:extLst>
          </p:cNvPr>
          <p:cNvSpPr/>
          <p:nvPr/>
        </p:nvSpPr>
        <p:spPr>
          <a:xfrm>
            <a:off x="867798" y="5391533"/>
            <a:ext cx="295363" cy="3004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12" name="Oval 11">
            <a:extLst>
              <a:ext uri="{FF2B5EF4-FFF2-40B4-BE49-F238E27FC236}">
                <a16:creationId xmlns:a16="http://schemas.microsoft.com/office/drawing/2014/main" id="{DB275EDD-DB2C-4A2B-8D08-726678824883}"/>
              </a:ext>
            </a:extLst>
          </p:cNvPr>
          <p:cNvSpPr/>
          <p:nvPr/>
        </p:nvSpPr>
        <p:spPr>
          <a:xfrm>
            <a:off x="869146" y="5951461"/>
            <a:ext cx="295363" cy="3004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sp>
        <p:nvSpPr>
          <p:cNvPr id="13" name="TextBox 12">
            <a:extLst>
              <a:ext uri="{FF2B5EF4-FFF2-40B4-BE49-F238E27FC236}">
                <a16:creationId xmlns:a16="http://schemas.microsoft.com/office/drawing/2014/main" id="{045D5F30-BEC2-4919-A2F4-7B0582F5AB11}"/>
              </a:ext>
            </a:extLst>
          </p:cNvPr>
          <p:cNvSpPr txBox="1"/>
          <p:nvPr/>
        </p:nvSpPr>
        <p:spPr>
          <a:xfrm>
            <a:off x="6096000" y="3847302"/>
            <a:ext cx="4815094" cy="2308324"/>
          </a:xfrm>
          <a:prstGeom prst="rect">
            <a:avLst/>
          </a:prstGeom>
          <a:noFill/>
        </p:spPr>
        <p:txBody>
          <a:bodyPr wrap="square" rtlCol="0">
            <a:spAutoFit/>
          </a:bodyPr>
          <a:lstStyle/>
          <a:p>
            <a:pPr marL="285750" indent="-285750">
              <a:buFont typeface="Arial" panose="020B0604020202020204" pitchFamily="34" charset="0"/>
              <a:buChar char="•"/>
            </a:pPr>
            <a:r>
              <a:rPr lang="en-US" dirty="0"/>
              <a:t>Class must be same grade level as test </a:t>
            </a:r>
          </a:p>
          <a:p>
            <a:pPr marL="285750" indent="-285750">
              <a:buFont typeface="Arial" panose="020B0604020202020204" pitchFamily="34" charset="0"/>
              <a:buChar char="•"/>
            </a:pPr>
            <a:r>
              <a:rPr lang="en-US" dirty="0"/>
              <a:t>Grade 5</a:t>
            </a:r>
          </a:p>
          <a:p>
            <a:pPr marL="285750" indent="-285750">
              <a:buFont typeface="Arial" panose="020B0604020202020204" pitchFamily="34" charset="0"/>
              <a:buChar char="•"/>
            </a:pPr>
            <a:r>
              <a:rPr lang="en-US" dirty="0"/>
              <a:t>Middle School (Grade 6, 7, 8)</a:t>
            </a:r>
          </a:p>
          <a:p>
            <a:pPr marL="285750" indent="-285750">
              <a:buFont typeface="Arial" panose="020B0604020202020204" pitchFamily="34" charset="0"/>
              <a:buChar char="•"/>
            </a:pPr>
            <a:r>
              <a:rPr lang="en-US" dirty="0"/>
              <a:t>High School (Grade 9, 10, 11, 12)</a:t>
            </a:r>
          </a:p>
          <a:p>
            <a:pPr marL="285750" indent="-285750">
              <a:buFont typeface="Arial" panose="020B0604020202020204" pitchFamily="34" charset="0"/>
              <a:buChar char="•"/>
            </a:pPr>
            <a:r>
              <a:rPr lang="en-US" dirty="0"/>
              <a:t>If class has already been scheduled for a test, it cannot be scheduled again and will not show up in the classes list </a:t>
            </a:r>
          </a:p>
          <a:p>
            <a:pPr marL="285750" indent="-285750">
              <a:buFont typeface="Arial" panose="020B0604020202020204" pitchFamily="34" charset="0"/>
              <a:buChar char="•"/>
            </a:pPr>
            <a:r>
              <a:rPr lang="en-US" dirty="0"/>
              <a:t>Test window cannot be edited</a:t>
            </a:r>
          </a:p>
        </p:txBody>
      </p:sp>
      <p:pic>
        <p:nvPicPr>
          <p:cNvPr id="14" name="Picture 13">
            <a:extLst>
              <a:ext uri="{FF2B5EF4-FFF2-40B4-BE49-F238E27FC236}">
                <a16:creationId xmlns:a16="http://schemas.microsoft.com/office/drawing/2014/main" id="{7E165C87-7EDA-463A-BC9C-15E10FE00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467" y="3498574"/>
            <a:ext cx="611949" cy="632175"/>
          </a:xfrm>
          <a:prstGeom prst="rect">
            <a:avLst/>
          </a:prstGeom>
        </p:spPr>
      </p:pic>
      <p:pic>
        <p:nvPicPr>
          <p:cNvPr id="15" name="Picture 14">
            <a:extLst>
              <a:ext uri="{FF2B5EF4-FFF2-40B4-BE49-F238E27FC236}">
                <a16:creationId xmlns:a16="http://schemas.microsoft.com/office/drawing/2014/main" id="{60731360-25E0-4DE1-BA7A-8DD5136A21B4}"/>
              </a:ext>
            </a:extLst>
          </p:cNvPr>
          <p:cNvPicPr>
            <a:picLocks noChangeAspect="1"/>
          </p:cNvPicPr>
          <p:nvPr/>
        </p:nvPicPr>
        <p:blipFill>
          <a:blip r:embed="rId4"/>
          <a:stretch>
            <a:fillRect/>
          </a:stretch>
        </p:blipFill>
        <p:spPr>
          <a:xfrm>
            <a:off x="11411644" y="0"/>
            <a:ext cx="780356" cy="780356"/>
          </a:xfrm>
          <a:prstGeom prst="rect">
            <a:avLst/>
          </a:prstGeom>
        </p:spPr>
      </p:pic>
    </p:spTree>
    <p:extLst>
      <p:ext uri="{BB962C8B-B14F-4D97-AF65-F5344CB8AC3E}">
        <p14:creationId xmlns:p14="http://schemas.microsoft.com/office/powerpoint/2010/main" val="307788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15DF-94A6-4DDB-AEC9-34E8355399AE}"/>
              </a:ext>
            </a:extLst>
          </p:cNvPr>
          <p:cNvSpPr>
            <a:spLocks noGrp="1"/>
          </p:cNvSpPr>
          <p:nvPr>
            <p:ph type="title"/>
          </p:nvPr>
        </p:nvSpPr>
        <p:spPr/>
        <p:txBody>
          <a:bodyPr/>
          <a:lstStyle/>
          <a:p>
            <a:r>
              <a:rPr lang="en-US" dirty="0"/>
              <a:t>Scheduling Test Sessions</a:t>
            </a:r>
          </a:p>
        </p:txBody>
      </p:sp>
      <p:pic>
        <p:nvPicPr>
          <p:cNvPr id="7" name="Picture 6">
            <a:extLst>
              <a:ext uri="{FF2B5EF4-FFF2-40B4-BE49-F238E27FC236}">
                <a16:creationId xmlns:a16="http://schemas.microsoft.com/office/drawing/2014/main" id="{84AEF7F4-7AC9-49DA-BFAE-93A8321B3623}"/>
              </a:ext>
            </a:extLst>
          </p:cNvPr>
          <p:cNvPicPr>
            <a:picLocks noChangeAspect="1"/>
          </p:cNvPicPr>
          <p:nvPr/>
        </p:nvPicPr>
        <p:blipFill>
          <a:blip r:embed="rId2"/>
          <a:stretch>
            <a:fillRect/>
          </a:stretch>
        </p:blipFill>
        <p:spPr>
          <a:xfrm>
            <a:off x="11411644" y="0"/>
            <a:ext cx="780356" cy="780356"/>
          </a:xfrm>
          <a:prstGeom prst="rect">
            <a:avLst/>
          </a:prstGeom>
        </p:spPr>
      </p:pic>
      <p:sp>
        <p:nvSpPr>
          <p:cNvPr id="3" name="Content Placeholder 2">
            <a:extLst>
              <a:ext uri="{FF2B5EF4-FFF2-40B4-BE49-F238E27FC236}">
                <a16:creationId xmlns:a16="http://schemas.microsoft.com/office/drawing/2014/main" id="{9A38BBBF-34D8-2750-46D6-C9DD1EC96C3D}"/>
              </a:ext>
            </a:extLst>
          </p:cNvPr>
          <p:cNvSpPr txBox="1">
            <a:spLocks/>
          </p:cNvSpPr>
          <p:nvPr/>
        </p:nvSpPr>
        <p:spPr>
          <a:xfrm>
            <a:off x="375744" y="982872"/>
            <a:ext cx="10515600" cy="50584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Lato Light" panose="020F0502020204030203"/>
                <a:ea typeface="Lato Light" panose="020F0502020204030203"/>
                <a:cs typeface="Lato Light" panose="020F0502020204030203"/>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Lato Light" panose="020F0502020204030203"/>
                <a:ea typeface="Lato Light" panose="020F0502020204030203"/>
                <a:cs typeface="Lato Light" panose="020F0502020204030203"/>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Lato Light" panose="020F0502020204030203"/>
                <a:ea typeface="Lato Light" panose="020F0502020204030203"/>
                <a:cs typeface="Lato Light" panose="020F0502020204030203"/>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Lato Light" panose="020F0502020204030203"/>
                <a:ea typeface="Lato Light" panose="020F0502020204030203"/>
                <a:cs typeface="Lato Light" panose="020F0502020204030203"/>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Lato Light" panose="020F0502020204030203"/>
                <a:ea typeface="Lato Light" panose="020F0502020204030203"/>
                <a:cs typeface="Lato Light" panose="020F0502020204030203"/>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STCs or TAs (Teachers) can create test sessions</a:t>
            </a:r>
          </a:p>
          <a:p>
            <a:pPr>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TA’s must have access to the </a:t>
            </a:r>
            <a:r>
              <a:rPr lang="en-US" u="sng" dirty="0">
                <a:latin typeface="Lato Semibold" panose="020F0502020204030203" pitchFamily="34" charset="0"/>
                <a:ea typeface="Lato Semibold" panose="020F0502020204030203" pitchFamily="34" charset="0"/>
                <a:cs typeface="Lato Semibold" panose="020F0502020204030203" pitchFamily="34" charset="0"/>
              </a:rPr>
              <a:t>Benchmark program in their user profile </a:t>
            </a:r>
            <a:r>
              <a:rPr lang="en-US" dirty="0">
                <a:latin typeface="Lato Semibold" panose="020F0502020204030203" pitchFamily="34" charset="0"/>
                <a:ea typeface="Lato Semibold" panose="020F0502020204030203" pitchFamily="34" charset="0"/>
                <a:cs typeface="Lato Semibold" panose="020F0502020204030203" pitchFamily="34" charset="0"/>
              </a:rPr>
              <a:t>to schedule classes for the Benchmark assessment</a:t>
            </a:r>
          </a:p>
          <a:p>
            <a:pPr>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STCs can create test sessions for any TA</a:t>
            </a:r>
          </a:p>
          <a:p>
            <a:pPr>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STCs can view or edit any test sessions in their school</a:t>
            </a:r>
          </a:p>
          <a:p>
            <a:pPr>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TAs can only create test sessions for their classes</a:t>
            </a:r>
          </a:p>
          <a:p>
            <a:pPr>
              <a:buFont typeface="Wingdings" panose="05000000000000000000" pitchFamily="2" charset="2"/>
              <a:buChar char="§"/>
            </a:pPr>
            <a:r>
              <a:rPr lang="en-US" dirty="0">
                <a:latin typeface="Lato Semibold" panose="020F0502020204030203" pitchFamily="34" charset="0"/>
                <a:ea typeface="Lato Semibold" panose="020F0502020204030203" pitchFamily="34" charset="0"/>
                <a:cs typeface="Lato Semibold" panose="020F0502020204030203" pitchFamily="34" charset="0"/>
              </a:rPr>
              <a:t>TAs can only view or edit test sessions for their classes</a:t>
            </a:r>
          </a:p>
        </p:txBody>
      </p:sp>
    </p:spTree>
    <p:extLst>
      <p:ext uri="{BB962C8B-B14F-4D97-AF65-F5344CB8AC3E}">
        <p14:creationId xmlns:p14="http://schemas.microsoft.com/office/powerpoint/2010/main" val="7397906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Graphical user interface, text, application, email&#10;&#10;Description automatically generated">
            <a:extLst>
              <a:ext uri="{FF2B5EF4-FFF2-40B4-BE49-F238E27FC236}">
                <a16:creationId xmlns:a16="http://schemas.microsoft.com/office/drawing/2014/main" id="{1F7DFA64-AF6F-9376-D959-6AF4CE93F0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477" y="1035050"/>
            <a:ext cx="9905046" cy="5059363"/>
          </a:xfrm>
        </p:spPr>
      </p:pic>
      <p:sp>
        <p:nvSpPr>
          <p:cNvPr id="2" name="Title 1">
            <a:extLst>
              <a:ext uri="{FF2B5EF4-FFF2-40B4-BE49-F238E27FC236}">
                <a16:creationId xmlns:a16="http://schemas.microsoft.com/office/drawing/2014/main" id="{9AA7AB66-8ED5-445A-86F5-EA9B9D0B4CE3}"/>
              </a:ext>
            </a:extLst>
          </p:cNvPr>
          <p:cNvSpPr>
            <a:spLocks noGrp="1"/>
          </p:cNvSpPr>
          <p:nvPr>
            <p:ph type="title"/>
          </p:nvPr>
        </p:nvSpPr>
        <p:spPr/>
        <p:txBody>
          <a:bodyPr/>
          <a:lstStyle/>
          <a:p>
            <a:r>
              <a:rPr lang="en-US" dirty="0"/>
              <a:t>Managing Test Sessions</a:t>
            </a:r>
          </a:p>
        </p:txBody>
      </p:sp>
      <p:sp>
        <p:nvSpPr>
          <p:cNvPr id="6" name="Rectangle 5">
            <a:extLst>
              <a:ext uri="{FF2B5EF4-FFF2-40B4-BE49-F238E27FC236}">
                <a16:creationId xmlns:a16="http://schemas.microsoft.com/office/drawing/2014/main" id="{FE5A7263-694C-44ED-954D-B1433DA5822A}"/>
              </a:ext>
            </a:extLst>
          </p:cNvPr>
          <p:cNvSpPr/>
          <p:nvPr/>
        </p:nvSpPr>
        <p:spPr>
          <a:xfrm>
            <a:off x="8696952" y="2837912"/>
            <a:ext cx="1361209" cy="2182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0619D4B-C78A-4791-A363-2DD5673C4924}"/>
              </a:ext>
            </a:extLst>
          </p:cNvPr>
          <p:cNvPicPr>
            <a:picLocks noChangeAspect="1"/>
          </p:cNvPicPr>
          <p:nvPr/>
        </p:nvPicPr>
        <p:blipFill>
          <a:blip r:embed="rId3"/>
          <a:stretch>
            <a:fillRect/>
          </a:stretch>
        </p:blipFill>
        <p:spPr>
          <a:xfrm>
            <a:off x="11411644" y="0"/>
            <a:ext cx="780356" cy="780356"/>
          </a:xfrm>
          <a:prstGeom prst="rect">
            <a:avLst/>
          </a:prstGeom>
        </p:spPr>
      </p:pic>
      <p:sp>
        <p:nvSpPr>
          <p:cNvPr id="12" name="Rectangle 11">
            <a:extLst>
              <a:ext uri="{FF2B5EF4-FFF2-40B4-BE49-F238E27FC236}">
                <a16:creationId xmlns:a16="http://schemas.microsoft.com/office/drawing/2014/main" id="{700B075C-3806-8C94-D506-454B2201601F}"/>
              </a:ext>
            </a:extLst>
          </p:cNvPr>
          <p:cNvSpPr/>
          <p:nvPr/>
        </p:nvSpPr>
        <p:spPr>
          <a:xfrm>
            <a:off x="1143477" y="1035050"/>
            <a:ext cx="9905046" cy="51975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3ABB46AD-9D99-C79A-A2BA-E4E8D0BEDC4F}"/>
              </a:ext>
            </a:extLst>
          </p:cNvPr>
          <p:cNvCxnSpPr>
            <a:cxnSpLocks/>
          </p:cNvCxnSpPr>
          <p:nvPr/>
        </p:nvCxnSpPr>
        <p:spPr>
          <a:xfrm flipH="1">
            <a:off x="4698124" y="1250731"/>
            <a:ext cx="3998828" cy="1502979"/>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5601151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Graphical user interface, text, application&#10;&#10;Description automatically generated">
            <a:extLst>
              <a:ext uri="{FF2B5EF4-FFF2-40B4-BE49-F238E27FC236}">
                <a16:creationId xmlns:a16="http://schemas.microsoft.com/office/drawing/2014/main" id="{BA539615-8932-DB22-F4E2-74EFB299A2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610" y="915071"/>
            <a:ext cx="10866874" cy="5053234"/>
          </a:xfrm>
        </p:spPr>
      </p:pic>
      <p:sp>
        <p:nvSpPr>
          <p:cNvPr id="2" name="Title 1">
            <a:extLst>
              <a:ext uri="{FF2B5EF4-FFF2-40B4-BE49-F238E27FC236}">
                <a16:creationId xmlns:a16="http://schemas.microsoft.com/office/drawing/2014/main" id="{552C63A2-56EF-4FC6-A453-4ECCCF3897C2}"/>
              </a:ext>
            </a:extLst>
          </p:cNvPr>
          <p:cNvSpPr>
            <a:spLocks noGrp="1"/>
          </p:cNvSpPr>
          <p:nvPr>
            <p:ph type="title"/>
          </p:nvPr>
        </p:nvSpPr>
        <p:spPr/>
        <p:txBody>
          <a:bodyPr/>
          <a:lstStyle/>
          <a:p>
            <a:r>
              <a:rPr lang="en-US" dirty="0"/>
              <a:t>Managing Test Sessions</a:t>
            </a:r>
          </a:p>
        </p:txBody>
      </p:sp>
      <p:sp>
        <p:nvSpPr>
          <p:cNvPr id="7" name="Rectangle 6">
            <a:extLst>
              <a:ext uri="{FF2B5EF4-FFF2-40B4-BE49-F238E27FC236}">
                <a16:creationId xmlns:a16="http://schemas.microsoft.com/office/drawing/2014/main" id="{6287EAF8-9EF2-486F-8ABE-26F6D88F022F}"/>
              </a:ext>
            </a:extLst>
          </p:cNvPr>
          <p:cNvSpPr/>
          <p:nvPr/>
        </p:nvSpPr>
        <p:spPr>
          <a:xfrm>
            <a:off x="3664764" y="4818741"/>
            <a:ext cx="781112" cy="2052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85E9DCB-A197-462A-8411-07CE0193A6F4}"/>
              </a:ext>
            </a:extLst>
          </p:cNvPr>
          <p:cNvSpPr/>
          <p:nvPr/>
        </p:nvSpPr>
        <p:spPr>
          <a:xfrm>
            <a:off x="119666" y="2091906"/>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9" name="Oval 8">
            <a:extLst>
              <a:ext uri="{FF2B5EF4-FFF2-40B4-BE49-F238E27FC236}">
                <a16:creationId xmlns:a16="http://schemas.microsoft.com/office/drawing/2014/main" id="{1A69A97E-19C4-496B-BE73-998E7AD32186}"/>
              </a:ext>
            </a:extLst>
          </p:cNvPr>
          <p:cNvSpPr/>
          <p:nvPr/>
        </p:nvSpPr>
        <p:spPr>
          <a:xfrm>
            <a:off x="118001" y="2888475"/>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0" name="Oval 9">
            <a:extLst>
              <a:ext uri="{FF2B5EF4-FFF2-40B4-BE49-F238E27FC236}">
                <a16:creationId xmlns:a16="http://schemas.microsoft.com/office/drawing/2014/main" id="{1796A968-1797-442D-90C3-5183860D864A}"/>
              </a:ext>
            </a:extLst>
          </p:cNvPr>
          <p:cNvSpPr/>
          <p:nvPr/>
        </p:nvSpPr>
        <p:spPr>
          <a:xfrm>
            <a:off x="138359" y="4204985"/>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11" name="Oval 10">
            <a:extLst>
              <a:ext uri="{FF2B5EF4-FFF2-40B4-BE49-F238E27FC236}">
                <a16:creationId xmlns:a16="http://schemas.microsoft.com/office/drawing/2014/main" id="{A92F3884-9BB1-463D-A4E4-8F262C72DB73}"/>
              </a:ext>
            </a:extLst>
          </p:cNvPr>
          <p:cNvSpPr/>
          <p:nvPr/>
        </p:nvSpPr>
        <p:spPr>
          <a:xfrm>
            <a:off x="6844622" y="3685045"/>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graphicFrame>
        <p:nvGraphicFramePr>
          <p:cNvPr id="12" name="Content Placeholder 5">
            <a:extLst>
              <a:ext uri="{FF2B5EF4-FFF2-40B4-BE49-F238E27FC236}">
                <a16:creationId xmlns:a16="http://schemas.microsoft.com/office/drawing/2014/main" id="{6530FF35-486D-453A-A08C-1BDAC541CE26}"/>
              </a:ext>
            </a:extLst>
          </p:cNvPr>
          <p:cNvGraphicFramePr>
            <a:graphicFrameLocks/>
          </p:cNvGraphicFramePr>
          <p:nvPr>
            <p:extLst>
              <p:ext uri="{D42A27DB-BD31-4B8C-83A1-F6EECF244321}">
                <p14:modId xmlns:p14="http://schemas.microsoft.com/office/powerpoint/2010/main" val="513740053"/>
              </p:ext>
            </p:extLst>
          </p:nvPr>
        </p:nvGraphicFramePr>
        <p:xfrm>
          <a:off x="6096000" y="1228369"/>
          <a:ext cx="5756563" cy="1847143"/>
        </p:xfrm>
        <a:graphic>
          <a:graphicData uri="http://schemas.openxmlformats.org/drawingml/2006/table">
            <a:tbl>
              <a:tblPr firstRow="1" bandRow="1">
                <a:tableStyleId>{69012ECD-51FC-41F1-AA8D-1B2483CD663E}</a:tableStyleId>
              </a:tblPr>
              <a:tblGrid>
                <a:gridCol w="720436">
                  <a:extLst>
                    <a:ext uri="{9D8B030D-6E8A-4147-A177-3AD203B41FA5}">
                      <a16:colId xmlns:a16="http://schemas.microsoft.com/office/drawing/2014/main" val="2671576022"/>
                    </a:ext>
                  </a:extLst>
                </a:gridCol>
                <a:gridCol w="5036127">
                  <a:extLst>
                    <a:ext uri="{9D8B030D-6E8A-4147-A177-3AD203B41FA5}">
                      <a16:colId xmlns:a16="http://schemas.microsoft.com/office/drawing/2014/main" val="4060567364"/>
                    </a:ext>
                  </a:extLst>
                </a:gridCol>
              </a:tblGrid>
              <a:tr h="322932">
                <a:tc>
                  <a:txBody>
                    <a:bodyPr/>
                    <a:lstStyle/>
                    <a:p>
                      <a:pPr algn="ctr"/>
                      <a:r>
                        <a:rPr lang="en-US" sz="1400" b="1" dirty="0">
                          <a:latin typeface="Lato Light" panose="020F0302020204030203" pitchFamily="34" charset="0"/>
                          <a:ea typeface="Lato Semibold" panose="020F0502020204030203" pitchFamily="34" charset="0"/>
                          <a:cs typeface="Lato Semibold" panose="020F0502020204030203" pitchFamily="34" charset="0"/>
                        </a:rPr>
                        <a:t>Icon</a:t>
                      </a:r>
                    </a:p>
                  </a:txBody>
                  <a:tcPr/>
                </a:tc>
                <a:tc>
                  <a:txBody>
                    <a:bodyPr/>
                    <a:lstStyle/>
                    <a:p>
                      <a:pPr algn="l"/>
                      <a:r>
                        <a:rPr lang="en-US" sz="1400" b="1" dirty="0">
                          <a:latin typeface="Lato Light" panose="020F0302020204030203" pitchFamily="34" charset="0"/>
                          <a:ea typeface="Lato Semibold" panose="020F0502020204030203" pitchFamily="34" charset="0"/>
                          <a:cs typeface="Lato Semibold" panose="020F0502020204030203" pitchFamily="34" charset="0"/>
                        </a:rPr>
                        <a:t>Description</a:t>
                      </a:r>
                    </a:p>
                  </a:txBody>
                  <a:tcPr/>
                </a:tc>
                <a:extLst>
                  <a:ext uri="{0D108BD9-81ED-4DB2-BD59-A6C34878D82A}">
                    <a16:rowId xmlns:a16="http://schemas.microsoft.com/office/drawing/2014/main" val="610625009"/>
                  </a:ext>
                </a:extLst>
              </a:tr>
              <a:tr h="366176">
                <a:tc>
                  <a:txBody>
                    <a:bodyPr/>
                    <a:lstStyle/>
                    <a:p>
                      <a:pPr algn="ctr"/>
                      <a:r>
                        <a:rPr lang="en-US" sz="1800" b="1" dirty="0">
                          <a:latin typeface="Lato Light" panose="020F0302020204030203" pitchFamily="34" charset="0"/>
                        </a:rPr>
                        <a:t>1</a:t>
                      </a:r>
                    </a:p>
                  </a:txBody>
                  <a:tcPr/>
                </a:tc>
                <a:tc>
                  <a:txBody>
                    <a:bodyPr/>
                    <a:lstStyle/>
                    <a:p>
                      <a:pPr marL="0" indent="0">
                        <a:buNone/>
                      </a:pPr>
                      <a:r>
                        <a:rPr lang="en-US" sz="1600" b="1" dirty="0">
                          <a:latin typeface="Lato Light" panose="020F0302020204030203" pitchFamily="34" charset="0"/>
                        </a:rPr>
                        <a:t>Test session information</a:t>
                      </a:r>
                    </a:p>
                  </a:txBody>
                  <a:tcPr/>
                </a:tc>
                <a:extLst>
                  <a:ext uri="{0D108BD9-81ED-4DB2-BD59-A6C34878D82A}">
                    <a16:rowId xmlns:a16="http://schemas.microsoft.com/office/drawing/2014/main" val="288956801"/>
                  </a:ext>
                </a:extLst>
              </a:tr>
              <a:tr h="425683">
                <a:tc>
                  <a:txBody>
                    <a:bodyPr/>
                    <a:lstStyle/>
                    <a:p>
                      <a:pPr algn="ctr"/>
                      <a:r>
                        <a:rPr lang="en-US" sz="1800" b="1" dirty="0">
                          <a:latin typeface="Lato Light" panose="020F0302020204030203" pitchFamily="34" charset="0"/>
                        </a:rPr>
                        <a:t>2</a:t>
                      </a:r>
                    </a:p>
                  </a:txBody>
                  <a:tcPr/>
                </a:tc>
                <a:tc>
                  <a:txBody>
                    <a:bodyPr/>
                    <a:lstStyle/>
                    <a:p>
                      <a:r>
                        <a:rPr lang="en-US" sz="1600" b="1" dirty="0">
                          <a:latin typeface="Lato Light" panose="020F0302020204030203" pitchFamily="34" charset="0"/>
                        </a:rPr>
                        <a:t>Test window status</a:t>
                      </a:r>
                    </a:p>
                  </a:txBody>
                  <a:tcPr/>
                </a:tc>
                <a:extLst>
                  <a:ext uri="{0D108BD9-81ED-4DB2-BD59-A6C34878D82A}">
                    <a16:rowId xmlns:a16="http://schemas.microsoft.com/office/drawing/2014/main" val="3882349522"/>
                  </a:ext>
                </a:extLst>
              </a:tr>
              <a:tr h="366176">
                <a:tc>
                  <a:txBody>
                    <a:bodyPr/>
                    <a:lstStyle/>
                    <a:p>
                      <a:pPr algn="ctr"/>
                      <a:r>
                        <a:rPr lang="en-US" sz="1800" b="1" dirty="0">
                          <a:latin typeface="Lato Light" panose="020F0302020204030203"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Lato Light" panose="020F0302020204030203" pitchFamily="34" charset="0"/>
                        </a:rPr>
                        <a:t>Students in test session</a:t>
                      </a:r>
                    </a:p>
                  </a:txBody>
                  <a:tcPr/>
                </a:tc>
                <a:extLst>
                  <a:ext uri="{0D108BD9-81ED-4DB2-BD59-A6C34878D82A}">
                    <a16:rowId xmlns:a16="http://schemas.microsoft.com/office/drawing/2014/main" val="2071393367"/>
                  </a:ext>
                </a:extLst>
              </a:tr>
              <a:tr h="366176">
                <a:tc>
                  <a:txBody>
                    <a:bodyPr/>
                    <a:lstStyle/>
                    <a:p>
                      <a:pPr algn="ctr"/>
                      <a:r>
                        <a:rPr lang="en-US" sz="1800" b="1" dirty="0">
                          <a:latin typeface="Lato Light" panose="020F0302020204030203"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Lato Light" panose="020F0302020204030203" pitchFamily="34" charset="0"/>
                        </a:rPr>
                        <a:t>Student Test Status (Not started, In Progress, Finished)</a:t>
                      </a:r>
                    </a:p>
                  </a:txBody>
                  <a:tcPr/>
                </a:tc>
                <a:extLst>
                  <a:ext uri="{0D108BD9-81ED-4DB2-BD59-A6C34878D82A}">
                    <a16:rowId xmlns:a16="http://schemas.microsoft.com/office/drawing/2014/main" val="460405225"/>
                  </a:ext>
                </a:extLst>
              </a:tr>
            </a:tbl>
          </a:graphicData>
        </a:graphic>
      </p:graphicFrame>
      <p:pic>
        <p:nvPicPr>
          <p:cNvPr id="13" name="Picture 12">
            <a:extLst>
              <a:ext uri="{FF2B5EF4-FFF2-40B4-BE49-F238E27FC236}">
                <a16:creationId xmlns:a16="http://schemas.microsoft.com/office/drawing/2014/main" id="{4A645C8D-5892-489C-BF55-E119A00A70CD}"/>
              </a:ext>
            </a:extLst>
          </p:cNvPr>
          <p:cNvPicPr>
            <a:picLocks noChangeAspect="1"/>
          </p:cNvPicPr>
          <p:nvPr/>
        </p:nvPicPr>
        <p:blipFill>
          <a:blip r:embed="rId3"/>
          <a:stretch>
            <a:fillRect/>
          </a:stretch>
        </p:blipFill>
        <p:spPr>
          <a:xfrm>
            <a:off x="11411644" y="0"/>
            <a:ext cx="780356" cy="780356"/>
          </a:xfrm>
          <a:prstGeom prst="rect">
            <a:avLst/>
          </a:prstGeom>
        </p:spPr>
      </p:pic>
    </p:spTree>
    <p:extLst>
      <p:ext uri="{BB962C8B-B14F-4D97-AF65-F5344CB8AC3E}">
        <p14:creationId xmlns:p14="http://schemas.microsoft.com/office/powerpoint/2010/main" val="17952701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Graphical user interface, text, application&#10;&#10;Description automatically generated">
            <a:extLst>
              <a:ext uri="{FF2B5EF4-FFF2-40B4-BE49-F238E27FC236}">
                <a16:creationId xmlns:a16="http://schemas.microsoft.com/office/drawing/2014/main" id="{5E40DCCE-08AB-0F99-6AAD-5095922B36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5744" y="891873"/>
            <a:ext cx="10912077" cy="5074254"/>
          </a:xfrm>
        </p:spPr>
      </p:pic>
      <p:sp>
        <p:nvSpPr>
          <p:cNvPr id="2" name="Title 1">
            <a:extLst>
              <a:ext uri="{FF2B5EF4-FFF2-40B4-BE49-F238E27FC236}">
                <a16:creationId xmlns:a16="http://schemas.microsoft.com/office/drawing/2014/main" id="{552C63A2-56EF-4FC6-A453-4ECCCF3897C2}"/>
              </a:ext>
            </a:extLst>
          </p:cNvPr>
          <p:cNvSpPr>
            <a:spLocks noGrp="1"/>
          </p:cNvSpPr>
          <p:nvPr>
            <p:ph type="title"/>
          </p:nvPr>
        </p:nvSpPr>
        <p:spPr/>
        <p:txBody>
          <a:bodyPr/>
          <a:lstStyle/>
          <a:p>
            <a:r>
              <a:rPr lang="en-US" dirty="0"/>
              <a:t>Managing Test Sessions</a:t>
            </a:r>
          </a:p>
        </p:txBody>
      </p:sp>
      <p:sp>
        <p:nvSpPr>
          <p:cNvPr id="7" name="Rectangle 6">
            <a:extLst>
              <a:ext uri="{FF2B5EF4-FFF2-40B4-BE49-F238E27FC236}">
                <a16:creationId xmlns:a16="http://schemas.microsoft.com/office/drawing/2014/main" id="{6287EAF8-9EF2-486F-8ABE-26F6D88F022F}"/>
              </a:ext>
            </a:extLst>
          </p:cNvPr>
          <p:cNvSpPr/>
          <p:nvPr/>
        </p:nvSpPr>
        <p:spPr>
          <a:xfrm>
            <a:off x="921683" y="3705058"/>
            <a:ext cx="1697184" cy="301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A1D1F5-397B-4471-A092-227E90BAD278}"/>
              </a:ext>
            </a:extLst>
          </p:cNvPr>
          <p:cNvSpPr/>
          <p:nvPr/>
        </p:nvSpPr>
        <p:spPr>
          <a:xfrm>
            <a:off x="985106" y="4037925"/>
            <a:ext cx="287485" cy="11962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B8119A69-DE7D-4CE9-9732-02F5476C8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203" y="1293144"/>
            <a:ext cx="4420217" cy="2562583"/>
          </a:xfrm>
          <a:prstGeom prst="rect">
            <a:avLst/>
          </a:prstGeom>
        </p:spPr>
      </p:pic>
      <p:pic>
        <p:nvPicPr>
          <p:cNvPr id="8" name="Picture 7">
            <a:extLst>
              <a:ext uri="{FF2B5EF4-FFF2-40B4-BE49-F238E27FC236}">
                <a16:creationId xmlns:a16="http://schemas.microsoft.com/office/drawing/2014/main" id="{F1C71352-197A-4B88-A797-966633A23B88}"/>
              </a:ext>
            </a:extLst>
          </p:cNvPr>
          <p:cNvPicPr>
            <a:picLocks noChangeAspect="1"/>
          </p:cNvPicPr>
          <p:nvPr/>
        </p:nvPicPr>
        <p:blipFill>
          <a:blip r:embed="rId4"/>
          <a:stretch>
            <a:fillRect/>
          </a:stretch>
        </p:blipFill>
        <p:spPr>
          <a:xfrm>
            <a:off x="11411644" y="0"/>
            <a:ext cx="780356" cy="780356"/>
          </a:xfrm>
          <a:prstGeom prst="rect">
            <a:avLst/>
          </a:prstGeom>
        </p:spPr>
      </p:pic>
    </p:spTree>
    <p:extLst>
      <p:ext uri="{BB962C8B-B14F-4D97-AF65-F5344CB8AC3E}">
        <p14:creationId xmlns:p14="http://schemas.microsoft.com/office/powerpoint/2010/main" val="17427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6C7BF74A-B7B3-06AB-7675-94D2961E4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449" y="1459493"/>
            <a:ext cx="8550540" cy="4375431"/>
          </a:xfrm>
          <a:prstGeom prst="rect">
            <a:avLst/>
          </a:prstGeom>
        </p:spPr>
      </p:pic>
      <p:sp>
        <p:nvSpPr>
          <p:cNvPr id="2" name="Title 1">
            <a:extLst>
              <a:ext uri="{FF2B5EF4-FFF2-40B4-BE49-F238E27FC236}">
                <a16:creationId xmlns:a16="http://schemas.microsoft.com/office/drawing/2014/main" id="{7E461C57-A0C0-4721-9905-37AA8F7C7562}"/>
              </a:ext>
            </a:extLst>
          </p:cNvPr>
          <p:cNvSpPr>
            <a:spLocks noGrp="1"/>
          </p:cNvSpPr>
          <p:nvPr>
            <p:ph type="title"/>
          </p:nvPr>
        </p:nvSpPr>
        <p:spPr/>
        <p:txBody>
          <a:bodyPr/>
          <a:lstStyle/>
          <a:p>
            <a:r>
              <a:rPr lang="en-US" dirty="0"/>
              <a:t>Managing Test Sessions</a:t>
            </a:r>
          </a:p>
        </p:txBody>
      </p:sp>
      <p:sp>
        <p:nvSpPr>
          <p:cNvPr id="6" name="Rectangle 5">
            <a:extLst>
              <a:ext uri="{FF2B5EF4-FFF2-40B4-BE49-F238E27FC236}">
                <a16:creationId xmlns:a16="http://schemas.microsoft.com/office/drawing/2014/main" id="{EE954415-F50A-486D-BA5E-EDC2BDB59900}"/>
              </a:ext>
            </a:extLst>
          </p:cNvPr>
          <p:cNvSpPr/>
          <p:nvPr/>
        </p:nvSpPr>
        <p:spPr>
          <a:xfrm>
            <a:off x="8449480" y="3226676"/>
            <a:ext cx="1503816" cy="18287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6C97912-5F2C-425E-9408-A13F799F3DD9}"/>
              </a:ext>
            </a:extLst>
          </p:cNvPr>
          <p:cNvPicPr>
            <a:picLocks noChangeAspect="1"/>
          </p:cNvPicPr>
          <p:nvPr/>
        </p:nvPicPr>
        <p:blipFill>
          <a:blip r:embed="rId3"/>
          <a:stretch>
            <a:fillRect/>
          </a:stretch>
        </p:blipFill>
        <p:spPr>
          <a:xfrm>
            <a:off x="11411644" y="0"/>
            <a:ext cx="780356" cy="780356"/>
          </a:xfrm>
          <a:prstGeom prst="rect">
            <a:avLst/>
          </a:prstGeom>
        </p:spPr>
      </p:pic>
    </p:spTree>
    <p:extLst>
      <p:ext uri="{BB962C8B-B14F-4D97-AF65-F5344CB8AC3E}">
        <p14:creationId xmlns:p14="http://schemas.microsoft.com/office/powerpoint/2010/main" val="2456681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6718E9-A813-D6BF-F45B-4EA10109C5A2}"/>
              </a:ext>
            </a:extLst>
          </p:cNvPr>
          <p:cNvPicPr>
            <a:picLocks noChangeAspect="1"/>
          </p:cNvPicPr>
          <p:nvPr/>
        </p:nvPicPr>
        <p:blipFill>
          <a:blip r:embed="rId2"/>
          <a:stretch>
            <a:fillRect/>
          </a:stretch>
        </p:blipFill>
        <p:spPr>
          <a:xfrm>
            <a:off x="2400949" y="2448212"/>
            <a:ext cx="5379461" cy="4127304"/>
          </a:xfrm>
          <a:prstGeom prst="rect">
            <a:avLst/>
          </a:prstGeom>
        </p:spPr>
      </p:pic>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Logging in to a Test </a:t>
            </a:r>
          </a:p>
        </p:txBody>
      </p:sp>
      <p:sp>
        <p:nvSpPr>
          <p:cNvPr id="3" name="Content Placeholder 2">
            <a:extLst>
              <a:ext uri="{FF2B5EF4-FFF2-40B4-BE49-F238E27FC236}">
                <a16:creationId xmlns:a16="http://schemas.microsoft.com/office/drawing/2014/main" id="{86A0DB31-932A-4836-90BD-E513028321E0}"/>
              </a:ext>
            </a:extLst>
          </p:cNvPr>
          <p:cNvSpPr>
            <a:spLocks noGrp="1"/>
          </p:cNvSpPr>
          <p:nvPr>
            <p:ph idx="1"/>
          </p:nvPr>
        </p:nvSpPr>
        <p:spPr/>
        <p:txBody>
          <a:bodyPr>
            <a:normAutofit/>
          </a:bodyPr>
          <a:lstStyle/>
          <a:p>
            <a:pPr marL="514350" indent="-514350">
              <a:buFont typeface="+mj-lt"/>
              <a:buAutoNum type="arabicPeriod"/>
            </a:pPr>
            <a:r>
              <a:rPr lang="en-US" sz="2400" dirty="0">
                <a:latin typeface="Lato Semibold" panose="020F0502020204030203" pitchFamily="34" charset="0"/>
                <a:ea typeface="Lato Semibold" panose="020F0502020204030203" pitchFamily="34" charset="0"/>
                <a:cs typeface="Lato Semibold" panose="020F0502020204030203" pitchFamily="34" charset="0"/>
              </a:rPr>
              <a:t>Launch web browser  (or Kiosk)</a:t>
            </a:r>
          </a:p>
          <a:p>
            <a:pPr marL="514350" indent="-514350">
              <a:buFont typeface="+mj-lt"/>
              <a:buAutoNum type="arabicPeriod"/>
            </a:pPr>
            <a:r>
              <a:rPr lang="en-US" sz="2400" dirty="0">
                <a:latin typeface="Lato Semibold" panose="020F0502020204030203" pitchFamily="34" charset="0"/>
                <a:ea typeface="Lato Semibold" panose="020F0502020204030203" pitchFamily="34" charset="0"/>
                <a:cs typeface="Lato Semibold" panose="020F0502020204030203" pitchFamily="34" charset="0"/>
              </a:rPr>
              <a:t>Navigate to </a:t>
            </a:r>
            <a:r>
              <a:rPr lang="en-US" sz="2400" dirty="0">
                <a:latin typeface="Lato Semibold" panose="020F0502020204030203" pitchFamily="34" charset="0"/>
                <a:ea typeface="Lato Semibold" panose="020F0502020204030203" pitchFamily="34" charset="0"/>
                <a:cs typeface="Lato Semibold" panose="020F0502020204030203" pitchFamily="34" charset="0"/>
                <a:hlinkClick r:id="rId3"/>
              </a:rPr>
              <a:t>https://bie.cognia.org/student</a:t>
            </a:r>
            <a:r>
              <a:rPr lang="en-US" sz="2400" dirty="0">
                <a:latin typeface="Lato Semibold" panose="020F0502020204030203" pitchFamily="34" charset="0"/>
                <a:ea typeface="Lato Semibold" panose="020F0502020204030203" pitchFamily="34" charset="0"/>
                <a:cs typeface="Lato Semibold" panose="020F0502020204030203" pitchFamily="34" charset="0"/>
              </a:rPr>
              <a:t> </a:t>
            </a:r>
          </a:p>
          <a:p>
            <a:pPr marL="514350" indent="-514350">
              <a:buFont typeface="+mj-lt"/>
              <a:buAutoNum type="arabicPeriod"/>
            </a:pPr>
            <a:r>
              <a:rPr lang="en-US" sz="2400" dirty="0">
                <a:latin typeface="Lato Semibold" panose="020F0502020204030203" pitchFamily="34" charset="0"/>
                <a:ea typeface="Lato Semibold" panose="020F0502020204030203" pitchFamily="34" charset="0"/>
                <a:cs typeface="Lato Semibold" panose="020F0502020204030203" pitchFamily="34" charset="0"/>
              </a:rPr>
              <a:t>Login using the username and password from the student test ticket</a:t>
            </a:r>
          </a:p>
        </p:txBody>
      </p:sp>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sp>
        <p:nvSpPr>
          <p:cNvPr id="12" name="Arrow: Left 11">
            <a:extLst>
              <a:ext uri="{FF2B5EF4-FFF2-40B4-BE49-F238E27FC236}">
                <a16:creationId xmlns:a16="http://schemas.microsoft.com/office/drawing/2014/main" id="{73064F2B-FDA9-443F-8FEA-1990506DCCBF}"/>
              </a:ext>
            </a:extLst>
          </p:cNvPr>
          <p:cNvSpPr/>
          <p:nvPr/>
        </p:nvSpPr>
        <p:spPr>
          <a:xfrm>
            <a:off x="6581409" y="4299922"/>
            <a:ext cx="1488332" cy="8419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41C56BB-ABEC-40B0-94F8-27CBD1D039FB}"/>
              </a:ext>
            </a:extLst>
          </p:cNvPr>
          <p:cNvPicPr>
            <a:picLocks noChangeAspect="1"/>
          </p:cNvPicPr>
          <p:nvPr/>
        </p:nvPicPr>
        <p:blipFill>
          <a:blip r:embed="rId5"/>
          <a:stretch>
            <a:fillRect/>
          </a:stretch>
        </p:blipFill>
        <p:spPr>
          <a:xfrm>
            <a:off x="8244125" y="3875793"/>
            <a:ext cx="2645960" cy="1690255"/>
          </a:xfrm>
          <a:prstGeom prst="rect">
            <a:avLst/>
          </a:prstGeom>
        </p:spPr>
      </p:pic>
    </p:spTree>
    <p:extLst>
      <p:ext uri="{BB962C8B-B14F-4D97-AF65-F5344CB8AC3E}">
        <p14:creationId xmlns:p14="http://schemas.microsoft.com/office/powerpoint/2010/main" val="356309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application&#10;&#10;Description automatically generated">
            <a:extLst>
              <a:ext uri="{FF2B5EF4-FFF2-40B4-BE49-F238E27FC236}">
                <a16:creationId xmlns:a16="http://schemas.microsoft.com/office/drawing/2014/main" id="{A92B892E-E478-97BE-CF1B-2564D2932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12192000" cy="3095406"/>
          </a:xfrm>
          <a:prstGeom prst="rect">
            <a:avLst/>
          </a:prstGeom>
        </p:spPr>
      </p:pic>
      <p:sp>
        <p:nvSpPr>
          <p:cNvPr id="2" name="Title 1">
            <a:extLst>
              <a:ext uri="{FF2B5EF4-FFF2-40B4-BE49-F238E27FC236}">
                <a16:creationId xmlns:a16="http://schemas.microsoft.com/office/drawing/2014/main" id="{2A2C74DE-5956-4E08-A0EF-F23AF02E388E}"/>
              </a:ext>
            </a:extLst>
          </p:cNvPr>
          <p:cNvSpPr>
            <a:spLocks noGrp="1"/>
          </p:cNvSpPr>
          <p:nvPr>
            <p:ph type="title"/>
          </p:nvPr>
        </p:nvSpPr>
        <p:spPr/>
        <p:txBody>
          <a:bodyPr/>
          <a:lstStyle/>
          <a:p>
            <a:r>
              <a:rPr lang="en-US" dirty="0"/>
              <a:t>Monitoring Testing</a:t>
            </a:r>
          </a:p>
        </p:txBody>
      </p:sp>
      <p:sp>
        <p:nvSpPr>
          <p:cNvPr id="3" name="Content Placeholder 2">
            <a:extLst>
              <a:ext uri="{FF2B5EF4-FFF2-40B4-BE49-F238E27FC236}">
                <a16:creationId xmlns:a16="http://schemas.microsoft.com/office/drawing/2014/main" id="{D0E6AC1E-B447-49E5-9978-D137BA4BA8D9}"/>
              </a:ext>
            </a:extLst>
          </p:cNvPr>
          <p:cNvSpPr>
            <a:spLocks noGrp="1"/>
          </p:cNvSpPr>
          <p:nvPr>
            <p:ph idx="1"/>
          </p:nvPr>
        </p:nvSpPr>
        <p:spPr>
          <a:xfrm>
            <a:off x="435021" y="857753"/>
            <a:ext cx="10515600" cy="5058414"/>
          </a:xfrm>
        </p:spPr>
        <p:txBody>
          <a:bodyPr>
            <a:normAutofit/>
          </a:bodyPr>
          <a:lstStyle/>
          <a:p>
            <a:pPr>
              <a:buFont typeface="Wingdings" panose="05000000000000000000" pitchFamily="2" charset="2"/>
              <a:buChar char="§"/>
            </a:pPr>
            <a:r>
              <a:rPr lang="en-US" sz="1400" dirty="0">
                <a:latin typeface="Lato Semibold" panose="020F0502020204030203" pitchFamily="34" charset="0"/>
                <a:ea typeface="Lato Semibold" panose="020F0502020204030203" pitchFamily="34" charset="0"/>
                <a:cs typeface="Lato Semibold" panose="020F0502020204030203" pitchFamily="34" charset="0"/>
              </a:rPr>
              <a:t>Check student test status for tests “not started” or “in progress”</a:t>
            </a:r>
          </a:p>
          <a:p>
            <a:pPr lvl="1">
              <a:buFont typeface="Wingdings" panose="05000000000000000000" pitchFamily="2" charset="2"/>
              <a:buChar char="§"/>
            </a:pPr>
            <a:r>
              <a:rPr lang="en-US" sz="1200" dirty="0">
                <a:latin typeface="Lato Semibold" panose="020F0502020204030203" pitchFamily="34" charset="0"/>
                <a:ea typeface="Lato Semibold" panose="020F0502020204030203" pitchFamily="34" charset="0"/>
                <a:cs typeface="Lato Semibold" panose="020F0502020204030203" pitchFamily="34" charset="0"/>
              </a:rPr>
              <a:t>If test is “not started” or “in progress”, student can log in and finish it anytime during test window if they have log-in information unless the test has been invalidated</a:t>
            </a:r>
          </a:p>
          <a:p>
            <a:pPr lvl="1">
              <a:buFont typeface="Wingdings" panose="05000000000000000000" pitchFamily="2" charset="2"/>
              <a:buChar char="§"/>
            </a:pPr>
            <a:r>
              <a:rPr lang="en-US" sz="1200" dirty="0">
                <a:latin typeface="Lato Semibold" panose="020F0502020204030203" pitchFamily="34" charset="0"/>
                <a:ea typeface="Lato Semibold" panose="020F0502020204030203" pitchFamily="34" charset="0"/>
                <a:cs typeface="Lato Semibold" panose="020F0502020204030203" pitchFamily="34" charset="0"/>
              </a:rPr>
              <a:t>Once test in “finished”, student cannot log in to test</a:t>
            </a:r>
          </a:p>
          <a:p>
            <a:pPr>
              <a:buFont typeface="Wingdings" panose="05000000000000000000" pitchFamily="2" charset="2"/>
              <a:buChar char="§"/>
            </a:pPr>
            <a:r>
              <a:rPr lang="en-US" sz="1400" dirty="0">
                <a:latin typeface="Lato Semibold" panose="020F0502020204030203" pitchFamily="34" charset="0"/>
                <a:ea typeface="Lato Semibold" panose="020F0502020204030203" pitchFamily="34" charset="0"/>
                <a:cs typeface="Lato Semibold" panose="020F0502020204030203" pitchFamily="34" charset="0"/>
              </a:rPr>
              <a:t>The teacher (TA) can re-open any test that was inadvertently turned-in</a:t>
            </a:r>
          </a:p>
          <a:p>
            <a:pPr>
              <a:buFont typeface="Wingdings" panose="05000000000000000000" pitchFamily="2" charset="2"/>
              <a:buChar char="§"/>
            </a:pPr>
            <a:r>
              <a:rPr lang="en-US" sz="1400" dirty="0">
                <a:latin typeface="Lato Semibold" panose="020F0502020204030203" pitchFamily="34" charset="0"/>
                <a:ea typeface="Lato Semibold" panose="020F0502020204030203" pitchFamily="34" charset="0"/>
                <a:cs typeface="Lato Semibold" panose="020F0502020204030203" pitchFamily="34" charset="0"/>
              </a:rPr>
              <a:t>Use the “Export Test Status” download under “Exports” on the Test Session screen to download a list of student test sessions and their status</a:t>
            </a:r>
          </a:p>
          <a:p>
            <a:pPr>
              <a:buFont typeface="Wingdings" panose="05000000000000000000" pitchFamily="2" charset="2"/>
              <a:buChar char="§"/>
            </a:pPr>
            <a:r>
              <a:rPr lang="en-US" sz="1400" dirty="0">
                <a:latin typeface="Lato Semibold" panose="020F0502020204030203" pitchFamily="34" charset="0"/>
                <a:ea typeface="Lato Semibold" panose="020F0502020204030203" pitchFamily="34" charset="0"/>
                <a:cs typeface="Lato Semibold" panose="020F0502020204030203" pitchFamily="34" charset="0"/>
              </a:rPr>
              <a:t>Use the “Export Students Not Scheduled” download under “Exports” on the Test Session screen to download a list of students not scheduled for a test</a:t>
            </a:r>
          </a:p>
          <a:p>
            <a:pPr>
              <a:buFont typeface="Wingdings" panose="05000000000000000000" pitchFamily="2" charset="2"/>
              <a:buChar char="§"/>
            </a:pPr>
            <a:r>
              <a:rPr lang="en-US" sz="1400" dirty="0">
                <a:latin typeface="Lato Semibold" panose="020F0502020204030203" pitchFamily="34" charset="0"/>
                <a:ea typeface="Lato Semibold" panose="020F0502020204030203" pitchFamily="34" charset="0"/>
                <a:cs typeface="Lato Semibold" panose="020F0502020204030203" pitchFamily="34" charset="0"/>
              </a:rPr>
              <a:t>Note: these download are by </a:t>
            </a:r>
            <a:r>
              <a:rPr lang="en-US" sz="1400" u="sng" dirty="0">
                <a:latin typeface="Lato Semibold" panose="020F0502020204030203" pitchFamily="34" charset="0"/>
                <a:ea typeface="Lato Semibold" panose="020F0502020204030203" pitchFamily="34" charset="0"/>
                <a:cs typeface="Lato Semibold" panose="020F0502020204030203" pitchFamily="34" charset="0"/>
              </a:rPr>
              <a:t>Test</a:t>
            </a:r>
            <a:r>
              <a:rPr lang="en-US" sz="1400" dirty="0">
                <a:latin typeface="Lato Semibold" panose="020F0502020204030203" pitchFamily="34" charset="0"/>
                <a:ea typeface="Lato Semibold" panose="020F0502020204030203" pitchFamily="34" charset="0"/>
                <a:cs typeface="Lato Semibold" panose="020F0502020204030203" pitchFamily="34" charset="0"/>
              </a:rPr>
              <a:t>, you must download G5, MS and HS tests separately</a:t>
            </a:r>
          </a:p>
          <a:p>
            <a:pPr marL="0" indent="0">
              <a:buNone/>
            </a:pPr>
            <a:endParaRPr lang="en-US" dirty="0"/>
          </a:p>
        </p:txBody>
      </p:sp>
      <p:sp>
        <p:nvSpPr>
          <p:cNvPr id="8" name="Rectangle 7">
            <a:extLst>
              <a:ext uri="{FF2B5EF4-FFF2-40B4-BE49-F238E27FC236}">
                <a16:creationId xmlns:a16="http://schemas.microsoft.com/office/drawing/2014/main" id="{53BA5344-C3D1-407A-AEAF-8F628E412B80}"/>
              </a:ext>
            </a:extLst>
          </p:cNvPr>
          <p:cNvSpPr/>
          <p:nvPr/>
        </p:nvSpPr>
        <p:spPr>
          <a:xfrm>
            <a:off x="10478814" y="4184216"/>
            <a:ext cx="1639645" cy="6295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55372180-B39D-41DC-ACA8-3B1AFAEDA6F3}"/>
              </a:ext>
            </a:extLst>
          </p:cNvPr>
          <p:cNvCxnSpPr>
            <a:cxnSpLocks/>
            <a:stCxn id="8" idx="1"/>
          </p:cNvCxnSpPr>
          <p:nvPr/>
        </p:nvCxnSpPr>
        <p:spPr>
          <a:xfrm flipH="1" flipV="1">
            <a:off x="5397540" y="4463870"/>
            <a:ext cx="5081274" cy="3510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13CCFC2-DD61-4857-8151-409856697E32}"/>
              </a:ext>
            </a:extLst>
          </p:cNvPr>
          <p:cNvPicPr>
            <a:picLocks noChangeAspect="1"/>
          </p:cNvPicPr>
          <p:nvPr/>
        </p:nvPicPr>
        <p:blipFill>
          <a:blip r:embed="rId3"/>
          <a:stretch>
            <a:fillRect/>
          </a:stretch>
        </p:blipFill>
        <p:spPr>
          <a:xfrm>
            <a:off x="11411644" y="0"/>
            <a:ext cx="780356" cy="780356"/>
          </a:xfrm>
          <a:prstGeom prst="rect">
            <a:avLst/>
          </a:prstGeom>
        </p:spPr>
      </p:pic>
    </p:spTree>
    <p:extLst>
      <p:ext uri="{BB962C8B-B14F-4D97-AF65-F5344CB8AC3E}">
        <p14:creationId xmlns:p14="http://schemas.microsoft.com/office/powerpoint/2010/main" val="2034794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912A90DF-6069-DF87-EF28-E0A9CBEDA2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2" y="42776"/>
            <a:ext cx="1992619" cy="1806457"/>
          </a:xfrm>
          <a:prstGeom prst="rect">
            <a:avLst/>
          </a:prstGeom>
        </p:spPr>
      </p:pic>
      <p:sp>
        <p:nvSpPr>
          <p:cNvPr id="2" name="Title 1">
            <a:extLst>
              <a:ext uri="{FF2B5EF4-FFF2-40B4-BE49-F238E27FC236}">
                <a16:creationId xmlns:a16="http://schemas.microsoft.com/office/drawing/2014/main" id="{007CFD0A-264A-4DB6-935E-AFD077A3DAFD}"/>
              </a:ext>
            </a:extLst>
          </p:cNvPr>
          <p:cNvSpPr>
            <a:spLocks noGrp="1"/>
          </p:cNvSpPr>
          <p:nvPr>
            <p:ph type="ctrTitle"/>
          </p:nvPr>
        </p:nvSpPr>
        <p:spPr>
          <a:xfrm>
            <a:off x="1524000" y="1600813"/>
            <a:ext cx="9144000" cy="2387600"/>
          </a:xfrm>
        </p:spPr>
        <p:txBody>
          <a:bodyPr>
            <a:noAutofit/>
          </a:bodyPr>
          <a:lstStyle/>
          <a:p>
            <a:r>
              <a:rPr lang="en-US" sz="4400" dirty="0"/>
              <a:t>Bureau of Indian Education Science Assessment </a:t>
            </a:r>
            <a:br>
              <a:rPr lang="en-US" sz="4400" dirty="0"/>
            </a:br>
            <a:br>
              <a:rPr lang="en-US" sz="4400" dirty="0"/>
            </a:br>
            <a:r>
              <a:rPr lang="en-US" sz="3600" b="0" dirty="0"/>
              <a:t>Fall 2023 STC &amp; TA Training</a:t>
            </a:r>
          </a:p>
        </p:txBody>
      </p:sp>
      <p:sp>
        <p:nvSpPr>
          <p:cNvPr id="3" name="Subtitle 2">
            <a:extLst>
              <a:ext uri="{FF2B5EF4-FFF2-40B4-BE49-F238E27FC236}">
                <a16:creationId xmlns:a16="http://schemas.microsoft.com/office/drawing/2014/main" id="{C238A53A-9197-4764-93DD-A16050C2237C}"/>
              </a:ext>
            </a:extLst>
          </p:cNvPr>
          <p:cNvSpPr>
            <a:spLocks noGrp="1"/>
          </p:cNvSpPr>
          <p:nvPr>
            <p:ph type="subTitle" idx="1"/>
          </p:nvPr>
        </p:nvSpPr>
        <p:spPr>
          <a:xfrm>
            <a:off x="1524000" y="5197642"/>
            <a:ext cx="9144000" cy="997086"/>
          </a:xfrm>
        </p:spPr>
        <p:txBody>
          <a:bodyPr/>
          <a:lstStyle/>
          <a:p>
            <a:r>
              <a:rPr lang="en-US" i="0" dirty="0"/>
              <a:t>Aarti Jagtap, </a:t>
            </a:r>
            <a:r>
              <a:rPr lang="en-US" i="0" dirty="0" err="1"/>
              <a:t>eMetric</a:t>
            </a:r>
            <a:endParaRPr lang="en-US" i="0" dirty="0"/>
          </a:p>
          <a:p>
            <a:r>
              <a:rPr lang="en-US" i="0" dirty="0"/>
              <a:t>Kaelee Harper, </a:t>
            </a:r>
            <a:r>
              <a:rPr lang="en-US" i="0" dirty="0" err="1"/>
              <a:t>eMetric</a:t>
            </a:r>
            <a:endParaRPr lang="en-US" i="0" dirty="0"/>
          </a:p>
        </p:txBody>
      </p:sp>
    </p:spTree>
    <p:extLst>
      <p:ext uri="{BB962C8B-B14F-4D97-AF65-F5344CB8AC3E}">
        <p14:creationId xmlns:p14="http://schemas.microsoft.com/office/powerpoint/2010/main" val="42347721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C74DE-5956-4E08-A0EF-F23AF02E388E}"/>
              </a:ext>
            </a:extLst>
          </p:cNvPr>
          <p:cNvSpPr>
            <a:spLocks noGrp="1"/>
          </p:cNvSpPr>
          <p:nvPr>
            <p:ph type="title"/>
          </p:nvPr>
        </p:nvSpPr>
        <p:spPr/>
        <p:txBody>
          <a:bodyPr/>
          <a:lstStyle/>
          <a:p>
            <a:r>
              <a:rPr lang="en-US" dirty="0"/>
              <a:t>Test Report Codes</a:t>
            </a:r>
          </a:p>
        </p:txBody>
      </p:sp>
      <p:sp>
        <p:nvSpPr>
          <p:cNvPr id="3" name="Content Placeholder 2">
            <a:extLst>
              <a:ext uri="{FF2B5EF4-FFF2-40B4-BE49-F238E27FC236}">
                <a16:creationId xmlns:a16="http://schemas.microsoft.com/office/drawing/2014/main" id="{D0E6AC1E-B447-49E5-9978-D137BA4BA8D9}"/>
              </a:ext>
            </a:extLst>
          </p:cNvPr>
          <p:cNvSpPr>
            <a:spLocks noGrp="1"/>
          </p:cNvSpPr>
          <p:nvPr>
            <p:ph idx="1"/>
          </p:nvPr>
        </p:nvSpPr>
        <p:spPr>
          <a:xfrm>
            <a:off x="596463" y="1024914"/>
            <a:ext cx="10515600" cy="5058414"/>
          </a:xfrm>
        </p:spPr>
        <p:txBody>
          <a:bodyPr>
            <a:normAutofit/>
          </a:bodyPr>
          <a:lstStyle/>
          <a:p>
            <a:pPr>
              <a:buFont typeface="Wingdings" panose="05000000000000000000" pitchFamily="2" charset="2"/>
              <a:buChar char="§"/>
            </a:pPr>
            <a:r>
              <a:rPr lang="en-US" sz="2000" dirty="0">
                <a:latin typeface="Lato Semibold" panose="020F0502020204030203" pitchFamily="34" charset="0"/>
                <a:ea typeface="Lato Semibold" panose="020F0502020204030203" pitchFamily="34" charset="0"/>
                <a:cs typeface="Lato Semibold" panose="020F0502020204030203" pitchFamily="34" charset="0"/>
              </a:rPr>
              <a:t>For students who cannot complete the test, invalidate using two-step process:</a:t>
            </a:r>
            <a:endParaRPr lang="en-US" sz="1600" b="1" i="1" dirty="0">
              <a:latin typeface="Lato Semibold" panose="020F0502020204030203" pitchFamily="34" charset="0"/>
              <a:ea typeface="Lato Semibold" panose="020F0502020204030203" pitchFamily="34" charset="0"/>
              <a:cs typeface="Lato Semibold" panose="020F0502020204030203" pitchFamily="34" charset="0"/>
            </a:endParaRPr>
          </a:p>
          <a:p>
            <a:pPr marL="971550" lvl="2" indent="-285750">
              <a:buFont typeface="Wingdings" panose="05000000000000000000" pitchFamily="2" charset="2"/>
              <a:buChar char="§"/>
            </a:pPr>
            <a:r>
              <a:rPr lang="en-US" sz="1700" dirty="0">
                <a:latin typeface="Lato Semibold" panose="020F0502020204030203" pitchFamily="34" charset="0"/>
                <a:ea typeface="Lato Semibold" panose="020F0502020204030203" pitchFamily="34" charset="0"/>
                <a:cs typeface="Lato Semibold" panose="020F0502020204030203" pitchFamily="34" charset="0"/>
              </a:rPr>
              <a:t>Enter a test report code </a:t>
            </a:r>
          </a:p>
          <a:p>
            <a:pPr marL="971550" lvl="2" indent="-285750">
              <a:buFont typeface="Wingdings" panose="05000000000000000000" pitchFamily="2" charset="2"/>
              <a:buChar char="§"/>
            </a:pPr>
            <a:r>
              <a:rPr lang="en-US" sz="1700" dirty="0">
                <a:latin typeface="Lato Semibold" panose="020F0502020204030203" pitchFamily="34" charset="0"/>
                <a:ea typeface="Lato Semibold" panose="020F0502020204030203" pitchFamily="34" charset="0"/>
                <a:cs typeface="Lato Semibold" panose="020F0502020204030203" pitchFamily="34" charset="0"/>
              </a:rPr>
              <a:t>Select “invalidate” for each test session to prevent the student form logging in</a:t>
            </a:r>
          </a:p>
          <a:p>
            <a:pPr>
              <a:buFont typeface="Wingdings" panose="05000000000000000000" pitchFamily="2" charset="2"/>
              <a:buChar char="§"/>
            </a:pPr>
            <a:r>
              <a:rPr lang="en-US" sz="2000" dirty="0">
                <a:solidFill>
                  <a:srgbClr val="FF0000"/>
                </a:solidFill>
                <a:latin typeface="Lato Semibold" panose="020F0502020204030203" pitchFamily="34" charset="0"/>
                <a:ea typeface="Lato Semibold" panose="020F0502020204030203" pitchFamily="34" charset="0"/>
                <a:cs typeface="Lato Semibold" panose="020F0502020204030203" pitchFamily="34" charset="0"/>
              </a:rPr>
              <a:t>Test invalidation: not reported in formative reports</a:t>
            </a:r>
            <a:endParaRPr lang="en-US" sz="2000" b="1" i="1" dirty="0">
              <a:solidFill>
                <a:srgbClr val="FF0000"/>
              </a:solidFill>
              <a:latin typeface="Lato Semibold" panose="020F0502020204030203" pitchFamily="34" charset="0"/>
              <a:ea typeface="Lato Semibold" panose="020F0502020204030203" pitchFamily="34" charset="0"/>
              <a:cs typeface="Lato Semibold" panose="020F0502020204030203" pitchFamily="34" charset="0"/>
            </a:endParaRPr>
          </a:p>
          <a:p>
            <a:pPr>
              <a:buFont typeface="Wingdings" panose="05000000000000000000" pitchFamily="2" charset="2"/>
              <a:buChar char="§"/>
            </a:pPr>
            <a:r>
              <a:rPr lang="en-US" sz="2000" dirty="0">
                <a:solidFill>
                  <a:srgbClr val="FF0000"/>
                </a:solidFill>
                <a:latin typeface="Lato Semibold" panose="020F0502020204030203" pitchFamily="34" charset="0"/>
                <a:ea typeface="Lato Semibold" panose="020F0502020204030203" pitchFamily="34" charset="0"/>
                <a:cs typeface="Lato Semibold" panose="020F0502020204030203" pitchFamily="34" charset="0"/>
              </a:rPr>
              <a:t>Test report code assigned: student will be listed in report with NO SCORE</a:t>
            </a:r>
            <a:endParaRPr lang="en-US" sz="2000" dirty="0">
              <a:latin typeface="Lato Semibold" panose="020F0502020204030203" pitchFamily="34" charset="0"/>
              <a:ea typeface="Lato Semibold" panose="020F0502020204030203" pitchFamily="34" charset="0"/>
              <a:cs typeface="Lato Semibold" panose="020F0502020204030203" pitchFamily="34" charset="0"/>
            </a:endParaRPr>
          </a:p>
          <a:p>
            <a:pPr>
              <a:buFont typeface="Wingdings" panose="05000000000000000000" pitchFamily="2" charset="2"/>
              <a:buChar char="§"/>
            </a:pPr>
            <a:r>
              <a:rPr lang="en-US" sz="2000" dirty="0">
                <a:latin typeface="Lato Semibold" panose="020F0502020204030203" pitchFamily="34" charset="0"/>
                <a:ea typeface="Lato Semibold" panose="020F0502020204030203" pitchFamily="34" charset="0"/>
                <a:cs typeface="Lato Semibold" panose="020F0502020204030203" pitchFamily="34" charset="0"/>
              </a:rPr>
              <a:t>Student not started or in progress: will not be reported unless they have test report code assigned in which case they will be reported with no score </a:t>
            </a:r>
          </a:p>
          <a:p>
            <a:pPr marL="971550" lvl="2" indent="-285750">
              <a:buFont typeface="Wingdings" panose="05000000000000000000" pitchFamily="2" charset="2"/>
              <a:buChar char="§"/>
            </a:pPr>
            <a:endParaRPr lang="en-US" sz="1700" dirty="0">
              <a:latin typeface="Lato Semibold" panose="020F0502020204030203" pitchFamily="34" charset="0"/>
              <a:ea typeface="Lato Semibold" panose="020F0502020204030203" pitchFamily="34" charset="0"/>
              <a:cs typeface="Lato Semibold" panose="020F0502020204030203" pitchFamily="34" charset="0"/>
            </a:endParaRPr>
          </a:p>
          <a:p>
            <a:pPr marL="0" indent="0">
              <a:buNone/>
            </a:pPr>
            <a:endParaRPr lang="en-US" sz="2100" dirty="0">
              <a:latin typeface="Lato Semibold" panose="020F0502020204030203" pitchFamily="34" charset="0"/>
              <a:ea typeface="Lato Semibold" panose="020F0502020204030203" pitchFamily="34" charset="0"/>
              <a:cs typeface="Lato Semibold" panose="020F0502020204030203" pitchFamily="34" charset="0"/>
            </a:endParaRPr>
          </a:p>
          <a:p>
            <a:pPr marL="0" indent="0">
              <a:buNone/>
            </a:pPr>
            <a:endParaRPr lang="en-US" dirty="0"/>
          </a:p>
        </p:txBody>
      </p:sp>
      <p:pic>
        <p:nvPicPr>
          <p:cNvPr id="4" name="Picture 3">
            <a:extLst>
              <a:ext uri="{FF2B5EF4-FFF2-40B4-BE49-F238E27FC236}">
                <a16:creationId xmlns:a16="http://schemas.microsoft.com/office/drawing/2014/main" id="{51508371-AD81-4E5A-9477-A9317952EBA5}"/>
              </a:ext>
            </a:extLst>
          </p:cNvPr>
          <p:cNvPicPr>
            <a:picLocks noChangeAspect="1"/>
          </p:cNvPicPr>
          <p:nvPr/>
        </p:nvPicPr>
        <p:blipFill>
          <a:blip r:embed="rId2"/>
          <a:stretch>
            <a:fillRect/>
          </a:stretch>
        </p:blipFill>
        <p:spPr>
          <a:xfrm>
            <a:off x="11411644" y="0"/>
            <a:ext cx="780356" cy="780356"/>
          </a:xfrm>
          <a:prstGeom prst="rect">
            <a:avLst/>
          </a:prstGeom>
        </p:spPr>
      </p:pic>
    </p:spTree>
    <p:extLst>
      <p:ext uri="{BB962C8B-B14F-4D97-AF65-F5344CB8AC3E}">
        <p14:creationId xmlns:p14="http://schemas.microsoft.com/office/powerpoint/2010/main" val="26607161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text, application&#10;&#10;Description automatically generated">
            <a:extLst>
              <a:ext uri="{FF2B5EF4-FFF2-40B4-BE49-F238E27FC236}">
                <a16:creationId xmlns:a16="http://schemas.microsoft.com/office/drawing/2014/main" id="{3EBDBAFE-F2F4-9B8F-2684-305FC4AE0D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109" y="983226"/>
            <a:ext cx="11860173" cy="5102942"/>
          </a:xfrm>
        </p:spPr>
      </p:pic>
      <p:sp>
        <p:nvSpPr>
          <p:cNvPr id="2" name="Title 1">
            <a:extLst>
              <a:ext uri="{FF2B5EF4-FFF2-40B4-BE49-F238E27FC236}">
                <a16:creationId xmlns:a16="http://schemas.microsoft.com/office/drawing/2014/main" id="{6D7357B4-90D3-4B58-8E47-AE4067E6273E}"/>
              </a:ext>
            </a:extLst>
          </p:cNvPr>
          <p:cNvSpPr>
            <a:spLocks noGrp="1"/>
          </p:cNvSpPr>
          <p:nvPr>
            <p:ph type="title"/>
          </p:nvPr>
        </p:nvSpPr>
        <p:spPr/>
        <p:txBody>
          <a:bodyPr/>
          <a:lstStyle/>
          <a:p>
            <a:r>
              <a:rPr lang="en-US" dirty="0"/>
              <a:t>Test Report Codes/Re-activating test</a:t>
            </a:r>
          </a:p>
        </p:txBody>
      </p:sp>
      <p:sp>
        <p:nvSpPr>
          <p:cNvPr id="7" name="Rectangle 6">
            <a:extLst>
              <a:ext uri="{FF2B5EF4-FFF2-40B4-BE49-F238E27FC236}">
                <a16:creationId xmlns:a16="http://schemas.microsoft.com/office/drawing/2014/main" id="{858BD70B-C999-4CB7-99B8-BFB4F46F1262}"/>
              </a:ext>
            </a:extLst>
          </p:cNvPr>
          <p:cNvSpPr/>
          <p:nvPr/>
        </p:nvSpPr>
        <p:spPr>
          <a:xfrm>
            <a:off x="9793056" y="4585125"/>
            <a:ext cx="440708" cy="1911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BA95356-0FC9-4C05-A93E-09F788195B58}"/>
              </a:ext>
            </a:extLst>
          </p:cNvPr>
          <p:cNvPicPr>
            <a:picLocks noChangeAspect="1"/>
          </p:cNvPicPr>
          <p:nvPr/>
        </p:nvPicPr>
        <p:blipFill>
          <a:blip r:embed="rId3"/>
          <a:stretch>
            <a:fillRect/>
          </a:stretch>
        </p:blipFill>
        <p:spPr>
          <a:xfrm>
            <a:off x="11411644" y="0"/>
            <a:ext cx="780356" cy="780356"/>
          </a:xfrm>
          <a:prstGeom prst="rect">
            <a:avLst/>
          </a:prstGeom>
        </p:spPr>
      </p:pic>
      <p:sp>
        <p:nvSpPr>
          <p:cNvPr id="15" name="Rectangle 14">
            <a:extLst>
              <a:ext uri="{FF2B5EF4-FFF2-40B4-BE49-F238E27FC236}">
                <a16:creationId xmlns:a16="http://schemas.microsoft.com/office/drawing/2014/main" id="{5043C426-4DD1-7E67-C62C-F5350E9A8845}"/>
              </a:ext>
            </a:extLst>
          </p:cNvPr>
          <p:cNvSpPr/>
          <p:nvPr/>
        </p:nvSpPr>
        <p:spPr>
          <a:xfrm>
            <a:off x="5354376" y="4544890"/>
            <a:ext cx="252250" cy="2439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9A54A79-280F-F735-BF49-1F3629C1D664}"/>
              </a:ext>
            </a:extLst>
          </p:cNvPr>
          <p:cNvSpPr/>
          <p:nvPr/>
        </p:nvSpPr>
        <p:spPr>
          <a:xfrm>
            <a:off x="7152361" y="4585125"/>
            <a:ext cx="601249" cy="1911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6AC9EF0-33BA-D054-AD85-28AF22545DA8}"/>
              </a:ext>
            </a:extLst>
          </p:cNvPr>
          <p:cNvSpPr/>
          <p:nvPr/>
        </p:nvSpPr>
        <p:spPr>
          <a:xfrm>
            <a:off x="6781752" y="4167897"/>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16" name="Oval 15">
            <a:extLst>
              <a:ext uri="{FF2B5EF4-FFF2-40B4-BE49-F238E27FC236}">
                <a16:creationId xmlns:a16="http://schemas.microsoft.com/office/drawing/2014/main" id="{995EFDFE-E003-C9B7-B00E-BF1D277A43E4}"/>
              </a:ext>
            </a:extLst>
          </p:cNvPr>
          <p:cNvSpPr/>
          <p:nvPr/>
        </p:nvSpPr>
        <p:spPr>
          <a:xfrm>
            <a:off x="5122417" y="4069382"/>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8" name="Oval 17">
            <a:extLst>
              <a:ext uri="{FF2B5EF4-FFF2-40B4-BE49-F238E27FC236}">
                <a16:creationId xmlns:a16="http://schemas.microsoft.com/office/drawing/2014/main" id="{5D56E05D-3739-742C-3F0D-DE610C34E271}"/>
              </a:ext>
            </a:extLst>
          </p:cNvPr>
          <p:cNvSpPr/>
          <p:nvPr/>
        </p:nvSpPr>
        <p:spPr>
          <a:xfrm>
            <a:off x="9793056" y="4167896"/>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graphicFrame>
        <p:nvGraphicFramePr>
          <p:cNvPr id="20" name="Content Placeholder 5">
            <a:extLst>
              <a:ext uri="{FF2B5EF4-FFF2-40B4-BE49-F238E27FC236}">
                <a16:creationId xmlns:a16="http://schemas.microsoft.com/office/drawing/2014/main" id="{B5B257EA-4B3D-D13E-A32A-680A6EF4E5B1}"/>
              </a:ext>
            </a:extLst>
          </p:cNvPr>
          <p:cNvGraphicFramePr>
            <a:graphicFrameLocks/>
          </p:cNvGraphicFramePr>
          <p:nvPr>
            <p:extLst>
              <p:ext uri="{D42A27DB-BD31-4B8C-83A1-F6EECF244321}">
                <p14:modId xmlns:p14="http://schemas.microsoft.com/office/powerpoint/2010/main" val="725215669"/>
              </p:ext>
            </p:extLst>
          </p:nvPr>
        </p:nvGraphicFramePr>
        <p:xfrm>
          <a:off x="5887234" y="1394184"/>
          <a:ext cx="6208658" cy="2059671"/>
        </p:xfrm>
        <a:graphic>
          <a:graphicData uri="http://schemas.openxmlformats.org/drawingml/2006/table">
            <a:tbl>
              <a:tblPr firstRow="1" bandRow="1">
                <a:tableStyleId>{69012ECD-51FC-41F1-AA8D-1B2483CD663E}</a:tableStyleId>
              </a:tblPr>
              <a:tblGrid>
                <a:gridCol w="777016">
                  <a:extLst>
                    <a:ext uri="{9D8B030D-6E8A-4147-A177-3AD203B41FA5}">
                      <a16:colId xmlns:a16="http://schemas.microsoft.com/office/drawing/2014/main" val="2671576022"/>
                    </a:ext>
                  </a:extLst>
                </a:gridCol>
                <a:gridCol w="5431642">
                  <a:extLst>
                    <a:ext uri="{9D8B030D-6E8A-4147-A177-3AD203B41FA5}">
                      <a16:colId xmlns:a16="http://schemas.microsoft.com/office/drawing/2014/main" val="4060567364"/>
                    </a:ext>
                  </a:extLst>
                </a:gridCol>
              </a:tblGrid>
              <a:tr h="322932">
                <a:tc>
                  <a:txBody>
                    <a:bodyPr/>
                    <a:lstStyle/>
                    <a:p>
                      <a:pPr algn="ctr"/>
                      <a:r>
                        <a:rPr lang="en-US" sz="1400" b="1" dirty="0">
                          <a:latin typeface="Lato Light" panose="020F0302020204030203" pitchFamily="34" charset="0"/>
                          <a:ea typeface="Lato Semibold" panose="020F0502020204030203" pitchFamily="34" charset="0"/>
                          <a:cs typeface="Lato Semibold" panose="020F0502020204030203" pitchFamily="34" charset="0"/>
                        </a:rPr>
                        <a:t>Icon</a:t>
                      </a:r>
                    </a:p>
                  </a:txBody>
                  <a:tcPr/>
                </a:tc>
                <a:tc>
                  <a:txBody>
                    <a:bodyPr/>
                    <a:lstStyle/>
                    <a:p>
                      <a:pPr algn="l"/>
                      <a:r>
                        <a:rPr lang="en-US" sz="1400" b="1" dirty="0">
                          <a:latin typeface="Lato Light" panose="020F0302020204030203" pitchFamily="34" charset="0"/>
                          <a:ea typeface="Lato Semibold" panose="020F0502020204030203" pitchFamily="34" charset="0"/>
                          <a:cs typeface="Lato Semibold" panose="020F0502020204030203" pitchFamily="34" charset="0"/>
                        </a:rPr>
                        <a:t>Description</a:t>
                      </a:r>
                    </a:p>
                  </a:txBody>
                  <a:tcPr/>
                </a:tc>
                <a:extLst>
                  <a:ext uri="{0D108BD9-81ED-4DB2-BD59-A6C34878D82A}">
                    <a16:rowId xmlns:a16="http://schemas.microsoft.com/office/drawing/2014/main" val="610625009"/>
                  </a:ext>
                </a:extLst>
              </a:tr>
              <a:tr h="366176">
                <a:tc>
                  <a:txBody>
                    <a:bodyPr/>
                    <a:lstStyle/>
                    <a:p>
                      <a:pPr algn="ctr"/>
                      <a:r>
                        <a:rPr lang="en-US" sz="1800" b="1" dirty="0">
                          <a:latin typeface="Lato Light" panose="020F0302020204030203" pitchFamily="34" charset="0"/>
                        </a:rPr>
                        <a:t>1</a:t>
                      </a:r>
                    </a:p>
                  </a:txBody>
                  <a:tcPr/>
                </a:tc>
                <a:tc>
                  <a:txBody>
                    <a:bodyPr/>
                    <a:lstStyle/>
                    <a:p>
                      <a:pPr marL="0" indent="0">
                        <a:buNone/>
                      </a:pPr>
                      <a:r>
                        <a:rPr lang="en-US" sz="1600" b="1" dirty="0">
                          <a:latin typeface="Lato Light" panose="020F0302020204030203" pitchFamily="34" charset="0"/>
                        </a:rPr>
                        <a:t>Click on ”Reactivate” to re-open the session; the student can then log in and access the session </a:t>
                      </a:r>
                    </a:p>
                  </a:txBody>
                  <a:tcPr/>
                </a:tc>
                <a:extLst>
                  <a:ext uri="{0D108BD9-81ED-4DB2-BD59-A6C34878D82A}">
                    <a16:rowId xmlns:a16="http://schemas.microsoft.com/office/drawing/2014/main" val="288956801"/>
                  </a:ext>
                </a:extLst>
              </a:tr>
              <a:tr h="425683">
                <a:tc>
                  <a:txBody>
                    <a:bodyPr/>
                    <a:lstStyle/>
                    <a:p>
                      <a:pPr algn="ctr"/>
                      <a:r>
                        <a:rPr lang="en-US" sz="1800" b="1" dirty="0">
                          <a:latin typeface="Lato Light" panose="020F0302020204030203" pitchFamily="34" charset="0"/>
                        </a:rPr>
                        <a:t>2</a:t>
                      </a:r>
                    </a:p>
                  </a:txBody>
                  <a:tcPr/>
                </a:tc>
                <a:tc>
                  <a:txBody>
                    <a:bodyPr/>
                    <a:lstStyle/>
                    <a:p>
                      <a:r>
                        <a:rPr lang="en-US" sz="1600" b="1" dirty="0">
                          <a:latin typeface="Lato Light" panose="020F0302020204030203" pitchFamily="34" charset="0"/>
                        </a:rPr>
                        <a:t>Click on the “+” to add a test report code</a:t>
                      </a:r>
                    </a:p>
                  </a:txBody>
                  <a:tcPr/>
                </a:tc>
                <a:extLst>
                  <a:ext uri="{0D108BD9-81ED-4DB2-BD59-A6C34878D82A}">
                    <a16:rowId xmlns:a16="http://schemas.microsoft.com/office/drawing/2014/main" val="3882349522"/>
                  </a:ext>
                </a:extLst>
              </a:tr>
              <a:tr h="366176">
                <a:tc>
                  <a:txBody>
                    <a:bodyPr/>
                    <a:lstStyle/>
                    <a:p>
                      <a:pPr algn="ctr"/>
                      <a:r>
                        <a:rPr lang="en-US" sz="1800" b="1" dirty="0">
                          <a:latin typeface="Lato Light" panose="020F0302020204030203"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Lato Light" panose="020F0302020204030203" pitchFamily="34" charset="0"/>
                        </a:rPr>
                        <a:t>Click on the “Invalidate” to invalidate the session</a:t>
                      </a:r>
                    </a:p>
                  </a:txBody>
                  <a:tcPr/>
                </a:tc>
                <a:extLst>
                  <a:ext uri="{0D108BD9-81ED-4DB2-BD59-A6C34878D82A}">
                    <a16:rowId xmlns:a16="http://schemas.microsoft.com/office/drawing/2014/main" val="2071393367"/>
                  </a:ext>
                </a:extLst>
              </a:tr>
              <a:tr h="296909">
                <a:tc>
                  <a:txBody>
                    <a:bodyPr/>
                    <a:lstStyle/>
                    <a:p>
                      <a:pPr algn="ctr"/>
                      <a:r>
                        <a:rPr lang="en-US" sz="1800" b="1" dirty="0">
                          <a:latin typeface="Lato Light" panose="020F0302020204030203" pitchFamily="34" charset="0"/>
                        </a:rPr>
                        <a:t>Note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Lato Light" panose="020F0302020204030203" pitchFamily="34" charset="0"/>
                        </a:rPr>
                        <a:t>Only STCs can re-validate (i.e., undo) an invalidated session</a:t>
                      </a:r>
                    </a:p>
                  </a:txBody>
                  <a:tcPr/>
                </a:tc>
                <a:extLst>
                  <a:ext uri="{0D108BD9-81ED-4DB2-BD59-A6C34878D82A}">
                    <a16:rowId xmlns:a16="http://schemas.microsoft.com/office/drawing/2014/main" val="460405225"/>
                  </a:ext>
                </a:extLst>
              </a:tr>
            </a:tbl>
          </a:graphicData>
        </a:graphic>
      </p:graphicFrame>
    </p:spTree>
    <p:extLst>
      <p:ext uri="{BB962C8B-B14F-4D97-AF65-F5344CB8AC3E}">
        <p14:creationId xmlns:p14="http://schemas.microsoft.com/office/powerpoint/2010/main" val="10701689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357B4-90D3-4B58-8E47-AE4067E6273E}"/>
              </a:ext>
            </a:extLst>
          </p:cNvPr>
          <p:cNvSpPr>
            <a:spLocks noGrp="1"/>
          </p:cNvSpPr>
          <p:nvPr>
            <p:ph type="title"/>
          </p:nvPr>
        </p:nvSpPr>
        <p:spPr/>
        <p:txBody>
          <a:bodyPr/>
          <a:lstStyle/>
          <a:p>
            <a:r>
              <a:rPr lang="en-US" dirty="0"/>
              <a:t>Test Report Codes</a:t>
            </a:r>
          </a:p>
        </p:txBody>
      </p:sp>
      <p:pic>
        <p:nvPicPr>
          <p:cNvPr id="6" name="Picture 5">
            <a:extLst>
              <a:ext uri="{FF2B5EF4-FFF2-40B4-BE49-F238E27FC236}">
                <a16:creationId xmlns:a16="http://schemas.microsoft.com/office/drawing/2014/main" id="{D1C1B4D0-4F0D-4E9F-B949-9F4C7313DA51}"/>
              </a:ext>
            </a:extLst>
          </p:cNvPr>
          <p:cNvPicPr>
            <a:picLocks noChangeAspect="1"/>
          </p:cNvPicPr>
          <p:nvPr/>
        </p:nvPicPr>
        <p:blipFill>
          <a:blip r:embed="rId2"/>
          <a:stretch>
            <a:fillRect/>
          </a:stretch>
        </p:blipFill>
        <p:spPr>
          <a:xfrm>
            <a:off x="11411644" y="0"/>
            <a:ext cx="780356" cy="780356"/>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E53A4AFF-E854-14BF-E8BC-2E4B83DBD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458" y="894850"/>
            <a:ext cx="10857186" cy="5682886"/>
          </a:xfrm>
          <a:prstGeom prst="rect">
            <a:avLst/>
          </a:prstGeom>
        </p:spPr>
      </p:pic>
      <p:pic>
        <p:nvPicPr>
          <p:cNvPr id="3" name="Picture 2">
            <a:extLst>
              <a:ext uri="{FF2B5EF4-FFF2-40B4-BE49-F238E27FC236}">
                <a16:creationId xmlns:a16="http://schemas.microsoft.com/office/drawing/2014/main" id="{0D2B005B-2290-D59C-3500-A8A3EFE51661}"/>
              </a:ext>
            </a:extLst>
          </p:cNvPr>
          <p:cNvPicPr>
            <a:picLocks noChangeAspect="1"/>
          </p:cNvPicPr>
          <p:nvPr/>
        </p:nvPicPr>
        <p:blipFill>
          <a:blip r:embed="rId4"/>
          <a:stretch>
            <a:fillRect/>
          </a:stretch>
        </p:blipFill>
        <p:spPr>
          <a:xfrm>
            <a:off x="5167329" y="1428716"/>
            <a:ext cx="5853174" cy="2516721"/>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77E5777F-A546-5AC5-DBEC-AFEECEE078B7}"/>
              </a:ext>
            </a:extLst>
          </p:cNvPr>
          <p:cNvSpPr/>
          <p:nvPr/>
        </p:nvSpPr>
        <p:spPr>
          <a:xfrm>
            <a:off x="5690937" y="4379495"/>
            <a:ext cx="216568" cy="31282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88DA8AC7-B071-90DB-7371-EFE9611E5A6A}"/>
              </a:ext>
            </a:extLst>
          </p:cNvPr>
          <p:cNvCxnSpPr/>
          <p:nvPr/>
        </p:nvCxnSpPr>
        <p:spPr>
          <a:xfrm flipV="1">
            <a:off x="5823284" y="3945437"/>
            <a:ext cx="84221" cy="4340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7293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C5EB-ED8C-94BC-3E2B-D10346F0F313}"/>
              </a:ext>
            </a:extLst>
          </p:cNvPr>
          <p:cNvSpPr>
            <a:spLocks noGrp="1"/>
          </p:cNvSpPr>
          <p:nvPr>
            <p:ph type="title"/>
          </p:nvPr>
        </p:nvSpPr>
        <p:spPr/>
        <p:txBody>
          <a:bodyPr/>
          <a:lstStyle/>
          <a:p>
            <a:r>
              <a:rPr lang="en-US" dirty="0"/>
              <a:t>Scoring the Test</a:t>
            </a:r>
          </a:p>
        </p:txBody>
      </p:sp>
      <p:pic>
        <p:nvPicPr>
          <p:cNvPr id="5" name="Content Placeholder 4" descr="Graphical user interface, application&#10;&#10;Description automatically generated">
            <a:extLst>
              <a:ext uri="{FF2B5EF4-FFF2-40B4-BE49-F238E27FC236}">
                <a16:creationId xmlns:a16="http://schemas.microsoft.com/office/drawing/2014/main" id="{A3B1D94D-284A-4698-6891-B275A5649E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4830" y="1035050"/>
            <a:ext cx="9862339" cy="5059363"/>
          </a:xfrm>
        </p:spPr>
      </p:pic>
      <p:sp>
        <p:nvSpPr>
          <p:cNvPr id="6" name="Rectangle 5">
            <a:extLst>
              <a:ext uri="{FF2B5EF4-FFF2-40B4-BE49-F238E27FC236}">
                <a16:creationId xmlns:a16="http://schemas.microsoft.com/office/drawing/2014/main" id="{2A91ED05-129B-BC7B-C754-6B84105CFB2E}"/>
              </a:ext>
            </a:extLst>
          </p:cNvPr>
          <p:cNvSpPr/>
          <p:nvPr/>
        </p:nvSpPr>
        <p:spPr>
          <a:xfrm>
            <a:off x="6316717" y="2196662"/>
            <a:ext cx="2669628" cy="21020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1685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D4117-5542-4680-177E-8B25935A6AEF}"/>
              </a:ext>
            </a:extLst>
          </p:cNvPr>
          <p:cNvSpPr>
            <a:spLocks noGrp="1"/>
          </p:cNvSpPr>
          <p:nvPr>
            <p:ph type="title"/>
          </p:nvPr>
        </p:nvSpPr>
        <p:spPr/>
        <p:txBody>
          <a:bodyPr/>
          <a:lstStyle/>
          <a:p>
            <a:r>
              <a:rPr lang="en-US" dirty="0"/>
              <a:t>Scoring the Test</a:t>
            </a:r>
          </a:p>
        </p:txBody>
      </p:sp>
      <p:pic>
        <p:nvPicPr>
          <p:cNvPr id="5" name="Content Placeholder 4" descr="Graphical user interface, application&#10;&#10;Description automatically generated">
            <a:extLst>
              <a:ext uri="{FF2B5EF4-FFF2-40B4-BE49-F238E27FC236}">
                <a16:creationId xmlns:a16="http://schemas.microsoft.com/office/drawing/2014/main" id="{EA9ECE2D-805C-4FBA-D276-358BC6A7D2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207" y="993010"/>
            <a:ext cx="10770588" cy="5282245"/>
          </a:xfrm>
        </p:spPr>
      </p:pic>
      <p:graphicFrame>
        <p:nvGraphicFramePr>
          <p:cNvPr id="7" name="Content Placeholder 5">
            <a:extLst>
              <a:ext uri="{FF2B5EF4-FFF2-40B4-BE49-F238E27FC236}">
                <a16:creationId xmlns:a16="http://schemas.microsoft.com/office/drawing/2014/main" id="{DD441E4B-2974-2C4E-D332-71441408F3BB}"/>
              </a:ext>
            </a:extLst>
          </p:cNvPr>
          <p:cNvGraphicFramePr>
            <a:graphicFrameLocks/>
          </p:cNvGraphicFramePr>
          <p:nvPr>
            <p:extLst>
              <p:ext uri="{D42A27DB-BD31-4B8C-83A1-F6EECF244321}">
                <p14:modId xmlns:p14="http://schemas.microsoft.com/office/powerpoint/2010/main" val="2879731365"/>
              </p:ext>
            </p:extLst>
          </p:nvPr>
        </p:nvGraphicFramePr>
        <p:xfrm>
          <a:off x="8303172" y="1438577"/>
          <a:ext cx="3570411" cy="2724330"/>
        </p:xfrm>
        <a:graphic>
          <a:graphicData uri="http://schemas.openxmlformats.org/drawingml/2006/table">
            <a:tbl>
              <a:tblPr firstRow="1" bandRow="1">
                <a:tableStyleId>{69012ECD-51FC-41F1-AA8D-1B2483CD663E}</a:tableStyleId>
              </a:tblPr>
              <a:tblGrid>
                <a:gridCol w="819807">
                  <a:extLst>
                    <a:ext uri="{9D8B030D-6E8A-4147-A177-3AD203B41FA5}">
                      <a16:colId xmlns:a16="http://schemas.microsoft.com/office/drawing/2014/main" val="2671576022"/>
                    </a:ext>
                  </a:extLst>
                </a:gridCol>
                <a:gridCol w="2750604">
                  <a:extLst>
                    <a:ext uri="{9D8B030D-6E8A-4147-A177-3AD203B41FA5}">
                      <a16:colId xmlns:a16="http://schemas.microsoft.com/office/drawing/2014/main" val="4060567364"/>
                    </a:ext>
                  </a:extLst>
                </a:gridCol>
              </a:tblGrid>
              <a:tr h="328484">
                <a:tc>
                  <a:txBody>
                    <a:bodyPr/>
                    <a:lstStyle/>
                    <a:p>
                      <a:pPr algn="ctr"/>
                      <a:r>
                        <a:rPr lang="en-US" sz="1400" b="1" dirty="0">
                          <a:latin typeface="Lato Light" panose="020F0302020204030203" pitchFamily="34" charset="0"/>
                          <a:ea typeface="Lato Semibold" panose="020F0502020204030203" pitchFamily="34" charset="0"/>
                          <a:cs typeface="Lato Semibold" panose="020F0502020204030203" pitchFamily="34" charset="0"/>
                        </a:rPr>
                        <a:t>Icon</a:t>
                      </a:r>
                    </a:p>
                  </a:txBody>
                  <a:tcPr/>
                </a:tc>
                <a:tc>
                  <a:txBody>
                    <a:bodyPr/>
                    <a:lstStyle/>
                    <a:p>
                      <a:pPr algn="l"/>
                      <a:r>
                        <a:rPr lang="en-US" sz="1400" b="1" dirty="0">
                          <a:latin typeface="Lato Light" panose="020F0302020204030203" pitchFamily="34" charset="0"/>
                          <a:ea typeface="Lato Semibold" panose="020F0502020204030203" pitchFamily="34" charset="0"/>
                          <a:cs typeface="Lato Semibold" panose="020F0502020204030203" pitchFamily="34" charset="0"/>
                        </a:rPr>
                        <a:t>Description</a:t>
                      </a:r>
                    </a:p>
                  </a:txBody>
                  <a:tcPr/>
                </a:tc>
                <a:extLst>
                  <a:ext uri="{0D108BD9-81ED-4DB2-BD59-A6C34878D82A}">
                    <a16:rowId xmlns:a16="http://schemas.microsoft.com/office/drawing/2014/main" val="610625009"/>
                  </a:ext>
                </a:extLst>
              </a:tr>
              <a:tr h="383398">
                <a:tc>
                  <a:txBody>
                    <a:bodyPr/>
                    <a:lstStyle/>
                    <a:p>
                      <a:pPr algn="ctr"/>
                      <a:r>
                        <a:rPr lang="en-US" sz="1800" b="1" dirty="0">
                          <a:latin typeface="Lato Light" panose="020F0302020204030203" pitchFamily="34" charset="0"/>
                        </a:rPr>
                        <a:t>1</a:t>
                      </a:r>
                    </a:p>
                  </a:txBody>
                  <a:tcPr/>
                </a:tc>
                <a:tc>
                  <a:txBody>
                    <a:bodyPr/>
                    <a:lstStyle/>
                    <a:p>
                      <a:pPr marL="0" indent="0">
                        <a:buNone/>
                      </a:pPr>
                      <a:r>
                        <a:rPr lang="en-US" sz="1600" b="1" dirty="0">
                          <a:latin typeface="Lato Light" panose="020F0302020204030203" pitchFamily="34" charset="0"/>
                        </a:rPr>
                        <a:t>Tests ready to score </a:t>
                      </a:r>
                    </a:p>
                  </a:txBody>
                  <a:tcPr/>
                </a:tc>
                <a:extLst>
                  <a:ext uri="{0D108BD9-81ED-4DB2-BD59-A6C34878D82A}">
                    <a16:rowId xmlns:a16="http://schemas.microsoft.com/office/drawing/2014/main" val="288956801"/>
                  </a:ext>
                </a:extLst>
              </a:tr>
              <a:tr h="374046">
                <a:tc>
                  <a:txBody>
                    <a:bodyPr/>
                    <a:lstStyle/>
                    <a:p>
                      <a:pPr algn="ctr"/>
                      <a:r>
                        <a:rPr lang="en-US" sz="1800" b="1" dirty="0">
                          <a:latin typeface="Lato Light" panose="020F0302020204030203" pitchFamily="34" charset="0"/>
                        </a:rPr>
                        <a:t>2</a:t>
                      </a:r>
                    </a:p>
                  </a:txBody>
                  <a:tcPr/>
                </a:tc>
                <a:tc>
                  <a:txBody>
                    <a:bodyPr/>
                    <a:lstStyle/>
                    <a:p>
                      <a:r>
                        <a:rPr lang="en-US" sz="1600" b="1" dirty="0">
                          <a:latin typeface="Lato Light" panose="020F0302020204030203" pitchFamily="34" charset="0"/>
                        </a:rPr>
                        <a:t>Select the test and class</a:t>
                      </a:r>
                    </a:p>
                  </a:txBody>
                  <a:tcPr/>
                </a:tc>
                <a:extLst>
                  <a:ext uri="{0D108BD9-81ED-4DB2-BD59-A6C34878D82A}">
                    <a16:rowId xmlns:a16="http://schemas.microsoft.com/office/drawing/2014/main" val="3882349522"/>
                  </a:ext>
                </a:extLst>
              </a:tr>
              <a:tr h="515249">
                <a:tc>
                  <a:txBody>
                    <a:bodyPr/>
                    <a:lstStyle/>
                    <a:p>
                      <a:pPr algn="ctr"/>
                      <a:r>
                        <a:rPr lang="en-US" sz="1800" b="1" dirty="0">
                          <a:latin typeface="Lato Light" panose="020F0302020204030203"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Lato Light" panose="020F0302020204030203" pitchFamily="34" charset="0"/>
                        </a:rPr>
                        <a:t>Each response to score is listed in this table</a:t>
                      </a:r>
                    </a:p>
                  </a:txBody>
                  <a:tcPr/>
                </a:tc>
                <a:extLst>
                  <a:ext uri="{0D108BD9-81ED-4DB2-BD59-A6C34878D82A}">
                    <a16:rowId xmlns:a16="http://schemas.microsoft.com/office/drawing/2014/main" val="2071393367"/>
                  </a:ext>
                </a:extLst>
              </a:tr>
              <a:tr h="1059282">
                <a:tc>
                  <a:txBody>
                    <a:bodyPr/>
                    <a:lstStyle/>
                    <a:p>
                      <a:pPr algn="ctr"/>
                      <a:r>
                        <a:rPr lang="en-US" sz="1800" b="1" dirty="0">
                          <a:latin typeface="Lato Light" panose="020F0302020204030203"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Lato Light" panose="020F0302020204030203" pitchFamily="34" charset="0"/>
                        </a:rPr>
                        <a:t>When all items have been scored, submit them from scoring here</a:t>
                      </a:r>
                    </a:p>
                  </a:txBody>
                  <a:tcPr/>
                </a:tc>
                <a:extLst>
                  <a:ext uri="{0D108BD9-81ED-4DB2-BD59-A6C34878D82A}">
                    <a16:rowId xmlns:a16="http://schemas.microsoft.com/office/drawing/2014/main" val="460405225"/>
                  </a:ext>
                </a:extLst>
              </a:tr>
            </a:tbl>
          </a:graphicData>
        </a:graphic>
      </p:graphicFrame>
      <p:sp>
        <p:nvSpPr>
          <p:cNvPr id="8" name="Oval 7">
            <a:extLst>
              <a:ext uri="{FF2B5EF4-FFF2-40B4-BE49-F238E27FC236}">
                <a16:creationId xmlns:a16="http://schemas.microsoft.com/office/drawing/2014/main" id="{653ED989-C0EB-9E37-D5BD-B20AFEB540EE}"/>
              </a:ext>
            </a:extLst>
          </p:cNvPr>
          <p:cNvSpPr/>
          <p:nvPr/>
        </p:nvSpPr>
        <p:spPr>
          <a:xfrm>
            <a:off x="1025900" y="1345671"/>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9" name="Oval 8">
            <a:extLst>
              <a:ext uri="{FF2B5EF4-FFF2-40B4-BE49-F238E27FC236}">
                <a16:creationId xmlns:a16="http://schemas.microsoft.com/office/drawing/2014/main" id="{1A7015F7-9B1C-0A74-B68E-9985D7B074A5}"/>
              </a:ext>
            </a:extLst>
          </p:cNvPr>
          <p:cNvSpPr/>
          <p:nvPr/>
        </p:nvSpPr>
        <p:spPr>
          <a:xfrm>
            <a:off x="2799804" y="1719744"/>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0" name="Oval 9">
            <a:extLst>
              <a:ext uri="{FF2B5EF4-FFF2-40B4-BE49-F238E27FC236}">
                <a16:creationId xmlns:a16="http://schemas.microsoft.com/office/drawing/2014/main" id="{15D63EEF-B925-C376-D471-D5FD59BE3B93}"/>
              </a:ext>
            </a:extLst>
          </p:cNvPr>
          <p:cNvSpPr/>
          <p:nvPr/>
        </p:nvSpPr>
        <p:spPr>
          <a:xfrm>
            <a:off x="2799803" y="3003166"/>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11" name="Oval 10">
            <a:extLst>
              <a:ext uri="{FF2B5EF4-FFF2-40B4-BE49-F238E27FC236}">
                <a16:creationId xmlns:a16="http://schemas.microsoft.com/office/drawing/2014/main" id="{77E4C287-2ABD-4C4F-977B-3F06A91F9693}"/>
              </a:ext>
            </a:extLst>
          </p:cNvPr>
          <p:cNvSpPr/>
          <p:nvPr/>
        </p:nvSpPr>
        <p:spPr>
          <a:xfrm>
            <a:off x="4449928" y="4425203"/>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sp>
        <p:nvSpPr>
          <p:cNvPr id="12" name="Rectangle 11">
            <a:extLst>
              <a:ext uri="{FF2B5EF4-FFF2-40B4-BE49-F238E27FC236}">
                <a16:creationId xmlns:a16="http://schemas.microsoft.com/office/drawing/2014/main" id="{DD929117-F1F0-B954-26DF-A06C6C872278}"/>
              </a:ext>
            </a:extLst>
          </p:cNvPr>
          <p:cNvSpPr/>
          <p:nvPr/>
        </p:nvSpPr>
        <p:spPr>
          <a:xfrm>
            <a:off x="7514896" y="2604320"/>
            <a:ext cx="619093" cy="15585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659528-1B20-22BA-40CF-8F5AFCE8A903}"/>
              </a:ext>
            </a:extLst>
          </p:cNvPr>
          <p:cNvSpPr txBox="1"/>
          <p:nvPr/>
        </p:nvSpPr>
        <p:spPr>
          <a:xfrm>
            <a:off x="6006996" y="1315337"/>
            <a:ext cx="2253117" cy="369332"/>
          </a:xfrm>
          <a:prstGeom prst="rect">
            <a:avLst/>
          </a:prstGeom>
          <a:noFill/>
        </p:spPr>
        <p:txBody>
          <a:bodyPr wrap="square" rtlCol="0">
            <a:spAutoFit/>
          </a:bodyPr>
          <a:lstStyle/>
          <a:p>
            <a:r>
              <a:rPr lang="en-US" dirty="0">
                <a:solidFill>
                  <a:srgbClr val="FF0000"/>
                </a:solidFill>
              </a:rPr>
              <a:t>Human scored item(s)</a:t>
            </a:r>
          </a:p>
        </p:txBody>
      </p:sp>
      <p:cxnSp>
        <p:nvCxnSpPr>
          <p:cNvPr id="14" name="Connector: Elbow 13">
            <a:extLst>
              <a:ext uri="{FF2B5EF4-FFF2-40B4-BE49-F238E27FC236}">
                <a16:creationId xmlns:a16="http://schemas.microsoft.com/office/drawing/2014/main" id="{AF66E968-3DA6-5C18-7322-AACDE2E06ECB}"/>
              </a:ext>
            </a:extLst>
          </p:cNvPr>
          <p:cNvCxnSpPr>
            <a:cxnSpLocks/>
          </p:cNvCxnSpPr>
          <p:nvPr/>
        </p:nvCxnSpPr>
        <p:spPr>
          <a:xfrm rot="16200000" flipH="1">
            <a:off x="7018826" y="1792939"/>
            <a:ext cx="884572" cy="738181"/>
          </a:xfrm>
          <a:prstGeom prst="bentConnector3">
            <a:avLst>
              <a:gd name="adj1" fmla="val 50000"/>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747531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8C637-EA8A-1213-1746-95A9F118F2FC}"/>
              </a:ext>
            </a:extLst>
          </p:cNvPr>
          <p:cNvSpPr>
            <a:spLocks noGrp="1"/>
          </p:cNvSpPr>
          <p:nvPr>
            <p:ph type="title"/>
          </p:nvPr>
        </p:nvSpPr>
        <p:spPr/>
        <p:txBody>
          <a:bodyPr/>
          <a:lstStyle/>
          <a:p>
            <a:r>
              <a:rPr lang="en-US" dirty="0"/>
              <a:t>Scoring the Test</a:t>
            </a:r>
          </a:p>
        </p:txBody>
      </p:sp>
      <p:pic>
        <p:nvPicPr>
          <p:cNvPr id="5" name="Content Placeholder 4" descr="Graphical user interface, application, Word&#10;&#10;Description automatically generated">
            <a:extLst>
              <a:ext uri="{FF2B5EF4-FFF2-40B4-BE49-F238E27FC236}">
                <a16:creationId xmlns:a16="http://schemas.microsoft.com/office/drawing/2014/main" id="{04BCAB97-AE60-5055-7B29-CC8A8C7683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633" y="898417"/>
            <a:ext cx="10030552" cy="5445360"/>
          </a:xfrm>
        </p:spPr>
      </p:pic>
      <p:sp>
        <p:nvSpPr>
          <p:cNvPr id="6" name="Rectangle 5">
            <a:extLst>
              <a:ext uri="{FF2B5EF4-FFF2-40B4-BE49-F238E27FC236}">
                <a16:creationId xmlns:a16="http://schemas.microsoft.com/office/drawing/2014/main" id="{ED24B88E-2C04-501D-0DDE-9E172DC43502}"/>
              </a:ext>
            </a:extLst>
          </p:cNvPr>
          <p:cNvSpPr/>
          <p:nvPr/>
        </p:nvSpPr>
        <p:spPr>
          <a:xfrm>
            <a:off x="1161389" y="2398984"/>
            <a:ext cx="6243147" cy="23306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5">
            <a:extLst>
              <a:ext uri="{FF2B5EF4-FFF2-40B4-BE49-F238E27FC236}">
                <a16:creationId xmlns:a16="http://schemas.microsoft.com/office/drawing/2014/main" id="{80630543-D44A-A8FD-F02B-AAF6F1976C33}"/>
              </a:ext>
            </a:extLst>
          </p:cNvPr>
          <p:cNvGraphicFramePr>
            <a:graphicFrameLocks/>
          </p:cNvGraphicFramePr>
          <p:nvPr>
            <p:extLst>
              <p:ext uri="{D42A27DB-BD31-4B8C-83A1-F6EECF244321}">
                <p14:modId xmlns:p14="http://schemas.microsoft.com/office/powerpoint/2010/main" val="887796044"/>
              </p:ext>
            </p:extLst>
          </p:nvPr>
        </p:nvGraphicFramePr>
        <p:xfrm>
          <a:off x="9375228" y="1438578"/>
          <a:ext cx="2680139" cy="4893569"/>
        </p:xfrm>
        <a:graphic>
          <a:graphicData uri="http://schemas.openxmlformats.org/drawingml/2006/table">
            <a:tbl>
              <a:tblPr firstRow="1" bandRow="1">
                <a:tableStyleId>{69012ECD-51FC-41F1-AA8D-1B2483CD663E}</a:tableStyleId>
              </a:tblPr>
              <a:tblGrid>
                <a:gridCol w="615391">
                  <a:extLst>
                    <a:ext uri="{9D8B030D-6E8A-4147-A177-3AD203B41FA5}">
                      <a16:colId xmlns:a16="http://schemas.microsoft.com/office/drawing/2014/main" val="2671576022"/>
                    </a:ext>
                  </a:extLst>
                </a:gridCol>
                <a:gridCol w="2064748">
                  <a:extLst>
                    <a:ext uri="{9D8B030D-6E8A-4147-A177-3AD203B41FA5}">
                      <a16:colId xmlns:a16="http://schemas.microsoft.com/office/drawing/2014/main" val="4060567364"/>
                    </a:ext>
                  </a:extLst>
                </a:gridCol>
              </a:tblGrid>
              <a:tr h="291600">
                <a:tc>
                  <a:txBody>
                    <a:bodyPr/>
                    <a:lstStyle/>
                    <a:p>
                      <a:pPr algn="ctr"/>
                      <a:r>
                        <a:rPr lang="en-US" sz="1400" b="1" dirty="0">
                          <a:latin typeface="Lato Light" panose="020F0302020204030203" pitchFamily="34" charset="0"/>
                          <a:ea typeface="Lato Semibold" panose="020F0502020204030203" pitchFamily="34" charset="0"/>
                          <a:cs typeface="Lato Semibold" panose="020F0502020204030203" pitchFamily="34" charset="0"/>
                        </a:rPr>
                        <a:t>Icon</a:t>
                      </a:r>
                    </a:p>
                  </a:txBody>
                  <a:tcPr/>
                </a:tc>
                <a:tc>
                  <a:txBody>
                    <a:bodyPr/>
                    <a:lstStyle/>
                    <a:p>
                      <a:pPr algn="l"/>
                      <a:r>
                        <a:rPr lang="en-US" sz="1400" b="1" dirty="0">
                          <a:latin typeface="Lato Light" panose="020F0302020204030203" pitchFamily="34" charset="0"/>
                          <a:ea typeface="Lato Semibold" panose="020F0502020204030203" pitchFamily="34" charset="0"/>
                          <a:cs typeface="Lato Semibold" panose="020F0502020204030203" pitchFamily="34" charset="0"/>
                        </a:rPr>
                        <a:t>Description</a:t>
                      </a:r>
                    </a:p>
                  </a:txBody>
                  <a:tcPr/>
                </a:tc>
                <a:extLst>
                  <a:ext uri="{0D108BD9-81ED-4DB2-BD59-A6C34878D82A}">
                    <a16:rowId xmlns:a16="http://schemas.microsoft.com/office/drawing/2014/main" val="610625009"/>
                  </a:ext>
                </a:extLst>
              </a:tr>
              <a:tr h="411243">
                <a:tc>
                  <a:txBody>
                    <a:bodyPr/>
                    <a:lstStyle/>
                    <a:p>
                      <a:pPr algn="ctr"/>
                      <a:r>
                        <a:rPr lang="en-US" sz="1800" b="1" dirty="0">
                          <a:latin typeface="Lato Light" panose="020F0302020204030203" pitchFamily="34" charset="0"/>
                        </a:rPr>
                        <a:t>1</a:t>
                      </a:r>
                    </a:p>
                  </a:txBody>
                  <a:tcPr/>
                </a:tc>
                <a:tc>
                  <a:txBody>
                    <a:bodyPr/>
                    <a:lstStyle/>
                    <a:p>
                      <a:pPr marL="0" indent="0">
                        <a:buNone/>
                      </a:pPr>
                      <a:r>
                        <a:rPr lang="en-US" sz="1600" b="1" dirty="0">
                          <a:latin typeface="Lato Light" panose="020F0302020204030203" pitchFamily="34" charset="0"/>
                        </a:rPr>
                        <a:t>Prompt</a:t>
                      </a:r>
                    </a:p>
                  </a:txBody>
                  <a:tcPr/>
                </a:tc>
                <a:extLst>
                  <a:ext uri="{0D108BD9-81ED-4DB2-BD59-A6C34878D82A}">
                    <a16:rowId xmlns:a16="http://schemas.microsoft.com/office/drawing/2014/main" val="288956801"/>
                  </a:ext>
                </a:extLst>
              </a:tr>
              <a:tr h="430924">
                <a:tc>
                  <a:txBody>
                    <a:bodyPr/>
                    <a:lstStyle/>
                    <a:p>
                      <a:pPr algn="ctr"/>
                      <a:r>
                        <a:rPr lang="en-US" sz="1800" b="1" dirty="0">
                          <a:latin typeface="Lato Light" panose="020F0302020204030203" pitchFamily="34" charset="0"/>
                        </a:rPr>
                        <a:t>2</a:t>
                      </a:r>
                    </a:p>
                  </a:txBody>
                  <a:tcPr/>
                </a:tc>
                <a:tc>
                  <a:txBody>
                    <a:bodyPr/>
                    <a:lstStyle/>
                    <a:p>
                      <a:r>
                        <a:rPr lang="en-US" sz="1600" b="1" dirty="0">
                          <a:latin typeface="Lato Light" panose="020F0302020204030203" pitchFamily="34" charset="0"/>
                        </a:rPr>
                        <a:t>Student response </a:t>
                      </a:r>
                    </a:p>
                  </a:txBody>
                  <a:tcPr/>
                </a:tc>
                <a:extLst>
                  <a:ext uri="{0D108BD9-81ED-4DB2-BD59-A6C34878D82A}">
                    <a16:rowId xmlns:a16="http://schemas.microsoft.com/office/drawing/2014/main" val="3882349522"/>
                  </a:ext>
                </a:extLst>
              </a:tr>
              <a:tr h="557048">
                <a:tc>
                  <a:txBody>
                    <a:bodyPr/>
                    <a:lstStyle/>
                    <a:p>
                      <a:pPr algn="ctr"/>
                      <a:r>
                        <a:rPr lang="en-US" sz="1800" b="1" dirty="0">
                          <a:latin typeface="Lato Light" panose="020F0302020204030203"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Lato Light" panose="020F0302020204030203" pitchFamily="34" charset="0"/>
                        </a:rPr>
                        <a:t>Student and item information</a:t>
                      </a:r>
                    </a:p>
                  </a:txBody>
                  <a:tcPr/>
                </a:tc>
                <a:extLst>
                  <a:ext uri="{0D108BD9-81ED-4DB2-BD59-A6C34878D82A}">
                    <a16:rowId xmlns:a16="http://schemas.microsoft.com/office/drawing/2014/main" val="2071393367"/>
                  </a:ext>
                </a:extLst>
              </a:tr>
              <a:tr h="801222">
                <a:tc>
                  <a:txBody>
                    <a:bodyPr/>
                    <a:lstStyle/>
                    <a:p>
                      <a:pPr algn="ctr"/>
                      <a:r>
                        <a:rPr lang="en-US" sz="1800" b="1" dirty="0">
                          <a:latin typeface="Lato Light" panose="020F0302020204030203"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Lato Light" panose="020F0302020204030203" pitchFamily="34" charset="0"/>
                        </a:rPr>
                        <a:t>Score menu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b="1" dirty="0">
                          <a:latin typeface="Lato Light" panose="020F0302020204030203" pitchFamily="34" charset="0"/>
                        </a:rPr>
                        <a:t>Drop down to choose points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b="1" dirty="0">
                          <a:latin typeface="Lato Light" panose="020F0302020204030203" pitchFamily="34" charset="0"/>
                        </a:rPr>
                        <a:t>Cognia score guide</a:t>
                      </a:r>
                    </a:p>
                  </a:txBody>
                  <a:tcPr/>
                </a:tc>
                <a:extLst>
                  <a:ext uri="{0D108BD9-81ED-4DB2-BD59-A6C34878D82A}">
                    <a16:rowId xmlns:a16="http://schemas.microsoft.com/office/drawing/2014/main" val="460405225"/>
                  </a:ext>
                </a:extLst>
              </a:tr>
              <a:tr h="908094">
                <a:tc>
                  <a:txBody>
                    <a:bodyPr/>
                    <a:lstStyle/>
                    <a:p>
                      <a:pPr algn="ctr"/>
                      <a:r>
                        <a:rPr lang="en-US" sz="1800" b="1" dirty="0">
                          <a:latin typeface="Lato Light" panose="020F0302020204030203" pitchFamily="34" charset="0"/>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Lato Light" panose="020F0302020204030203" pitchFamily="34" charset="0"/>
                        </a:rPr>
                        <a:t>Submit score or print copy of student response</a:t>
                      </a:r>
                    </a:p>
                  </a:txBody>
                  <a:tcPr/>
                </a:tc>
                <a:extLst>
                  <a:ext uri="{0D108BD9-81ED-4DB2-BD59-A6C34878D82A}">
                    <a16:rowId xmlns:a16="http://schemas.microsoft.com/office/drawing/2014/main" val="640740533"/>
                  </a:ext>
                </a:extLst>
              </a:tr>
              <a:tr h="940340">
                <a:tc>
                  <a:txBody>
                    <a:bodyPr/>
                    <a:lstStyle/>
                    <a:p>
                      <a:pPr algn="ctr"/>
                      <a:r>
                        <a:rPr lang="en-US" sz="1800" b="1" dirty="0">
                          <a:latin typeface="Lato Light" panose="020F0302020204030203" pitchFamily="34" charset="0"/>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Lato Light" panose="020F0302020204030203" pitchFamily="34" charset="0"/>
                        </a:rPr>
                        <a:t>View item as student would see it in the test</a:t>
                      </a:r>
                    </a:p>
                  </a:txBody>
                  <a:tcPr/>
                </a:tc>
                <a:extLst>
                  <a:ext uri="{0D108BD9-81ED-4DB2-BD59-A6C34878D82A}">
                    <a16:rowId xmlns:a16="http://schemas.microsoft.com/office/drawing/2014/main" val="3319445423"/>
                  </a:ext>
                </a:extLst>
              </a:tr>
            </a:tbl>
          </a:graphicData>
        </a:graphic>
      </p:graphicFrame>
      <p:sp>
        <p:nvSpPr>
          <p:cNvPr id="8" name="Oval 7">
            <a:extLst>
              <a:ext uri="{FF2B5EF4-FFF2-40B4-BE49-F238E27FC236}">
                <a16:creationId xmlns:a16="http://schemas.microsoft.com/office/drawing/2014/main" id="{A0B9E819-73CB-21C8-1DAA-47F9687A0CB2}"/>
              </a:ext>
            </a:extLst>
          </p:cNvPr>
          <p:cNvSpPr/>
          <p:nvPr/>
        </p:nvSpPr>
        <p:spPr>
          <a:xfrm>
            <a:off x="689569" y="1901283"/>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9" name="Oval 8">
            <a:extLst>
              <a:ext uri="{FF2B5EF4-FFF2-40B4-BE49-F238E27FC236}">
                <a16:creationId xmlns:a16="http://schemas.microsoft.com/office/drawing/2014/main" id="{1F54420F-6297-6959-B286-EF821B9CF6FD}"/>
              </a:ext>
            </a:extLst>
          </p:cNvPr>
          <p:cNvSpPr/>
          <p:nvPr/>
        </p:nvSpPr>
        <p:spPr>
          <a:xfrm>
            <a:off x="654149" y="2398984"/>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0" name="Oval 9">
            <a:extLst>
              <a:ext uri="{FF2B5EF4-FFF2-40B4-BE49-F238E27FC236}">
                <a16:creationId xmlns:a16="http://schemas.microsoft.com/office/drawing/2014/main" id="{C3D3C87E-364A-6FFE-1955-4BA657919958}"/>
              </a:ext>
            </a:extLst>
          </p:cNvPr>
          <p:cNvSpPr/>
          <p:nvPr/>
        </p:nvSpPr>
        <p:spPr>
          <a:xfrm>
            <a:off x="7171925" y="1879529"/>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11" name="Oval 10">
            <a:extLst>
              <a:ext uri="{FF2B5EF4-FFF2-40B4-BE49-F238E27FC236}">
                <a16:creationId xmlns:a16="http://schemas.microsoft.com/office/drawing/2014/main" id="{7EC8A141-626E-92FB-E798-5A312B637DC3}"/>
              </a:ext>
            </a:extLst>
          </p:cNvPr>
          <p:cNvSpPr/>
          <p:nvPr/>
        </p:nvSpPr>
        <p:spPr>
          <a:xfrm>
            <a:off x="7171925" y="2881574"/>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sp>
        <p:nvSpPr>
          <p:cNvPr id="12" name="Oval 11">
            <a:extLst>
              <a:ext uri="{FF2B5EF4-FFF2-40B4-BE49-F238E27FC236}">
                <a16:creationId xmlns:a16="http://schemas.microsoft.com/office/drawing/2014/main" id="{E2CE437E-D786-BC01-C1DB-588A4929361F}"/>
              </a:ext>
            </a:extLst>
          </p:cNvPr>
          <p:cNvSpPr/>
          <p:nvPr/>
        </p:nvSpPr>
        <p:spPr>
          <a:xfrm>
            <a:off x="7171925" y="4612675"/>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5</a:t>
            </a:r>
            <a:endParaRPr lang="en-US" dirty="0"/>
          </a:p>
        </p:txBody>
      </p:sp>
      <p:sp>
        <p:nvSpPr>
          <p:cNvPr id="3" name="Oval 2">
            <a:extLst>
              <a:ext uri="{FF2B5EF4-FFF2-40B4-BE49-F238E27FC236}">
                <a16:creationId xmlns:a16="http://schemas.microsoft.com/office/drawing/2014/main" id="{0C6170B4-DD8B-5D0E-B934-59354591458D}"/>
              </a:ext>
            </a:extLst>
          </p:cNvPr>
          <p:cNvSpPr/>
          <p:nvPr/>
        </p:nvSpPr>
        <p:spPr>
          <a:xfrm>
            <a:off x="7171925" y="5081915"/>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6</a:t>
            </a:r>
            <a:endParaRPr lang="en-US" dirty="0"/>
          </a:p>
        </p:txBody>
      </p:sp>
    </p:spTree>
    <p:extLst>
      <p:ext uri="{BB962C8B-B14F-4D97-AF65-F5344CB8AC3E}">
        <p14:creationId xmlns:p14="http://schemas.microsoft.com/office/powerpoint/2010/main" val="30017599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B8CF4-4BB1-B010-B698-C50716D3C39B}"/>
              </a:ext>
            </a:extLst>
          </p:cNvPr>
          <p:cNvSpPr>
            <a:spLocks noGrp="1"/>
          </p:cNvSpPr>
          <p:nvPr>
            <p:ph type="title"/>
          </p:nvPr>
        </p:nvSpPr>
        <p:spPr/>
        <p:txBody>
          <a:bodyPr/>
          <a:lstStyle/>
          <a:p>
            <a:r>
              <a:rPr lang="en-US" dirty="0"/>
              <a:t>Scoring the Test</a:t>
            </a:r>
          </a:p>
        </p:txBody>
      </p:sp>
      <p:pic>
        <p:nvPicPr>
          <p:cNvPr id="5" name="Content Placeholder 4" descr="Graphical user interface, application&#10;&#10;Description automatically generated">
            <a:extLst>
              <a:ext uri="{FF2B5EF4-FFF2-40B4-BE49-F238E27FC236}">
                <a16:creationId xmlns:a16="http://schemas.microsoft.com/office/drawing/2014/main" id="{F3EDFB9C-F8D7-948A-EC77-E8FF601672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518" y="993008"/>
            <a:ext cx="9687296" cy="5438842"/>
          </a:xfrm>
        </p:spPr>
      </p:pic>
      <p:sp>
        <p:nvSpPr>
          <p:cNvPr id="6" name="Rectangle 5">
            <a:extLst>
              <a:ext uri="{FF2B5EF4-FFF2-40B4-BE49-F238E27FC236}">
                <a16:creationId xmlns:a16="http://schemas.microsoft.com/office/drawing/2014/main" id="{FFC398EF-8790-1581-1FC1-49E5ADA9C5EF}"/>
              </a:ext>
            </a:extLst>
          </p:cNvPr>
          <p:cNvSpPr/>
          <p:nvPr/>
        </p:nvSpPr>
        <p:spPr>
          <a:xfrm>
            <a:off x="7020910" y="2425644"/>
            <a:ext cx="619093" cy="14001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56C147A-AC72-D924-EE5B-079438A9751D}"/>
              </a:ext>
            </a:extLst>
          </p:cNvPr>
          <p:cNvSpPr/>
          <p:nvPr/>
        </p:nvSpPr>
        <p:spPr>
          <a:xfrm>
            <a:off x="4671847" y="4049492"/>
            <a:ext cx="1539766" cy="3543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21555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C5EB-ED8C-94BC-3E2B-D10346F0F313}"/>
              </a:ext>
            </a:extLst>
          </p:cNvPr>
          <p:cNvSpPr>
            <a:spLocks noGrp="1"/>
          </p:cNvSpPr>
          <p:nvPr>
            <p:ph type="title"/>
          </p:nvPr>
        </p:nvSpPr>
        <p:spPr/>
        <p:txBody>
          <a:bodyPr/>
          <a:lstStyle/>
          <a:p>
            <a:r>
              <a:rPr lang="en-US" dirty="0"/>
              <a:t>Viewing Scores in Reporting </a:t>
            </a:r>
          </a:p>
        </p:txBody>
      </p:sp>
      <p:pic>
        <p:nvPicPr>
          <p:cNvPr id="5" name="Content Placeholder 4" descr="Graphical user interface, application&#10;&#10;Description automatically generated">
            <a:extLst>
              <a:ext uri="{FF2B5EF4-FFF2-40B4-BE49-F238E27FC236}">
                <a16:creationId xmlns:a16="http://schemas.microsoft.com/office/drawing/2014/main" id="{A3B1D94D-284A-4698-6891-B275A5649E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4830" y="1035050"/>
            <a:ext cx="9862339" cy="5059363"/>
          </a:xfrm>
        </p:spPr>
      </p:pic>
      <p:sp>
        <p:nvSpPr>
          <p:cNvPr id="6" name="Rectangle 5">
            <a:extLst>
              <a:ext uri="{FF2B5EF4-FFF2-40B4-BE49-F238E27FC236}">
                <a16:creationId xmlns:a16="http://schemas.microsoft.com/office/drawing/2014/main" id="{2A91ED05-129B-BC7B-C754-6B84105CFB2E}"/>
              </a:ext>
            </a:extLst>
          </p:cNvPr>
          <p:cNvSpPr/>
          <p:nvPr/>
        </p:nvSpPr>
        <p:spPr>
          <a:xfrm>
            <a:off x="3731172" y="2207173"/>
            <a:ext cx="2669628" cy="21020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Oval 7">
            <a:extLst>
              <a:ext uri="{FF2B5EF4-FFF2-40B4-BE49-F238E27FC236}">
                <a16:creationId xmlns:a16="http://schemas.microsoft.com/office/drawing/2014/main" id="{57A0B230-F1F0-A4E7-8A31-E2D45F69DD26}"/>
              </a:ext>
            </a:extLst>
          </p:cNvPr>
          <p:cNvSpPr/>
          <p:nvPr/>
        </p:nvSpPr>
        <p:spPr>
          <a:xfrm>
            <a:off x="6400800" y="4681565"/>
            <a:ext cx="4395308" cy="1040524"/>
          </a:xfrm>
          <a:prstGeom prst="wedgeEllipseCallout">
            <a:avLst>
              <a:gd name="adj1" fmla="val -49289"/>
              <a:gd name="adj2" fmla="val -8194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B6A9119-3C1F-DF9C-E715-521464D06FA3}"/>
              </a:ext>
            </a:extLst>
          </p:cNvPr>
          <p:cNvSpPr txBox="1"/>
          <p:nvPr/>
        </p:nvSpPr>
        <p:spPr>
          <a:xfrm>
            <a:off x="6674069" y="4909440"/>
            <a:ext cx="3997895" cy="584775"/>
          </a:xfrm>
          <a:prstGeom prst="rect">
            <a:avLst/>
          </a:prstGeom>
          <a:noFill/>
        </p:spPr>
        <p:txBody>
          <a:bodyPr wrap="square" rtlCol="0">
            <a:spAutoFit/>
          </a:bodyPr>
          <a:lstStyle/>
          <a:p>
            <a:r>
              <a:rPr lang="en-US" sz="3200" b="1" i="1" dirty="0">
                <a:solidFill>
                  <a:schemeClr val="accent1">
                    <a:lumMod val="50000"/>
                  </a:schemeClr>
                </a:solidFill>
              </a:rPr>
              <a:t>Wait 10-15 Minutes!</a:t>
            </a:r>
          </a:p>
        </p:txBody>
      </p:sp>
    </p:spTree>
    <p:extLst>
      <p:ext uri="{BB962C8B-B14F-4D97-AF65-F5344CB8AC3E}">
        <p14:creationId xmlns:p14="http://schemas.microsoft.com/office/powerpoint/2010/main" val="30132612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p:txBody>
          <a:bodyPr/>
          <a:lstStyle/>
          <a:p>
            <a:r>
              <a:rPr lang="en-US" dirty="0"/>
              <a:t>Benchmark Reporting</a:t>
            </a:r>
          </a:p>
        </p:txBody>
      </p:sp>
      <p:pic>
        <p:nvPicPr>
          <p:cNvPr id="5" name="Content Placeholder 4" descr="Graphical user interface, text, email&#10;&#10;Description automatically generated">
            <a:extLst>
              <a:ext uri="{FF2B5EF4-FFF2-40B4-BE49-F238E27FC236}">
                <a16:creationId xmlns:a16="http://schemas.microsoft.com/office/drawing/2014/main" id="{B80C29DE-BF98-580E-AE6B-AAAB4D4813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793" y="864027"/>
            <a:ext cx="10565503" cy="5350801"/>
          </a:xfrm>
        </p:spPr>
      </p:pic>
      <p:graphicFrame>
        <p:nvGraphicFramePr>
          <p:cNvPr id="9" name="Content Placeholder 5">
            <a:extLst>
              <a:ext uri="{FF2B5EF4-FFF2-40B4-BE49-F238E27FC236}">
                <a16:creationId xmlns:a16="http://schemas.microsoft.com/office/drawing/2014/main" id="{C228822B-AB85-BAD2-F27D-A57D1A4CEA86}"/>
              </a:ext>
            </a:extLst>
          </p:cNvPr>
          <p:cNvGraphicFramePr>
            <a:graphicFrameLocks/>
          </p:cNvGraphicFramePr>
          <p:nvPr>
            <p:extLst>
              <p:ext uri="{D42A27DB-BD31-4B8C-83A1-F6EECF244321}">
                <p14:modId xmlns:p14="http://schemas.microsoft.com/office/powerpoint/2010/main" val="1151050541"/>
              </p:ext>
            </p:extLst>
          </p:nvPr>
        </p:nvGraphicFramePr>
        <p:xfrm>
          <a:off x="9375226" y="1541018"/>
          <a:ext cx="2680139" cy="2473644"/>
        </p:xfrm>
        <a:graphic>
          <a:graphicData uri="http://schemas.openxmlformats.org/drawingml/2006/table">
            <a:tbl>
              <a:tblPr firstRow="1" bandRow="1">
                <a:tableStyleId>{69012ECD-51FC-41F1-AA8D-1B2483CD663E}</a:tableStyleId>
              </a:tblPr>
              <a:tblGrid>
                <a:gridCol w="599090">
                  <a:extLst>
                    <a:ext uri="{9D8B030D-6E8A-4147-A177-3AD203B41FA5}">
                      <a16:colId xmlns:a16="http://schemas.microsoft.com/office/drawing/2014/main" val="2671576022"/>
                    </a:ext>
                  </a:extLst>
                </a:gridCol>
                <a:gridCol w="2081049">
                  <a:extLst>
                    <a:ext uri="{9D8B030D-6E8A-4147-A177-3AD203B41FA5}">
                      <a16:colId xmlns:a16="http://schemas.microsoft.com/office/drawing/2014/main" val="4060567364"/>
                    </a:ext>
                  </a:extLst>
                </a:gridCol>
              </a:tblGrid>
              <a:tr h="266890">
                <a:tc>
                  <a:txBody>
                    <a:bodyPr/>
                    <a:lstStyle/>
                    <a:p>
                      <a:pPr algn="ctr"/>
                      <a:r>
                        <a:rPr lang="en-US" sz="1400" b="1" dirty="0">
                          <a:latin typeface="Lato Light" panose="020F0302020204030203" pitchFamily="34" charset="0"/>
                          <a:ea typeface="Lato Semibold" panose="020F0502020204030203" pitchFamily="34" charset="0"/>
                          <a:cs typeface="Lato Semibold" panose="020F0502020204030203" pitchFamily="34" charset="0"/>
                        </a:rPr>
                        <a:t>Icon</a:t>
                      </a:r>
                    </a:p>
                  </a:txBody>
                  <a:tcPr/>
                </a:tc>
                <a:tc>
                  <a:txBody>
                    <a:bodyPr/>
                    <a:lstStyle/>
                    <a:p>
                      <a:pPr algn="l"/>
                      <a:r>
                        <a:rPr lang="en-US" sz="1400" b="1" dirty="0">
                          <a:latin typeface="Lato Light" panose="020F0302020204030203" pitchFamily="34" charset="0"/>
                          <a:ea typeface="Lato Semibold" panose="020F0502020204030203" pitchFamily="34" charset="0"/>
                          <a:cs typeface="Lato Semibold" panose="020F0502020204030203" pitchFamily="34" charset="0"/>
                        </a:rPr>
                        <a:t>Description</a:t>
                      </a:r>
                    </a:p>
                  </a:txBody>
                  <a:tcPr/>
                </a:tc>
                <a:extLst>
                  <a:ext uri="{0D108BD9-81ED-4DB2-BD59-A6C34878D82A}">
                    <a16:rowId xmlns:a16="http://schemas.microsoft.com/office/drawing/2014/main" val="610625009"/>
                  </a:ext>
                </a:extLst>
              </a:tr>
              <a:tr h="383083">
                <a:tc>
                  <a:txBody>
                    <a:bodyPr/>
                    <a:lstStyle/>
                    <a:p>
                      <a:pPr algn="ctr"/>
                      <a:r>
                        <a:rPr lang="en-US" sz="1800" b="1" dirty="0">
                          <a:latin typeface="Lato Light" panose="020F0302020204030203" pitchFamily="34" charset="0"/>
                        </a:rPr>
                        <a:t>1</a:t>
                      </a:r>
                    </a:p>
                  </a:txBody>
                  <a:tcPr/>
                </a:tc>
                <a:tc>
                  <a:txBody>
                    <a:bodyPr/>
                    <a:lstStyle/>
                    <a:p>
                      <a:pPr marL="0" indent="0">
                        <a:buNone/>
                      </a:pPr>
                      <a:r>
                        <a:rPr lang="en-US" sz="1600" b="1" dirty="0">
                          <a:latin typeface="Lato Light" panose="020F0302020204030203" pitchFamily="34" charset="0"/>
                        </a:rPr>
                        <a:t>Program</a:t>
                      </a:r>
                    </a:p>
                  </a:txBody>
                  <a:tcPr/>
                </a:tc>
                <a:extLst>
                  <a:ext uri="{0D108BD9-81ED-4DB2-BD59-A6C34878D82A}">
                    <a16:rowId xmlns:a16="http://schemas.microsoft.com/office/drawing/2014/main" val="288956801"/>
                  </a:ext>
                </a:extLst>
              </a:tr>
              <a:tr h="720604">
                <a:tc>
                  <a:txBody>
                    <a:bodyPr/>
                    <a:lstStyle/>
                    <a:p>
                      <a:pPr algn="ctr"/>
                      <a:r>
                        <a:rPr lang="en-US" sz="1800" b="1" dirty="0">
                          <a:latin typeface="Lato Light" panose="020F0302020204030203" pitchFamily="34" charset="0"/>
                        </a:rPr>
                        <a:t>2</a:t>
                      </a:r>
                    </a:p>
                  </a:txBody>
                  <a:tcPr/>
                </a:tc>
                <a:tc>
                  <a:txBody>
                    <a:bodyPr/>
                    <a:lstStyle/>
                    <a:p>
                      <a:r>
                        <a:rPr lang="en-US" sz="1600" b="1" dirty="0">
                          <a:latin typeface="Lato Light" panose="020F0302020204030203" pitchFamily="34" charset="0"/>
                        </a:rPr>
                        <a:t>Report type:</a:t>
                      </a:r>
                    </a:p>
                    <a:p>
                      <a:pPr marL="285750" indent="-285750">
                        <a:buFont typeface="Arial" panose="020B0604020202020204" pitchFamily="34" charset="0"/>
                        <a:buChar char="•"/>
                      </a:pPr>
                      <a:r>
                        <a:rPr lang="en-US" sz="1600" b="1" dirty="0">
                          <a:latin typeface="Lato Light" panose="020F0302020204030203" pitchFamily="34" charset="0"/>
                        </a:rPr>
                        <a:t>Student List</a:t>
                      </a:r>
                    </a:p>
                    <a:p>
                      <a:pPr marL="285750" indent="-285750">
                        <a:buFont typeface="Arial" panose="020B0604020202020204" pitchFamily="34" charset="0"/>
                        <a:buChar char="•"/>
                      </a:pPr>
                      <a:r>
                        <a:rPr lang="en-US" sz="1600" b="1" dirty="0">
                          <a:latin typeface="Lato Light" panose="020F0302020204030203" pitchFamily="34" charset="0"/>
                        </a:rPr>
                        <a:t>Data Analysis</a:t>
                      </a:r>
                    </a:p>
                  </a:txBody>
                  <a:tcPr/>
                </a:tc>
                <a:extLst>
                  <a:ext uri="{0D108BD9-81ED-4DB2-BD59-A6C34878D82A}">
                    <a16:rowId xmlns:a16="http://schemas.microsoft.com/office/drawing/2014/main" val="3882349522"/>
                  </a:ext>
                </a:extLst>
              </a:tr>
              <a:tr h="320268">
                <a:tc>
                  <a:txBody>
                    <a:bodyPr/>
                    <a:lstStyle/>
                    <a:p>
                      <a:pPr algn="ctr"/>
                      <a:r>
                        <a:rPr lang="en-US" sz="1800" b="1" dirty="0">
                          <a:latin typeface="Lato Light" panose="020F0302020204030203"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Lato Light" panose="020F0302020204030203" pitchFamily="34" charset="0"/>
                        </a:rPr>
                        <a:t>School</a:t>
                      </a:r>
                    </a:p>
                  </a:txBody>
                  <a:tcPr/>
                </a:tc>
                <a:extLst>
                  <a:ext uri="{0D108BD9-81ED-4DB2-BD59-A6C34878D82A}">
                    <a16:rowId xmlns:a16="http://schemas.microsoft.com/office/drawing/2014/main" val="2071393367"/>
                  </a:ext>
                </a:extLst>
              </a:tr>
              <a:tr h="597041">
                <a:tc>
                  <a:txBody>
                    <a:bodyPr/>
                    <a:lstStyle/>
                    <a:p>
                      <a:pPr algn="ctr"/>
                      <a:r>
                        <a:rPr lang="en-US" sz="1800" b="1" dirty="0">
                          <a:latin typeface="Lato Light" panose="020F0302020204030203"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Lato Light" panose="020F0302020204030203" pitchFamily="34" charset="0"/>
                        </a:rPr>
                        <a:t>Test</a:t>
                      </a:r>
                    </a:p>
                  </a:txBody>
                  <a:tcPr/>
                </a:tc>
                <a:extLst>
                  <a:ext uri="{0D108BD9-81ED-4DB2-BD59-A6C34878D82A}">
                    <a16:rowId xmlns:a16="http://schemas.microsoft.com/office/drawing/2014/main" val="460405225"/>
                  </a:ext>
                </a:extLst>
              </a:tr>
            </a:tbl>
          </a:graphicData>
        </a:graphic>
      </p:graphicFrame>
      <p:sp>
        <p:nvSpPr>
          <p:cNvPr id="10" name="Oval 9">
            <a:extLst>
              <a:ext uri="{FF2B5EF4-FFF2-40B4-BE49-F238E27FC236}">
                <a16:creationId xmlns:a16="http://schemas.microsoft.com/office/drawing/2014/main" id="{3D852BD6-7778-D341-5B4E-B46D86B2E3BC}"/>
              </a:ext>
            </a:extLst>
          </p:cNvPr>
          <p:cNvSpPr/>
          <p:nvPr/>
        </p:nvSpPr>
        <p:spPr>
          <a:xfrm>
            <a:off x="1383252" y="1520414"/>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11" name="Oval 10">
            <a:extLst>
              <a:ext uri="{FF2B5EF4-FFF2-40B4-BE49-F238E27FC236}">
                <a16:creationId xmlns:a16="http://schemas.microsoft.com/office/drawing/2014/main" id="{4AFA2534-249E-8DA1-25C4-F03395EF5FE0}"/>
              </a:ext>
            </a:extLst>
          </p:cNvPr>
          <p:cNvSpPr/>
          <p:nvPr/>
        </p:nvSpPr>
        <p:spPr>
          <a:xfrm>
            <a:off x="1383251" y="1955233"/>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2" name="Oval 11">
            <a:extLst>
              <a:ext uri="{FF2B5EF4-FFF2-40B4-BE49-F238E27FC236}">
                <a16:creationId xmlns:a16="http://schemas.microsoft.com/office/drawing/2014/main" id="{3D18DCAF-D84B-B04C-73B4-8A751A844DD5}"/>
              </a:ext>
            </a:extLst>
          </p:cNvPr>
          <p:cNvSpPr/>
          <p:nvPr/>
        </p:nvSpPr>
        <p:spPr>
          <a:xfrm>
            <a:off x="1368626" y="3493548"/>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13" name="Oval 12">
            <a:extLst>
              <a:ext uri="{FF2B5EF4-FFF2-40B4-BE49-F238E27FC236}">
                <a16:creationId xmlns:a16="http://schemas.microsoft.com/office/drawing/2014/main" id="{562CF358-2389-6FC2-250A-A0D6CF3812F1}"/>
              </a:ext>
            </a:extLst>
          </p:cNvPr>
          <p:cNvSpPr/>
          <p:nvPr/>
        </p:nvSpPr>
        <p:spPr>
          <a:xfrm>
            <a:off x="5432545" y="2777840"/>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spTree>
    <p:extLst>
      <p:ext uri="{BB962C8B-B14F-4D97-AF65-F5344CB8AC3E}">
        <p14:creationId xmlns:p14="http://schemas.microsoft.com/office/powerpoint/2010/main" val="38542775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1" descr="A screenshot of a computer&#10;&#10;Description automatically generated with medium confidence">
            <a:extLst>
              <a:ext uri="{FF2B5EF4-FFF2-40B4-BE49-F238E27FC236}">
                <a16:creationId xmlns:a16="http://schemas.microsoft.com/office/drawing/2014/main" id="{CD277842-919A-3D37-1D86-736DE7895A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526" y="2552732"/>
            <a:ext cx="10515600" cy="3478681"/>
          </a:xfrm>
        </p:spPr>
      </p:pic>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p:txBody>
          <a:bodyPr/>
          <a:lstStyle/>
          <a:p>
            <a:r>
              <a:rPr lang="en-US" dirty="0"/>
              <a:t>Benchmark Reporting (STC View)</a:t>
            </a:r>
          </a:p>
        </p:txBody>
      </p:sp>
      <p:sp>
        <p:nvSpPr>
          <p:cNvPr id="3" name="TextBox 2">
            <a:extLst>
              <a:ext uri="{FF2B5EF4-FFF2-40B4-BE49-F238E27FC236}">
                <a16:creationId xmlns:a16="http://schemas.microsoft.com/office/drawing/2014/main" id="{7F2A1E08-CAB5-647D-ABCE-36667B2F326B}"/>
              </a:ext>
            </a:extLst>
          </p:cNvPr>
          <p:cNvSpPr txBox="1"/>
          <p:nvPr/>
        </p:nvSpPr>
        <p:spPr>
          <a:xfrm>
            <a:off x="386528" y="959726"/>
            <a:ext cx="3962399" cy="369332"/>
          </a:xfrm>
          <a:prstGeom prst="rect">
            <a:avLst/>
          </a:prstGeom>
          <a:noFill/>
        </p:spPr>
        <p:txBody>
          <a:bodyPr wrap="square" rtlCol="0">
            <a:spAutoFit/>
          </a:bodyPr>
          <a:lstStyle/>
          <a:p>
            <a:r>
              <a:rPr lang="en-US" dirty="0"/>
              <a:t>Student’s total points earned in test</a:t>
            </a:r>
          </a:p>
        </p:txBody>
      </p:sp>
      <p:sp>
        <p:nvSpPr>
          <p:cNvPr id="7" name="TextBox 6">
            <a:extLst>
              <a:ext uri="{FF2B5EF4-FFF2-40B4-BE49-F238E27FC236}">
                <a16:creationId xmlns:a16="http://schemas.microsoft.com/office/drawing/2014/main" id="{C62997B8-1D81-BA5B-B729-F497D3FEA3E1}"/>
              </a:ext>
            </a:extLst>
          </p:cNvPr>
          <p:cNvSpPr txBox="1"/>
          <p:nvPr/>
        </p:nvSpPr>
        <p:spPr>
          <a:xfrm>
            <a:off x="7992059" y="880146"/>
            <a:ext cx="2644917" cy="646331"/>
          </a:xfrm>
          <a:prstGeom prst="rect">
            <a:avLst/>
          </a:prstGeom>
          <a:noFill/>
        </p:spPr>
        <p:txBody>
          <a:bodyPr wrap="square" rtlCol="0">
            <a:spAutoFit/>
          </a:bodyPr>
          <a:lstStyle/>
          <a:p>
            <a:r>
              <a:rPr lang="en-US" dirty="0"/>
              <a:t>Each MC item in the test with student’s response</a:t>
            </a:r>
          </a:p>
        </p:txBody>
      </p:sp>
      <p:sp>
        <p:nvSpPr>
          <p:cNvPr id="23" name="TextBox 22">
            <a:extLst>
              <a:ext uri="{FF2B5EF4-FFF2-40B4-BE49-F238E27FC236}">
                <a16:creationId xmlns:a16="http://schemas.microsoft.com/office/drawing/2014/main" id="{1194B40D-8EF8-D170-FF31-21A49D5BEEEA}"/>
              </a:ext>
            </a:extLst>
          </p:cNvPr>
          <p:cNvSpPr txBox="1"/>
          <p:nvPr/>
        </p:nvSpPr>
        <p:spPr>
          <a:xfrm>
            <a:off x="386527" y="1351083"/>
            <a:ext cx="3962399" cy="369332"/>
          </a:xfrm>
          <a:prstGeom prst="rect">
            <a:avLst/>
          </a:prstGeom>
          <a:noFill/>
        </p:spPr>
        <p:txBody>
          <a:bodyPr wrap="square" rtlCol="0">
            <a:spAutoFit/>
          </a:bodyPr>
          <a:lstStyle/>
          <a:p>
            <a:r>
              <a:rPr lang="en-US" dirty="0"/>
              <a:t>Maximum number of points in test</a:t>
            </a:r>
          </a:p>
        </p:txBody>
      </p:sp>
      <p:sp>
        <p:nvSpPr>
          <p:cNvPr id="24" name="TextBox 23">
            <a:extLst>
              <a:ext uri="{FF2B5EF4-FFF2-40B4-BE49-F238E27FC236}">
                <a16:creationId xmlns:a16="http://schemas.microsoft.com/office/drawing/2014/main" id="{B094BD0F-B1DD-86DB-22F6-FC60BBBF9114}"/>
              </a:ext>
            </a:extLst>
          </p:cNvPr>
          <p:cNvSpPr txBox="1"/>
          <p:nvPr/>
        </p:nvSpPr>
        <p:spPr>
          <a:xfrm>
            <a:off x="386526" y="1745563"/>
            <a:ext cx="3962399" cy="369332"/>
          </a:xfrm>
          <a:prstGeom prst="rect">
            <a:avLst/>
          </a:prstGeom>
          <a:noFill/>
        </p:spPr>
        <p:txBody>
          <a:bodyPr wrap="square" rtlCol="0">
            <a:spAutoFit/>
          </a:bodyPr>
          <a:lstStyle/>
          <a:p>
            <a:r>
              <a:rPr lang="en-US" dirty="0"/>
              <a:t>Student’s percent correct for test</a:t>
            </a:r>
          </a:p>
        </p:txBody>
      </p:sp>
      <p:sp>
        <p:nvSpPr>
          <p:cNvPr id="26" name="TextBox 25">
            <a:extLst>
              <a:ext uri="{FF2B5EF4-FFF2-40B4-BE49-F238E27FC236}">
                <a16:creationId xmlns:a16="http://schemas.microsoft.com/office/drawing/2014/main" id="{38522A98-27CC-DB9E-781E-B1B31D712E5D}"/>
              </a:ext>
            </a:extLst>
          </p:cNvPr>
          <p:cNvSpPr txBox="1"/>
          <p:nvPr/>
        </p:nvSpPr>
        <p:spPr>
          <a:xfrm>
            <a:off x="9314517" y="1716439"/>
            <a:ext cx="2343808" cy="646331"/>
          </a:xfrm>
          <a:prstGeom prst="rect">
            <a:avLst/>
          </a:prstGeom>
          <a:noFill/>
        </p:spPr>
        <p:txBody>
          <a:bodyPr wrap="square">
            <a:spAutoFit/>
          </a:bodyPr>
          <a:lstStyle/>
          <a:p>
            <a:r>
              <a:rPr lang="en-US" dirty="0"/>
              <a:t>Open ended item and points awarded </a:t>
            </a:r>
          </a:p>
        </p:txBody>
      </p:sp>
      <p:cxnSp>
        <p:nvCxnSpPr>
          <p:cNvPr id="28" name="Connector: Elbow 27">
            <a:extLst>
              <a:ext uri="{FF2B5EF4-FFF2-40B4-BE49-F238E27FC236}">
                <a16:creationId xmlns:a16="http://schemas.microsoft.com/office/drawing/2014/main" id="{B56C016D-0CBD-5F07-D461-8A2475014497}"/>
              </a:ext>
            </a:extLst>
          </p:cNvPr>
          <p:cNvCxnSpPr>
            <a:cxnSpLocks/>
          </p:cNvCxnSpPr>
          <p:nvPr/>
        </p:nvCxnSpPr>
        <p:spPr>
          <a:xfrm rot="16200000" flipH="1">
            <a:off x="3662663" y="1370554"/>
            <a:ext cx="2375720" cy="1923396"/>
          </a:xfrm>
          <a:prstGeom prst="bentConnector3">
            <a:avLst>
              <a:gd name="adj1" fmla="val 8"/>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E3B80D9E-F288-E52B-D3C3-87133D3CF789}"/>
              </a:ext>
            </a:extLst>
          </p:cNvPr>
          <p:cNvCxnSpPr>
            <a:cxnSpLocks/>
          </p:cNvCxnSpPr>
          <p:nvPr/>
        </p:nvCxnSpPr>
        <p:spPr>
          <a:xfrm>
            <a:off x="3888826" y="1560204"/>
            <a:ext cx="2638098" cy="1959908"/>
          </a:xfrm>
          <a:prstGeom prst="bentConnector3">
            <a:avLst>
              <a:gd name="adj1" fmla="val 9980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8836E7B1-BCA6-1637-9199-AD0C028F04B8}"/>
              </a:ext>
            </a:extLst>
          </p:cNvPr>
          <p:cNvCxnSpPr>
            <a:cxnSpLocks/>
          </p:cNvCxnSpPr>
          <p:nvPr/>
        </p:nvCxnSpPr>
        <p:spPr>
          <a:xfrm>
            <a:off x="3898428" y="1951559"/>
            <a:ext cx="3290648" cy="1568553"/>
          </a:xfrm>
          <a:prstGeom prst="bentConnector3">
            <a:avLst>
              <a:gd name="adj1" fmla="val 100146"/>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Left Bracket 51">
            <a:extLst>
              <a:ext uri="{FF2B5EF4-FFF2-40B4-BE49-F238E27FC236}">
                <a16:creationId xmlns:a16="http://schemas.microsoft.com/office/drawing/2014/main" id="{987F5BCD-D3AE-2C04-EC53-B1C36ABF247A}"/>
              </a:ext>
            </a:extLst>
          </p:cNvPr>
          <p:cNvSpPr/>
          <p:nvPr/>
        </p:nvSpPr>
        <p:spPr>
          <a:xfrm rot="5400000">
            <a:off x="8628995" y="2511981"/>
            <a:ext cx="173422" cy="2391097"/>
          </a:xfrm>
          <a:prstGeom prst="lef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Connector: Elbow 53">
            <a:extLst>
              <a:ext uri="{FF2B5EF4-FFF2-40B4-BE49-F238E27FC236}">
                <a16:creationId xmlns:a16="http://schemas.microsoft.com/office/drawing/2014/main" id="{4184FF5C-BD7E-33E7-B771-B1FA5C3A8048}"/>
              </a:ext>
            </a:extLst>
          </p:cNvPr>
          <p:cNvCxnSpPr>
            <a:stCxn id="7" idx="1"/>
          </p:cNvCxnSpPr>
          <p:nvPr/>
        </p:nvCxnSpPr>
        <p:spPr>
          <a:xfrm rot="10800000" flipH="1" flipV="1">
            <a:off x="7992058" y="1203312"/>
            <a:ext cx="723647" cy="2417506"/>
          </a:xfrm>
          <a:prstGeom prst="bentConnector4">
            <a:avLst>
              <a:gd name="adj1" fmla="val -31590"/>
              <a:gd name="adj2" fmla="val 56684"/>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77D50068-1B18-BB69-5547-C0ED0EBDDBA3}"/>
              </a:ext>
            </a:extLst>
          </p:cNvPr>
          <p:cNvCxnSpPr>
            <a:stCxn id="26" idx="3"/>
          </p:cNvCxnSpPr>
          <p:nvPr/>
        </p:nvCxnSpPr>
        <p:spPr>
          <a:xfrm flipH="1">
            <a:off x="10405241" y="2039605"/>
            <a:ext cx="1253084" cy="1754636"/>
          </a:xfrm>
          <a:prstGeom prst="bentConnector4">
            <a:avLst>
              <a:gd name="adj1" fmla="val -18243"/>
              <a:gd name="adj2" fmla="val 59209"/>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424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CFD4-426A-4FD1-AD9E-9E8D21713CE5}"/>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42327AC3-65A8-46E3-841C-11758C7FE671}"/>
              </a:ext>
            </a:extLst>
          </p:cNvPr>
          <p:cNvSpPr>
            <a:spLocks noGrp="1"/>
          </p:cNvSpPr>
          <p:nvPr>
            <p:ph idx="1"/>
          </p:nvPr>
        </p:nvSpPr>
        <p:spPr>
          <a:xfrm>
            <a:off x="838200" y="1035424"/>
            <a:ext cx="10515600" cy="5702260"/>
          </a:xfrm>
        </p:spPr>
        <p:txBody>
          <a:bodyPr>
            <a:normAutofit lnSpcReduction="10000"/>
          </a:bodyPr>
          <a:lstStyle/>
          <a:p>
            <a:pPr>
              <a:buFont typeface="Wingdings" panose="05000000000000000000" pitchFamily="2" charset="2"/>
              <a:buChar char="§"/>
            </a:pPr>
            <a:r>
              <a:rPr lang="en-US" sz="1800" dirty="0">
                <a:latin typeface="Lato Semibold" panose="020F0502020204030203" pitchFamily="34" charset="0"/>
                <a:ea typeface="Lato Semibold" panose="020F0502020204030203" pitchFamily="34" charset="0"/>
                <a:cs typeface="Lato Semibold" panose="020F0502020204030203" pitchFamily="34" charset="0"/>
              </a:rPr>
              <a:t>Benchmark Overview</a:t>
            </a:r>
          </a:p>
          <a:p>
            <a:pPr>
              <a:buFont typeface="Wingdings" panose="05000000000000000000" pitchFamily="2" charset="2"/>
              <a:buChar char="§"/>
            </a:pPr>
            <a:r>
              <a:rPr lang="en-US" sz="1800" dirty="0">
                <a:latin typeface="Lato Semibold" panose="020F0502020204030203" pitchFamily="34" charset="0"/>
                <a:ea typeface="Lato Semibold" panose="020F0502020204030203" pitchFamily="34" charset="0"/>
                <a:cs typeface="Lato Semibold" panose="020F0502020204030203" pitchFamily="34" charset="0"/>
              </a:rPr>
              <a:t>Key Dates</a:t>
            </a:r>
          </a:p>
          <a:p>
            <a:pPr>
              <a:buFont typeface="Wingdings" panose="05000000000000000000" pitchFamily="2" charset="2"/>
              <a:buChar char="§"/>
            </a:pPr>
            <a:r>
              <a:rPr lang="en-US" sz="1800" dirty="0">
                <a:latin typeface="Lato Semibold" panose="020F0502020204030203" pitchFamily="34" charset="0"/>
                <a:ea typeface="Lato Semibold" panose="020F0502020204030203" pitchFamily="34" charset="0"/>
                <a:cs typeface="Lato Semibold" panose="020F0502020204030203" pitchFamily="34" charset="0"/>
              </a:rPr>
              <a:t>Overview of system and testing process</a:t>
            </a:r>
          </a:p>
          <a:p>
            <a:pPr>
              <a:buFont typeface="Wingdings" panose="05000000000000000000" pitchFamily="2" charset="2"/>
              <a:buChar char="§"/>
            </a:pPr>
            <a:r>
              <a:rPr lang="en-US" sz="1800" dirty="0">
                <a:latin typeface="Lato Semibold" panose="020F0502020204030203" pitchFamily="34" charset="0"/>
                <a:ea typeface="Lato Semibold" panose="020F0502020204030203" pitchFamily="34" charset="0"/>
                <a:cs typeface="Lato Semibold" panose="020F0502020204030203" pitchFamily="34" charset="0"/>
              </a:rPr>
              <a:t>School Test Coordinator tasks (STC) </a:t>
            </a:r>
          </a:p>
          <a:p>
            <a:pPr lvl="1">
              <a:buFont typeface="Wingdings" panose="05000000000000000000" pitchFamily="2" charset="2"/>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Managing students and accommodations</a:t>
            </a:r>
          </a:p>
          <a:p>
            <a:pPr>
              <a:buFont typeface="Wingdings" panose="05000000000000000000" pitchFamily="2" charset="2"/>
              <a:buChar char="§"/>
            </a:pPr>
            <a:r>
              <a:rPr lang="en-US" sz="1800" dirty="0">
                <a:latin typeface="Lato Semibold" panose="020F0502020204030203" pitchFamily="34" charset="0"/>
                <a:ea typeface="Lato Semibold" panose="020F0502020204030203" pitchFamily="34" charset="0"/>
                <a:cs typeface="Lato Semibold" panose="020F0502020204030203" pitchFamily="34" charset="0"/>
              </a:rPr>
              <a:t>Test Administrator (Teacher) or STC tasks </a:t>
            </a:r>
          </a:p>
          <a:p>
            <a:pPr lvl="1">
              <a:buFont typeface="Wingdings" panose="05000000000000000000" pitchFamily="2" charset="2"/>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Creating classes</a:t>
            </a:r>
          </a:p>
          <a:p>
            <a:pPr lvl="1">
              <a:buFont typeface="Wingdings" panose="05000000000000000000" pitchFamily="2" charset="2"/>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Creating test sessions</a:t>
            </a:r>
          </a:p>
          <a:p>
            <a:pPr lvl="1">
              <a:buFont typeface="Wingdings" panose="05000000000000000000" pitchFamily="2" charset="2"/>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Monitoring and completing testing</a:t>
            </a:r>
          </a:p>
          <a:p>
            <a:pPr lvl="1">
              <a:buFont typeface="Wingdings" panose="05000000000000000000" pitchFamily="2" charset="2"/>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Scoring tests</a:t>
            </a:r>
          </a:p>
          <a:p>
            <a:pPr lvl="1">
              <a:buFont typeface="Wingdings" panose="05000000000000000000" pitchFamily="2" charset="2"/>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Viewing results</a:t>
            </a:r>
          </a:p>
          <a:p>
            <a:pPr>
              <a:buFont typeface="Wingdings" panose="05000000000000000000" pitchFamily="2" charset="2"/>
              <a:buChar char="§"/>
            </a:pPr>
            <a:r>
              <a:rPr lang="en-US" sz="1800" dirty="0">
                <a:latin typeface="Lato Semibold" panose="020F0502020204030203" pitchFamily="34" charset="0"/>
                <a:ea typeface="Lato Semibold" panose="020F0502020204030203" pitchFamily="34" charset="0"/>
                <a:cs typeface="Lato Semibold" panose="020F0502020204030203" pitchFamily="34" charset="0"/>
              </a:rPr>
              <a:t>Students</a:t>
            </a:r>
          </a:p>
          <a:p>
            <a:pPr lvl="1">
              <a:buFont typeface="Wingdings" panose="05000000000000000000" pitchFamily="2" charset="2"/>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Tools and accommodations</a:t>
            </a:r>
          </a:p>
          <a:p>
            <a:pPr lvl="1">
              <a:buFont typeface="Wingdings" panose="05000000000000000000" pitchFamily="2" charset="2"/>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Launching the testing kiosk application and logging in</a:t>
            </a:r>
          </a:p>
          <a:p>
            <a:pPr lvl="1">
              <a:buFont typeface="Wingdings" panose="05000000000000000000" pitchFamily="2" charset="2"/>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Navigating through the test and turning-in the test</a:t>
            </a:r>
          </a:p>
          <a:p>
            <a:pPr lvl="1">
              <a:buFont typeface="Wingdings" panose="05000000000000000000" pitchFamily="2" charset="2"/>
              <a:buChar char="§"/>
            </a:pPr>
            <a:r>
              <a:rPr lang="en-US" sz="1600" dirty="0">
                <a:latin typeface="Lato Semibold" panose="020F0502020204030203" pitchFamily="34" charset="0"/>
                <a:ea typeface="Lato Semibold" panose="020F0502020204030203" pitchFamily="34" charset="0"/>
                <a:cs typeface="Lato Semibold" panose="020F0502020204030203" pitchFamily="34" charset="0"/>
              </a:rPr>
              <a:t>Technology considerations</a:t>
            </a:r>
          </a:p>
          <a:p>
            <a:pPr>
              <a:buFont typeface="Wingdings" panose="05000000000000000000" pitchFamily="2" charset="2"/>
              <a:buChar char="§"/>
            </a:pPr>
            <a:r>
              <a:rPr lang="en-US" sz="1800" dirty="0">
                <a:latin typeface="Lato Semibold" panose="020F0502020204030203" pitchFamily="34" charset="0"/>
                <a:ea typeface="Lato Semibold" panose="020F0502020204030203" pitchFamily="34" charset="0"/>
                <a:cs typeface="Lato Semibold" panose="020F0502020204030203" pitchFamily="34" charset="0"/>
              </a:rPr>
              <a:t>Additional training resources</a:t>
            </a:r>
          </a:p>
          <a:p>
            <a:pPr>
              <a:buFont typeface="Wingdings" panose="05000000000000000000" pitchFamily="2" charset="2"/>
              <a:buChar char="§"/>
            </a:pPr>
            <a:r>
              <a:rPr lang="en-US" sz="1800" dirty="0">
                <a:latin typeface="Lato Semibold" panose="020F0502020204030203" pitchFamily="34" charset="0"/>
                <a:ea typeface="Lato Semibold" panose="020F0502020204030203" pitchFamily="34" charset="0"/>
                <a:cs typeface="Lato Semibold" panose="020F0502020204030203" pitchFamily="34" charset="0"/>
              </a:rPr>
              <a:t>Questions</a:t>
            </a:r>
          </a:p>
          <a:p>
            <a:pPr marL="0" indent="0">
              <a:buNone/>
            </a:pPr>
            <a:endParaRPr lang="en-US" sz="1800" dirty="0"/>
          </a:p>
        </p:txBody>
      </p:sp>
    </p:spTree>
    <p:extLst>
      <p:ext uri="{BB962C8B-B14F-4D97-AF65-F5344CB8AC3E}">
        <p14:creationId xmlns:p14="http://schemas.microsoft.com/office/powerpoint/2010/main" val="31616673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p:txBody>
          <a:bodyPr/>
          <a:lstStyle/>
          <a:p>
            <a:r>
              <a:rPr lang="en-US" dirty="0"/>
              <a:t>Benchmark Reporting (STC View)</a:t>
            </a:r>
          </a:p>
        </p:txBody>
      </p:sp>
      <p:pic>
        <p:nvPicPr>
          <p:cNvPr id="5" name="Content Placeholder 4" descr="A screenshot of a computer&#10;&#10;Description automatically generated with medium confidence">
            <a:extLst>
              <a:ext uri="{FF2B5EF4-FFF2-40B4-BE49-F238E27FC236}">
                <a16:creationId xmlns:a16="http://schemas.microsoft.com/office/drawing/2014/main" id="{DD6A3DA3-6564-A720-3E17-3D0957B3EB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325" y="1035050"/>
            <a:ext cx="10139349" cy="5059363"/>
          </a:xfrm>
        </p:spPr>
      </p:pic>
      <p:sp>
        <p:nvSpPr>
          <p:cNvPr id="10" name="TextBox 9">
            <a:extLst>
              <a:ext uri="{FF2B5EF4-FFF2-40B4-BE49-F238E27FC236}">
                <a16:creationId xmlns:a16="http://schemas.microsoft.com/office/drawing/2014/main" id="{93EFD17E-80B2-A2AB-3391-700762D3B290}"/>
              </a:ext>
            </a:extLst>
          </p:cNvPr>
          <p:cNvSpPr txBox="1"/>
          <p:nvPr/>
        </p:nvSpPr>
        <p:spPr>
          <a:xfrm>
            <a:off x="362606" y="4448045"/>
            <a:ext cx="3074277" cy="923330"/>
          </a:xfrm>
          <a:prstGeom prst="rect">
            <a:avLst/>
          </a:prstGeom>
          <a:noFill/>
        </p:spPr>
        <p:txBody>
          <a:bodyPr wrap="square" rtlCol="0">
            <a:spAutoFit/>
          </a:bodyPr>
          <a:lstStyle/>
          <a:p>
            <a:r>
              <a:rPr lang="en-US" dirty="0"/>
              <a:t>1 - Select student’s last name to view Individual Student Report (ISR)</a:t>
            </a:r>
          </a:p>
        </p:txBody>
      </p:sp>
      <p:sp>
        <p:nvSpPr>
          <p:cNvPr id="11" name="TextBox 10">
            <a:extLst>
              <a:ext uri="{FF2B5EF4-FFF2-40B4-BE49-F238E27FC236}">
                <a16:creationId xmlns:a16="http://schemas.microsoft.com/office/drawing/2014/main" id="{100EFDAC-82E5-E140-F006-C57D53065E22}"/>
              </a:ext>
            </a:extLst>
          </p:cNvPr>
          <p:cNvSpPr txBox="1"/>
          <p:nvPr/>
        </p:nvSpPr>
        <p:spPr>
          <a:xfrm>
            <a:off x="4325005" y="1035050"/>
            <a:ext cx="4583242" cy="369332"/>
          </a:xfrm>
          <a:prstGeom prst="rect">
            <a:avLst/>
          </a:prstGeom>
          <a:noFill/>
        </p:spPr>
        <p:txBody>
          <a:bodyPr wrap="none" rtlCol="0">
            <a:spAutoFit/>
          </a:bodyPr>
          <a:lstStyle/>
          <a:p>
            <a:r>
              <a:rPr lang="en-US" dirty="0"/>
              <a:t>Switch between Roster (“Student List”) and ISR</a:t>
            </a:r>
          </a:p>
        </p:txBody>
      </p:sp>
      <p:sp>
        <p:nvSpPr>
          <p:cNvPr id="12" name="TextBox 11">
            <a:extLst>
              <a:ext uri="{FF2B5EF4-FFF2-40B4-BE49-F238E27FC236}">
                <a16:creationId xmlns:a16="http://schemas.microsoft.com/office/drawing/2014/main" id="{78C92AE6-7D10-F4C2-9878-343573484427}"/>
              </a:ext>
            </a:extLst>
          </p:cNvPr>
          <p:cNvSpPr txBox="1"/>
          <p:nvPr/>
        </p:nvSpPr>
        <p:spPr>
          <a:xfrm>
            <a:off x="3623772" y="4448044"/>
            <a:ext cx="2958660" cy="646331"/>
          </a:xfrm>
          <a:prstGeom prst="rect">
            <a:avLst/>
          </a:prstGeom>
          <a:noFill/>
        </p:spPr>
        <p:txBody>
          <a:bodyPr wrap="square" rtlCol="0">
            <a:spAutoFit/>
          </a:bodyPr>
          <a:lstStyle/>
          <a:p>
            <a:r>
              <a:rPr lang="en-US" dirty="0"/>
              <a:t>2 - Click on </a:t>
            </a:r>
            <a:r>
              <a:rPr lang="en-US" i="1" dirty="0"/>
              <a:t>Score</a:t>
            </a:r>
            <a:r>
              <a:rPr lang="en-US" dirty="0"/>
              <a:t> for data summary options </a:t>
            </a:r>
          </a:p>
        </p:txBody>
      </p:sp>
      <p:sp>
        <p:nvSpPr>
          <p:cNvPr id="13" name="TextBox 12">
            <a:extLst>
              <a:ext uri="{FF2B5EF4-FFF2-40B4-BE49-F238E27FC236}">
                <a16:creationId xmlns:a16="http://schemas.microsoft.com/office/drawing/2014/main" id="{02881D4E-7DED-2FD1-0437-AC589063A3A4}"/>
              </a:ext>
            </a:extLst>
          </p:cNvPr>
          <p:cNvSpPr txBox="1"/>
          <p:nvPr/>
        </p:nvSpPr>
        <p:spPr>
          <a:xfrm>
            <a:off x="6681874" y="4448045"/>
            <a:ext cx="2456415" cy="923330"/>
          </a:xfrm>
          <a:prstGeom prst="rect">
            <a:avLst/>
          </a:prstGeom>
          <a:noFill/>
        </p:spPr>
        <p:txBody>
          <a:bodyPr wrap="square" rtlCol="0">
            <a:spAutoFit/>
          </a:bodyPr>
          <a:lstStyle/>
          <a:p>
            <a:r>
              <a:rPr lang="en-US" dirty="0"/>
              <a:t>3 - Select</a:t>
            </a:r>
            <a:r>
              <a:rPr lang="en-US" i="1" dirty="0"/>
              <a:t> Item </a:t>
            </a:r>
            <a:r>
              <a:rPr lang="en-US" dirty="0"/>
              <a:t>for item summary statistics, item preview and standards</a:t>
            </a:r>
          </a:p>
        </p:txBody>
      </p:sp>
      <p:sp>
        <p:nvSpPr>
          <p:cNvPr id="14" name="TextBox 13">
            <a:extLst>
              <a:ext uri="{FF2B5EF4-FFF2-40B4-BE49-F238E27FC236}">
                <a16:creationId xmlns:a16="http://schemas.microsoft.com/office/drawing/2014/main" id="{E690C0DD-8A4C-EFF1-5208-9A66FCA50E72}"/>
              </a:ext>
            </a:extLst>
          </p:cNvPr>
          <p:cNvSpPr txBox="1"/>
          <p:nvPr/>
        </p:nvSpPr>
        <p:spPr>
          <a:xfrm>
            <a:off x="9372977" y="4448044"/>
            <a:ext cx="2456416" cy="923330"/>
          </a:xfrm>
          <a:prstGeom prst="rect">
            <a:avLst/>
          </a:prstGeom>
          <a:noFill/>
        </p:spPr>
        <p:txBody>
          <a:bodyPr wrap="square" rtlCol="0">
            <a:spAutoFit/>
          </a:bodyPr>
          <a:lstStyle/>
          <a:p>
            <a:r>
              <a:rPr lang="en-US" dirty="0"/>
              <a:t>4 - Select</a:t>
            </a:r>
            <a:r>
              <a:rPr lang="en-US" i="1" dirty="0"/>
              <a:t> </a:t>
            </a:r>
            <a:r>
              <a:rPr lang="en-US" dirty="0"/>
              <a:t>item response to view item and student’s response</a:t>
            </a:r>
          </a:p>
        </p:txBody>
      </p:sp>
      <p:sp>
        <p:nvSpPr>
          <p:cNvPr id="15" name="Oval 14">
            <a:extLst>
              <a:ext uri="{FF2B5EF4-FFF2-40B4-BE49-F238E27FC236}">
                <a16:creationId xmlns:a16="http://schemas.microsoft.com/office/drawing/2014/main" id="{255E2784-73BF-7E10-3352-DA1BB100C8F2}"/>
              </a:ext>
            </a:extLst>
          </p:cNvPr>
          <p:cNvSpPr/>
          <p:nvPr/>
        </p:nvSpPr>
        <p:spPr>
          <a:xfrm>
            <a:off x="841020" y="2409955"/>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16" name="Oval 15">
            <a:extLst>
              <a:ext uri="{FF2B5EF4-FFF2-40B4-BE49-F238E27FC236}">
                <a16:creationId xmlns:a16="http://schemas.microsoft.com/office/drawing/2014/main" id="{5D3AE740-17D4-E803-2CC8-06674DFC4148}"/>
              </a:ext>
            </a:extLst>
          </p:cNvPr>
          <p:cNvSpPr/>
          <p:nvPr/>
        </p:nvSpPr>
        <p:spPr>
          <a:xfrm>
            <a:off x="5632738" y="2180438"/>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7" name="Oval 16">
            <a:extLst>
              <a:ext uri="{FF2B5EF4-FFF2-40B4-BE49-F238E27FC236}">
                <a16:creationId xmlns:a16="http://schemas.microsoft.com/office/drawing/2014/main" id="{D4F87A94-53CE-9112-0C1F-2E7ADFBD6D42}"/>
              </a:ext>
            </a:extLst>
          </p:cNvPr>
          <p:cNvSpPr/>
          <p:nvPr/>
        </p:nvSpPr>
        <p:spPr>
          <a:xfrm>
            <a:off x="7741062" y="1900793"/>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18" name="Oval 17">
            <a:extLst>
              <a:ext uri="{FF2B5EF4-FFF2-40B4-BE49-F238E27FC236}">
                <a16:creationId xmlns:a16="http://schemas.microsoft.com/office/drawing/2014/main" id="{B3BE7F03-2E5D-F340-079C-00B560C75C4B}"/>
              </a:ext>
            </a:extLst>
          </p:cNvPr>
          <p:cNvSpPr/>
          <p:nvPr/>
        </p:nvSpPr>
        <p:spPr>
          <a:xfrm>
            <a:off x="8319130" y="2536941"/>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spTree>
    <p:extLst>
      <p:ext uri="{BB962C8B-B14F-4D97-AF65-F5344CB8AC3E}">
        <p14:creationId xmlns:p14="http://schemas.microsoft.com/office/powerpoint/2010/main" val="27704871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text, application&#10;&#10;Description automatically generated">
            <a:extLst>
              <a:ext uri="{FF2B5EF4-FFF2-40B4-BE49-F238E27FC236}">
                <a16:creationId xmlns:a16="http://schemas.microsoft.com/office/drawing/2014/main" id="{B6AFBF47-FC8F-231C-CB5C-DD4906DD9E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5911" y="1345096"/>
            <a:ext cx="9680780" cy="4871754"/>
          </a:xfrm>
        </p:spPr>
      </p:pic>
      <p:sp>
        <p:nvSpPr>
          <p:cNvPr id="2" name="Title 1">
            <a:extLst>
              <a:ext uri="{FF2B5EF4-FFF2-40B4-BE49-F238E27FC236}">
                <a16:creationId xmlns:a16="http://schemas.microsoft.com/office/drawing/2014/main" id="{9A9D8009-D9BB-0D7B-9BBF-1AD9C72C5E6C}"/>
              </a:ext>
            </a:extLst>
          </p:cNvPr>
          <p:cNvSpPr>
            <a:spLocks noGrp="1"/>
          </p:cNvSpPr>
          <p:nvPr>
            <p:ph type="title"/>
          </p:nvPr>
        </p:nvSpPr>
        <p:spPr/>
        <p:txBody>
          <a:bodyPr/>
          <a:lstStyle/>
          <a:p>
            <a:r>
              <a:rPr lang="en-US" dirty="0"/>
              <a:t>Benchmark Reporting</a:t>
            </a:r>
          </a:p>
        </p:txBody>
      </p:sp>
      <p:sp>
        <p:nvSpPr>
          <p:cNvPr id="6" name="TextBox 5">
            <a:extLst>
              <a:ext uri="{FF2B5EF4-FFF2-40B4-BE49-F238E27FC236}">
                <a16:creationId xmlns:a16="http://schemas.microsoft.com/office/drawing/2014/main" id="{545E39C8-B03C-1509-8D07-274714360BDC}"/>
              </a:ext>
            </a:extLst>
          </p:cNvPr>
          <p:cNvSpPr txBox="1"/>
          <p:nvPr/>
        </p:nvSpPr>
        <p:spPr>
          <a:xfrm>
            <a:off x="9434635" y="2168520"/>
            <a:ext cx="1072056" cy="567559"/>
          </a:xfrm>
          <a:prstGeom prst="rect">
            <a:avLst/>
          </a:prstGeom>
          <a:noFill/>
          <a:ln w="1905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32066539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B82B0FDB-7115-FB98-1424-76114BA54F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9475" y="1035050"/>
            <a:ext cx="10153049" cy="5059363"/>
          </a:xfrm>
        </p:spPr>
      </p:pic>
      <p:sp>
        <p:nvSpPr>
          <p:cNvPr id="6" name="Rectangle 5">
            <a:extLst>
              <a:ext uri="{FF2B5EF4-FFF2-40B4-BE49-F238E27FC236}">
                <a16:creationId xmlns:a16="http://schemas.microsoft.com/office/drawing/2014/main" id="{7F54A30E-C3A0-443B-AE48-AA8F83674475}"/>
              </a:ext>
            </a:extLst>
          </p:cNvPr>
          <p:cNvSpPr/>
          <p:nvPr/>
        </p:nvSpPr>
        <p:spPr>
          <a:xfrm>
            <a:off x="8933793" y="1622626"/>
            <a:ext cx="430924" cy="35735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EA8EC60-2DE1-6E24-753A-2D20480EB0A9}"/>
              </a:ext>
            </a:extLst>
          </p:cNvPr>
          <p:cNvSpPr/>
          <p:nvPr/>
        </p:nvSpPr>
        <p:spPr>
          <a:xfrm>
            <a:off x="6663559" y="2049518"/>
            <a:ext cx="331075" cy="2102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1FBEA04-BE38-7A8C-A40C-2C61355C7FE6}"/>
              </a:ext>
            </a:extLst>
          </p:cNvPr>
          <p:cNvSpPr>
            <a:spLocks noGrp="1"/>
          </p:cNvSpPr>
          <p:nvPr>
            <p:ph type="title"/>
          </p:nvPr>
        </p:nvSpPr>
        <p:spPr>
          <a:xfrm>
            <a:off x="0" y="0"/>
            <a:ext cx="12192000" cy="752475"/>
          </a:xfrm>
        </p:spPr>
        <p:txBody>
          <a:bodyPr/>
          <a:lstStyle/>
          <a:p>
            <a:r>
              <a:rPr lang="en-US" dirty="0"/>
              <a:t>Benchmark Reporting</a:t>
            </a:r>
          </a:p>
        </p:txBody>
      </p:sp>
    </p:spTree>
    <p:extLst>
      <p:ext uri="{BB962C8B-B14F-4D97-AF65-F5344CB8AC3E}">
        <p14:creationId xmlns:p14="http://schemas.microsoft.com/office/powerpoint/2010/main" val="14248571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CF3D03A9-8D09-9E8A-CAFD-2B3816C443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9753" y="1035050"/>
            <a:ext cx="10132493" cy="5059363"/>
          </a:xfrm>
        </p:spPr>
      </p:pic>
      <p:sp>
        <p:nvSpPr>
          <p:cNvPr id="7" name="Title 1">
            <a:extLst>
              <a:ext uri="{FF2B5EF4-FFF2-40B4-BE49-F238E27FC236}">
                <a16:creationId xmlns:a16="http://schemas.microsoft.com/office/drawing/2014/main" id="{32C602A1-9296-9148-D1FB-23D407EA5B07}"/>
              </a:ext>
            </a:extLst>
          </p:cNvPr>
          <p:cNvSpPr>
            <a:spLocks noGrp="1"/>
          </p:cNvSpPr>
          <p:nvPr>
            <p:ph type="title"/>
          </p:nvPr>
        </p:nvSpPr>
        <p:spPr>
          <a:xfrm>
            <a:off x="0" y="0"/>
            <a:ext cx="12192000" cy="752475"/>
          </a:xfrm>
        </p:spPr>
        <p:txBody>
          <a:bodyPr/>
          <a:lstStyle/>
          <a:p>
            <a:r>
              <a:rPr lang="en-US" dirty="0"/>
              <a:t>Benchmark Reporting</a:t>
            </a:r>
          </a:p>
        </p:txBody>
      </p:sp>
      <p:pic>
        <p:nvPicPr>
          <p:cNvPr id="3" name="Picture 2" descr="Graphical user interface, text, application, email&#10;&#10;Description automatically generated">
            <a:extLst>
              <a:ext uri="{FF2B5EF4-FFF2-40B4-BE49-F238E27FC236}">
                <a16:creationId xmlns:a16="http://schemas.microsoft.com/office/drawing/2014/main" id="{CFF9BE1D-C46D-B10A-A549-FFA655BD3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7850" y="1970133"/>
            <a:ext cx="4387969" cy="2731688"/>
          </a:xfrm>
          <a:prstGeom prst="rect">
            <a:avLst/>
          </a:prstGeom>
        </p:spPr>
      </p:pic>
      <p:sp>
        <p:nvSpPr>
          <p:cNvPr id="6" name="Rectangle 5">
            <a:extLst>
              <a:ext uri="{FF2B5EF4-FFF2-40B4-BE49-F238E27FC236}">
                <a16:creationId xmlns:a16="http://schemas.microsoft.com/office/drawing/2014/main" id="{3F04DAE3-2DBD-5F86-C29A-30334475FE1A}"/>
              </a:ext>
            </a:extLst>
          </p:cNvPr>
          <p:cNvSpPr/>
          <p:nvPr/>
        </p:nvSpPr>
        <p:spPr>
          <a:xfrm>
            <a:off x="7121550" y="2007711"/>
            <a:ext cx="430924" cy="2312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9154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428FA967-4E2E-0F43-C09A-2CC62A755B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0776" y="1035050"/>
            <a:ext cx="10050448" cy="5059363"/>
          </a:xfrm>
        </p:spPr>
      </p:pic>
      <p:sp>
        <p:nvSpPr>
          <p:cNvPr id="6" name="Rectangle 5">
            <a:extLst>
              <a:ext uri="{FF2B5EF4-FFF2-40B4-BE49-F238E27FC236}">
                <a16:creationId xmlns:a16="http://schemas.microsoft.com/office/drawing/2014/main" id="{264C22B9-8F47-9FA7-6630-4C87FAE3EAAC}"/>
              </a:ext>
            </a:extLst>
          </p:cNvPr>
          <p:cNvSpPr/>
          <p:nvPr/>
        </p:nvSpPr>
        <p:spPr>
          <a:xfrm>
            <a:off x="5806964" y="2217683"/>
            <a:ext cx="2307021" cy="21546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839558E-85C0-01CC-71AE-25DD469105FA}"/>
              </a:ext>
            </a:extLst>
          </p:cNvPr>
          <p:cNvSpPr>
            <a:spLocks noGrp="1"/>
          </p:cNvSpPr>
          <p:nvPr>
            <p:ph type="title"/>
          </p:nvPr>
        </p:nvSpPr>
        <p:spPr>
          <a:xfrm>
            <a:off x="0" y="0"/>
            <a:ext cx="12192000" cy="752475"/>
          </a:xfrm>
        </p:spPr>
        <p:txBody>
          <a:bodyPr/>
          <a:lstStyle/>
          <a:p>
            <a:r>
              <a:rPr lang="en-US" dirty="0"/>
              <a:t>Benchmark Reporting</a:t>
            </a:r>
          </a:p>
        </p:txBody>
      </p:sp>
    </p:spTree>
    <p:extLst>
      <p:ext uri="{BB962C8B-B14F-4D97-AF65-F5344CB8AC3E}">
        <p14:creationId xmlns:p14="http://schemas.microsoft.com/office/powerpoint/2010/main" val="3718191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 table, Excel&#10;&#10;Description automatically generated">
            <a:extLst>
              <a:ext uri="{FF2B5EF4-FFF2-40B4-BE49-F238E27FC236}">
                <a16:creationId xmlns:a16="http://schemas.microsoft.com/office/drawing/2014/main" id="{63FF5638-4804-6353-05DB-E291A8F918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4439" y="1035050"/>
            <a:ext cx="10003122" cy="5059363"/>
          </a:xfrm>
        </p:spPr>
      </p:pic>
      <p:sp>
        <p:nvSpPr>
          <p:cNvPr id="6" name="Rectangle 5">
            <a:extLst>
              <a:ext uri="{FF2B5EF4-FFF2-40B4-BE49-F238E27FC236}">
                <a16:creationId xmlns:a16="http://schemas.microsoft.com/office/drawing/2014/main" id="{2B325D8E-3412-B486-D951-DFC5184F39BC}"/>
              </a:ext>
            </a:extLst>
          </p:cNvPr>
          <p:cNvSpPr/>
          <p:nvPr/>
        </p:nvSpPr>
        <p:spPr>
          <a:xfrm>
            <a:off x="4792716" y="2617077"/>
            <a:ext cx="241738" cy="2312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5207D7D-D20D-1356-8E16-D32E78102E7D}"/>
              </a:ext>
            </a:extLst>
          </p:cNvPr>
          <p:cNvSpPr>
            <a:spLocks noGrp="1"/>
          </p:cNvSpPr>
          <p:nvPr>
            <p:ph type="title"/>
          </p:nvPr>
        </p:nvSpPr>
        <p:spPr>
          <a:xfrm>
            <a:off x="0" y="0"/>
            <a:ext cx="12192000" cy="752475"/>
          </a:xfrm>
        </p:spPr>
        <p:txBody>
          <a:bodyPr/>
          <a:lstStyle/>
          <a:p>
            <a:r>
              <a:rPr lang="en-US" dirty="0"/>
              <a:t>Benchmark Reporting</a:t>
            </a:r>
          </a:p>
        </p:txBody>
      </p:sp>
      <p:pic>
        <p:nvPicPr>
          <p:cNvPr id="10" name="Picture 9" descr="Graphical user interface, application&#10;&#10;Description automatically generated">
            <a:extLst>
              <a:ext uri="{FF2B5EF4-FFF2-40B4-BE49-F238E27FC236}">
                <a16:creationId xmlns:a16="http://schemas.microsoft.com/office/drawing/2014/main" id="{FEA52572-F384-E9B3-88A3-7D4C448FE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356" y="3346096"/>
            <a:ext cx="3400900" cy="752580"/>
          </a:xfrm>
          <a:prstGeom prst="rect">
            <a:avLst/>
          </a:prstGeom>
        </p:spPr>
      </p:pic>
    </p:spTree>
    <p:extLst>
      <p:ext uri="{BB962C8B-B14F-4D97-AF65-F5344CB8AC3E}">
        <p14:creationId xmlns:p14="http://schemas.microsoft.com/office/powerpoint/2010/main" val="31173315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92B40-46E0-D205-E8DF-126977DD9B91}"/>
              </a:ext>
            </a:extLst>
          </p:cNvPr>
          <p:cNvSpPr>
            <a:spLocks noGrp="1"/>
          </p:cNvSpPr>
          <p:nvPr>
            <p:ph type="title"/>
          </p:nvPr>
        </p:nvSpPr>
        <p:spPr/>
        <p:txBody>
          <a:bodyPr/>
          <a:lstStyle/>
          <a:p>
            <a:r>
              <a:rPr lang="en-US" dirty="0"/>
              <a:t>Benchmark Reporting</a:t>
            </a:r>
          </a:p>
        </p:txBody>
      </p:sp>
      <p:pic>
        <p:nvPicPr>
          <p:cNvPr id="5" name="Content Placeholder 4" descr="Graphical user interface, application, Word&#10;&#10;Description automatically generated">
            <a:extLst>
              <a:ext uri="{FF2B5EF4-FFF2-40B4-BE49-F238E27FC236}">
                <a16:creationId xmlns:a16="http://schemas.microsoft.com/office/drawing/2014/main" id="{32BD459D-4F65-6006-145F-7BA32F3BFB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139766"/>
            <a:ext cx="10515600" cy="4849930"/>
          </a:xfrm>
        </p:spPr>
      </p:pic>
      <p:sp>
        <p:nvSpPr>
          <p:cNvPr id="8" name="Rectangle 7">
            <a:extLst>
              <a:ext uri="{FF2B5EF4-FFF2-40B4-BE49-F238E27FC236}">
                <a16:creationId xmlns:a16="http://schemas.microsoft.com/office/drawing/2014/main" id="{060A1018-7524-3580-8222-78FEC5327096}"/>
              </a:ext>
            </a:extLst>
          </p:cNvPr>
          <p:cNvSpPr/>
          <p:nvPr/>
        </p:nvSpPr>
        <p:spPr>
          <a:xfrm>
            <a:off x="10156371" y="1850572"/>
            <a:ext cx="544286" cy="4354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339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 table&#10;&#10;Description automatically generated">
            <a:extLst>
              <a:ext uri="{FF2B5EF4-FFF2-40B4-BE49-F238E27FC236}">
                <a16:creationId xmlns:a16="http://schemas.microsoft.com/office/drawing/2014/main" id="{DE503859-8124-6DDF-AFC8-522FB6A268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3948" y="1035050"/>
            <a:ext cx="10064104" cy="5059363"/>
          </a:xfrm>
        </p:spPr>
      </p:pic>
      <p:sp>
        <p:nvSpPr>
          <p:cNvPr id="7" name="Title 1">
            <a:extLst>
              <a:ext uri="{FF2B5EF4-FFF2-40B4-BE49-F238E27FC236}">
                <a16:creationId xmlns:a16="http://schemas.microsoft.com/office/drawing/2014/main" id="{7F54FD6F-3320-0598-FB66-15AD1EEC59EB}"/>
              </a:ext>
            </a:extLst>
          </p:cNvPr>
          <p:cNvSpPr>
            <a:spLocks noGrp="1"/>
          </p:cNvSpPr>
          <p:nvPr>
            <p:ph type="title"/>
          </p:nvPr>
        </p:nvSpPr>
        <p:spPr>
          <a:xfrm>
            <a:off x="0" y="0"/>
            <a:ext cx="12192000" cy="752475"/>
          </a:xfrm>
        </p:spPr>
        <p:txBody>
          <a:bodyPr/>
          <a:lstStyle/>
          <a:p>
            <a:r>
              <a:rPr lang="en-US" dirty="0"/>
              <a:t>Benchmark Reporting</a:t>
            </a:r>
          </a:p>
        </p:txBody>
      </p:sp>
    </p:spTree>
    <p:extLst>
      <p:ext uri="{BB962C8B-B14F-4D97-AF65-F5344CB8AC3E}">
        <p14:creationId xmlns:p14="http://schemas.microsoft.com/office/powerpoint/2010/main" val="22128274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p:txBody>
          <a:bodyPr/>
          <a:lstStyle/>
          <a:p>
            <a:r>
              <a:rPr lang="en-US" dirty="0"/>
              <a:t>Rescoring</a:t>
            </a:r>
          </a:p>
        </p:txBody>
      </p:sp>
      <p:sp>
        <p:nvSpPr>
          <p:cNvPr id="3" name="Content Placeholder 2">
            <a:extLst>
              <a:ext uri="{FF2B5EF4-FFF2-40B4-BE49-F238E27FC236}">
                <a16:creationId xmlns:a16="http://schemas.microsoft.com/office/drawing/2014/main" id="{1DD78928-430A-47B0-7F27-0806835917C2}"/>
              </a:ext>
            </a:extLst>
          </p:cNvPr>
          <p:cNvSpPr>
            <a:spLocks noGrp="1"/>
          </p:cNvSpPr>
          <p:nvPr>
            <p:ph idx="1"/>
          </p:nvPr>
        </p:nvSpPr>
        <p:spPr/>
        <p:txBody>
          <a:bodyPr/>
          <a:lstStyle/>
          <a:p>
            <a:pPr marL="457200" indent="-457200" algn="l">
              <a:buClrTx/>
              <a:buFont typeface="Wingdings" panose="05000000000000000000" pitchFamily="2" charset="2"/>
              <a:buChar char="§"/>
            </a:pPr>
            <a:r>
              <a:rPr lang="en-US" sz="2800" dirty="0">
                <a:solidFill>
                  <a:srgbClr val="002060"/>
                </a:solidFill>
                <a:latin typeface="+mn-lt"/>
              </a:rPr>
              <a:t>You can score student(s) who did not finish after submitting a test for scoring</a:t>
            </a:r>
            <a:endParaRPr lang="en-US" sz="2400" dirty="0">
              <a:solidFill>
                <a:srgbClr val="002060"/>
              </a:solidFill>
              <a:latin typeface="+mn-lt"/>
            </a:endParaRPr>
          </a:p>
          <a:p>
            <a:pPr marL="457200" indent="-457200" algn="l">
              <a:buClrTx/>
              <a:buFont typeface="Wingdings" panose="05000000000000000000" pitchFamily="2" charset="2"/>
              <a:buChar char="§"/>
            </a:pPr>
            <a:r>
              <a:rPr lang="en-US" sz="2800" dirty="0">
                <a:solidFill>
                  <a:srgbClr val="002060"/>
                </a:solidFill>
                <a:latin typeface="+mn-lt"/>
              </a:rPr>
              <a:t>You can change a student score</a:t>
            </a:r>
          </a:p>
          <a:p>
            <a:pPr marL="457200" indent="-457200" algn="l">
              <a:buClrTx/>
              <a:buFont typeface="Wingdings" panose="05000000000000000000" pitchFamily="2" charset="2"/>
              <a:buChar char="§"/>
            </a:pPr>
            <a:r>
              <a:rPr lang="en-US" sz="2800" dirty="0">
                <a:solidFill>
                  <a:srgbClr val="002060"/>
                </a:solidFill>
                <a:latin typeface="+mn-lt"/>
              </a:rPr>
              <a:t>You can retest a sub-set of a class’s students</a:t>
            </a:r>
          </a:p>
          <a:p>
            <a:endParaRPr lang="en-US" dirty="0"/>
          </a:p>
        </p:txBody>
      </p:sp>
    </p:spTree>
    <p:extLst>
      <p:ext uri="{BB962C8B-B14F-4D97-AF65-F5344CB8AC3E}">
        <p14:creationId xmlns:p14="http://schemas.microsoft.com/office/powerpoint/2010/main" val="26402209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p:txBody>
          <a:bodyPr/>
          <a:lstStyle/>
          <a:p>
            <a:r>
              <a:rPr lang="en-US" dirty="0"/>
              <a:t>Rescoring</a:t>
            </a:r>
          </a:p>
        </p:txBody>
      </p:sp>
      <p:pic>
        <p:nvPicPr>
          <p:cNvPr id="9" name="Content Placeholder 8" descr="Graphical user interface, application, Word&#10;&#10;Description automatically generated">
            <a:extLst>
              <a:ext uri="{FF2B5EF4-FFF2-40B4-BE49-F238E27FC236}">
                <a16:creationId xmlns:a16="http://schemas.microsoft.com/office/drawing/2014/main" id="{5DD475FF-AE7A-6746-6E90-D8D6D93389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3983" y="1035050"/>
            <a:ext cx="8764033" cy="5059363"/>
          </a:xfrm>
        </p:spPr>
      </p:pic>
      <p:sp>
        <p:nvSpPr>
          <p:cNvPr id="12" name="Rectangle 11">
            <a:extLst>
              <a:ext uri="{FF2B5EF4-FFF2-40B4-BE49-F238E27FC236}">
                <a16:creationId xmlns:a16="http://schemas.microsoft.com/office/drawing/2014/main" id="{B2268D32-26F6-A64E-A69C-F281499D216F}"/>
              </a:ext>
            </a:extLst>
          </p:cNvPr>
          <p:cNvSpPr/>
          <p:nvPr/>
        </p:nvSpPr>
        <p:spPr>
          <a:xfrm>
            <a:off x="3237185" y="1048189"/>
            <a:ext cx="830317" cy="2340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8765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87FA8EE-04E8-274C-91CE-9C3205B93410}"/>
              </a:ext>
            </a:extLst>
          </p:cNvPr>
          <p:cNvSpPr>
            <a:spLocks noGrp="1" noChangeArrowheads="1"/>
          </p:cNvSpPr>
          <p:nvPr>
            <p:ph type="ctrTitle"/>
          </p:nvPr>
        </p:nvSpPr>
        <p:spPr>
          <a:xfrm>
            <a:off x="4267200" y="1122363"/>
            <a:ext cx="7172528" cy="2932112"/>
          </a:xfrm>
        </p:spPr>
        <p:txBody>
          <a:bodyPr/>
          <a:lstStyle/>
          <a:p>
            <a:pPr algn="l"/>
            <a:r>
              <a:rPr lang="en-US" altLang="en-US" dirty="0"/>
              <a:t>Science Benchmark Overview</a:t>
            </a:r>
          </a:p>
        </p:txBody>
      </p:sp>
      <p:pic>
        <p:nvPicPr>
          <p:cNvPr id="16387" name="Picture 10">
            <a:extLst>
              <a:ext uri="{FF2B5EF4-FFF2-40B4-BE49-F238E27FC236}">
                <a16:creationId xmlns:a16="http://schemas.microsoft.com/office/drawing/2014/main" id="{EF68AD74-98A1-D34B-A1A6-E1BF70949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62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p:txBody>
          <a:bodyPr/>
          <a:lstStyle/>
          <a:p>
            <a:r>
              <a:rPr lang="en-US" dirty="0"/>
              <a:t>Re-testing in Student Groups</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19F40D7D-9FC6-A1F6-B6D9-DDAC2657DE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15702"/>
            <a:ext cx="10515600" cy="4698058"/>
          </a:xfrm>
        </p:spPr>
      </p:pic>
      <p:sp>
        <p:nvSpPr>
          <p:cNvPr id="3" name="Rectangle 2">
            <a:extLst>
              <a:ext uri="{FF2B5EF4-FFF2-40B4-BE49-F238E27FC236}">
                <a16:creationId xmlns:a16="http://schemas.microsoft.com/office/drawing/2014/main" id="{DF24CD04-39D3-8929-5ACE-147D81A671E7}"/>
              </a:ext>
            </a:extLst>
          </p:cNvPr>
          <p:cNvSpPr/>
          <p:nvPr/>
        </p:nvSpPr>
        <p:spPr>
          <a:xfrm>
            <a:off x="8484510" y="1835470"/>
            <a:ext cx="1212113" cy="2232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9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p:txBody>
          <a:bodyPr/>
          <a:lstStyle/>
          <a:p>
            <a:r>
              <a:rPr lang="en-US" dirty="0"/>
              <a:t>Re-testing with Student Subgroups</a:t>
            </a:r>
          </a:p>
        </p:txBody>
      </p:sp>
      <p:pic>
        <p:nvPicPr>
          <p:cNvPr id="9" name="Content Placeholder 8" descr="Graphical user interface, application&#10;&#10;Description automatically generated">
            <a:extLst>
              <a:ext uri="{FF2B5EF4-FFF2-40B4-BE49-F238E27FC236}">
                <a16:creationId xmlns:a16="http://schemas.microsoft.com/office/drawing/2014/main" id="{DE5E5268-DA9A-BD02-14BB-E43FDEA049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5545" y="1035050"/>
            <a:ext cx="8440909" cy="5059363"/>
          </a:xfrm>
        </p:spPr>
      </p:pic>
      <p:sp>
        <p:nvSpPr>
          <p:cNvPr id="10" name="Rectangle 9">
            <a:extLst>
              <a:ext uri="{FF2B5EF4-FFF2-40B4-BE49-F238E27FC236}">
                <a16:creationId xmlns:a16="http://schemas.microsoft.com/office/drawing/2014/main" id="{071D8DE4-8590-6799-27BD-A70373E43066}"/>
              </a:ext>
            </a:extLst>
          </p:cNvPr>
          <p:cNvSpPr/>
          <p:nvPr/>
        </p:nvSpPr>
        <p:spPr>
          <a:xfrm>
            <a:off x="2049516" y="2845457"/>
            <a:ext cx="1250732" cy="6649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3415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id="{7C96F017-7C7A-A734-499A-D621CCFCAD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9249" y="1035050"/>
            <a:ext cx="8393502" cy="5059363"/>
          </a:xfrm>
        </p:spPr>
      </p:pic>
      <p:sp>
        <p:nvSpPr>
          <p:cNvPr id="6" name="Rectangle 5">
            <a:extLst>
              <a:ext uri="{FF2B5EF4-FFF2-40B4-BE49-F238E27FC236}">
                <a16:creationId xmlns:a16="http://schemas.microsoft.com/office/drawing/2014/main" id="{FEE83A0D-1E5F-0E77-A49E-5D7D5B3BE3A4}"/>
              </a:ext>
            </a:extLst>
          </p:cNvPr>
          <p:cNvSpPr/>
          <p:nvPr/>
        </p:nvSpPr>
        <p:spPr>
          <a:xfrm>
            <a:off x="2133599" y="3717816"/>
            <a:ext cx="2385849" cy="4127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327738-3182-698F-4495-3CA708F127AD}"/>
              </a:ext>
            </a:extLst>
          </p:cNvPr>
          <p:cNvSpPr/>
          <p:nvPr/>
        </p:nvSpPr>
        <p:spPr>
          <a:xfrm>
            <a:off x="2054772" y="4206205"/>
            <a:ext cx="2643352" cy="18882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5BCABECC-0894-31BC-C210-E8A30A686157}"/>
              </a:ext>
            </a:extLst>
          </p:cNvPr>
          <p:cNvSpPr>
            <a:spLocks noGrp="1"/>
          </p:cNvSpPr>
          <p:nvPr>
            <p:ph type="title"/>
          </p:nvPr>
        </p:nvSpPr>
        <p:spPr>
          <a:xfrm>
            <a:off x="0" y="0"/>
            <a:ext cx="12192000" cy="752475"/>
          </a:xfrm>
        </p:spPr>
        <p:txBody>
          <a:bodyPr/>
          <a:lstStyle/>
          <a:p>
            <a:r>
              <a:rPr lang="en-US" dirty="0"/>
              <a:t>Re-testing with Student Subgroups</a:t>
            </a:r>
          </a:p>
        </p:txBody>
      </p:sp>
    </p:spTree>
    <p:extLst>
      <p:ext uri="{BB962C8B-B14F-4D97-AF65-F5344CB8AC3E}">
        <p14:creationId xmlns:p14="http://schemas.microsoft.com/office/powerpoint/2010/main" val="22260261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88A12CB2-66C1-50F7-ABA4-020514CCDD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8179" y="1035050"/>
            <a:ext cx="9112882" cy="5469123"/>
          </a:xfrm>
        </p:spPr>
      </p:pic>
      <p:sp>
        <p:nvSpPr>
          <p:cNvPr id="6" name="Rectangle 5">
            <a:extLst>
              <a:ext uri="{FF2B5EF4-FFF2-40B4-BE49-F238E27FC236}">
                <a16:creationId xmlns:a16="http://schemas.microsoft.com/office/drawing/2014/main" id="{207C4A4E-0BCF-6BA8-689A-1820D5EA61E0}"/>
              </a:ext>
            </a:extLst>
          </p:cNvPr>
          <p:cNvSpPr/>
          <p:nvPr/>
        </p:nvSpPr>
        <p:spPr>
          <a:xfrm>
            <a:off x="1408384" y="3026762"/>
            <a:ext cx="8713077" cy="3050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103FB07-0240-A81E-AAC2-E52EE52010D3}"/>
              </a:ext>
            </a:extLst>
          </p:cNvPr>
          <p:cNvSpPr/>
          <p:nvPr/>
        </p:nvSpPr>
        <p:spPr>
          <a:xfrm>
            <a:off x="3531478" y="3026762"/>
            <a:ext cx="924911" cy="305018"/>
          </a:xfrm>
          <a:prstGeom prst="ellipse">
            <a:avLst/>
          </a:prstGeom>
          <a:solidFill>
            <a:schemeClr val="accent4">
              <a:lumMod val="20000"/>
              <a:lumOff val="80000"/>
              <a:alpha val="32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DD7059E0-D883-9BFF-8A0C-9AF3FFDF65C1}"/>
              </a:ext>
            </a:extLst>
          </p:cNvPr>
          <p:cNvSpPr>
            <a:spLocks noGrp="1"/>
          </p:cNvSpPr>
          <p:nvPr>
            <p:ph type="title"/>
          </p:nvPr>
        </p:nvSpPr>
        <p:spPr>
          <a:xfrm>
            <a:off x="0" y="0"/>
            <a:ext cx="12192000" cy="752475"/>
          </a:xfrm>
        </p:spPr>
        <p:txBody>
          <a:bodyPr/>
          <a:lstStyle/>
          <a:p>
            <a:r>
              <a:rPr lang="en-US" dirty="0"/>
              <a:t>Re-testing with Student Subgroups</a:t>
            </a:r>
          </a:p>
        </p:txBody>
      </p:sp>
    </p:spTree>
    <p:extLst>
      <p:ext uri="{BB962C8B-B14F-4D97-AF65-F5344CB8AC3E}">
        <p14:creationId xmlns:p14="http://schemas.microsoft.com/office/powerpoint/2010/main" val="36452677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 email&#10;&#10;Description automatically generated">
            <a:extLst>
              <a:ext uri="{FF2B5EF4-FFF2-40B4-BE49-F238E27FC236}">
                <a16:creationId xmlns:a16="http://schemas.microsoft.com/office/drawing/2014/main" id="{2918741A-E4C7-12EC-E492-65FCBAE2ED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3819" y="1035050"/>
            <a:ext cx="8484362" cy="5059363"/>
          </a:xfrm>
        </p:spPr>
      </p:pic>
      <p:sp>
        <p:nvSpPr>
          <p:cNvPr id="6" name="Oval 5">
            <a:extLst>
              <a:ext uri="{FF2B5EF4-FFF2-40B4-BE49-F238E27FC236}">
                <a16:creationId xmlns:a16="http://schemas.microsoft.com/office/drawing/2014/main" id="{024EF86A-C97B-2076-680A-6D51CA246AE4}"/>
              </a:ext>
            </a:extLst>
          </p:cNvPr>
          <p:cNvSpPr/>
          <p:nvPr/>
        </p:nvSpPr>
        <p:spPr>
          <a:xfrm>
            <a:off x="3426375" y="2248996"/>
            <a:ext cx="924911" cy="305018"/>
          </a:xfrm>
          <a:prstGeom prst="ellipse">
            <a:avLst/>
          </a:prstGeom>
          <a:solidFill>
            <a:schemeClr val="accent4">
              <a:lumMod val="20000"/>
              <a:lumOff val="80000"/>
              <a:alpha val="32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AEE30F6-C8EE-E1BC-BC46-DFC03DADA041}"/>
              </a:ext>
            </a:extLst>
          </p:cNvPr>
          <p:cNvSpPr>
            <a:spLocks noGrp="1"/>
          </p:cNvSpPr>
          <p:nvPr>
            <p:ph type="title"/>
          </p:nvPr>
        </p:nvSpPr>
        <p:spPr>
          <a:xfrm>
            <a:off x="0" y="0"/>
            <a:ext cx="12192000" cy="752475"/>
          </a:xfrm>
        </p:spPr>
        <p:txBody>
          <a:bodyPr/>
          <a:lstStyle/>
          <a:p>
            <a:r>
              <a:rPr lang="en-US" dirty="0"/>
              <a:t>Re-testing with Student Subgroups</a:t>
            </a:r>
          </a:p>
        </p:txBody>
      </p:sp>
    </p:spTree>
    <p:extLst>
      <p:ext uri="{BB962C8B-B14F-4D97-AF65-F5344CB8AC3E}">
        <p14:creationId xmlns:p14="http://schemas.microsoft.com/office/powerpoint/2010/main" val="20625972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E974-D9E7-4B37-D4DA-474AABB5D3C7}"/>
              </a:ext>
            </a:extLst>
          </p:cNvPr>
          <p:cNvSpPr>
            <a:spLocks noGrp="1"/>
          </p:cNvSpPr>
          <p:nvPr>
            <p:ph type="title"/>
          </p:nvPr>
        </p:nvSpPr>
        <p:spPr/>
        <p:txBody>
          <a:bodyPr/>
          <a:lstStyle/>
          <a:p>
            <a:r>
              <a:rPr lang="en-US" dirty="0"/>
              <a:t>Scoring Student Subgroups</a:t>
            </a:r>
          </a:p>
        </p:txBody>
      </p:sp>
      <p:pic>
        <p:nvPicPr>
          <p:cNvPr id="5" name="Content Placeholder 4" descr="Graphical user interface, application, Word&#10;&#10;Description automatically generated">
            <a:extLst>
              <a:ext uri="{FF2B5EF4-FFF2-40B4-BE49-F238E27FC236}">
                <a16:creationId xmlns:a16="http://schemas.microsoft.com/office/drawing/2014/main" id="{D5589E88-4391-86D8-D512-FE4EC83D7A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9558" y="1024539"/>
            <a:ext cx="9252883" cy="5059363"/>
          </a:xfrm>
        </p:spPr>
      </p:pic>
      <p:sp>
        <p:nvSpPr>
          <p:cNvPr id="6" name="Oval 5">
            <a:extLst>
              <a:ext uri="{FF2B5EF4-FFF2-40B4-BE49-F238E27FC236}">
                <a16:creationId xmlns:a16="http://schemas.microsoft.com/office/drawing/2014/main" id="{14C32347-2C15-8A12-12DC-FB32843F53FB}"/>
              </a:ext>
            </a:extLst>
          </p:cNvPr>
          <p:cNvSpPr/>
          <p:nvPr/>
        </p:nvSpPr>
        <p:spPr>
          <a:xfrm>
            <a:off x="4750676" y="1986238"/>
            <a:ext cx="2322785" cy="305018"/>
          </a:xfrm>
          <a:prstGeom prst="ellipse">
            <a:avLst/>
          </a:prstGeom>
          <a:solidFill>
            <a:schemeClr val="accent4">
              <a:lumMod val="20000"/>
              <a:lumOff val="80000"/>
              <a:alpha val="32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5040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p:txBody>
          <a:bodyPr/>
          <a:lstStyle/>
          <a:p>
            <a:r>
              <a:rPr lang="en-US" dirty="0"/>
              <a:t>Benchmark Reporting</a:t>
            </a:r>
          </a:p>
        </p:txBody>
      </p:sp>
      <p:pic>
        <p:nvPicPr>
          <p:cNvPr id="5" name="Content Placeholder 4" descr="Graphical user interface, table&#10;&#10;Description automatically generated">
            <a:extLst>
              <a:ext uri="{FF2B5EF4-FFF2-40B4-BE49-F238E27FC236}">
                <a16:creationId xmlns:a16="http://schemas.microsoft.com/office/drawing/2014/main" id="{FA80D76D-FC88-C032-943E-CEEEA13EC0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758" y="919437"/>
            <a:ext cx="9849929" cy="5682951"/>
          </a:xfrm>
        </p:spPr>
      </p:pic>
      <p:sp>
        <p:nvSpPr>
          <p:cNvPr id="8" name="Rectangle 7">
            <a:extLst>
              <a:ext uri="{FF2B5EF4-FFF2-40B4-BE49-F238E27FC236}">
                <a16:creationId xmlns:a16="http://schemas.microsoft.com/office/drawing/2014/main" id="{22D0380A-5576-C7A3-0CA3-6049846008BB}"/>
              </a:ext>
            </a:extLst>
          </p:cNvPr>
          <p:cNvSpPr/>
          <p:nvPr/>
        </p:nvSpPr>
        <p:spPr>
          <a:xfrm>
            <a:off x="493984" y="3846569"/>
            <a:ext cx="9396250" cy="504714"/>
          </a:xfrm>
          <a:prstGeom prst="rect">
            <a:avLst/>
          </a:prstGeom>
          <a:solidFill>
            <a:schemeClr val="accent6">
              <a:lumMod val="20000"/>
              <a:lumOff val="80000"/>
              <a:alpha val="20000"/>
            </a:schemeClr>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1390AF-4988-793C-B159-4FCA3AB496F2}"/>
              </a:ext>
            </a:extLst>
          </p:cNvPr>
          <p:cNvSpPr/>
          <p:nvPr/>
        </p:nvSpPr>
        <p:spPr>
          <a:xfrm>
            <a:off x="493984" y="2806261"/>
            <a:ext cx="9396250" cy="257721"/>
          </a:xfrm>
          <a:prstGeom prst="rect">
            <a:avLst/>
          </a:prstGeom>
          <a:solidFill>
            <a:srgbClr val="FF9999">
              <a:alpha val="14902"/>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18CD1F-EEDC-72F8-CF0C-6BCF7E9424DE}"/>
              </a:ext>
            </a:extLst>
          </p:cNvPr>
          <p:cNvSpPr/>
          <p:nvPr/>
        </p:nvSpPr>
        <p:spPr>
          <a:xfrm>
            <a:off x="493984" y="3578338"/>
            <a:ext cx="9396250" cy="257721"/>
          </a:xfrm>
          <a:prstGeom prst="rect">
            <a:avLst/>
          </a:prstGeom>
          <a:solidFill>
            <a:srgbClr val="FF9999">
              <a:alpha val="14902"/>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45572C-CAB2-AA82-0D3C-FEC7EEEAFFEB}"/>
              </a:ext>
            </a:extLst>
          </p:cNvPr>
          <p:cNvSpPr/>
          <p:nvPr/>
        </p:nvSpPr>
        <p:spPr>
          <a:xfrm>
            <a:off x="8355722" y="2306772"/>
            <a:ext cx="541283" cy="2577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6ABE45-3C81-B853-761A-37194CC2920C}"/>
              </a:ext>
            </a:extLst>
          </p:cNvPr>
          <p:cNvSpPr txBox="1"/>
          <p:nvPr/>
        </p:nvSpPr>
        <p:spPr>
          <a:xfrm>
            <a:off x="10026869" y="2564493"/>
            <a:ext cx="2081048" cy="1815882"/>
          </a:xfrm>
          <a:prstGeom prst="rect">
            <a:avLst/>
          </a:prstGeom>
          <a:noFill/>
        </p:spPr>
        <p:txBody>
          <a:bodyPr wrap="square" rtlCol="0">
            <a:spAutoFit/>
          </a:bodyPr>
          <a:lstStyle/>
          <a:p>
            <a:r>
              <a:rPr lang="en-US" sz="1400" dirty="0"/>
              <a:t>To view test group only:</a:t>
            </a:r>
          </a:p>
          <a:p>
            <a:r>
              <a:rPr lang="en-US" sz="1400" dirty="0"/>
              <a:t>1. Click on </a:t>
            </a:r>
            <a:r>
              <a:rPr lang="en-US" sz="1400" i="1" dirty="0"/>
              <a:t>Score</a:t>
            </a:r>
          </a:p>
          <a:p>
            <a:r>
              <a:rPr lang="en-US" sz="1400" dirty="0"/>
              <a:t>2. </a:t>
            </a:r>
            <a:r>
              <a:rPr lang="en-US" sz="1400" i="1" dirty="0"/>
              <a:t>Summarize by </a:t>
            </a:r>
          </a:p>
          <a:p>
            <a:r>
              <a:rPr lang="en-US" sz="1400" dirty="0"/>
              <a:t>3. </a:t>
            </a:r>
            <a:r>
              <a:rPr lang="en-US" sz="1400" i="1" dirty="0"/>
              <a:t>Class Name </a:t>
            </a:r>
          </a:p>
          <a:p>
            <a:r>
              <a:rPr lang="en-US" sz="1400" dirty="0"/>
              <a:t>4. Click on number in </a:t>
            </a:r>
            <a:r>
              <a:rPr lang="en-US" sz="1400" u="sng" dirty="0"/>
              <a:t>Population</a:t>
            </a:r>
            <a:r>
              <a:rPr lang="en-US" sz="1400" dirty="0"/>
              <a:t> column</a:t>
            </a:r>
          </a:p>
          <a:p>
            <a:r>
              <a:rPr lang="en-US" sz="1400" dirty="0"/>
              <a:t>5. Select </a:t>
            </a:r>
            <a:r>
              <a:rPr lang="en-US" sz="1400" i="1" dirty="0"/>
              <a:t>Drill to Roster</a:t>
            </a:r>
            <a:r>
              <a:rPr lang="en-US" sz="1400" dirty="0"/>
              <a:t>, </a:t>
            </a:r>
            <a:r>
              <a:rPr lang="en-US" sz="1400" i="1" dirty="0"/>
              <a:t>Student List</a:t>
            </a:r>
            <a:endParaRPr lang="en-US" sz="1400" dirty="0"/>
          </a:p>
        </p:txBody>
      </p:sp>
      <p:cxnSp>
        <p:nvCxnSpPr>
          <p:cNvPr id="16" name="Connector: Elbow 15">
            <a:extLst>
              <a:ext uri="{FF2B5EF4-FFF2-40B4-BE49-F238E27FC236}">
                <a16:creationId xmlns:a16="http://schemas.microsoft.com/office/drawing/2014/main" id="{4A574D98-88B1-08CC-E49D-7AD550E5F943}"/>
              </a:ext>
            </a:extLst>
          </p:cNvPr>
          <p:cNvCxnSpPr>
            <a:cxnSpLocks/>
            <a:endCxn id="14" idx="0"/>
          </p:cNvCxnSpPr>
          <p:nvPr/>
        </p:nvCxnSpPr>
        <p:spPr>
          <a:xfrm>
            <a:off x="8897005" y="2435632"/>
            <a:ext cx="2170388" cy="128861"/>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5173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4044-3B3B-4CF3-9061-F7E6B7CCC28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FF42FEB-3482-49A8-A22B-19F373AB1BF6}"/>
              </a:ext>
            </a:extLst>
          </p:cNvPr>
          <p:cNvSpPr>
            <a:spLocks noGrp="1"/>
          </p:cNvSpPr>
          <p:nvPr>
            <p:ph idx="1"/>
          </p:nvPr>
        </p:nvSpPr>
        <p:spPr>
          <a:xfrm>
            <a:off x="838200" y="2556575"/>
            <a:ext cx="10515600" cy="1092479"/>
          </a:xfrm>
        </p:spPr>
        <p:txBody>
          <a:bodyPr>
            <a:noAutofit/>
          </a:bodyPr>
          <a:lstStyle/>
          <a:p>
            <a:pPr marL="0" indent="0" algn="ctr">
              <a:buNone/>
            </a:pPr>
            <a:r>
              <a:rPr lang="en-US" sz="6000" dirty="0">
                <a:solidFill>
                  <a:srgbClr val="005789"/>
                </a:solidFill>
                <a:latin typeface="Lato Semibold" panose="020F0502020204030203" pitchFamily="34" charset="0"/>
                <a:ea typeface="Lato Semibold" panose="020F0502020204030203" pitchFamily="34" charset="0"/>
                <a:cs typeface="Lato Semibold" panose="020F0502020204030203" pitchFamily="34" charset="0"/>
              </a:rPr>
              <a:t>Questions?</a:t>
            </a:r>
          </a:p>
        </p:txBody>
      </p:sp>
    </p:spTree>
    <p:extLst>
      <p:ext uri="{BB962C8B-B14F-4D97-AF65-F5344CB8AC3E}">
        <p14:creationId xmlns:p14="http://schemas.microsoft.com/office/powerpoint/2010/main" val="11631266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CFD4-426A-4FD1-AD9E-9E8D21713CE5}"/>
              </a:ext>
            </a:extLst>
          </p:cNvPr>
          <p:cNvSpPr>
            <a:spLocks noGrp="1"/>
          </p:cNvSpPr>
          <p:nvPr>
            <p:ph type="title"/>
          </p:nvPr>
        </p:nvSpPr>
        <p:spPr/>
        <p:txBody>
          <a:bodyPr/>
          <a:lstStyle/>
          <a:p>
            <a:r>
              <a:rPr lang="en-US"/>
              <a:t>BIE Science Assessment </a:t>
            </a:r>
          </a:p>
        </p:txBody>
      </p:sp>
      <p:sp>
        <p:nvSpPr>
          <p:cNvPr id="8" name="Text Placeholder 9">
            <a:extLst>
              <a:ext uri="{FF2B5EF4-FFF2-40B4-BE49-F238E27FC236}">
                <a16:creationId xmlns:a16="http://schemas.microsoft.com/office/drawing/2014/main" id="{AB4D0964-DEA0-4E81-B29E-9FE8227AD6E5}"/>
              </a:ext>
            </a:extLst>
          </p:cNvPr>
          <p:cNvSpPr txBox="1">
            <a:spLocks/>
          </p:cNvSpPr>
          <p:nvPr/>
        </p:nvSpPr>
        <p:spPr>
          <a:xfrm>
            <a:off x="3609416" y="1060833"/>
            <a:ext cx="4973167" cy="1579109"/>
          </a:xfrm>
          <a:prstGeom prst="rect">
            <a:avLst/>
          </a:prstGeom>
        </p:spPr>
        <p:txBody>
          <a:bodyPr vert="horz" lIns="0" tIns="45720" rIns="0" bIns="45720" rtlCol="0">
            <a:noAutofit/>
          </a:bodyPr>
          <a:lstStyle>
            <a:lvl1pPr marL="0" indent="0" algn="l" defTabSz="457200" rtl="0" eaLnBrk="1" latinLnBrk="0" hangingPunct="1">
              <a:spcBef>
                <a:spcPct val="20000"/>
              </a:spcBef>
              <a:buClr>
                <a:srgbClr val="F0B310"/>
              </a:buClr>
              <a:buFont typeface="Wingdings" charset="2"/>
              <a:buNone/>
              <a:defRPr sz="1800" b="0" i="0" kern="1200">
                <a:solidFill>
                  <a:srgbClr val="356387"/>
                </a:solidFill>
                <a:latin typeface="Arial"/>
                <a:ea typeface="+mn-ea"/>
                <a:cs typeface="Arial"/>
              </a:defRPr>
            </a:lvl1pPr>
            <a:lvl2pPr marL="742950" indent="-285750" algn="l" defTabSz="457200" rtl="0" eaLnBrk="1" latinLnBrk="0" hangingPunct="1">
              <a:spcBef>
                <a:spcPct val="20000"/>
              </a:spcBef>
              <a:buClr>
                <a:srgbClr val="F0B310"/>
              </a:buClr>
              <a:buFont typeface="Wingdings" charset="2"/>
              <a:buChar char="§"/>
              <a:defRPr sz="2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Clr>
                <a:srgbClr val="F0B310"/>
              </a:buClr>
              <a:buFont typeface="Wingdings" charset="2"/>
              <a:buChar char="§"/>
              <a:defRPr sz="24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Clr>
                <a:srgbClr val="F0B310"/>
              </a:buClr>
              <a:buFont typeface="Arial"/>
              <a:buChar char="•"/>
              <a:defRPr sz="20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Clr>
                <a:srgbClr val="F0B310"/>
              </a:buClr>
              <a:buSzPct val="100000"/>
              <a:buFont typeface="Arial"/>
              <a:buChar char="•"/>
              <a:defRPr sz="20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en-US" sz="3200" b="1" dirty="0">
                <a:solidFill>
                  <a:schemeClr val="tx1"/>
                </a:solidFill>
                <a:latin typeface="Lato Light" panose="020F0302020204030203" pitchFamily="34" charset="0"/>
              </a:rPr>
              <a:t>BIE Science Assessment Student Test Interface: </a:t>
            </a:r>
          </a:p>
          <a:p>
            <a:pPr algn="ctr">
              <a:defRPr/>
            </a:pPr>
            <a:r>
              <a:rPr lang="en-US" sz="2000" b="1" dirty="0">
                <a:solidFill>
                  <a:schemeClr val="tx1"/>
                </a:solidFill>
                <a:latin typeface="Lato Light" panose="020F0302020204030203" pitchFamily="34" charset="0"/>
              </a:rPr>
              <a:t>Student Test Delivery System</a:t>
            </a:r>
          </a:p>
        </p:txBody>
      </p:sp>
      <p:pic>
        <p:nvPicPr>
          <p:cNvPr id="11" name="Picture 10">
            <a:extLst>
              <a:ext uri="{FF2B5EF4-FFF2-40B4-BE49-F238E27FC236}">
                <a16:creationId xmlns:a16="http://schemas.microsoft.com/office/drawing/2014/main" id="{12AB029F-B7CE-4BF8-9010-A2EA3896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367" y="1060833"/>
            <a:ext cx="660097" cy="660097"/>
          </a:xfrm>
          <a:prstGeom prst="rect">
            <a:avLst/>
          </a:prstGeom>
          <a:effectLst>
            <a:outerShdw blurRad="50800" dist="38100" dir="5400000" algn="t" rotWithShape="0">
              <a:prstClr val="black">
                <a:alpha val="40000"/>
              </a:prstClr>
            </a:outerShdw>
          </a:effectLst>
        </p:spPr>
      </p:pic>
      <p:pic>
        <p:nvPicPr>
          <p:cNvPr id="14" name="Content Placeholder 11">
            <a:extLst>
              <a:ext uri="{FF2B5EF4-FFF2-40B4-BE49-F238E27FC236}">
                <a16:creationId xmlns:a16="http://schemas.microsoft.com/office/drawing/2014/main" id="{48412875-83FE-4CDC-803C-4FBD4D505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6319" y="2752321"/>
            <a:ext cx="3679359" cy="2436949"/>
          </a:xfrm>
          <a:prstGeom prst="rect">
            <a:avLst/>
          </a:prstGeom>
        </p:spPr>
      </p:pic>
    </p:spTree>
    <p:extLst>
      <p:ext uri="{BB962C8B-B14F-4D97-AF65-F5344CB8AC3E}">
        <p14:creationId xmlns:p14="http://schemas.microsoft.com/office/powerpoint/2010/main" val="42538876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32DE-06E7-4449-A1FB-07FC65D4F3D6}"/>
              </a:ext>
            </a:extLst>
          </p:cNvPr>
          <p:cNvSpPr>
            <a:spLocks noGrp="1"/>
          </p:cNvSpPr>
          <p:nvPr>
            <p:ph type="title"/>
          </p:nvPr>
        </p:nvSpPr>
        <p:spPr/>
        <p:txBody>
          <a:bodyPr/>
          <a:lstStyle/>
          <a:p>
            <a:r>
              <a:rPr lang="en-US" dirty="0"/>
              <a:t>Universal Tools </a:t>
            </a:r>
          </a:p>
        </p:txBody>
      </p:sp>
      <p:graphicFrame>
        <p:nvGraphicFramePr>
          <p:cNvPr id="5" name="Table 5">
            <a:extLst>
              <a:ext uri="{FF2B5EF4-FFF2-40B4-BE49-F238E27FC236}">
                <a16:creationId xmlns:a16="http://schemas.microsoft.com/office/drawing/2014/main" id="{B336FFA0-4D68-49A9-B847-19DA5F3ED6FE}"/>
              </a:ext>
            </a:extLst>
          </p:cNvPr>
          <p:cNvGraphicFramePr>
            <a:graphicFrameLocks noGrp="1"/>
          </p:cNvGraphicFramePr>
          <p:nvPr>
            <p:ph idx="1"/>
          </p:nvPr>
        </p:nvGraphicFramePr>
        <p:xfrm>
          <a:off x="838200" y="1035050"/>
          <a:ext cx="10515600" cy="50038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568946810"/>
                    </a:ext>
                  </a:extLst>
                </a:gridCol>
                <a:gridCol w="5257800">
                  <a:extLst>
                    <a:ext uri="{9D8B030D-6E8A-4147-A177-3AD203B41FA5}">
                      <a16:colId xmlns:a16="http://schemas.microsoft.com/office/drawing/2014/main" val="1845711387"/>
                    </a:ext>
                  </a:extLst>
                </a:gridCol>
              </a:tblGrid>
              <a:tr h="370840">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Name </a:t>
                      </a:r>
                    </a:p>
                  </a:txBody>
                  <a:tcPr/>
                </a:tc>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Tool Icon</a:t>
                      </a:r>
                    </a:p>
                  </a:txBody>
                  <a:tcPr/>
                </a:tc>
                <a:extLst>
                  <a:ext uri="{0D108BD9-81ED-4DB2-BD59-A6C34878D82A}">
                    <a16:rowId xmlns:a16="http://schemas.microsoft.com/office/drawing/2014/main" val="2711073003"/>
                  </a:ext>
                </a:extLst>
              </a:tr>
              <a:tr h="370840">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Sketch Tool  </a:t>
                      </a:r>
                    </a:p>
                    <a:p>
                      <a:r>
                        <a:rPr lang="en-US" sz="1400" dirty="0">
                          <a:latin typeface="Lato Semibold" panose="020F0502020204030203" pitchFamily="34" charset="0"/>
                          <a:ea typeface="Lato Semibold" panose="020F0502020204030203" pitchFamily="34" charset="0"/>
                          <a:cs typeface="Lato Semibold" panose="020F0502020204030203" pitchFamily="34" charset="0"/>
                        </a:rPr>
                        <a:t>(not available for constructed response items)</a:t>
                      </a:r>
                      <a:br>
                        <a:rPr lang="en-US" sz="1400" dirty="0">
                          <a:latin typeface="Lato Semibold" panose="020F0502020204030203" pitchFamily="34" charset="0"/>
                          <a:ea typeface="Lato Semibold" panose="020F0502020204030203" pitchFamily="34" charset="0"/>
                          <a:cs typeface="Lato Semibold" panose="020F0502020204030203" pitchFamily="34" charset="0"/>
                        </a:rPr>
                      </a:br>
                      <a:endParaRPr lang="en-US" sz="1400" dirty="0">
                        <a:latin typeface="Lato Semibold" panose="020F0502020204030203" pitchFamily="34" charset="0"/>
                        <a:ea typeface="Lato Semibold" panose="020F0502020204030203" pitchFamily="34" charset="0"/>
                        <a:cs typeface="Lato Semibold" panose="020F0502020204030203" pitchFamily="34" charset="0"/>
                      </a:endParaRPr>
                    </a:p>
                  </a:txBody>
                  <a:tcPr/>
                </a:tc>
                <a:tc>
                  <a:txBody>
                    <a:bodyPr/>
                    <a:lstStyle/>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extLst>
                  <a:ext uri="{0D108BD9-81ED-4DB2-BD59-A6C34878D82A}">
                    <a16:rowId xmlns:a16="http://schemas.microsoft.com/office/drawing/2014/main" val="3806961909"/>
                  </a:ext>
                </a:extLst>
              </a:tr>
              <a:tr h="370840">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Text Highlighter</a:t>
                      </a: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tc>
                  <a:txBody>
                    <a:bodyPr/>
                    <a:lstStyle/>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extLst>
                  <a:ext uri="{0D108BD9-81ED-4DB2-BD59-A6C34878D82A}">
                    <a16:rowId xmlns:a16="http://schemas.microsoft.com/office/drawing/2014/main" val="2040682754"/>
                  </a:ext>
                </a:extLst>
              </a:tr>
              <a:tr h="370840">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Note Pad</a:t>
                      </a: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tc>
                  <a:txBody>
                    <a:bodyPr/>
                    <a:lstStyle/>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extLst>
                  <a:ext uri="{0D108BD9-81ED-4DB2-BD59-A6C34878D82A}">
                    <a16:rowId xmlns:a16="http://schemas.microsoft.com/office/drawing/2014/main" val="2869536957"/>
                  </a:ext>
                </a:extLst>
              </a:tr>
              <a:tr h="370840">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Line Reader</a:t>
                      </a: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tc>
                  <a:txBody>
                    <a:bodyPr/>
                    <a:lstStyle/>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extLst>
                  <a:ext uri="{0D108BD9-81ED-4DB2-BD59-A6C34878D82A}">
                    <a16:rowId xmlns:a16="http://schemas.microsoft.com/office/drawing/2014/main" val="2141781214"/>
                  </a:ext>
                </a:extLst>
              </a:tr>
              <a:tr h="370840">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Answer Eliminator</a:t>
                      </a: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tc>
                  <a:txBody>
                    <a:bodyPr/>
                    <a:lstStyle/>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extLst>
                  <a:ext uri="{0D108BD9-81ED-4DB2-BD59-A6C34878D82A}">
                    <a16:rowId xmlns:a16="http://schemas.microsoft.com/office/drawing/2014/main" val="2449871938"/>
                  </a:ext>
                </a:extLst>
              </a:tr>
              <a:tr h="370840">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Reference Sheet </a:t>
                      </a: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tc>
                  <a:txBody>
                    <a:bodyPr/>
                    <a:lstStyle/>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extLst>
                  <a:ext uri="{0D108BD9-81ED-4DB2-BD59-A6C34878D82A}">
                    <a16:rowId xmlns:a16="http://schemas.microsoft.com/office/drawing/2014/main" val="2312569492"/>
                  </a:ext>
                </a:extLst>
              </a:tr>
              <a:tr h="370840">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Pop-up Glossary</a:t>
                      </a: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tc>
                  <a:txBody>
                    <a:bodyPr/>
                    <a:lstStyle/>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extLst>
                  <a:ext uri="{0D108BD9-81ED-4DB2-BD59-A6C34878D82A}">
                    <a16:rowId xmlns:a16="http://schemas.microsoft.com/office/drawing/2014/main" val="386626146"/>
                  </a:ext>
                </a:extLst>
              </a:tr>
            </a:tbl>
          </a:graphicData>
        </a:graphic>
      </p:graphicFrame>
      <p:pic>
        <p:nvPicPr>
          <p:cNvPr id="4" name="Picture 3">
            <a:extLst>
              <a:ext uri="{FF2B5EF4-FFF2-40B4-BE49-F238E27FC236}">
                <a16:creationId xmlns:a16="http://schemas.microsoft.com/office/drawing/2014/main" id="{42C13796-5117-45C9-B923-82B9863722AE}"/>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pic>
        <p:nvPicPr>
          <p:cNvPr id="6" name="Picture 5">
            <a:extLst>
              <a:ext uri="{FF2B5EF4-FFF2-40B4-BE49-F238E27FC236}">
                <a16:creationId xmlns:a16="http://schemas.microsoft.com/office/drawing/2014/main" id="{00DEE9FB-0064-491E-AC1D-05696B641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277" y="1557128"/>
            <a:ext cx="647966" cy="531846"/>
          </a:xfrm>
          <a:prstGeom prst="rect">
            <a:avLst/>
          </a:prstGeom>
        </p:spPr>
      </p:pic>
      <p:pic>
        <p:nvPicPr>
          <p:cNvPr id="7" name="Picture 6">
            <a:extLst>
              <a:ext uri="{FF2B5EF4-FFF2-40B4-BE49-F238E27FC236}">
                <a16:creationId xmlns:a16="http://schemas.microsoft.com/office/drawing/2014/main" id="{1DD5D2B3-10CE-4A4A-8AD3-4A632F0AC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1817" y="1565749"/>
            <a:ext cx="1591511" cy="526065"/>
          </a:xfrm>
          <a:prstGeom prst="rect">
            <a:avLst/>
          </a:prstGeom>
        </p:spPr>
      </p:pic>
      <p:pic>
        <p:nvPicPr>
          <p:cNvPr id="8" name="Picture 7">
            <a:extLst>
              <a:ext uri="{FF2B5EF4-FFF2-40B4-BE49-F238E27FC236}">
                <a16:creationId xmlns:a16="http://schemas.microsoft.com/office/drawing/2014/main" id="{71149112-DD87-4EAB-B917-279198231E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277" y="2226722"/>
            <a:ext cx="655866" cy="571447"/>
          </a:xfrm>
          <a:prstGeom prst="rect">
            <a:avLst/>
          </a:prstGeom>
        </p:spPr>
      </p:pic>
      <p:pic>
        <p:nvPicPr>
          <p:cNvPr id="9" name="Picture 8">
            <a:extLst>
              <a:ext uri="{FF2B5EF4-FFF2-40B4-BE49-F238E27FC236}">
                <a16:creationId xmlns:a16="http://schemas.microsoft.com/office/drawing/2014/main" id="{8114FCF1-475A-477C-AD97-41FE1F51D5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9781" y="2226722"/>
            <a:ext cx="1455896" cy="571097"/>
          </a:xfrm>
          <a:prstGeom prst="rect">
            <a:avLst/>
          </a:prstGeom>
        </p:spPr>
      </p:pic>
      <p:pic>
        <p:nvPicPr>
          <p:cNvPr id="10" name="Picture 9">
            <a:extLst>
              <a:ext uri="{FF2B5EF4-FFF2-40B4-BE49-F238E27FC236}">
                <a16:creationId xmlns:a16="http://schemas.microsoft.com/office/drawing/2014/main" id="{E1F441E4-5576-4B66-BBB3-B122A099E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6002" y="2880349"/>
            <a:ext cx="574516" cy="580971"/>
          </a:xfrm>
          <a:prstGeom prst="rect">
            <a:avLst/>
          </a:prstGeom>
        </p:spPr>
      </p:pic>
      <p:pic>
        <p:nvPicPr>
          <p:cNvPr id="11" name="Picture 10">
            <a:extLst>
              <a:ext uri="{FF2B5EF4-FFF2-40B4-BE49-F238E27FC236}">
                <a16:creationId xmlns:a16="http://schemas.microsoft.com/office/drawing/2014/main" id="{5AFCD553-3972-4659-8068-2321BFCF05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1377" y="3503207"/>
            <a:ext cx="689385" cy="566021"/>
          </a:xfrm>
          <a:prstGeom prst="rect">
            <a:avLst/>
          </a:prstGeom>
        </p:spPr>
      </p:pic>
      <p:pic>
        <p:nvPicPr>
          <p:cNvPr id="13" name="Picture 12">
            <a:extLst>
              <a:ext uri="{FF2B5EF4-FFF2-40B4-BE49-F238E27FC236}">
                <a16:creationId xmlns:a16="http://schemas.microsoft.com/office/drawing/2014/main" id="{9170A476-FF1E-435E-B1AA-BB9C9E41D408}"/>
              </a:ext>
            </a:extLst>
          </p:cNvPr>
          <p:cNvPicPr>
            <a:picLocks noChangeAspect="1"/>
          </p:cNvPicPr>
          <p:nvPr/>
        </p:nvPicPr>
        <p:blipFill>
          <a:blip r:embed="rId9"/>
          <a:stretch>
            <a:fillRect/>
          </a:stretch>
        </p:blipFill>
        <p:spPr>
          <a:xfrm>
            <a:off x="6296334" y="4166358"/>
            <a:ext cx="650909" cy="529705"/>
          </a:xfrm>
          <a:prstGeom prst="rect">
            <a:avLst/>
          </a:prstGeom>
        </p:spPr>
      </p:pic>
      <p:pic>
        <p:nvPicPr>
          <p:cNvPr id="15" name="Picture 14">
            <a:extLst>
              <a:ext uri="{FF2B5EF4-FFF2-40B4-BE49-F238E27FC236}">
                <a16:creationId xmlns:a16="http://schemas.microsoft.com/office/drawing/2014/main" id="{BAD3BFBC-7E31-4119-A2CF-D3F4ADE3CE4F}"/>
              </a:ext>
            </a:extLst>
          </p:cNvPr>
          <p:cNvPicPr>
            <a:picLocks noChangeAspect="1"/>
          </p:cNvPicPr>
          <p:nvPr/>
        </p:nvPicPr>
        <p:blipFill>
          <a:blip r:embed="rId10"/>
          <a:stretch>
            <a:fillRect/>
          </a:stretch>
        </p:blipFill>
        <p:spPr>
          <a:xfrm>
            <a:off x="6336002" y="4793193"/>
            <a:ext cx="557314" cy="566022"/>
          </a:xfrm>
          <a:prstGeom prst="rect">
            <a:avLst/>
          </a:prstGeom>
        </p:spPr>
      </p:pic>
      <p:pic>
        <p:nvPicPr>
          <p:cNvPr id="17" name="Picture 16">
            <a:extLst>
              <a:ext uri="{FF2B5EF4-FFF2-40B4-BE49-F238E27FC236}">
                <a16:creationId xmlns:a16="http://schemas.microsoft.com/office/drawing/2014/main" id="{5596B0FE-6329-45ED-843F-FA1FAD7114AC}"/>
              </a:ext>
            </a:extLst>
          </p:cNvPr>
          <p:cNvPicPr>
            <a:picLocks noChangeAspect="1"/>
          </p:cNvPicPr>
          <p:nvPr/>
        </p:nvPicPr>
        <p:blipFill>
          <a:blip r:embed="rId11"/>
          <a:stretch>
            <a:fillRect/>
          </a:stretch>
        </p:blipFill>
        <p:spPr>
          <a:xfrm>
            <a:off x="6947243" y="4850175"/>
            <a:ext cx="1114229" cy="452058"/>
          </a:xfrm>
          <a:prstGeom prst="rect">
            <a:avLst/>
          </a:prstGeom>
        </p:spPr>
      </p:pic>
      <p:pic>
        <p:nvPicPr>
          <p:cNvPr id="18" name="Picture 17">
            <a:extLst>
              <a:ext uri="{FF2B5EF4-FFF2-40B4-BE49-F238E27FC236}">
                <a16:creationId xmlns:a16="http://schemas.microsoft.com/office/drawing/2014/main" id="{1E341276-D451-4C2A-8022-1CD68EB0C3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4392" y="5520498"/>
            <a:ext cx="1352739" cy="381053"/>
          </a:xfrm>
          <a:prstGeom prst="rect">
            <a:avLst/>
          </a:prstGeom>
        </p:spPr>
      </p:pic>
    </p:spTree>
    <p:extLst>
      <p:ext uri="{BB962C8B-B14F-4D97-AF65-F5344CB8AC3E}">
        <p14:creationId xmlns:p14="http://schemas.microsoft.com/office/powerpoint/2010/main" val="468391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3">
            <a:extLst>
              <a:ext uri="{FF2B5EF4-FFF2-40B4-BE49-F238E27FC236}">
                <a16:creationId xmlns:a16="http://schemas.microsoft.com/office/drawing/2014/main" id="{82F2030B-445B-F941-BCEA-C241CDB4E526}"/>
              </a:ext>
            </a:extLst>
          </p:cNvPr>
          <p:cNvSpPr>
            <a:spLocks noGrp="1" noChangeArrowheads="1"/>
          </p:cNvSpPr>
          <p:nvPr>
            <p:ph type="title"/>
          </p:nvPr>
        </p:nvSpPr>
        <p:spPr/>
        <p:txBody>
          <a:bodyPr/>
          <a:lstStyle/>
          <a:p>
            <a:r>
              <a:rPr lang="en-US" altLang="en-US" dirty="0"/>
              <a:t>Overview</a:t>
            </a:r>
          </a:p>
        </p:txBody>
      </p:sp>
      <p:sp>
        <p:nvSpPr>
          <p:cNvPr id="4" name="Content Placeholder 4">
            <a:extLst>
              <a:ext uri="{FF2B5EF4-FFF2-40B4-BE49-F238E27FC236}">
                <a16:creationId xmlns:a16="http://schemas.microsoft.com/office/drawing/2014/main" id="{D08079B1-FEB4-DC90-4183-2819A45DC4AF}"/>
              </a:ext>
            </a:extLst>
          </p:cNvPr>
          <p:cNvSpPr>
            <a:spLocks noGrp="1" noChangeArrowheads="1"/>
          </p:cNvSpPr>
          <p:nvPr>
            <p:ph idx="1"/>
          </p:nvPr>
        </p:nvSpPr>
        <p:spPr>
          <a:xfrm>
            <a:off x="838200" y="1825625"/>
            <a:ext cx="10515600" cy="4351338"/>
          </a:xfrm>
        </p:spPr>
        <p:txBody>
          <a:bodyPr/>
          <a:lstStyle/>
          <a:p>
            <a:r>
              <a:rPr lang="en-US" altLang="en-US" dirty="0"/>
              <a:t>Three grade levels – grade 5, middle school, high school</a:t>
            </a:r>
          </a:p>
          <a:p>
            <a:r>
              <a:rPr lang="en-US" altLang="en-US" dirty="0"/>
              <a:t>4 forms per grade level</a:t>
            </a:r>
          </a:p>
          <a:p>
            <a:pPr lvl="1"/>
            <a:r>
              <a:rPr lang="en-US" altLang="en-US" dirty="0"/>
              <a:t>Each form covers different content/standards</a:t>
            </a:r>
          </a:p>
          <a:p>
            <a:r>
              <a:rPr lang="en-US" altLang="en-US" dirty="0"/>
              <a:t>12–14 items per form</a:t>
            </a:r>
          </a:p>
          <a:p>
            <a:pPr lvl="1"/>
            <a:r>
              <a:rPr lang="en-US" altLang="en-US" dirty="0"/>
              <a:t>10–12 selected response</a:t>
            </a:r>
          </a:p>
          <a:p>
            <a:pPr lvl="1"/>
            <a:r>
              <a:rPr lang="en-US" altLang="en-US" dirty="0"/>
              <a:t>2 open ended response</a:t>
            </a:r>
          </a:p>
          <a:p>
            <a:r>
              <a:rPr lang="en-US" altLang="en-US" dirty="0"/>
              <a:t>Aligned to Next Generation Science Standards (NGSS)</a:t>
            </a:r>
          </a:p>
          <a:p>
            <a:r>
              <a:rPr lang="en-US" altLang="en-US" dirty="0"/>
              <a:t>Administer based on curriculum and pacing</a:t>
            </a:r>
          </a:p>
        </p:txBody>
      </p:sp>
    </p:spTree>
    <p:extLst>
      <p:ext uri="{BB962C8B-B14F-4D97-AF65-F5344CB8AC3E}">
        <p14:creationId xmlns:p14="http://schemas.microsoft.com/office/powerpoint/2010/main" val="215909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32DE-06E7-4449-A1FB-07FC65D4F3D6}"/>
              </a:ext>
            </a:extLst>
          </p:cNvPr>
          <p:cNvSpPr>
            <a:spLocks noGrp="1"/>
          </p:cNvSpPr>
          <p:nvPr>
            <p:ph type="title"/>
          </p:nvPr>
        </p:nvSpPr>
        <p:spPr/>
        <p:txBody>
          <a:bodyPr/>
          <a:lstStyle/>
          <a:p>
            <a:r>
              <a:rPr lang="en-US" dirty="0"/>
              <a:t>Universal Tools </a:t>
            </a:r>
          </a:p>
        </p:txBody>
      </p:sp>
      <p:pic>
        <p:nvPicPr>
          <p:cNvPr id="4" name="Picture 3">
            <a:extLst>
              <a:ext uri="{FF2B5EF4-FFF2-40B4-BE49-F238E27FC236}">
                <a16:creationId xmlns:a16="http://schemas.microsoft.com/office/drawing/2014/main" id="{42C13796-5117-45C9-B923-82B9863722AE}"/>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graphicFrame>
        <p:nvGraphicFramePr>
          <p:cNvPr id="7" name="Table 5">
            <a:extLst>
              <a:ext uri="{FF2B5EF4-FFF2-40B4-BE49-F238E27FC236}">
                <a16:creationId xmlns:a16="http://schemas.microsoft.com/office/drawing/2014/main" id="{2F3F72F4-5546-420C-B94E-DF3D2CFD47B2}"/>
              </a:ext>
            </a:extLst>
          </p:cNvPr>
          <p:cNvGraphicFramePr>
            <a:graphicFrameLocks noGrp="1"/>
          </p:cNvGraphicFramePr>
          <p:nvPr>
            <p:ph idx="1"/>
          </p:nvPr>
        </p:nvGraphicFramePr>
        <p:xfrm>
          <a:off x="838200" y="1035050"/>
          <a:ext cx="10515600" cy="42113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568946810"/>
                    </a:ext>
                  </a:extLst>
                </a:gridCol>
                <a:gridCol w="5257800">
                  <a:extLst>
                    <a:ext uri="{9D8B030D-6E8A-4147-A177-3AD203B41FA5}">
                      <a16:colId xmlns:a16="http://schemas.microsoft.com/office/drawing/2014/main" val="1845711387"/>
                    </a:ext>
                  </a:extLst>
                </a:gridCol>
              </a:tblGrid>
              <a:tr h="370840">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Name </a:t>
                      </a:r>
                    </a:p>
                  </a:txBody>
                  <a:tcPr/>
                </a:tc>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Tool Icon</a:t>
                      </a:r>
                    </a:p>
                  </a:txBody>
                  <a:tcPr/>
                </a:tc>
                <a:extLst>
                  <a:ext uri="{0D108BD9-81ED-4DB2-BD59-A6C34878D82A}">
                    <a16:rowId xmlns:a16="http://schemas.microsoft.com/office/drawing/2014/main" val="2711073003"/>
                  </a:ext>
                </a:extLst>
              </a:tr>
              <a:tr h="370840">
                <a:tc>
                  <a:txBody>
                    <a:bodyPr/>
                    <a:lstStyle/>
                    <a:p>
                      <a:r>
                        <a:rPr lang="en-US" sz="1800" dirty="0">
                          <a:latin typeface="Lato Semibold" panose="020F0502020204030203" pitchFamily="34" charset="0"/>
                          <a:ea typeface="Lato Semibold" panose="020F0502020204030203" pitchFamily="34" charset="0"/>
                          <a:cs typeface="Lato Semibold" panose="020F0502020204030203" pitchFamily="34" charset="0"/>
                        </a:rPr>
                        <a:t>Zoom View (magnifier)</a:t>
                      </a:r>
                    </a:p>
                    <a:p>
                      <a:endParaRPr lang="en-US" sz="1800" dirty="0">
                        <a:latin typeface="Lato Semibold" panose="020F0502020204030203" pitchFamily="34" charset="0"/>
                        <a:ea typeface="Lato Semibold" panose="020F0502020204030203" pitchFamily="34" charset="0"/>
                        <a:cs typeface="Lato Semibold" panose="020F0502020204030203" pitchFamily="34" charset="0"/>
                      </a:endParaRPr>
                    </a:p>
                  </a:txBody>
                  <a:tcPr/>
                </a:tc>
                <a:tc>
                  <a:txBody>
                    <a:bodyPr/>
                    <a:lstStyle/>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extLst>
                  <a:ext uri="{0D108BD9-81ED-4DB2-BD59-A6C34878D82A}">
                    <a16:rowId xmlns:a16="http://schemas.microsoft.com/office/drawing/2014/main" val="3806961909"/>
                  </a:ext>
                </a:extLst>
              </a:tr>
              <a:tr h="370840">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Bookmark </a:t>
                      </a: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tc>
                  <a:txBody>
                    <a:bodyPr/>
                    <a:lstStyle/>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extLst>
                  <a:ext uri="{0D108BD9-81ED-4DB2-BD59-A6C34878D82A}">
                    <a16:rowId xmlns:a16="http://schemas.microsoft.com/office/drawing/2014/main" val="2040682754"/>
                  </a:ext>
                </a:extLst>
              </a:tr>
              <a:tr h="370840">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Expand Passage </a:t>
                      </a: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tc>
                  <a:txBody>
                    <a:bodyPr/>
                    <a:lstStyle/>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extLst>
                  <a:ext uri="{0D108BD9-81ED-4DB2-BD59-A6C34878D82A}">
                    <a16:rowId xmlns:a16="http://schemas.microsoft.com/office/drawing/2014/main" val="2869536957"/>
                  </a:ext>
                </a:extLst>
              </a:tr>
              <a:tr h="370840">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Answer Masking </a:t>
                      </a: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tc>
                  <a:txBody>
                    <a:bodyPr/>
                    <a:lstStyle/>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extLst>
                  <a:ext uri="{0D108BD9-81ED-4DB2-BD59-A6C34878D82A}">
                    <a16:rowId xmlns:a16="http://schemas.microsoft.com/office/drawing/2014/main" val="2141781214"/>
                  </a:ext>
                </a:extLst>
              </a:tr>
              <a:tr h="370840">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Custom Masking</a:t>
                      </a: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tc>
                  <a:txBody>
                    <a:bodyPr/>
                    <a:lstStyle/>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extLst>
                  <a:ext uri="{0D108BD9-81ED-4DB2-BD59-A6C34878D82A}">
                    <a16:rowId xmlns:a16="http://schemas.microsoft.com/office/drawing/2014/main" val="2449871938"/>
                  </a:ext>
                </a:extLst>
              </a:tr>
              <a:tr h="370840">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Reverse Contrast </a:t>
                      </a: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tc>
                  <a:txBody>
                    <a:bodyPr/>
                    <a:lstStyle/>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extLst>
                  <a:ext uri="{0D108BD9-81ED-4DB2-BD59-A6C34878D82A}">
                    <a16:rowId xmlns:a16="http://schemas.microsoft.com/office/drawing/2014/main" val="2312569492"/>
                  </a:ext>
                </a:extLst>
              </a:tr>
            </a:tbl>
          </a:graphicData>
        </a:graphic>
      </p:graphicFrame>
      <p:pic>
        <p:nvPicPr>
          <p:cNvPr id="8" name="Picture 7">
            <a:extLst>
              <a:ext uri="{FF2B5EF4-FFF2-40B4-BE49-F238E27FC236}">
                <a16:creationId xmlns:a16="http://schemas.microsoft.com/office/drawing/2014/main" id="{D713DFAD-D861-45E0-BE7E-C817D2769C4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61605" y="1464203"/>
            <a:ext cx="2286000" cy="500380"/>
          </a:xfrm>
          <a:prstGeom prst="rect">
            <a:avLst/>
          </a:prstGeom>
          <a:noFill/>
          <a:ln>
            <a:noFill/>
          </a:ln>
        </p:spPr>
      </p:pic>
      <p:pic>
        <p:nvPicPr>
          <p:cNvPr id="10" name="Picture 9">
            <a:extLst>
              <a:ext uri="{FF2B5EF4-FFF2-40B4-BE49-F238E27FC236}">
                <a16:creationId xmlns:a16="http://schemas.microsoft.com/office/drawing/2014/main" id="{36DE5C92-1D2C-4751-8794-F5C1F9884BBB}"/>
              </a:ext>
            </a:extLst>
          </p:cNvPr>
          <p:cNvPicPr>
            <a:picLocks noChangeAspect="1"/>
          </p:cNvPicPr>
          <p:nvPr/>
        </p:nvPicPr>
        <p:blipFill>
          <a:blip r:embed="rId4"/>
          <a:stretch>
            <a:fillRect/>
          </a:stretch>
        </p:blipFill>
        <p:spPr>
          <a:xfrm>
            <a:off x="6261605" y="2121044"/>
            <a:ext cx="2380842" cy="500380"/>
          </a:xfrm>
          <a:prstGeom prst="rect">
            <a:avLst/>
          </a:prstGeom>
        </p:spPr>
      </p:pic>
      <p:pic>
        <p:nvPicPr>
          <p:cNvPr id="12" name="Picture 11">
            <a:extLst>
              <a:ext uri="{FF2B5EF4-FFF2-40B4-BE49-F238E27FC236}">
                <a16:creationId xmlns:a16="http://schemas.microsoft.com/office/drawing/2014/main" id="{0863A19E-8B3E-4D7A-9250-F1C47D6E5357}"/>
              </a:ext>
            </a:extLst>
          </p:cNvPr>
          <p:cNvPicPr>
            <a:picLocks noChangeAspect="1"/>
          </p:cNvPicPr>
          <p:nvPr/>
        </p:nvPicPr>
        <p:blipFill>
          <a:blip r:embed="rId5"/>
          <a:stretch>
            <a:fillRect/>
          </a:stretch>
        </p:blipFill>
        <p:spPr>
          <a:xfrm>
            <a:off x="6261605" y="2738948"/>
            <a:ext cx="2918609" cy="513459"/>
          </a:xfrm>
          <a:prstGeom prst="rect">
            <a:avLst/>
          </a:prstGeom>
        </p:spPr>
      </p:pic>
      <p:pic>
        <p:nvPicPr>
          <p:cNvPr id="13" name="Picture 12">
            <a:extLst>
              <a:ext uri="{FF2B5EF4-FFF2-40B4-BE49-F238E27FC236}">
                <a16:creationId xmlns:a16="http://schemas.microsoft.com/office/drawing/2014/main" id="{6FFB6C2B-8E8E-4741-A66C-484EC8840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1605" y="3369931"/>
            <a:ext cx="1995155" cy="549946"/>
          </a:xfrm>
          <a:prstGeom prst="rect">
            <a:avLst/>
          </a:prstGeom>
        </p:spPr>
      </p:pic>
      <p:pic>
        <p:nvPicPr>
          <p:cNvPr id="15" name="Picture 14">
            <a:extLst>
              <a:ext uri="{FF2B5EF4-FFF2-40B4-BE49-F238E27FC236}">
                <a16:creationId xmlns:a16="http://schemas.microsoft.com/office/drawing/2014/main" id="{2FC86723-3420-49D8-8A4D-05BBFEA587C7}"/>
              </a:ext>
            </a:extLst>
          </p:cNvPr>
          <p:cNvPicPr>
            <a:picLocks noChangeAspect="1"/>
          </p:cNvPicPr>
          <p:nvPr/>
        </p:nvPicPr>
        <p:blipFill>
          <a:blip r:embed="rId7"/>
          <a:stretch>
            <a:fillRect/>
          </a:stretch>
        </p:blipFill>
        <p:spPr>
          <a:xfrm>
            <a:off x="6261605" y="4025215"/>
            <a:ext cx="500512" cy="549946"/>
          </a:xfrm>
          <a:prstGeom prst="rect">
            <a:avLst/>
          </a:prstGeom>
        </p:spPr>
      </p:pic>
      <p:pic>
        <p:nvPicPr>
          <p:cNvPr id="17" name="Picture 16">
            <a:extLst>
              <a:ext uri="{FF2B5EF4-FFF2-40B4-BE49-F238E27FC236}">
                <a16:creationId xmlns:a16="http://schemas.microsoft.com/office/drawing/2014/main" id="{C7D311B4-B41F-4B48-95AE-B87848AD4A41}"/>
              </a:ext>
            </a:extLst>
          </p:cNvPr>
          <p:cNvPicPr>
            <a:picLocks noChangeAspect="1"/>
          </p:cNvPicPr>
          <p:nvPr/>
        </p:nvPicPr>
        <p:blipFill>
          <a:blip r:embed="rId8"/>
          <a:stretch>
            <a:fillRect/>
          </a:stretch>
        </p:blipFill>
        <p:spPr>
          <a:xfrm>
            <a:off x="6261605" y="4651075"/>
            <a:ext cx="599361" cy="557545"/>
          </a:xfrm>
          <a:prstGeom prst="rect">
            <a:avLst/>
          </a:prstGeom>
        </p:spPr>
      </p:pic>
    </p:spTree>
    <p:extLst>
      <p:ext uri="{BB962C8B-B14F-4D97-AF65-F5344CB8AC3E}">
        <p14:creationId xmlns:p14="http://schemas.microsoft.com/office/powerpoint/2010/main" val="17877121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32DE-06E7-4449-A1FB-07FC65D4F3D6}"/>
              </a:ext>
            </a:extLst>
          </p:cNvPr>
          <p:cNvSpPr>
            <a:spLocks noGrp="1"/>
          </p:cNvSpPr>
          <p:nvPr>
            <p:ph type="title"/>
          </p:nvPr>
        </p:nvSpPr>
        <p:spPr/>
        <p:txBody>
          <a:bodyPr/>
          <a:lstStyle/>
          <a:p>
            <a:r>
              <a:rPr lang="en-US" dirty="0"/>
              <a:t>Accessibility Features</a:t>
            </a:r>
          </a:p>
        </p:txBody>
      </p:sp>
      <p:sp>
        <p:nvSpPr>
          <p:cNvPr id="3" name="Content Placeholder 2">
            <a:extLst>
              <a:ext uri="{FF2B5EF4-FFF2-40B4-BE49-F238E27FC236}">
                <a16:creationId xmlns:a16="http://schemas.microsoft.com/office/drawing/2014/main" id="{2D8F4DE7-CE24-4325-A540-CEEB382E0CE2}"/>
              </a:ext>
            </a:extLst>
          </p:cNvPr>
          <p:cNvSpPr>
            <a:spLocks noGrp="1"/>
          </p:cNvSpPr>
          <p:nvPr>
            <p:ph idx="1"/>
          </p:nvPr>
        </p:nvSpPr>
        <p:spPr/>
        <p:txBody>
          <a:bodyPr>
            <a:normAutofit/>
          </a:bodyPr>
          <a:lstStyle/>
          <a:p>
            <a:pPr>
              <a:buFont typeface="Wingdings" panose="05000000000000000000" pitchFamily="2" charset="2"/>
              <a:buChar char="§"/>
            </a:pPr>
            <a:r>
              <a:rPr lang="en-US" sz="2400" dirty="0">
                <a:latin typeface="Lato Semibold" panose="020F0502020204030203" pitchFamily="34" charset="0"/>
                <a:ea typeface="Lato Semibold" panose="020F0502020204030203" pitchFamily="34" charset="0"/>
                <a:cs typeface="Lato Semibold" panose="020F0502020204030203" pitchFamily="34" charset="0"/>
              </a:rPr>
              <a:t>Must be pre-identified before testing, but student does not need a legal plan to have accessibility features assigned to them for testing</a:t>
            </a:r>
          </a:p>
        </p:txBody>
      </p:sp>
      <p:pic>
        <p:nvPicPr>
          <p:cNvPr id="4" name="Picture 3">
            <a:extLst>
              <a:ext uri="{FF2B5EF4-FFF2-40B4-BE49-F238E27FC236}">
                <a16:creationId xmlns:a16="http://schemas.microsoft.com/office/drawing/2014/main" id="{42C13796-5117-45C9-B923-82B9863722AE}"/>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graphicFrame>
        <p:nvGraphicFramePr>
          <p:cNvPr id="5" name="Table 5">
            <a:extLst>
              <a:ext uri="{FF2B5EF4-FFF2-40B4-BE49-F238E27FC236}">
                <a16:creationId xmlns:a16="http://schemas.microsoft.com/office/drawing/2014/main" id="{B2BF21E0-1463-4FDA-9130-635F974BBA70}"/>
              </a:ext>
            </a:extLst>
          </p:cNvPr>
          <p:cNvGraphicFramePr>
            <a:graphicFrameLocks/>
          </p:cNvGraphicFramePr>
          <p:nvPr>
            <p:extLst>
              <p:ext uri="{D42A27DB-BD31-4B8C-83A1-F6EECF244321}">
                <p14:modId xmlns:p14="http://schemas.microsoft.com/office/powerpoint/2010/main" val="1645360373"/>
              </p:ext>
            </p:extLst>
          </p:nvPr>
        </p:nvGraphicFramePr>
        <p:xfrm>
          <a:off x="838200" y="2081271"/>
          <a:ext cx="10515600" cy="12852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568946810"/>
                    </a:ext>
                  </a:extLst>
                </a:gridCol>
                <a:gridCol w="5257800">
                  <a:extLst>
                    <a:ext uri="{9D8B030D-6E8A-4147-A177-3AD203B41FA5}">
                      <a16:colId xmlns:a16="http://schemas.microsoft.com/office/drawing/2014/main" val="1845711387"/>
                    </a:ext>
                  </a:extLst>
                </a:gridCol>
              </a:tblGrid>
              <a:tr h="370840">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Name </a:t>
                      </a:r>
                    </a:p>
                  </a:txBody>
                  <a:tcPr/>
                </a:tc>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Tool Icon</a:t>
                      </a:r>
                    </a:p>
                  </a:txBody>
                  <a:tcPr/>
                </a:tc>
                <a:extLst>
                  <a:ext uri="{0D108BD9-81ED-4DB2-BD59-A6C34878D82A}">
                    <a16:rowId xmlns:a16="http://schemas.microsoft.com/office/drawing/2014/main" val="2711073003"/>
                  </a:ext>
                </a:extLst>
              </a:tr>
              <a:tr h="370840">
                <a:tc>
                  <a:txBody>
                    <a:bodyPr/>
                    <a:lstStyle/>
                    <a:p>
                      <a:r>
                        <a:rPr lang="en-US" sz="1800" dirty="0">
                          <a:latin typeface="Lato Semibold" panose="020F0502020204030203" pitchFamily="34" charset="0"/>
                          <a:ea typeface="Lato Semibold" panose="020F0502020204030203" pitchFamily="34" charset="0"/>
                          <a:cs typeface="Lato Semibold" panose="020F0502020204030203" pitchFamily="34" charset="0"/>
                        </a:rPr>
                        <a:t>Color Contrast </a:t>
                      </a:r>
                    </a:p>
                    <a:p>
                      <a:endParaRPr lang="en-US" sz="1800" dirty="0">
                        <a:latin typeface="Lato Semibold" panose="020F0502020204030203" pitchFamily="34" charset="0"/>
                        <a:ea typeface="Lato Semibold" panose="020F0502020204030203" pitchFamily="34" charset="0"/>
                        <a:cs typeface="Lato Semibold" panose="020F0502020204030203" pitchFamily="34" charset="0"/>
                      </a:endParaRPr>
                    </a:p>
                    <a:p>
                      <a:endParaRPr lang="en-US" sz="1800" dirty="0">
                        <a:latin typeface="Lato Semibold" panose="020F0502020204030203" pitchFamily="34" charset="0"/>
                        <a:ea typeface="Lato Semibold" panose="020F0502020204030203" pitchFamily="34" charset="0"/>
                        <a:cs typeface="Lato Semibold" panose="020F0502020204030203" pitchFamily="34" charset="0"/>
                      </a:endParaRPr>
                    </a:p>
                  </a:txBody>
                  <a:tcPr/>
                </a:tc>
                <a:tc>
                  <a:txBody>
                    <a:bodyPr/>
                    <a:lstStyle/>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extLst>
                  <a:ext uri="{0D108BD9-81ED-4DB2-BD59-A6C34878D82A}">
                    <a16:rowId xmlns:a16="http://schemas.microsoft.com/office/drawing/2014/main" val="3806961909"/>
                  </a:ext>
                </a:extLst>
              </a:tr>
            </a:tbl>
          </a:graphicData>
        </a:graphic>
      </p:graphicFrame>
      <p:pic>
        <p:nvPicPr>
          <p:cNvPr id="7" name="Picture 6">
            <a:extLst>
              <a:ext uri="{FF2B5EF4-FFF2-40B4-BE49-F238E27FC236}">
                <a16:creationId xmlns:a16="http://schemas.microsoft.com/office/drawing/2014/main" id="{0C3E0841-38B3-49F2-9607-F940B327E9F9}"/>
              </a:ext>
            </a:extLst>
          </p:cNvPr>
          <p:cNvPicPr>
            <a:picLocks noChangeAspect="1"/>
          </p:cNvPicPr>
          <p:nvPr/>
        </p:nvPicPr>
        <p:blipFill>
          <a:blip r:embed="rId3"/>
          <a:stretch>
            <a:fillRect/>
          </a:stretch>
        </p:blipFill>
        <p:spPr>
          <a:xfrm>
            <a:off x="6294353" y="2627063"/>
            <a:ext cx="549212" cy="536289"/>
          </a:xfrm>
          <a:prstGeom prst="rect">
            <a:avLst/>
          </a:prstGeom>
        </p:spPr>
      </p:pic>
    </p:spTree>
    <p:extLst>
      <p:ext uri="{BB962C8B-B14F-4D97-AF65-F5344CB8AC3E}">
        <p14:creationId xmlns:p14="http://schemas.microsoft.com/office/powerpoint/2010/main" val="34333060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32DE-06E7-4449-A1FB-07FC65D4F3D6}"/>
              </a:ext>
            </a:extLst>
          </p:cNvPr>
          <p:cNvSpPr>
            <a:spLocks noGrp="1"/>
          </p:cNvSpPr>
          <p:nvPr>
            <p:ph type="title"/>
          </p:nvPr>
        </p:nvSpPr>
        <p:spPr/>
        <p:txBody>
          <a:bodyPr/>
          <a:lstStyle/>
          <a:p>
            <a:r>
              <a:rPr lang="en-US" dirty="0"/>
              <a:t>Accommodations</a:t>
            </a:r>
          </a:p>
        </p:txBody>
      </p:sp>
      <p:sp>
        <p:nvSpPr>
          <p:cNvPr id="3" name="Content Placeholder 2">
            <a:extLst>
              <a:ext uri="{FF2B5EF4-FFF2-40B4-BE49-F238E27FC236}">
                <a16:creationId xmlns:a16="http://schemas.microsoft.com/office/drawing/2014/main" id="{2D8F4DE7-CE24-4325-A540-CEEB382E0CE2}"/>
              </a:ext>
            </a:extLst>
          </p:cNvPr>
          <p:cNvSpPr>
            <a:spLocks noGrp="1"/>
          </p:cNvSpPr>
          <p:nvPr>
            <p:ph idx="1"/>
          </p:nvPr>
        </p:nvSpPr>
        <p:spPr>
          <a:xfrm>
            <a:off x="838200" y="1035424"/>
            <a:ext cx="10515600" cy="803173"/>
          </a:xfrm>
        </p:spPr>
        <p:txBody>
          <a:bodyPr>
            <a:normAutofit/>
          </a:bodyPr>
          <a:lstStyle/>
          <a:p>
            <a:pPr>
              <a:buFont typeface="Wingdings" panose="05000000000000000000" pitchFamily="2" charset="2"/>
              <a:buChar char="§"/>
            </a:pPr>
            <a:r>
              <a:rPr lang="en-US" sz="2400" dirty="0">
                <a:latin typeface="Lato Semibold" panose="020F0502020204030203" pitchFamily="34" charset="0"/>
                <a:ea typeface="Lato Semibold" panose="020F0502020204030203" pitchFamily="34" charset="0"/>
                <a:cs typeface="Lato Semibold" panose="020F0502020204030203" pitchFamily="34" charset="0"/>
              </a:rPr>
              <a:t>Must be pre-identified before testing and be apart of the students 504/IEP plan</a:t>
            </a:r>
          </a:p>
        </p:txBody>
      </p:sp>
      <p:pic>
        <p:nvPicPr>
          <p:cNvPr id="4" name="Picture 3">
            <a:extLst>
              <a:ext uri="{FF2B5EF4-FFF2-40B4-BE49-F238E27FC236}">
                <a16:creationId xmlns:a16="http://schemas.microsoft.com/office/drawing/2014/main" id="{42C13796-5117-45C9-B923-82B9863722AE}"/>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pic>
        <p:nvPicPr>
          <p:cNvPr id="6" name="Picture 5">
            <a:extLst>
              <a:ext uri="{FF2B5EF4-FFF2-40B4-BE49-F238E27FC236}">
                <a16:creationId xmlns:a16="http://schemas.microsoft.com/office/drawing/2014/main" id="{62F547E7-C1A8-E32D-3FB9-1F0455663624}"/>
              </a:ext>
            </a:extLst>
          </p:cNvPr>
          <p:cNvPicPr>
            <a:picLocks noChangeAspect="1"/>
          </p:cNvPicPr>
          <p:nvPr/>
        </p:nvPicPr>
        <p:blipFill>
          <a:blip r:embed="rId4"/>
          <a:stretch>
            <a:fillRect/>
          </a:stretch>
        </p:blipFill>
        <p:spPr>
          <a:xfrm>
            <a:off x="6214253" y="2504023"/>
            <a:ext cx="4377974" cy="500727"/>
          </a:xfrm>
          <a:prstGeom prst="rect">
            <a:avLst/>
          </a:prstGeom>
        </p:spPr>
      </p:pic>
      <p:pic>
        <p:nvPicPr>
          <p:cNvPr id="7" name="Picture 6">
            <a:extLst>
              <a:ext uri="{FF2B5EF4-FFF2-40B4-BE49-F238E27FC236}">
                <a16:creationId xmlns:a16="http://schemas.microsoft.com/office/drawing/2014/main" id="{C3A0FA78-F20B-506C-AFBB-BCCE391427FE}"/>
              </a:ext>
            </a:extLst>
          </p:cNvPr>
          <p:cNvPicPr>
            <a:picLocks noChangeAspect="1"/>
          </p:cNvPicPr>
          <p:nvPr/>
        </p:nvPicPr>
        <p:blipFill>
          <a:blip r:embed="rId5"/>
          <a:stretch>
            <a:fillRect/>
          </a:stretch>
        </p:blipFill>
        <p:spPr>
          <a:xfrm>
            <a:off x="6214253" y="3182622"/>
            <a:ext cx="746825" cy="655377"/>
          </a:xfrm>
          <a:prstGeom prst="rect">
            <a:avLst/>
          </a:prstGeom>
        </p:spPr>
      </p:pic>
      <p:pic>
        <p:nvPicPr>
          <p:cNvPr id="8" name="Picture 7">
            <a:extLst>
              <a:ext uri="{FF2B5EF4-FFF2-40B4-BE49-F238E27FC236}">
                <a16:creationId xmlns:a16="http://schemas.microsoft.com/office/drawing/2014/main" id="{179E9EC6-55AE-444F-12E5-66F07910F2BB}"/>
              </a:ext>
            </a:extLst>
          </p:cNvPr>
          <p:cNvPicPr>
            <a:picLocks noChangeAspect="1"/>
          </p:cNvPicPr>
          <p:nvPr/>
        </p:nvPicPr>
        <p:blipFill>
          <a:blip r:embed="rId6"/>
          <a:stretch>
            <a:fillRect/>
          </a:stretch>
        </p:blipFill>
        <p:spPr>
          <a:xfrm>
            <a:off x="7134167" y="3194052"/>
            <a:ext cx="716342" cy="632515"/>
          </a:xfrm>
          <a:prstGeom prst="rect">
            <a:avLst/>
          </a:prstGeom>
        </p:spPr>
      </p:pic>
      <p:pic>
        <p:nvPicPr>
          <p:cNvPr id="9" name="Picture 8">
            <a:extLst>
              <a:ext uri="{FF2B5EF4-FFF2-40B4-BE49-F238E27FC236}">
                <a16:creationId xmlns:a16="http://schemas.microsoft.com/office/drawing/2014/main" id="{06F9BA22-3459-1FB6-CFFB-1559DEC3B4A0}"/>
              </a:ext>
            </a:extLst>
          </p:cNvPr>
          <p:cNvPicPr>
            <a:picLocks noChangeAspect="1"/>
          </p:cNvPicPr>
          <p:nvPr/>
        </p:nvPicPr>
        <p:blipFill>
          <a:blip r:embed="rId7"/>
          <a:stretch>
            <a:fillRect/>
          </a:stretch>
        </p:blipFill>
        <p:spPr>
          <a:xfrm>
            <a:off x="8023598" y="3194052"/>
            <a:ext cx="662997" cy="647756"/>
          </a:xfrm>
          <a:prstGeom prst="rect">
            <a:avLst/>
          </a:prstGeom>
        </p:spPr>
      </p:pic>
      <p:sp>
        <p:nvSpPr>
          <p:cNvPr id="10" name="Title 1">
            <a:extLst>
              <a:ext uri="{FF2B5EF4-FFF2-40B4-BE49-F238E27FC236}">
                <a16:creationId xmlns:a16="http://schemas.microsoft.com/office/drawing/2014/main" id="{0F7D9FB9-F6C5-9DAA-8AFA-3FA1E0B8D76E}"/>
              </a:ext>
            </a:extLst>
          </p:cNvPr>
          <p:cNvSpPr txBox="1">
            <a:spLocks/>
          </p:cNvSpPr>
          <p:nvPr/>
        </p:nvSpPr>
        <p:spPr>
          <a:xfrm>
            <a:off x="0" y="0"/>
            <a:ext cx="12192000" cy="753034"/>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Lato Semibold" panose="020F0502020204030203"/>
                <a:ea typeface="Lato Semibold" panose="020F0502020204030203"/>
                <a:cs typeface="Lato Semibold" panose="020F0502020204030203"/>
              </a:defRPr>
            </a:lvl1pPr>
          </a:lstStyle>
          <a:p>
            <a:r>
              <a:rPr lang="en-US"/>
              <a:t>Accommodations</a:t>
            </a:r>
            <a:endParaRPr lang="en-US" dirty="0"/>
          </a:p>
        </p:txBody>
      </p:sp>
      <p:sp>
        <p:nvSpPr>
          <p:cNvPr id="12" name="Content Placeholder 2">
            <a:extLst>
              <a:ext uri="{FF2B5EF4-FFF2-40B4-BE49-F238E27FC236}">
                <a16:creationId xmlns:a16="http://schemas.microsoft.com/office/drawing/2014/main" id="{27815562-D044-72A7-D1A6-94CAD834674A}"/>
              </a:ext>
            </a:extLst>
          </p:cNvPr>
          <p:cNvSpPr txBox="1">
            <a:spLocks/>
          </p:cNvSpPr>
          <p:nvPr/>
        </p:nvSpPr>
        <p:spPr>
          <a:xfrm>
            <a:off x="838200" y="1035423"/>
            <a:ext cx="10515600" cy="8031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Lato Light" panose="020F0502020204030203"/>
                <a:ea typeface="Lato Light" panose="020F0502020204030203"/>
                <a:cs typeface="Lato Light" panose="020F0502020204030203"/>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Lato Light" panose="020F0502020204030203"/>
                <a:ea typeface="Lato Light" panose="020F0502020204030203"/>
                <a:cs typeface="Lato Light" panose="020F0502020204030203"/>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Lato Light" panose="020F0502020204030203"/>
                <a:ea typeface="Lato Light" panose="020F0502020204030203"/>
                <a:cs typeface="Lato Light" panose="020F0502020204030203"/>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Lato Light" panose="020F0502020204030203"/>
                <a:ea typeface="Lato Light" panose="020F0502020204030203"/>
                <a:cs typeface="Lato Light" panose="020F0502020204030203"/>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Lato Light" panose="020F0502020204030203"/>
                <a:ea typeface="Lato Light" panose="020F0502020204030203"/>
                <a:cs typeface="Lato Light" panose="020F0502020204030203"/>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400">
                <a:latin typeface="Lato Semibold" panose="020F0502020204030203" pitchFamily="34" charset="0"/>
                <a:ea typeface="Lato Semibold" panose="020F0502020204030203" pitchFamily="34" charset="0"/>
                <a:cs typeface="Lato Semibold" panose="020F0502020204030203" pitchFamily="34" charset="0"/>
              </a:rPr>
              <a:t>Must be pre-identified before testing and be apart of the students 504/IEP plan</a:t>
            </a:r>
            <a:endParaRPr lang="en-US" sz="2400" dirty="0">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14" name="Picture 13">
            <a:extLst>
              <a:ext uri="{FF2B5EF4-FFF2-40B4-BE49-F238E27FC236}">
                <a16:creationId xmlns:a16="http://schemas.microsoft.com/office/drawing/2014/main" id="{ED825428-FC40-94EA-FFDF-3F962044E57B}"/>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17181" y="30140"/>
            <a:ext cx="685800" cy="692754"/>
          </a:xfrm>
          <a:prstGeom prst="rect">
            <a:avLst/>
          </a:prstGeom>
        </p:spPr>
      </p:pic>
      <p:graphicFrame>
        <p:nvGraphicFramePr>
          <p:cNvPr id="16" name="Table 5">
            <a:extLst>
              <a:ext uri="{FF2B5EF4-FFF2-40B4-BE49-F238E27FC236}">
                <a16:creationId xmlns:a16="http://schemas.microsoft.com/office/drawing/2014/main" id="{E0AB82B2-EEC1-6CEE-8266-B393D65EE196}"/>
              </a:ext>
            </a:extLst>
          </p:cNvPr>
          <p:cNvGraphicFramePr>
            <a:graphicFrameLocks/>
          </p:cNvGraphicFramePr>
          <p:nvPr>
            <p:extLst>
              <p:ext uri="{D42A27DB-BD31-4B8C-83A1-F6EECF244321}">
                <p14:modId xmlns:p14="http://schemas.microsoft.com/office/powerpoint/2010/main" val="2085725624"/>
              </p:ext>
            </p:extLst>
          </p:nvPr>
        </p:nvGraphicFramePr>
        <p:xfrm>
          <a:off x="901581" y="1700693"/>
          <a:ext cx="10515600" cy="47599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568946810"/>
                    </a:ext>
                  </a:extLst>
                </a:gridCol>
                <a:gridCol w="5257800">
                  <a:extLst>
                    <a:ext uri="{9D8B030D-6E8A-4147-A177-3AD203B41FA5}">
                      <a16:colId xmlns:a16="http://schemas.microsoft.com/office/drawing/2014/main" val="1845711387"/>
                    </a:ext>
                  </a:extLst>
                </a:gridCol>
              </a:tblGrid>
              <a:tr h="370840">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Name </a:t>
                      </a:r>
                    </a:p>
                  </a:txBody>
                  <a:tcPr/>
                </a:tc>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Tool Icon</a:t>
                      </a:r>
                    </a:p>
                  </a:txBody>
                  <a:tcPr/>
                </a:tc>
                <a:extLst>
                  <a:ext uri="{0D108BD9-81ED-4DB2-BD59-A6C34878D82A}">
                    <a16:rowId xmlns:a16="http://schemas.microsoft.com/office/drawing/2014/main" val="2711073003"/>
                  </a:ext>
                </a:extLst>
              </a:tr>
              <a:tr h="370840">
                <a:tc>
                  <a:txBody>
                    <a:bodyPr/>
                    <a:lstStyle/>
                    <a:p>
                      <a:r>
                        <a:rPr lang="en-US" sz="1800" dirty="0">
                          <a:latin typeface="Lato Semibold" panose="020F0502020204030203" pitchFamily="34" charset="0"/>
                          <a:ea typeface="Lato Semibold" panose="020F0502020204030203" pitchFamily="34" charset="0"/>
                          <a:cs typeface="Lato Semibold" panose="020F0502020204030203" pitchFamily="34" charset="0"/>
                        </a:rPr>
                        <a:t>Science Text-to-Speech </a:t>
                      </a:r>
                    </a:p>
                    <a:p>
                      <a:endParaRPr lang="en-US" sz="1800" dirty="0">
                        <a:latin typeface="Lato Semibold" panose="020F0502020204030203" pitchFamily="34" charset="0"/>
                        <a:ea typeface="Lato Semibold" panose="020F0502020204030203" pitchFamily="34" charset="0"/>
                        <a:cs typeface="Lato Semibold" panose="020F0502020204030203" pitchFamily="34" charset="0"/>
                      </a:endParaRPr>
                    </a:p>
                  </a:txBody>
                  <a:tcPr/>
                </a:tc>
                <a:tc>
                  <a:txBody>
                    <a:bodyPr/>
                    <a:lstStyle/>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extLst>
                  <a:ext uri="{0D108BD9-81ED-4DB2-BD59-A6C34878D82A}">
                    <a16:rowId xmlns:a16="http://schemas.microsoft.com/office/drawing/2014/main" val="3689378309"/>
                  </a:ext>
                </a:extLst>
              </a:tr>
              <a:tr h="370840">
                <a:tc>
                  <a:txBody>
                    <a:bodyPr/>
                    <a:lstStyle/>
                    <a:p>
                      <a:r>
                        <a:rPr lang="en-US" sz="1800" dirty="0">
                          <a:latin typeface="Lato Semibold" panose="020F0502020204030203" pitchFamily="34" charset="0"/>
                          <a:ea typeface="Lato Semibold" panose="020F0502020204030203" pitchFamily="34" charset="0"/>
                          <a:cs typeface="Lato Semibold" panose="020F0502020204030203" pitchFamily="34" charset="0"/>
                        </a:rPr>
                        <a:t>Word Prediction (embedded)</a:t>
                      </a:r>
                    </a:p>
                    <a:p>
                      <a:endParaRPr lang="en-US" sz="1800" dirty="0">
                        <a:latin typeface="Lato Semibold" panose="020F0502020204030203" pitchFamily="34" charset="0"/>
                        <a:ea typeface="Lato Semibold" panose="020F0502020204030203" pitchFamily="34" charset="0"/>
                        <a:cs typeface="Lato Semibold" panose="020F0502020204030203" pitchFamily="34" charset="0"/>
                      </a:endParaRPr>
                    </a:p>
                    <a:p>
                      <a:endParaRPr lang="en-US" sz="1800" dirty="0">
                        <a:latin typeface="Lato Semibold" panose="020F0502020204030203" pitchFamily="34" charset="0"/>
                        <a:ea typeface="Lato Semibold" panose="020F0502020204030203" pitchFamily="34" charset="0"/>
                        <a:cs typeface="Lato Semibold" panose="020F0502020204030203" pitchFamily="34" charset="0"/>
                      </a:endParaRPr>
                    </a:p>
                  </a:txBody>
                  <a:tcPr/>
                </a:tc>
                <a:tc>
                  <a:txBody>
                    <a:bodyPr/>
                    <a:lstStyle/>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extLst>
                  <a:ext uri="{0D108BD9-81ED-4DB2-BD59-A6C34878D82A}">
                    <a16:rowId xmlns:a16="http://schemas.microsoft.com/office/drawing/2014/main" val="3806961909"/>
                  </a:ext>
                </a:extLst>
              </a:tr>
              <a:tr h="370840">
                <a:tc>
                  <a:txBody>
                    <a:bodyPr/>
                    <a:lstStyle/>
                    <a:p>
                      <a:r>
                        <a:rPr lang="en-US" dirty="0">
                          <a:latin typeface="Lato Semibold" panose="020F0502020204030203" pitchFamily="34" charset="0"/>
                          <a:ea typeface="Lato Semibold" panose="020F0502020204030203" pitchFamily="34" charset="0"/>
                          <a:cs typeface="Lato Semibold" panose="020F0502020204030203" pitchFamily="34" charset="0"/>
                        </a:rPr>
                        <a:t>Allow Accessibility Mode Testing</a:t>
                      </a: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tc>
                  <a:txBody>
                    <a:bodyPr/>
                    <a:lstStyle/>
                    <a:p>
                      <a:endParaRPr lang="en-US" dirty="0">
                        <a:latin typeface="Lato Semibold" panose="020F0502020204030203" pitchFamily="34" charset="0"/>
                        <a:ea typeface="Lato Semibold" panose="020F0502020204030203" pitchFamily="34" charset="0"/>
                        <a:cs typeface="Lato Semibold" panose="020F0502020204030203" pitchFamily="34" charset="0"/>
                      </a:endParaRPr>
                    </a:p>
                  </a:txBody>
                  <a:tcPr/>
                </a:tc>
                <a:extLst>
                  <a:ext uri="{0D108BD9-81ED-4DB2-BD59-A6C34878D82A}">
                    <a16:rowId xmlns:a16="http://schemas.microsoft.com/office/drawing/2014/main" val="2040682754"/>
                  </a:ext>
                </a:extLst>
              </a:tr>
            </a:tbl>
          </a:graphicData>
        </a:graphic>
      </p:graphicFrame>
      <p:pic>
        <p:nvPicPr>
          <p:cNvPr id="17" name="Picture 16">
            <a:extLst>
              <a:ext uri="{FF2B5EF4-FFF2-40B4-BE49-F238E27FC236}">
                <a16:creationId xmlns:a16="http://schemas.microsoft.com/office/drawing/2014/main" id="{B0693A57-323B-D19E-4AFB-83915346CD88}"/>
              </a:ext>
            </a:extLst>
          </p:cNvPr>
          <p:cNvPicPr>
            <a:picLocks noChangeAspect="1"/>
          </p:cNvPicPr>
          <p:nvPr/>
        </p:nvPicPr>
        <p:blipFill>
          <a:blip r:embed="rId8"/>
          <a:stretch>
            <a:fillRect/>
          </a:stretch>
        </p:blipFill>
        <p:spPr>
          <a:xfrm>
            <a:off x="6296414" y="3700095"/>
            <a:ext cx="4912913" cy="2703194"/>
          </a:xfrm>
          <a:prstGeom prst="rect">
            <a:avLst/>
          </a:prstGeom>
        </p:spPr>
      </p:pic>
      <p:pic>
        <p:nvPicPr>
          <p:cNvPr id="19" name="Picture 18">
            <a:extLst>
              <a:ext uri="{FF2B5EF4-FFF2-40B4-BE49-F238E27FC236}">
                <a16:creationId xmlns:a16="http://schemas.microsoft.com/office/drawing/2014/main" id="{BFFAC589-A37B-830F-A771-53EECB117652}"/>
              </a:ext>
            </a:extLst>
          </p:cNvPr>
          <p:cNvPicPr>
            <a:picLocks noChangeAspect="1"/>
          </p:cNvPicPr>
          <p:nvPr/>
        </p:nvPicPr>
        <p:blipFill>
          <a:blip r:embed="rId4"/>
          <a:stretch>
            <a:fillRect/>
          </a:stretch>
        </p:blipFill>
        <p:spPr>
          <a:xfrm>
            <a:off x="6277634" y="2123445"/>
            <a:ext cx="4377974" cy="500727"/>
          </a:xfrm>
          <a:prstGeom prst="rect">
            <a:avLst/>
          </a:prstGeom>
        </p:spPr>
      </p:pic>
      <p:pic>
        <p:nvPicPr>
          <p:cNvPr id="20" name="Picture 19">
            <a:extLst>
              <a:ext uri="{FF2B5EF4-FFF2-40B4-BE49-F238E27FC236}">
                <a16:creationId xmlns:a16="http://schemas.microsoft.com/office/drawing/2014/main" id="{3FD406BD-7FEA-AA44-5D9D-13CE7F80E311}"/>
              </a:ext>
            </a:extLst>
          </p:cNvPr>
          <p:cNvPicPr>
            <a:picLocks noChangeAspect="1"/>
          </p:cNvPicPr>
          <p:nvPr/>
        </p:nvPicPr>
        <p:blipFill>
          <a:blip r:embed="rId5"/>
          <a:stretch>
            <a:fillRect/>
          </a:stretch>
        </p:blipFill>
        <p:spPr>
          <a:xfrm>
            <a:off x="6277634" y="2802044"/>
            <a:ext cx="746825" cy="655377"/>
          </a:xfrm>
          <a:prstGeom prst="rect">
            <a:avLst/>
          </a:prstGeom>
        </p:spPr>
      </p:pic>
      <p:pic>
        <p:nvPicPr>
          <p:cNvPr id="21" name="Picture 20">
            <a:extLst>
              <a:ext uri="{FF2B5EF4-FFF2-40B4-BE49-F238E27FC236}">
                <a16:creationId xmlns:a16="http://schemas.microsoft.com/office/drawing/2014/main" id="{A467D4C5-74D3-4781-0C7E-D466AC2DB4FB}"/>
              </a:ext>
            </a:extLst>
          </p:cNvPr>
          <p:cNvPicPr>
            <a:picLocks noChangeAspect="1"/>
          </p:cNvPicPr>
          <p:nvPr/>
        </p:nvPicPr>
        <p:blipFill>
          <a:blip r:embed="rId6"/>
          <a:stretch>
            <a:fillRect/>
          </a:stretch>
        </p:blipFill>
        <p:spPr>
          <a:xfrm>
            <a:off x="7197548" y="2813474"/>
            <a:ext cx="716342" cy="632515"/>
          </a:xfrm>
          <a:prstGeom prst="rect">
            <a:avLst/>
          </a:prstGeom>
        </p:spPr>
      </p:pic>
      <p:pic>
        <p:nvPicPr>
          <p:cNvPr id="22" name="Picture 21">
            <a:extLst>
              <a:ext uri="{FF2B5EF4-FFF2-40B4-BE49-F238E27FC236}">
                <a16:creationId xmlns:a16="http://schemas.microsoft.com/office/drawing/2014/main" id="{D65F0485-3D88-2AE0-0B0D-15380E32D8AB}"/>
              </a:ext>
            </a:extLst>
          </p:cNvPr>
          <p:cNvPicPr>
            <a:picLocks noChangeAspect="1"/>
          </p:cNvPicPr>
          <p:nvPr/>
        </p:nvPicPr>
        <p:blipFill>
          <a:blip r:embed="rId7"/>
          <a:stretch>
            <a:fillRect/>
          </a:stretch>
        </p:blipFill>
        <p:spPr>
          <a:xfrm>
            <a:off x="8086979" y="2813474"/>
            <a:ext cx="662997" cy="647756"/>
          </a:xfrm>
          <a:prstGeom prst="rect">
            <a:avLst/>
          </a:prstGeom>
        </p:spPr>
      </p:pic>
    </p:spTree>
    <p:extLst>
      <p:ext uri="{BB962C8B-B14F-4D97-AF65-F5344CB8AC3E}">
        <p14:creationId xmlns:p14="http://schemas.microsoft.com/office/powerpoint/2010/main" val="9580080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6718E9-A813-D6BF-F45B-4EA10109C5A2}"/>
              </a:ext>
            </a:extLst>
          </p:cNvPr>
          <p:cNvPicPr>
            <a:picLocks noChangeAspect="1"/>
          </p:cNvPicPr>
          <p:nvPr/>
        </p:nvPicPr>
        <p:blipFill>
          <a:blip r:embed="rId2"/>
          <a:stretch>
            <a:fillRect/>
          </a:stretch>
        </p:blipFill>
        <p:spPr>
          <a:xfrm>
            <a:off x="2400949" y="2448212"/>
            <a:ext cx="5379461" cy="4127304"/>
          </a:xfrm>
          <a:prstGeom prst="rect">
            <a:avLst/>
          </a:prstGeom>
        </p:spPr>
      </p:pic>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Logging in to a Test </a:t>
            </a:r>
          </a:p>
        </p:txBody>
      </p:sp>
      <p:sp>
        <p:nvSpPr>
          <p:cNvPr id="3" name="Content Placeholder 2">
            <a:extLst>
              <a:ext uri="{FF2B5EF4-FFF2-40B4-BE49-F238E27FC236}">
                <a16:creationId xmlns:a16="http://schemas.microsoft.com/office/drawing/2014/main" id="{86A0DB31-932A-4836-90BD-E513028321E0}"/>
              </a:ext>
            </a:extLst>
          </p:cNvPr>
          <p:cNvSpPr>
            <a:spLocks noGrp="1"/>
          </p:cNvSpPr>
          <p:nvPr>
            <p:ph idx="1"/>
          </p:nvPr>
        </p:nvSpPr>
        <p:spPr/>
        <p:txBody>
          <a:bodyPr>
            <a:normAutofit/>
          </a:bodyPr>
          <a:lstStyle/>
          <a:p>
            <a:pPr marL="514350" indent="-514350">
              <a:buFont typeface="+mj-lt"/>
              <a:buAutoNum type="arabicPeriod"/>
            </a:pPr>
            <a:r>
              <a:rPr lang="en-US" sz="2400" dirty="0">
                <a:latin typeface="Lato Semibold" panose="020F0502020204030203" pitchFamily="34" charset="0"/>
                <a:ea typeface="Lato Semibold" panose="020F0502020204030203" pitchFamily="34" charset="0"/>
                <a:cs typeface="Lato Semibold" panose="020F0502020204030203" pitchFamily="34" charset="0"/>
              </a:rPr>
              <a:t>Launch web browser  (or Kiosk)</a:t>
            </a:r>
          </a:p>
          <a:p>
            <a:pPr marL="514350" indent="-514350">
              <a:buFont typeface="+mj-lt"/>
              <a:buAutoNum type="arabicPeriod"/>
            </a:pPr>
            <a:r>
              <a:rPr lang="en-US" sz="2400" dirty="0">
                <a:latin typeface="Lato Semibold" panose="020F0502020204030203" pitchFamily="34" charset="0"/>
                <a:ea typeface="Lato Semibold" panose="020F0502020204030203" pitchFamily="34" charset="0"/>
                <a:cs typeface="Lato Semibold" panose="020F0502020204030203" pitchFamily="34" charset="0"/>
              </a:rPr>
              <a:t>Navigate to </a:t>
            </a:r>
            <a:r>
              <a:rPr lang="en-US" sz="2400" dirty="0">
                <a:latin typeface="Lato Semibold" panose="020F0502020204030203" pitchFamily="34" charset="0"/>
                <a:ea typeface="Lato Semibold" panose="020F0502020204030203" pitchFamily="34" charset="0"/>
                <a:cs typeface="Lato Semibold" panose="020F0502020204030203" pitchFamily="34" charset="0"/>
                <a:hlinkClick r:id="rId3"/>
              </a:rPr>
              <a:t>https://bie.cognia.org/student</a:t>
            </a:r>
            <a:r>
              <a:rPr lang="en-US" sz="2400" dirty="0">
                <a:latin typeface="Lato Semibold" panose="020F0502020204030203" pitchFamily="34" charset="0"/>
                <a:ea typeface="Lato Semibold" panose="020F0502020204030203" pitchFamily="34" charset="0"/>
                <a:cs typeface="Lato Semibold" panose="020F0502020204030203" pitchFamily="34" charset="0"/>
              </a:rPr>
              <a:t> </a:t>
            </a:r>
          </a:p>
          <a:p>
            <a:pPr marL="514350" indent="-514350">
              <a:buFont typeface="+mj-lt"/>
              <a:buAutoNum type="arabicPeriod"/>
            </a:pPr>
            <a:r>
              <a:rPr lang="en-US" sz="2400" dirty="0">
                <a:latin typeface="Lato Semibold" panose="020F0502020204030203" pitchFamily="34" charset="0"/>
                <a:ea typeface="Lato Semibold" panose="020F0502020204030203" pitchFamily="34" charset="0"/>
                <a:cs typeface="Lato Semibold" panose="020F0502020204030203" pitchFamily="34" charset="0"/>
              </a:rPr>
              <a:t>Login using the username and password from the student test ticket</a:t>
            </a:r>
          </a:p>
        </p:txBody>
      </p:sp>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sp>
        <p:nvSpPr>
          <p:cNvPr id="12" name="Arrow: Left 11">
            <a:extLst>
              <a:ext uri="{FF2B5EF4-FFF2-40B4-BE49-F238E27FC236}">
                <a16:creationId xmlns:a16="http://schemas.microsoft.com/office/drawing/2014/main" id="{73064F2B-FDA9-443F-8FEA-1990506DCCBF}"/>
              </a:ext>
            </a:extLst>
          </p:cNvPr>
          <p:cNvSpPr/>
          <p:nvPr/>
        </p:nvSpPr>
        <p:spPr>
          <a:xfrm>
            <a:off x="6581409" y="4299922"/>
            <a:ext cx="1488332" cy="8419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41C56BB-ABEC-40B0-94F8-27CBD1D039FB}"/>
              </a:ext>
            </a:extLst>
          </p:cNvPr>
          <p:cNvPicPr>
            <a:picLocks noChangeAspect="1"/>
          </p:cNvPicPr>
          <p:nvPr/>
        </p:nvPicPr>
        <p:blipFill>
          <a:blip r:embed="rId5"/>
          <a:stretch>
            <a:fillRect/>
          </a:stretch>
        </p:blipFill>
        <p:spPr>
          <a:xfrm>
            <a:off x="8244125" y="3875793"/>
            <a:ext cx="2645960" cy="1690255"/>
          </a:xfrm>
          <a:prstGeom prst="rect">
            <a:avLst/>
          </a:prstGeom>
        </p:spPr>
      </p:pic>
    </p:spTree>
    <p:extLst>
      <p:ext uri="{BB962C8B-B14F-4D97-AF65-F5344CB8AC3E}">
        <p14:creationId xmlns:p14="http://schemas.microsoft.com/office/powerpoint/2010/main" val="239268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Logging in to a Test </a:t>
            </a:r>
          </a:p>
        </p:txBody>
      </p:sp>
      <p:pic>
        <p:nvPicPr>
          <p:cNvPr id="6" name="Content Placeholder 5">
            <a:extLst>
              <a:ext uri="{FF2B5EF4-FFF2-40B4-BE49-F238E27FC236}">
                <a16:creationId xmlns:a16="http://schemas.microsoft.com/office/drawing/2014/main" id="{CB3B01D3-573D-477B-A918-789094EB6A97}"/>
              </a:ext>
            </a:extLst>
          </p:cNvPr>
          <p:cNvPicPr>
            <a:picLocks noGrp="1" noChangeAspect="1"/>
          </p:cNvPicPr>
          <p:nvPr>
            <p:ph idx="1"/>
          </p:nvPr>
        </p:nvPicPr>
        <p:blipFill>
          <a:blip r:embed="rId2"/>
          <a:stretch>
            <a:fillRect/>
          </a:stretch>
        </p:blipFill>
        <p:spPr>
          <a:xfrm>
            <a:off x="2275309" y="878807"/>
            <a:ext cx="7641382" cy="5677034"/>
          </a:xfrm>
        </p:spPr>
      </p:pic>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spTree>
    <p:extLst>
      <p:ext uri="{BB962C8B-B14F-4D97-AF65-F5344CB8AC3E}">
        <p14:creationId xmlns:p14="http://schemas.microsoft.com/office/powerpoint/2010/main" val="340892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Logging in to a Test </a:t>
            </a:r>
          </a:p>
        </p:txBody>
      </p:sp>
      <p:pic>
        <p:nvPicPr>
          <p:cNvPr id="6" name="Content Placeholder 5">
            <a:extLst>
              <a:ext uri="{FF2B5EF4-FFF2-40B4-BE49-F238E27FC236}">
                <a16:creationId xmlns:a16="http://schemas.microsoft.com/office/drawing/2014/main" id="{782A0630-06FB-4F23-B77E-13E614F7FDCA}"/>
              </a:ext>
            </a:extLst>
          </p:cNvPr>
          <p:cNvPicPr>
            <a:picLocks noGrp="1" noChangeAspect="1"/>
          </p:cNvPicPr>
          <p:nvPr>
            <p:ph idx="1"/>
          </p:nvPr>
        </p:nvPicPr>
        <p:blipFill>
          <a:blip r:embed="rId2"/>
          <a:stretch>
            <a:fillRect/>
          </a:stretch>
        </p:blipFill>
        <p:spPr>
          <a:xfrm>
            <a:off x="2268166" y="878606"/>
            <a:ext cx="7655668" cy="5687648"/>
          </a:xfrm>
        </p:spPr>
      </p:pic>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spTree>
    <p:extLst>
      <p:ext uri="{BB962C8B-B14F-4D97-AF65-F5344CB8AC3E}">
        <p14:creationId xmlns:p14="http://schemas.microsoft.com/office/powerpoint/2010/main" val="7270172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Logging in to a Test </a:t>
            </a:r>
          </a:p>
        </p:txBody>
      </p:sp>
      <p:pic>
        <p:nvPicPr>
          <p:cNvPr id="6" name="Content Placeholder 5">
            <a:extLst>
              <a:ext uri="{FF2B5EF4-FFF2-40B4-BE49-F238E27FC236}">
                <a16:creationId xmlns:a16="http://schemas.microsoft.com/office/drawing/2014/main" id="{64D8D330-2E53-4C9B-BB61-4AC6820D7EFA}"/>
              </a:ext>
            </a:extLst>
          </p:cNvPr>
          <p:cNvPicPr>
            <a:picLocks noGrp="1" noChangeAspect="1"/>
          </p:cNvPicPr>
          <p:nvPr>
            <p:ph idx="1"/>
          </p:nvPr>
        </p:nvPicPr>
        <p:blipFill>
          <a:blip r:embed="rId2"/>
          <a:stretch>
            <a:fillRect/>
          </a:stretch>
        </p:blipFill>
        <p:spPr>
          <a:xfrm>
            <a:off x="2321769" y="870135"/>
            <a:ext cx="7548461" cy="5668234"/>
          </a:xfrm>
        </p:spPr>
      </p:pic>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spTree>
    <p:extLst>
      <p:ext uri="{BB962C8B-B14F-4D97-AF65-F5344CB8AC3E}">
        <p14:creationId xmlns:p14="http://schemas.microsoft.com/office/powerpoint/2010/main" val="33299978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Test Navigation </a:t>
            </a:r>
          </a:p>
        </p:txBody>
      </p:sp>
      <p:pic>
        <p:nvPicPr>
          <p:cNvPr id="6" name="Content Placeholder 5">
            <a:extLst>
              <a:ext uri="{FF2B5EF4-FFF2-40B4-BE49-F238E27FC236}">
                <a16:creationId xmlns:a16="http://schemas.microsoft.com/office/drawing/2014/main" id="{5393BB34-7D05-490B-918A-1595DDE60456}"/>
              </a:ext>
            </a:extLst>
          </p:cNvPr>
          <p:cNvPicPr>
            <a:picLocks noGrp="1" noChangeAspect="1"/>
          </p:cNvPicPr>
          <p:nvPr>
            <p:ph idx="1"/>
          </p:nvPr>
        </p:nvPicPr>
        <p:blipFill>
          <a:blip r:embed="rId2"/>
          <a:stretch>
            <a:fillRect/>
          </a:stretch>
        </p:blipFill>
        <p:spPr>
          <a:xfrm>
            <a:off x="1990928" y="823171"/>
            <a:ext cx="8210144" cy="5775197"/>
          </a:xfrm>
        </p:spPr>
      </p:pic>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spTree>
    <p:extLst>
      <p:ext uri="{BB962C8B-B14F-4D97-AF65-F5344CB8AC3E}">
        <p14:creationId xmlns:p14="http://schemas.microsoft.com/office/powerpoint/2010/main" val="17912660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Test Navigation </a:t>
            </a:r>
          </a:p>
        </p:txBody>
      </p:sp>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pic>
        <p:nvPicPr>
          <p:cNvPr id="10" name="Content Placeholder 9">
            <a:extLst>
              <a:ext uri="{FF2B5EF4-FFF2-40B4-BE49-F238E27FC236}">
                <a16:creationId xmlns:a16="http://schemas.microsoft.com/office/drawing/2014/main" id="{6C40D6CF-C85E-4A09-8DFF-2CAB1070523A}"/>
              </a:ext>
            </a:extLst>
          </p:cNvPr>
          <p:cNvPicPr>
            <a:picLocks noGrp="1" noChangeAspect="1"/>
          </p:cNvPicPr>
          <p:nvPr>
            <p:ph idx="1"/>
          </p:nvPr>
        </p:nvPicPr>
        <p:blipFill>
          <a:blip r:embed="rId3"/>
          <a:stretch>
            <a:fillRect/>
          </a:stretch>
        </p:blipFill>
        <p:spPr>
          <a:xfrm>
            <a:off x="2426173" y="826871"/>
            <a:ext cx="7534951" cy="5792837"/>
          </a:xfrm>
        </p:spPr>
      </p:pic>
      <p:pic>
        <p:nvPicPr>
          <p:cNvPr id="12" name="Picture 11">
            <a:extLst>
              <a:ext uri="{FF2B5EF4-FFF2-40B4-BE49-F238E27FC236}">
                <a16:creationId xmlns:a16="http://schemas.microsoft.com/office/drawing/2014/main" id="{24764C6A-CD8C-4630-A48C-876820686B67}"/>
              </a:ext>
            </a:extLst>
          </p:cNvPr>
          <p:cNvPicPr>
            <a:picLocks noChangeAspect="1"/>
          </p:cNvPicPr>
          <p:nvPr/>
        </p:nvPicPr>
        <p:blipFill>
          <a:blip r:embed="rId4"/>
          <a:stretch>
            <a:fillRect/>
          </a:stretch>
        </p:blipFill>
        <p:spPr>
          <a:xfrm>
            <a:off x="1781690" y="1206229"/>
            <a:ext cx="6506275" cy="5001995"/>
          </a:xfrm>
          <a:prstGeom prst="rect">
            <a:avLst/>
          </a:prstGeom>
        </p:spPr>
      </p:pic>
      <p:sp>
        <p:nvSpPr>
          <p:cNvPr id="13" name="Curved Right Arrow 13">
            <a:extLst>
              <a:ext uri="{FF2B5EF4-FFF2-40B4-BE49-F238E27FC236}">
                <a16:creationId xmlns:a16="http://schemas.microsoft.com/office/drawing/2014/main" id="{3A4DAB41-C9DA-4495-BB46-056EF03D6607}"/>
              </a:ext>
            </a:extLst>
          </p:cNvPr>
          <p:cNvSpPr/>
          <p:nvPr/>
        </p:nvSpPr>
        <p:spPr>
          <a:xfrm rot="9686279">
            <a:off x="7665636" y="3828610"/>
            <a:ext cx="1244660" cy="2239764"/>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3546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Test Navigation </a:t>
            </a:r>
          </a:p>
        </p:txBody>
      </p:sp>
      <p:pic>
        <p:nvPicPr>
          <p:cNvPr id="6" name="Content Placeholder 5">
            <a:extLst>
              <a:ext uri="{FF2B5EF4-FFF2-40B4-BE49-F238E27FC236}">
                <a16:creationId xmlns:a16="http://schemas.microsoft.com/office/drawing/2014/main" id="{995C7317-2226-4EEB-8339-98DDDA29A1E0}"/>
              </a:ext>
            </a:extLst>
          </p:cNvPr>
          <p:cNvPicPr>
            <a:picLocks noGrp="1" noChangeAspect="1"/>
          </p:cNvPicPr>
          <p:nvPr>
            <p:ph idx="1"/>
          </p:nvPr>
        </p:nvPicPr>
        <p:blipFill>
          <a:blip r:embed="rId2"/>
          <a:stretch>
            <a:fillRect/>
          </a:stretch>
        </p:blipFill>
        <p:spPr>
          <a:xfrm>
            <a:off x="2458227" y="859952"/>
            <a:ext cx="7275545" cy="5593407"/>
          </a:xfrm>
        </p:spPr>
      </p:pic>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sp>
        <p:nvSpPr>
          <p:cNvPr id="7" name="TextBox 6">
            <a:extLst>
              <a:ext uri="{FF2B5EF4-FFF2-40B4-BE49-F238E27FC236}">
                <a16:creationId xmlns:a16="http://schemas.microsoft.com/office/drawing/2014/main" id="{711C1395-31E6-4920-BD79-1A7FB4A133C1}"/>
              </a:ext>
            </a:extLst>
          </p:cNvPr>
          <p:cNvSpPr txBox="1"/>
          <p:nvPr/>
        </p:nvSpPr>
        <p:spPr>
          <a:xfrm>
            <a:off x="8307946" y="4084855"/>
            <a:ext cx="2121726" cy="646331"/>
          </a:xfrm>
          <a:prstGeom prst="rect">
            <a:avLst/>
          </a:prstGeom>
          <a:noFill/>
        </p:spPr>
        <p:txBody>
          <a:bodyPr wrap="square" rtlCol="0">
            <a:spAutoFit/>
          </a:bodyPr>
          <a:lstStyle/>
          <a:p>
            <a:r>
              <a:rPr lang="en-US" b="1" dirty="0">
                <a:latin typeface="Lato Light" panose="020F0302020204030203" pitchFamily="34" charset="0"/>
              </a:rPr>
              <a:t>Pause and inactivity timeout is 45 min</a:t>
            </a:r>
          </a:p>
        </p:txBody>
      </p:sp>
      <p:pic>
        <p:nvPicPr>
          <p:cNvPr id="8" name="Picture 7">
            <a:extLst>
              <a:ext uri="{FF2B5EF4-FFF2-40B4-BE49-F238E27FC236}">
                <a16:creationId xmlns:a16="http://schemas.microsoft.com/office/drawing/2014/main" id="{03027542-798A-4076-9458-C986018BD5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6474" y="3806868"/>
            <a:ext cx="611949" cy="632175"/>
          </a:xfrm>
          <a:prstGeom prst="rect">
            <a:avLst/>
          </a:prstGeom>
        </p:spPr>
      </p:pic>
    </p:spTree>
    <p:extLst>
      <p:ext uri="{BB962C8B-B14F-4D97-AF65-F5344CB8AC3E}">
        <p14:creationId xmlns:p14="http://schemas.microsoft.com/office/powerpoint/2010/main" val="3074979087"/>
      </p:ext>
    </p:extLst>
  </p:cSld>
  <p:clrMapOvr>
    <a:masterClrMapping/>
  </p:clrMapOvr>
</p:sld>
</file>

<file path=ppt/theme/theme1.xml><?xml version="1.0" encoding="utf-8"?>
<a:theme xmlns:a="http://schemas.openxmlformats.org/drawingml/2006/main" name="1_Office Theme">
  <a:themeElements>
    <a:clrScheme name="eMetric2017">
      <a:dk1>
        <a:srgbClr val="000000"/>
      </a:dk1>
      <a:lt1>
        <a:srgbClr val="FFFFFF"/>
      </a:lt1>
      <a:dk2>
        <a:srgbClr val="44546A"/>
      </a:dk2>
      <a:lt2>
        <a:srgbClr val="E7E6E6"/>
      </a:lt2>
      <a:accent1>
        <a:srgbClr val="005789"/>
      </a:accent1>
      <a:accent2>
        <a:srgbClr val="008379"/>
      </a:accent2>
      <a:accent3>
        <a:srgbClr val="61BB46"/>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EA58EE-3C99-FA4F-B80D-9A90A87EBEC7}" vid="{EFF398B1-CF49-A04A-9111-0DC7E90DF240}"/>
    </a:ext>
  </a:extLst>
</a:theme>
</file>

<file path=ppt/theme/theme2.xml><?xml version="1.0" encoding="utf-8"?>
<a:theme xmlns:a="http://schemas.openxmlformats.org/drawingml/2006/main" name="Office Theme">
  <a:themeElements>
    <a:clrScheme name="Cognia">
      <a:dk1>
        <a:srgbClr val="1A1A1A"/>
      </a:dk1>
      <a:lt1>
        <a:srgbClr val="FFFFFF"/>
      </a:lt1>
      <a:dk2>
        <a:srgbClr val="FF554D"/>
      </a:dk2>
      <a:lt2>
        <a:srgbClr val="D9D9D9"/>
      </a:lt2>
      <a:accent1>
        <a:srgbClr val="262E67"/>
      </a:accent1>
      <a:accent2>
        <a:srgbClr val="371D35"/>
      </a:accent2>
      <a:accent3>
        <a:srgbClr val="043D33"/>
      </a:accent3>
      <a:accent4>
        <a:srgbClr val="8064A2"/>
      </a:accent4>
      <a:accent5>
        <a:srgbClr val="FCE086"/>
      </a:accent5>
      <a:accent6>
        <a:srgbClr val="F2C6CF"/>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1189C8DD-C6E8-C046-B822-2247337F09BC}" vid="{196E4191-8857-2342-B948-500198138A8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a752242-9d3c-454e-ae87-f17a51cf8f7a">
      <Terms xmlns="http://schemas.microsoft.com/office/infopath/2007/PartnerControls"/>
    </lcf76f155ced4ddcb4097134ff3c332f>
    <TaxCatchAll xmlns="c9246d69-4899-4d1a-9570-20d2517e9d0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FB56F86E3D7D4E8761609AEC38C126" ma:contentTypeVersion="14" ma:contentTypeDescription="Create a new document." ma:contentTypeScope="" ma:versionID="c9d64d7c8a7fde3b450c85bd66e11b31">
  <xsd:schema xmlns:xsd="http://www.w3.org/2001/XMLSchema" xmlns:xs="http://www.w3.org/2001/XMLSchema" xmlns:p="http://schemas.microsoft.com/office/2006/metadata/properties" xmlns:ns2="5a752242-9d3c-454e-ae87-f17a51cf8f7a" xmlns:ns3="c9246d69-4899-4d1a-9570-20d2517e9d0f" targetNamespace="http://schemas.microsoft.com/office/2006/metadata/properties" ma:root="true" ma:fieldsID="d144d923b714a48adb8d44d802b47a5c" ns2:_="" ns3:_="">
    <xsd:import namespace="5a752242-9d3c-454e-ae87-f17a51cf8f7a"/>
    <xsd:import namespace="c9246d69-4899-4d1a-9570-20d2517e9d0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752242-9d3c-454e-ae87-f17a51cf8f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1a398e30-4098-4ede-a5d0-96c01bd45c4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246d69-4899-4d1a-9570-20d2517e9d0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04e3497-03d5-4a0f-92f3-5cf979bee191}" ma:internalName="TaxCatchAll" ma:showField="CatchAllData" ma:web="c9246d69-4899-4d1a-9570-20d2517e9d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7B23FF-544A-4B8F-803C-408001FDB790}">
  <ds:schemaRefs>
    <ds:schemaRef ds:uri="http://schemas.microsoft.com/sharepoint/v3/contenttype/forms"/>
  </ds:schemaRefs>
</ds:datastoreItem>
</file>

<file path=customXml/itemProps2.xml><?xml version="1.0" encoding="utf-8"?>
<ds:datastoreItem xmlns:ds="http://schemas.openxmlformats.org/officeDocument/2006/customXml" ds:itemID="{C45E90C6-3F68-4834-94D4-8A1F0C0E90C8}">
  <ds:schemaRefs>
    <ds:schemaRef ds:uri="5a752242-9d3c-454e-ae87-f17a51cf8f7a"/>
    <ds:schemaRef ds:uri="c9246d69-4899-4d1a-9570-20d2517e9d0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B7A9362-2A24-4511-9922-7973488CBF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752242-9d3c-454e-ae87-f17a51cf8f7a"/>
    <ds:schemaRef ds:uri="c9246d69-4899-4d1a-9570-20d2517e9d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8547</TotalTime>
  <Words>4698</Words>
  <Application>Microsoft Office PowerPoint</Application>
  <PresentationFormat>Widescreen</PresentationFormat>
  <Paragraphs>903</Paragraphs>
  <Slides>115</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115</vt:i4>
      </vt:variant>
    </vt:vector>
  </HeadingPairs>
  <TitlesOfParts>
    <vt:vector size="126" baseType="lpstr">
      <vt:lpstr>Arial</vt:lpstr>
      <vt:lpstr>Calibri</vt:lpstr>
      <vt:lpstr>Calibri Light</vt:lpstr>
      <vt:lpstr>Georgia</vt:lpstr>
      <vt:lpstr>Gill Sans</vt:lpstr>
      <vt:lpstr>Gill Sans MT</vt:lpstr>
      <vt:lpstr>Lato Light</vt:lpstr>
      <vt:lpstr>Lato Semibold</vt:lpstr>
      <vt:lpstr>Wingdings</vt:lpstr>
      <vt:lpstr>1_Office Theme</vt:lpstr>
      <vt:lpstr>Office Theme</vt:lpstr>
      <vt:lpstr>Welcome! </vt:lpstr>
      <vt:lpstr>BIE Science Benchmark</vt:lpstr>
      <vt:lpstr>Housekeeping</vt:lpstr>
      <vt:lpstr>Welcome &amp; Introductions</vt:lpstr>
      <vt:lpstr>Bureau of Indian Education (BIE)</vt:lpstr>
      <vt:lpstr>Bureau of Indian Education Science Assessment   Fall 2023 STC &amp; TA Training</vt:lpstr>
      <vt:lpstr>Agenda</vt:lpstr>
      <vt:lpstr>Science Benchmark Overview</vt:lpstr>
      <vt:lpstr>Overview</vt:lpstr>
      <vt:lpstr>Format</vt:lpstr>
      <vt:lpstr>Key Dates</vt:lpstr>
      <vt:lpstr>Benchmark Assessment </vt:lpstr>
      <vt:lpstr>BIE Science Assessment Online System</vt:lpstr>
      <vt:lpstr>Test Preparation Process</vt:lpstr>
      <vt:lpstr>Portal Access</vt:lpstr>
      <vt:lpstr>User Roles</vt:lpstr>
      <vt:lpstr>Test Administrator Permissions</vt:lpstr>
      <vt:lpstr>Program Access</vt:lpstr>
      <vt:lpstr>Portal Log-in</vt:lpstr>
      <vt:lpstr>Portal Main Page (STC View)</vt:lpstr>
      <vt:lpstr>Portal Main Page (TA view)</vt:lpstr>
      <vt:lpstr>User Management</vt:lpstr>
      <vt:lpstr>User Management</vt:lpstr>
      <vt:lpstr>Create New User</vt:lpstr>
      <vt:lpstr>Import Users</vt:lpstr>
      <vt:lpstr>Portal Main Page (STC View)</vt:lpstr>
      <vt:lpstr>Administration Component (STC view)</vt:lpstr>
      <vt:lpstr>Administration Workflow</vt:lpstr>
      <vt:lpstr>Managing Students</vt:lpstr>
      <vt:lpstr>Managing Students</vt:lpstr>
      <vt:lpstr>Managing Students</vt:lpstr>
      <vt:lpstr>Add or Edit Student</vt:lpstr>
      <vt:lpstr>Unenroll Student</vt:lpstr>
      <vt:lpstr>Unenroll Student</vt:lpstr>
      <vt:lpstr>Unenroll Student</vt:lpstr>
      <vt:lpstr>Student Transfer Request</vt:lpstr>
      <vt:lpstr>Student Transfer Request</vt:lpstr>
      <vt:lpstr>Student Transfer Request</vt:lpstr>
      <vt:lpstr>Student Transfer Request</vt:lpstr>
      <vt:lpstr>Student Transfer Request</vt:lpstr>
      <vt:lpstr>Student Accommodations</vt:lpstr>
      <vt:lpstr>Universal Tools, Accessibility Features, and Accommodations</vt:lpstr>
      <vt:lpstr>Accessibility Features, and Accommodations</vt:lpstr>
      <vt:lpstr>Student Accommodations</vt:lpstr>
      <vt:lpstr>Creating Classes</vt:lpstr>
      <vt:lpstr>Creating Classes</vt:lpstr>
      <vt:lpstr>Creating Classes</vt:lpstr>
      <vt:lpstr>Creating Classes</vt:lpstr>
      <vt:lpstr>Creating Classes</vt:lpstr>
      <vt:lpstr>Creating Classes</vt:lpstr>
      <vt:lpstr>Scheduling Test Sessions</vt:lpstr>
      <vt:lpstr>Scheduling Test Sessions</vt:lpstr>
      <vt:lpstr>Scheduling Test Sessions</vt:lpstr>
      <vt:lpstr>Managing Test Sessions</vt:lpstr>
      <vt:lpstr>Managing Test Sessions</vt:lpstr>
      <vt:lpstr>Managing Test Sessions</vt:lpstr>
      <vt:lpstr>Managing Test Sessions</vt:lpstr>
      <vt:lpstr>Logging in to a Test </vt:lpstr>
      <vt:lpstr>Monitoring Testing</vt:lpstr>
      <vt:lpstr>Test Report Codes</vt:lpstr>
      <vt:lpstr>Test Report Codes/Re-activating test</vt:lpstr>
      <vt:lpstr>Test Report Codes</vt:lpstr>
      <vt:lpstr>Scoring the Test</vt:lpstr>
      <vt:lpstr>Scoring the Test</vt:lpstr>
      <vt:lpstr>Scoring the Test</vt:lpstr>
      <vt:lpstr>Scoring the Test</vt:lpstr>
      <vt:lpstr>Viewing Scores in Reporting </vt:lpstr>
      <vt:lpstr>Benchmark Reporting</vt:lpstr>
      <vt:lpstr>Benchmark Reporting (STC View)</vt:lpstr>
      <vt:lpstr>Benchmark Reporting (STC View)</vt:lpstr>
      <vt:lpstr>Benchmark Reporting</vt:lpstr>
      <vt:lpstr>Benchmark Reporting</vt:lpstr>
      <vt:lpstr>Benchmark Reporting</vt:lpstr>
      <vt:lpstr>Benchmark Reporting</vt:lpstr>
      <vt:lpstr>Benchmark Reporting</vt:lpstr>
      <vt:lpstr>Benchmark Reporting</vt:lpstr>
      <vt:lpstr>Benchmark Reporting</vt:lpstr>
      <vt:lpstr>Rescoring</vt:lpstr>
      <vt:lpstr>Rescoring</vt:lpstr>
      <vt:lpstr>Re-testing in Student Groups</vt:lpstr>
      <vt:lpstr>Re-testing with Student Subgroups</vt:lpstr>
      <vt:lpstr>Re-testing with Student Subgroups</vt:lpstr>
      <vt:lpstr>Re-testing with Student Subgroups</vt:lpstr>
      <vt:lpstr>Re-testing with Student Subgroups</vt:lpstr>
      <vt:lpstr>Scoring Student Subgroups</vt:lpstr>
      <vt:lpstr>Benchmark Reporting</vt:lpstr>
      <vt:lpstr>PowerPoint Presentation</vt:lpstr>
      <vt:lpstr>BIE Science Assessment </vt:lpstr>
      <vt:lpstr>Universal Tools </vt:lpstr>
      <vt:lpstr>Universal Tools </vt:lpstr>
      <vt:lpstr>Accessibility Features</vt:lpstr>
      <vt:lpstr>Accommodations</vt:lpstr>
      <vt:lpstr>Logging in to a Test </vt:lpstr>
      <vt:lpstr>Logging in to a Test </vt:lpstr>
      <vt:lpstr>Logging in to a Test </vt:lpstr>
      <vt:lpstr>Logging in to a Test </vt:lpstr>
      <vt:lpstr>Test Navigation </vt:lpstr>
      <vt:lpstr>Test Navigation </vt:lpstr>
      <vt:lpstr>Test Navigation </vt:lpstr>
      <vt:lpstr>Test Turn In</vt:lpstr>
      <vt:lpstr>Technology Requirements</vt:lpstr>
      <vt:lpstr>Browser Requirements</vt:lpstr>
      <vt:lpstr>Browser &amp; Kiosk Requirements (network)</vt:lpstr>
      <vt:lpstr>Browser &amp; Kiosk Test Integrity</vt:lpstr>
      <vt:lpstr>Browser &amp; Kiosk Test Integrity</vt:lpstr>
      <vt:lpstr>Browser &amp; Kiosk Test Integrity</vt:lpstr>
      <vt:lpstr>Practice Test Options</vt:lpstr>
      <vt:lpstr>Practice Test</vt:lpstr>
      <vt:lpstr>Additional Training Resources</vt:lpstr>
      <vt:lpstr>Remember</vt:lpstr>
      <vt:lpstr>PowerPoint Presentation</vt:lpstr>
      <vt:lpstr>Help &amp; Support Site General Education Science</vt:lpstr>
      <vt:lpstr>BIE Science Help Desk</vt:lpstr>
      <vt:lpstr>Thank you!</vt:lpstr>
      <vt:lpstr>Knowledge is Opportunity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Kaelee Harper</dc:creator>
  <cp:lastModifiedBy>Mara Allaire</cp:lastModifiedBy>
  <cp:revision>40</cp:revision>
  <dcterms:created xsi:type="dcterms:W3CDTF">2020-11-12T13:11:43Z</dcterms:created>
  <dcterms:modified xsi:type="dcterms:W3CDTF">2023-09-27T16:16:16Z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530f54-9721-46db-bbe4-0dd4cd6e1126_Enabled">
    <vt:lpwstr>true</vt:lpwstr>
  </property>
  <property fmtid="{D5CDD505-2E9C-101B-9397-08002B2CF9AE}" pid="3" name="MSIP_Label_09530f54-9721-46db-bbe4-0dd4cd6e1126_SetDate">
    <vt:lpwstr>2020-11-12T13:11:43Z</vt:lpwstr>
  </property>
  <property fmtid="{D5CDD505-2E9C-101B-9397-08002B2CF9AE}" pid="4" name="MSIP_Label_09530f54-9721-46db-bbe4-0dd4cd6e1126_Method">
    <vt:lpwstr>Standard</vt:lpwstr>
  </property>
  <property fmtid="{D5CDD505-2E9C-101B-9397-08002B2CF9AE}" pid="5" name="MSIP_Label_09530f54-9721-46db-bbe4-0dd4cd6e1126_Name">
    <vt:lpwstr>General</vt:lpwstr>
  </property>
  <property fmtid="{D5CDD505-2E9C-101B-9397-08002B2CF9AE}" pid="6" name="MSIP_Label_09530f54-9721-46db-bbe4-0dd4cd6e1126_SiteId">
    <vt:lpwstr>22230e31-3d9d-47b1-8794-50b0e2d7bd02</vt:lpwstr>
  </property>
  <property fmtid="{D5CDD505-2E9C-101B-9397-08002B2CF9AE}" pid="7" name="MSIP_Label_09530f54-9721-46db-bbe4-0dd4cd6e1126_ActionId">
    <vt:lpwstr>a41caa87-652a-4e91-ae1b-848e79b862f2</vt:lpwstr>
  </property>
  <property fmtid="{D5CDD505-2E9C-101B-9397-08002B2CF9AE}" pid="8" name="MSIP_Label_09530f54-9721-46db-bbe4-0dd4cd6e1126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Copyright - eMetric LLC</vt:lpwstr>
  </property>
  <property fmtid="{D5CDD505-2E9C-101B-9397-08002B2CF9AE}" pid="11" name="ContentTypeId">
    <vt:lpwstr>0x01010081FB56F86E3D7D4E8761609AEC38C126</vt:lpwstr>
  </property>
  <property fmtid="{D5CDD505-2E9C-101B-9397-08002B2CF9AE}" pid="12" name="MediaServiceImageTags">
    <vt:lpwstr/>
  </property>
</Properties>
</file>