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38_30AAF3D6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39_4538A1B8.xml" ContentType="application/vnd.ms-powerpoint.comments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49"/>
  </p:notesMasterIdLst>
  <p:sldIdLst>
    <p:sldId id="885" r:id="rId6"/>
    <p:sldId id="288" r:id="rId7"/>
    <p:sldId id="886" r:id="rId8"/>
    <p:sldId id="887" r:id="rId9"/>
    <p:sldId id="888" r:id="rId10"/>
    <p:sldId id="256" r:id="rId11"/>
    <p:sldId id="257" r:id="rId12"/>
    <p:sldId id="857" r:id="rId13"/>
    <p:sldId id="312" r:id="rId14"/>
    <p:sldId id="313" r:id="rId15"/>
    <p:sldId id="260" r:id="rId16"/>
    <p:sldId id="258" r:id="rId17"/>
    <p:sldId id="314" r:id="rId18"/>
    <p:sldId id="315" r:id="rId19"/>
    <p:sldId id="858" r:id="rId20"/>
    <p:sldId id="859" r:id="rId21"/>
    <p:sldId id="860" r:id="rId22"/>
    <p:sldId id="861" r:id="rId23"/>
    <p:sldId id="876" r:id="rId24"/>
    <p:sldId id="878" r:id="rId25"/>
    <p:sldId id="877" r:id="rId26"/>
    <p:sldId id="879" r:id="rId27"/>
    <p:sldId id="880" r:id="rId28"/>
    <p:sldId id="867" r:id="rId29"/>
    <p:sldId id="868" r:id="rId30"/>
    <p:sldId id="869" r:id="rId31"/>
    <p:sldId id="862" r:id="rId32"/>
    <p:sldId id="864" r:id="rId33"/>
    <p:sldId id="875" r:id="rId34"/>
    <p:sldId id="881" r:id="rId35"/>
    <p:sldId id="882" r:id="rId36"/>
    <p:sldId id="863" r:id="rId37"/>
    <p:sldId id="865" r:id="rId38"/>
    <p:sldId id="866" r:id="rId39"/>
    <p:sldId id="873" r:id="rId40"/>
    <p:sldId id="883" r:id="rId41"/>
    <p:sldId id="872" r:id="rId42"/>
    <p:sldId id="884" r:id="rId43"/>
    <p:sldId id="856" r:id="rId44"/>
    <p:sldId id="889" r:id="rId45"/>
    <p:sldId id="890" r:id="rId46"/>
    <p:sldId id="891" r:id="rId47"/>
    <p:sldId id="89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06900C-A2FF-CDAB-661C-3489DA35BA54}" name="Mara Allaire" initials="MA" userId="S::Mara.Allaire@cognia.org::dc680638-431f-4990-a1ee-4254c015d8c6" providerId="AD"/>
  <p188:author id="{D2230A2A-7EE9-54C1-B9BB-C961D671D4B2}" name="Kaelee Harper" initials="KH" userId="S::kharper@emetric.net::551bc754-dc5b-4321-85c7-faed821a67fa" providerId="AD"/>
  <p188:author id="{1D8BE44D-0D0D-6C2A-08DA-63BF80DC9504}" name="William Kinnison" initials="WK" userId="S::wkinnison@emetric.net::0a1b5224-4931-40b9-a643-96259a17ef82" providerId="AD"/>
  <p188:author id="{A9E70C61-FB29-758C-4C92-3ED4FDD125B6}" name="Sarah McCain" initials="SM" userId="S::Sarah.McCain@cognia.org::93c1ec68-c3c3-4736-b629-4543a3fe085e" providerId="AD"/>
  <p188:author id="{C99C54CB-8FFB-40E3-07A6-9A1EF74BB571}" name="Sara Hanlon" initials="SH" userId="S::Sara.Hanlon@cognia.org::8fc26b1e-d852-448e-8fdd-9116e7769d43" providerId="AD"/>
  <p188:author id="{FC9A7EDF-D44B-65CD-FBB9-0CADCCDE81B4}" name="Aarti Jagtap" initials="AJ" userId="S::ajagtap@emetric.net::e038f013-c8bf-484e-83a4-4966328354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99"/>
    <a:srgbClr val="62BB46"/>
    <a:srgbClr val="005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0" y="4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omments/modernComment_138_30AAF3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1E8CF4-2585-4CA9-BC94-1A2F88197784}" authorId="{6A06900C-A2FF-CDAB-661C-3489DA35BA54}" created="2023-08-30T16:12:06.99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16509910" sldId="312"/>
      <ac:spMk id="2" creationId="{8306E4AA-95FF-7442-BC6B-A3D4291B888F}"/>
      <ac:txMk cp="0" len="36">
        <ac:context len="37" hash="1291943495"/>
      </ac:txMk>
    </ac:txMkLst>
    <p188:pos x="9980579" y="525293"/>
    <p188:replyLst>
      <p188:reply id="{CAD62834-D41C-4A06-8454-C8736BD16622}" authorId="{FC9A7EDF-D44B-65CD-FBB9-0CADCCDE81B4}" created="2023-08-30T21:17:18.284">
        <p188:txBody>
          <a:bodyPr/>
          <a:lstStyle/>
          <a:p>
            <a:r>
              <a:rPr lang="en-US"/>
              <a:t>Good point! I added a callout. Would this work and help explain that it’s the same reporting portal for both assessments?</a:t>
            </a:r>
          </a:p>
        </p188:txBody>
      </p188:reply>
    </p188:replyLst>
    <p188:txBody>
      <a:bodyPr/>
      <a:lstStyle/>
      <a:p>
        <a:r>
          <a:rPr lang="en-US"/>
          <a:t>@Aarti: should we also have a slide about MSAA DI access for reporting only since there will be attendees for both? Or mention at which stage MSAA participants will interact with DI? </a:t>
        </a:r>
      </a:p>
    </p188:txBody>
  </p188:cm>
</p188:cmLst>
</file>

<file path=ppt/comments/modernComment_139_4538A1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CF8F65-AE08-49D5-A4F1-29B871E367F2}" authorId="{FC9A7EDF-D44B-65CD-FBB9-0CADCCDE81B4}" created="2023-08-29T22:06:08.187">
    <pc:sldMkLst xmlns:pc="http://schemas.microsoft.com/office/powerpoint/2013/main/command">
      <pc:docMk/>
      <pc:sldMk cId="1161339320" sldId="313"/>
    </pc:sldMkLst>
    <p188:replyLst>
      <p188:reply id="{30E2954D-AA57-4A0B-B315-8EE40386D5F5}" authorId="{6A06900C-A2FF-CDAB-661C-3489DA35BA54}" created="2023-08-30T16:03:43.108">
        <p188:txBody>
          <a:bodyPr/>
          <a:lstStyle/>
          <a:p>
            <a:r>
              <a:rPr lang="en-US"/>
              <a:t>@Aarti: Edited the ones for Science. </a:t>
            </a:r>
          </a:p>
        </p188:txBody>
      </p188:reply>
      <p188:reply id="{3D83322B-5CFA-426E-A672-DD5E7DBD2D2F}" authorId="{FC9A7EDF-D44B-65CD-FBB9-0CADCCDE81B4}" created="2023-08-30T21:10:34.229">
        <p188:txBody>
          <a:bodyPr/>
          <a:lstStyle/>
          <a:p>
            <a:r>
              <a:rPr lang="en-US"/>
              <a:t>Looks good to me. Thank you Mara.</a:t>
            </a:r>
          </a:p>
        </p188:txBody>
      </p188:reply>
      <p188:reply id="{44DBA813-6394-4F4E-BD5B-D0BD2A66C674}" authorId="{A9E70C61-FB29-758C-4C92-3ED4FDD125B6}" created="2023-09-07T18:14:29.071">
        <p188:txBody>
          <a:bodyPr/>
          <a:lstStyle/>
          <a:p>
            <a:r>
              <a:rPr lang="en-US"/>
              <a:t>Updated MSAA Key dates - added top row (Release 1: ELA and Math - 7/17/23) and added "Science" callout in 4th row.</a:t>
            </a:r>
          </a:p>
        </p188:txBody>
      </p188:reply>
    </p188:replyLst>
    <p188:txBody>
      <a:bodyPr/>
      <a:lstStyle/>
      <a:p>
        <a:r>
          <a:rPr lang="en-US"/>
          <a:t>@Mara and @Sarah: Please review accuracy of dates.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C767B-342B-AC46-A2DB-0D5C42EFE5F6}" type="doc">
      <dgm:prSet loTypeId="urn:microsoft.com/office/officeart/2005/8/layout/hierarchy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017320-50A3-CF44-90FD-456141A13F98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Online System</a:t>
          </a:r>
        </a:p>
      </dgm:t>
    </dgm:pt>
    <dgm:pt modelId="{305A86F2-2CED-E74D-9DFE-BB2A62A8D428}" type="parTrans" cxnId="{336A2565-5A1C-8344-9E9A-BF485F17D06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39BD541D-8FA9-014D-AC31-859412D6BCB7}" type="sibTrans" cxnId="{336A2565-5A1C-8344-9E9A-BF485F17D06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3E5A1BF-FCEA-5B49-AD8F-E445599B419A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Administration and Reporting Portal</a:t>
          </a:r>
        </a:p>
        <a:p>
          <a:r>
            <a:rPr lang="en-US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endParaRPr lang="en-US" dirty="0">
            <a:solidFill>
              <a:schemeClr val="bg2"/>
            </a:solidFill>
            <a:latin typeface="Gill Sans MT" panose="020B0502020104020203" pitchFamily="34" charset="77"/>
          </a:endParaRPr>
        </a:p>
      </dgm:t>
    </dgm:pt>
    <dgm:pt modelId="{FD99EDAB-B126-404B-8DA4-C211F188E828}" type="parTrans" cxnId="{652C1B7C-F901-CC44-9F45-C8797FB02625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70DC46C-EC42-CA43-9356-07D02172FCD8}" type="sibTrans" cxnId="{652C1B7C-F901-CC44-9F45-C8797FB02625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E4F1555-4B0E-7F4F-8141-8F34A5D96981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Users</a:t>
          </a:r>
        </a:p>
      </dgm:t>
    </dgm:pt>
    <dgm:pt modelId="{71476F32-A933-8344-9BF8-3998F7D375A9}" type="parTrans" cxnId="{B30CC955-82E2-6E41-BD6A-6B21AF6DA81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A875098-0E57-2943-915F-3414342AF95B}" type="sibTrans" cxnId="{B30CC955-82E2-6E41-BD6A-6B21AF6DA81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14C54BF7-3B1C-654B-9DCC-5218251347E5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Administration</a:t>
          </a:r>
        </a:p>
      </dgm:t>
    </dgm:pt>
    <dgm:pt modelId="{2588986F-0BE5-FE4B-87A5-A1952DDB2623}" type="parTrans" cxnId="{EDE7B95E-E297-0B41-BD2A-5BD46B279E34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EAF0F0D-F4FE-8743-ACA0-137B189CB0AF}" type="sibTrans" cxnId="{EDE7B95E-E297-0B41-BD2A-5BD46B279E34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E18919AC-740A-BC40-85E2-6F75DA6F5138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Test Delivery</a:t>
          </a:r>
        </a:p>
        <a:p>
          <a:r>
            <a:rPr lang="en-US" dirty="0">
              <a:latin typeface="Gill Sans MT" panose="020B0502020104020203" pitchFamily="34" charset="77"/>
            </a:rPr>
            <a:t>Student Test Interface</a:t>
          </a:r>
        </a:p>
      </dgm:t>
    </dgm:pt>
    <dgm:pt modelId="{CE948AB1-14CD-8D46-99AD-7EF1045DAE3E}" type="parTrans" cxnId="{474CC8FC-B167-6745-A847-DD3F2964DAF0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A884EABC-C88F-034A-BBDF-7FD45AD42D3A}" type="sibTrans" cxnId="{474CC8FC-B167-6745-A847-DD3F2964DAF0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C55ED17-3734-8E4E-821A-92EE960F35F2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Kiosk</a:t>
          </a:r>
        </a:p>
      </dgm:t>
    </dgm:pt>
    <dgm:pt modelId="{1FE4720E-5C22-3449-A749-D37FE992D550}" type="parTrans" cxnId="{6187D6F1-25E3-314E-8E04-9924EAB8F842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264F0796-6B69-1C44-B465-406E9AEF2D50}" type="sibTrans" cxnId="{6187D6F1-25E3-314E-8E04-9924EAB8F842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A0ABA15D-BB07-6D48-BACE-811C69D1CCA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Site Setup</a:t>
          </a:r>
        </a:p>
      </dgm:t>
    </dgm:pt>
    <dgm:pt modelId="{F1909BD1-92DB-9643-B92C-AE8E5930535E}" type="parTrans" cxnId="{8171C390-6937-0644-8BFF-10A64B28EDE1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F500985-9FF6-8243-A8F0-4202B1690451}" type="sibTrans" cxnId="{8171C390-6937-0644-8BFF-10A64B28EDE1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09B1038C-1834-2A4E-B30B-01AC232AF76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Students</a:t>
          </a:r>
        </a:p>
      </dgm:t>
    </dgm:pt>
    <dgm:pt modelId="{0A798706-A51F-E44F-80C9-47A7414F5A0E}" type="parTrans" cxnId="{90852682-28D2-5B48-A703-A414367C9D8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73554EBB-CA22-3F43-9ADA-55D977EB273E}" type="sibTrans" cxnId="{90852682-28D2-5B48-A703-A414367C9D8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D637391-1041-8D45-8F6F-0240C3A84DCF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Browser</a:t>
          </a:r>
        </a:p>
      </dgm:t>
    </dgm:pt>
    <dgm:pt modelId="{BA251004-ACF7-9245-BD1E-1313CEA7A1E8}" type="parTrans" cxnId="{42FBD3C3-1C22-164A-B452-3D3722079846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1CE6B9AA-AA73-1346-87EE-CDD68481799C}" type="sibTrans" cxnId="{42FBD3C3-1C22-164A-B452-3D3722079846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723A75A0-5A18-4A1E-BB88-800C296C3A3D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Reporting</a:t>
          </a:r>
        </a:p>
      </dgm:t>
    </dgm:pt>
    <dgm:pt modelId="{FFD71113-9AAB-4E51-96D3-8E0D6F8319D0}" type="parTrans" cxnId="{ECEF8B73-8355-4357-8109-D0D78655A513}">
      <dgm:prSet/>
      <dgm:spPr/>
      <dgm:t>
        <a:bodyPr/>
        <a:lstStyle/>
        <a:p>
          <a:endParaRPr lang="en-US"/>
        </a:p>
      </dgm:t>
    </dgm:pt>
    <dgm:pt modelId="{E1D64504-5226-4E84-A791-AB2914D9B9A3}" type="sibTrans" cxnId="{ECEF8B73-8355-4357-8109-D0D78655A513}">
      <dgm:prSet/>
      <dgm:spPr/>
      <dgm:t>
        <a:bodyPr/>
        <a:lstStyle/>
        <a:p>
          <a:endParaRPr lang="en-US"/>
        </a:p>
      </dgm:t>
    </dgm:pt>
    <dgm:pt modelId="{3A3A9758-F759-4CAC-B4A1-48DB782C8CE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Classes</a:t>
          </a:r>
        </a:p>
      </dgm:t>
    </dgm:pt>
    <dgm:pt modelId="{1E21887C-67CB-49FA-8D58-C356BE1BDE9F}" type="parTrans" cxnId="{B958A199-C7BE-4839-93CA-B46F43AF76D3}">
      <dgm:prSet/>
      <dgm:spPr/>
      <dgm:t>
        <a:bodyPr/>
        <a:lstStyle/>
        <a:p>
          <a:endParaRPr lang="en-US"/>
        </a:p>
      </dgm:t>
    </dgm:pt>
    <dgm:pt modelId="{849BFF65-3F9B-4181-8A2A-948E3C079E0E}" type="sibTrans" cxnId="{B958A199-C7BE-4839-93CA-B46F43AF76D3}">
      <dgm:prSet/>
      <dgm:spPr/>
      <dgm:t>
        <a:bodyPr/>
        <a:lstStyle/>
        <a:p>
          <a:endParaRPr lang="en-US"/>
        </a:p>
      </dgm:t>
    </dgm:pt>
    <dgm:pt modelId="{B0C0E340-5F3A-4EAD-9CAC-C0117B9DEE3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Test Sessions</a:t>
          </a:r>
        </a:p>
      </dgm:t>
    </dgm:pt>
    <dgm:pt modelId="{4828C38F-86AF-4703-94D6-9AB9CC6C3014}" type="parTrans" cxnId="{099AE46F-833C-4DEF-ABD9-AAB7BE5494AE}">
      <dgm:prSet/>
      <dgm:spPr/>
      <dgm:t>
        <a:bodyPr/>
        <a:lstStyle/>
        <a:p>
          <a:endParaRPr lang="en-US"/>
        </a:p>
      </dgm:t>
    </dgm:pt>
    <dgm:pt modelId="{1DCBEDF9-07C6-46BD-95C9-EE64F47467C6}" type="sibTrans" cxnId="{099AE46F-833C-4DEF-ABD9-AAB7BE5494AE}">
      <dgm:prSet/>
      <dgm:spPr/>
      <dgm:t>
        <a:bodyPr/>
        <a:lstStyle/>
        <a:p>
          <a:endParaRPr lang="en-US"/>
        </a:p>
      </dgm:t>
    </dgm:pt>
    <dgm:pt modelId="{E27ADF0A-3C1E-4A27-A93E-8F71F2A0CC9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Scoring</a:t>
          </a:r>
        </a:p>
      </dgm:t>
    </dgm:pt>
    <dgm:pt modelId="{710A40AB-9C3F-4AAC-9214-A7233ED2A898}" type="parTrans" cxnId="{098F2BE2-5815-4E92-8FDA-790BCB08DF58}">
      <dgm:prSet/>
      <dgm:spPr/>
      <dgm:t>
        <a:bodyPr/>
        <a:lstStyle/>
        <a:p>
          <a:endParaRPr lang="en-US"/>
        </a:p>
      </dgm:t>
    </dgm:pt>
    <dgm:pt modelId="{27C762F6-A67E-4CCF-A633-5F0FD3442B73}" type="sibTrans" cxnId="{098F2BE2-5815-4E92-8FDA-790BCB08DF58}">
      <dgm:prSet/>
      <dgm:spPr/>
      <dgm:t>
        <a:bodyPr/>
        <a:lstStyle/>
        <a:p>
          <a:endParaRPr lang="en-US"/>
        </a:p>
      </dgm:t>
    </dgm:pt>
    <dgm:pt modelId="{B06417DD-DC52-4CFD-878C-5DD7AAAB566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Enrollment Transfer</a:t>
          </a:r>
        </a:p>
      </dgm:t>
    </dgm:pt>
    <dgm:pt modelId="{C7318053-FFF4-4483-B1E0-0A1D3BCE91CD}" type="parTrans" cxnId="{C3BC48C4-058D-4331-9070-515F276D2F50}">
      <dgm:prSet/>
      <dgm:spPr/>
      <dgm:t>
        <a:bodyPr/>
        <a:lstStyle/>
        <a:p>
          <a:endParaRPr lang="en-US"/>
        </a:p>
      </dgm:t>
    </dgm:pt>
    <dgm:pt modelId="{14D72434-5F58-4254-A206-54ED7561905C}" type="sibTrans" cxnId="{C3BC48C4-058D-4331-9070-515F276D2F50}">
      <dgm:prSet/>
      <dgm:spPr/>
      <dgm:t>
        <a:bodyPr/>
        <a:lstStyle/>
        <a:p>
          <a:endParaRPr lang="en-US"/>
        </a:p>
      </dgm:t>
    </dgm:pt>
    <dgm:pt modelId="{EB1A729B-3A8B-614C-B176-50913E501739}" type="pres">
      <dgm:prSet presAssocID="{7E5C767B-342B-AC46-A2DB-0D5C42EFE5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205AD9-A374-784B-84DC-4407457F61F7}" type="pres">
      <dgm:prSet presAssocID="{65017320-50A3-CF44-90FD-456141A13F98}" presName="vertOne" presStyleCnt="0"/>
      <dgm:spPr/>
    </dgm:pt>
    <dgm:pt modelId="{E599F190-953F-BB49-AE29-44DA15EFE444}" type="pres">
      <dgm:prSet presAssocID="{65017320-50A3-CF44-90FD-456141A13F98}" presName="txOne" presStyleLbl="node0" presStyleIdx="0" presStyleCnt="1">
        <dgm:presLayoutVars>
          <dgm:chPref val="3"/>
        </dgm:presLayoutVars>
      </dgm:prSet>
      <dgm:spPr/>
    </dgm:pt>
    <dgm:pt modelId="{545846FD-5EEA-5146-9AF1-8DA2CC1B82B1}" type="pres">
      <dgm:prSet presAssocID="{65017320-50A3-CF44-90FD-456141A13F98}" presName="parTransOne" presStyleCnt="0"/>
      <dgm:spPr/>
    </dgm:pt>
    <dgm:pt modelId="{947ED9C3-3A1A-B048-92B9-47BECB7975D4}" type="pres">
      <dgm:prSet presAssocID="{65017320-50A3-CF44-90FD-456141A13F98}" presName="horzOne" presStyleCnt="0"/>
      <dgm:spPr/>
    </dgm:pt>
    <dgm:pt modelId="{55FC6081-CBB2-E04A-B62C-8607607B3B71}" type="pres">
      <dgm:prSet presAssocID="{C3E5A1BF-FCEA-5B49-AD8F-E445599B419A}" presName="vertTwo" presStyleCnt="0"/>
      <dgm:spPr/>
    </dgm:pt>
    <dgm:pt modelId="{04EC0F6C-016A-2A4B-AA56-37D7614E29B7}" type="pres">
      <dgm:prSet presAssocID="{C3E5A1BF-FCEA-5B49-AD8F-E445599B419A}" presName="txTwo" presStyleLbl="node2" presStyleIdx="0" presStyleCnt="2">
        <dgm:presLayoutVars>
          <dgm:chPref val="3"/>
        </dgm:presLayoutVars>
      </dgm:prSet>
      <dgm:spPr/>
    </dgm:pt>
    <dgm:pt modelId="{7FE92ABA-7924-634D-B08B-AB79800E14CD}" type="pres">
      <dgm:prSet presAssocID="{C3E5A1BF-FCEA-5B49-AD8F-E445599B419A}" presName="parTransTwo" presStyleCnt="0"/>
      <dgm:spPr/>
    </dgm:pt>
    <dgm:pt modelId="{AB718C72-001C-4D4B-BAC5-66C0031C6698}" type="pres">
      <dgm:prSet presAssocID="{C3E5A1BF-FCEA-5B49-AD8F-E445599B419A}" presName="horzTwo" presStyleCnt="0"/>
      <dgm:spPr/>
    </dgm:pt>
    <dgm:pt modelId="{F48DD822-06A4-FB41-8B9A-F881881FA007}" type="pres">
      <dgm:prSet presAssocID="{FE4F1555-4B0E-7F4F-8141-8F34A5D96981}" presName="vertThree" presStyleCnt="0"/>
      <dgm:spPr/>
    </dgm:pt>
    <dgm:pt modelId="{E10E3611-E6CA-F144-B6B3-71C4A83EE850}" type="pres">
      <dgm:prSet presAssocID="{FE4F1555-4B0E-7F4F-8141-8F34A5D96981}" presName="txThree" presStyleLbl="node3" presStyleIdx="0" presStyleCnt="5" custScaleX="50527">
        <dgm:presLayoutVars>
          <dgm:chPref val="3"/>
        </dgm:presLayoutVars>
      </dgm:prSet>
      <dgm:spPr/>
    </dgm:pt>
    <dgm:pt modelId="{D27B92D7-2F75-5141-90FF-7AFDFC973C23}" type="pres">
      <dgm:prSet presAssocID="{FE4F1555-4B0E-7F4F-8141-8F34A5D96981}" presName="horzThree" presStyleCnt="0"/>
      <dgm:spPr/>
    </dgm:pt>
    <dgm:pt modelId="{85512BB4-4E97-F64C-A8E0-7384D3746B5F}" type="pres">
      <dgm:prSet presAssocID="{CA875098-0E57-2943-915F-3414342AF95B}" presName="sibSpaceThree" presStyleCnt="0"/>
      <dgm:spPr/>
    </dgm:pt>
    <dgm:pt modelId="{9328F255-4106-4D8C-BA58-1E23E54E8ED1}" type="pres">
      <dgm:prSet presAssocID="{723A75A0-5A18-4A1E-BB88-800C296C3A3D}" presName="vertThree" presStyleCnt="0"/>
      <dgm:spPr/>
    </dgm:pt>
    <dgm:pt modelId="{B1746F72-9555-46D1-8D5F-6EF39A475291}" type="pres">
      <dgm:prSet presAssocID="{723A75A0-5A18-4A1E-BB88-800C296C3A3D}" presName="txThree" presStyleLbl="node3" presStyleIdx="1" presStyleCnt="5" custScaleX="50527">
        <dgm:presLayoutVars>
          <dgm:chPref val="3"/>
        </dgm:presLayoutVars>
      </dgm:prSet>
      <dgm:spPr/>
    </dgm:pt>
    <dgm:pt modelId="{57C4FA70-3EEB-4B13-8F00-F5691ABCFC68}" type="pres">
      <dgm:prSet presAssocID="{723A75A0-5A18-4A1E-BB88-800C296C3A3D}" presName="horzThree" presStyleCnt="0"/>
      <dgm:spPr/>
    </dgm:pt>
    <dgm:pt modelId="{B7ED89AF-E1FA-4F19-BD70-C7263E1F120D}" type="pres">
      <dgm:prSet presAssocID="{E1D64504-5226-4E84-A791-AB2914D9B9A3}" presName="sibSpaceThree" presStyleCnt="0"/>
      <dgm:spPr/>
    </dgm:pt>
    <dgm:pt modelId="{501DE4B5-F7B4-D749-826F-4CA10918213A}" type="pres">
      <dgm:prSet presAssocID="{14C54BF7-3B1C-654B-9DCC-5218251347E5}" presName="vertThree" presStyleCnt="0"/>
      <dgm:spPr/>
    </dgm:pt>
    <dgm:pt modelId="{9DA9C59B-3983-CE44-B1FA-B922335A4B55}" type="pres">
      <dgm:prSet presAssocID="{14C54BF7-3B1C-654B-9DCC-5218251347E5}" presName="txThree" presStyleLbl="node3" presStyleIdx="2" presStyleCnt="5" custScaleX="100558" custLinFactNeighborX="105" custLinFactNeighborY="-6613">
        <dgm:presLayoutVars>
          <dgm:chPref val="3"/>
        </dgm:presLayoutVars>
      </dgm:prSet>
      <dgm:spPr/>
    </dgm:pt>
    <dgm:pt modelId="{6968FF87-314F-224E-9861-4B82D4B2B0C8}" type="pres">
      <dgm:prSet presAssocID="{14C54BF7-3B1C-654B-9DCC-5218251347E5}" presName="parTransThree" presStyleCnt="0"/>
      <dgm:spPr/>
    </dgm:pt>
    <dgm:pt modelId="{B3D18890-4FEA-9C42-ACCA-FDDF09B21C3A}" type="pres">
      <dgm:prSet presAssocID="{14C54BF7-3B1C-654B-9DCC-5218251347E5}" presName="horzThree" presStyleCnt="0"/>
      <dgm:spPr/>
    </dgm:pt>
    <dgm:pt modelId="{95E33861-0AAE-4642-90C8-F0F48851C59A}" type="pres">
      <dgm:prSet presAssocID="{A0ABA15D-BB07-6D48-BACE-811C69D1CCA0}" presName="vertFour" presStyleCnt="0">
        <dgm:presLayoutVars>
          <dgm:chPref val="3"/>
        </dgm:presLayoutVars>
      </dgm:prSet>
      <dgm:spPr/>
    </dgm:pt>
    <dgm:pt modelId="{FA627397-63BA-9C4E-BCE7-66946FCA3FB8}" type="pres">
      <dgm:prSet presAssocID="{A0ABA15D-BB07-6D48-BACE-811C69D1CCA0}" presName="txFour" presStyleLbl="node4" presStyleIdx="0" presStyleCnt="6" custScaleX="43006" custScaleY="75413" custLinFactNeighborX="1022" custLinFactNeighborY="-7329">
        <dgm:presLayoutVars>
          <dgm:chPref val="3"/>
        </dgm:presLayoutVars>
      </dgm:prSet>
      <dgm:spPr/>
    </dgm:pt>
    <dgm:pt modelId="{66CBFE64-06C8-5844-919E-32F63F73CD96}" type="pres">
      <dgm:prSet presAssocID="{A0ABA15D-BB07-6D48-BACE-811C69D1CCA0}" presName="horzFour" presStyleCnt="0"/>
      <dgm:spPr/>
    </dgm:pt>
    <dgm:pt modelId="{C5B99274-94ED-2F47-897D-72AC50E08450}" type="pres">
      <dgm:prSet presAssocID="{CF500985-9FF6-8243-A8F0-4202B1690451}" presName="sibSpaceFour" presStyleCnt="0"/>
      <dgm:spPr/>
    </dgm:pt>
    <dgm:pt modelId="{F5F8CB8F-4453-154E-8737-E98700ED8895}" type="pres">
      <dgm:prSet presAssocID="{09B1038C-1834-2A4E-B30B-01AC232AF76E}" presName="vertFour" presStyleCnt="0">
        <dgm:presLayoutVars>
          <dgm:chPref val="3"/>
        </dgm:presLayoutVars>
      </dgm:prSet>
      <dgm:spPr/>
    </dgm:pt>
    <dgm:pt modelId="{A49EAFC2-111F-8449-A44D-680103BA0812}" type="pres">
      <dgm:prSet presAssocID="{09B1038C-1834-2A4E-B30B-01AC232AF76E}" presName="txFour" presStyleLbl="node4" presStyleIdx="1" presStyleCnt="6" custScaleX="46038" custScaleY="75413" custLinFactNeighborX="507" custLinFactNeighborY="-7329">
        <dgm:presLayoutVars>
          <dgm:chPref val="3"/>
        </dgm:presLayoutVars>
      </dgm:prSet>
      <dgm:spPr/>
    </dgm:pt>
    <dgm:pt modelId="{32F0BF8E-6114-224E-AD23-A5E942697E27}" type="pres">
      <dgm:prSet presAssocID="{09B1038C-1834-2A4E-B30B-01AC232AF76E}" presName="horzFour" presStyleCnt="0"/>
      <dgm:spPr/>
    </dgm:pt>
    <dgm:pt modelId="{C1E629D0-3A49-4330-9AC4-6FC3E1E68090}" type="pres">
      <dgm:prSet presAssocID="{73554EBB-CA22-3F43-9ADA-55D977EB273E}" presName="sibSpaceFour" presStyleCnt="0"/>
      <dgm:spPr/>
    </dgm:pt>
    <dgm:pt modelId="{6643FE62-05D8-41DF-8F1D-EF4AD6B72DEB}" type="pres">
      <dgm:prSet presAssocID="{B06417DD-DC52-4CFD-878C-5DD7AAAB566E}" presName="vertFour" presStyleCnt="0">
        <dgm:presLayoutVars>
          <dgm:chPref val="3"/>
        </dgm:presLayoutVars>
      </dgm:prSet>
      <dgm:spPr/>
    </dgm:pt>
    <dgm:pt modelId="{8A8C4086-5E65-4859-ABCF-84008CCA5A11}" type="pres">
      <dgm:prSet presAssocID="{B06417DD-DC52-4CFD-878C-5DD7AAAB566E}" presName="txFour" presStyleLbl="node4" presStyleIdx="2" presStyleCnt="6" custScaleX="46038" custScaleY="75413" custLinFactNeighborX="507" custLinFactNeighborY="-7329">
        <dgm:presLayoutVars>
          <dgm:chPref val="3"/>
        </dgm:presLayoutVars>
      </dgm:prSet>
      <dgm:spPr/>
    </dgm:pt>
    <dgm:pt modelId="{73D840A5-5924-4945-A0B2-61C6FC5F9213}" type="pres">
      <dgm:prSet presAssocID="{B06417DD-DC52-4CFD-878C-5DD7AAAB566E}" presName="horzFour" presStyleCnt="0"/>
      <dgm:spPr/>
    </dgm:pt>
    <dgm:pt modelId="{F590C686-12DB-4B1A-A683-24246FAE1D3B}" type="pres">
      <dgm:prSet presAssocID="{14D72434-5F58-4254-A206-54ED7561905C}" presName="sibSpaceFour" presStyleCnt="0"/>
      <dgm:spPr/>
    </dgm:pt>
    <dgm:pt modelId="{62D67D77-2108-493F-8DDE-8EB2BC10433E}" type="pres">
      <dgm:prSet presAssocID="{3A3A9758-F759-4CAC-B4A1-48DB782C8CE8}" presName="vertFour" presStyleCnt="0">
        <dgm:presLayoutVars>
          <dgm:chPref val="3"/>
        </dgm:presLayoutVars>
      </dgm:prSet>
      <dgm:spPr/>
    </dgm:pt>
    <dgm:pt modelId="{5D2CA383-DD56-48A7-91ED-B833AD2E0559}" type="pres">
      <dgm:prSet presAssocID="{3A3A9758-F759-4CAC-B4A1-48DB782C8CE8}" presName="txFour" presStyleLbl="node4" presStyleIdx="3" presStyleCnt="6" custScaleX="46038" custScaleY="75413" custLinFactNeighborX="507" custLinFactNeighborY="-7329">
        <dgm:presLayoutVars>
          <dgm:chPref val="3"/>
        </dgm:presLayoutVars>
      </dgm:prSet>
      <dgm:spPr/>
    </dgm:pt>
    <dgm:pt modelId="{169C4A09-AB54-4745-B0B0-A9362DF3364A}" type="pres">
      <dgm:prSet presAssocID="{3A3A9758-F759-4CAC-B4A1-48DB782C8CE8}" presName="horzFour" presStyleCnt="0"/>
      <dgm:spPr/>
    </dgm:pt>
    <dgm:pt modelId="{5C658F66-69C0-4960-908F-A2C6A5DEF379}" type="pres">
      <dgm:prSet presAssocID="{849BFF65-3F9B-4181-8A2A-948E3C079E0E}" presName="sibSpaceFour" presStyleCnt="0"/>
      <dgm:spPr/>
    </dgm:pt>
    <dgm:pt modelId="{D239CBFC-FD4F-4369-944C-1BA28255D05D}" type="pres">
      <dgm:prSet presAssocID="{B0C0E340-5F3A-4EAD-9CAC-C0117B9DEE3A}" presName="vertFour" presStyleCnt="0">
        <dgm:presLayoutVars>
          <dgm:chPref val="3"/>
        </dgm:presLayoutVars>
      </dgm:prSet>
      <dgm:spPr/>
    </dgm:pt>
    <dgm:pt modelId="{1F312989-7676-4E0B-BEC6-1C7DCC94701E}" type="pres">
      <dgm:prSet presAssocID="{B0C0E340-5F3A-4EAD-9CAC-C0117B9DEE3A}" presName="txFour" presStyleLbl="node4" presStyleIdx="4" presStyleCnt="6" custScaleX="46038" custScaleY="75413" custLinFactNeighborX="507" custLinFactNeighborY="-7329">
        <dgm:presLayoutVars>
          <dgm:chPref val="3"/>
        </dgm:presLayoutVars>
      </dgm:prSet>
      <dgm:spPr/>
    </dgm:pt>
    <dgm:pt modelId="{CABE7003-EE85-4284-95CB-E64095A6ADA3}" type="pres">
      <dgm:prSet presAssocID="{B0C0E340-5F3A-4EAD-9CAC-C0117B9DEE3A}" presName="horzFour" presStyleCnt="0"/>
      <dgm:spPr/>
    </dgm:pt>
    <dgm:pt modelId="{C755E5EB-9360-4B57-AD29-2840BC864EB6}" type="pres">
      <dgm:prSet presAssocID="{1DCBEDF9-07C6-46BD-95C9-EE64F47467C6}" presName="sibSpaceFour" presStyleCnt="0"/>
      <dgm:spPr/>
    </dgm:pt>
    <dgm:pt modelId="{B4CD8070-0E43-49AA-A502-DD6C22C9BA2F}" type="pres">
      <dgm:prSet presAssocID="{E27ADF0A-3C1E-4A27-A93E-8F71F2A0CC9C}" presName="vertFour" presStyleCnt="0">
        <dgm:presLayoutVars>
          <dgm:chPref val="3"/>
        </dgm:presLayoutVars>
      </dgm:prSet>
      <dgm:spPr/>
    </dgm:pt>
    <dgm:pt modelId="{25D972A7-BA25-493E-989B-122746AA2336}" type="pres">
      <dgm:prSet presAssocID="{E27ADF0A-3C1E-4A27-A93E-8F71F2A0CC9C}" presName="txFour" presStyleLbl="node4" presStyleIdx="5" presStyleCnt="6" custScaleX="46038" custScaleY="75413" custLinFactNeighborX="507" custLinFactNeighborY="-7329">
        <dgm:presLayoutVars>
          <dgm:chPref val="3"/>
        </dgm:presLayoutVars>
      </dgm:prSet>
      <dgm:spPr/>
    </dgm:pt>
    <dgm:pt modelId="{0AFD9AF9-2F26-4DAD-92D8-8DFCE2EB5875}" type="pres">
      <dgm:prSet presAssocID="{E27ADF0A-3C1E-4A27-A93E-8F71F2A0CC9C}" presName="horzFour" presStyleCnt="0"/>
      <dgm:spPr/>
    </dgm:pt>
    <dgm:pt modelId="{DCEC16C7-A9A2-F44D-964B-94BA12C1D3AF}" type="pres">
      <dgm:prSet presAssocID="{C70DC46C-EC42-CA43-9356-07D02172FCD8}" presName="sibSpaceTwo" presStyleCnt="0"/>
      <dgm:spPr/>
    </dgm:pt>
    <dgm:pt modelId="{00825693-D00A-D74E-B858-5DEFFEDF8D47}" type="pres">
      <dgm:prSet presAssocID="{E18919AC-740A-BC40-85E2-6F75DA6F5138}" presName="vertTwo" presStyleCnt="0"/>
      <dgm:spPr/>
    </dgm:pt>
    <dgm:pt modelId="{EA07EEF5-97E4-C74A-8FF2-37B9AE71C5B5}" type="pres">
      <dgm:prSet presAssocID="{E18919AC-740A-BC40-85E2-6F75DA6F5138}" presName="txTwo" presStyleLbl="node2" presStyleIdx="1" presStyleCnt="2">
        <dgm:presLayoutVars>
          <dgm:chPref val="3"/>
        </dgm:presLayoutVars>
      </dgm:prSet>
      <dgm:spPr/>
    </dgm:pt>
    <dgm:pt modelId="{93B5D837-EB01-E14C-AB22-43622148D74C}" type="pres">
      <dgm:prSet presAssocID="{E18919AC-740A-BC40-85E2-6F75DA6F5138}" presName="parTransTwo" presStyleCnt="0"/>
      <dgm:spPr/>
    </dgm:pt>
    <dgm:pt modelId="{2AEE6899-C400-BD4D-83E4-B3CCCEBA4B4D}" type="pres">
      <dgm:prSet presAssocID="{E18919AC-740A-BC40-85E2-6F75DA6F5138}" presName="horzTwo" presStyleCnt="0"/>
      <dgm:spPr/>
    </dgm:pt>
    <dgm:pt modelId="{8D415CF2-0AB5-8D48-9448-370312253197}" type="pres">
      <dgm:prSet presAssocID="{CC55ED17-3734-8E4E-821A-92EE960F35F2}" presName="vertThree" presStyleCnt="0"/>
      <dgm:spPr/>
    </dgm:pt>
    <dgm:pt modelId="{3F995454-488B-1845-BFD7-B655339D38F5}" type="pres">
      <dgm:prSet presAssocID="{CC55ED17-3734-8E4E-821A-92EE960F35F2}" presName="txThree" presStyleLbl="node3" presStyleIdx="3" presStyleCnt="5">
        <dgm:presLayoutVars>
          <dgm:chPref val="3"/>
        </dgm:presLayoutVars>
      </dgm:prSet>
      <dgm:spPr/>
    </dgm:pt>
    <dgm:pt modelId="{22A9E0E1-6E52-3F48-AEAD-8712202A8C0F}" type="pres">
      <dgm:prSet presAssocID="{CC55ED17-3734-8E4E-821A-92EE960F35F2}" presName="horzThree" presStyleCnt="0"/>
      <dgm:spPr/>
    </dgm:pt>
    <dgm:pt modelId="{BDDE2495-1009-8D4A-A3AC-CBB84A775B0D}" type="pres">
      <dgm:prSet presAssocID="{264F0796-6B69-1C44-B465-406E9AEF2D50}" presName="sibSpaceThree" presStyleCnt="0"/>
      <dgm:spPr/>
    </dgm:pt>
    <dgm:pt modelId="{13C9EBC4-71E9-D945-94D8-D99CC10F3F93}" type="pres">
      <dgm:prSet presAssocID="{FD637391-1041-8D45-8F6F-0240C3A84DCF}" presName="vertThree" presStyleCnt="0"/>
      <dgm:spPr/>
    </dgm:pt>
    <dgm:pt modelId="{CAA9D7B6-7737-9C43-AFED-AD270516CE08}" type="pres">
      <dgm:prSet presAssocID="{FD637391-1041-8D45-8F6F-0240C3A84DCF}" presName="txThree" presStyleLbl="node3" presStyleIdx="4" presStyleCnt="5">
        <dgm:presLayoutVars>
          <dgm:chPref val="3"/>
        </dgm:presLayoutVars>
      </dgm:prSet>
      <dgm:spPr/>
    </dgm:pt>
    <dgm:pt modelId="{1C87BF36-A465-0043-BCDB-2E7DE2E7F9B5}" type="pres">
      <dgm:prSet presAssocID="{FD637391-1041-8D45-8F6F-0240C3A84DCF}" presName="horzThree" presStyleCnt="0"/>
      <dgm:spPr/>
    </dgm:pt>
  </dgm:ptLst>
  <dgm:cxnLst>
    <dgm:cxn modelId="{388CE711-8B3C-5D4F-AC88-54276628C9F7}" type="presOf" srcId="{FD637391-1041-8D45-8F6F-0240C3A84DCF}" destId="{CAA9D7B6-7737-9C43-AFED-AD270516CE08}" srcOrd="0" destOrd="0" presId="urn:microsoft.com/office/officeart/2005/8/layout/hierarchy4"/>
    <dgm:cxn modelId="{1645131B-171B-F546-B6F2-926AF7BA944D}" type="presOf" srcId="{65017320-50A3-CF44-90FD-456141A13F98}" destId="{E599F190-953F-BB49-AE29-44DA15EFE444}" srcOrd="0" destOrd="0" presId="urn:microsoft.com/office/officeart/2005/8/layout/hierarchy4"/>
    <dgm:cxn modelId="{FE470D29-5044-3B45-9177-D2340DD3048A}" type="presOf" srcId="{09B1038C-1834-2A4E-B30B-01AC232AF76E}" destId="{A49EAFC2-111F-8449-A44D-680103BA0812}" srcOrd="0" destOrd="0" presId="urn:microsoft.com/office/officeart/2005/8/layout/hierarchy4"/>
    <dgm:cxn modelId="{DDCD6E31-7B9B-42D2-B118-7ED7906AA833}" type="presOf" srcId="{3A3A9758-F759-4CAC-B4A1-48DB782C8CE8}" destId="{5D2CA383-DD56-48A7-91ED-B833AD2E0559}" srcOrd="0" destOrd="0" presId="urn:microsoft.com/office/officeart/2005/8/layout/hierarchy4"/>
    <dgm:cxn modelId="{7342A63F-AE9A-1448-BA47-54A4AAD2748C}" type="presOf" srcId="{FE4F1555-4B0E-7F4F-8141-8F34A5D96981}" destId="{E10E3611-E6CA-F144-B6B3-71C4A83EE850}" srcOrd="0" destOrd="0" presId="urn:microsoft.com/office/officeart/2005/8/layout/hierarchy4"/>
    <dgm:cxn modelId="{EDE7B95E-E297-0B41-BD2A-5BD46B279E34}" srcId="{C3E5A1BF-FCEA-5B49-AD8F-E445599B419A}" destId="{14C54BF7-3B1C-654B-9DCC-5218251347E5}" srcOrd="2" destOrd="0" parTransId="{2588986F-0BE5-FE4B-87A5-A1952DDB2623}" sibTransId="{FEAF0F0D-F4FE-8743-ACA0-137B189CB0AF}"/>
    <dgm:cxn modelId="{336A2565-5A1C-8344-9E9A-BF485F17D06D}" srcId="{7E5C767B-342B-AC46-A2DB-0D5C42EFE5F6}" destId="{65017320-50A3-CF44-90FD-456141A13F98}" srcOrd="0" destOrd="0" parTransId="{305A86F2-2CED-E74D-9DFE-BB2A62A8D428}" sibTransId="{39BD541D-8FA9-014D-AC31-859412D6BCB7}"/>
    <dgm:cxn modelId="{099AE46F-833C-4DEF-ABD9-AAB7BE5494AE}" srcId="{14C54BF7-3B1C-654B-9DCC-5218251347E5}" destId="{B0C0E340-5F3A-4EAD-9CAC-C0117B9DEE3A}" srcOrd="4" destOrd="0" parTransId="{4828C38F-86AF-4703-94D6-9AB9CC6C3014}" sibTransId="{1DCBEDF9-07C6-46BD-95C9-EE64F47467C6}"/>
    <dgm:cxn modelId="{ECEF8B73-8355-4357-8109-D0D78655A513}" srcId="{C3E5A1BF-FCEA-5B49-AD8F-E445599B419A}" destId="{723A75A0-5A18-4A1E-BB88-800C296C3A3D}" srcOrd="1" destOrd="0" parTransId="{FFD71113-9AAB-4E51-96D3-8E0D6F8319D0}" sibTransId="{E1D64504-5226-4E84-A791-AB2914D9B9A3}"/>
    <dgm:cxn modelId="{B30CC955-82E2-6E41-BD6A-6B21AF6DA81D}" srcId="{C3E5A1BF-FCEA-5B49-AD8F-E445599B419A}" destId="{FE4F1555-4B0E-7F4F-8141-8F34A5D96981}" srcOrd="0" destOrd="0" parTransId="{71476F32-A933-8344-9BF8-3998F7D375A9}" sibTransId="{CA875098-0E57-2943-915F-3414342AF95B}"/>
    <dgm:cxn modelId="{8440CD5A-856D-8A49-98EB-5A92047CEFB4}" type="presOf" srcId="{E18919AC-740A-BC40-85E2-6F75DA6F5138}" destId="{EA07EEF5-97E4-C74A-8FF2-37B9AE71C5B5}" srcOrd="0" destOrd="0" presId="urn:microsoft.com/office/officeart/2005/8/layout/hierarchy4"/>
    <dgm:cxn modelId="{652C1B7C-F901-CC44-9F45-C8797FB02625}" srcId="{65017320-50A3-CF44-90FD-456141A13F98}" destId="{C3E5A1BF-FCEA-5B49-AD8F-E445599B419A}" srcOrd="0" destOrd="0" parTransId="{FD99EDAB-B126-404B-8DA4-C211F188E828}" sibTransId="{C70DC46C-EC42-CA43-9356-07D02172FCD8}"/>
    <dgm:cxn modelId="{C029CF81-B0AD-404A-9104-7F1E5579F5EC}" type="presOf" srcId="{B0C0E340-5F3A-4EAD-9CAC-C0117B9DEE3A}" destId="{1F312989-7676-4E0B-BEC6-1C7DCC94701E}" srcOrd="0" destOrd="0" presId="urn:microsoft.com/office/officeart/2005/8/layout/hierarchy4"/>
    <dgm:cxn modelId="{90852682-28D2-5B48-A703-A414367C9D8D}" srcId="{14C54BF7-3B1C-654B-9DCC-5218251347E5}" destId="{09B1038C-1834-2A4E-B30B-01AC232AF76E}" srcOrd="1" destOrd="0" parTransId="{0A798706-A51F-E44F-80C9-47A7414F5A0E}" sibTransId="{73554EBB-CA22-3F43-9ADA-55D977EB273E}"/>
    <dgm:cxn modelId="{8171C390-6937-0644-8BFF-10A64B28EDE1}" srcId="{14C54BF7-3B1C-654B-9DCC-5218251347E5}" destId="{A0ABA15D-BB07-6D48-BACE-811C69D1CCA0}" srcOrd="0" destOrd="0" parTransId="{F1909BD1-92DB-9643-B92C-AE8E5930535E}" sibTransId="{CF500985-9FF6-8243-A8F0-4202B1690451}"/>
    <dgm:cxn modelId="{D9CB1792-6B36-4FB4-9EA0-B886C79763A8}" type="presOf" srcId="{723A75A0-5A18-4A1E-BB88-800C296C3A3D}" destId="{B1746F72-9555-46D1-8D5F-6EF39A475291}" srcOrd="0" destOrd="0" presId="urn:microsoft.com/office/officeart/2005/8/layout/hierarchy4"/>
    <dgm:cxn modelId="{B958A199-C7BE-4839-93CA-B46F43AF76D3}" srcId="{14C54BF7-3B1C-654B-9DCC-5218251347E5}" destId="{3A3A9758-F759-4CAC-B4A1-48DB782C8CE8}" srcOrd="3" destOrd="0" parTransId="{1E21887C-67CB-49FA-8D58-C356BE1BDE9F}" sibTransId="{849BFF65-3F9B-4181-8A2A-948E3C079E0E}"/>
    <dgm:cxn modelId="{EE54D6A3-62F4-4971-A2E8-D8D0DBB6D751}" type="presOf" srcId="{B06417DD-DC52-4CFD-878C-5DD7AAAB566E}" destId="{8A8C4086-5E65-4859-ABCF-84008CCA5A11}" srcOrd="0" destOrd="0" presId="urn:microsoft.com/office/officeart/2005/8/layout/hierarchy4"/>
    <dgm:cxn modelId="{F5254FA4-1B1B-3C4A-9F53-62BD592A4CCA}" type="presOf" srcId="{CC55ED17-3734-8E4E-821A-92EE960F35F2}" destId="{3F995454-488B-1845-BFD7-B655339D38F5}" srcOrd="0" destOrd="0" presId="urn:microsoft.com/office/officeart/2005/8/layout/hierarchy4"/>
    <dgm:cxn modelId="{42FBD3C3-1C22-164A-B452-3D3722079846}" srcId="{E18919AC-740A-BC40-85E2-6F75DA6F5138}" destId="{FD637391-1041-8D45-8F6F-0240C3A84DCF}" srcOrd="1" destOrd="0" parTransId="{BA251004-ACF7-9245-BD1E-1313CEA7A1E8}" sibTransId="{1CE6B9AA-AA73-1346-87EE-CDD68481799C}"/>
    <dgm:cxn modelId="{C3BC48C4-058D-4331-9070-515F276D2F50}" srcId="{14C54BF7-3B1C-654B-9DCC-5218251347E5}" destId="{B06417DD-DC52-4CFD-878C-5DD7AAAB566E}" srcOrd="2" destOrd="0" parTransId="{C7318053-FFF4-4483-B1E0-0A1D3BCE91CD}" sibTransId="{14D72434-5F58-4254-A206-54ED7561905C}"/>
    <dgm:cxn modelId="{7411F3CF-B509-704B-8327-36DCCF370A33}" type="presOf" srcId="{A0ABA15D-BB07-6D48-BACE-811C69D1CCA0}" destId="{FA627397-63BA-9C4E-BCE7-66946FCA3FB8}" srcOrd="0" destOrd="0" presId="urn:microsoft.com/office/officeart/2005/8/layout/hierarchy4"/>
    <dgm:cxn modelId="{098F2BE2-5815-4E92-8FDA-790BCB08DF58}" srcId="{14C54BF7-3B1C-654B-9DCC-5218251347E5}" destId="{E27ADF0A-3C1E-4A27-A93E-8F71F2A0CC9C}" srcOrd="5" destOrd="0" parTransId="{710A40AB-9C3F-4AAC-9214-A7233ED2A898}" sibTransId="{27C762F6-A67E-4CCF-A633-5F0FD3442B73}"/>
    <dgm:cxn modelId="{8ED925E5-C4D7-4324-A23A-C8917E6CC6C0}" type="presOf" srcId="{E27ADF0A-3C1E-4A27-A93E-8F71F2A0CC9C}" destId="{25D972A7-BA25-493E-989B-122746AA2336}" srcOrd="0" destOrd="0" presId="urn:microsoft.com/office/officeart/2005/8/layout/hierarchy4"/>
    <dgm:cxn modelId="{0F6525EC-379F-5F4E-ADBB-24F5CA296E29}" type="presOf" srcId="{14C54BF7-3B1C-654B-9DCC-5218251347E5}" destId="{9DA9C59B-3983-CE44-B1FA-B922335A4B55}" srcOrd="0" destOrd="0" presId="urn:microsoft.com/office/officeart/2005/8/layout/hierarchy4"/>
    <dgm:cxn modelId="{BE9580ED-E853-1B4E-B1F7-B7FC2F2C5C71}" type="presOf" srcId="{C3E5A1BF-FCEA-5B49-AD8F-E445599B419A}" destId="{04EC0F6C-016A-2A4B-AA56-37D7614E29B7}" srcOrd="0" destOrd="0" presId="urn:microsoft.com/office/officeart/2005/8/layout/hierarchy4"/>
    <dgm:cxn modelId="{6187D6F1-25E3-314E-8E04-9924EAB8F842}" srcId="{E18919AC-740A-BC40-85E2-6F75DA6F5138}" destId="{CC55ED17-3734-8E4E-821A-92EE960F35F2}" srcOrd="0" destOrd="0" parTransId="{1FE4720E-5C22-3449-A749-D37FE992D550}" sibTransId="{264F0796-6B69-1C44-B465-406E9AEF2D50}"/>
    <dgm:cxn modelId="{232A54F6-AA62-6647-A519-E89825370400}" type="presOf" srcId="{7E5C767B-342B-AC46-A2DB-0D5C42EFE5F6}" destId="{EB1A729B-3A8B-614C-B176-50913E501739}" srcOrd="0" destOrd="0" presId="urn:microsoft.com/office/officeart/2005/8/layout/hierarchy4"/>
    <dgm:cxn modelId="{474CC8FC-B167-6745-A847-DD3F2964DAF0}" srcId="{65017320-50A3-CF44-90FD-456141A13F98}" destId="{E18919AC-740A-BC40-85E2-6F75DA6F5138}" srcOrd="1" destOrd="0" parTransId="{CE948AB1-14CD-8D46-99AD-7EF1045DAE3E}" sibTransId="{A884EABC-C88F-034A-BBDF-7FD45AD42D3A}"/>
    <dgm:cxn modelId="{33ADBC34-8263-9B41-B90D-EA564F02DB9B}" type="presParOf" srcId="{EB1A729B-3A8B-614C-B176-50913E501739}" destId="{9A205AD9-A374-784B-84DC-4407457F61F7}" srcOrd="0" destOrd="0" presId="urn:microsoft.com/office/officeart/2005/8/layout/hierarchy4"/>
    <dgm:cxn modelId="{656BB2ED-15A8-B74A-96BA-9E3E92628CDE}" type="presParOf" srcId="{9A205AD9-A374-784B-84DC-4407457F61F7}" destId="{E599F190-953F-BB49-AE29-44DA15EFE444}" srcOrd="0" destOrd="0" presId="urn:microsoft.com/office/officeart/2005/8/layout/hierarchy4"/>
    <dgm:cxn modelId="{5B62EB2A-C1DC-014B-8332-140130A8574B}" type="presParOf" srcId="{9A205AD9-A374-784B-84DC-4407457F61F7}" destId="{545846FD-5EEA-5146-9AF1-8DA2CC1B82B1}" srcOrd="1" destOrd="0" presId="urn:microsoft.com/office/officeart/2005/8/layout/hierarchy4"/>
    <dgm:cxn modelId="{8CA36574-7B59-A54D-8441-2F652E04DC3D}" type="presParOf" srcId="{9A205AD9-A374-784B-84DC-4407457F61F7}" destId="{947ED9C3-3A1A-B048-92B9-47BECB7975D4}" srcOrd="2" destOrd="0" presId="urn:microsoft.com/office/officeart/2005/8/layout/hierarchy4"/>
    <dgm:cxn modelId="{7FA471D4-A883-E54F-9986-C8381C1D5A62}" type="presParOf" srcId="{947ED9C3-3A1A-B048-92B9-47BECB7975D4}" destId="{55FC6081-CBB2-E04A-B62C-8607607B3B71}" srcOrd="0" destOrd="0" presId="urn:microsoft.com/office/officeart/2005/8/layout/hierarchy4"/>
    <dgm:cxn modelId="{432FA61A-ABE5-1D41-9EB8-3F8D1D76894A}" type="presParOf" srcId="{55FC6081-CBB2-E04A-B62C-8607607B3B71}" destId="{04EC0F6C-016A-2A4B-AA56-37D7614E29B7}" srcOrd="0" destOrd="0" presId="urn:microsoft.com/office/officeart/2005/8/layout/hierarchy4"/>
    <dgm:cxn modelId="{DBC166B1-45DC-F647-8A4B-7D3CC943468A}" type="presParOf" srcId="{55FC6081-CBB2-E04A-B62C-8607607B3B71}" destId="{7FE92ABA-7924-634D-B08B-AB79800E14CD}" srcOrd="1" destOrd="0" presId="urn:microsoft.com/office/officeart/2005/8/layout/hierarchy4"/>
    <dgm:cxn modelId="{F951D154-E485-A44C-AD35-3272E4FEBCEE}" type="presParOf" srcId="{55FC6081-CBB2-E04A-B62C-8607607B3B71}" destId="{AB718C72-001C-4D4B-BAC5-66C0031C6698}" srcOrd="2" destOrd="0" presId="urn:microsoft.com/office/officeart/2005/8/layout/hierarchy4"/>
    <dgm:cxn modelId="{842A90AD-0887-6B43-B8BE-96CCF7CB4832}" type="presParOf" srcId="{AB718C72-001C-4D4B-BAC5-66C0031C6698}" destId="{F48DD822-06A4-FB41-8B9A-F881881FA007}" srcOrd="0" destOrd="0" presId="urn:microsoft.com/office/officeart/2005/8/layout/hierarchy4"/>
    <dgm:cxn modelId="{B2B3B0F7-5CF0-4A4F-89C1-B2B6309FE6E7}" type="presParOf" srcId="{F48DD822-06A4-FB41-8B9A-F881881FA007}" destId="{E10E3611-E6CA-F144-B6B3-71C4A83EE850}" srcOrd="0" destOrd="0" presId="urn:microsoft.com/office/officeart/2005/8/layout/hierarchy4"/>
    <dgm:cxn modelId="{14C7E1D6-669B-A14D-8B04-D88023E1AD0A}" type="presParOf" srcId="{F48DD822-06A4-FB41-8B9A-F881881FA007}" destId="{D27B92D7-2F75-5141-90FF-7AFDFC973C23}" srcOrd="1" destOrd="0" presId="urn:microsoft.com/office/officeart/2005/8/layout/hierarchy4"/>
    <dgm:cxn modelId="{919EA4D6-AB89-8C4E-8FB9-4C6A68BF51E8}" type="presParOf" srcId="{AB718C72-001C-4D4B-BAC5-66C0031C6698}" destId="{85512BB4-4E97-F64C-A8E0-7384D3746B5F}" srcOrd="1" destOrd="0" presId="urn:microsoft.com/office/officeart/2005/8/layout/hierarchy4"/>
    <dgm:cxn modelId="{00863DE5-6FA8-4281-B122-9881578AE60C}" type="presParOf" srcId="{AB718C72-001C-4D4B-BAC5-66C0031C6698}" destId="{9328F255-4106-4D8C-BA58-1E23E54E8ED1}" srcOrd="2" destOrd="0" presId="urn:microsoft.com/office/officeart/2005/8/layout/hierarchy4"/>
    <dgm:cxn modelId="{14EE8289-E7D5-4D4A-B75A-26776D6DEDEB}" type="presParOf" srcId="{9328F255-4106-4D8C-BA58-1E23E54E8ED1}" destId="{B1746F72-9555-46D1-8D5F-6EF39A475291}" srcOrd="0" destOrd="0" presId="urn:microsoft.com/office/officeart/2005/8/layout/hierarchy4"/>
    <dgm:cxn modelId="{5BCF6366-9A24-47E6-9F7D-CDECE5D9C187}" type="presParOf" srcId="{9328F255-4106-4D8C-BA58-1E23E54E8ED1}" destId="{57C4FA70-3EEB-4B13-8F00-F5691ABCFC68}" srcOrd="1" destOrd="0" presId="urn:microsoft.com/office/officeart/2005/8/layout/hierarchy4"/>
    <dgm:cxn modelId="{9BBF0FAC-3096-4DD3-BCCE-22BAA801A725}" type="presParOf" srcId="{AB718C72-001C-4D4B-BAC5-66C0031C6698}" destId="{B7ED89AF-E1FA-4F19-BD70-C7263E1F120D}" srcOrd="3" destOrd="0" presId="urn:microsoft.com/office/officeart/2005/8/layout/hierarchy4"/>
    <dgm:cxn modelId="{4AF922D2-18A1-084C-9A21-B08AB7060F75}" type="presParOf" srcId="{AB718C72-001C-4D4B-BAC5-66C0031C6698}" destId="{501DE4B5-F7B4-D749-826F-4CA10918213A}" srcOrd="4" destOrd="0" presId="urn:microsoft.com/office/officeart/2005/8/layout/hierarchy4"/>
    <dgm:cxn modelId="{5FB839C4-2562-4B4C-9426-2584E9F6159D}" type="presParOf" srcId="{501DE4B5-F7B4-D749-826F-4CA10918213A}" destId="{9DA9C59B-3983-CE44-B1FA-B922335A4B55}" srcOrd="0" destOrd="0" presId="urn:microsoft.com/office/officeart/2005/8/layout/hierarchy4"/>
    <dgm:cxn modelId="{3CDBBFF4-4788-4849-8FFE-234406A6E466}" type="presParOf" srcId="{501DE4B5-F7B4-D749-826F-4CA10918213A}" destId="{6968FF87-314F-224E-9861-4B82D4B2B0C8}" srcOrd="1" destOrd="0" presId="urn:microsoft.com/office/officeart/2005/8/layout/hierarchy4"/>
    <dgm:cxn modelId="{DFF296FB-7841-E840-9010-065C9FD9C1E0}" type="presParOf" srcId="{501DE4B5-F7B4-D749-826F-4CA10918213A}" destId="{B3D18890-4FEA-9C42-ACCA-FDDF09B21C3A}" srcOrd="2" destOrd="0" presId="urn:microsoft.com/office/officeart/2005/8/layout/hierarchy4"/>
    <dgm:cxn modelId="{BDF7645D-1629-F843-A84C-F11AE552B5D5}" type="presParOf" srcId="{B3D18890-4FEA-9C42-ACCA-FDDF09B21C3A}" destId="{95E33861-0AAE-4642-90C8-F0F48851C59A}" srcOrd="0" destOrd="0" presId="urn:microsoft.com/office/officeart/2005/8/layout/hierarchy4"/>
    <dgm:cxn modelId="{F9982619-85E6-AB4B-B4E1-80B474374593}" type="presParOf" srcId="{95E33861-0AAE-4642-90C8-F0F48851C59A}" destId="{FA627397-63BA-9C4E-BCE7-66946FCA3FB8}" srcOrd="0" destOrd="0" presId="urn:microsoft.com/office/officeart/2005/8/layout/hierarchy4"/>
    <dgm:cxn modelId="{6141A27F-BF75-2444-B004-6A6A2A4FD5BC}" type="presParOf" srcId="{95E33861-0AAE-4642-90C8-F0F48851C59A}" destId="{66CBFE64-06C8-5844-919E-32F63F73CD96}" srcOrd="1" destOrd="0" presId="urn:microsoft.com/office/officeart/2005/8/layout/hierarchy4"/>
    <dgm:cxn modelId="{CDC2FD94-6A6F-7D43-9D84-52ABA7C7C434}" type="presParOf" srcId="{B3D18890-4FEA-9C42-ACCA-FDDF09B21C3A}" destId="{C5B99274-94ED-2F47-897D-72AC50E08450}" srcOrd="1" destOrd="0" presId="urn:microsoft.com/office/officeart/2005/8/layout/hierarchy4"/>
    <dgm:cxn modelId="{70DB62E1-C267-1F40-A631-07CF037C55DB}" type="presParOf" srcId="{B3D18890-4FEA-9C42-ACCA-FDDF09B21C3A}" destId="{F5F8CB8F-4453-154E-8737-E98700ED8895}" srcOrd="2" destOrd="0" presId="urn:microsoft.com/office/officeart/2005/8/layout/hierarchy4"/>
    <dgm:cxn modelId="{59E529DF-5403-1E4D-A6F4-9A1B295BA8A2}" type="presParOf" srcId="{F5F8CB8F-4453-154E-8737-E98700ED8895}" destId="{A49EAFC2-111F-8449-A44D-680103BA0812}" srcOrd="0" destOrd="0" presId="urn:microsoft.com/office/officeart/2005/8/layout/hierarchy4"/>
    <dgm:cxn modelId="{27294481-5546-3E42-8AF3-335066402833}" type="presParOf" srcId="{F5F8CB8F-4453-154E-8737-E98700ED8895}" destId="{32F0BF8E-6114-224E-AD23-A5E942697E27}" srcOrd="1" destOrd="0" presId="urn:microsoft.com/office/officeart/2005/8/layout/hierarchy4"/>
    <dgm:cxn modelId="{8EBD5150-AC42-4EA9-8023-7B7E669A0AB7}" type="presParOf" srcId="{B3D18890-4FEA-9C42-ACCA-FDDF09B21C3A}" destId="{C1E629D0-3A49-4330-9AC4-6FC3E1E68090}" srcOrd="3" destOrd="0" presId="urn:microsoft.com/office/officeart/2005/8/layout/hierarchy4"/>
    <dgm:cxn modelId="{D4839471-EEAB-403B-9B01-97D245231321}" type="presParOf" srcId="{B3D18890-4FEA-9C42-ACCA-FDDF09B21C3A}" destId="{6643FE62-05D8-41DF-8F1D-EF4AD6B72DEB}" srcOrd="4" destOrd="0" presId="urn:microsoft.com/office/officeart/2005/8/layout/hierarchy4"/>
    <dgm:cxn modelId="{7C5777EC-C35B-452F-A130-8482888A176C}" type="presParOf" srcId="{6643FE62-05D8-41DF-8F1D-EF4AD6B72DEB}" destId="{8A8C4086-5E65-4859-ABCF-84008CCA5A11}" srcOrd="0" destOrd="0" presId="urn:microsoft.com/office/officeart/2005/8/layout/hierarchy4"/>
    <dgm:cxn modelId="{AC639E40-C9FE-447F-9BC1-57187CE73EE6}" type="presParOf" srcId="{6643FE62-05D8-41DF-8F1D-EF4AD6B72DEB}" destId="{73D840A5-5924-4945-A0B2-61C6FC5F9213}" srcOrd="1" destOrd="0" presId="urn:microsoft.com/office/officeart/2005/8/layout/hierarchy4"/>
    <dgm:cxn modelId="{55195017-2729-4915-8047-3662FB360C5B}" type="presParOf" srcId="{B3D18890-4FEA-9C42-ACCA-FDDF09B21C3A}" destId="{F590C686-12DB-4B1A-A683-24246FAE1D3B}" srcOrd="5" destOrd="0" presId="urn:microsoft.com/office/officeart/2005/8/layout/hierarchy4"/>
    <dgm:cxn modelId="{111FEA2F-6C05-440A-83EE-ADC53F56BE41}" type="presParOf" srcId="{B3D18890-4FEA-9C42-ACCA-FDDF09B21C3A}" destId="{62D67D77-2108-493F-8DDE-8EB2BC10433E}" srcOrd="6" destOrd="0" presId="urn:microsoft.com/office/officeart/2005/8/layout/hierarchy4"/>
    <dgm:cxn modelId="{E3D9E1A8-1398-404C-AB03-07F00865CB8C}" type="presParOf" srcId="{62D67D77-2108-493F-8DDE-8EB2BC10433E}" destId="{5D2CA383-DD56-48A7-91ED-B833AD2E0559}" srcOrd="0" destOrd="0" presId="urn:microsoft.com/office/officeart/2005/8/layout/hierarchy4"/>
    <dgm:cxn modelId="{48424681-DDD3-4341-9F74-3767B5B06E6A}" type="presParOf" srcId="{62D67D77-2108-493F-8DDE-8EB2BC10433E}" destId="{169C4A09-AB54-4745-B0B0-A9362DF3364A}" srcOrd="1" destOrd="0" presId="urn:microsoft.com/office/officeart/2005/8/layout/hierarchy4"/>
    <dgm:cxn modelId="{0FFCD234-0DF6-4728-9DAF-DBB032DEDA01}" type="presParOf" srcId="{B3D18890-4FEA-9C42-ACCA-FDDF09B21C3A}" destId="{5C658F66-69C0-4960-908F-A2C6A5DEF379}" srcOrd="7" destOrd="0" presId="urn:microsoft.com/office/officeart/2005/8/layout/hierarchy4"/>
    <dgm:cxn modelId="{F5576D68-696E-4FEA-A9ED-27223A5178DA}" type="presParOf" srcId="{B3D18890-4FEA-9C42-ACCA-FDDF09B21C3A}" destId="{D239CBFC-FD4F-4369-944C-1BA28255D05D}" srcOrd="8" destOrd="0" presId="urn:microsoft.com/office/officeart/2005/8/layout/hierarchy4"/>
    <dgm:cxn modelId="{20753D47-D138-402B-BA25-1451655099ED}" type="presParOf" srcId="{D239CBFC-FD4F-4369-944C-1BA28255D05D}" destId="{1F312989-7676-4E0B-BEC6-1C7DCC94701E}" srcOrd="0" destOrd="0" presId="urn:microsoft.com/office/officeart/2005/8/layout/hierarchy4"/>
    <dgm:cxn modelId="{8283EFB2-AB13-4161-A6FD-2FE7FC2A4C35}" type="presParOf" srcId="{D239CBFC-FD4F-4369-944C-1BA28255D05D}" destId="{CABE7003-EE85-4284-95CB-E64095A6ADA3}" srcOrd="1" destOrd="0" presId="urn:microsoft.com/office/officeart/2005/8/layout/hierarchy4"/>
    <dgm:cxn modelId="{30CEF2E3-7E5F-456E-85E9-C8EB7B6473BA}" type="presParOf" srcId="{B3D18890-4FEA-9C42-ACCA-FDDF09B21C3A}" destId="{C755E5EB-9360-4B57-AD29-2840BC864EB6}" srcOrd="9" destOrd="0" presId="urn:microsoft.com/office/officeart/2005/8/layout/hierarchy4"/>
    <dgm:cxn modelId="{7713F5D7-6EC6-4DB0-9B44-01BC7A150659}" type="presParOf" srcId="{B3D18890-4FEA-9C42-ACCA-FDDF09B21C3A}" destId="{B4CD8070-0E43-49AA-A502-DD6C22C9BA2F}" srcOrd="10" destOrd="0" presId="urn:microsoft.com/office/officeart/2005/8/layout/hierarchy4"/>
    <dgm:cxn modelId="{750C1929-B664-4815-95E0-9E25B2A7EA84}" type="presParOf" srcId="{B4CD8070-0E43-49AA-A502-DD6C22C9BA2F}" destId="{25D972A7-BA25-493E-989B-122746AA2336}" srcOrd="0" destOrd="0" presId="urn:microsoft.com/office/officeart/2005/8/layout/hierarchy4"/>
    <dgm:cxn modelId="{1EA592B8-6707-4A5A-96ED-8D479BB4922A}" type="presParOf" srcId="{B4CD8070-0E43-49AA-A502-DD6C22C9BA2F}" destId="{0AFD9AF9-2F26-4DAD-92D8-8DFCE2EB5875}" srcOrd="1" destOrd="0" presId="urn:microsoft.com/office/officeart/2005/8/layout/hierarchy4"/>
    <dgm:cxn modelId="{4B72FDEB-FFAD-BF40-8ABC-4024CC72EC02}" type="presParOf" srcId="{947ED9C3-3A1A-B048-92B9-47BECB7975D4}" destId="{DCEC16C7-A9A2-F44D-964B-94BA12C1D3AF}" srcOrd="1" destOrd="0" presId="urn:microsoft.com/office/officeart/2005/8/layout/hierarchy4"/>
    <dgm:cxn modelId="{1A52A057-642A-4144-9121-77ED6F653B14}" type="presParOf" srcId="{947ED9C3-3A1A-B048-92B9-47BECB7975D4}" destId="{00825693-D00A-D74E-B858-5DEFFEDF8D47}" srcOrd="2" destOrd="0" presId="urn:microsoft.com/office/officeart/2005/8/layout/hierarchy4"/>
    <dgm:cxn modelId="{A4F1070C-2053-6A48-8ECA-899BAA075D04}" type="presParOf" srcId="{00825693-D00A-D74E-B858-5DEFFEDF8D47}" destId="{EA07EEF5-97E4-C74A-8FF2-37B9AE71C5B5}" srcOrd="0" destOrd="0" presId="urn:microsoft.com/office/officeart/2005/8/layout/hierarchy4"/>
    <dgm:cxn modelId="{93DF9236-F7CB-DF44-AF40-CBB6CB38C22B}" type="presParOf" srcId="{00825693-D00A-D74E-B858-5DEFFEDF8D47}" destId="{93B5D837-EB01-E14C-AB22-43622148D74C}" srcOrd="1" destOrd="0" presId="urn:microsoft.com/office/officeart/2005/8/layout/hierarchy4"/>
    <dgm:cxn modelId="{211A9E7B-2953-6244-9CB7-8195853FAD6D}" type="presParOf" srcId="{00825693-D00A-D74E-B858-5DEFFEDF8D47}" destId="{2AEE6899-C400-BD4D-83E4-B3CCCEBA4B4D}" srcOrd="2" destOrd="0" presId="urn:microsoft.com/office/officeart/2005/8/layout/hierarchy4"/>
    <dgm:cxn modelId="{44835BEC-3A6E-624D-8A35-BD1A1B63EF31}" type="presParOf" srcId="{2AEE6899-C400-BD4D-83E4-B3CCCEBA4B4D}" destId="{8D415CF2-0AB5-8D48-9448-370312253197}" srcOrd="0" destOrd="0" presId="urn:microsoft.com/office/officeart/2005/8/layout/hierarchy4"/>
    <dgm:cxn modelId="{9FB23E3E-D345-0442-BF0C-D44244D79833}" type="presParOf" srcId="{8D415CF2-0AB5-8D48-9448-370312253197}" destId="{3F995454-488B-1845-BFD7-B655339D38F5}" srcOrd="0" destOrd="0" presId="urn:microsoft.com/office/officeart/2005/8/layout/hierarchy4"/>
    <dgm:cxn modelId="{AA09A7A8-82D9-4240-B620-F2EC79B1471C}" type="presParOf" srcId="{8D415CF2-0AB5-8D48-9448-370312253197}" destId="{22A9E0E1-6E52-3F48-AEAD-8712202A8C0F}" srcOrd="1" destOrd="0" presId="urn:microsoft.com/office/officeart/2005/8/layout/hierarchy4"/>
    <dgm:cxn modelId="{2659EB21-60DE-9042-82F2-3A49C7345CCE}" type="presParOf" srcId="{2AEE6899-C400-BD4D-83E4-B3CCCEBA4B4D}" destId="{BDDE2495-1009-8D4A-A3AC-CBB84A775B0D}" srcOrd="1" destOrd="0" presId="urn:microsoft.com/office/officeart/2005/8/layout/hierarchy4"/>
    <dgm:cxn modelId="{2AE3FE0C-75EA-2340-9686-DC40D75F1FC2}" type="presParOf" srcId="{2AEE6899-C400-BD4D-83E4-B3CCCEBA4B4D}" destId="{13C9EBC4-71E9-D945-94D8-D99CC10F3F93}" srcOrd="2" destOrd="0" presId="urn:microsoft.com/office/officeart/2005/8/layout/hierarchy4"/>
    <dgm:cxn modelId="{078FB809-8BCF-2D41-A552-630A17F9ACD0}" type="presParOf" srcId="{13C9EBC4-71E9-D945-94D8-D99CC10F3F93}" destId="{CAA9D7B6-7737-9C43-AFED-AD270516CE08}" srcOrd="0" destOrd="0" presId="urn:microsoft.com/office/officeart/2005/8/layout/hierarchy4"/>
    <dgm:cxn modelId="{955DF445-E865-5F42-9126-9A91F3305D9D}" type="presParOf" srcId="{13C9EBC4-71E9-D945-94D8-D99CC10F3F93}" destId="{1C87BF36-A465-0043-BCDB-2E7DE2E7F9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F190-953F-BB49-AE29-44DA15EFE444}">
      <dsp:nvSpPr>
        <dsp:cNvPr id="0" name=""/>
        <dsp:cNvSpPr/>
      </dsp:nvSpPr>
      <dsp:spPr>
        <a:xfrm>
          <a:off x="3843" y="833"/>
          <a:ext cx="11836443" cy="1305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Gill Sans MT" panose="020B0502020104020203" pitchFamily="34" charset="77"/>
            </a:rPr>
            <a:t>Online System</a:t>
          </a:r>
        </a:p>
      </dsp:txBody>
      <dsp:txXfrm>
        <a:off x="42084" y="39074"/>
        <a:ext cx="11759961" cy="1229164"/>
      </dsp:txXfrm>
    </dsp:sp>
    <dsp:sp modelId="{04EC0F6C-016A-2A4B-AA56-37D7614E29B7}">
      <dsp:nvSpPr>
        <dsp:cNvPr id="0" name=""/>
        <dsp:cNvSpPr/>
      </dsp:nvSpPr>
      <dsp:spPr>
        <a:xfrm>
          <a:off x="15396" y="1467278"/>
          <a:ext cx="7678173" cy="1305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Gill Sans MT" panose="020B0502020104020203" pitchFamily="34" charset="77"/>
            </a:rPr>
            <a:t>Administration and Reporting Portal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endParaRPr lang="en-US" sz="3000" kern="1200" dirty="0">
            <a:solidFill>
              <a:schemeClr val="bg2"/>
            </a:solidFill>
            <a:latin typeface="Gill Sans MT" panose="020B0502020104020203" pitchFamily="34" charset="77"/>
          </a:endParaRPr>
        </a:p>
      </dsp:txBody>
      <dsp:txXfrm>
        <a:off x="53637" y="1505519"/>
        <a:ext cx="7601691" cy="1229164"/>
      </dsp:txXfrm>
    </dsp:sp>
    <dsp:sp modelId="{E10E3611-E6CA-F144-B6B3-71C4A83EE850}">
      <dsp:nvSpPr>
        <dsp:cNvPr id="0" name=""/>
        <dsp:cNvSpPr/>
      </dsp:nvSpPr>
      <dsp:spPr>
        <a:xfrm>
          <a:off x="30371" y="2933722"/>
          <a:ext cx="978995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Users</a:t>
          </a:r>
        </a:p>
      </dsp:txBody>
      <dsp:txXfrm>
        <a:off x="59045" y="2962396"/>
        <a:ext cx="921647" cy="1248298"/>
      </dsp:txXfrm>
    </dsp:sp>
    <dsp:sp modelId="{B1746F72-9555-46D1-8D5F-6EF39A475291}">
      <dsp:nvSpPr>
        <dsp:cNvPr id="0" name=""/>
        <dsp:cNvSpPr/>
      </dsp:nvSpPr>
      <dsp:spPr>
        <a:xfrm>
          <a:off x="1090744" y="2933722"/>
          <a:ext cx="978995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Reporting</a:t>
          </a:r>
        </a:p>
      </dsp:txBody>
      <dsp:txXfrm>
        <a:off x="1119418" y="2962396"/>
        <a:ext cx="921647" cy="1248298"/>
      </dsp:txXfrm>
    </dsp:sp>
    <dsp:sp modelId="{9DA9C59B-3983-CE44-B1FA-B922335A4B55}">
      <dsp:nvSpPr>
        <dsp:cNvPr id="0" name=""/>
        <dsp:cNvSpPr/>
      </dsp:nvSpPr>
      <dsp:spPr>
        <a:xfrm>
          <a:off x="2156889" y="2923089"/>
          <a:ext cx="5527477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Administration</a:t>
          </a:r>
        </a:p>
      </dsp:txBody>
      <dsp:txXfrm>
        <a:off x="2195130" y="2961330"/>
        <a:ext cx="5450995" cy="1229164"/>
      </dsp:txXfrm>
    </dsp:sp>
    <dsp:sp modelId="{FA627397-63BA-9C4E-BCE7-66946FCA3FB8}">
      <dsp:nvSpPr>
        <dsp:cNvPr id="0" name=""/>
        <dsp:cNvSpPr/>
      </dsp:nvSpPr>
      <dsp:spPr>
        <a:xfrm>
          <a:off x="2186256" y="4304476"/>
          <a:ext cx="833270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Site Setup</a:t>
          </a:r>
        </a:p>
      </dsp:txBody>
      <dsp:txXfrm>
        <a:off x="2210662" y="4328882"/>
        <a:ext cx="784458" cy="935815"/>
      </dsp:txXfrm>
    </dsp:sp>
    <dsp:sp modelId="{A49EAFC2-111F-8449-A44D-680103BA0812}">
      <dsp:nvSpPr>
        <dsp:cNvPr id="0" name=""/>
        <dsp:cNvSpPr/>
      </dsp:nvSpPr>
      <dsp:spPr>
        <a:xfrm>
          <a:off x="3050237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Students</a:t>
          </a:r>
        </a:p>
      </dsp:txBody>
      <dsp:txXfrm>
        <a:off x="3076363" y="4330602"/>
        <a:ext cx="839766" cy="932375"/>
      </dsp:txXfrm>
    </dsp:sp>
    <dsp:sp modelId="{8A8C4086-5E65-4859-ABCF-84008CCA5A11}">
      <dsp:nvSpPr>
        <dsp:cNvPr id="0" name=""/>
        <dsp:cNvSpPr/>
      </dsp:nvSpPr>
      <dsp:spPr>
        <a:xfrm>
          <a:off x="3982944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Enrollment Transfer</a:t>
          </a:r>
        </a:p>
      </dsp:txBody>
      <dsp:txXfrm>
        <a:off x="4009070" y="4330602"/>
        <a:ext cx="839766" cy="932375"/>
      </dsp:txXfrm>
    </dsp:sp>
    <dsp:sp modelId="{5D2CA383-DD56-48A7-91ED-B833AD2E0559}">
      <dsp:nvSpPr>
        <dsp:cNvPr id="0" name=""/>
        <dsp:cNvSpPr/>
      </dsp:nvSpPr>
      <dsp:spPr>
        <a:xfrm>
          <a:off x="4915651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Classes</a:t>
          </a:r>
        </a:p>
      </dsp:txBody>
      <dsp:txXfrm>
        <a:off x="4941777" y="4330602"/>
        <a:ext cx="839766" cy="932375"/>
      </dsp:txXfrm>
    </dsp:sp>
    <dsp:sp modelId="{1F312989-7676-4E0B-BEC6-1C7DCC94701E}">
      <dsp:nvSpPr>
        <dsp:cNvPr id="0" name=""/>
        <dsp:cNvSpPr/>
      </dsp:nvSpPr>
      <dsp:spPr>
        <a:xfrm>
          <a:off x="5848358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Test Sessions</a:t>
          </a:r>
        </a:p>
      </dsp:txBody>
      <dsp:txXfrm>
        <a:off x="5874484" y="4330602"/>
        <a:ext cx="839766" cy="932375"/>
      </dsp:txXfrm>
    </dsp:sp>
    <dsp:sp modelId="{25D972A7-BA25-493E-989B-122746AA2336}">
      <dsp:nvSpPr>
        <dsp:cNvPr id="0" name=""/>
        <dsp:cNvSpPr/>
      </dsp:nvSpPr>
      <dsp:spPr>
        <a:xfrm>
          <a:off x="6781065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Scoring</a:t>
          </a:r>
        </a:p>
      </dsp:txBody>
      <dsp:txXfrm>
        <a:off x="6807191" y="4330602"/>
        <a:ext cx="839766" cy="932375"/>
      </dsp:txXfrm>
    </dsp:sp>
    <dsp:sp modelId="{EA07EEF5-97E4-C74A-8FF2-37B9AE71C5B5}">
      <dsp:nvSpPr>
        <dsp:cNvPr id="0" name=""/>
        <dsp:cNvSpPr/>
      </dsp:nvSpPr>
      <dsp:spPr>
        <a:xfrm>
          <a:off x="7856804" y="1467278"/>
          <a:ext cx="3971929" cy="1305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Gill Sans MT" panose="020B0502020104020203" pitchFamily="34" charset="77"/>
            </a:rPr>
            <a:t>Test Delivery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Gill Sans MT" panose="020B0502020104020203" pitchFamily="34" charset="77"/>
            </a:rPr>
            <a:t>Student Test Interface</a:t>
          </a:r>
        </a:p>
      </dsp:txBody>
      <dsp:txXfrm>
        <a:off x="7895045" y="1505519"/>
        <a:ext cx="3895447" cy="1229164"/>
      </dsp:txXfrm>
    </dsp:sp>
    <dsp:sp modelId="{3F995454-488B-1845-BFD7-B655339D38F5}">
      <dsp:nvSpPr>
        <dsp:cNvPr id="0" name=""/>
        <dsp:cNvSpPr/>
      </dsp:nvSpPr>
      <dsp:spPr>
        <a:xfrm>
          <a:off x="7856923" y="2933722"/>
          <a:ext cx="1945156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Kiosk</a:t>
          </a:r>
        </a:p>
      </dsp:txBody>
      <dsp:txXfrm>
        <a:off x="7895164" y="2971963"/>
        <a:ext cx="1868674" cy="1229164"/>
      </dsp:txXfrm>
    </dsp:sp>
    <dsp:sp modelId="{CAA9D7B6-7737-9C43-AFED-AD270516CE08}">
      <dsp:nvSpPr>
        <dsp:cNvPr id="0" name=""/>
        <dsp:cNvSpPr/>
      </dsp:nvSpPr>
      <dsp:spPr>
        <a:xfrm>
          <a:off x="9883457" y="2933722"/>
          <a:ext cx="1945156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Browser</a:t>
          </a:r>
        </a:p>
      </dsp:txBody>
      <dsp:txXfrm>
        <a:off x="9921698" y="2971963"/>
        <a:ext cx="1868674" cy="1229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272B2-BEAE-4065-A74D-224FEC87B86B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D93C-9E77-42B8-BF39-670B47961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18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7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86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34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2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4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05789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837A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09360"/>
            <a:ext cx="533563" cy="54864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1498" y="6309360"/>
            <a:ext cx="1828800" cy="54864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98711" y="6309360"/>
            <a:ext cx="9793289" cy="54864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4288" y="56033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3" descr="/Volumes/Creative/eMetric/Logo/eMetric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49" y="262419"/>
            <a:ext cx="2509653" cy="4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8D62-06C4-2047-9CD4-2D76EDA18EB2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3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2F3D-6006-C847-B59A-059F4E5DA332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FF79-2B29-404C-AE7C-AA56DB066C95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C6E4-A114-104D-8324-48291B156762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2610-B0EF-C249-82B6-ECFDF4078214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79DD-3CAF-CA4D-AECF-F0E9B47D1AC7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81FF-3BB2-3743-9ED6-92A830E3A722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B2F6-ACB3-1944-8E40-96598359FB35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58E7-09C0-CD4F-978C-A29895DDDB4F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753034"/>
          </a:xfrm>
          <a:solidFill>
            <a:schemeClr val="accent1"/>
          </a:solidFill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	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5058414"/>
          </a:xfrm>
        </p:spPr>
        <p:txBody>
          <a:bodyPr/>
          <a:lstStyle>
            <a:lvl1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2pPr>
            <a:lvl3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3pPr>
            <a:lvl4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4pPr>
            <a:lvl5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3956"/>
            <a:ext cx="552325" cy="18288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49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0660-5BCA-144D-88B0-8A367960F3C3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3052655" y="3052654"/>
            <a:ext cx="6656294" cy="550985"/>
          </a:xfrm>
          <a:solidFill>
            <a:schemeClr val="accent1"/>
          </a:solidFill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  <a:latin typeface="Lato Semibold"/>
              </a:defRPr>
            </a:lvl1pPr>
          </a:lstStyle>
          <a:p>
            <a:pPr algn="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0113" y="366190"/>
            <a:ext cx="10515600" cy="5058414"/>
          </a:xfrm>
        </p:spPr>
        <p:txBody>
          <a:bodyPr/>
          <a:lstStyle>
            <a:lvl1pPr>
              <a:defRPr>
                <a:latin typeface="Lato Light"/>
                <a:ea typeface="Lato Light"/>
                <a:cs typeface="Lato Light"/>
              </a:defRPr>
            </a:lvl1pPr>
            <a:lvl2pPr>
              <a:defRPr>
                <a:latin typeface="Lato Light"/>
                <a:ea typeface="Lato Light"/>
                <a:cs typeface="Lato Light"/>
              </a:defRPr>
            </a:lvl2pPr>
            <a:lvl3pPr>
              <a:defRPr>
                <a:latin typeface="Lato Light"/>
                <a:ea typeface="Lato Light"/>
                <a:cs typeface="Lato Light"/>
              </a:defRPr>
            </a:lvl3pPr>
            <a:lvl4pPr>
              <a:defRPr>
                <a:latin typeface="Lato Light"/>
                <a:ea typeface="Lato Light"/>
                <a:cs typeface="Lato Light"/>
              </a:defRPr>
            </a:lvl4pPr>
            <a:lvl5pPr>
              <a:defRPr>
                <a:latin typeface="Lato Light"/>
                <a:ea typeface="Lato Light"/>
                <a:cs typeface="Lato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63955"/>
            <a:ext cx="550985" cy="182881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7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3411-C027-CF4F-B9E2-72D52C6C80FE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37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FA6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89EF-AEAE-CC4D-8533-318489173826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98B0-98F7-E44E-BB30-8A4DD05EC922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6CE3-31FE-C741-8E7A-BBCF69998E43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F359-F9DF-A14B-BE53-B98289B987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E1E8-3442-9244-9F2B-FE77DA51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8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B33E1-4A75-3F41-B861-E9F54E60AF7E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8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9_4538A1B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ietechsupport@cognia.org" TargetMode="External"/><Relationship Id="rId2" Type="http://schemas.openxmlformats.org/officeDocument/2006/relationships/hyperlink" Target="http://bie.cogn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ie.cogn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ie.onlinehelp.cognia.org/reporting/" TargetMode="External"/><Relationship Id="rId2" Type="http://schemas.openxmlformats.org/officeDocument/2006/relationships/hyperlink" Target="https://bie.onlinehelp.cognia.org/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BIETechSupport@cognia.org" TargetMode="Externa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ewmexico.cognia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38_30AAF3D6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C86FEC-63B9-6745-83BE-CEC209D6E4B4}"/>
              </a:ext>
            </a:extLst>
          </p:cNvPr>
          <p:cNvSpPr/>
          <p:nvPr/>
        </p:nvSpPr>
        <p:spPr>
          <a:xfrm>
            <a:off x="0" y="5542539"/>
            <a:ext cx="12219813" cy="1315461"/>
          </a:xfrm>
          <a:prstGeom prst="rect">
            <a:avLst/>
          </a:prstGeom>
          <a:solidFill>
            <a:srgbClr val="FF6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2E6AD-5DA2-2A4A-90F5-F83A422E52B7}"/>
              </a:ext>
            </a:extLst>
          </p:cNvPr>
          <p:cNvSpPr/>
          <p:nvPr/>
        </p:nvSpPr>
        <p:spPr>
          <a:xfrm>
            <a:off x="4884857" y="4220790"/>
            <a:ext cx="2977055" cy="303293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23C43238-0827-9846-A3AA-D1B9DE70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91884" y="661441"/>
            <a:ext cx="16459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>
            <a:extLst>
              <a:ext uri="{FF2B5EF4-FFF2-40B4-BE49-F238E27FC236}">
                <a16:creationId xmlns:a16="http://schemas.microsoft.com/office/drawing/2014/main" id="{3708EAF6-C19F-F740-BF16-81E3F1BF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11" y="4482041"/>
            <a:ext cx="2431946" cy="243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Title 1">
            <a:extLst>
              <a:ext uri="{FF2B5EF4-FFF2-40B4-BE49-F238E27FC236}">
                <a16:creationId xmlns:a16="http://schemas.microsoft.com/office/drawing/2014/main" id="{635C7CEC-5EF0-B14F-B347-27DD355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7892" y="1824134"/>
            <a:ext cx="10476216" cy="1052709"/>
          </a:xfrm>
        </p:spPr>
        <p:txBody>
          <a:bodyPr anchor="t"/>
          <a:lstStyle/>
          <a:p>
            <a:r>
              <a:rPr lang="en-US" altLang="en-US" sz="6600" dirty="0"/>
              <a:t>Welcome! </a:t>
            </a:r>
            <a:endParaRPr lang="en-US" altLang="en-US" sz="4400" dirty="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142DE26-ACC8-2A47-8D14-3D69DBBA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0157648" y="344418"/>
            <a:ext cx="1240083" cy="124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58A94C3-617D-5640-B1A9-CD7D4D72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008" y="2906250"/>
            <a:ext cx="12192000" cy="32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The training will begin shortly</a:t>
            </a:r>
          </a:p>
        </p:txBody>
      </p:sp>
    </p:spTree>
    <p:extLst>
      <p:ext uri="{BB962C8B-B14F-4D97-AF65-F5344CB8AC3E}">
        <p14:creationId xmlns:p14="http://schemas.microsoft.com/office/powerpoint/2010/main" val="29831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7968-6154-4574-ACA1-D83EDFEB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6F58D4C-78AE-47F6-AF7E-4B6C479D6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6152"/>
              </p:ext>
            </p:extLst>
          </p:nvPr>
        </p:nvGraphicFramePr>
        <p:xfrm>
          <a:off x="552907" y="1265449"/>
          <a:ext cx="11094973" cy="459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5693">
                  <a:extLst>
                    <a:ext uri="{9D8B030D-6E8A-4147-A177-3AD203B41FA5}">
                      <a16:colId xmlns:a16="http://schemas.microsoft.com/office/drawing/2014/main" val="2404641891"/>
                    </a:ext>
                  </a:extLst>
                </a:gridCol>
                <a:gridCol w="3649280">
                  <a:extLst>
                    <a:ext uri="{9D8B030D-6E8A-4147-A177-3AD203B41FA5}">
                      <a16:colId xmlns:a16="http://schemas.microsoft.com/office/drawing/2014/main" val="3018568718"/>
                    </a:ext>
                  </a:extLst>
                </a:gridCol>
              </a:tblGrid>
              <a:tr h="865143"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 Light" panose="020F0302020204030203" pitchFamily="34" charset="0"/>
                        </a:rPr>
                        <a:t>Key Reporting Dates</a:t>
                      </a:r>
                    </a:p>
                    <a:p>
                      <a:pPr algn="l"/>
                      <a:endParaRPr lang="en-US" dirty="0">
                        <a:latin typeface="Lato Light" panose="020F030202020403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17690"/>
                  </a:ext>
                </a:extLst>
              </a:tr>
              <a:tr h="44920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2023 MSAA ELA &amp; Math reports available in DI (</a:t>
                      </a:r>
                      <a:r>
                        <a:rPr lang="en-US" sz="2400" b="1" i="0" dirty="0">
                          <a:latin typeface="Lato Light" panose="020F0302020204030203" pitchFamily="34" charset="0"/>
                        </a:rPr>
                        <a:t>includes ISR PDFs</a:t>
                      </a:r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July 17,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789625"/>
                  </a:ext>
                </a:extLst>
              </a:tr>
              <a:tr h="44920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2023 BIE Science report data files available in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Aug 28,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84010"/>
                  </a:ext>
                </a:extLst>
              </a:tr>
              <a:tr h="44920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2023 BIE Science ISRs PDFs in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Sep 11,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57552"/>
                  </a:ext>
                </a:extLst>
              </a:tr>
              <a:tr h="49912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2023 MSAA Science reports available in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Oct 16,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670982"/>
                  </a:ext>
                </a:extLst>
              </a:tr>
              <a:tr h="49912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Benchmark Science administration window 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Sep 18,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291927"/>
                  </a:ext>
                </a:extLst>
              </a:tr>
              <a:tr h="49912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Benchmark Science administration window closes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Mar 8,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25420"/>
                  </a:ext>
                </a:extLst>
              </a:tr>
              <a:tr h="49912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Benchmark Science reports in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After test is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05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3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CFD4-426A-4FD1-AD9E-9E8D2171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7AC3-65A8-46E3-841C-11758C7FE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55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5789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Access</a:t>
            </a: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http://bie.cognia.org</a:t>
            </a:r>
            <a:endParaRPr lang="en-US" sz="24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Open all year, previous accounts can be used this year</a:t>
            </a: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 new School Test Coordinators, accounts will be created by Cognia &amp; credentials will be emailed to you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STCs will create all new portal user accounts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Usernames must be unique 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Your email address controls your account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New users will receive two automated emails, one with username and one with temporary password from </a:t>
            </a:r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3"/>
              </a:rPr>
              <a:t>bietechsupport@cognia.org</a:t>
            </a:r>
            <a:endParaRPr lang="en-US" sz="24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When an account is deactivated or reactivated, the user will receive an email</a:t>
            </a:r>
          </a:p>
          <a:p>
            <a:r>
              <a:rPr lang="en-US" sz="2400" b="1" dirty="0">
                <a:solidFill>
                  <a:srgbClr val="FF000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STCs should periodically audit and deactivate user accounts</a:t>
            </a:r>
          </a:p>
          <a:p>
            <a:pPr marL="0" indent="0">
              <a:buNone/>
            </a:pPr>
            <a:endParaRPr lang="en-US" sz="24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en-US" sz="3200" b="1" dirty="0">
              <a:solidFill>
                <a:srgbClr val="005789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A42CA-06FF-485C-AE46-E5C78ECB8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03" y="43872"/>
            <a:ext cx="669407" cy="6694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99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B17C-8A4B-4CB0-B349-6D7D6F15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E2A941-008B-48B9-B57D-39F97A586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483020"/>
              </p:ext>
            </p:extLst>
          </p:nvPr>
        </p:nvGraphicFramePr>
        <p:xfrm>
          <a:off x="644563" y="110319"/>
          <a:ext cx="11330304" cy="6563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90084">
                  <a:extLst>
                    <a:ext uri="{9D8B030D-6E8A-4147-A177-3AD203B41FA5}">
                      <a16:colId xmlns:a16="http://schemas.microsoft.com/office/drawing/2014/main" val="127228142"/>
                    </a:ext>
                  </a:extLst>
                </a:gridCol>
                <a:gridCol w="7140220">
                  <a:extLst>
                    <a:ext uri="{9D8B030D-6E8A-4147-A177-3AD203B41FA5}">
                      <a16:colId xmlns:a16="http://schemas.microsoft.com/office/drawing/2014/main" val="3496183922"/>
                    </a:ext>
                  </a:extLst>
                </a:gridCol>
              </a:tblGrid>
              <a:tr h="35391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User 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Responsibilities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43915"/>
                  </a:ext>
                </a:extLst>
              </a:tr>
              <a:tr h="24007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School Test Coordinator (STC)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Manage Users (add, edit, or deactivate)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proctor password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Edit student information &amp; assign</a:t>
                      </a: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 student accommodations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Create, edit, and delete classes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Schedule test sessions &amp; print logins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Manage &amp; monitor test sessions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Assign test report code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Prepare IT network for student testing if there is no IT Coordinator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Light" panose="020F0302020204030203" pitchFamily="34" charset="0"/>
                        </a:rPr>
                        <a:t>View Science, MSAA, and Science Benchmark results in Data Interaction</a:t>
                      </a:r>
                      <a:endParaRPr lang="en-US" sz="16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Lato Light" panose="020F03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011081"/>
                  </a:ext>
                </a:extLst>
              </a:tr>
              <a:tr h="78441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IT Coordinator (ITC)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Prepare IT network for student testing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Conduct Site Readiness 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392891"/>
                  </a:ext>
                </a:extLst>
              </a:tr>
              <a:tr h="197601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Test Administrator (TA)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Create classes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Create test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View their students and test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Print student login tickets for their test sessions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Manage &amp; monitor test sessions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Assign test report codes</a:t>
                      </a:r>
                      <a:endParaRPr lang="en-US" sz="1600" b="1" dirty="0">
                        <a:latin typeface="Lato Light" panose="020F03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Score human scored items for Benchmark tests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Light" panose="020F0302020204030203" pitchFamily="34" charset="0"/>
                        </a:rPr>
                        <a:t>View Science Benchmark results in Data Interaction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1" dirty="0">
                        <a:latin typeface="Lato Light" panose="020F03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056861"/>
                  </a:ext>
                </a:extLst>
              </a:tr>
              <a:tr h="72674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Report Access Only (RAO)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Light" panose="020F0302020204030203" pitchFamily="34" charset="0"/>
                        </a:rPr>
                        <a:t>View Science, MSAA, and Science Benchmark results in Data Interaction</a:t>
                      </a:r>
                      <a:endParaRPr lang="en-US" sz="16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Lato Light" panose="020F03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94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92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4026-5A22-4CFC-85C0-71728D54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Log-in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72A395-513B-4DB8-9F3F-89F90F0B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87028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Portal URL: </a:t>
            </a:r>
            <a:r>
              <a:rPr lang="en-US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2"/>
              </a:rPr>
              <a:t>https://bie.cognia.org/</a:t>
            </a:r>
            <a:r>
              <a:rPr lang="en-US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378F5-0217-4301-8C2C-1AE01F3A2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03" y="43872"/>
            <a:ext cx="669407" cy="6694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1CA4A8F-6DE9-FCDB-98BB-3CF4289B6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36" y="1762041"/>
            <a:ext cx="9915728" cy="4529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23422-44F4-16F8-D5DA-10142E92C9F6}"/>
              </a:ext>
            </a:extLst>
          </p:cNvPr>
          <p:cNvSpPr/>
          <p:nvPr/>
        </p:nvSpPr>
        <p:spPr>
          <a:xfrm>
            <a:off x="1138136" y="1762042"/>
            <a:ext cx="10000034" cy="4529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7782-999C-4A76-82CC-D491C648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Main Page (STC 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5D6F0-2199-413F-AC54-616798B86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03" y="43872"/>
            <a:ext cx="669407" cy="6694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2791A-58D3-42FE-8493-AE9FED1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77871"/>
              </p:ext>
            </p:extLst>
          </p:nvPr>
        </p:nvGraphicFramePr>
        <p:xfrm>
          <a:off x="9134272" y="862114"/>
          <a:ext cx="2958338" cy="51181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51754">
                  <a:extLst>
                    <a:ext uri="{9D8B030D-6E8A-4147-A177-3AD203B41FA5}">
                      <a16:colId xmlns:a16="http://schemas.microsoft.com/office/drawing/2014/main" val="2671576022"/>
                    </a:ext>
                  </a:extLst>
                </a:gridCol>
                <a:gridCol w="2306584">
                  <a:extLst>
                    <a:ext uri="{9D8B030D-6E8A-4147-A177-3AD203B41FA5}">
                      <a16:colId xmlns:a16="http://schemas.microsoft.com/office/drawing/2014/main" val="4060567364"/>
                    </a:ext>
                  </a:extLst>
                </a:gridCol>
              </a:tblGrid>
              <a:tr h="4250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25009"/>
                  </a:ext>
                </a:extLst>
              </a:tr>
              <a:tr h="7546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BIE logo returns to portal home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6801"/>
                  </a:ext>
                </a:extLst>
              </a:tr>
              <a:tr h="59651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User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49522"/>
                  </a:ext>
                </a:extLst>
              </a:tr>
              <a:tr h="60404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View &amp; Edit user profile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17431"/>
                  </a:ext>
                </a:extLst>
              </a:tr>
              <a:tr h="6906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the BIE Help &amp; Support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02301"/>
                  </a:ext>
                </a:extLst>
              </a:tr>
              <a:tr h="61226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Logout of the 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624068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Administration Component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49102"/>
                  </a:ext>
                </a:extLst>
              </a:tr>
              <a:tr h="7397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55847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87FE50-E66F-350E-4822-B84CD57A5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" y="1222041"/>
            <a:ext cx="8947333" cy="447837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8EB380B-2DC6-A2FF-45D9-AA5026EA028F}"/>
              </a:ext>
            </a:extLst>
          </p:cNvPr>
          <p:cNvSpPr/>
          <p:nvPr/>
        </p:nvSpPr>
        <p:spPr>
          <a:xfrm>
            <a:off x="99390" y="865758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DB7140-7353-E6CF-F4CA-1ADEC098E815}"/>
              </a:ext>
            </a:extLst>
          </p:cNvPr>
          <p:cNvSpPr/>
          <p:nvPr/>
        </p:nvSpPr>
        <p:spPr>
          <a:xfrm>
            <a:off x="730631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2D2AEB-C11B-0FBE-4440-236B02CFDCB6}"/>
              </a:ext>
            </a:extLst>
          </p:cNvPr>
          <p:cNvSpPr/>
          <p:nvPr/>
        </p:nvSpPr>
        <p:spPr>
          <a:xfrm>
            <a:off x="7104362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B39C62-D9DA-89A8-0471-AF6D607E24C1}"/>
              </a:ext>
            </a:extLst>
          </p:cNvPr>
          <p:cNvSpPr/>
          <p:nvPr/>
        </p:nvSpPr>
        <p:spPr>
          <a:xfrm>
            <a:off x="7871790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225093-ACCD-7D19-8361-1CC321D6D1DA}"/>
              </a:ext>
            </a:extLst>
          </p:cNvPr>
          <p:cNvSpPr/>
          <p:nvPr/>
        </p:nvSpPr>
        <p:spPr>
          <a:xfrm>
            <a:off x="8578667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9248F7-5FB0-8950-DA4E-562F951583DD}"/>
              </a:ext>
            </a:extLst>
          </p:cNvPr>
          <p:cNvSpPr/>
          <p:nvPr/>
        </p:nvSpPr>
        <p:spPr>
          <a:xfrm>
            <a:off x="1863339" y="251582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295609-7DC9-7E63-89F9-8F5B476E9C3B}"/>
              </a:ext>
            </a:extLst>
          </p:cNvPr>
          <p:cNvSpPr/>
          <p:nvPr/>
        </p:nvSpPr>
        <p:spPr>
          <a:xfrm>
            <a:off x="3727807" y="251582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2824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575B-5336-166C-8E5C-7F84AB30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What is Available in Data Interaction?</a:t>
            </a: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367E-8BA1-DAE4-F89F-514EEE840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03" y="899793"/>
            <a:ext cx="10515600" cy="505841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Reports available: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Roster (with customizable fields that vary with program)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Individual Student Report (the layout is different from the Cognia paper ISR)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Summary reports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Data tools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Summary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Distribution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Cross-Tab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Scatter plot (MSAA only)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Filters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User Tools: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Student search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Save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Share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Download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Download paper ISR in pdf file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User activity log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Help guide</a:t>
            </a:r>
          </a:p>
          <a:p>
            <a:endParaRPr lang="en-US" sz="1600" dirty="0">
              <a:latin typeface="Lato" panose="020B0604020202020204" pitchFamily="34" charset="0"/>
              <a:ea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09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3B71-AE0D-FDB4-8499-C1CF5B35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Interaction Main Page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AECAE5-E480-3EE1-9FC2-46FA07565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867903"/>
            <a:ext cx="7620000" cy="5743764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A740A-ECDC-6A49-9F00-E1099D7B4C91}"/>
              </a:ext>
            </a:extLst>
          </p:cNvPr>
          <p:cNvGrpSpPr/>
          <p:nvPr/>
        </p:nvGrpSpPr>
        <p:grpSpPr>
          <a:xfrm>
            <a:off x="1903250" y="1553354"/>
            <a:ext cx="7307425" cy="2372287"/>
            <a:chOff x="1903250" y="1581929"/>
            <a:chExt cx="7307425" cy="23722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DC2D83-5DD5-8C21-A5C9-8290BF7DF7B7}"/>
                </a:ext>
              </a:extLst>
            </p:cNvPr>
            <p:cNvSpPr/>
            <p:nvPr/>
          </p:nvSpPr>
          <p:spPr>
            <a:xfrm>
              <a:off x="1903250" y="1581929"/>
              <a:ext cx="2040099" cy="354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9A5EB3-ABD7-E7CC-201F-D2D57F195B82}"/>
                </a:ext>
              </a:extLst>
            </p:cNvPr>
            <p:cNvSpPr txBox="1"/>
            <p:nvPr/>
          </p:nvSpPr>
          <p:spPr>
            <a:xfrm>
              <a:off x="5869027" y="2476888"/>
              <a:ext cx="33416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Select Program: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MSAA (Alternate Assessment)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Science (General Education)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Science Benchmark</a:t>
              </a:r>
            </a:p>
            <a:p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195FEB6-0D95-12BF-7058-F3E167ED92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71925" y="1781175"/>
              <a:ext cx="1896836" cy="77969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E5CD92-234D-4E37-73C9-6DA9BE27437C}"/>
              </a:ext>
            </a:extLst>
          </p:cNvPr>
          <p:cNvGrpSpPr/>
          <p:nvPr/>
        </p:nvGrpSpPr>
        <p:grpSpPr>
          <a:xfrm>
            <a:off x="1890615" y="1939867"/>
            <a:ext cx="7054262" cy="3036569"/>
            <a:chOff x="1890615" y="1939867"/>
            <a:chExt cx="7054262" cy="303656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A50AFD-E0E6-6BA6-4A5E-8B34846AACB4}"/>
                </a:ext>
              </a:extLst>
            </p:cNvPr>
            <p:cNvSpPr/>
            <p:nvPr/>
          </p:nvSpPr>
          <p:spPr>
            <a:xfrm>
              <a:off x="1890615" y="1939867"/>
              <a:ext cx="2052734" cy="354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585F4E-E17A-10AB-3430-557E3A73899F}"/>
                </a:ext>
              </a:extLst>
            </p:cNvPr>
            <p:cNvSpPr txBox="1"/>
            <p:nvPr/>
          </p:nvSpPr>
          <p:spPr>
            <a:xfrm>
              <a:off x="5884701" y="3776107"/>
              <a:ext cx="30601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Select Report: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Performance Summary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Roster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Data Tools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FB070CB-EDA2-2670-9715-2FA4430D83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71925" y="2142445"/>
              <a:ext cx="1912776" cy="1717639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B8C32C0-9363-5C56-3B66-B451207626D3}"/>
              </a:ext>
            </a:extLst>
          </p:cNvPr>
          <p:cNvSpPr/>
          <p:nvPr/>
        </p:nvSpPr>
        <p:spPr>
          <a:xfrm>
            <a:off x="1890615" y="2341224"/>
            <a:ext cx="2052734" cy="779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8235CA-812F-C2EB-6715-D32D17A83248}"/>
              </a:ext>
            </a:extLst>
          </p:cNvPr>
          <p:cNvGrpSpPr/>
          <p:nvPr/>
        </p:nvGrpSpPr>
        <p:grpSpPr>
          <a:xfrm>
            <a:off x="1204239" y="3189068"/>
            <a:ext cx="10568661" cy="2916769"/>
            <a:chOff x="1204239" y="3189068"/>
            <a:chExt cx="10568661" cy="29167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B6D4E7-01FB-987A-BB69-F5636A7F59E1}"/>
                </a:ext>
              </a:extLst>
            </p:cNvPr>
            <p:cNvSpPr/>
            <p:nvPr/>
          </p:nvSpPr>
          <p:spPr>
            <a:xfrm>
              <a:off x="1204239" y="3189068"/>
              <a:ext cx="3796386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B05FD6-BEDF-BF56-FA33-049FD4868835}"/>
                </a:ext>
              </a:extLst>
            </p:cNvPr>
            <p:cNvSpPr txBox="1"/>
            <p:nvPr/>
          </p:nvSpPr>
          <p:spPr>
            <a:xfrm>
              <a:off x="5884700" y="5028619"/>
              <a:ext cx="5888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Select Organization: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BIE State: BIE summary level data only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BOS, TCS or NAV: summary level data only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School name: school summary data and any student in school</a:t>
              </a: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E049050D-6ED1-FBD6-ED66-043B7E17E0C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000375" y="4426855"/>
              <a:ext cx="2868388" cy="840470"/>
            </a:xfrm>
            <a:prstGeom prst="bentConnector3">
              <a:avLst>
                <a:gd name="adj1" fmla="val 100142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52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3B71-AE0D-FDB4-8499-C1CF5B35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Interaction Main Page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AECAE5-E480-3EE1-9FC2-46FA07565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867903"/>
            <a:ext cx="7620000" cy="57437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3A9F4-4FE0-534C-40A3-E218C840E671}"/>
              </a:ext>
            </a:extLst>
          </p:cNvPr>
          <p:cNvSpPr txBox="1"/>
          <p:nvPr/>
        </p:nvSpPr>
        <p:spPr>
          <a:xfrm>
            <a:off x="5554890" y="2077018"/>
            <a:ext cx="6132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Other Tools: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Shared Reports: Reports shared by other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Download Center: retrieve large file downloads here (i.e., 100+ ISR PDFs) or zip files with paper ISRs in PDF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Help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Save report: Reports you saved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Search for specific student by name or student ID (NASIS ID)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94B74F-4DE3-D622-E996-4157D60B1DEC}"/>
              </a:ext>
            </a:extLst>
          </p:cNvPr>
          <p:cNvSpPr/>
          <p:nvPr/>
        </p:nvSpPr>
        <p:spPr>
          <a:xfrm>
            <a:off x="5287388" y="1538474"/>
            <a:ext cx="3275587" cy="423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63B5E-0387-0B85-452E-74D8008E520F}"/>
              </a:ext>
            </a:extLst>
          </p:cNvPr>
          <p:cNvSpPr/>
          <p:nvPr/>
        </p:nvSpPr>
        <p:spPr>
          <a:xfrm>
            <a:off x="5077838" y="1025719"/>
            <a:ext cx="3574549" cy="354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C3FEC-6C27-6721-95F8-58530DB2A646}"/>
              </a:ext>
            </a:extLst>
          </p:cNvPr>
          <p:cNvSpPr/>
          <p:nvPr/>
        </p:nvSpPr>
        <p:spPr>
          <a:xfrm>
            <a:off x="1857375" y="1952625"/>
            <a:ext cx="2085975" cy="4236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95F9-2AF4-B809-672B-FE9E4F02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Summary - Table</a:t>
            </a:r>
          </a:p>
        </p:txBody>
      </p:sp>
      <p:pic>
        <p:nvPicPr>
          <p:cNvPr id="5" name="Content Placeholder 4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4EE9E6D6-2081-E418-FB36-EA2A8F5D8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" y="1055370"/>
            <a:ext cx="9023964" cy="50593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22AA4-44A5-8581-97F2-9EA1E5394930}"/>
              </a:ext>
            </a:extLst>
          </p:cNvPr>
          <p:cNvSpPr/>
          <p:nvPr/>
        </p:nvSpPr>
        <p:spPr>
          <a:xfrm>
            <a:off x="8115300" y="1562099"/>
            <a:ext cx="392596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FBB86-A7C1-E375-6E80-CD06F8C9474C}"/>
              </a:ext>
            </a:extLst>
          </p:cNvPr>
          <p:cNvSpPr/>
          <p:nvPr/>
        </p:nvSpPr>
        <p:spPr>
          <a:xfrm>
            <a:off x="6953250" y="1562099"/>
            <a:ext cx="1085850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DF6438-EFFE-40CB-1650-0E12C253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" y="3056781"/>
            <a:ext cx="4934639" cy="3057952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4D9D3D-B7C5-FDBA-7E80-71BE8D59E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80" y="3047256"/>
            <a:ext cx="4934639" cy="1724266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DF2906-C8DB-2699-07F9-F10F0545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86" y="3429000"/>
            <a:ext cx="4934639" cy="32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61EC-4331-64A9-2C26-F195F27A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Summary - Table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4A2006-5718-8712-4FC3-EBBA0234B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55" y="1485900"/>
            <a:ext cx="8977889" cy="50593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EED2B7-4B66-EEFC-37B3-81EA9D57CBE7}"/>
              </a:ext>
            </a:extLst>
          </p:cNvPr>
          <p:cNvSpPr txBox="1"/>
          <p:nvPr/>
        </p:nvSpPr>
        <p:spPr>
          <a:xfrm>
            <a:off x="485191" y="934801"/>
            <a:ext cx="777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Disaggregated by Gender and show % of students in each Performance Indicator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BF1F3-891F-1406-C2D2-9D5C78A835F8}"/>
              </a:ext>
            </a:extLst>
          </p:cNvPr>
          <p:cNvSpPr/>
          <p:nvPr/>
        </p:nvSpPr>
        <p:spPr>
          <a:xfrm>
            <a:off x="8734424" y="1922803"/>
            <a:ext cx="657225" cy="352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CE8C3D3A-8D88-1562-840F-E7DA34CCE698}"/>
              </a:ext>
            </a:extLst>
          </p:cNvPr>
          <p:cNvSpPr/>
          <p:nvPr/>
        </p:nvSpPr>
        <p:spPr>
          <a:xfrm rot="5400000">
            <a:off x="3053442" y="2213686"/>
            <a:ext cx="188945" cy="2773525"/>
          </a:xfrm>
          <a:prstGeom prst="rightBracke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B45A8-8101-9A53-0982-7635234D6F89}"/>
              </a:ext>
            </a:extLst>
          </p:cNvPr>
          <p:cNvSpPr txBox="1"/>
          <p:nvPr/>
        </p:nvSpPr>
        <p:spPr>
          <a:xfrm>
            <a:off x="1362269" y="3726709"/>
            <a:ext cx="518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blue text to disaggregate or drill to roster</a:t>
            </a:r>
          </a:p>
        </p:txBody>
      </p:sp>
    </p:spTree>
    <p:extLst>
      <p:ext uri="{BB962C8B-B14F-4D97-AF65-F5344CB8AC3E}">
        <p14:creationId xmlns:p14="http://schemas.microsoft.com/office/powerpoint/2010/main" val="170607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C86FEC-63B9-6745-83BE-CEC209D6E4B4}"/>
              </a:ext>
            </a:extLst>
          </p:cNvPr>
          <p:cNvSpPr/>
          <p:nvPr/>
        </p:nvSpPr>
        <p:spPr>
          <a:xfrm>
            <a:off x="0" y="5542539"/>
            <a:ext cx="12219813" cy="1315461"/>
          </a:xfrm>
          <a:prstGeom prst="rect">
            <a:avLst/>
          </a:prstGeom>
          <a:solidFill>
            <a:srgbClr val="FF6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2E6AD-5DA2-2A4A-90F5-F83A422E52B7}"/>
              </a:ext>
            </a:extLst>
          </p:cNvPr>
          <p:cNvSpPr/>
          <p:nvPr/>
        </p:nvSpPr>
        <p:spPr>
          <a:xfrm>
            <a:off x="4884857" y="4220790"/>
            <a:ext cx="2977055" cy="303293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23C43238-0827-9846-A3AA-D1B9DE70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91884" y="661441"/>
            <a:ext cx="16459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>
            <a:extLst>
              <a:ext uri="{FF2B5EF4-FFF2-40B4-BE49-F238E27FC236}">
                <a16:creationId xmlns:a16="http://schemas.microsoft.com/office/drawing/2014/main" id="{3708EAF6-C19F-F740-BF16-81E3F1BF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11" y="4482041"/>
            <a:ext cx="2431946" cy="243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Title 1">
            <a:extLst>
              <a:ext uri="{FF2B5EF4-FFF2-40B4-BE49-F238E27FC236}">
                <a16:creationId xmlns:a16="http://schemas.microsoft.com/office/drawing/2014/main" id="{635C7CEC-5EF0-B14F-B347-27DD355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401" y="2502849"/>
            <a:ext cx="10476216" cy="790918"/>
          </a:xfrm>
        </p:spPr>
        <p:txBody>
          <a:bodyPr anchor="t"/>
          <a:lstStyle/>
          <a:p>
            <a:pPr algn="l"/>
            <a:r>
              <a:rPr lang="en-US" altLang="en-US" sz="5400" dirty="0"/>
              <a:t>BIE Data Interaction Reporting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142DE26-ACC8-2A47-8D14-3D69DBBA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7653657" y="390182"/>
            <a:ext cx="3746460" cy="7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58A94C3-617D-5640-B1A9-CD7D4D72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84" y="3265459"/>
            <a:ext cx="3568896" cy="7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September 7, 2023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solidFill>
                  <a:srgbClr val="1A1A1A"/>
                </a:solidFill>
                <a:latin typeface="Georgia" panose="02040502050405020303" pitchFamily="18" charset="0"/>
              </a:rPr>
              <a:t>September 8, 2023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6F3E9F-69DD-7C52-1F2C-9C116A168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5" y="1035050"/>
            <a:ext cx="10349069" cy="50593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71580-E1F5-C32B-50F4-26DC3856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24FCF-6379-4825-6AEA-A604FEAEBE79}"/>
              </a:ext>
            </a:extLst>
          </p:cNvPr>
          <p:cNvSpPr/>
          <p:nvPr/>
        </p:nvSpPr>
        <p:spPr>
          <a:xfrm>
            <a:off x="9886949" y="2057400"/>
            <a:ext cx="361951" cy="295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CE3DD9-C858-D50D-1A54-184AD6A23C16}"/>
              </a:ext>
            </a:extLst>
          </p:cNvPr>
          <p:cNvSpPr/>
          <p:nvPr/>
        </p:nvSpPr>
        <p:spPr>
          <a:xfrm>
            <a:off x="10448925" y="3495676"/>
            <a:ext cx="3048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08F0C-21E3-A5DC-BE73-09744256F678}"/>
              </a:ext>
            </a:extLst>
          </p:cNvPr>
          <p:cNvSpPr/>
          <p:nvPr/>
        </p:nvSpPr>
        <p:spPr>
          <a:xfrm>
            <a:off x="10668000" y="3181350"/>
            <a:ext cx="3048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5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1AB6-FFA9-86B1-6ADC-7C1A1A85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Report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9071A7-EB2D-6EB0-75A1-48F197A7F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2" y="1035050"/>
            <a:ext cx="10431336" cy="5059363"/>
          </a:xfrm>
        </p:spPr>
      </p:pic>
    </p:spTree>
    <p:extLst>
      <p:ext uri="{BB962C8B-B14F-4D97-AF65-F5344CB8AC3E}">
        <p14:creationId xmlns:p14="http://schemas.microsoft.com/office/powerpoint/2010/main" val="3224874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46F1-2C2D-9601-6A41-36B24E4A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Report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58A536-985D-C097-9D82-4C996A4FA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5" y="1035050"/>
            <a:ext cx="10330550" cy="5059363"/>
          </a:xfrm>
        </p:spPr>
      </p:pic>
    </p:spTree>
    <p:extLst>
      <p:ext uri="{BB962C8B-B14F-4D97-AF65-F5344CB8AC3E}">
        <p14:creationId xmlns:p14="http://schemas.microsoft.com/office/powerpoint/2010/main" val="3202500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90BE-BAED-3519-C4C1-AB046E8E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Center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50A6B8-41BA-E83B-2DB8-C5BE8160A18D}"/>
              </a:ext>
            </a:extLst>
          </p:cNvPr>
          <p:cNvGrpSpPr/>
          <p:nvPr/>
        </p:nvGrpSpPr>
        <p:grpSpPr>
          <a:xfrm>
            <a:off x="1813915" y="1252233"/>
            <a:ext cx="8564170" cy="4353533"/>
            <a:chOff x="1813915" y="1252233"/>
            <a:chExt cx="8564170" cy="4353533"/>
          </a:xfrm>
        </p:grpSpPr>
        <p:pic>
          <p:nvPicPr>
            <p:cNvPr id="7" name="Picture 6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223C0973-386D-19A2-4323-7A6D23DB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915" y="1252233"/>
              <a:ext cx="8564170" cy="435353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394118-AF2B-2819-466F-5D371C921197}"/>
                </a:ext>
              </a:extLst>
            </p:cNvPr>
            <p:cNvSpPr/>
            <p:nvPr/>
          </p:nvSpPr>
          <p:spPr>
            <a:xfrm>
              <a:off x="6839339" y="1334278"/>
              <a:ext cx="662473" cy="401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BB4BDF-F0E7-1941-2118-E98233A60556}"/>
              </a:ext>
            </a:extLst>
          </p:cNvPr>
          <p:cNvGrpSpPr/>
          <p:nvPr/>
        </p:nvGrpSpPr>
        <p:grpSpPr>
          <a:xfrm>
            <a:off x="94412" y="937865"/>
            <a:ext cx="12003175" cy="4982270"/>
            <a:chOff x="94412" y="937865"/>
            <a:chExt cx="12003175" cy="4982270"/>
          </a:xfrm>
        </p:grpSpPr>
        <p:pic>
          <p:nvPicPr>
            <p:cNvPr id="13" name="Picture 12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D9717659-8799-CBDA-E7B5-465F2888E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12" y="937865"/>
              <a:ext cx="12003175" cy="498227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35CFC0-2735-0173-42D4-58BBD909C8CA}"/>
                </a:ext>
              </a:extLst>
            </p:cNvPr>
            <p:cNvSpPr/>
            <p:nvPr/>
          </p:nvSpPr>
          <p:spPr>
            <a:xfrm>
              <a:off x="10571584" y="1534886"/>
              <a:ext cx="1390261" cy="3498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99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90BE-BAED-3519-C4C1-AB046E8E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Center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DAB5B2-09D6-D5A8-C7EC-754BC50BB0A8}"/>
              </a:ext>
            </a:extLst>
          </p:cNvPr>
          <p:cNvGrpSpPr/>
          <p:nvPr/>
        </p:nvGrpSpPr>
        <p:grpSpPr>
          <a:xfrm>
            <a:off x="1453983" y="3814704"/>
            <a:ext cx="8742857" cy="1712394"/>
            <a:chOff x="1453983" y="3658359"/>
            <a:chExt cx="8742857" cy="1712394"/>
          </a:xfrm>
        </p:grpSpPr>
        <p:pic>
          <p:nvPicPr>
            <p:cNvPr id="10" name="Picture 9" descr="Chart, table&#10;&#10;Description automatically generated with medium confidence">
              <a:extLst>
                <a:ext uri="{FF2B5EF4-FFF2-40B4-BE49-F238E27FC236}">
                  <a16:creationId xmlns:a16="http://schemas.microsoft.com/office/drawing/2014/main" id="{842B1267-7AF4-6C23-22DB-9E4FDC62C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83" y="4265991"/>
              <a:ext cx="8742857" cy="110476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A7E6E9-0403-EC38-136A-CCDDDDD2F851}"/>
                </a:ext>
              </a:extLst>
            </p:cNvPr>
            <p:cNvSpPr txBox="1"/>
            <p:nvPr/>
          </p:nvSpPr>
          <p:spPr>
            <a:xfrm>
              <a:off x="3440597" y="3658359"/>
              <a:ext cx="4198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rgbClr val="FF0000"/>
                </a:solidFill>
              </a:endParaRPr>
            </a:p>
            <a:p>
              <a:r>
                <a:rPr lang="en-US" sz="1400" dirty="0">
                  <a:solidFill>
                    <a:srgbClr val="FF0000"/>
                  </a:solidFill>
                </a:rPr>
                <a:t>    </a:t>
              </a:r>
              <a:r>
                <a:rPr lang="en-US" dirty="0">
                  <a:solidFill>
                    <a:srgbClr val="FF0000"/>
                  </a:solidFill>
                </a:rPr>
                <a:t>File is complete and ready for download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C4D26BB3-AC94-4B4D-217D-4E8C181BDCD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070925" y="4349348"/>
              <a:ext cx="575237" cy="36280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4E3A71-210A-14C6-C68F-A801E6D3B8D6}"/>
              </a:ext>
            </a:extLst>
          </p:cNvPr>
          <p:cNvGrpSpPr/>
          <p:nvPr/>
        </p:nvGrpSpPr>
        <p:grpSpPr>
          <a:xfrm>
            <a:off x="1453983" y="1559868"/>
            <a:ext cx="8590476" cy="1864465"/>
            <a:chOff x="1453983" y="1559868"/>
            <a:chExt cx="8590476" cy="1864465"/>
          </a:xfrm>
        </p:grpSpPr>
        <p:pic>
          <p:nvPicPr>
            <p:cNvPr id="8" name="Picture 7" descr="Table&#10;&#10;Description automatically generated">
              <a:extLst>
                <a:ext uri="{FF2B5EF4-FFF2-40B4-BE49-F238E27FC236}">
                  <a16:creationId xmlns:a16="http://schemas.microsoft.com/office/drawing/2014/main" id="{514E34C0-9941-209C-2185-ABBF4D51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83" y="1559868"/>
              <a:ext cx="8590476" cy="1104762"/>
            </a:xfrm>
            <a:prstGeom prst="rect">
              <a:avLst/>
            </a:prstGeom>
          </p:spPr>
        </p:pic>
        <p:cxnSp>
          <p:nvCxnSpPr>
            <p:cNvPr id="5" name="Connector: Elbow 4">
              <a:extLst>
                <a:ext uri="{FF2B5EF4-FFF2-40B4-BE49-F238E27FC236}">
                  <a16:creationId xmlns:a16="http://schemas.microsoft.com/office/drawing/2014/main" id="{0A4BD50E-28C1-10D0-43D1-2D1C7E225D9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060272" y="2580227"/>
              <a:ext cx="506021" cy="45276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0D5678-34FF-42AB-13B2-D160BE99F0C3}"/>
                </a:ext>
              </a:extLst>
            </p:cNvPr>
            <p:cNvSpPr txBox="1"/>
            <p:nvPr/>
          </p:nvSpPr>
          <p:spPr>
            <a:xfrm>
              <a:off x="2418573" y="3055001"/>
              <a:ext cx="62421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 </a:t>
              </a:r>
              <a:r>
                <a:rPr lang="en-US" dirty="0">
                  <a:solidFill>
                    <a:srgbClr val="FF0000"/>
                  </a:solidFill>
                </a:rPr>
                <a:t>File is being generated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5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0629-471A-942F-4E48-69A4F801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Summary – Chart</a:t>
            </a:r>
          </a:p>
        </p:txBody>
      </p:sp>
      <p:pic>
        <p:nvPicPr>
          <p:cNvPr id="9" name="Content Placeholder 8" descr="Timeline&#10;&#10;Description automatically generated">
            <a:extLst>
              <a:ext uri="{FF2B5EF4-FFF2-40B4-BE49-F238E27FC236}">
                <a16:creationId xmlns:a16="http://schemas.microsoft.com/office/drawing/2014/main" id="{0BFF14B4-0E58-1B88-205F-2FDE6C9AF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7" y="1035050"/>
            <a:ext cx="10055286" cy="505936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96B346-004E-8D5D-2D51-078A52C12325}"/>
              </a:ext>
            </a:extLst>
          </p:cNvPr>
          <p:cNvSpPr/>
          <p:nvPr/>
        </p:nvSpPr>
        <p:spPr>
          <a:xfrm>
            <a:off x="10232335" y="1542220"/>
            <a:ext cx="392596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5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1C63-81A6-1C55-A28F-EB6E2279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Summary – Transpose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DD67-6880-AC67-F2A1-E40EEFDAB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191536D-6D7E-D10E-11F1-EAEE0C2BA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5" y="891869"/>
            <a:ext cx="11202230" cy="54664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30D846-578C-8086-431D-787DBB87EFE6}"/>
              </a:ext>
            </a:extLst>
          </p:cNvPr>
          <p:cNvSpPr/>
          <p:nvPr/>
        </p:nvSpPr>
        <p:spPr>
          <a:xfrm>
            <a:off x="5953125" y="1809750"/>
            <a:ext cx="5743990" cy="12096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846AAB-31E6-8D9E-BB2D-631F0EE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" y="870809"/>
            <a:ext cx="11278440" cy="54875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188201-FF7B-7AC0-D3AE-34B632B0F25F}"/>
              </a:ext>
            </a:extLst>
          </p:cNvPr>
          <p:cNvSpPr/>
          <p:nvPr/>
        </p:nvSpPr>
        <p:spPr>
          <a:xfrm>
            <a:off x="4516016" y="2341984"/>
            <a:ext cx="2258008" cy="14965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97E9E90-B14F-33FD-A9B6-69960BA96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6" y="2092834"/>
            <a:ext cx="10515600" cy="406346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B048D-3650-367F-B736-29765753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2F92A-25BF-405D-6C82-C5CED1C80504}"/>
              </a:ext>
            </a:extLst>
          </p:cNvPr>
          <p:cNvSpPr txBox="1"/>
          <p:nvPr/>
        </p:nvSpPr>
        <p:spPr>
          <a:xfrm>
            <a:off x="479204" y="991674"/>
            <a:ext cx="8826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Options: choose fields and score data you want to view (demographic data, test data, reporting categories,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Save: save the report to retrieve it later without having to add or remove fields and sorting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Download: download the data you are looking at in excel, csv or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Student: view the student’s ISRs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A90D7-182D-AEAA-E586-51D35D985F35}"/>
              </a:ext>
            </a:extLst>
          </p:cNvPr>
          <p:cNvSpPr/>
          <p:nvPr/>
        </p:nvSpPr>
        <p:spPr>
          <a:xfrm>
            <a:off x="8985379" y="2519451"/>
            <a:ext cx="1738604" cy="354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F7C22AF-19F7-8168-D0ED-22B63F6E60CE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 rot="16200000" flipH="1">
            <a:off x="6563447" y="274801"/>
            <a:ext cx="750952" cy="4092912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89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048D-3650-367F-B736-29765753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</a:t>
            </a:r>
          </a:p>
        </p:txBody>
      </p:sp>
      <p:pic>
        <p:nvPicPr>
          <p:cNvPr id="9" name="Picture 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579FEEA8-01F2-E9A7-F257-6763EBF3B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39"/>
            <a:ext cx="12192000" cy="51339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F24BDB-8F2A-665E-CB3D-FE44FADC6EBB}"/>
              </a:ext>
            </a:extLst>
          </p:cNvPr>
          <p:cNvGrpSpPr/>
          <p:nvPr/>
        </p:nvGrpSpPr>
        <p:grpSpPr>
          <a:xfrm>
            <a:off x="109330" y="1431234"/>
            <a:ext cx="11897139" cy="3140766"/>
            <a:chOff x="109330" y="1431234"/>
            <a:chExt cx="11897139" cy="31407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059C36-469C-EC72-55CE-41A14BB7F142}"/>
                </a:ext>
              </a:extLst>
            </p:cNvPr>
            <p:cNvSpPr/>
            <p:nvPr/>
          </p:nvSpPr>
          <p:spPr>
            <a:xfrm>
              <a:off x="109330" y="2166730"/>
              <a:ext cx="705679" cy="2405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DFDC28-67CB-33D1-5E40-E2B2AD3B796B}"/>
                </a:ext>
              </a:extLst>
            </p:cNvPr>
            <p:cNvSpPr/>
            <p:nvPr/>
          </p:nvSpPr>
          <p:spPr>
            <a:xfrm>
              <a:off x="11668539" y="1431234"/>
              <a:ext cx="337930" cy="3677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9586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CE75-A929-A021-01EF-9AEF5914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Student Report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FBD0E0-402F-A698-8062-0322E4F41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91" y="1035050"/>
            <a:ext cx="7313617" cy="50593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3F8DBC-612C-282B-9F02-380148CB9B42}"/>
              </a:ext>
            </a:extLst>
          </p:cNvPr>
          <p:cNvSpPr/>
          <p:nvPr/>
        </p:nvSpPr>
        <p:spPr>
          <a:xfrm>
            <a:off x="9255965" y="1623713"/>
            <a:ext cx="468849" cy="382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3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Housekeeping</a:t>
            </a:r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/>
                <a:cs typeface="Arial"/>
              </a:rPr>
              <a:t>All participants should remain on mute with their video off.</a:t>
            </a:r>
          </a:p>
          <a:p>
            <a:r>
              <a:rPr lang="en-US" altLang="en-US" dirty="0">
                <a:latin typeface="Arial"/>
                <a:cs typeface="Arial"/>
              </a:rPr>
              <a:t>Post all questions to the chat.</a:t>
            </a:r>
          </a:p>
          <a:p>
            <a:pPr lvl="1"/>
            <a:r>
              <a:rPr lang="en-US" altLang="en-US" dirty="0">
                <a:latin typeface="Arial"/>
                <a:cs typeface="Arial"/>
              </a:rPr>
              <a:t>Questions will be addressed at each section break.</a:t>
            </a:r>
          </a:p>
          <a:p>
            <a:r>
              <a:rPr lang="en-US" altLang="en-US" dirty="0">
                <a:latin typeface="Arial"/>
                <a:cs typeface="Arial"/>
              </a:rPr>
              <a:t>Please add your name, email, and school to the chat.</a:t>
            </a:r>
          </a:p>
          <a:p>
            <a:r>
              <a:rPr lang="en-US" altLang="en-US" dirty="0">
                <a:latin typeface="Arial"/>
                <a:cs typeface="Arial"/>
              </a:rPr>
              <a:t>This training will be recorded.</a:t>
            </a:r>
          </a:p>
          <a:p>
            <a:r>
              <a:rPr lang="en-US" altLang="en-US" dirty="0">
                <a:latin typeface="Arial"/>
                <a:cs typeface="Arial"/>
              </a:rPr>
              <a:t>The recording will be posted to the Help &amp; Support site. 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7C8F-5A76-B656-9CD4-403F86F3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 Summarize and Distribute Options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83E9542-45EC-30DD-83A2-0D91F6487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5711"/>
            <a:ext cx="10515600" cy="4478041"/>
          </a:xfrm>
        </p:spPr>
      </p:pic>
    </p:spTree>
    <p:extLst>
      <p:ext uri="{BB962C8B-B14F-4D97-AF65-F5344CB8AC3E}">
        <p14:creationId xmlns:p14="http://schemas.microsoft.com/office/powerpoint/2010/main" val="1609494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93E0-F85B-5D09-58AE-33931456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 Summarize and Distribute Options</a:t>
            </a:r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661D5DE3-6DDA-BE65-4B6C-D744D5B7C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1" y="958038"/>
            <a:ext cx="10515600" cy="4410955"/>
          </a:xfr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8F2993F0-9901-465B-63AE-125EF7886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6" y="3163515"/>
            <a:ext cx="11803122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EC93-E0BC-B9FE-E34B-6DEDBAD3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Tools - Summarize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0B6823-F02C-DA35-2ED2-B7CA8583C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4153"/>
            <a:ext cx="10515600" cy="4101156"/>
          </a:xfrm>
        </p:spPr>
      </p:pic>
    </p:spTree>
    <p:extLst>
      <p:ext uri="{BB962C8B-B14F-4D97-AF65-F5344CB8AC3E}">
        <p14:creationId xmlns:p14="http://schemas.microsoft.com/office/powerpoint/2010/main" val="1956735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EC93-E0BC-B9FE-E34B-6DEDBAD3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Tools - Distribute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78271372-63B6-7DE2-A92D-3B51613A2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4865"/>
            <a:ext cx="10515600" cy="4059733"/>
          </a:xfrm>
        </p:spPr>
      </p:pic>
    </p:spTree>
    <p:extLst>
      <p:ext uri="{BB962C8B-B14F-4D97-AF65-F5344CB8AC3E}">
        <p14:creationId xmlns:p14="http://schemas.microsoft.com/office/powerpoint/2010/main" val="2582342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EC93-E0BC-B9FE-E34B-6DEDBAD3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Tools – Cross Tab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4366755-AB4A-05D2-EF3C-332603D77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9089"/>
            <a:ext cx="10515600" cy="4271285"/>
          </a:xfrm>
        </p:spPr>
      </p:pic>
    </p:spTree>
    <p:extLst>
      <p:ext uri="{BB962C8B-B14F-4D97-AF65-F5344CB8AC3E}">
        <p14:creationId xmlns:p14="http://schemas.microsoft.com/office/powerpoint/2010/main" val="2541486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2A20-2CE7-0244-8349-12E40445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Reports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8A80A1-F987-537E-98A4-08F41F163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3878"/>
            <a:ext cx="10515600" cy="482170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692EB1-8EDF-6A2B-FEE8-ECE1883CCAE1}"/>
              </a:ext>
            </a:extLst>
          </p:cNvPr>
          <p:cNvSpPr/>
          <p:nvPr/>
        </p:nvSpPr>
        <p:spPr>
          <a:xfrm>
            <a:off x="6298163" y="1259633"/>
            <a:ext cx="503853" cy="345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6C061-5A9E-8C13-DEB9-40EAB8BE69D3}"/>
              </a:ext>
            </a:extLst>
          </p:cNvPr>
          <p:cNvSpPr/>
          <p:nvPr/>
        </p:nvSpPr>
        <p:spPr>
          <a:xfrm>
            <a:off x="6854889" y="1259633"/>
            <a:ext cx="581609" cy="345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DCA2-9C85-E85C-544B-2A2D8656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the Paper ISR in a .PDF File</a:t>
            </a:r>
          </a:p>
        </p:txBody>
      </p:sp>
      <p:pic>
        <p:nvPicPr>
          <p:cNvPr id="4" name="Picture 3" descr="A screenshot showing the Created for Me tab in the Download Center">
            <a:extLst>
              <a:ext uri="{FF2B5EF4-FFF2-40B4-BE49-F238E27FC236}">
                <a16:creationId xmlns:a16="http://schemas.microsoft.com/office/drawing/2014/main" id="{204386F4-8333-805B-44C2-E3C6AD03E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78" y="2197400"/>
            <a:ext cx="8815624" cy="3694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D8756-EA53-D54F-2E3B-C3ADECFF49E1}"/>
              </a:ext>
            </a:extLst>
          </p:cNvPr>
          <p:cNvSpPr txBox="1"/>
          <p:nvPr/>
        </p:nvSpPr>
        <p:spPr>
          <a:xfrm>
            <a:off x="568379" y="1105885"/>
            <a:ext cx="1068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</a:t>
            </a:r>
            <a:r>
              <a:rPr lang="en-US" i="1" dirty="0"/>
              <a:t>Download Center</a:t>
            </a:r>
            <a:r>
              <a:rPr lang="en-US" dirty="0"/>
              <a:t>, </a:t>
            </a:r>
            <a:r>
              <a:rPr lang="en-US" i="1" dirty="0"/>
              <a:t>Created For Me </a:t>
            </a:r>
            <a:r>
              <a:rPr lang="en-US" dirty="0"/>
              <a:t>menu, you can download a zip file containing pdf files of the paper ISR!</a:t>
            </a:r>
          </a:p>
        </p:txBody>
      </p:sp>
    </p:spTree>
    <p:extLst>
      <p:ext uri="{BB962C8B-B14F-4D97-AF65-F5344CB8AC3E}">
        <p14:creationId xmlns:p14="http://schemas.microsoft.com/office/powerpoint/2010/main" val="1722203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90BE-BAED-3519-C4C1-AB046E8E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Activity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CDD8F7-CDDD-0034-71ED-440A219A2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973455"/>
            <a:ext cx="7801553" cy="5461087"/>
          </a:xfrm>
          <a:prstGeom prst="rect">
            <a:avLst/>
          </a:prstGeom>
        </p:spPr>
      </p:pic>
      <p:pic>
        <p:nvPicPr>
          <p:cNvPr id="17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49A9D2-CD19-BA2F-13DE-A148532F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14" y="1387882"/>
            <a:ext cx="2267266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24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4044-3B3B-4CF3-9061-F7E6B7CC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2FEB-3482-49A8-A22B-19F373AB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575"/>
            <a:ext cx="10515600" cy="1092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5789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183139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4044-3B3B-4CF3-9061-F7E6B7CC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2FEB-3482-49A8-A22B-19F373AB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575"/>
            <a:ext cx="10515600" cy="1092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5789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207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87FA8EE-04E8-274C-91CE-9C3205B934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1122363"/>
            <a:ext cx="6400800" cy="2932112"/>
          </a:xfrm>
        </p:spPr>
        <p:txBody>
          <a:bodyPr/>
          <a:lstStyle/>
          <a:p>
            <a:pPr algn="l"/>
            <a:r>
              <a:rPr lang="en-US" altLang="en-US" dirty="0"/>
              <a:t>Welcome &amp; Introductions</a:t>
            </a:r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EF68AD74-98A1-D34B-A1A6-E1BF7094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6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Help &amp; Support Site</a:t>
            </a:r>
            <a:br>
              <a:rPr lang="en-US" altLang="en-US" dirty="0"/>
            </a:br>
            <a:r>
              <a:rPr lang="en-US" altLang="en-US" sz="3200" dirty="0">
                <a:latin typeface="Georgia"/>
              </a:rPr>
              <a:t>General Education Science</a:t>
            </a:r>
            <a:endParaRPr lang="en-US" altLang="en-US" dirty="0"/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linkClick r:id="rId2"/>
              </a:rPr>
              <a:t>https://bie.onlinehelp.cognia.org/</a:t>
            </a:r>
            <a:endParaRPr lang="en-US" altLang="en-US" dirty="0"/>
          </a:p>
          <a:p>
            <a:r>
              <a:rPr lang="en-US" altLang="en-US" dirty="0"/>
              <a:t>Resources will be posted throughout the year</a:t>
            </a:r>
          </a:p>
          <a:p>
            <a:pPr lvl="1"/>
            <a:r>
              <a:rPr lang="en-US" altLang="en-US" dirty="0"/>
              <a:t>Key dates</a:t>
            </a:r>
          </a:p>
          <a:p>
            <a:pPr lvl="1"/>
            <a:r>
              <a:rPr lang="en-US" altLang="en-US" dirty="0"/>
              <a:t>Manuals</a:t>
            </a:r>
          </a:p>
          <a:p>
            <a:pPr lvl="1"/>
            <a:r>
              <a:rPr lang="en-US" altLang="en-US" dirty="0"/>
              <a:t>Training videos</a:t>
            </a:r>
          </a:p>
          <a:p>
            <a:pPr lvl="1"/>
            <a:r>
              <a:rPr lang="en-US" altLang="en-US" dirty="0"/>
              <a:t>Practice tests</a:t>
            </a:r>
          </a:p>
          <a:p>
            <a:pPr lvl="2"/>
            <a:r>
              <a:rPr lang="en-US" altLang="en-US" dirty="0"/>
              <a:t>Access to CBT practice test and answer documents</a:t>
            </a:r>
          </a:p>
          <a:p>
            <a:pPr lvl="2"/>
            <a:r>
              <a:rPr lang="en-US" altLang="en-US" dirty="0"/>
              <a:t>Downloadable PDFs of the practice test</a:t>
            </a:r>
          </a:p>
          <a:p>
            <a:pPr lvl="1"/>
            <a:r>
              <a:rPr lang="en-US" altLang="en-US" dirty="0"/>
              <a:t>Reporting resources</a:t>
            </a:r>
          </a:p>
          <a:p>
            <a:pPr lvl="2"/>
            <a:r>
              <a:rPr lang="en-US" altLang="en-US" dirty="0">
                <a:hlinkClick r:id="rId3"/>
              </a:rPr>
              <a:t>https://bie.onlinehelp.cognia.org/reporting/</a:t>
            </a:r>
            <a:endParaRPr lang="en-US" altLang="en-US" dirty="0"/>
          </a:p>
          <a:p>
            <a:pPr marL="914400" lvl="2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83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Help Desk</a:t>
            </a:r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/>
                <a:cs typeface="Arial"/>
              </a:rPr>
              <a:t>Hours</a:t>
            </a:r>
          </a:p>
          <a:p>
            <a:pPr lvl="1"/>
            <a:r>
              <a:rPr lang="en-US" altLang="en-US" dirty="0">
                <a:latin typeface="Arial"/>
                <a:cs typeface="Arial"/>
              </a:rPr>
              <a:t>Monday–Friday from 9:00 a.m.–6:00 p.m. (ET)</a:t>
            </a:r>
          </a:p>
          <a:p>
            <a:r>
              <a:rPr lang="en-US" altLang="en-US" dirty="0">
                <a:latin typeface="Arial"/>
                <a:cs typeface="Arial"/>
              </a:rPr>
              <a:t>Contact information</a:t>
            </a:r>
          </a:p>
          <a:p>
            <a:pPr lvl="1"/>
            <a:r>
              <a:rPr lang="en-US" altLang="en-US" dirty="0">
                <a:latin typeface="Arial"/>
                <a:cs typeface="Arial"/>
              </a:rPr>
              <a:t>Phone: 800-887-7027</a:t>
            </a:r>
          </a:p>
          <a:p>
            <a:pPr lvl="1"/>
            <a:r>
              <a:rPr lang="en-US" altLang="en-US" dirty="0">
                <a:latin typeface="Arial"/>
                <a:cs typeface="Arial"/>
              </a:rPr>
              <a:t>Email: </a:t>
            </a:r>
            <a:r>
              <a:rPr lang="en-US" altLang="en-US" dirty="0">
                <a:latin typeface="Arial"/>
                <a:cs typeface="Arial"/>
                <a:hlinkClick r:id="rId2"/>
              </a:rPr>
              <a:t>BIETechSupport@cognia.org</a:t>
            </a:r>
            <a:endParaRPr lang="en-US" altLang="en-US" dirty="0">
              <a:latin typeface="Arial"/>
              <a:cs typeface="Arial"/>
            </a:endParaRPr>
          </a:p>
          <a:p>
            <a:pPr lvl="1"/>
            <a:r>
              <a:rPr lang="en-US" altLang="en-US" dirty="0">
                <a:latin typeface="Arial"/>
                <a:cs typeface="Arial"/>
              </a:rPr>
              <a:t>Chat (accessible from the BIE Help &amp; Support site)</a:t>
            </a:r>
          </a:p>
        </p:txBody>
      </p:sp>
    </p:spTree>
    <p:extLst>
      <p:ext uri="{BB962C8B-B14F-4D97-AF65-F5344CB8AC3E}">
        <p14:creationId xmlns:p14="http://schemas.microsoft.com/office/powerpoint/2010/main" val="10507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87FA8EE-04E8-274C-91CE-9C3205B934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1122363"/>
            <a:ext cx="6400800" cy="2932112"/>
          </a:xfrm>
        </p:spPr>
        <p:txBody>
          <a:bodyPr/>
          <a:lstStyle/>
          <a:p>
            <a:pPr algn="l"/>
            <a:r>
              <a:rPr lang="en-US" altLang="en-US" dirty="0"/>
              <a:t>Thank you!</a:t>
            </a:r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EF68AD74-98A1-D34B-A1A6-E1BF7094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6493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6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D7530029-9BE1-5E40-8B8D-92392652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A1F8FF-43AF-4649-B267-3033908E2F77}"/>
              </a:ext>
            </a:extLst>
          </p:cNvPr>
          <p:cNvSpPr/>
          <p:nvPr/>
        </p:nvSpPr>
        <p:spPr>
          <a:xfrm>
            <a:off x="0" y="5354320"/>
            <a:ext cx="12192000" cy="150368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4" name="Title 7">
            <a:extLst>
              <a:ext uri="{FF2B5EF4-FFF2-40B4-BE49-F238E27FC236}">
                <a16:creationId xmlns:a16="http://schemas.microsoft.com/office/drawing/2014/main" id="{4D5843BE-28F6-4F4B-9AD2-474491B40C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747713"/>
            <a:ext cx="9144000" cy="2014537"/>
          </a:xfrm>
        </p:spPr>
        <p:txBody>
          <a:bodyPr anchor="ctr"/>
          <a:lstStyle/>
          <a:p>
            <a:r>
              <a:rPr lang="en-US" altLang="en-US" dirty="0"/>
              <a:t>Knowledge is Opportunity</a:t>
            </a:r>
          </a:p>
        </p:txBody>
      </p:sp>
      <p:sp>
        <p:nvSpPr>
          <p:cNvPr id="18435" name="Subtitle 8">
            <a:extLst>
              <a:ext uri="{FF2B5EF4-FFF2-40B4-BE49-F238E27FC236}">
                <a16:creationId xmlns:a16="http://schemas.microsoft.com/office/drawing/2014/main" id="{76C73968-E9AC-9944-938E-AB8E22FC50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60720"/>
            <a:ext cx="9144000" cy="1097280"/>
          </a:xfrm>
        </p:spPr>
        <p:txBody>
          <a:bodyPr/>
          <a:lstStyle/>
          <a:p>
            <a:r>
              <a:rPr lang="en-US" altLang="en-US" dirty="0"/>
              <a:t>Cognia is a global nonprofit that has the knowledge to help schools improve outcomes for all learners.</a:t>
            </a:r>
          </a:p>
        </p:txBody>
      </p:sp>
      <p:pic>
        <p:nvPicPr>
          <p:cNvPr id="18436" name="Picture 10">
            <a:extLst>
              <a:ext uri="{FF2B5EF4-FFF2-40B4-BE49-F238E27FC236}">
                <a16:creationId xmlns:a16="http://schemas.microsoft.com/office/drawing/2014/main" id="{2BC09870-AD40-6B43-9F65-192CA492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0390">
            <a:off x="5072857" y="2680630"/>
            <a:ext cx="19415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B4664989-9185-D64B-8BEE-272FFD8C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Bureau of Indian Education (BIE)</a:t>
            </a:r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08375"/>
            <a:ext cx="10515600" cy="2187081"/>
          </a:xfrm>
        </p:spPr>
        <p:txBody>
          <a:bodyPr/>
          <a:lstStyle/>
          <a:p>
            <a:r>
              <a:rPr lang="en-US" altLang="en-US" sz="2400" dirty="0">
                <a:latin typeface="Arial"/>
                <a:cs typeface="Arial"/>
              </a:rPr>
              <a:t>Aurelia Shorty, Education Program Specialist, Project Manager for Science</a:t>
            </a:r>
          </a:p>
          <a:p>
            <a:r>
              <a:rPr lang="en-US" altLang="en-US" sz="2400" dirty="0">
                <a:latin typeface="Arial"/>
                <a:cs typeface="Arial"/>
              </a:rPr>
              <a:t>Margo DeLaune, Acting Chief Academic Officer</a:t>
            </a:r>
            <a:endParaRPr lang="en-US" altLang="en-US" sz="2400" dirty="0"/>
          </a:p>
          <a:p>
            <a:r>
              <a:rPr lang="en-US" altLang="en-US" sz="2400" dirty="0">
                <a:latin typeface="Arial"/>
                <a:cs typeface="Arial"/>
              </a:rPr>
              <a:t>Donald Griffin, Section 504 Program Coordinator</a:t>
            </a:r>
            <a:endParaRPr lang="en-US" alt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91DA06-CC8E-4419-ACF9-374098E3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03306"/>
            <a:ext cx="10515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Cognia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60CBE7-FB4E-4331-98D8-0F8BF74B8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99824"/>
            <a:ext cx="10515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Mara Allaire, Program Manager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Sarah McCain, IT Project Manager II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BA66FC2-9A51-E9E3-1EDC-239E208D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49587"/>
            <a:ext cx="10515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eMetric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2D747F-FB75-7046-37D0-2B7B7F079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20868"/>
            <a:ext cx="10515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rgbClr val="1A1A1A"/>
                </a:solidFill>
                <a:latin typeface="Arial"/>
                <a:cs typeface="Arial"/>
              </a:rPr>
              <a:t>Aarti Jagtap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Project Manager III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Kaelee Harper, Senior Support Center Manager</a:t>
            </a:r>
          </a:p>
        </p:txBody>
      </p:sp>
    </p:spTree>
    <p:extLst>
      <p:ext uri="{BB962C8B-B14F-4D97-AF65-F5344CB8AC3E}">
        <p14:creationId xmlns:p14="http://schemas.microsoft.com/office/powerpoint/2010/main" val="32682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2A90DF-6069-DF87-EF28-E0A9CBEDA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" y="42776"/>
            <a:ext cx="1992619" cy="1806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CFD0A-264A-4DB6-935E-AFD077A3D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813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BIE Science and MSAA Assessment Reporting in Data Interaction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8A53A-9197-4764-93DD-A16050C22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2934"/>
            <a:ext cx="9144000" cy="997086"/>
          </a:xfrm>
        </p:spPr>
        <p:txBody>
          <a:bodyPr>
            <a:normAutofit/>
          </a:bodyPr>
          <a:lstStyle/>
          <a:p>
            <a:r>
              <a:rPr lang="en-US" i="0" dirty="0"/>
              <a:t>Aarti Jagtap, eMetric</a:t>
            </a:r>
          </a:p>
          <a:p>
            <a:r>
              <a:rPr lang="en-US" i="0" dirty="0"/>
              <a:t>Kaelee Harper, eMetric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49D0F7D-DBCE-2849-2132-281FAFA22C25}"/>
              </a:ext>
            </a:extLst>
          </p:cNvPr>
          <p:cNvSpPr txBox="1">
            <a:spLocks/>
          </p:cNvSpPr>
          <p:nvPr/>
        </p:nvSpPr>
        <p:spPr>
          <a:xfrm>
            <a:off x="1524000" y="4011682"/>
            <a:ext cx="9144000" cy="99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1" kern="1200">
                <a:solidFill>
                  <a:srgbClr val="00837A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CFD4-426A-4FD1-AD9E-9E8D2171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181A1-B5D0-5F05-09F9-251762A16D6E}"/>
              </a:ext>
            </a:extLst>
          </p:cNvPr>
          <p:cNvSpPr txBox="1"/>
          <p:nvPr/>
        </p:nvSpPr>
        <p:spPr>
          <a:xfrm>
            <a:off x="677241" y="843034"/>
            <a:ext cx="11221247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Terms and Acronyms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What Kind of Information is Available in Data Interaction?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Key Dates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Account Types and Accessing Data Interaction Reports in the Portal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Generating Reports and Using Tools in Data Interaction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Student List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Summary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Data Tools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Other features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Additional Training Resources</a:t>
            </a:r>
          </a:p>
        </p:txBody>
      </p:sp>
    </p:spTree>
    <p:extLst>
      <p:ext uri="{BB962C8B-B14F-4D97-AF65-F5344CB8AC3E}">
        <p14:creationId xmlns:p14="http://schemas.microsoft.com/office/powerpoint/2010/main" val="316166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D0B6-A7EA-23AB-D396-E531E7AB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Definitions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C7FEE-0D86-DFC4-3B08-4C93BDE902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7577" y="899583"/>
            <a:ext cx="10515600" cy="28050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BIE Science Assessments Portal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(aka “Portal”): website serving as entry point for online testing and reporting for BIE Science assessments and MSAA reporting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2"/>
              </a:rPr>
              <a:t>bie.cognia.org</a:t>
            </a:r>
            <a:r>
              <a:rPr lang="en-US" sz="16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(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viewable on desktop and mobile device)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iTester: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eMetric online test administration system used with BIE Science assessments (Summative and Benchmark Science), accessed via the Portal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Data Interaction: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eMetric reporting system for educators, accessed via the Portal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1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E4AA-95FF-7442-BC6B-A3D4291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BIE Science Assessment Online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AB953B-43D3-F143-8880-843D3B022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880782"/>
              </p:ext>
            </p:extLst>
          </p:nvPr>
        </p:nvGraphicFramePr>
        <p:xfrm>
          <a:off x="182218" y="1054930"/>
          <a:ext cx="11844130" cy="538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957D585-146A-D907-67B6-605D303BC441}"/>
              </a:ext>
            </a:extLst>
          </p:cNvPr>
          <p:cNvSpPr/>
          <p:nvPr/>
        </p:nvSpPr>
        <p:spPr>
          <a:xfrm>
            <a:off x="1245671" y="3931647"/>
            <a:ext cx="1012108" cy="139670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F60454-F3DE-B52D-D182-F10FBA02B5F6}"/>
              </a:ext>
            </a:extLst>
          </p:cNvPr>
          <p:cNvCxnSpPr/>
          <p:nvPr/>
        </p:nvCxnSpPr>
        <p:spPr>
          <a:xfrm>
            <a:off x="7958667" y="2427111"/>
            <a:ext cx="4067681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F42E75-CCB4-BABF-65C4-D41A069CF1DC}"/>
              </a:ext>
            </a:extLst>
          </p:cNvPr>
          <p:cNvCxnSpPr/>
          <p:nvPr/>
        </p:nvCxnSpPr>
        <p:spPr>
          <a:xfrm>
            <a:off x="7981245" y="5429760"/>
            <a:ext cx="4067681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A06050B-07C6-6B2C-200D-6916B4973E87}"/>
              </a:ext>
            </a:extLst>
          </p:cNvPr>
          <p:cNvCxnSpPr>
            <a:cxnSpLocks/>
          </p:cNvCxnSpPr>
          <p:nvPr/>
        </p:nvCxnSpPr>
        <p:spPr>
          <a:xfrm flipV="1">
            <a:off x="2291646" y="2427111"/>
            <a:ext cx="5667021" cy="1492467"/>
          </a:xfrm>
          <a:prstGeom prst="bentConnector3">
            <a:avLst>
              <a:gd name="adj1" fmla="val 99602"/>
            </a:avLst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F5DD18-E85D-5911-6FEA-8097E53F1A9A}"/>
              </a:ext>
            </a:extLst>
          </p:cNvPr>
          <p:cNvCxnSpPr/>
          <p:nvPr/>
        </p:nvCxnSpPr>
        <p:spPr>
          <a:xfrm flipH="1">
            <a:off x="7969956" y="5435405"/>
            <a:ext cx="11289" cy="101644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828AAE-01BB-0F26-90F7-5CDBB75A45F1}"/>
              </a:ext>
            </a:extLst>
          </p:cNvPr>
          <p:cNvCxnSpPr/>
          <p:nvPr/>
        </p:nvCxnSpPr>
        <p:spPr>
          <a:xfrm flipH="1">
            <a:off x="2291646" y="6451845"/>
            <a:ext cx="5678310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AF64E3-0F33-8158-59EC-6FF0651DE0F1}"/>
              </a:ext>
            </a:extLst>
          </p:cNvPr>
          <p:cNvCxnSpPr/>
          <p:nvPr/>
        </p:nvCxnSpPr>
        <p:spPr>
          <a:xfrm flipV="1">
            <a:off x="2291646" y="3930865"/>
            <a:ext cx="0" cy="2509693"/>
          </a:xfrm>
          <a:prstGeom prst="line">
            <a:avLst/>
          </a:prstGeom>
          <a:ln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508C4C-91B9-6C35-AE67-D86557089FE3}"/>
              </a:ext>
            </a:extLst>
          </p:cNvPr>
          <p:cNvCxnSpPr>
            <a:cxnSpLocks/>
          </p:cNvCxnSpPr>
          <p:nvPr/>
        </p:nvCxnSpPr>
        <p:spPr>
          <a:xfrm flipH="1">
            <a:off x="12037637" y="2427111"/>
            <a:ext cx="22578" cy="3005472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2E0D463-1E48-507A-8408-F2EF63FAAB31}"/>
              </a:ext>
            </a:extLst>
          </p:cNvPr>
          <p:cNvSpPr/>
          <p:nvPr/>
        </p:nvSpPr>
        <p:spPr>
          <a:xfrm>
            <a:off x="2902688" y="4107374"/>
            <a:ext cx="4054549" cy="1836251"/>
          </a:xfrm>
          <a:prstGeom prst="wedgeRoundRectCallout">
            <a:avLst>
              <a:gd name="adj1" fmla="val -64888"/>
              <a:gd name="adj2" fmla="val 543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Reporting Portal for BIE Science Assessment and MSAA Alternate Assessment, both!</a:t>
            </a:r>
          </a:p>
        </p:txBody>
      </p:sp>
    </p:spTree>
    <p:extLst>
      <p:ext uri="{BB962C8B-B14F-4D97-AF65-F5344CB8AC3E}">
        <p14:creationId xmlns:p14="http://schemas.microsoft.com/office/powerpoint/2010/main" val="8165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1_Office Theme">
  <a:themeElements>
    <a:clrScheme name="eMetric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789"/>
      </a:accent1>
      <a:accent2>
        <a:srgbClr val="008379"/>
      </a:accent2>
      <a:accent3>
        <a:srgbClr val="61BB4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AEA58EE-3C99-FA4F-B80D-9A90A87EBEC7}" vid="{EFF398B1-CF49-A04A-9111-0DC7E90DF240}"/>
    </a:ext>
  </a:extLst>
</a:theme>
</file>

<file path=ppt/theme/theme2.xml><?xml version="1.0" encoding="utf-8"?>
<a:theme xmlns:a="http://schemas.openxmlformats.org/drawingml/2006/main" name="Office Theme">
  <a:themeElements>
    <a:clrScheme name="Cognia">
      <a:dk1>
        <a:srgbClr val="1A1A1A"/>
      </a:dk1>
      <a:lt1>
        <a:srgbClr val="FFFFFF"/>
      </a:lt1>
      <a:dk2>
        <a:srgbClr val="FF554D"/>
      </a:dk2>
      <a:lt2>
        <a:srgbClr val="D9D9D9"/>
      </a:lt2>
      <a:accent1>
        <a:srgbClr val="262E67"/>
      </a:accent1>
      <a:accent2>
        <a:srgbClr val="371D35"/>
      </a:accent2>
      <a:accent3>
        <a:srgbClr val="043D33"/>
      </a:accent3>
      <a:accent4>
        <a:srgbClr val="8064A2"/>
      </a:accent4>
      <a:accent5>
        <a:srgbClr val="FCE086"/>
      </a:accent5>
      <a:accent6>
        <a:srgbClr val="F2C6C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752242-9d3c-454e-ae87-f17a51cf8f7a">
      <Terms xmlns="http://schemas.microsoft.com/office/infopath/2007/PartnerControls"/>
    </lcf76f155ced4ddcb4097134ff3c332f>
    <TaxCatchAll xmlns="c9246d69-4899-4d1a-9570-20d2517e9d0f" xsi:nil="true"/>
    <SharedWithUsers xmlns="c9246d69-4899-4d1a-9570-20d2517e9d0f">
      <UserInfo>
        <DisplayName>Nathan Wall</DisplayName>
        <AccountId>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B56F86E3D7D4E8761609AEC38C126" ma:contentTypeVersion="14" ma:contentTypeDescription="Create a new document." ma:contentTypeScope="" ma:versionID="c9d64d7c8a7fde3b450c85bd66e11b31">
  <xsd:schema xmlns:xsd="http://www.w3.org/2001/XMLSchema" xmlns:xs="http://www.w3.org/2001/XMLSchema" xmlns:p="http://schemas.microsoft.com/office/2006/metadata/properties" xmlns:ns2="5a752242-9d3c-454e-ae87-f17a51cf8f7a" xmlns:ns3="c9246d69-4899-4d1a-9570-20d2517e9d0f" targetNamespace="http://schemas.microsoft.com/office/2006/metadata/properties" ma:root="true" ma:fieldsID="d144d923b714a48adb8d44d802b47a5c" ns2:_="" ns3:_="">
    <xsd:import namespace="5a752242-9d3c-454e-ae87-f17a51cf8f7a"/>
    <xsd:import namespace="c9246d69-4899-4d1a-9570-20d2517e9d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52242-9d3c-454e-ae87-f17a51cf8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a398e30-4098-4ede-a5d0-96c01bd45c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46d69-4899-4d1a-9570-20d2517e9d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04e3497-03d5-4a0f-92f3-5cf979bee191}" ma:internalName="TaxCatchAll" ma:showField="CatchAllData" ma:web="c9246d69-4899-4d1a-9570-20d2517e9d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5E90C6-3F68-4834-94D4-8A1F0C0E90C8}">
  <ds:schemaRefs>
    <ds:schemaRef ds:uri="5a752242-9d3c-454e-ae87-f17a51cf8f7a"/>
    <ds:schemaRef ds:uri="c9246d69-4899-4d1a-9570-20d2517e9d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7B23FF-544A-4B8F-803C-408001FDB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CBF13-7E08-4004-B0A8-211387202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752242-9d3c-454e-ae87-f17a51cf8f7a"/>
    <ds:schemaRef ds:uri="c9246d69-4899-4d1a-9570-20d2517e9d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10162</TotalTime>
  <Words>1263</Words>
  <Application>Microsoft Office PowerPoint</Application>
  <PresentationFormat>Widescreen</PresentationFormat>
  <Paragraphs>241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Calibri</vt:lpstr>
      <vt:lpstr>Calibri Light</vt:lpstr>
      <vt:lpstr>Georgia</vt:lpstr>
      <vt:lpstr>Gill Sans</vt:lpstr>
      <vt:lpstr>Gill Sans MT</vt:lpstr>
      <vt:lpstr>Lato</vt:lpstr>
      <vt:lpstr>Lato Light</vt:lpstr>
      <vt:lpstr>Lato Semibold</vt:lpstr>
      <vt:lpstr>Wingdings</vt:lpstr>
      <vt:lpstr>1_Office Theme</vt:lpstr>
      <vt:lpstr>Office Theme</vt:lpstr>
      <vt:lpstr>Welcome! </vt:lpstr>
      <vt:lpstr>BIE Data Interaction Reporting</vt:lpstr>
      <vt:lpstr>Housekeeping</vt:lpstr>
      <vt:lpstr>Welcome &amp; Introductions</vt:lpstr>
      <vt:lpstr>Bureau of Indian Education (BIE)</vt:lpstr>
      <vt:lpstr>BIE Science and MSAA Assessment Reporting in Data Interaction</vt:lpstr>
      <vt:lpstr>Agenda</vt:lpstr>
      <vt:lpstr>Terms and Definitions</vt:lpstr>
      <vt:lpstr>BIE Science Assessment Online System</vt:lpstr>
      <vt:lpstr>Key Dates</vt:lpstr>
      <vt:lpstr>Portal Access</vt:lpstr>
      <vt:lpstr>User Roles</vt:lpstr>
      <vt:lpstr>Portal Log-in</vt:lpstr>
      <vt:lpstr>Portal Main Page (STC View)</vt:lpstr>
      <vt:lpstr>What is Available in Data Interaction?</vt:lpstr>
      <vt:lpstr>Data Interaction Main Page</vt:lpstr>
      <vt:lpstr>Data Interaction Main Page</vt:lpstr>
      <vt:lpstr>Performance Summary - Table</vt:lpstr>
      <vt:lpstr>Performance Summary - Table</vt:lpstr>
      <vt:lpstr>Save Report</vt:lpstr>
      <vt:lpstr>Share Report</vt:lpstr>
      <vt:lpstr>Download Report</vt:lpstr>
      <vt:lpstr>Download Center</vt:lpstr>
      <vt:lpstr>Download Center</vt:lpstr>
      <vt:lpstr>Performance Summary – Chart</vt:lpstr>
      <vt:lpstr>Performance Summary – Transpose</vt:lpstr>
      <vt:lpstr>Roster</vt:lpstr>
      <vt:lpstr>Roster</vt:lpstr>
      <vt:lpstr>Individual Student Report</vt:lpstr>
      <vt:lpstr>Roster Summarize and Distribute Options</vt:lpstr>
      <vt:lpstr>Roster Summarize and Distribute Options</vt:lpstr>
      <vt:lpstr>Data Tools - Summarize</vt:lpstr>
      <vt:lpstr>Data Tools - Distribute</vt:lpstr>
      <vt:lpstr>Data Tools – Cross Tab</vt:lpstr>
      <vt:lpstr>Shared Reports</vt:lpstr>
      <vt:lpstr>Downloading the Paper ISR in a .PDF File</vt:lpstr>
      <vt:lpstr>User Activity</vt:lpstr>
      <vt:lpstr>PowerPoint Presentation</vt:lpstr>
      <vt:lpstr>PowerPoint Presentation</vt:lpstr>
      <vt:lpstr>Help &amp; Support Site General Education Science</vt:lpstr>
      <vt:lpstr>Help Desk</vt:lpstr>
      <vt:lpstr>Thank you!</vt:lpstr>
      <vt:lpstr>Knowledge is Opportunity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Kaelee Harper</dc:creator>
  <cp:lastModifiedBy>Mara Allaire</cp:lastModifiedBy>
  <cp:revision>43</cp:revision>
  <dcterms:created xsi:type="dcterms:W3CDTF">2020-11-12T13:11:43Z</dcterms:created>
  <dcterms:modified xsi:type="dcterms:W3CDTF">2023-09-08T18:32:50Z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530f54-9721-46db-bbe4-0dd4cd6e1126_Enabled">
    <vt:lpwstr>true</vt:lpwstr>
  </property>
  <property fmtid="{D5CDD505-2E9C-101B-9397-08002B2CF9AE}" pid="3" name="MSIP_Label_09530f54-9721-46db-bbe4-0dd4cd6e1126_SetDate">
    <vt:lpwstr>2020-11-12T13:11:43Z</vt:lpwstr>
  </property>
  <property fmtid="{D5CDD505-2E9C-101B-9397-08002B2CF9AE}" pid="4" name="MSIP_Label_09530f54-9721-46db-bbe4-0dd4cd6e1126_Method">
    <vt:lpwstr>Standard</vt:lpwstr>
  </property>
  <property fmtid="{D5CDD505-2E9C-101B-9397-08002B2CF9AE}" pid="5" name="MSIP_Label_09530f54-9721-46db-bbe4-0dd4cd6e1126_Name">
    <vt:lpwstr>General</vt:lpwstr>
  </property>
  <property fmtid="{D5CDD505-2E9C-101B-9397-08002B2CF9AE}" pid="6" name="MSIP_Label_09530f54-9721-46db-bbe4-0dd4cd6e1126_SiteId">
    <vt:lpwstr>22230e31-3d9d-47b1-8794-50b0e2d7bd02</vt:lpwstr>
  </property>
  <property fmtid="{D5CDD505-2E9C-101B-9397-08002B2CF9AE}" pid="7" name="MSIP_Label_09530f54-9721-46db-bbe4-0dd4cd6e1126_ActionId">
    <vt:lpwstr>a41caa87-652a-4e91-ae1b-848e79b862f2</vt:lpwstr>
  </property>
  <property fmtid="{D5CDD505-2E9C-101B-9397-08002B2CF9AE}" pid="8" name="MSIP_Label_09530f54-9721-46db-bbe4-0dd4cd6e112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Copyright - eMetric LLC</vt:lpwstr>
  </property>
  <property fmtid="{D5CDD505-2E9C-101B-9397-08002B2CF9AE}" pid="11" name="ContentTypeId">
    <vt:lpwstr>0x01010081FB56F86E3D7D4E8761609AEC38C126</vt:lpwstr>
  </property>
  <property fmtid="{D5CDD505-2E9C-101B-9397-08002B2CF9AE}" pid="12" name="MediaServiceImageTags">
    <vt:lpwstr/>
  </property>
</Properties>
</file>