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55"/>
  </p:notesMasterIdLst>
  <p:sldIdLst>
    <p:sldId id="355" r:id="rId6"/>
    <p:sldId id="288" r:id="rId7"/>
    <p:sldId id="347" r:id="rId8"/>
    <p:sldId id="349" r:id="rId9"/>
    <p:sldId id="350" r:id="rId10"/>
    <p:sldId id="380" r:id="rId11"/>
    <p:sldId id="384" r:id="rId12"/>
    <p:sldId id="1159" r:id="rId13"/>
    <p:sldId id="1158" r:id="rId14"/>
    <p:sldId id="1170" r:id="rId15"/>
    <p:sldId id="1171" r:id="rId16"/>
    <p:sldId id="351" r:id="rId17"/>
    <p:sldId id="357" r:id="rId18"/>
    <p:sldId id="358" r:id="rId19"/>
    <p:sldId id="359" r:id="rId20"/>
    <p:sldId id="378" r:id="rId21"/>
    <p:sldId id="354" r:id="rId22"/>
    <p:sldId id="1173" r:id="rId23"/>
    <p:sldId id="360" r:id="rId24"/>
    <p:sldId id="1160" r:id="rId25"/>
    <p:sldId id="361" r:id="rId26"/>
    <p:sldId id="362" r:id="rId27"/>
    <p:sldId id="1162" r:id="rId28"/>
    <p:sldId id="363" r:id="rId29"/>
    <p:sldId id="364" r:id="rId30"/>
    <p:sldId id="365" r:id="rId31"/>
    <p:sldId id="1163" r:id="rId32"/>
    <p:sldId id="367" r:id="rId33"/>
    <p:sldId id="369" r:id="rId34"/>
    <p:sldId id="368" r:id="rId35"/>
    <p:sldId id="370" r:id="rId36"/>
    <p:sldId id="1165" r:id="rId37"/>
    <p:sldId id="1166" r:id="rId38"/>
    <p:sldId id="1161" r:id="rId39"/>
    <p:sldId id="1167" r:id="rId40"/>
    <p:sldId id="375" r:id="rId41"/>
    <p:sldId id="376" r:id="rId42"/>
    <p:sldId id="377" r:id="rId43"/>
    <p:sldId id="1168" r:id="rId44"/>
    <p:sldId id="366" r:id="rId45"/>
    <p:sldId id="371" r:id="rId46"/>
    <p:sldId id="372" r:id="rId47"/>
    <p:sldId id="373" r:id="rId48"/>
    <p:sldId id="374" r:id="rId49"/>
    <p:sldId id="1169" r:id="rId50"/>
    <p:sldId id="356" r:id="rId51"/>
    <p:sldId id="352" r:id="rId52"/>
    <p:sldId id="382" r:id="rId53"/>
    <p:sldId id="381" r:id="rId5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900C-A2FF-CDAB-661C-3489DA35BA54}" name="Mara Allaire" initials="MA" userId="S::Mara.Allaire@cognia.org::dc680638-431f-4990-a1ee-4254c015d8c6" providerId="AD"/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  <p188:author id="{808300A4-5789-A062-F3C1-BFF657B69BCD}" name="Sara Cummings" initials="SC" userId="S::sara.cummings@cognia.org::8fc26b1e-d852-448e-8fdd-9116e7769d43" providerId="AD"/>
  <p188:author id="{27654BA7-ED5D-B174-EA45-A98B17A1BBD0}" name="Shorty, Aurelia B" initials="SAB" userId="S::aurelia.shorty@indianaffairs.gov::7ab0d948-9abb-445c-a08a-f79d5c93a2c7" providerId="AD"/>
  <p188:author id="{C99C54CB-8FFB-40E3-07A6-9A1EF74BB571}" name="Sara Hanlon" initials="SH" userId="S::Sara.Hanlon@cognia.org::8fc26b1e-d852-448e-8fdd-9116e7769d43" providerId="AD"/>
  <p188:author id="{FC9A7EDF-D44B-65CD-FBB9-0CADCCDE81B4}" name="Aarti Jagtap" initials="AJ" userId="S::ajagtap@emetric.net::e038f013-c8bf-484e-83a4-496632835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EBB"/>
    <a:srgbClr val="FDFDFD"/>
    <a:srgbClr val="FFFFFF"/>
    <a:srgbClr val="FFFFFE"/>
    <a:srgbClr val="F8F8F8"/>
    <a:srgbClr val="005789"/>
    <a:srgbClr val="62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D7E72-82D1-45FC-AD68-9CE5DAF774D8}" v="515" dt="2024-02-08T18:13:45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83" autoAdjust="0"/>
  </p:normalViewPr>
  <p:slideViewPr>
    <p:cSldViewPr snapToGrid="0">
      <p:cViewPr varScale="1">
        <p:scale>
          <a:sx n="55" d="100"/>
          <a:sy n="55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50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Allaire" userId="dc680638-431f-4990-a1ee-4254c015d8c6" providerId="ADAL" clId="{D43D7E72-82D1-45FC-AD68-9CE5DAF774D8}"/>
    <pc:docChg chg="custSel addSld modSld">
      <pc:chgData name="Mara Allaire" userId="dc680638-431f-4990-a1ee-4254c015d8c6" providerId="ADAL" clId="{D43D7E72-82D1-45FC-AD68-9CE5DAF774D8}" dt="2024-02-08T18:13:45.494" v="555" actId="20577"/>
      <pc:docMkLst>
        <pc:docMk/>
      </pc:docMkLst>
      <pc:sldChg chg="modSp">
        <pc:chgData name="Mara Allaire" userId="dc680638-431f-4990-a1ee-4254c015d8c6" providerId="ADAL" clId="{D43D7E72-82D1-45FC-AD68-9CE5DAF774D8}" dt="2024-02-08T18:13:45.494" v="555" actId="20577"/>
        <pc:sldMkLst>
          <pc:docMk/>
          <pc:sldMk cId="0" sldId="347"/>
        </pc:sldMkLst>
        <pc:graphicFrameChg chg="mod">
          <ac:chgData name="Mara Allaire" userId="dc680638-431f-4990-a1ee-4254c015d8c6" providerId="ADAL" clId="{D43D7E72-82D1-45FC-AD68-9CE5DAF774D8}" dt="2024-02-08T18:13:45.494" v="555" actId="20577"/>
          <ac:graphicFrameMkLst>
            <pc:docMk/>
            <pc:sldMk cId="0" sldId="347"/>
            <ac:graphicFrameMk id="9220" creationId="{B639A28B-EA45-58BE-413C-AD76199BF48B}"/>
          </ac:graphicFrameMkLst>
        </pc:graphicFrameChg>
      </pc:sldChg>
      <pc:sldChg chg="modSp">
        <pc:chgData name="Mara Allaire" userId="dc680638-431f-4990-a1ee-4254c015d8c6" providerId="ADAL" clId="{D43D7E72-82D1-45FC-AD68-9CE5DAF774D8}" dt="2024-02-08T16:41:53.461" v="541" actId="20577"/>
        <pc:sldMkLst>
          <pc:docMk/>
          <pc:sldMk cId="1050750249" sldId="352"/>
        </pc:sldMkLst>
        <pc:graphicFrameChg chg="mod">
          <ac:chgData name="Mara Allaire" userId="dc680638-431f-4990-a1ee-4254c015d8c6" providerId="ADAL" clId="{D43D7E72-82D1-45FC-AD68-9CE5DAF774D8}" dt="2024-02-08T16:41:53.461" v="541" actId="20577"/>
          <ac:graphicFrameMkLst>
            <pc:docMk/>
            <pc:sldMk cId="1050750249" sldId="352"/>
            <ac:graphicFrameMk id="9220" creationId="{388E533E-B11F-BF0F-8F7A-AFEF4ADA6CB6}"/>
          </ac:graphicFrameMkLst>
        </pc:graphicFrameChg>
      </pc:sldChg>
      <pc:sldChg chg="modSp">
        <pc:chgData name="Mara Allaire" userId="dc680638-431f-4990-a1ee-4254c015d8c6" providerId="ADAL" clId="{D43D7E72-82D1-45FC-AD68-9CE5DAF774D8}" dt="2024-02-08T16:38:41.356" v="533" actId="20577"/>
        <pc:sldMkLst>
          <pc:docMk/>
          <pc:sldMk cId="3858399655" sldId="356"/>
        </pc:sldMkLst>
        <pc:graphicFrameChg chg="mod">
          <ac:chgData name="Mara Allaire" userId="dc680638-431f-4990-a1ee-4254c015d8c6" providerId="ADAL" clId="{D43D7E72-82D1-45FC-AD68-9CE5DAF774D8}" dt="2024-02-08T16:38:41.356" v="533" actId="20577"/>
          <ac:graphicFrameMkLst>
            <pc:docMk/>
            <pc:sldMk cId="3858399655" sldId="356"/>
            <ac:graphicFrameMk id="9220" creationId="{0A8A9C44-38D9-0EE9-3BB3-4F27F9C148C5}"/>
          </ac:graphicFrameMkLst>
        </pc:graphicFrameChg>
      </pc:sldChg>
      <pc:sldChg chg="modSp modAnim">
        <pc:chgData name="Mara Allaire" userId="dc680638-431f-4990-a1ee-4254c015d8c6" providerId="ADAL" clId="{D43D7E72-82D1-45FC-AD68-9CE5DAF774D8}" dt="2024-02-08T15:19:26.230" v="270" actId="20577"/>
        <pc:sldMkLst>
          <pc:docMk/>
          <pc:sldMk cId="1084833796" sldId="357"/>
        </pc:sldMkLst>
        <pc:spChg chg="mod">
          <ac:chgData name="Mara Allaire" userId="dc680638-431f-4990-a1ee-4254c015d8c6" providerId="ADAL" clId="{D43D7E72-82D1-45FC-AD68-9CE5DAF774D8}" dt="2024-02-08T15:19:26.230" v="270" actId="20577"/>
          <ac:spMkLst>
            <pc:docMk/>
            <pc:sldMk cId="1084833796" sldId="357"/>
            <ac:spMk id="9218" creationId="{A5D97837-B00E-5E4C-8DE4-F685AE6B924B}"/>
          </ac:spMkLst>
        </pc:spChg>
      </pc:sldChg>
      <pc:sldChg chg="modSp mod">
        <pc:chgData name="Mara Allaire" userId="dc680638-431f-4990-a1ee-4254c015d8c6" providerId="ADAL" clId="{D43D7E72-82D1-45FC-AD68-9CE5DAF774D8}" dt="2024-02-08T15:55:21.160" v="380" actId="1076"/>
        <pc:sldMkLst>
          <pc:docMk/>
          <pc:sldMk cId="3240136594" sldId="367"/>
        </pc:sldMkLst>
        <pc:spChg chg="mod">
          <ac:chgData name="Mara Allaire" userId="dc680638-431f-4990-a1ee-4254c015d8c6" providerId="ADAL" clId="{D43D7E72-82D1-45FC-AD68-9CE5DAF774D8}" dt="2024-02-08T15:55:21.160" v="380" actId="1076"/>
          <ac:spMkLst>
            <pc:docMk/>
            <pc:sldMk cId="3240136594" sldId="367"/>
            <ac:spMk id="9217" creationId="{82F2030B-445B-F941-BCEA-C241CDB4E526}"/>
          </ac:spMkLst>
        </pc:spChg>
        <pc:graphicFrameChg chg="mod">
          <ac:chgData name="Mara Allaire" userId="dc680638-431f-4990-a1ee-4254c015d8c6" providerId="ADAL" clId="{D43D7E72-82D1-45FC-AD68-9CE5DAF774D8}" dt="2024-02-08T15:55:16.042" v="379" actId="1035"/>
          <ac:graphicFrameMkLst>
            <pc:docMk/>
            <pc:sldMk cId="3240136594" sldId="367"/>
            <ac:graphicFrameMk id="9221" creationId="{7EA2BB5C-3774-9F1E-6BA8-34BA13941547}"/>
          </ac:graphicFrameMkLst>
        </pc:graphicFrameChg>
      </pc:sldChg>
      <pc:sldChg chg="modSp">
        <pc:chgData name="Mara Allaire" userId="dc680638-431f-4990-a1ee-4254c015d8c6" providerId="ADAL" clId="{D43D7E72-82D1-45FC-AD68-9CE5DAF774D8}" dt="2024-02-08T16:09:20.061" v="441" actId="20577"/>
        <pc:sldMkLst>
          <pc:docMk/>
          <pc:sldMk cId="1618866875" sldId="368"/>
        </pc:sldMkLst>
        <pc:graphicFrameChg chg="mod">
          <ac:chgData name="Mara Allaire" userId="dc680638-431f-4990-a1ee-4254c015d8c6" providerId="ADAL" clId="{D43D7E72-82D1-45FC-AD68-9CE5DAF774D8}" dt="2024-02-08T16:09:20.061" v="441" actId="20577"/>
          <ac:graphicFrameMkLst>
            <pc:docMk/>
            <pc:sldMk cId="1618866875" sldId="368"/>
            <ac:graphicFrameMk id="9219" creationId="{AE34784F-8C1C-2AD7-ABD9-36FC7A2B7784}"/>
          </ac:graphicFrameMkLst>
        </pc:graphicFrameChg>
      </pc:sldChg>
      <pc:sldChg chg="modSp">
        <pc:chgData name="Mara Allaire" userId="dc680638-431f-4990-a1ee-4254c015d8c6" providerId="ADAL" clId="{D43D7E72-82D1-45FC-AD68-9CE5DAF774D8}" dt="2024-02-08T16:01:10.690" v="390" actId="20577"/>
        <pc:sldMkLst>
          <pc:docMk/>
          <pc:sldMk cId="481697887" sldId="369"/>
        </pc:sldMkLst>
        <pc:spChg chg="mod">
          <ac:chgData name="Mara Allaire" userId="dc680638-431f-4990-a1ee-4254c015d8c6" providerId="ADAL" clId="{D43D7E72-82D1-45FC-AD68-9CE5DAF774D8}" dt="2024-02-08T16:01:10.690" v="390" actId="20577"/>
          <ac:spMkLst>
            <pc:docMk/>
            <pc:sldMk cId="481697887" sldId="369"/>
            <ac:spMk id="2" creationId="{7FF2759D-E8EF-4D6C-87FF-0FF8CBEE997D}"/>
          </ac:spMkLst>
        </pc:spChg>
      </pc:sldChg>
      <pc:sldChg chg="addSp delSp modSp mod">
        <pc:chgData name="Mara Allaire" userId="dc680638-431f-4990-a1ee-4254c015d8c6" providerId="ADAL" clId="{D43D7E72-82D1-45FC-AD68-9CE5DAF774D8}" dt="2024-02-08T16:29:59.977" v="525"/>
        <pc:sldMkLst>
          <pc:docMk/>
          <pc:sldMk cId="789339868" sldId="371"/>
        </pc:sldMkLst>
        <pc:picChg chg="del">
          <ac:chgData name="Mara Allaire" userId="dc680638-431f-4990-a1ee-4254c015d8c6" providerId="ADAL" clId="{D43D7E72-82D1-45FC-AD68-9CE5DAF774D8}" dt="2024-02-08T16:29:55.348" v="524" actId="478"/>
          <ac:picMkLst>
            <pc:docMk/>
            <pc:sldMk cId="789339868" sldId="371"/>
            <ac:picMk id="2" creationId="{2A81F494-48E8-97C6-0E37-15D8AD5D87A3}"/>
          </ac:picMkLst>
        </pc:picChg>
        <pc:picChg chg="add mod">
          <ac:chgData name="Mara Allaire" userId="dc680638-431f-4990-a1ee-4254c015d8c6" providerId="ADAL" clId="{D43D7E72-82D1-45FC-AD68-9CE5DAF774D8}" dt="2024-02-08T16:29:59.977" v="525"/>
          <ac:picMkLst>
            <pc:docMk/>
            <pc:sldMk cId="789339868" sldId="371"/>
            <ac:picMk id="4" creationId="{E6B240A5-2B57-E204-27F9-34D42331A2A6}"/>
          </ac:picMkLst>
        </pc:picChg>
      </pc:sldChg>
      <pc:sldChg chg="modSp mod">
        <pc:chgData name="Mara Allaire" userId="dc680638-431f-4990-a1ee-4254c015d8c6" providerId="ADAL" clId="{D43D7E72-82D1-45FC-AD68-9CE5DAF774D8}" dt="2024-02-08T16:24:03.826" v="523" actId="20577"/>
        <pc:sldMkLst>
          <pc:docMk/>
          <pc:sldMk cId="2991065664" sldId="377"/>
        </pc:sldMkLst>
        <pc:spChg chg="mod">
          <ac:chgData name="Mara Allaire" userId="dc680638-431f-4990-a1ee-4254c015d8c6" providerId="ADAL" clId="{D43D7E72-82D1-45FC-AD68-9CE5DAF774D8}" dt="2024-02-08T16:24:03.826" v="523" actId="20577"/>
          <ac:spMkLst>
            <pc:docMk/>
            <pc:sldMk cId="2991065664" sldId="377"/>
            <ac:spMk id="12" creationId="{58645237-0E1F-4141-88CA-04F144EB10AD}"/>
          </ac:spMkLst>
        </pc:spChg>
      </pc:sldChg>
      <pc:sldChg chg="addSp delSp modSp mod">
        <pc:chgData name="Mara Allaire" userId="dc680638-431f-4990-a1ee-4254c015d8c6" providerId="ADAL" clId="{D43D7E72-82D1-45FC-AD68-9CE5DAF774D8}" dt="2024-02-08T15:08:43.103" v="10" actId="2711"/>
        <pc:sldMkLst>
          <pc:docMk/>
          <pc:sldMk cId="1320640435" sldId="1158"/>
        </pc:sldMkLst>
        <pc:graphicFrameChg chg="add mod modGraphic">
          <ac:chgData name="Mara Allaire" userId="dc680638-431f-4990-a1ee-4254c015d8c6" providerId="ADAL" clId="{D43D7E72-82D1-45FC-AD68-9CE5DAF774D8}" dt="2024-02-08T15:08:43.103" v="10" actId="2711"/>
          <ac:graphicFrameMkLst>
            <pc:docMk/>
            <pc:sldMk cId="1320640435" sldId="1158"/>
            <ac:graphicFrameMk id="2" creationId="{D1FA72FA-0B99-E313-47DC-AAE0B3B945D8}"/>
          </ac:graphicFrameMkLst>
        </pc:graphicFrameChg>
        <pc:graphicFrameChg chg="del">
          <ac:chgData name="Mara Allaire" userId="dc680638-431f-4990-a1ee-4254c015d8c6" providerId="ADAL" clId="{D43D7E72-82D1-45FC-AD68-9CE5DAF774D8}" dt="2024-02-08T15:06:27.138" v="0" actId="21"/>
          <ac:graphicFrameMkLst>
            <pc:docMk/>
            <pc:sldMk cId="1320640435" sldId="1158"/>
            <ac:graphicFrameMk id="5" creationId="{4BC32B6D-C9B3-3643-BC30-8C9CB38364C2}"/>
          </ac:graphicFrameMkLst>
        </pc:graphicFrameChg>
      </pc:sldChg>
      <pc:sldChg chg="modSp mod">
        <pc:chgData name="Mara Allaire" userId="dc680638-431f-4990-a1ee-4254c015d8c6" providerId="ADAL" clId="{D43D7E72-82D1-45FC-AD68-9CE5DAF774D8}" dt="2024-02-08T16:12:48.179" v="489"/>
        <pc:sldMkLst>
          <pc:docMk/>
          <pc:sldMk cId="3359832126" sldId="1165"/>
        </pc:sldMkLst>
        <pc:graphicFrameChg chg="mod">
          <ac:chgData name="Mara Allaire" userId="dc680638-431f-4990-a1ee-4254c015d8c6" providerId="ADAL" clId="{D43D7E72-82D1-45FC-AD68-9CE5DAF774D8}" dt="2024-02-08T16:12:48.179" v="489"/>
          <ac:graphicFrameMkLst>
            <pc:docMk/>
            <pc:sldMk cId="3359832126" sldId="1165"/>
            <ac:graphicFrameMk id="9221" creationId="{7EA2BB5C-3774-9F1E-6BA8-34BA13941547}"/>
          </ac:graphicFrameMkLst>
        </pc:graphicFrameChg>
      </pc:sldChg>
      <pc:sldChg chg="modSp">
        <pc:chgData name="Mara Allaire" userId="dc680638-431f-4990-a1ee-4254c015d8c6" providerId="ADAL" clId="{D43D7E72-82D1-45FC-AD68-9CE5DAF774D8}" dt="2024-02-08T16:15:41.262" v="515" actId="20577"/>
        <pc:sldMkLst>
          <pc:docMk/>
          <pc:sldMk cId="3575923096" sldId="1166"/>
        </pc:sldMkLst>
        <pc:spChg chg="mod">
          <ac:chgData name="Mara Allaire" userId="dc680638-431f-4990-a1ee-4254c015d8c6" providerId="ADAL" clId="{D43D7E72-82D1-45FC-AD68-9CE5DAF774D8}" dt="2024-02-08T16:15:41.262" v="515" actId="20577"/>
          <ac:spMkLst>
            <pc:docMk/>
            <pc:sldMk cId="3575923096" sldId="1166"/>
            <ac:spMk id="2" creationId="{7FF2759D-E8EF-4D6C-87FF-0FF8CBEE997D}"/>
          </ac:spMkLst>
        </pc:spChg>
      </pc:sldChg>
      <pc:sldChg chg="modSp add mod modTransition">
        <pc:chgData name="Mara Allaire" userId="dc680638-431f-4990-a1ee-4254c015d8c6" providerId="ADAL" clId="{D43D7E72-82D1-45FC-AD68-9CE5DAF774D8}" dt="2024-02-08T15:26:59.632" v="291" actId="1076"/>
        <pc:sldMkLst>
          <pc:docMk/>
          <pc:sldMk cId="812778976" sldId="1173"/>
        </pc:sldMkLst>
        <pc:spChg chg="mod">
          <ac:chgData name="Mara Allaire" userId="dc680638-431f-4990-a1ee-4254c015d8c6" providerId="ADAL" clId="{D43D7E72-82D1-45FC-AD68-9CE5DAF774D8}" dt="2024-02-08T15:26:59.632" v="291" actId="1076"/>
          <ac:spMkLst>
            <pc:docMk/>
            <pc:sldMk cId="812778976" sldId="1173"/>
            <ac:spMk id="2" creationId="{A852D8DF-9DC3-D495-76FE-E7D41472C221}"/>
          </ac:spMkLst>
        </pc:spChg>
        <pc:spChg chg="mod">
          <ac:chgData name="Mara Allaire" userId="dc680638-431f-4990-a1ee-4254c015d8c6" providerId="ADAL" clId="{D43D7E72-82D1-45FC-AD68-9CE5DAF774D8}" dt="2024-02-08T15:26:56.980" v="290" actId="1076"/>
          <ac:spMkLst>
            <pc:docMk/>
            <pc:sldMk cId="812778976" sldId="1173"/>
            <ac:spMk id="3" creationId="{4066E2BC-9322-132F-7F57-1AD5150FE94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onlinehelp.cognia.org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a.service-now.com/com.glideapp.servicecatalog_cat_item_view.do?v=1&amp;sysparm_id=2ee88dafdb416200f6c270f5bf9619cf" TargetMode="External"/><Relationship Id="rId1" Type="http://schemas.openxmlformats.org/officeDocument/2006/relationships/hyperlink" Target="mailto:BIETechSupport@cognia.org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onlinehelp.cognia.org/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a.service-now.com/com.glideapp.servicecatalog_cat_item_view.do?v=1&amp;sysparm_id=2ee88dafdb416200f6c270f5bf9619cf" TargetMode="External"/><Relationship Id="rId1" Type="http://schemas.openxmlformats.org/officeDocument/2006/relationships/hyperlink" Target="mailto:BIETechSupport@cognia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891ED-E990-4374-8264-8BC5B53F19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780388-06F0-45D5-AB01-D14BBB5071B3}">
      <dgm:prSet/>
      <dgm:spPr/>
      <dgm:t>
        <a:bodyPr/>
        <a:lstStyle/>
        <a:p>
          <a:r>
            <a:rPr lang="en-US"/>
            <a:t>All participants should remain on mute with their video off.</a:t>
          </a:r>
        </a:p>
      </dgm:t>
    </dgm:pt>
    <dgm:pt modelId="{72C3EDB5-C5D0-40DE-91C1-38C7745203F9}" type="parTrans" cxnId="{49E52E17-6531-490B-B548-6EEA2093DD1C}">
      <dgm:prSet/>
      <dgm:spPr/>
      <dgm:t>
        <a:bodyPr/>
        <a:lstStyle/>
        <a:p>
          <a:endParaRPr lang="en-US"/>
        </a:p>
      </dgm:t>
    </dgm:pt>
    <dgm:pt modelId="{2F74D009-F052-458D-A6F3-60FFEC62F813}" type="sibTrans" cxnId="{49E52E17-6531-490B-B548-6EEA2093DD1C}">
      <dgm:prSet/>
      <dgm:spPr/>
      <dgm:t>
        <a:bodyPr/>
        <a:lstStyle/>
        <a:p>
          <a:endParaRPr lang="en-US"/>
        </a:p>
      </dgm:t>
    </dgm:pt>
    <dgm:pt modelId="{80DCD02D-C816-4D75-BB92-5EC4F995BC74}">
      <dgm:prSet/>
      <dgm:spPr/>
      <dgm:t>
        <a:bodyPr/>
        <a:lstStyle/>
        <a:p>
          <a:r>
            <a:rPr lang="en-US" dirty="0"/>
            <a:t>Post all questions to </a:t>
          </a:r>
          <a:r>
            <a:rPr lang="en-US"/>
            <a:t>the chat.</a:t>
          </a:r>
          <a:endParaRPr lang="en-US" dirty="0"/>
        </a:p>
      </dgm:t>
    </dgm:pt>
    <dgm:pt modelId="{38055173-7963-4B5E-B2C5-ED7138FB8213}" type="parTrans" cxnId="{9A16A9D7-FCB0-4CDB-95E6-F82D01C5B98A}">
      <dgm:prSet/>
      <dgm:spPr/>
      <dgm:t>
        <a:bodyPr/>
        <a:lstStyle/>
        <a:p>
          <a:endParaRPr lang="en-US"/>
        </a:p>
      </dgm:t>
    </dgm:pt>
    <dgm:pt modelId="{FB2A6E19-4EF9-4016-8372-B3A03407E09D}" type="sibTrans" cxnId="{9A16A9D7-FCB0-4CDB-95E6-F82D01C5B98A}">
      <dgm:prSet/>
      <dgm:spPr/>
      <dgm:t>
        <a:bodyPr/>
        <a:lstStyle/>
        <a:p>
          <a:endParaRPr lang="en-US"/>
        </a:p>
      </dgm:t>
    </dgm:pt>
    <dgm:pt modelId="{3FEF44B1-C4D2-4EB9-BD98-CFC0BA8322A4}">
      <dgm:prSet/>
      <dgm:spPr/>
      <dgm:t>
        <a:bodyPr/>
        <a:lstStyle/>
        <a:p>
          <a:r>
            <a:rPr lang="en-US"/>
            <a:t>Questions will be addressed at each section break.</a:t>
          </a:r>
        </a:p>
      </dgm:t>
    </dgm:pt>
    <dgm:pt modelId="{A619228D-D974-4AEF-B981-5D707455319C}" type="parTrans" cxnId="{DDDD837F-FA13-49EF-940F-28F07DA9FBAE}">
      <dgm:prSet/>
      <dgm:spPr/>
      <dgm:t>
        <a:bodyPr/>
        <a:lstStyle/>
        <a:p>
          <a:endParaRPr lang="en-US"/>
        </a:p>
      </dgm:t>
    </dgm:pt>
    <dgm:pt modelId="{B16D4F0A-4516-4190-88F1-3BE72A141CA3}" type="sibTrans" cxnId="{DDDD837F-FA13-49EF-940F-28F07DA9FBAE}">
      <dgm:prSet/>
      <dgm:spPr/>
      <dgm:t>
        <a:bodyPr/>
        <a:lstStyle/>
        <a:p>
          <a:endParaRPr lang="en-US"/>
        </a:p>
      </dgm:t>
    </dgm:pt>
    <dgm:pt modelId="{4DA8193E-1F31-4B10-8891-CEBF98427671}">
      <dgm:prSet/>
      <dgm:spPr/>
      <dgm:t>
        <a:bodyPr/>
        <a:lstStyle/>
        <a:p>
          <a:r>
            <a:rPr lang="en-US"/>
            <a:t>Please add your name, email, and school to the chat.</a:t>
          </a:r>
        </a:p>
      </dgm:t>
    </dgm:pt>
    <dgm:pt modelId="{B9B387B0-5123-4DB7-8388-2BC0A6D7BE10}" type="parTrans" cxnId="{78E2D5D2-2FD0-4308-BDCD-ADB174F1FA94}">
      <dgm:prSet/>
      <dgm:spPr/>
      <dgm:t>
        <a:bodyPr/>
        <a:lstStyle/>
        <a:p>
          <a:endParaRPr lang="en-US"/>
        </a:p>
      </dgm:t>
    </dgm:pt>
    <dgm:pt modelId="{51EA7324-D776-443D-9463-A263A11C590E}" type="sibTrans" cxnId="{78E2D5D2-2FD0-4308-BDCD-ADB174F1FA94}">
      <dgm:prSet/>
      <dgm:spPr/>
      <dgm:t>
        <a:bodyPr/>
        <a:lstStyle/>
        <a:p>
          <a:endParaRPr lang="en-US"/>
        </a:p>
      </dgm:t>
    </dgm:pt>
    <dgm:pt modelId="{4D5D515B-1CCC-4826-A873-A7669B944B18}">
      <dgm:prSet/>
      <dgm:spPr/>
      <dgm:t>
        <a:bodyPr/>
        <a:lstStyle/>
        <a:p>
          <a:r>
            <a:rPr lang="en-US" dirty="0"/>
            <a:t>This training will be recorded and available at the BIE Science Help &amp; Support site. </a:t>
          </a:r>
        </a:p>
      </dgm:t>
    </dgm:pt>
    <dgm:pt modelId="{3FEEC4BF-1DC5-42D4-A5E7-A49843FA6E93}" type="parTrans" cxnId="{DBC14588-7EE1-4EE5-84B1-B1C8AD6C5573}">
      <dgm:prSet/>
      <dgm:spPr/>
      <dgm:t>
        <a:bodyPr/>
        <a:lstStyle/>
        <a:p>
          <a:endParaRPr lang="en-US"/>
        </a:p>
      </dgm:t>
    </dgm:pt>
    <dgm:pt modelId="{CA94098B-9D71-4370-9DF3-D201174C9470}" type="sibTrans" cxnId="{DBC14588-7EE1-4EE5-84B1-B1C8AD6C5573}">
      <dgm:prSet/>
      <dgm:spPr/>
      <dgm:t>
        <a:bodyPr/>
        <a:lstStyle/>
        <a:p>
          <a:endParaRPr lang="en-US"/>
        </a:p>
      </dgm:t>
    </dgm:pt>
    <dgm:pt modelId="{A2296710-EECB-4933-BBD8-43F9EDD80D1C}" type="pres">
      <dgm:prSet presAssocID="{069891ED-E990-4374-8264-8BC5B53F19B4}" presName="root" presStyleCnt="0">
        <dgm:presLayoutVars>
          <dgm:dir/>
          <dgm:resizeHandles val="exact"/>
        </dgm:presLayoutVars>
      </dgm:prSet>
      <dgm:spPr/>
    </dgm:pt>
    <dgm:pt modelId="{CCAE6E73-472C-41AB-A6D6-A1485BFA67D3}" type="pres">
      <dgm:prSet presAssocID="{E8780388-06F0-45D5-AB01-D14BBB5071B3}" presName="compNode" presStyleCnt="0"/>
      <dgm:spPr/>
    </dgm:pt>
    <dgm:pt modelId="{B395BF80-D948-4455-90FF-519A438AD145}" type="pres">
      <dgm:prSet presAssocID="{E8780388-06F0-45D5-AB01-D14BBB5071B3}" presName="bgRect" presStyleLbl="bgShp" presStyleIdx="0" presStyleCnt="4"/>
      <dgm:spPr/>
    </dgm:pt>
    <dgm:pt modelId="{0DAE6F65-8CE5-447F-9EA1-6D0EB1F955EF}" type="pres">
      <dgm:prSet presAssocID="{E8780388-06F0-45D5-AB01-D14BBB5071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E9FC28C6-AD28-49E1-A1A1-97A857E56207}" type="pres">
      <dgm:prSet presAssocID="{E8780388-06F0-45D5-AB01-D14BBB5071B3}" presName="spaceRect" presStyleCnt="0"/>
      <dgm:spPr/>
    </dgm:pt>
    <dgm:pt modelId="{A77FCE62-BB12-4736-83C1-ABEE34A37335}" type="pres">
      <dgm:prSet presAssocID="{E8780388-06F0-45D5-AB01-D14BBB5071B3}" presName="parTx" presStyleLbl="revTx" presStyleIdx="0" presStyleCnt="5">
        <dgm:presLayoutVars>
          <dgm:chMax val="0"/>
          <dgm:chPref val="0"/>
        </dgm:presLayoutVars>
      </dgm:prSet>
      <dgm:spPr/>
    </dgm:pt>
    <dgm:pt modelId="{9C53FD5A-A8CE-4A8F-8B61-4B82E5B22BE4}" type="pres">
      <dgm:prSet presAssocID="{2F74D009-F052-458D-A6F3-60FFEC62F813}" presName="sibTrans" presStyleCnt="0"/>
      <dgm:spPr/>
    </dgm:pt>
    <dgm:pt modelId="{3F90A09C-27A8-4B1E-ACCC-379BD7AAA4D3}" type="pres">
      <dgm:prSet presAssocID="{80DCD02D-C816-4D75-BB92-5EC4F995BC74}" presName="compNode" presStyleCnt="0"/>
      <dgm:spPr/>
    </dgm:pt>
    <dgm:pt modelId="{2C071F39-4AA0-474E-8718-2F405BC9D150}" type="pres">
      <dgm:prSet presAssocID="{80DCD02D-C816-4D75-BB92-5EC4F995BC74}" presName="bgRect" presStyleLbl="bgShp" presStyleIdx="1" presStyleCnt="4"/>
      <dgm:spPr/>
    </dgm:pt>
    <dgm:pt modelId="{5E4F1F6A-E230-4764-92A3-D20558834D60}" type="pres">
      <dgm:prSet presAssocID="{80DCD02D-C816-4D75-BB92-5EC4F995BC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BD74F46-46E3-40AB-A668-578BA1390CC2}" type="pres">
      <dgm:prSet presAssocID="{80DCD02D-C816-4D75-BB92-5EC4F995BC74}" presName="spaceRect" presStyleCnt="0"/>
      <dgm:spPr/>
    </dgm:pt>
    <dgm:pt modelId="{8913FD4A-0786-4B77-89D3-7553BEA58D2D}" type="pres">
      <dgm:prSet presAssocID="{80DCD02D-C816-4D75-BB92-5EC4F995BC74}" presName="parTx" presStyleLbl="revTx" presStyleIdx="1" presStyleCnt="5">
        <dgm:presLayoutVars>
          <dgm:chMax val="0"/>
          <dgm:chPref val="0"/>
        </dgm:presLayoutVars>
      </dgm:prSet>
      <dgm:spPr/>
    </dgm:pt>
    <dgm:pt modelId="{58D41002-7283-436F-B1E2-56E5EAC477A5}" type="pres">
      <dgm:prSet presAssocID="{80DCD02D-C816-4D75-BB92-5EC4F995BC74}" presName="desTx" presStyleLbl="revTx" presStyleIdx="2" presStyleCnt="5">
        <dgm:presLayoutVars/>
      </dgm:prSet>
      <dgm:spPr/>
    </dgm:pt>
    <dgm:pt modelId="{0EBDAAE1-1F58-47D7-A253-538B36710AC1}" type="pres">
      <dgm:prSet presAssocID="{FB2A6E19-4EF9-4016-8372-B3A03407E09D}" presName="sibTrans" presStyleCnt="0"/>
      <dgm:spPr/>
    </dgm:pt>
    <dgm:pt modelId="{1182A71C-F317-4B9A-9C65-7691CA7DFA4D}" type="pres">
      <dgm:prSet presAssocID="{4DA8193E-1F31-4B10-8891-CEBF98427671}" presName="compNode" presStyleCnt="0"/>
      <dgm:spPr/>
    </dgm:pt>
    <dgm:pt modelId="{B13FCBED-0A2A-43F4-BD75-801A422DA1F2}" type="pres">
      <dgm:prSet presAssocID="{4DA8193E-1F31-4B10-8891-CEBF98427671}" presName="bgRect" presStyleLbl="bgShp" presStyleIdx="2" presStyleCnt="4"/>
      <dgm:spPr/>
    </dgm:pt>
    <dgm:pt modelId="{A44D1240-3FB2-40A5-A9D5-955EDDC2F9CB}" type="pres">
      <dgm:prSet presAssocID="{4DA8193E-1F31-4B10-8891-CEBF9842767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26D1D085-33E7-477E-A10B-23E06C00A5AE}" type="pres">
      <dgm:prSet presAssocID="{4DA8193E-1F31-4B10-8891-CEBF98427671}" presName="spaceRect" presStyleCnt="0"/>
      <dgm:spPr/>
    </dgm:pt>
    <dgm:pt modelId="{7BA4B264-F20F-477B-AB5F-7E5E081535F8}" type="pres">
      <dgm:prSet presAssocID="{4DA8193E-1F31-4B10-8891-CEBF98427671}" presName="parTx" presStyleLbl="revTx" presStyleIdx="3" presStyleCnt="5">
        <dgm:presLayoutVars>
          <dgm:chMax val="0"/>
          <dgm:chPref val="0"/>
        </dgm:presLayoutVars>
      </dgm:prSet>
      <dgm:spPr/>
    </dgm:pt>
    <dgm:pt modelId="{09A1AA4C-0D66-489E-A859-360865AD18E5}" type="pres">
      <dgm:prSet presAssocID="{51EA7324-D776-443D-9463-A263A11C590E}" presName="sibTrans" presStyleCnt="0"/>
      <dgm:spPr/>
    </dgm:pt>
    <dgm:pt modelId="{D6C90F0B-B1A4-44EE-91C7-22ECC960D5D7}" type="pres">
      <dgm:prSet presAssocID="{4D5D515B-1CCC-4826-A873-A7669B944B18}" presName="compNode" presStyleCnt="0"/>
      <dgm:spPr/>
    </dgm:pt>
    <dgm:pt modelId="{22B8B128-D2FE-47A4-9228-C2605E477AF4}" type="pres">
      <dgm:prSet presAssocID="{4D5D515B-1CCC-4826-A873-A7669B944B18}" presName="bgRect" presStyleLbl="bgShp" presStyleIdx="3" presStyleCnt="4"/>
      <dgm:spPr/>
    </dgm:pt>
    <dgm:pt modelId="{791D6E3E-71EC-4D7B-B92F-B586280CD442}" type="pres">
      <dgm:prSet presAssocID="{4D5D515B-1CCC-4826-A873-A7669B944B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A66CCF7A-9404-4099-86D0-5B2F0A16E5FA}" type="pres">
      <dgm:prSet presAssocID="{4D5D515B-1CCC-4826-A873-A7669B944B18}" presName="spaceRect" presStyleCnt="0"/>
      <dgm:spPr/>
    </dgm:pt>
    <dgm:pt modelId="{054BD46B-2148-4E88-866E-ADFC8186E60C}" type="pres">
      <dgm:prSet presAssocID="{4D5D515B-1CCC-4826-A873-A7669B944B1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B5B5A10-F6EF-40A5-ACBC-17ED29A4BF2E}" type="presOf" srcId="{069891ED-E990-4374-8264-8BC5B53F19B4}" destId="{A2296710-EECB-4933-BBD8-43F9EDD80D1C}" srcOrd="0" destOrd="0" presId="urn:microsoft.com/office/officeart/2018/2/layout/IconVerticalSolidList"/>
    <dgm:cxn modelId="{49E52E17-6531-490B-B548-6EEA2093DD1C}" srcId="{069891ED-E990-4374-8264-8BC5B53F19B4}" destId="{E8780388-06F0-45D5-AB01-D14BBB5071B3}" srcOrd="0" destOrd="0" parTransId="{72C3EDB5-C5D0-40DE-91C1-38C7745203F9}" sibTransId="{2F74D009-F052-458D-A6F3-60FFEC62F813}"/>
    <dgm:cxn modelId="{932FEC2E-D141-43DB-9282-F2A94E4D5F7D}" type="presOf" srcId="{4DA8193E-1F31-4B10-8891-CEBF98427671}" destId="{7BA4B264-F20F-477B-AB5F-7E5E081535F8}" srcOrd="0" destOrd="0" presId="urn:microsoft.com/office/officeart/2018/2/layout/IconVerticalSolidList"/>
    <dgm:cxn modelId="{8E7EED5D-2907-4DA0-81BB-2705BAAF92A3}" type="presOf" srcId="{80DCD02D-C816-4D75-BB92-5EC4F995BC74}" destId="{8913FD4A-0786-4B77-89D3-7553BEA58D2D}" srcOrd="0" destOrd="0" presId="urn:microsoft.com/office/officeart/2018/2/layout/IconVerticalSolidList"/>
    <dgm:cxn modelId="{02186865-5AA1-4861-9A58-04E9265CAD82}" type="presOf" srcId="{4D5D515B-1CCC-4826-A873-A7669B944B18}" destId="{054BD46B-2148-4E88-866E-ADFC8186E60C}" srcOrd="0" destOrd="0" presId="urn:microsoft.com/office/officeart/2018/2/layout/IconVerticalSolidList"/>
    <dgm:cxn modelId="{DDDD837F-FA13-49EF-940F-28F07DA9FBAE}" srcId="{80DCD02D-C816-4D75-BB92-5EC4F995BC74}" destId="{3FEF44B1-C4D2-4EB9-BD98-CFC0BA8322A4}" srcOrd="0" destOrd="0" parTransId="{A619228D-D974-4AEF-B981-5D707455319C}" sibTransId="{B16D4F0A-4516-4190-88F1-3BE72A141CA3}"/>
    <dgm:cxn modelId="{DBC14588-7EE1-4EE5-84B1-B1C8AD6C5573}" srcId="{069891ED-E990-4374-8264-8BC5B53F19B4}" destId="{4D5D515B-1CCC-4826-A873-A7669B944B18}" srcOrd="3" destOrd="0" parTransId="{3FEEC4BF-1DC5-42D4-A5E7-A49843FA6E93}" sibTransId="{CA94098B-9D71-4370-9DF3-D201174C9470}"/>
    <dgm:cxn modelId="{78E2D5D2-2FD0-4308-BDCD-ADB174F1FA94}" srcId="{069891ED-E990-4374-8264-8BC5B53F19B4}" destId="{4DA8193E-1F31-4B10-8891-CEBF98427671}" srcOrd="2" destOrd="0" parTransId="{B9B387B0-5123-4DB7-8388-2BC0A6D7BE10}" sibTransId="{51EA7324-D776-443D-9463-A263A11C590E}"/>
    <dgm:cxn modelId="{9A16A9D7-FCB0-4CDB-95E6-F82D01C5B98A}" srcId="{069891ED-E990-4374-8264-8BC5B53F19B4}" destId="{80DCD02D-C816-4D75-BB92-5EC4F995BC74}" srcOrd="1" destOrd="0" parTransId="{38055173-7963-4B5E-B2C5-ED7138FB8213}" sibTransId="{FB2A6E19-4EF9-4016-8372-B3A03407E09D}"/>
    <dgm:cxn modelId="{DE96D3F2-57C8-4178-84DF-D8241031EA9E}" type="presOf" srcId="{E8780388-06F0-45D5-AB01-D14BBB5071B3}" destId="{A77FCE62-BB12-4736-83C1-ABEE34A37335}" srcOrd="0" destOrd="0" presId="urn:microsoft.com/office/officeart/2018/2/layout/IconVerticalSolidList"/>
    <dgm:cxn modelId="{497C06F3-8BE0-48CF-A59C-9B5F38BE4C6C}" type="presOf" srcId="{3FEF44B1-C4D2-4EB9-BD98-CFC0BA8322A4}" destId="{58D41002-7283-436F-B1E2-56E5EAC477A5}" srcOrd="0" destOrd="0" presId="urn:microsoft.com/office/officeart/2018/2/layout/IconVerticalSolidList"/>
    <dgm:cxn modelId="{14A9AD34-B8A8-4849-BB66-DAEED7685563}" type="presParOf" srcId="{A2296710-EECB-4933-BBD8-43F9EDD80D1C}" destId="{CCAE6E73-472C-41AB-A6D6-A1485BFA67D3}" srcOrd="0" destOrd="0" presId="urn:microsoft.com/office/officeart/2018/2/layout/IconVerticalSolidList"/>
    <dgm:cxn modelId="{C99DF595-42E2-43C1-8EBC-25212F159E41}" type="presParOf" srcId="{CCAE6E73-472C-41AB-A6D6-A1485BFA67D3}" destId="{B395BF80-D948-4455-90FF-519A438AD145}" srcOrd="0" destOrd="0" presId="urn:microsoft.com/office/officeart/2018/2/layout/IconVerticalSolidList"/>
    <dgm:cxn modelId="{F6AC9F0C-6D40-492D-87CE-44EFAF0EAF54}" type="presParOf" srcId="{CCAE6E73-472C-41AB-A6D6-A1485BFA67D3}" destId="{0DAE6F65-8CE5-447F-9EA1-6D0EB1F955EF}" srcOrd="1" destOrd="0" presId="urn:microsoft.com/office/officeart/2018/2/layout/IconVerticalSolidList"/>
    <dgm:cxn modelId="{0C6DDB2C-1EC4-4395-B554-10086F9C2287}" type="presParOf" srcId="{CCAE6E73-472C-41AB-A6D6-A1485BFA67D3}" destId="{E9FC28C6-AD28-49E1-A1A1-97A857E56207}" srcOrd="2" destOrd="0" presId="urn:microsoft.com/office/officeart/2018/2/layout/IconVerticalSolidList"/>
    <dgm:cxn modelId="{D8BBA117-A1C3-43DF-91B0-F678CAA17F6C}" type="presParOf" srcId="{CCAE6E73-472C-41AB-A6D6-A1485BFA67D3}" destId="{A77FCE62-BB12-4736-83C1-ABEE34A37335}" srcOrd="3" destOrd="0" presId="urn:microsoft.com/office/officeart/2018/2/layout/IconVerticalSolidList"/>
    <dgm:cxn modelId="{1EA6444F-0A91-424C-A997-D5628CE413A9}" type="presParOf" srcId="{A2296710-EECB-4933-BBD8-43F9EDD80D1C}" destId="{9C53FD5A-A8CE-4A8F-8B61-4B82E5B22BE4}" srcOrd="1" destOrd="0" presId="urn:microsoft.com/office/officeart/2018/2/layout/IconVerticalSolidList"/>
    <dgm:cxn modelId="{9CF6634C-06A7-4309-8949-D63CEAF34FC8}" type="presParOf" srcId="{A2296710-EECB-4933-BBD8-43F9EDD80D1C}" destId="{3F90A09C-27A8-4B1E-ACCC-379BD7AAA4D3}" srcOrd="2" destOrd="0" presId="urn:microsoft.com/office/officeart/2018/2/layout/IconVerticalSolidList"/>
    <dgm:cxn modelId="{B832C8F6-28EE-43F5-A430-A10644C00163}" type="presParOf" srcId="{3F90A09C-27A8-4B1E-ACCC-379BD7AAA4D3}" destId="{2C071F39-4AA0-474E-8718-2F405BC9D150}" srcOrd="0" destOrd="0" presId="urn:microsoft.com/office/officeart/2018/2/layout/IconVerticalSolidList"/>
    <dgm:cxn modelId="{CAA3AF8B-EA3B-40C0-8F45-02AA9A80AE5E}" type="presParOf" srcId="{3F90A09C-27A8-4B1E-ACCC-379BD7AAA4D3}" destId="{5E4F1F6A-E230-4764-92A3-D20558834D60}" srcOrd="1" destOrd="0" presId="urn:microsoft.com/office/officeart/2018/2/layout/IconVerticalSolidList"/>
    <dgm:cxn modelId="{E01C5638-A2E8-4D41-83A1-59279C5224D6}" type="presParOf" srcId="{3F90A09C-27A8-4B1E-ACCC-379BD7AAA4D3}" destId="{CBD74F46-46E3-40AB-A668-578BA1390CC2}" srcOrd="2" destOrd="0" presId="urn:microsoft.com/office/officeart/2018/2/layout/IconVerticalSolidList"/>
    <dgm:cxn modelId="{F439CBF8-92C8-4A02-B44E-00667347B098}" type="presParOf" srcId="{3F90A09C-27A8-4B1E-ACCC-379BD7AAA4D3}" destId="{8913FD4A-0786-4B77-89D3-7553BEA58D2D}" srcOrd="3" destOrd="0" presId="urn:microsoft.com/office/officeart/2018/2/layout/IconVerticalSolidList"/>
    <dgm:cxn modelId="{52041FDC-70F3-4E8C-A4FF-CABD9C4C2859}" type="presParOf" srcId="{3F90A09C-27A8-4B1E-ACCC-379BD7AAA4D3}" destId="{58D41002-7283-436F-B1E2-56E5EAC477A5}" srcOrd="4" destOrd="0" presId="urn:microsoft.com/office/officeart/2018/2/layout/IconVerticalSolidList"/>
    <dgm:cxn modelId="{FBDF8996-3D76-482B-B194-75B352DB58C0}" type="presParOf" srcId="{A2296710-EECB-4933-BBD8-43F9EDD80D1C}" destId="{0EBDAAE1-1F58-47D7-A253-538B36710AC1}" srcOrd="3" destOrd="0" presId="urn:microsoft.com/office/officeart/2018/2/layout/IconVerticalSolidList"/>
    <dgm:cxn modelId="{40867ADB-97EA-49F7-9F4C-129756243EFE}" type="presParOf" srcId="{A2296710-EECB-4933-BBD8-43F9EDD80D1C}" destId="{1182A71C-F317-4B9A-9C65-7691CA7DFA4D}" srcOrd="4" destOrd="0" presId="urn:microsoft.com/office/officeart/2018/2/layout/IconVerticalSolidList"/>
    <dgm:cxn modelId="{4C05E8F2-39FB-4C8C-85A7-DA4713934935}" type="presParOf" srcId="{1182A71C-F317-4B9A-9C65-7691CA7DFA4D}" destId="{B13FCBED-0A2A-43F4-BD75-801A422DA1F2}" srcOrd="0" destOrd="0" presId="urn:microsoft.com/office/officeart/2018/2/layout/IconVerticalSolidList"/>
    <dgm:cxn modelId="{3885E919-A59B-4F9E-A970-AC8CDA4828E1}" type="presParOf" srcId="{1182A71C-F317-4B9A-9C65-7691CA7DFA4D}" destId="{A44D1240-3FB2-40A5-A9D5-955EDDC2F9CB}" srcOrd="1" destOrd="0" presId="urn:microsoft.com/office/officeart/2018/2/layout/IconVerticalSolidList"/>
    <dgm:cxn modelId="{9E73E64C-EBAC-4D3D-9C05-3B3F7C9D2434}" type="presParOf" srcId="{1182A71C-F317-4B9A-9C65-7691CA7DFA4D}" destId="{26D1D085-33E7-477E-A10B-23E06C00A5AE}" srcOrd="2" destOrd="0" presId="urn:microsoft.com/office/officeart/2018/2/layout/IconVerticalSolidList"/>
    <dgm:cxn modelId="{3BE71363-8530-4DD1-AD6F-A8CE17B0EB09}" type="presParOf" srcId="{1182A71C-F317-4B9A-9C65-7691CA7DFA4D}" destId="{7BA4B264-F20F-477B-AB5F-7E5E081535F8}" srcOrd="3" destOrd="0" presId="urn:microsoft.com/office/officeart/2018/2/layout/IconVerticalSolidList"/>
    <dgm:cxn modelId="{1E483B7A-1DAF-4AA7-AA34-0E74594AA66A}" type="presParOf" srcId="{A2296710-EECB-4933-BBD8-43F9EDD80D1C}" destId="{09A1AA4C-0D66-489E-A859-360865AD18E5}" srcOrd="5" destOrd="0" presId="urn:microsoft.com/office/officeart/2018/2/layout/IconVerticalSolidList"/>
    <dgm:cxn modelId="{F02DCCB9-30C7-47D2-96E8-D709BB08879A}" type="presParOf" srcId="{A2296710-EECB-4933-BBD8-43F9EDD80D1C}" destId="{D6C90F0B-B1A4-44EE-91C7-22ECC960D5D7}" srcOrd="6" destOrd="0" presId="urn:microsoft.com/office/officeart/2018/2/layout/IconVerticalSolidList"/>
    <dgm:cxn modelId="{AA138254-F0EA-45C8-A7DE-5AF3F16152C6}" type="presParOf" srcId="{D6C90F0B-B1A4-44EE-91C7-22ECC960D5D7}" destId="{22B8B128-D2FE-47A4-9228-C2605E477AF4}" srcOrd="0" destOrd="0" presId="urn:microsoft.com/office/officeart/2018/2/layout/IconVerticalSolidList"/>
    <dgm:cxn modelId="{79AACB69-94F6-4B1A-A518-6EA84E3A5263}" type="presParOf" srcId="{D6C90F0B-B1A4-44EE-91C7-22ECC960D5D7}" destId="{791D6E3E-71EC-4D7B-B92F-B586280CD442}" srcOrd="1" destOrd="0" presId="urn:microsoft.com/office/officeart/2018/2/layout/IconVerticalSolidList"/>
    <dgm:cxn modelId="{AF0F26B7-F8C7-45ED-BA0B-3598824E1559}" type="presParOf" srcId="{D6C90F0B-B1A4-44EE-91C7-22ECC960D5D7}" destId="{A66CCF7A-9404-4099-86D0-5B2F0A16E5FA}" srcOrd="2" destOrd="0" presId="urn:microsoft.com/office/officeart/2018/2/layout/IconVerticalSolidList"/>
    <dgm:cxn modelId="{3E6BFCF7-90C6-4286-B561-38AEC840253D}" type="presParOf" srcId="{D6C90F0B-B1A4-44EE-91C7-22ECC960D5D7}" destId="{054BD46B-2148-4E88-866E-ADFC8186E6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67920-9691-4B71-A669-B96BB0F285CD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A163763-8F2A-4938-8111-8A1F7D7B76A2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Large-print test kits will include:</a:t>
          </a:r>
        </a:p>
      </dgm:t>
    </dgm:pt>
    <dgm:pt modelId="{A57C6841-E6BC-453E-8CA8-090C935BAF2E}" type="parTrans" cxnId="{3B350681-7493-485D-B33D-32A25DCAAD2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8B482-A861-403F-AABD-57B811DBB126}" type="sibTrans" cxnId="{3B350681-7493-485D-B33D-32A25DCAAD2A}">
      <dgm:prSet phldrT="01" phldr="0" custT="1"/>
      <dgm:spPr/>
      <dgm:t>
        <a:bodyPr/>
        <a:lstStyle/>
        <a:p>
          <a:r>
            <a:rPr lang="en-US" sz="7200"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gm:t>
    </dgm:pt>
    <dgm:pt modelId="{3985E251-9CA1-459E-96AF-E487F946E1A1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Large-print TA special instructions sheet</a:t>
          </a:r>
        </a:p>
      </dgm:t>
    </dgm:pt>
    <dgm:pt modelId="{30B19368-6DB2-46E2-8C31-E0DEE7FC1FC7}" type="parTrans" cxnId="{0FC8601C-925B-4624-AB72-C5E04074D52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6BEE5-B9C9-4A51-9728-62C1C83D55B1}" type="sibTrans" cxnId="{0FC8601C-925B-4624-AB72-C5E04074D52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3EF94-792A-4311-BC0B-FBA6530AA32A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Large-print test booklet</a:t>
          </a:r>
        </a:p>
      </dgm:t>
    </dgm:pt>
    <dgm:pt modelId="{74C5529A-8C4F-49A6-B063-12F6A12FE7C1}" type="parTrans" cxnId="{73AF28D8-EE54-4B5D-AF25-623ED2443BC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6A42D-9480-4074-A9AC-6883320604E9}" type="sibTrans" cxnId="{73AF28D8-EE54-4B5D-AF25-623ED2443BC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EB8A4-051F-4B52-8344-7AB6A23F8235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Standard test booklet</a:t>
          </a:r>
        </a:p>
      </dgm:t>
    </dgm:pt>
    <dgm:pt modelId="{E38207DE-17AC-4E1B-B818-AF21CB1353CB}" type="parTrans" cxnId="{32FA3886-ED8E-410C-A648-F89D44475D6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00537-65B8-4B4A-AFD8-26B6078873CD}" type="sibTrans" cxnId="{32FA3886-ED8E-410C-A648-F89D44475D6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49CFC-7BD3-42F6-BA3B-0A09ED390581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Standard answer document</a:t>
          </a:r>
        </a:p>
      </dgm:t>
    </dgm:pt>
    <dgm:pt modelId="{EAAA072B-BA8E-490E-A45E-EC378542C942}" type="parTrans" cxnId="{68B079F2-2EDA-4EFC-AC8C-CA9393B194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4C2A0-EF57-4D9C-8847-1A01615298B7}" type="sibTrans" cxnId="{68B079F2-2EDA-4EFC-AC8C-CA9393B194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139EE-E446-4A35-B46D-2FE4279F6DD4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Recommend administering at tables that accommodate the test booklet’s size (11’x17’)</a:t>
          </a:r>
        </a:p>
      </dgm:t>
    </dgm:pt>
    <dgm:pt modelId="{815EDA3D-FBB8-4348-9192-65A45455D74A}" type="parTrans" cxnId="{F2C8A45C-811E-4063-A40D-4F9A7F481DA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B8836-9F9A-4AC8-A5C4-A4EC961EDA29}" type="sibTrans" cxnId="{F2C8A45C-811E-4063-A40D-4F9A7F481DA7}">
      <dgm:prSet phldrT="02" phldr="0" custT="1"/>
      <dgm:spPr/>
      <dgm:t>
        <a:bodyPr/>
        <a:lstStyle/>
        <a:p>
          <a:r>
            <a:rPr lang="en-US" sz="7200"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gm:t>
    </dgm:pt>
    <dgm:pt modelId="{F8253715-573D-47AC-9452-C57C06A3AD6A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Directions and script should be read from the TAM the same way as for standard administration</a:t>
          </a:r>
        </a:p>
      </dgm:t>
    </dgm:pt>
    <dgm:pt modelId="{4631DCDF-565A-4EE6-B7C2-BB0C913574C8}" type="parTrans" cxnId="{B5DFDEE8-C84D-44DA-ADC1-3FDEF2DF0F7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6458A-8F08-49D7-AF97-73390646D781}" type="sibTrans" cxnId="{B5DFDEE8-C84D-44DA-ADC1-3FDEF2DF0F76}">
      <dgm:prSet phldrT="03" phldr="0" custT="1"/>
      <dgm:spPr/>
      <dgm:t>
        <a:bodyPr/>
        <a:lstStyle/>
        <a:p>
          <a:r>
            <a:rPr lang="en-US" sz="7200"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gm:t>
    </dgm:pt>
    <dgm:pt modelId="{40D6940A-074F-4081-ACFE-A54BEB470FEC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Large-print periodic table for grade 11 only</a:t>
          </a:r>
        </a:p>
      </dgm:t>
    </dgm:pt>
    <dgm:pt modelId="{A2540439-0F67-4CE2-BB66-94BD676883CF}" type="parTrans" cxnId="{75EB9202-C2E0-4A9E-97B5-80F3BA89F4E9}">
      <dgm:prSet/>
      <dgm:spPr/>
      <dgm:t>
        <a:bodyPr/>
        <a:lstStyle/>
        <a:p>
          <a:endParaRPr lang="en-US"/>
        </a:p>
      </dgm:t>
    </dgm:pt>
    <dgm:pt modelId="{33772914-E81F-4760-8187-1731EFEB16A7}" type="sibTrans" cxnId="{75EB9202-C2E0-4A9E-97B5-80F3BA89F4E9}">
      <dgm:prSet/>
      <dgm:spPr/>
      <dgm:t>
        <a:bodyPr/>
        <a:lstStyle/>
        <a:p>
          <a:endParaRPr lang="en-US"/>
        </a:p>
      </dgm:t>
    </dgm:pt>
    <dgm:pt modelId="{C936A052-15CD-4A35-8057-B83F02AE5DA5}" type="pres">
      <dgm:prSet presAssocID="{5C867920-9691-4B71-A669-B96BB0F285CD}" presName="Name0" presStyleCnt="0">
        <dgm:presLayoutVars>
          <dgm:animLvl val="lvl"/>
          <dgm:resizeHandles val="exact"/>
        </dgm:presLayoutVars>
      </dgm:prSet>
      <dgm:spPr/>
    </dgm:pt>
    <dgm:pt modelId="{5F92F964-F1C2-416C-8A8B-A3CFA0F38DAE}" type="pres">
      <dgm:prSet presAssocID="{4A163763-8F2A-4938-8111-8A1F7D7B76A2}" presName="compositeNode" presStyleCnt="0">
        <dgm:presLayoutVars>
          <dgm:bulletEnabled val="1"/>
        </dgm:presLayoutVars>
      </dgm:prSet>
      <dgm:spPr/>
    </dgm:pt>
    <dgm:pt modelId="{47D20D85-1A74-4304-A096-A8C3B9B985D7}" type="pres">
      <dgm:prSet presAssocID="{4A163763-8F2A-4938-8111-8A1F7D7B76A2}" presName="bgRect" presStyleLbl="alignNode1" presStyleIdx="0" presStyleCnt="3" custScaleX="112920" custScaleY="121534"/>
      <dgm:spPr/>
    </dgm:pt>
    <dgm:pt modelId="{CE5A8FE4-800B-4090-9A8B-47C95E005C61}" type="pres">
      <dgm:prSet presAssocID="{FEB8B482-A861-403F-AABD-57B811DBB12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1D36A25-6441-4B87-9751-FF721848389A}" type="pres">
      <dgm:prSet presAssocID="{4A163763-8F2A-4938-8111-8A1F7D7B76A2}" presName="nodeRect" presStyleLbl="alignNode1" presStyleIdx="0" presStyleCnt="3">
        <dgm:presLayoutVars>
          <dgm:bulletEnabled val="1"/>
        </dgm:presLayoutVars>
      </dgm:prSet>
      <dgm:spPr/>
    </dgm:pt>
    <dgm:pt modelId="{3BE331A0-5561-4643-892C-CB73B9C411E4}" type="pres">
      <dgm:prSet presAssocID="{FEB8B482-A861-403F-AABD-57B811DBB126}" presName="sibTrans" presStyleCnt="0"/>
      <dgm:spPr/>
    </dgm:pt>
    <dgm:pt modelId="{BCC6AA56-2009-4D8D-8759-9FF415071663}" type="pres">
      <dgm:prSet presAssocID="{C6F139EE-E446-4A35-B46D-2FE4279F6DD4}" presName="compositeNode" presStyleCnt="0">
        <dgm:presLayoutVars>
          <dgm:bulletEnabled val="1"/>
        </dgm:presLayoutVars>
      </dgm:prSet>
      <dgm:spPr/>
    </dgm:pt>
    <dgm:pt modelId="{42A3B3C9-EA79-4717-B09F-B1436BB0F04F}" type="pres">
      <dgm:prSet presAssocID="{C6F139EE-E446-4A35-B46D-2FE4279F6DD4}" presName="bgRect" presStyleLbl="alignNode1" presStyleIdx="1" presStyleCnt="3" custScaleY="121783" custLinFactNeighborY="-3521"/>
      <dgm:spPr/>
    </dgm:pt>
    <dgm:pt modelId="{BB05BCD0-2CF4-41CE-B698-58432055514B}" type="pres">
      <dgm:prSet presAssocID="{80AB8836-9F9A-4AC8-A5C4-A4EC961EDA2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C1FF819-469A-44FA-A971-28339B1E0732}" type="pres">
      <dgm:prSet presAssocID="{C6F139EE-E446-4A35-B46D-2FE4279F6DD4}" presName="nodeRect" presStyleLbl="alignNode1" presStyleIdx="1" presStyleCnt="3">
        <dgm:presLayoutVars>
          <dgm:bulletEnabled val="1"/>
        </dgm:presLayoutVars>
      </dgm:prSet>
      <dgm:spPr/>
    </dgm:pt>
    <dgm:pt modelId="{DC50B62B-3E4C-4EBE-BF3D-B6793F6A1ED4}" type="pres">
      <dgm:prSet presAssocID="{80AB8836-9F9A-4AC8-A5C4-A4EC961EDA29}" presName="sibTrans" presStyleCnt="0"/>
      <dgm:spPr/>
    </dgm:pt>
    <dgm:pt modelId="{D7666BF3-354D-4F10-A882-F186463F7826}" type="pres">
      <dgm:prSet presAssocID="{F8253715-573D-47AC-9452-C57C06A3AD6A}" presName="compositeNode" presStyleCnt="0">
        <dgm:presLayoutVars>
          <dgm:bulletEnabled val="1"/>
        </dgm:presLayoutVars>
      </dgm:prSet>
      <dgm:spPr/>
    </dgm:pt>
    <dgm:pt modelId="{AAFB6425-CB3F-441F-8FB0-38546DA49B8C}" type="pres">
      <dgm:prSet presAssocID="{F8253715-573D-47AC-9452-C57C06A3AD6A}" presName="bgRect" presStyleLbl="alignNode1" presStyleIdx="2" presStyleCnt="3" custScaleY="121783" custLinFactNeighborY="-604"/>
      <dgm:spPr/>
    </dgm:pt>
    <dgm:pt modelId="{59FBAF0E-AD1E-48D0-8749-5F271A0EA3A0}" type="pres">
      <dgm:prSet presAssocID="{9036458A-8F08-49D7-AF97-73390646D78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63B8A5F-CD85-4374-9420-9A194A56D738}" type="pres">
      <dgm:prSet presAssocID="{F8253715-573D-47AC-9452-C57C06A3AD6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5EB9202-C2E0-4A9E-97B5-80F3BA89F4E9}" srcId="{4A163763-8F2A-4938-8111-8A1F7D7B76A2}" destId="{40D6940A-074F-4081-ACFE-A54BEB470FEC}" srcOrd="2" destOrd="0" parTransId="{A2540439-0F67-4CE2-BB66-94BD676883CF}" sibTransId="{33772914-E81F-4760-8187-1731EFEB16A7}"/>
    <dgm:cxn modelId="{CE944503-9F57-419B-A347-FD7E76830CD4}" type="presOf" srcId="{F8253715-573D-47AC-9452-C57C06A3AD6A}" destId="{163B8A5F-CD85-4374-9420-9A194A56D738}" srcOrd="1" destOrd="0" presId="urn:microsoft.com/office/officeart/2016/7/layout/LinearBlockProcessNumbered"/>
    <dgm:cxn modelId="{AA9B5404-5CFC-4286-B1BA-A6D4C1FC229F}" type="presOf" srcId="{80AB8836-9F9A-4AC8-A5C4-A4EC961EDA29}" destId="{BB05BCD0-2CF4-41CE-B698-58432055514B}" srcOrd="0" destOrd="0" presId="urn:microsoft.com/office/officeart/2016/7/layout/LinearBlockProcessNumbered"/>
    <dgm:cxn modelId="{0FC8601C-925B-4624-AB72-C5E04074D52B}" srcId="{4A163763-8F2A-4938-8111-8A1F7D7B76A2}" destId="{3985E251-9CA1-459E-96AF-E487F946E1A1}" srcOrd="0" destOrd="0" parTransId="{30B19368-6DB2-46E2-8C31-E0DEE7FC1FC7}" sibTransId="{DFF6BEE5-B9C9-4A51-9728-62C1C83D55B1}"/>
    <dgm:cxn modelId="{2740222E-F2EC-42AA-9E71-B792C8FF8AC4}" type="presOf" srcId="{FEB8B482-A861-403F-AABD-57B811DBB126}" destId="{CE5A8FE4-800B-4090-9A8B-47C95E005C61}" srcOrd="0" destOrd="0" presId="urn:microsoft.com/office/officeart/2016/7/layout/LinearBlockProcessNumbered"/>
    <dgm:cxn modelId="{F2C8A45C-811E-4063-A40D-4F9A7F481DA7}" srcId="{5C867920-9691-4B71-A669-B96BB0F285CD}" destId="{C6F139EE-E446-4A35-B46D-2FE4279F6DD4}" srcOrd="1" destOrd="0" parTransId="{815EDA3D-FBB8-4348-9192-65A45455D74A}" sibTransId="{80AB8836-9F9A-4AC8-A5C4-A4EC961EDA29}"/>
    <dgm:cxn modelId="{0FB2EE63-876D-4280-B345-D85F8656E3EA}" type="presOf" srcId="{4A163763-8F2A-4938-8111-8A1F7D7B76A2}" destId="{47D20D85-1A74-4304-A096-A8C3B9B985D7}" srcOrd="0" destOrd="0" presId="urn:microsoft.com/office/officeart/2016/7/layout/LinearBlockProcessNumbered"/>
    <dgm:cxn modelId="{6976716C-BE15-4006-8B2A-E91B40F58220}" type="presOf" srcId="{847EB8A4-051F-4B52-8344-7AB6A23F8235}" destId="{21D36A25-6441-4B87-9751-FF721848389A}" srcOrd="0" destOrd="4" presId="urn:microsoft.com/office/officeart/2016/7/layout/LinearBlockProcessNumbered"/>
    <dgm:cxn modelId="{AF61844F-7A60-4BF4-B031-3629869A0381}" type="presOf" srcId="{AC63EF94-792A-4311-BC0B-FBA6530AA32A}" destId="{21D36A25-6441-4B87-9751-FF721848389A}" srcOrd="0" destOrd="2" presId="urn:microsoft.com/office/officeart/2016/7/layout/LinearBlockProcessNumbered"/>
    <dgm:cxn modelId="{A6A1F254-D462-470B-8659-92CC16094B63}" type="presOf" srcId="{C6F139EE-E446-4A35-B46D-2FE4279F6DD4}" destId="{42A3B3C9-EA79-4717-B09F-B1436BB0F04F}" srcOrd="0" destOrd="0" presId="urn:microsoft.com/office/officeart/2016/7/layout/LinearBlockProcessNumbered"/>
    <dgm:cxn modelId="{460DEB7C-D039-45A6-BA81-93E5E5ABAF19}" type="presOf" srcId="{3985E251-9CA1-459E-96AF-E487F946E1A1}" destId="{21D36A25-6441-4B87-9751-FF721848389A}" srcOrd="0" destOrd="1" presId="urn:microsoft.com/office/officeart/2016/7/layout/LinearBlockProcessNumbered"/>
    <dgm:cxn modelId="{3B350681-7493-485D-B33D-32A25DCAAD2A}" srcId="{5C867920-9691-4B71-A669-B96BB0F285CD}" destId="{4A163763-8F2A-4938-8111-8A1F7D7B76A2}" srcOrd="0" destOrd="0" parTransId="{A57C6841-E6BC-453E-8CA8-090C935BAF2E}" sibTransId="{FEB8B482-A861-403F-AABD-57B811DBB126}"/>
    <dgm:cxn modelId="{32FA3886-ED8E-410C-A648-F89D44475D6A}" srcId="{4A163763-8F2A-4938-8111-8A1F7D7B76A2}" destId="{847EB8A4-051F-4B52-8344-7AB6A23F8235}" srcOrd="3" destOrd="0" parTransId="{E38207DE-17AC-4E1B-B818-AF21CB1353CB}" sibTransId="{C8600537-65B8-4B4A-AFD8-26B6078873CD}"/>
    <dgm:cxn modelId="{2878BB8C-A631-4D0C-8F75-E3379C6F3046}" type="presOf" srcId="{C6F139EE-E446-4A35-B46D-2FE4279F6DD4}" destId="{4C1FF819-469A-44FA-A971-28339B1E0732}" srcOrd="1" destOrd="0" presId="urn:microsoft.com/office/officeart/2016/7/layout/LinearBlockProcessNumbered"/>
    <dgm:cxn modelId="{0AFFB7A4-FFA4-4CF2-B179-1E16B92AFEAA}" type="presOf" srcId="{4A163763-8F2A-4938-8111-8A1F7D7B76A2}" destId="{21D36A25-6441-4B87-9751-FF721848389A}" srcOrd="1" destOrd="0" presId="urn:microsoft.com/office/officeart/2016/7/layout/LinearBlockProcessNumbered"/>
    <dgm:cxn modelId="{9B2F3CAC-2601-4C17-8479-502F68D0E240}" type="presOf" srcId="{81249CFC-7BD3-42F6-BA3B-0A09ED390581}" destId="{21D36A25-6441-4B87-9751-FF721848389A}" srcOrd="0" destOrd="5" presId="urn:microsoft.com/office/officeart/2016/7/layout/LinearBlockProcessNumbered"/>
    <dgm:cxn modelId="{47F988D1-4BB4-41E2-86D0-D6297E088C11}" type="presOf" srcId="{9036458A-8F08-49D7-AF97-73390646D781}" destId="{59FBAF0E-AD1E-48D0-8749-5F271A0EA3A0}" srcOrd="0" destOrd="0" presId="urn:microsoft.com/office/officeart/2016/7/layout/LinearBlockProcessNumbered"/>
    <dgm:cxn modelId="{73AF28D8-EE54-4B5D-AF25-623ED2443BC8}" srcId="{4A163763-8F2A-4938-8111-8A1F7D7B76A2}" destId="{AC63EF94-792A-4311-BC0B-FBA6530AA32A}" srcOrd="1" destOrd="0" parTransId="{74C5529A-8C4F-49A6-B063-12F6A12FE7C1}" sibTransId="{2566A42D-9480-4074-A9AC-6883320604E9}"/>
    <dgm:cxn modelId="{BF5041DA-466B-4CA9-9658-8166F92CF230}" type="presOf" srcId="{F8253715-573D-47AC-9452-C57C06A3AD6A}" destId="{AAFB6425-CB3F-441F-8FB0-38546DA49B8C}" srcOrd="0" destOrd="0" presId="urn:microsoft.com/office/officeart/2016/7/layout/LinearBlockProcessNumbered"/>
    <dgm:cxn modelId="{C6F338E7-7411-49EA-AC7E-E37A027C776A}" type="presOf" srcId="{40D6940A-074F-4081-ACFE-A54BEB470FEC}" destId="{21D36A25-6441-4B87-9751-FF721848389A}" srcOrd="0" destOrd="3" presId="urn:microsoft.com/office/officeart/2016/7/layout/LinearBlockProcessNumbered"/>
    <dgm:cxn modelId="{B5DFDEE8-C84D-44DA-ADC1-3FDEF2DF0F76}" srcId="{5C867920-9691-4B71-A669-B96BB0F285CD}" destId="{F8253715-573D-47AC-9452-C57C06A3AD6A}" srcOrd="2" destOrd="0" parTransId="{4631DCDF-565A-4EE6-B7C2-BB0C913574C8}" sibTransId="{9036458A-8F08-49D7-AF97-73390646D781}"/>
    <dgm:cxn modelId="{E5D1D7EF-DE6C-4E09-B076-0C7B7CD52A7A}" type="presOf" srcId="{5C867920-9691-4B71-A669-B96BB0F285CD}" destId="{C936A052-15CD-4A35-8057-B83F02AE5DA5}" srcOrd="0" destOrd="0" presId="urn:microsoft.com/office/officeart/2016/7/layout/LinearBlockProcessNumbered"/>
    <dgm:cxn modelId="{68B079F2-2EDA-4EFC-AC8C-CA9393B1944E}" srcId="{4A163763-8F2A-4938-8111-8A1F7D7B76A2}" destId="{81249CFC-7BD3-42F6-BA3B-0A09ED390581}" srcOrd="4" destOrd="0" parTransId="{EAAA072B-BA8E-490E-A45E-EC378542C942}" sibTransId="{D9A4C2A0-EF57-4D9C-8847-1A01615298B7}"/>
    <dgm:cxn modelId="{6F2D464F-CC0A-48F5-9972-783D6B1715F3}" type="presParOf" srcId="{C936A052-15CD-4A35-8057-B83F02AE5DA5}" destId="{5F92F964-F1C2-416C-8A8B-A3CFA0F38DAE}" srcOrd="0" destOrd="0" presId="urn:microsoft.com/office/officeart/2016/7/layout/LinearBlockProcessNumbered"/>
    <dgm:cxn modelId="{38D16206-9923-46BF-BAFE-4D5103E1107B}" type="presParOf" srcId="{5F92F964-F1C2-416C-8A8B-A3CFA0F38DAE}" destId="{47D20D85-1A74-4304-A096-A8C3B9B985D7}" srcOrd="0" destOrd="0" presId="urn:microsoft.com/office/officeart/2016/7/layout/LinearBlockProcessNumbered"/>
    <dgm:cxn modelId="{99A6586C-116D-4D31-BACF-99A1AE0481C4}" type="presParOf" srcId="{5F92F964-F1C2-416C-8A8B-A3CFA0F38DAE}" destId="{CE5A8FE4-800B-4090-9A8B-47C95E005C61}" srcOrd="1" destOrd="0" presId="urn:microsoft.com/office/officeart/2016/7/layout/LinearBlockProcessNumbered"/>
    <dgm:cxn modelId="{E037C086-6806-4730-8F4A-5C704B70500C}" type="presParOf" srcId="{5F92F964-F1C2-416C-8A8B-A3CFA0F38DAE}" destId="{21D36A25-6441-4B87-9751-FF721848389A}" srcOrd="2" destOrd="0" presId="urn:microsoft.com/office/officeart/2016/7/layout/LinearBlockProcessNumbered"/>
    <dgm:cxn modelId="{E023B0C7-1792-4027-A79D-1BAB6AD9C38F}" type="presParOf" srcId="{C936A052-15CD-4A35-8057-B83F02AE5DA5}" destId="{3BE331A0-5561-4643-892C-CB73B9C411E4}" srcOrd="1" destOrd="0" presId="urn:microsoft.com/office/officeart/2016/7/layout/LinearBlockProcessNumbered"/>
    <dgm:cxn modelId="{4C691823-F388-4571-B167-D2445151C2D7}" type="presParOf" srcId="{C936A052-15CD-4A35-8057-B83F02AE5DA5}" destId="{BCC6AA56-2009-4D8D-8759-9FF415071663}" srcOrd="2" destOrd="0" presId="urn:microsoft.com/office/officeart/2016/7/layout/LinearBlockProcessNumbered"/>
    <dgm:cxn modelId="{8C4F390C-49D6-48BC-A48C-9DC6F31F3B1B}" type="presParOf" srcId="{BCC6AA56-2009-4D8D-8759-9FF415071663}" destId="{42A3B3C9-EA79-4717-B09F-B1436BB0F04F}" srcOrd="0" destOrd="0" presId="urn:microsoft.com/office/officeart/2016/7/layout/LinearBlockProcessNumbered"/>
    <dgm:cxn modelId="{230B5451-DC97-4D21-8425-1BB9F6F3395C}" type="presParOf" srcId="{BCC6AA56-2009-4D8D-8759-9FF415071663}" destId="{BB05BCD0-2CF4-41CE-B698-58432055514B}" srcOrd="1" destOrd="0" presId="urn:microsoft.com/office/officeart/2016/7/layout/LinearBlockProcessNumbered"/>
    <dgm:cxn modelId="{B50AB6B4-D624-43BE-8387-E180D78535A8}" type="presParOf" srcId="{BCC6AA56-2009-4D8D-8759-9FF415071663}" destId="{4C1FF819-469A-44FA-A971-28339B1E0732}" srcOrd="2" destOrd="0" presId="urn:microsoft.com/office/officeart/2016/7/layout/LinearBlockProcessNumbered"/>
    <dgm:cxn modelId="{6E64C3B5-8614-4FAC-88E4-5B0140760A17}" type="presParOf" srcId="{C936A052-15CD-4A35-8057-B83F02AE5DA5}" destId="{DC50B62B-3E4C-4EBE-BF3D-B6793F6A1ED4}" srcOrd="3" destOrd="0" presId="urn:microsoft.com/office/officeart/2016/7/layout/LinearBlockProcessNumbered"/>
    <dgm:cxn modelId="{3B948DD9-3B6D-427C-B18A-A21EDBB4F99D}" type="presParOf" srcId="{C936A052-15CD-4A35-8057-B83F02AE5DA5}" destId="{D7666BF3-354D-4F10-A882-F186463F7826}" srcOrd="4" destOrd="0" presId="urn:microsoft.com/office/officeart/2016/7/layout/LinearBlockProcessNumbered"/>
    <dgm:cxn modelId="{55091423-9407-4F47-8CD6-162130B9B68B}" type="presParOf" srcId="{D7666BF3-354D-4F10-A882-F186463F7826}" destId="{AAFB6425-CB3F-441F-8FB0-38546DA49B8C}" srcOrd="0" destOrd="0" presId="urn:microsoft.com/office/officeart/2016/7/layout/LinearBlockProcessNumbered"/>
    <dgm:cxn modelId="{065B329A-0F43-471B-A1CD-BE4248C6AE0D}" type="presParOf" srcId="{D7666BF3-354D-4F10-A882-F186463F7826}" destId="{59FBAF0E-AD1E-48D0-8749-5F271A0EA3A0}" srcOrd="1" destOrd="0" presId="urn:microsoft.com/office/officeart/2016/7/layout/LinearBlockProcessNumbered"/>
    <dgm:cxn modelId="{1782BAA6-0981-4FD2-AEB5-7C0A0CED4700}" type="presParOf" srcId="{D7666BF3-354D-4F10-A882-F186463F7826}" destId="{163B8A5F-CD85-4374-9420-9A194A56D73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2C367-62C2-4735-A555-0C7ED9A57277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E15435-3B14-4644-BFBC-EDE778C5843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Braille test kits will include:</a:t>
          </a:r>
        </a:p>
      </dgm:t>
    </dgm:pt>
    <dgm:pt modelId="{780A575B-46FF-4497-BB8E-DDB9270F5899}" type="parTrans" cxnId="{D68B7A03-A74F-41BE-9016-52ADC06273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32DD5-F0F8-4E92-9E2D-77DCF5C35D2E}" type="sibTrans" cxnId="{D68B7A03-A74F-41BE-9016-52ADC06273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83988-992D-4544-B536-1C08093921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Braille TA special instructions sheet</a:t>
          </a:r>
        </a:p>
      </dgm:t>
    </dgm:pt>
    <dgm:pt modelId="{DD331B5D-A1D4-45AF-9199-F84A106EAC05}" type="parTrans" cxnId="{63BA19E9-6A89-41D9-84D9-DF2D6F59FE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67C00-3022-441B-AC5C-C879E5F2A2FD}" type="sibTrans" cxnId="{63BA19E9-6A89-41D9-84D9-DF2D6F59FE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33E78-024F-4BB4-8B32-6FF7A9304A3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Braille test booklet with TA notes</a:t>
          </a:r>
        </a:p>
      </dgm:t>
    </dgm:pt>
    <dgm:pt modelId="{811FFD03-0457-48EC-ABCB-FBC06993F9ED}" type="parTrans" cxnId="{D10D6D7B-8D09-462C-B961-948D39AFE4D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B7E35-2A43-4E0B-9D83-5DB3634B1DE7}" type="sibTrans" cxnId="{D10D6D7B-8D09-462C-B961-948D39AFE4D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5B359-3869-4FE6-8BAE-86E38FABD51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Standard test booklet</a:t>
          </a:r>
        </a:p>
      </dgm:t>
    </dgm:pt>
    <dgm:pt modelId="{97D7867B-A78A-4A66-AB57-5B9D2925C164}" type="parTrans" cxnId="{2B2DCB6B-C4F1-4B15-A08D-A0A9D30B72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80737-E2C2-41D0-9DE3-8325150E5033}" type="sibTrans" cxnId="{2B2DCB6B-C4F1-4B15-A08D-A0A9D30B72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51A6F-24FB-4275-8C7C-088FA5C14AA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Standard answer document</a:t>
          </a:r>
        </a:p>
      </dgm:t>
    </dgm:pt>
    <dgm:pt modelId="{BEF16D6D-0FCE-44CD-BA27-CB30AB29E477}" type="parTrans" cxnId="{97DA3288-5AB6-404F-B080-000BCF04AB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66E33-49F3-49EF-9A77-C55F4353FCCD}" type="sibTrans" cxnId="{97DA3288-5AB6-404F-B080-000BCF04AB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24AE4-EBFD-459B-AA75-EB7EA090976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Directions and script should be read from the TAM the same way as for standard administration</a:t>
          </a:r>
        </a:p>
      </dgm:t>
    </dgm:pt>
    <dgm:pt modelId="{2E8D0F6F-1890-4CB4-88AB-02A0D3D00E24}" type="parTrans" cxnId="{1C188E8A-7BF3-45F8-A04C-F64709A378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18341-6DA7-475A-B924-4EE94BBC799A}" type="sibTrans" cxnId="{1C188E8A-7BF3-45F8-A04C-F64709A378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CEDB1-B42B-4D2B-9F33-56442A639E6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TA may adjust specific directions as needed (e.g., tell student they do not need to read the copyright notice)</a:t>
          </a:r>
        </a:p>
      </dgm:t>
    </dgm:pt>
    <dgm:pt modelId="{23FFFE18-4C26-414F-89C1-AA2B678DE735}" type="parTrans" cxnId="{856B7A89-0E45-40C3-BA0E-8A675CB7F1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B6E7D-5C14-4C0A-963E-7C3B0C82B788}" type="sibTrans" cxnId="{856B7A89-0E45-40C3-BA0E-8A675CB7F1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A8AFC-0216-422C-99D2-D5B4D6B203B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Have braille paper or other accommodation materials available</a:t>
          </a:r>
        </a:p>
      </dgm:t>
    </dgm:pt>
    <dgm:pt modelId="{346A3A0C-0B21-4480-9237-6324E5A4B8FC}" type="parTrans" cxnId="{3611431F-0985-4538-A878-B0F8937289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32FE3-B1F6-46FF-B529-04B9A5499164}" type="sibTrans" cxnId="{3611431F-0985-4538-A878-B0F8937289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349E37-62A9-47D8-B6E4-6DB4A03FB7B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accommodation materials examples: Braille writers, slates and styluses, Cranmer modified abacuses, etc. </a:t>
          </a:r>
        </a:p>
      </dgm:t>
    </dgm:pt>
    <dgm:pt modelId="{BB55A47B-B257-4DC4-B905-890A3ECE79D5}" type="parTrans" cxnId="{B7257265-B5A3-476C-B2EB-E370B36178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AAFBC-AE67-4BBC-ACA2-CCBAEBFAA6E4}" type="sibTrans" cxnId="{B7257265-B5A3-476C-B2EB-E370B36178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BB705-14E8-4828-AD5F-FFB3911EF36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be furnished prior to the appropriate subtest.</a:t>
          </a:r>
        </a:p>
      </dgm:t>
    </dgm:pt>
    <dgm:pt modelId="{11C7E5F6-B290-428B-82DC-9872B470DCC9}" type="parTrans" cxnId="{8ACA0F2D-3DDF-46E5-B94F-32A7766978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217D0-47FC-42C7-8EB7-96D49AAF81EF}" type="sibTrans" cxnId="{8ACA0F2D-3DDF-46E5-B94F-32A7766978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0CC29-0923-428D-AD6B-0D9DC84946F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Braille periodic table for grade 11 only</a:t>
          </a:r>
        </a:p>
      </dgm:t>
    </dgm:pt>
    <dgm:pt modelId="{E76569EE-7DB3-4A4B-B300-6474F4BA572E}" type="parTrans" cxnId="{43A6B962-EC31-47A9-B7D9-1BC2329DD356}">
      <dgm:prSet/>
      <dgm:spPr/>
      <dgm:t>
        <a:bodyPr/>
        <a:lstStyle/>
        <a:p>
          <a:endParaRPr lang="en-US"/>
        </a:p>
      </dgm:t>
    </dgm:pt>
    <dgm:pt modelId="{4D402159-187F-411D-B117-2DBE820A7C60}" type="sibTrans" cxnId="{43A6B962-EC31-47A9-B7D9-1BC2329DD356}">
      <dgm:prSet/>
      <dgm:spPr/>
      <dgm:t>
        <a:bodyPr/>
        <a:lstStyle/>
        <a:p>
          <a:endParaRPr lang="en-US"/>
        </a:p>
      </dgm:t>
    </dgm:pt>
    <dgm:pt modelId="{ACE17B3C-6CA4-462D-B9E5-7672D40D188D}" type="pres">
      <dgm:prSet presAssocID="{BC72C367-62C2-4735-A555-0C7ED9A57277}" presName="Name0" presStyleCnt="0">
        <dgm:presLayoutVars>
          <dgm:dir/>
          <dgm:animLvl val="lvl"/>
          <dgm:resizeHandles val="exact"/>
        </dgm:presLayoutVars>
      </dgm:prSet>
      <dgm:spPr/>
    </dgm:pt>
    <dgm:pt modelId="{2C11776C-FAAD-41F8-A9D1-06E943DEB066}" type="pres">
      <dgm:prSet presAssocID="{96E15435-3B14-4644-BFBC-EDE778C58435}" presName="composite" presStyleCnt="0"/>
      <dgm:spPr/>
    </dgm:pt>
    <dgm:pt modelId="{761DB15E-C623-4845-8153-E3FC23AAA208}" type="pres">
      <dgm:prSet presAssocID="{96E15435-3B14-4644-BFBC-EDE778C584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66258CF-1135-4C1B-9A90-2650178716CE}" type="pres">
      <dgm:prSet presAssocID="{96E15435-3B14-4644-BFBC-EDE778C58435}" presName="desTx" presStyleLbl="alignAccFollowNode1" presStyleIdx="0" presStyleCnt="3">
        <dgm:presLayoutVars>
          <dgm:bulletEnabled val="1"/>
        </dgm:presLayoutVars>
      </dgm:prSet>
      <dgm:spPr/>
    </dgm:pt>
    <dgm:pt modelId="{42347250-84F9-4809-8C89-83C4022CB0D9}" type="pres">
      <dgm:prSet presAssocID="{3D632DD5-F0F8-4E92-9E2D-77DCF5C35D2E}" presName="space" presStyleCnt="0"/>
      <dgm:spPr/>
    </dgm:pt>
    <dgm:pt modelId="{7452BAC1-4A11-4038-ACA7-43016ECFC6B1}" type="pres">
      <dgm:prSet presAssocID="{0E724AE4-EBFD-459B-AA75-EB7EA090976C}" presName="composite" presStyleCnt="0"/>
      <dgm:spPr/>
    </dgm:pt>
    <dgm:pt modelId="{18885B71-DF1B-458B-8817-A974DC084CCD}" type="pres">
      <dgm:prSet presAssocID="{0E724AE4-EBFD-459B-AA75-EB7EA09097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5CA4095-B92E-445A-9CB4-2C04936BC45C}" type="pres">
      <dgm:prSet presAssocID="{0E724AE4-EBFD-459B-AA75-EB7EA090976C}" presName="desTx" presStyleLbl="alignAccFollowNode1" presStyleIdx="1" presStyleCnt="3">
        <dgm:presLayoutVars>
          <dgm:bulletEnabled val="1"/>
        </dgm:presLayoutVars>
      </dgm:prSet>
      <dgm:spPr/>
    </dgm:pt>
    <dgm:pt modelId="{A8035685-DAFB-46E9-BC68-9BF462A10457}" type="pres">
      <dgm:prSet presAssocID="{30B18341-6DA7-475A-B924-4EE94BBC799A}" presName="space" presStyleCnt="0"/>
      <dgm:spPr/>
    </dgm:pt>
    <dgm:pt modelId="{A4CCB30D-0B9B-4FD8-81F3-818E47821604}" type="pres">
      <dgm:prSet presAssocID="{51FA8AFC-0216-422C-99D2-D5B4D6B203B1}" presName="composite" presStyleCnt="0"/>
      <dgm:spPr/>
    </dgm:pt>
    <dgm:pt modelId="{80211F64-3337-45B6-A743-C707A4E5FB11}" type="pres">
      <dgm:prSet presAssocID="{51FA8AFC-0216-422C-99D2-D5B4D6B203B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20421AE-A30C-4ACE-9003-0E96EDC8DD4F}" type="pres">
      <dgm:prSet presAssocID="{51FA8AFC-0216-422C-99D2-D5B4D6B203B1}" presName="desTx" presStyleLbl="alignAccFollowNode1" presStyleIdx="2" presStyleCnt="3" custLinFactNeighborX="103" custLinFactNeighborY="-1387">
        <dgm:presLayoutVars>
          <dgm:bulletEnabled val="1"/>
        </dgm:presLayoutVars>
      </dgm:prSet>
      <dgm:spPr/>
    </dgm:pt>
  </dgm:ptLst>
  <dgm:cxnLst>
    <dgm:cxn modelId="{AD005F02-267E-4EE3-94D2-7C08CE101BFE}" type="presOf" srcId="{0E724AE4-EBFD-459B-AA75-EB7EA090976C}" destId="{18885B71-DF1B-458B-8817-A974DC084CCD}" srcOrd="0" destOrd="0" presId="urn:microsoft.com/office/officeart/2005/8/layout/hList1"/>
    <dgm:cxn modelId="{2505FC02-6036-465B-A440-890EF55D7626}" type="presOf" srcId="{E8F0CC29-0923-428D-AD6B-0D9DC84946FE}" destId="{666258CF-1135-4C1B-9A90-2650178716CE}" srcOrd="0" destOrd="2" presId="urn:microsoft.com/office/officeart/2005/8/layout/hList1"/>
    <dgm:cxn modelId="{4C0E3C03-A563-40AD-BACC-FD3CD271DFBD}" type="presOf" srcId="{51FA8AFC-0216-422C-99D2-D5B4D6B203B1}" destId="{80211F64-3337-45B6-A743-C707A4E5FB11}" srcOrd="0" destOrd="0" presId="urn:microsoft.com/office/officeart/2005/8/layout/hList1"/>
    <dgm:cxn modelId="{D68B7A03-A74F-41BE-9016-52ADC062730A}" srcId="{BC72C367-62C2-4735-A555-0C7ED9A57277}" destId="{96E15435-3B14-4644-BFBC-EDE778C58435}" srcOrd="0" destOrd="0" parTransId="{780A575B-46FF-4497-BB8E-DDB9270F5899}" sibTransId="{3D632DD5-F0F8-4E92-9E2D-77DCF5C35D2E}"/>
    <dgm:cxn modelId="{12466708-96C0-492B-915A-847DFEA4E540}" type="presOf" srcId="{D6D51A6F-24FB-4275-8C7C-088FA5C14AA1}" destId="{666258CF-1135-4C1B-9A90-2650178716CE}" srcOrd="0" destOrd="4" presId="urn:microsoft.com/office/officeart/2005/8/layout/hList1"/>
    <dgm:cxn modelId="{3611431F-0985-4538-A878-B0F893728999}" srcId="{BC72C367-62C2-4735-A555-0C7ED9A57277}" destId="{51FA8AFC-0216-422C-99D2-D5B4D6B203B1}" srcOrd="2" destOrd="0" parTransId="{346A3A0C-0B21-4480-9237-6324E5A4B8FC}" sibTransId="{CF732FE3-B1F6-46FF-B529-04B9A5499164}"/>
    <dgm:cxn modelId="{8ACA0F2D-3DDF-46E5-B94F-32A7766978E8}" srcId="{51FA8AFC-0216-422C-99D2-D5B4D6B203B1}" destId="{1B2BB705-14E8-4828-AD5F-FFB3911EF36C}" srcOrd="1" destOrd="0" parTransId="{11C7E5F6-B290-428B-82DC-9872B470DCC9}" sibTransId="{D22217D0-47FC-42C7-8EB7-96D49AAF81EF}"/>
    <dgm:cxn modelId="{43A6B962-EC31-47A9-B7D9-1BC2329DD356}" srcId="{96E15435-3B14-4644-BFBC-EDE778C58435}" destId="{E8F0CC29-0923-428D-AD6B-0D9DC84946FE}" srcOrd="2" destOrd="0" parTransId="{E76569EE-7DB3-4A4B-B300-6474F4BA572E}" sibTransId="{4D402159-187F-411D-B117-2DBE820A7C60}"/>
    <dgm:cxn modelId="{B7257265-B5A3-476C-B2EB-E370B36178E6}" srcId="{51FA8AFC-0216-422C-99D2-D5B4D6B203B1}" destId="{3D349E37-62A9-47D8-B6E4-6DB4A03FB7B4}" srcOrd="0" destOrd="0" parTransId="{BB55A47B-B257-4DC4-B905-890A3ECE79D5}" sibTransId="{A57AAFBC-AE67-4BBC-ACA2-CCBAEBFAA6E4}"/>
    <dgm:cxn modelId="{B83F0B4A-7C6F-48D5-B847-F0DEAF221C21}" type="presOf" srcId="{3D349E37-62A9-47D8-B6E4-6DB4A03FB7B4}" destId="{520421AE-A30C-4ACE-9003-0E96EDC8DD4F}" srcOrd="0" destOrd="0" presId="urn:microsoft.com/office/officeart/2005/8/layout/hList1"/>
    <dgm:cxn modelId="{2B2DCB6B-C4F1-4B15-A08D-A0A9D30B72E6}" srcId="{96E15435-3B14-4644-BFBC-EDE778C58435}" destId="{A495B359-3869-4FE6-8BAE-86E38FABD51D}" srcOrd="3" destOrd="0" parTransId="{97D7867B-A78A-4A66-AB57-5B9D2925C164}" sibTransId="{AF680737-E2C2-41D0-9DE3-8325150E5033}"/>
    <dgm:cxn modelId="{D10D6D7B-8D09-462C-B961-948D39AFE4D0}" srcId="{96E15435-3B14-4644-BFBC-EDE778C58435}" destId="{21B33E78-024F-4BB4-8B32-6FF7A9304A3E}" srcOrd="1" destOrd="0" parTransId="{811FFD03-0457-48EC-ABCB-FBC06993F9ED}" sibTransId="{F8EB7E35-2A43-4E0B-9D83-5DB3634B1DE7}"/>
    <dgm:cxn modelId="{97DA3288-5AB6-404F-B080-000BCF04AB43}" srcId="{96E15435-3B14-4644-BFBC-EDE778C58435}" destId="{D6D51A6F-24FB-4275-8C7C-088FA5C14AA1}" srcOrd="4" destOrd="0" parTransId="{BEF16D6D-0FCE-44CD-BA27-CB30AB29E477}" sibTransId="{BAC66E33-49F3-49EF-9A77-C55F4353FCCD}"/>
    <dgm:cxn modelId="{856B7A89-0E45-40C3-BA0E-8A675CB7F1EE}" srcId="{0E724AE4-EBFD-459B-AA75-EB7EA090976C}" destId="{141CEDB1-B42B-4D2B-9F33-56442A639E64}" srcOrd="0" destOrd="0" parTransId="{23FFFE18-4C26-414F-89C1-AA2B678DE735}" sibTransId="{F49B6E7D-5C14-4C0A-963E-7C3B0C82B788}"/>
    <dgm:cxn modelId="{1C188E8A-7BF3-45F8-A04C-F64709A37818}" srcId="{BC72C367-62C2-4735-A555-0C7ED9A57277}" destId="{0E724AE4-EBFD-459B-AA75-EB7EA090976C}" srcOrd="1" destOrd="0" parTransId="{2E8D0F6F-1890-4CB4-88AB-02A0D3D00E24}" sibTransId="{30B18341-6DA7-475A-B924-4EE94BBC799A}"/>
    <dgm:cxn modelId="{5ED4B38D-5ADF-462B-8D82-C7AB6452875F}" type="presOf" srcId="{96E15435-3B14-4644-BFBC-EDE778C58435}" destId="{761DB15E-C623-4845-8153-E3FC23AAA208}" srcOrd="0" destOrd="0" presId="urn:microsoft.com/office/officeart/2005/8/layout/hList1"/>
    <dgm:cxn modelId="{B1F943A8-1B95-42CC-A6A5-0131BF22BA1F}" type="presOf" srcId="{1B2BB705-14E8-4828-AD5F-FFB3911EF36C}" destId="{520421AE-A30C-4ACE-9003-0E96EDC8DD4F}" srcOrd="0" destOrd="1" presId="urn:microsoft.com/office/officeart/2005/8/layout/hList1"/>
    <dgm:cxn modelId="{B6495CAC-23B1-498C-8E7F-02A7FBA99469}" type="presOf" srcId="{81C83988-992D-4544-B536-1C0809392167}" destId="{666258CF-1135-4C1B-9A90-2650178716CE}" srcOrd="0" destOrd="0" presId="urn:microsoft.com/office/officeart/2005/8/layout/hList1"/>
    <dgm:cxn modelId="{2BB362C0-BD8C-45B8-8D29-CCD29496BA6C}" type="presOf" srcId="{21B33E78-024F-4BB4-8B32-6FF7A9304A3E}" destId="{666258CF-1135-4C1B-9A90-2650178716CE}" srcOrd="0" destOrd="1" presId="urn:microsoft.com/office/officeart/2005/8/layout/hList1"/>
    <dgm:cxn modelId="{63BA19E9-6A89-41D9-84D9-DF2D6F59FE8B}" srcId="{96E15435-3B14-4644-BFBC-EDE778C58435}" destId="{81C83988-992D-4544-B536-1C0809392167}" srcOrd="0" destOrd="0" parTransId="{DD331B5D-A1D4-45AF-9199-F84A106EAC05}" sibTransId="{F7567C00-3022-441B-AC5C-C879E5F2A2FD}"/>
    <dgm:cxn modelId="{C7F178EE-CA9B-4FE9-AF65-4E1A3E7A0B50}" type="presOf" srcId="{141CEDB1-B42B-4D2B-9F33-56442A639E64}" destId="{25CA4095-B92E-445A-9CB4-2C04936BC45C}" srcOrd="0" destOrd="0" presId="urn:microsoft.com/office/officeart/2005/8/layout/hList1"/>
    <dgm:cxn modelId="{7C8585EF-21B7-45CA-945E-4CECDF159F43}" type="presOf" srcId="{BC72C367-62C2-4735-A555-0C7ED9A57277}" destId="{ACE17B3C-6CA4-462D-B9E5-7672D40D188D}" srcOrd="0" destOrd="0" presId="urn:microsoft.com/office/officeart/2005/8/layout/hList1"/>
    <dgm:cxn modelId="{851A91FC-631B-4A70-89AF-BAB5727E1AED}" type="presOf" srcId="{A495B359-3869-4FE6-8BAE-86E38FABD51D}" destId="{666258CF-1135-4C1B-9A90-2650178716CE}" srcOrd="0" destOrd="3" presId="urn:microsoft.com/office/officeart/2005/8/layout/hList1"/>
    <dgm:cxn modelId="{10664615-448C-4A81-A8A0-8C02E664F153}" type="presParOf" srcId="{ACE17B3C-6CA4-462D-B9E5-7672D40D188D}" destId="{2C11776C-FAAD-41F8-A9D1-06E943DEB066}" srcOrd="0" destOrd="0" presId="urn:microsoft.com/office/officeart/2005/8/layout/hList1"/>
    <dgm:cxn modelId="{FBB8BE47-268C-4B5B-9F17-FA79435A07CD}" type="presParOf" srcId="{2C11776C-FAAD-41F8-A9D1-06E943DEB066}" destId="{761DB15E-C623-4845-8153-E3FC23AAA208}" srcOrd="0" destOrd="0" presId="urn:microsoft.com/office/officeart/2005/8/layout/hList1"/>
    <dgm:cxn modelId="{8E9DB9D6-9F07-4ACE-80A9-6F9E04062C6C}" type="presParOf" srcId="{2C11776C-FAAD-41F8-A9D1-06E943DEB066}" destId="{666258CF-1135-4C1B-9A90-2650178716CE}" srcOrd="1" destOrd="0" presId="urn:microsoft.com/office/officeart/2005/8/layout/hList1"/>
    <dgm:cxn modelId="{4007C150-FC99-4410-88BE-1DD5161DDB57}" type="presParOf" srcId="{ACE17B3C-6CA4-462D-B9E5-7672D40D188D}" destId="{42347250-84F9-4809-8C89-83C4022CB0D9}" srcOrd="1" destOrd="0" presId="urn:microsoft.com/office/officeart/2005/8/layout/hList1"/>
    <dgm:cxn modelId="{B7AFFE46-154B-470C-83D3-1079150A6866}" type="presParOf" srcId="{ACE17B3C-6CA4-462D-B9E5-7672D40D188D}" destId="{7452BAC1-4A11-4038-ACA7-43016ECFC6B1}" srcOrd="2" destOrd="0" presId="urn:microsoft.com/office/officeart/2005/8/layout/hList1"/>
    <dgm:cxn modelId="{4AD65099-703C-4712-B1E3-DE4425D10B48}" type="presParOf" srcId="{7452BAC1-4A11-4038-ACA7-43016ECFC6B1}" destId="{18885B71-DF1B-458B-8817-A974DC084CCD}" srcOrd="0" destOrd="0" presId="urn:microsoft.com/office/officeart/2005/8/layout/hList1"/>
    <dgm:cxn modelId="{DF153712-2FFB-49AB-8B95-CE1FD3D5C81B}" type="presParOf" srcId="{7452BAC1-4A11-4038-ACA7-43016ECFC6B1}" destId="{25CA4095-B92E-445A-9CB4-2C04936BC45C}" srcOrd="1" destOrd="0" presId="urn:microsoft.com/office/officeart/2005/8/layout/hList1"/>
    <dgm:cxn modelId="{0BF9A27A-CE5B-4AED-98CA-3E50B448104B}" type="presParOf" srcId="{ACE17B3C-6CA4-462D-B9E5-7672D40D188D}" destId="{A8035685-DAFB-46E9-BC68-9BF462A10457}" srcOrd="3" destOrd="0" presId="urn:microsoft.com/office/officeart/2005/8/layout/hList1"/>
    <dgm:cxn modelId="{C18E7AC1-B5E8-48C7-A201-84432114B950}" type="presParOf" srcId="{ACE17B3C-6CA4-462D-B9E5-7672D40D188D}" destId="{A4CCB30D-0B9B-4FD8-81F3-818E47821604}" srcOrd="4" destOrd="0" presId="urn:microsoft.com/office/officeart/2005/8/layout/hList1"/>
    <dgm:cxn modelId="{8D975985-C3F4-47EF-80A2-6461A6CB2CF1}" type="presParOf" srcId="{A4CCB30D-0B9B-4FD8-81F3-818E47821604}" destId="{80211F64-3337-45B6-A743-C707A4E5FB11}" srcOrd="0" destOrd="0" presId="urn:microsoft.com/office/officeart/2005/8/layout/hList1"/>
    <dgm:cxn modelId="{79FA4961-49C6-4258-9A28-E60C9F62E523}" type="presParOf" srcId="{A4CCB30D-0B9B-4FD8-81F3-818E47821604}" destId="{520421AE-A30C-4ACE-9003-0E96EDC8DD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67920-9691-4B71-A669-B96BB0F285CD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A163763-8F2A-4938-8111-8A1F7D7B76A2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Human Reader test kits will include:</a:t>
          </a:r>
        </a:p>
      </dgm:t>
    </dgm:pt>
    <dgm:pt modelId="{A57C6841-E6BC-453E-8CA8-090C935BAF2E}" type="parTrans" cxnId="{3B350681-7493-485D-B33D-32A25DCAAD2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8B482-A861-403F-AABD-57B811DBB126}" type="sibTrans" cxnId="{3B350681-7493-485D-B33D-32A25DCAAD2A}">
      <dgm:prSet phldrT="01" phldr="0" custT="1"/>
      <dgm:spPr/>
      <dgm:t>
        <a:bodyPr/>
        <a:lstStyle/>
        <a:p>
          <a:r>
            <a:rPr lang="en-US" sz="7200"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gm:t>
    </dgm:pt>
    <dgm:pt modelId="{3985E251-9CA1-459E-96AF-E487F946E1A1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Human reader TA special instructions sheet</a:t>
          </a:r>
        </a:p>
      </dgm:t>
    </dgm:pt>
    <dgm:pt modelId="{30B19368-6DB2-46E2-8C31-E0DEE7FC1FC7}" type="parTrans" cxnId="{0FC8601C-925B-4624-AB72-C5E04074D52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6BEE5-B9C9-4A51-9728-62C1C83D55B1}" type="sibTrans" cxnId="{0FC8601C-925B-4624-AB72-C5E04074D52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EB8A4-051F-4B52-8344-7AB6A23F8235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2 Standard test booklets</a:t>
          </a:r>
        </a:p>
      </dgm:t>
    </dgm:pt>
    <dgm:pt modelId="{E38207DE-17AC-4E1B-B818-AF21CB1353CB}" type="parTrans" cxnId="{32FA3886-ED8E-410C-A648-F89D44475D6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00537-65B8-4B4A-AFD8-26B6078873CD}" type="sibTrans" cxnId="{32FA3886-ED8E-410C-A648-F89D44475D6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49CFC-7BD3-42F6-BA3B-0A09ED390581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 Standard answer document</a:t>
          </a:r>
        </a:p>
      </dgm:t>
    </dgm:pt>
    <dgm:pt modelId="{EAAA072B-BA8E-490E-A45E-EC378542C942}" type="parTrans" cxnId="{68B079F2-2EDA-4EFC-AC8C-CA9393B194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4C2A0-EF57-4D9C-8847-1A01615298B7}" type="sibTrans" cxnId="{68B079F2-2EDA-4EFC-AC8C-CA9393B194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53715-573D-47AC-9452-C57C06A3AD6A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Directions and script should be read from the Human Reader Script keeping in mind the special instructions given to the TA </a:t>
          </a:r>
        </a:p>
      </dgm:t>
    </dgm:pt>
    <dgm:pt modelId="{4631DCDF-565A-4EE6-B7C2-BB0C913574C8}" type="parTrans" cxnId="{B5DFDEE8-C84D-44DA-ADC1-3FDEF2DF0F7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6458A-8F08-49D7-AF97-73390646D781}" type="sibTrans" cxnId="{B5DFDEE8-C84D-44DA-ADC1-3FDEF2DF0F76}">
      <dgm:prSet phldrT="03" phldr="0" custT="1"/>
      <dgm:spPr/>
      <dgm:t>
        <a:bodyPr/>
        <a:lstStyle/>
        <a:p>
          <a:r>
            <a:rPr lang="en-US" sz="7200"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gm:t>
    </dgm:pt>
    <dgm:pt modelId="{4679461C-DE97-4AF5-A2C9-11C294112BD1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Human reader script (excerpted from TAM)</a:t>
          </a:r>
        </a:p>
      </dgm:t>
    </dgm:pt>
    <dgm:pt modelId="{4CBB0AD9-778A-4984-A23A-39E861DE0ED4}" type="parTrans" cxnId="{81C34EC0-1B11-432C-8037-5A57D3764BA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04382-7558-4259-B586-CD8F21EAC921}" type="sibTrans" cxnId="{81C34EC0-1B11-432C-8037-5A57D3764BA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2C346-9A57-4595-8B13-C9932DCFAEE2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Recommend administering to the students that have Human reader accommodation in their IEP/504 Plan and have been using it throughout the year in the classroom</a:t>
          </a:r>
        </a:p>
      </dgm:t>
    </dgm:pt>
    <dgm:pt modelId="{1670D3F9-4854-4E9F-93A7-571FBB5D628A}" type="parTrans" cxnId="{F57EDBDE-6319-4290-92BB-5003688D2EB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791FB-0E79-4519-9ED6-0B795DF4A71E}" type="sibTrans" cxnId="{F57EDBDE-6319-4290-92BB-5003688D2EB9}">
      <dgm:prSet phldrT="02" phldr="0" custT="1"/>
      <dgm:spPr/>
      <dgm:t>
        <a:bodyPr/>
        <a:lstStyle/>
        <a:p>
          <a:r>
            <a:rPr lang="en-US" sz="7200"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gm:t>
    </dgm:pt>
    <dgm:pt modelId="{333B14B8-614C-42AC-8764-80DA0D5C8BE8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Periodic table for grade 11 only</a:t>
          </a:r>
        </a:p>
      </dgm:t>
    </dgm:pt>
    <dgm:pt modelId="{629447DC-8E3C-428D-A305-8272C04A38AB}" type="parTrans" cxnId="{F1BB2198-A0F2-4869-9774-E35F9815DFCE}">
      <dgm:prSet/>
      <dgm:spPr/>
      <dgm:t>
        <a:bodyPr/>
        <a:lstStyle/>
        <a:p>
          <a:endParaRPr lang="en-US"/>
        </a:p>
      </dgm:t>
    </dgm:pt>
    <dgm:pt modelId="{2DEB0A5F-B237-40EE-97AB-A374ECF86574}" type="sibTrans" cxnId="{F1BB2198-A0F2-4869-9774-E35F9815DFCE}">
      <dgm:prSet/>
      <dgm:spPr/>
      <dgm:t>
        <a:bodyPr/>
        <a:lstStyle/>
        <a:p>
          <a:endParaRPr lang="en-US"/>
        </a:p>
      </dgm:t>
    </dgm:pt>
    <dgm:pt modelId="{C936A052-15CD-4A35-8057-B83F02AE5DA5}" type="pres">
      <dgm:prSet presAssocID="{5C867920-9691-4B71-A669-B96BB0F285CD}" presName="Name0" presStyleCnt="0">
        <dgm:presLayoutVars>
          <dgm:animLvl val="lvl"/>
          <dgm:resizeHandles val="exact"/>
        </dgm:presLayoutVars>
      </dgm:prSet>
      <dgm:spPr/>
    </dgm:pt>
    <dgm:pt modelId="{5F92F964-F1C2-416C-8A8B-A3CFA0F38DAE}" type="pres">
      <dgm:prSet presAssocID="{4A163763-8F2A-4938-8111-8A1F7D7B76A2}" presName="compositeNode" presStyleCnt="0">
        <dgm:presLayoutVars>
          <dgm:bulletEnabled val="1"/>
        </dgm:presLayoutVars>
      </dgm:prSet>
      <dgm:spPr/>
    </dgm:pt>
    <dgm:pt modelId="{47D20D85-1A74-4304-A096-A8C3B9B985D7}" type="pres">
      <dgm:prSet presAssocID="{4A163763-8F2A-4938-8111-8A1F7D7B76A2}" presName="bgRect" presStyleLbl="alignNode1" presStyleIdx="0" presStyleCnt="3" custScaleY="114201"/>
      <dgm:spPr/>
    </dgm:pt>
    <dgm:pt modelId="{CE5A8FE4-800B-4090-9A8B-47C95E005C61}" type="pres">
      <dgm:prSet presAssocID="{FEB8B482-A861-403F-AABD-57B811DBB12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1D36A25-6441-4B87-9751-FF721848389A}" type="pres">
      <dgm:prSet presAssocID="{4A163763-8F2A-4938-8111-8A1F7D7B76A2}" presName="nodeRect" presStyleLbl="alignNode1" presStyleIdx="0" presStyleCnt="3">
        <dgm:presLayoutVars>
          <dgm:bulletEnabled val="1"/>
        </dgm:presLayoutVars>
      </dgm:prSet>
      <dgm:spPr/>
    </dgm:pt>
    <dgm:pt modelId="{3BE331A0-5561-4643-892C-CB73B9C411E4}" type="pres">
      <dgm:prSet presAssocID="{FEB8B482-A861-403F-AABD-57B811DBB126}" presName="sibTrans" presStyleCnt="0"/>
      <dgm:spPr/>
    </dgm:pt>
    <dgm:pt modelId="{70208649-569A-41F4-85E2-4FFEF48F9B8C}" type="pres">
      <dgm:prSet presAssocID="{4C12C346-9A57-4595-8B13-C9932DCFAEE2}" presName="compositeNode" presStyleCnt="0">
        <dgm:presLayoutVars>
          <dgm:bulletEnabled val="1"/>
        </dgm:presLayoutVars>
      </dgm:prSet>
      <dgm:spPr/>
    </dgm:pt>
    <dgm:pt modelId="{B2D3BA31-0EA2-407A-92D1-2E8F401126E0}" type="pres">
      <dgm:prSet presAssocID="{4C12C346-9A57-4595-8B13-C9932DCFAEE2}" presName="bgRect" presStyleLbl="alignNode1" presStyleIdx="1" presStyleCnt="3" custScaleY="115941"/>
      <dgm:spPr/>
    </dgm:pt>
    <dgm:pt modelId="{49939985-AC85-4AA8-A27F-6D3BA56D5FC8}" type="pres">
      <dgm:prSet presAssocID="{EA8791FB-0E79-4519-9ED6-0B795DF4A71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E44BAA9-57FB-4EEB-A195-CBB19DEA978A}" type="pres">
      <dgm:prSet presAssocID="{4C12C346-9A57-4595-8B13-C9932DCFAEE2}" presName="nodeRect" presStyleLbl="alignNode1" presStyleIdx="1" presStyleCnt="3">
        <dgm:presLayoutVars>
          <dgm:bulletEnabled val="1"/>
        </dgm:presLayoutVars>
      </dgm:prSet>
      <dgm:spPr/>
    </dgm:pt>
    <dgm:pt modelId="{C6A09BF2-00AD-44FF-A82C-EE538040DFB4}" type="pres">
      <dgm:prSet presAssocID="{EA8791FB-0E79-4519-9ED6-0B795DF4A71E}" presName="sibTrans" presStyleCnt="0"/>
      <dgm:spPr/>
    </dgm:pt>
    <dgm:pt modelId="{D7666BF3-354D-4F10-A882-F186463F7826}" type="pres">
      <dgm:prSet presAssocID="{F8253715-573D-47AC-9452-C57C06A3AD6A}" presName="compositeNode" presStyleCnt="0">
        <dgm:presLayoutVars>
          <dgm:bulletEnabled val="1"/>
        </dgm:presLayoutVars>
      </dgm:prSet>
      <dgm:spPr/>
    </dgm:pt>
    <dgm:pt modelId="{AAFB6425-CB3F-441F-8FB0-38546DA49B8C}" type="pres">
      <dgm:prSet presAssocID="{F8253715-573D-47AC-9452-C57C06A3AD6A}" presName="bgRect" presStyleLbl="alignNode1" presStyleIdx="2" presStyleCnt="3" custScaleY="115941"/>
      <dgm:spPr/>
    </dgm:pt>
    <dgm:pt modelId="{59FBAF0E-AD1E-48D0-8749-5F271A0EA3A0}" type="pres">
      <dgm:prSet presAssocID="{9036458A-8F08-49D7-AF97-73390646D78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63B8A5F-CD85-4374-9420-9A194A56D738}" type="pres">
      <dgm:prSet presAssocID="{F8253715-573D-47AC-9452-C57C06A3AD6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E944503-9F57-419B-A347-FD7E76830CD4}" type="presOf" srcId="{F8253715-573D-47AC-9452-C57C06A3AD6A}" destId="{163B8A5F-CD85-4374-9420-9A194A56D738}" srcOrd="1" destOrd="0" presId="urn:microsoft.com/office/officeart/2016/7/layout/LinearBlockProcessNumbered"/>
    <dgm:cxn modelId="{0FC8601C-925B-4624-AB72-C5E04074D52B}" srcId="{4A163763-8F2A-4938-8111-8A1F7D7B76A2}" destId="{3985E251-9CA1-459E-96AF-E487F946E1A1}" srcOrd="0" destOrd="0" parTransId="{30B19368-6DB2-46E2-8C31-E0DEE7FC1FC7}" sibTransId="{DFF6BEE5-B9C9-4A51-9728-62C1C83D55B1}"/>
    <dgm:cxn modelId="{2740222E-F2EC-42AA-9E71-B792C8FF8AC4}" type="presOf" srcId="{FEB8B482-A861-403F-AABD-57B811DBB126}" destId="{CE5A8FE4-800B-4090-9A8B-47C95E005C61}" srcOrd="0" destOrd="0" presId="urn:microsoft.com/office/officeart/2016/7/layout/LinearBlockProcessNumbered"/>
    <dgm:cxn modelId="{0FB2EE63-876D-4280-B345-D85F8656E3EA}" type="presOf" srcId="{4A163763-8F2A-4938-8111-8A1F7D7B76A2}" destId="{47D20D85-1A74-4304-A096-A8C3B9B985D7}" srcOrd="0" destOrd="0" presId="urn:microsoft.com/office/officeart/2016/7/layout/LinearBlockProcessNumbered"/>
    <dgm:cxn modelId="{5008CE4B-969B-4148-8B3C-F9ACDDFF52C0}" type="presOf" srcId="{4C12C346-9A57-4595-8B13-C9932DCFAEE2}" destId="{B2D3BA31-0EA2-407A-92D1-2E8F401126E0}" srcOrd="0" destOrd="0" presId="urn:microsoft.com/office/officeart/2016/7/layout/LinearBlockProcessNumbered"/>
    <dgm:cxn modelId="{6976716C-BE15-4006-8B2A-E91B40F58220}" type="presOf" srcId="{847EB8A4-051F-4B52-8344-7AB6A23F8235}" destId="{21D36A25-6441-4B87-9751-FF721848389A}" srcOrd="0" destOrd="3" presId="urn:microsoft.com/office/officeart/2016/7/layout/LinearBlockProcessNumbered"/>
    <dgm:cxn modelId="{D60EE656-A846-4FA5-B8DA-5F62ACA3B840}" type="presOf" srcId="{EA8791FB-0E79-4519-9ED6-0B795DF4A71E}" destId="{49939985-AC85-4AA8-A27F-6D3BA56D5FC8}" srcOrd="0" destOrd="0" presId="urn:microsoft.com/office/officeart/2016/7/layout/LinearBlockProcessNumbered"/>
    <dgm:cxn modelId="{04F76658-744F-4F24-B1FF-3242AE22907D}" type="presOf" srcId="{4C12C346-9A57-4595-8B13-C9932DCFAEE2}" destId="{DE44BAA9-57FB-4EEB-A195-CBB19DEA978A}" srcOrd="1" destOrd="0" presId="urn:microsoft.com/office/officeart/2016/7/layout/LinearBlockProcessNumbered"/>
    <dgm:cxn modelId="{460DEB7C-D039-45A6-BA81-93E5E5ABAF19}" type="presOf" srcId="{3985E251-9CA1-459E-96AF-E487F946E1A1}" destId="{21D36A25-6441-4B87-9751-FF721848389A}" srcOrd="0" destOrd="1" presId="urn:microsoft.com/office/officeart/2016/7/layout/LinearBlockProcessNumbered"/>
    <dgm:cxn modelId="{AF9E047F-CB81-4714-8D59-3157146586DE}" type="presOf" srcId="{333B14B8-614C-42AC-8764-80DA0D5C8BE8}" destId="{21D36A25-6441-4B87-9751-FF721848389A}" srcOrd="0" destOrd="4" presId="urn:microsoft.com/office/officeart/2016/7/layout/LinearBlockProcessNumbered"/>
    <dgm:cxn modelId="{3B350681-7493-485D-B33D-32A25DCAAD2A}" srcId="{5C867920-9691-4B71-A669-B96BB0F285CD}" destId="{4A163763-8F2A-4938-8111-8A1F7D7B76A2}" srcOrd="0" destOrd="0" parTransId="{A57C6841-E6BC-453E-8CA8-090C935BAF2E}" sibTransId="{FEB8B482-A861-403F-AABD-57B811DBB126}"/>
    <dgm:cxn modelId="{32FA3886-ED8E-410C-A648-F89D44475D6A}" srcId="{4A163763-8F2A-4938-8111-8A1F7D7B76A2}" destId="{847EB8A4-051F-4B52-8344-7AB6A23F8235}" srcOrd="2" destOrd="0" parTransId="{E38207DE-17AC-4E1B-B818-AF21CB1353CB}" sibTransId="{C8600537-65B8-4B4A-AFD8-26B6078873CD}"/>
    <dgm:cxn modelId="{F1BB2198-A0F2-4869-9774-E35F9815DFCE}" srcId="{4A163763-8F2A-4938-8111-8A1F7D7B76A2}" destId="{333B14B8-614C-42AC-8764-80DA0D5C8BE8}" srcOrd="3" destOrd="0" parTransId="{629447DC-8E3C-428D-A305-8272C04A38AB}" sibTransId="{2DEB0A5F-B237-40EE-97AB-A374ECF86574}"/>
    <dgm:cxn modelId="{0AFFB7A4-FFA4-4CF2-B179-1E16B92AFEAA}" type="presOf" srcId="{4A163763-8F2A-4938-8111-8A1F7D7B76A2}" destId="{21D36A25-6441-4B87-9751-FF721848389A}" srcOrd="1" destOrd="0" presId="urn:microsoft.com/office/officeart/2016/7/layout/LinearBlockProcessNumbered"/>
    <dgm:cxn modelId="{9B2F3CAC-2601-4C17-8479-502F68D0E240}" type="presOf" srcId="{81249CFC-7BD3-42F6-BA3B-0A09ED390581}" destId="{21D36A25-6441-4B87-9751-FF721848389A}" srcOrd="0" destOrd="5" presId="urn:microsoft.com/office/officeart/2016/7/layout/LinearBlockProcessNumbered"/>
    <dgm:cxn modelId="{81C34EC0-1B11-432C-8037-5A57D3764BA8}" srcId="{4A163763-8F2A-4938-8111-8A1F7D7B76A2}" destId="{4679461C-DE97-4AF5-A2C9-11C294112BD1}" srcOrd="1" destOrd="0" parTransId="{4CBB0AD9-778A-4984-A23A-39E861DE0ED4}" sibTransId="{3B504382-7558-4259-B586-CD8F21EAC921}"/>
    <dgm:cxn modelId="{C28FAECA-C2C6-429F-A735-81E69BFEBA0C}" type="presOf" srcId="{4679461C-DE97-4AF5-A2C9-11C294112BD1}" destId="{21D36A25-6441-4B87-9751-FF721848389A}" srcOrd="0" destOrd="2" presId="urn:microsoft.com/office/officeart/2016/7/layout/LinearBlockProcessNumbered"/>
    <dgm:cxn modelId="{47F988D1-4BB4-41E2-86D0-D6297E088C11}" type="presOf" srcId="{9036458A-8F08-49D7-AF97-73390646D781}" destId="{59FBAF0E-AD1E-48D0-8749-5F271A0EA3A0}" srcOrd="0" destOrd="0" presId="urn:microsoft.com/office/officeart/2016/7/layout/LinearBlockProcessNumbered"/>
    <dgm:cxn modelId="{BF5041DA-466B-4CA9-9658-8166F92CF230}" type="presOf" srcId="{F8253715-573D-47AC-9452-C57C06A3AD6A}" destId="{AAFB6425-CB3F-441F-8FB0-38546DA49B8C}" srcOrd="0" destOrd="0" presId="urn:microsoft.com/office/officeart/2016/7/layout/LinearBlockProcessNumbered"/>
    <dgm:cxn modelId="{F57EDBDE-6319-4290-92BB-5003688D2EB9}" srcId="{5C867920-9691-4B71-A669-B96BB0F285CD}" destId="{4C12C346-9A57-4595-8B13-C9932DCFAEE2}" srcOrd="1" destOrd="0" parTransId="{1670D3F9-4854-4E9F-93A7-571FBB5D628A}" sibTransId="{EA8791FB-0E79-4519-9ED6-0B795DF4A71E}"/>
    <dgm:cxn modelId="{B5DFDEE8-C84D-44DA-ADC1-3FDEF2DF0F76}" srcId="{5C867920-9691-4B71-A669-B96BB0F285CD}" destId="{F8253715-573D-47AC-9452-C57C06A3AD6A}" srcOrd="2" destOrd="0" parTransId="{4631DCDF-565A-4EE6-B7C2-BB0C913574C8}" sibTransId="{9036458A-8F08-49D7-AF97-73390646D781}"/>
    <dgm:cxn modelId="{E5D1D7EF-DE6C-4E09-B076-0C7B7CD52A7A}" type="presOf" srcId="{5C867920-9691-4B71-A669-B96BB0F285CD}" destId="{C936A052-15CD-4A35-8057-B83F02AE5DA5}" srcOrd="0" destOrd="0" presId="urn:microsoft.com/office/officeart/2016/7/layout/LinearBlockProcessNumbered"/>
    <dgm:cxn modelId="{68B079F2-2EDA-4EFC-AC8C-CA9393B1944E}" srcId="{4A163763-8F2A-4938-8111-8A1F7D7B76A2}" destId="{81249CFC-7BD3-42F6-BA3B-0A09ED390581}" srcOrd="4" destOrd="0" parTransId="{EAAA072B-BA8E-490E-A45E-EC378542C942}" sibTransId="{D9A4C2A0-EF57-4D9C-8847-1A01615298B7}"/>
    <dgm:cxn modelId="{6F2D464F-CC0A-48F5-9972-783D6B1715F3}" type="presParOf" srcId="{C936A052-15CD-4A35-8057-B83F02AE5DA5}" destId="{5F92F964-F1C2-416C-8A8B-A3CFA0F38DAE}" srcOrd="0" destOrd="0" presId="urn:microsoft.com/office/officeart/2016/7/layout/LinearBlockProcessNumbered"/>
    <dgm:cxn modelId="{38D16206-9923-46BF-BAFE-4D5103E1107B}" type="presParOf" srcId="{5F92F964-F1C2-416C-8A8B-A3CFA0F38DAE}" destId="{47D20D85-1A74-4304-A096-A8C3B9B985D7}" srcOrd="0" destOrd="0" presId="urn:microsoft.com/office/officeart/2016/7/layout/LinearBlockProcessNumbered"/>
    <dgm:cxn modelId="{99A6586C-116D-4D31-BACF-99A1AE0481C4}" type="presParOf" srcId="{5F92F964-F1C2-416C-8A8B-A3CFA0F38DAE}" destId="{CE5A8FE4-800B-4090-9A8B-47C95E005C61}" srcOrd="1" destOrd="0" presId="urn:microsoft.com/office/officeart/2016/7/layout/LinearBlockProcessNumbered"/>
    <dgm:cxn modelId="{E037C086-6806-4730-8F4A-5C704B70500C}" type="presParOf" srcId="{5F92F964-F1C2-416C-8A8B-A3CFA0F38DAE}" destId="{21D36A25-6441-4B87-9751-FF721848389A}" srcOrd="2" destOrd="0" presId="urn:microsoft.com/office/officeart/2016/7/layout/LinearBlockProcessNumbered"/>
    <dgm:cxn modelId="{E023B0C7-1792-4027-A79D-1BAB6AD9C38F}" type="presParOf" srcId="{C936A052-15CD-4A35-8057-B83F02AE5DA5}" destId="{3BE331A0-5561-4643-892C-CB73B9C411E4}" srcOrd="1" destOrd="0" presId="urn:microsoft.com/office/officeart/2016/7/layout/LinearBlockProcessNumbered"/>
    <dgm:cxn modelId="{5BF7E42C-6D30-4E31-8E2B-6485263A1AC2}" type="presParOf" srcId="{C936A052-15CD-4A35-8057-B83F02AE5DA5}" destId="{70208649-569A-41F4-85E2-4FFEF48F9B8C}" srcOrd="2" destOrd="0" presId="urn:microsoft.com/office/officeart/2016/7/layout/LinearBlockProcessNumbered"/>
    <dgm:cxn modelId="{CD9EC911-0D3D-4688-B1BC-D5AC25ED0CCA}" type="presParOf" srcId="{70208649-569A-41F4-85E2-4FFEF48F9B8C}" destId="{B2D3BA31-0EA2-407A-92D1-2E8F401126E0}" srcOrd="0" destOrd="0" presId="urn:microsoft.com/office/officeart/2016/7/layout/LinearBlockProcessNumbered"/>
    <dgm:cxn modelId="{6A1D37BC-EEBB-4AB0-90E2-728043F7A23E}" type="presParOf" srcId="{70208649-569A-41F4-85E2-4FFEF48F9B8C}" destId="{49939985-AC85-4AA8-A27F-6D3BA56D5FC8}" srcOrd="1" destOrd="0" presId="urn:microsoft.com/office/officeart/2016/7/layout/LinearBlockProcessNumbered"/>
    <dgm:cxn modelId="{2F033272-493A-46FE-8167-D142AFCF7F75}" type="presParOf" srcId="{70208649-569A-41F4-85E2-4FFEF48F9B8C}" destId="{DE44BAA9-57FB-4EEB-A195-CBB19DEA978A}" srcOrd="2" destOrd="0" presId="urn:microsoft.com/office/officeart/2016/7/layout/LinearBlockProcessNumbered"/>
    <dgm:cxn modelId="{EE783D4D-FDBB-4C01-9118-BB44172B57E8}" type="presParOf" srcId="{C936A052-15CD-4A35-8057-B83F02AE5DA5}" destId="{C6A09BF2-00AD-44FF-A82C-EE538040DFB4}" srcOrd="3" destOrd="0" presId="urn:microsoft.com/office/officeart/2016/7/layout/LinearBlockProcessNumbered"/>
    <dgm:cxn modelId="{3B948DD9-3B6D-427C-B18A-A21EDBB4F99D}" type="presParOf" srcId="{C936A052-15CD-4A35-8057-B83F02AE5DA5}" destId="{D7666BF3-354D-4F10-A882-F186463F7826}" srcOrd="4" destOrd="0" presId="urn:microsoft.com/office/officeart/2016/7/layout/LinearBlockProcessNumbered"/>
    <dgm:cxn modelId="{55091423-9407-4F47-8CD6-162130B9B68B}" type="presParOf" srcId="{D7666BF3-354D-4F10-A882-F186463F7826}" destId="{AAFB6425-CB3F-441F-8FB0-38546DA49B8C}" srcOrd="0" destOrd="0" presId="urn:microsoft.com/office/officeart/2016/7/layout/LinearBlockProcessNumbered"/>
    <dgm:cxn modelId="{065B329A-0F43-471B-A1CD-BE4248C6AE0D}" type="presParOf" srcId="{D7666BF3-354D-4F10-A882-F186463F7826}" destId="{59FBAF0E-AD1E-48D0-8749-5F271A0EA3A0}" srcOrd="1" destOrd="0" presId="urn:microsoft.com/office/officeart/2016/7/layout/LinearBlockProcessNumbered"/>
    <dgm:cxn modelId="{1782BAA6-0981-4FD2-AEB5-7C0A0CED4700}" type="presParOf" srcId="{D7666BF3-354D-4F10-A882-F186463F7826}" destId="{163B8A5F-CD85-4374-9420-9A194A56D73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9643DD-F8DF-4984-BE24-7E25590BDC30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7521CF2-EEAD-4D90-86CE-1756F48206CE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Checking answer documents</a:t>
          </a:r>
        </a:p>
      </dgm:t>
    </dgm:pt>
    <dgm:pt modelId="{73B2B3FA-004F-4634-93D6-BA85D00DED76}" type="parTrans" cxnId="{FFEEA472-AF77-419B-B20B-198A1984D3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68219-8D1E-4826-836C-937E1806E551}" type="sibTrans" cxnId="{FFEEA472-AF77-419B-B20B-198A1984D3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2675F-E6BC-46F4-A3F4-C8A124C0F6EB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Pre-ID labels</a:t>
          </a:r>
        </a:p>
      </dgm:t>
    </dgm:pt>
    <dgm:pt modelId="{74327CB3-6423-452E-BEB5-755BD5585719}" type="parTrans" cxnId="{E7721F99-8319-4D93-BE60-0868C4E05B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66FD8-1810-443F-BD64-BBB76EFF5D6A}" type="sibTrans" cxnId="{E7721F99-8319-4D93-BE60-0868C4E05B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0110D-C3DD-4BEE-8974-62AD63FFC66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Confirm student information is accurate</a:t>
          </a:r>
        </a:p>
      </dgm:t>
    </dgm:pt>
    <dgm:pt modelId="{A2C46AD7-5F03-4FF1-93A8-67C4D0C31D0C}" type="parTrans" cxnId="{04F1217D-5591-4228-8C4F-B6A92EA2AD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CE170-72D7-4B25-9A90-0F73431CF140}" type="sibTrans" cxnId="{04F1217D-5591-4228-8C4F-B6A92EA2AD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B8A10-5878-4B7C-91E6-B0DEF6557E6D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Match the label with the name on the front cover</a:t>
          </a:r>
        </a:p>
      </dgm:t>
    </dgm:pt>
    <dgm:pt modelId="{2E742C6B-385C-4D54-A1FC-57C5309784A6}" type="parTrans" cxnId="{B18F4EA0-973B-4417-BD25-AB5884848C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E2045-C26C-4E07-9F9D-569E3E31D74A}" type="sibTrans" cxnId="{B18F4EA0-973B-4417-BD25-AB5884848C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8BE69A-AA6F-4977-AF3E-60ED9BFA360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Apply to the bottom right corner on the back cover</a:t>
          </a:r>
        </a:p>
      </dgm:t>
    </dgm:pt>
    <dgm:pt modelId="{AA36BFF8-FA1A-4B9C-B5BE-D945F4EB17ED}" type="parTrans" cxnId="{DA4AE93D-10CF-453D-8150-8C91637C0A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677BF-2FEE-4289-93EB-FB142B384033}" type="sibTrans" cxnId="{DA4AE93D-10CF-453D-8150-8C91637C0A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478E1-308F-4DD6-BF45-0A04136E1FAD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If there is no label, ensure boxes A–F on the back cover are completed accurately</a:t>
          </a:r>
        </a:p>
      </dgm:t>
    </dgm:pt>
    <dgm:pt modelId="{1309097B-E70F-40CD-918C-14886C973EFD}" type="parTrans" cxnId="{0FFF8822-0317-4563-BA5B-F07261421B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C951A-7F4E-4464-8AFE-07B52A09694D}" type="sibTrans" cxnId="{0FFF8822-0317-4563-BA5B-F07261421B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0188F-CEE3-4D0B-B3D1-C78AF9E58283}" type="pres">
      <dgm:prSet presAssocID="{179643DD-F8DF-4984-BE24-7E25590BDC30}" presName="linear" presStyleCnt="0">
        <dgm:presLayoutVars>
          <dgm:dir/>
          <dgm:animLvl val="lvl"/>
          <dgm:resizeHandles val="exact"/>
        </dgm:presLayoutVars>
      </dgm:prSet>
      <dgm:spPr/>
    </dgm:pt>
    <dgm:pt modelId="{CE06E374-3069-428D-8410-1047F1D96039}" type="pres">
      <dgm:prSet presAssocID="{87521CF2-EEAD-4D90-86CE-1756F48206CE}" presName="parentLin" presStyleCnt="0"/>
      <dgm:spPr/>
    </dgm:pt>
    <dgm:pt modelId="{D3AA7FF5-4DF1-40B9-AA0D-2005AE758DE9}" type="pres">
      <dgm:prSet presAssocID="{87521CF2-EEAD-4D90-86CE-1756F48206CE}" presName="parentLeftMargin" presStyleLbl="node1" presStyleIdx="0" presStyleCnt="2"/>
      <dgm:spPr/>
    </dgm:pt>
    <dgm:pt modelId="{6FA15685-6AF8-4B98-BC26-FEF2DC68E1D5}" type="pres">
      <dgm:prSet presAssocID="{87521CF2-EEAD-4D90-86CE-1756F48206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ECC400-221F-43AD-894E-E2CBBBA36388}" type="pres">
      <dgm:prSet presAssocID="{87521CF2-EEAD-4D90-86CE-1756F48206CE}" presName="negativeSpace" presStyleCnt="0"/>
      <dgm:spPr/>
    </dgm:pt>
    <dgm:pt modelId="{FCF9F256-4846-4388-9DF9-D4D7DBED09BF}" type="pres">
      <dgm:prSet presAssocID="{87521CF2-EEAD-4D90-86CE-1756F48206CE}" presName="childText" presStyleLbl="conFgAcc1" presStyleIdx="0" presStyleCnt="2">
        <dgm:presLayoutVars>
          <dgm:bulletEnabled val="1"/>
        </dgm:presLayoutVars>
      </dgm:prSet>
      <dgm:spPr/>
    </dgm:pt>
    <dgm:pt modelId="{33B387FD-10D1-46A6-A07C-21A7E6164D45}" type="pres">
      <dgm:prSet presAssocID="{13B68219-8D1E-4826-836C-937E1806E551}" presName="spaceBetweenRectangles" presStyleCnt="0"/>
      <dgm:spPr/>
    </dgm:pt>
    <dgm:pt modelId="{E13E425E-3EF2-4996-B2EF-BF9226D9931C}" type="pres">
      <dgm:prSet presAssocID="{BA82675F-E6BC-46F4-A3F4-C8A124C0F6EB}" presName="parentLin" presStyleCnt="0"/>
      <dgm:spPr/>
    </dgm:pt>
    <dgm:pt modelId="{596414BC-630C-4449-B1B7-1C5D2EE5C5AC}" type="pres">
      <dgm:prSet presAssocID="{BA82675F-E6BC-46F4-A3F4-C8A124C0F6EB}" presName="parentLeftMargin" presStyleLbl="node1" presStyleIdx="0" presStyleCnt="2"/>
      <dgm:spPr/>
    </dgm:pt>
    <dgm:pt modelId="{57C49804-2E91-4C01-AABB-BC6FE00A09FF}" type="pres">
      <dgm:prSet presAssocID="{BA82675F-E6BC-46F4-A3F4-C8A124C0F6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AD3EAB8-88FA-4490-97A7-C7E470EFA5CE}" type="pres">
      <dgm:prSet presAssocID="{BA82675F-E6BC-46F4-A3F4-C8A124C0F6EB}" presName="negativeSpace" presStyleCnt="0"/>
      <dgm:spPr/>
    </dgm:pt>
    <dgm:pt modelId="{F6677EF0-D0FE-4820-8805-30BDE0D93540}" type="pres">
      <dgm:prSet presAssocID="{BA82675F-E6BC-46F4-A3F4-C8A124C0F6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A0F6103-DECF-4247-B91B-44537CA3BA02}" type="presOf" srcId="{3190110D-C3DD-4BEE-8974-62AD63FFC66C}" destId="{F6677EF0-D0FE-4820-8805-30BDE0D93540}" srcOrd="0" destOrd="0" presId="urn:microsoft.com/office/officeart/2005/8/layout/list1"/>
    <dgm:cxn modelId="{0FFF8822-0317-4563-BA5B-F07261421B7E}" srcId="{BA82675F-E6BC-46F4-A3F4-C8A124C0F6EB}" destId="{F68478E1-308F-4DD6-BF45-0A04136E1FAD}" srcOrd="3" destOrd="0" parTransId="{1309097B-E70F-40CD-918C-14886C973EFD}" sibTransId="{324C951A-7F4E-4464-8AFE-07B52A09694D}"/>
    <dgm:cxn modelId="{4DFCCA35-29BF-4D68-989C-4B141A471E84}" type="presOf" srcId="{87521CF2-EEAD-4D90-86CE-1756F48206CE}" destId="{6FA15685-6AF8-4B98-BC26-FEF2DC68E1D5}" srcOrd="1" destOrd="0" presId="urn:microsoft.com/office/officeart/2005/8/layout/list1"/>
    <dgm:cxn modelId="{DA4AE93D-10CF-453D-8150-8C91637C0AB9}" srcId="{BA82675F-E6BC-46F4-A3F4-C8A124C0F6EB}" destId="{728BE69A-AA6F-4977-AF3E-60ED9BFA360A}" srcOrd="2" destOrd="0" parTransId="{AA36BFF8-FA1A-4B9C-B5BE-D945F4EB17ED}" sibTransId="{FDB677BF-2FEE-4289-93EB-FB142B384033}"/>
    <dgm:cxn modelId="{FFEEA472-AF77-419B-B20B-198A1984D36E}" srcId="{179643DD-F8DF-4984-BE24-7E25590BDC30}" destId="{87521CF2-EEAD-4D90-86CE-1756F48206CE}" srcOrd="0" destOrd="0" parTransId="{73B2B3FA-004F-4634-93D6-BA85D00DED76}" sibTransId="{13B68219-8D1E-4826-836C-937E1806E551}"/>
    <dgm:cxn modelId="{C94CCE77-A011-422A-8D39-AE7D6A42B75F}" type="presOf" srcId="{F68478E1-308F-4DD6-BF45-0A04136E1FAD}" destId="{F6677EF0-D0FE-4820-8805-30BDE0D93540}" srcOrd="0" destOrd="3" presId="urn:microsoft.com/office/officeart/2005/8/layout/list1"/>
    <dgm:cxn modelId="{04F1217D-5591-4228-8C4F-B6A92EA2AD63}" srcId="{BA82675F-E6BC-46F4-A3F4-C8A124C0F6EB}" destId="{3190110D-C3DD-4BEE-8974-62AD63FFC66C}" srcOrd="0" destOrd="0" parTransId="{A2C46AD7-5F03-4FF1-93A8-67C4D0C31D0C}" sibTransId="{4A4CE170-72D7-4B25-9A90-0F73431CF140}"/>
    <dgm:cxn modelId="{BF36377E-26EA-4BA1-B47F-C60447C8DF15}" type="presOf" srcId="{CF7B8A10-5878-4B7C-91E6-B0DEF6557E6D}" destId="{F6677EF0-D0FE-4820-8805-30BDE0D93540}" srcOrd="0" destOrd="1" presId="urn:microsoft.com/office/officeart/2005/8/layout/list1"/>
    <dgm:cxn modelId="{E7721F99-8319-4D93-BE60-0868C4E05B07}" srcId="{179643DD-F8DF-4984-BE24-7E25590BDC30}" destId="{BA82675F-E6BC-46F4-A3F4-C8A124C0F6EB}" srcOrd="1" destOrd="0" parTransId="{74327CB3-6423-452E-BEB5-755BD5585719}" sibTransId="{7F166FD8-1810-443F-BD64-BBB76EFF5D6A}"/>
    <dgm:cxn modelId="{B18F4EA0-973B-4417-BD25-AB5884848CFB}" srcId="{BA82675F-E6BC-46F4-A3F4-C8A124C0F6EB}" destId="{CF7B8A10-5878-4B7C-91E6-B0DEF6557E6D}" srcOrd="1" destOrd="0" parTransId="{2E742C6B-385C-4D54-A1FC-57C5309784A6}" sibTransId="{ED9E2045-C26C-4E07-9F9D-569E3E31D74A}"/>
    <dgm:cxn modelId="{0157DBBB-4F2A-48E5-B4CD-7D8C13FF782F}" type="presOf" srcId="{BA82675F-E6BC-46F4-A3F4-C8A124C0F6EB}" destId="{57C49804-2E91-4C01-AABB-BC6FE00A09FF}" srcOrd="1" destOrd="0" presId="urn:microsoft.com/office/officeart/2005/8/layout/list1"/>
    <dgm:cxn modelId="{F8002ED3-281C-410E-85DC-942DF536C677}" type="presOf" srcId="{BA82675F-E6BC-46F4-A3F4-C8A124C0F6EB}" destId="{596414BC-630C-4449-B1B7-1C5D2EE5C5AC}" srcOrd="0" destOrd="0" presId="urn:microsoft.com/office/officeart/2005/8/layout/list1"/>
    <dgm:cxn modelId="{8C0005F8-65D3-4300-B908-F25174800BC4}" type="presOf" srcId="{87521CF2-EEAD-4D90-86CE-1756F48206CE}" destId="{D3AA7FF5-4DF1-40B9-AA0D-2005AE758DE9}" srcOrd="0" destOrd="0" presId="urn:microsoft.com/office/officeart/2005/8/layout/list1"/>
    <dgm:cxn modelId="{0351D4FA-45A4-46D3-B763-BB2F1F9524CB}" type="presOf" srcId="{728BE69A-AA6F-4977-AF3E-60ED9BFA360A}" destId="{F6677EF0-D0FE-4820-8805-30BDE0D93540}" srcOrd="0" destOrd="2" presId="urn:microsoft.com/office/officeart/2005/8/layout/list1"/>
    <dgm:cxn modelId="{78A369FB-55F1-4363-81DA-5E75B48D0B20}" type="presOf" srcId="{179643DD-F8DF-4984-BE24-7E25590BDC30}" destId="{1900188F-CEE3-4D0B-B3D1-C78AF9E58283}" srcOrd="0" destOrd="0" presId="urn:microsoft.com/office/officeart/2005/8/layout/list1"/>
    <dgm:cxn modelId="{A848B3B6-C7FC-4B5E-98BF-C7C07ACB2243}" type="presParOf" srcId="{1900188F-CEE3-4D0B-B3D1-C78AF9E58283}" destId="{CE06E374-3069-428D-8410-1047F1D96039}" srcOrd="0" destOrd="0" presId="urn:microsoft.com/office/officeart/2005/8/layout/list1"/>
    <dgm:cxn modelId="{E106533D-127B-42E4-BBF7-F8449CB1179E}" type="presParOf" srcId="{CE06E374-3069-428D-8410-1047F1D96039}" destId="{D3AA7FF5-4DF1-40B9-AA0D-2005AE758DE9}" srcOrd="0" destOrd="0" presId="urn:microsoft.com/office/officeart/2005/8/layout/list1"/>
    <dgm:cxn modelId="{9283A072-3AB4-4D1D-9CFC-F903EA2630AD}" type="presParOf" srcId="{CE06E374-3069-428D-8410-1047F1D96039}" destId="{6FA15685-6AF8-4B98-BC26-FEF2DC68E1D5}" srcOrd="1" destOrd="0" presId="urn:microsoft.com/office/officeart/2005/8/layout/list1"/>
    <dgm:cxn modelId="{8988914D-D18C-4B99-83CA-4730B88367D6}" type="presParOf" srcId="{1900188F-CEE3-4D0B-B3D1-C78AF9E58283}" destId="{83ECC400-221F-43AD-894E-E2CBBBA36388}" srcOrd="1" destOrd="0" presId="urn:microsoft.com/office/officeart/2005/8/layout/list1"/>
    <dgm:cxn modelId="{0F3E5D41-93C6-497E-A005-D4248E5B2FC9}" type="presParOf" srcId="{1900188F-CEE3-4D0B-B3D1-C78AF9E58283}" destId="{FCF9F256-4846-4388-9DF9-D4D7DBED09BF}" srcOrd="2" destOrd="0" presId="urn:microsoft.com/office/officeart/2005/8/layout/list1"/>
    <dgm:cxn modelId="{AB9F0650-D72F-4CEB-A7D1-5C16DD7683BB}" type="presParOf" srcId="{1900188F-CEE3-4D0B-B3D1-C78AF9E58283}" destId="{33B387FD-10D1-46A6-A07C-21A7E6164D45}" srcOrd="3" destOrd="0" presId="urn:microsoft.com/office/officeart/2005/8/layout/list1"/>
    <dgm:cxn modelId="{A19B0D41-F46F-4C3C-914C-6966892AF746}" type="presParOf" srcId="{1900188F-CEE3-4D0B-B3D1-C78AF9E58283}" destId="{E13E425E-3EF2-4996-B2EF-BF9226D9931C}" srcOrd="4" destOrd="0" presId="urn:microsoft.com/office/officeart/2005/8/layout/list1"/>
    <dgm:cxn modelId="{5B4BB56C-0171-4E29-9D2C-0683F81E4392}" type="presParOf" srcId="{E13E425E-3EF2-4996-B2EF-BF9226D9931C}" destId="{596414BC-630C-4449-B1B7-1C5D2EE5C5AC}" srcOrd="0" destOrd="0" presId="urn:microsoft.com/office/officeart/2005/8/layout/list1"/>
    <dgm:cxn modelId="{EE065DAA-2D2F-4F57-BF29-CFC6DF696B5E}" type="presParOf" srcId="{E13E425E-3EF2-4996-B2EF-BF9226D9931C}" destId="{57C49804-2E91-4C01-AABB-BC6FE00A09FF}" srcOrd="1" destOrd="0" presId="urn:microsoft.com/office/officeart/2005/8/layout/list1"/>
    <dgm:cxn modelId="{E7815CD2-6093-445D-898B-B99E5E4299FD}" type="presParOf" srcId="{1900188F-CEE3-4D0B-B3D1-C78AF9E58283}" destId="{7AD3EAB8-88FA-4490-97A7-C7E470EFA5CE}" srcOrd="5" destOrd="0" presId="urn:microsoft.com/office/officeart/2005/8/layout/list1"/>
    <dgm:cxn modelId="{1634723F-4D3B-43EF-90B9-877F39AD8C6D}" type="presParOf" srcId="{1900188F-CEE3-4D0B-B3D1-C78AF9E58283}" destId="{F6677EF0-D0FE-4820-8805-30BDE0D9354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C8D0FB-942C-49E5-8B44-CD1753AF80AF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A4AE9CF-6AE7-4049-B42C-9181BA7C6A0D}">
      <dgm:prSet/>
      <dgm:spPr/>
      <dgm:t>
        <a:bodyPr/>
        <a:lstStyle/>
        <a:p>
          <a:pPr>
            <a:defRPr b="1"/>
          </a:pPr>
          <a:r>
            <a:rPr lang="en-US" dirty="0">
              <a:hlinkClick xmlns:r="http://schemas.openxmlformats.org/officeDocument/2006/relationships" r:id="rId1"/>
            </a:rPr>
            <a:t>https://bie.onlinehelp.cognia.org/science/</a:t>
          </a:r>
          <a:endParaRPr lang="en-US" dirty="0"/>
        </a:p>
      </dgm:t>
    </dgm:pt>
    <dgm:pt modelId="{F90F8C84-DC5A-4933-BC39-0442463ACD07}" type="parTrans" cxnId="{E0F60392-5A6E-4ACF-806C-B79A983F353F}">
      <dgm:prSet/>
      <dgm:spPr/>
      <dgm:t>
        <a:bodyPr/>
        <a:lstStyle/>
        <a:p>
          <a:endParaRPr lang="en-US"/>
        </a:p>
      </dgm:t>
    </dgm:pt>
    <dgm:pt modelId="{382BF181-B49F-4C63-A6DA-804C348F050C}" type="sibTrans" cxnId="{E0F60392-5A6E-4ACF-806C-B79A983F353F}">
      <dgm:prSet/>
      <dgm:spPr/>
      <dgm:t>
        <a:bodyPr/>
        <a:lstStyle/>
        <a:p>
          <a:endParaRPr lang="en-US"/>
        </a:p>
      </dgm:t>
    </dgm:pt>
    <dgm:pt modelId="{A547F224-59A9-48D2-A735-A297A43EFEEB}">
      <dgm:prSet/>
      <dgm:spPr/>
      <dgm:t>
        <a:bodyPr/>
        <a:lstStyle/>
        <a:p>
          <a:pPr>
            <a:defRPr b="1"/>
          </a:pPr>
          <a:r>
            <a:rPr lang="en-US" dirty="0"/>
            <a:t>Resources will be posted throughout the year</a:t>
          </a:r>
        </a:p>
      </dgm:t>
    </dgm:pt>
    <dgm:pt modelId="{9200CAFF-CDB3-4D29-99E0-69130B7CBF19}" type="parTrans" cxnId="{DF9216C2-AD07-4E44-B735-0568EE6E6296}">
      <dgm:prSet/>
      <dgm:spPr/>
      <dgm:t>
        <a:bodyPr/>
        <a:lstStyle/>
        <a:p>
          <a:endParaRPr lang="en-US"/>
        </a:p>
      </dgm:t>
    </dgm:pt>
    <dgm:pt modelId="{9AE6EE78-5B5F-45B4-8230-E0EE2CEB791A}" type="sibTrans" cxnId="{DF9216C2-AD07-4E44-B735-0568EE6E6296}">
      <dgm:prSet/>
      <dgm:spPr/>
      <dgm:t>
        <a:bodyPr/>
        <a:lstStyle/>
        <a:p>
          <a:endParaRPr lang="en-US"/>
        </a:p>
      </dgm:t>
    </dgm:pt>
    <dgm:pt modelId="{5148A1CC-AD8A-4B14-B05D-468FB273D65E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Key dates</a:t>
          </a:r>
        </a:p>
      </dgm:t>
    </dgm:pt>
    <dgm:pt modelId="{105F3F59-4F4E-4243-8DEF-D91B007B02A6}" type="parTrans" cxnId="{42ACE75C-AB8B-4C04-AA8D-40434B916CDC}">
      <dgm:prSet/>
      <dgm:spPr/>
      <dgm:t>
        <a:bodyPr/>
        <a:lstStyle/>
        <a:p>
          <a:endParaRPr lang="en-US"/>
        </a:p>
      </dgm:t>
    </dgm:pt>
    <dgm:pt modelId="{A31421BC-AEB9-46F4-A287-50F3790575D8}" type="sibTrans" cxnId="{42ACE75C-AB8B-4C04-AA8D-40434B916CDC}">
      <dgm:prSet/>
      <dgm:spPr/>
      <dgm:t>
        <a:bodyPr/>
        <a:lstStyle/>
        <a:p>
          <a:endParaRPr lang="en-US"/>
        </a:p>
      </dgm:t>
    </dgm:pt>
    <dgm:pt modelId="{485412E0-139A-43AF-A1B3-548A57B97BEB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Manuals</a:t>
          </a:r>
        </a:p>
      </dgm:t>
    </dgm:pt>
    <dgm:pt modelId="{A46FBFB8-5819-4F99-B90E-53382F075FF1}" type="parTrans" cxnId="{441E9C2A-00A0-4F72-9E44-CDA952E34B23}">
      <dgm:prSet/>
      <dgm:spPr/>
      <dgm:t>
        <a:bodyPr/>
        <a:lstStyle/>
        <a:p>
          <a:endParaRPr lang="en-US"/>
        </a:p>
      </dgm:t>
    </dgm:pt>
    <dgm:pt modelId="{797CE6F0-73A9-4F56-8BDD-C38C75D06E97}" type="sibTrans" cxnId="{441E9C2A-00A0-4F72-9E44-CDA952E34B23}">
      <dgm:prSet/>
      <dgm:spPr/>
      <dgm:t>
        <a:bodyPr/>
        <a:lstStyle/>
        <a:p>
          <a:endParaRPr lang="en-US"/>
        </a:p>
      </dgm:t>
    </dgm:pt>
    <dgm:pt modelId="{D428798E-321C-41B0-B55A-4BC02AF013A7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Training videos</a:t>
          </a:r>
        </a:p>
      </dgm:t>
    </dgm:pt>
    <dgm:pt modelId="{5D8391E4-ECE7-4CC4-8FEF-16377869962F}" type="parTrans" cxnId="{7F315A52-7B96-4252-BD16-9419B5909161}">
      <dgm:prSet/>
      <dgm:spPr/>
      <dgm:t>
        <a:bodyPr/>
        <a:lstStyle/>
        <a:p>
          <a:endParaRPr lang="en-US"/>
        </a:p>
      </dgm:t>
    </dgm:pt>
    <dgm:pt modelId="{6817CA24-6B1D-4109-819E-65E7EF03ECEB}" type="sibTrans" cxnId="{7F315A52-7B96-4252-BD16-9419B5909161}">
      <dgm:prSet/>
      <dgm:spPr/>
      <dgm:t>
        <a:bodyPr/>
        <a:lstStyle/>
        <a:p>
          <a:endParaRPr lang="en-US"/>
        </a:p>
      </dgm:t>
    </dgm:pt>
    <dgm:pt modelId="{CC0F9C4B-D580-4613-AAD8-B4D1363F38D3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Practice tests</a:t>
          </a:r>
        </a:p>
      </dgm:t>
    </dgm:pt>
    <dgm:pt modelId="{A3DA3F37-B1B5-485E-9770-397EEBDDACF1}" type="parTrans" cxnId="{E552C863-3C75-4740-96F0-A458C68E47C2}">
      <dgm:prSet/>
      <dgm:spPr/>
      <dgm:t>
        <a:bodyPr/>
        <a:lstStyle/>
        <a:p>
          <a:endParaRPr lang="en-US"/>
        </a:p>
      </dgm:t>
    </dgm:pt>
    <dgm:pt modelId="{2794A41C-BDD2-427E-8D9F-A437432D3181}" type="sibTrans" cxnId="{E552C863-3C75-4740-96F0-A458C68E47C2}">
      <dgm:prSet/>
      <dgm:spPr/>
      <dgm:t>
        <a:bodyPr/>
        <a:lstStyle/>
        <a:p>
          <a:endParaRPr lang="en-US"/>
        </a:p>
      </dgm:t>
    </dgm:pt>
    <dgm:pt modelId="{8B637460-6636-41FF-86E2-1DB301036AD6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</a:pPr>
          <a:r>
            <a:rPr lang="en-US" dirty="0"/>
            <a:t>Access to CBT practice test and answer documents</a:t>
          </a:r>
        </a:p>
      </dgm:t>
    </dgm:pt>
    <dgm:pt modelId="{32342E71-2BDC-4C1C-ACFB-4E4E353F88FD}" type="parTrans" cxnId="{E5E550A9-F7DC-4D64-9F08-261B1CB6B465}">
      <dgm:prSet/>
      <dgm:spPr/>
      <dgm:t>
        <a:bodyPr/>
        <a:lstStyle/>
        <a:p>
          <a:endParaRPr lang="en-US"/>
        </a:p>
      </dgm:t>
    </dgm:pt>
    <dgm:pt modelId="{C2964C9A-662F-40FA-9A97-A1AE5E504F46}" type="sibTrans" cxnId="{E5E550A9-F7DC-4D64-9F08-261B1CB6B465}">
      <dgm:prSet/>
      <dgm:spPr/>
      <dgm:t>
        <a:bodyPr/>
        <a:lstStyle/>
        <a:p>
          <a:endParaRPr lang="en-US"/>
        </a:p>
      </dgm:t>
    </dgm:pt>
    <dgm:pt modelId="{A1AFE6BC-4328-4F73-8A98-A07A2B575F69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</a:pPr>
          <a:r>
            <a:rPr lang="en-US" dirty="0"/>
            <a:t>Downloadable PDFs of the PBT practice test</a:t>
          </a:r>
        </a:p>
      </dgm:t>
    </dgm:pt>
    <dgm:pt modelId="{A3524D47-D50C-4A4E-AF7A-12FDF7CAEB78}" type="parTrans" cxnId="{7537AC82-33E7-417D-9293-C115ED32D815}">
      <dgm:prSet/>
      <dgm:spPr/>
      <dgm:t>
        <a:bodyPr/>
        <a:lstStyle/>
        <a:p>
          <a:endParaRPr lang="en-US"/>
        </a:p>
      </dgm:t>
    </dgm:pt>
    <dgm:pt modelId="{F7130719-5550-4323-BA8A-051F356288D2}" type="sibTrans" cxnId="{7537AC82-33E7-417D-9293-C115ED32D815}">
      <dgm:prSet/>
      <dgm:spPr/>
      <dgm:t>
        <a:bodyPr/>
        <a:lstStyle/>
        <a:p>
          <a:endParaRPr lang="en-US"/>
        </a:p>
      </dgm:t>
    </dgm:pt>
    <dgm:pt modelId="{EA94DC40-B754-429D-9D37-514FE00B793E}">
      <dgm:prSet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dirty="0"/>
            <a:t>Reporting resources</a:t>
          </a:r>
        </a:p>
      </dgm:t>
    </dgm:pt>
    <dgm:pt modelId="{A4C5D898-BBF6-4FD9-A92D-AB27B899F44F}" type="parTrans" cxnId="{77097DB7-8B32-4EA9-B096-4224A79FF747}">
      <dgm:prSet/>
      <dgm:spPr/>
      <dgm:t>
        <a:bodyPr/>
        <a:lstStyle/>
        <a:p>
          <a:endParaRPr lang="en-US"/>
        </a:p>
      </dgm:t>
    </dgm:pt>
    <dgm:pt modelId="{07079E04-3BA1-494C-A545-CDE53DDD299A}" type="sibTrans" cxnId="{77097DB7-8B32-4EA9-B096-4224A79FF747}">
      <dgm:prSet/>
      <dgm:spPr/>
      <dgm:t>
        <a:bodyPr/>
        <a:lstStyle/>
        <a:p>
          <a:endParaRPr lang="en-US"/>
        </a:p>
      </dgm:t>
    </dgm:pt>
    <dgm:pt modelId="{8B538876-AC7B-470E-B185-6BD083E23914}" type="pres">
      <dgm:prSet presAssocID="{95C8D0FB-942C-49E5-8B44-CD1753AF80AF}" presName="linear" presStyleCnt="0">
        <dgm:presLayoutVars>
          <dgm:dir/>
          <dgm:animLvl val="lvl"/>
          <dgm:resizeHandles val="exact"/>
        </dgm:presLayoutVars>
      </dgm:prSet>
      <dgm:spPr/>
    </dgm:pt>
    <dgm:pt modelId="{A2A1DD98-E2B0-4CE5-AE7E-89B39CA634CC}" type="pres">
      <dgm:prSet presAssocID="{4A4AE9CF-6AE7-4049-B42C-9181BA7C6A0D}" presName="parentLin" presStyleCnt="0"/>
      <dgm:spPr/>
    </dgm:pt>
    <dgm:pt modelId="{4912821E-388F-43F4-B1C8-8110A1BA9BC4}" type="pres">
      <dgm:prSet presAssocID="{4A4AE9CF-6AE7-4049-B42C-9181BA7C6A0D}" presName="parentLeftMargin" presStyleLbl="node1" presStyleIdx="0" presStyleCnt="2"/>
      <dgm:spPr/>
    </dgm:pt>
    <dgm:pt modelId="{0A4919AB-55D0-46C4-AB62-54F010961A7D}" type="pres">
      <dgm:prSet presAssocID="{4A4AE9CF-6AE7-4049-B42C-9181BA7C6A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855EF3-BF0F-48FE-8C08-5D6E11076892}" type="pres">
      <dgm:prSet presAssocID="{4A4AE9CF-6AE7-4049-B42C-9181BA7C6A0D}" presName="negativeSpace" presStyleCnt="0"/>
      <dgm:spPr/>
    </dgm:pt>
    <dgm:pt modelId="{8123FC3A-77A3-43DB-B4B4-2739E6E0054A}" type="pres">
      <dgm:prSet presAssocID="{4A4AE9CF-6AE7-4049-B42C-9181BA7C6A0D}" presName="childText" presStyleLbl="conFgAcc1" presStyleIdx="0" presStyleCnt="2">
        <dgm:presLayoutVars>
          <dgm:bulletEnabled val="1"/>
        </dgm:presLayoutVars>
      </dgm:prSet>
      <dgm:spPr/>
    </dgm:pt>
    <dgm:pt modelId="{24847D01-2B4B-4083-9132-074360533E68}" type="pres">
      <dgm:prSet presAssocID="{382BF181-B49F-4C63-A6DA-804C348F050C}" presName="spaceBetweenRectangles" presStyleCnt="0"/>
      <dgm:spPr/>
    </dgm:pt>
    <dgm:pt modelId="{AFB44756-BFDD-4ED4-8C99-7564A89E5FEB}" type="pres">
      <dgm:prSet presAssocID="{A547F224-59A9-48D2-A735-A297A43EFEEB}" presName="parentLin" presStyleCnt="0"/>
      <dgm:spPr/>
    </dgm:pt>
    <dgm:pt modelId="{B39F8C9E-8B02-47E8-85B0-A95AEE4DBCB9}" type="pres">
      <dgm:prSet presAssocID="{A547F224-59A9-48D2-A735-A297A43EFEEB}" presName="parentLeftMargin" presStyleLbl="node1" presStyleIdx="0" presStyleCnt="2"/>
      <dgm:spPr/>
    </dgm:pt>
    <dgm:pt modelId="{B6F096E4-55C8-4B45-84C8-BC16DF306149}" type="pres">
      <dgm:prSet presAssocID="{A547F224-59A9-48D2-A735-A297A43EFE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5E4C12-34F2-4C6A-8CF6-EB4695A5804F}" type="pres">
      <dgm:prSet presAssocID="{A547F224-59A9-48D2-A735-A297A43EFEEB}" presName="negativeSpace" presStyleCnt="0"/>
      <dgm:spPr/>
    </dgm:pt>
    <dgm:pt modelId="{0A60D626-C79F-40FB-B054-14A44859DA75}" type="pres">
      <dgm:prSet presAssocID="{A547F224-59A9-48D2-A735-A297A43EFE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C52100-3697-4B11-BADE-539255D8422D}" type="presOf" srcId="{A547F224-59A9-48D2-A735-A297A43EFEEB}" destId="{B6F096E4-55C8-4B45-84C8-BC16DF306149}" srcOrd="1" destOrd="0" presId="urn:microsoft.com/office/officeart/2005/8/layout/list1"/>
    <dgm:cxn modelId="{441E9C2A-00A0-4F72-9E44-CDA952E34B23}" srcId="{A547F224-59A9-48D2-A735-A297A43EFEEB}" destId="{485412E0-139A-43AF-A1B3-548A57B97BEB}" srcOrd="1" destOrd="0" parTransId="{A46FBFB8-5819-4F99-B90E-53382F075FF1}" sibTransId="{797CE6F0-73A9-4F56-8BDD-C38C75D06E97}"/>
    <dgm:cxn modelId="{D6B8062C-E4F2-451C-88A8-09BDA51B1129}" type="presOf" srcId="{95C8D0FB-942C-49E5-8B44-CD1753AF80AF}" destId="{8B538876-AC7B-470E-B185-6BD083E23914}" srcOrd="0" destOrd="0" presId="urn:microsoft.com/office/officeart/2005/8/layout/list1"/>
    <dgm:cxn modelId="{51FE9534-95E5-4881-99F2-3ED19F99A28D}" type="presOf" srcId="{CC0F9C4B-D580-4613-AAD8-B4D1363F38D3}" destId="{0A60D626-C79F-40FB-B054-14A44859DA75}" srcOrd="0" destOrd="3" presId="urn:microsoft.com/office/officeart/2005/8/layout/list1"/>
    <dgm:cxn modelId="{42ACE75C-AB8B-4C04-AA8D-40434B916CDC}" srcId="{A547F224-59A9-48D2-A735-A297A43EFEEB}" destId="{5148A1CC-AD8A-4B14-B05D-468FB273D65E}" srcOrd="0" destOrd="0" parTransId="{105F3F59-4F4E-4243-8DEF-D91B007B02A6}" sibTransId="{A31421BC-AEB9-46F4-A287-50F3790575D8}"/>
    <dgm:cxn modelId="{9BA1B160-E07D-4538-A5DE-E8BA49A75FAB}" type="presOf" srcId="{4A4AE9CF-6AE7-4049-B42C-9181BA7C6A0D}" destId="{4912821E-388F-43F4-B1C8-8110A1BA9BC4}" srcOrd="0" destOrd="0" presId="urn:microsoft.com/office/officeart/2005/8/layout/list1"/>
    <dgm:cxn modelId="{E552C863-3C75-4740-96F0-A458C68E47C2}" srcId="{A547F224-59A9-48D2-A735-A297A43EFEEB}" destId="{CC0F9C4B-D580-4613-AAD8-B4D1363F38D3}" srcOrd="3" destOrd="0" parTransId="{A3DA3F37-B1B5-485E-9770-397EEBDDACF1}" sibTransId="{2794A41C-BDD2-427E-8D9F-A437432D3181}"/>
    <dgm:cxn modelId="{7F315A52-7B96-4252-BD16-9419B5909161}" srcId="{A547F224-59A9-48D2-A735-A297A43EFEEB}" destId="{D428798E-321C-41B0-B55A-4BC02AF013A7}" srcOrd="2" destOrd="0" parTransId="{5D8391E4-ECE7-4CC4-8FEF-16377869962F}" sibTransId="{6817CA24-6B1D-4109-819E-65E7EF03ECEB}"/>
    <dgm:cxn modelId="{5F42BE75-5895-4E32-8C8D-C5DA226B732C}" type="presOf" srcId="{D428798E-321C-41B0-B55A-4BC02AF013A7}" destId="{0A60D626-C79F-40FB-B054-14A44859DA75}" srcOrd="0" destOrd="2" presId="urn:microsoft.com/office/officeart/2005/8/layout/list1"/>
    <dgm:cxn modelId="{200BF37B-D487-4BE6-BBCB-3CA29A406AED}" type="presOf" srcId="{485412E0-139A-43AF-A1B3-548A57B97BEB}" destId="{0A60D626-C79F-40FB-B054-14A44859DA75}" srcOrd="0" destOrd="1" presId="urn:microsoft.com/office/officeart/2005/8/layout/list1"/>
    <dgm:cxn modelId="{7537AC82-33E7-417D-9293-C115ED32D815}" srcId="{CC0F9C4B-D580-4613-AAD8-B4D1363F38D3}" destId="{A1AFE6BC-4328-4F73-8A98-A07A2B575F69}" srcOrd="1" destOrd="0" parTransId="{A3524D47-D50C-4A4E-AF7A-12FDF7CAEB78}" sibTransId="{F7130719-5550-4323-BA8A-051F356288D2}"/>
    <dgm:cxn modelId="{E0F60392-5A6E-4ACF-806C-B79A983F353F}" srcId="{95C8D0FB-942C-49E5-8B44-CD1753AF80AF}" destId="{4A4AE9CF-6AE7-4049-B42C-9181BA7C6A0D}" srcOrd="0" destOrd="0" parTransId="{F90F8C84-DC5A-4933-BC39-0442463ACD07}" sibTransId="{382BF181-B49F-4C63-A6DA-804C348F050C}"/>
    <dgm:cxn modelId="{CFF4F99D-9566-4182-BE29-C6BF8C70FC71}" type="presOf" srcId="{EA94DC40-B754-429D-9D37-514FE00B793E}" destId="{0A60D626-C79F-40FB-B054-14A44859DA75}" srcOrd="0" destOrd="6" presId="urn:microsoft.com/office/officeart/2005/8/layout/list1"/>
    <dgm:cxn modelId="{A198E0A2-A767-4FDB-AEEC-A0F7356A757E}" type="presOf" srcId="{A547F224-59A9-48D2-A735-A297A43EFEEB}" destId="{B39F8C9E-8B02-47E8-85B0-A95AEE4DBCB9}" srcOrd="0" destOrd="0" presId="urn:microsoft.com/office/officeart/2005/8/layout/list1"/>
    <dgm:cxn modelId="{E5E550A9-F7DC-4D64-9F08-261B1CB6B465}" srcId="{CC0F9C4B-D580-4613-AAD8-B4D1363F38D3}" destId="{8B637460-6636-41FF-86E2-1DB301036AD6}" srcOrd="0" destOrd="0" parTransId="{32342E71-2BDC-4C1C-ACFB-4E4E353F88FD}" sibTransId="{C2964C9A-662F-40FA-9A97-A1AE5E504F46}"/>
    <dgm:cxn modelId="{628C93AE-758C-4065-8345-0C740C548BEF}" type="presOf" srcId="{5148A1CC-AD8A-4B14-B05D-468FB273D65E}" destId="{0A60D626-C79F-40FB-B054-14A44859DA75}" srcOrd="0" destOrd="0" presId="urn:microsoft.com/office/officeart/2005/8/layout/list1"/>
    <dgm:cxn modelId="{77097DB7-8B32-4EA9-B096-4224A79FF747}" srcId="{A547F224-59A9-48D2-A735-A297A43EFEEB}" destId="{EA94DC40-B754-429D-9D37-514FE00B793E}" srcOrd="4" destOrd="0" parTransId="{A4C5D898-BBF6-4FD9-A92D-AB27B899F44F}" sibTransId="{07079E04-3BA1-494C-A545-CDE53DDD299A}"/>
    <dgm:cxn modelId="{532E49B8-FBBD-4B08-81E2-3E7E37B81590}" type="presOf" srcId="{A1AFE6BC-4328-4F73-8A98-A07A2B575F69}" destId="{0A60D626-C79F-40FB-B054-14A44859DA75}" srcOrd="0" destOrd="5" presId="urn:microsoft.com/office/officeart/2005/8/layout/list1"/>
    <dgm:cxn modelId="{DF9216C2-AD07-4E44-B735-0568EE6E6296}" srcId="{95C8D0FB-942C-49E5-8B44-CD1753AF80AF}" destId="{A547F224-59A9-48D2-A735-A297A43EFEEB}" srcOrd="1" destOrd="0" parTransId="{9200CAFF-CDB3-4D29-99E0-69130B7CBF19}" sibTransId="{9AE6EE78-5B5F-45B4-8230-E0EE2CEB791A}"/>
    <dgm:cxn modelId="{435B07CE-8D8D-491E-B43C-E92C1AC16EE2}" type="presOf" srcId="{4A4AE9CF-6AE7-4049-B42C-9181BA7C6A0D}" destId="{0A4919AB-55D0-46C4-AB62-54F010961A7D}" srcOrd="1" destOrd="0" presId="urn:microsoft.com/office/officeart/2005/8/layout/list1"/>
    <dgm:cxn modelId="{A91973FE-9CD1-4D46-A457-72C8A33D6B0D}" type="presOf" srcId="{8B637460-6636-41FF-86E2-1DB301036AD6}" destId="{0A60D626-C79F-40FB-B054-14A44859DA75}" srcOrd="0" destOrd="4" presId="urn:microsoft.com/office/officeart/2005/8/layout/list1"/>
    <dgm:cxn modelId="{44CB72FD-5463-4AD8-A268-428253BCE675}" type="presParOf" srcId="{8B538876-AC7B-470E-B185-6BD083E23914}" destId="{A2A1DD98-E2B0-4CE5-AE7E-89B39CA634CC}" srcOrd="0" destOrd="0" presId="urn:microsoft.com/office/officeart/2005/8/layout/list1"/>
    <dgm:cxn modelId="{17CF9E6B-1EB1-4EEC-82C4-1473D51B6BD6}" type="presParOf" srcId="{A2A1DD98-E2B0-4CE5-AE7E-89B39CA634CC}" destId="{4912821E-388F-43F4-B1C8-8110A1BA9BC4}" srcOrd="0" destOrd="0" presId="urn:microsoft.com/office/officeart/2005/8/layout/list1"/>
    <dgm:cxn modelId="{D8EA1E01-12DA-45DB-ADE5-8C1A80638C29}" type="presParOf" srcId="{A2A1DD98-E2B0-4CE5-AE7E-89B39CA634CC}" destId="{0A4919AB-55D0-46C4-AB62-54F010961A7D}" srcOrd="1" destOrd="0" presId="urn:microsoft.com/office/officeart/2005/8/layout/list1"/>
    <dgm:cxn modelId="{C03EE18D-C7E7-4549-BF9A-9D4F8AD63EF3}" type="presParOf" srcId="{8B538876-AC7B-470E-B185-6BD083E23914}" destId="{BC855EF3-BF0F-48FE-8C08-5D6E11076892}" srcOrd="1" destOrd="0" presId="urn:microsoft.com/office/officeart/2005/8/layout/list1"/>
    <dgm:cxn modelId="{FEA64189-1FD5-4068-A8F8-1A8483F90A55}" type="presParOf" srcId="{8B538876-AC7B-470E-B185-6BD083E23914}" destId="{8123FC3A-77A3-43DB-B4B4-2739E6E0054A}" srcOrd="2" destOrd="0" presId="urn:microsoft.com/office/officeart/2005/8/layout/list1"/>
    <dgm:cxn modelId="{D6457C37-B5A3-4977-8CBA-8B2E8CE730CE}" type="presParOf" srcId="{8B538876-AC7B-470E-B185-6BD083E23914}" destId="{24847D01-2B4B-4083-9132-074360533E68}" srcOrd="3" destOrd="0" presId="urn:microsoft.com/office/officeart/2005/8/layout/list1"/>
    <dgm:cxn modelId="{A2823EB9-1870-4F5E-BE81-23C737C61011}" type="presParOf" srcId="{8B538876-AC7B-470E-B185-6BD083E23914}" destId="{AFB44756-BFDD-4ED4-8C99-7564A89E5FEB}" srcOrd="4" destOrd="0" presId="urn:microsoft.com/office/officeart/2005/8/layout/list1"/>
    <dgm:cxn modelId="{22BC2142-F932-4DE0-96FB-08715DF825DA}" type="presParOf" srcId="{AFB44756-BFDD-4ED4-8C99-7564A89E5FEB}" destId="{B39F8C9E-8B02-47E8-85B0-A95AEE4DBCB9}" srcOrd="0" destOrd="0" presId="urn:microsoft.com/office/officeart/2005/8/layout/list1"/>
    <dgm:cxn modelId="{79EEDFC6-D675-4675-9BD0-C214B580A416}" type="presParOf" srcId="{AFB44756-BFDD-4ED4-8C99-7564A89E5FEB}" destId="{B6F096E4-55C8-4B45-84C8-BC16DF306149}" srcOrd="1" destOrd="0" presId="urn:microsoft.com/office/officeart/2005/8/layout/list1"/>
    <dgm:cxn modelId="{1A348DE2-9E7E-4695-B3C3-C586CE7391FE}" type="presParOf" srcId="{8B538876-AC7B-470E-B185-6BD083E23914}" destId="{995E4C12-34F2-4C6A-8CF6-EB4695A5804F}" srcOrd="5" destOrd="0" presId="urn:microsoft.com/office/officeart/2005/8/layout/list1"/>
    <dgm:cxn modelId="{EE1CC179-4308-4763-A344-ED755DA7FE90}" type="presParOf" srcId="{8B538876-AC7B-470E-B185-6BD083E23914}" destId="{0A60D626-C79F-40FB-B054-14A44859DA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281220-E671-476A-87E8-8D135B4A172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9E8E79-1562-4FEC-B783-511C7188F8D9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Hours</a:t>
          </a:r>
        </a:p>
      </dgm:t>
    </dgm:pt>
    <dgm:pt modelId="{2A27F04F-1185-4390-8667-089F8E9C19E3}" type="parTrans" cxnId="{7596A379-2568-48E9-8CEB-90D8ABFD86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99415-6A9A-4023-A2F1-AA01D6BE7C82}" type="sibTrans" cxnId="{7596A379-2568-48E9-8CEB-90D8ABFD86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73032-48EF-4C82-B5E2-8499B743D5C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Monday–Friday from 9:00 a.m.–6:00 p.m. (ET)</a:t>
          </a:r>
        </a:p>
      </dgm:t>
    </dgm:pt>
    <dgm:pt modelId="{45AD7695-D6C3-4CC1-A6D7-E51F77813338}" type="parTrans" cxnId="{C34D8D4E-18B0-4731-A7D9-3AF22E496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3D28B-2A64-402F-BA49-D73AFB6B64E8}" type="sibTrans" cxnId="{C34D8D4E-18B0-4731-A7D9-3AF22E496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57BC0-F589-45EC-8749-A23FF726C6D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Contact information</a:t>
          </a:r>
        </a:p>
      </dgm:t>
    </dgm:pt>
    <dgm:pt modelId="{4CB0BF72-4867-4B4A-9DDC-98CD6F73E3B4}" type="parTrans" cxnId="{A7045A2A-7287-4A2D-8183-34C3A17D01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0DC7F-9E09-4FC0-8BB5-E109EC6FA6EE}" type="sibTrans" cxnId="{A7045A2A-7287-4A2D-8183-34C3A17D01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C97B-2444-4462-8442-45333BF6460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Phone: 800-887-7027</a:t>
          </a:r>
        </a:p>
      </dgm:t>
    </dgm:pt>
    <dgm:pt modelId="{B3184C3C-10A9-46AF-946B-5C3A638515E2}" type="parTrans" cxnId="{E06B5E11-4AAC-48DE-BD20-40B12E63B6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48514-7956-4C2C-B03B-9DEA3AA09AF6}" type="sibTrans" cxnId="{E06B5E11-4AAC-48DE-BD20-40B12E63B6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8BFF6-C347-40F8-B36B-34A874B7A9C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BIETechSupport@cognia.org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7AE92-5762-449C-AADB-5734F0705EF5}" type="parTrans" cxnId="{6504CFB0-A335-4258-9625-DA91E2F54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D7227-C4C1-4B7B-BA83-095C000D1C4C}" type="sibTrans" cxnId="{6504CFB0-A335-4258-9625-DA91E2F54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3F010-4E07-45B4-BF73-18ECF267C71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Chat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(accessible from the BIE Science Help &amp; Support site)</a:t>
          </a:r>
        </a:p>
      </dgm:t>
    </dgm:pt>
    <dgm:pt modelId="{26099CEA-21D5-4CBB-818C-8E77C5D04B40}" type="parTrans" cxnId="{D2541872-3686-45D0-B9B9-43F15C8FD1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314E1-2CA5-43AD-9657-F20EDB1473F1}" type="sibTrans" cxnId="{D2541872-3686-45D0-B9B9-43F15C8FD1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CF725-C027-4578-842D-E00AFA2EF42E}" type="pres">
      <dgm:prSet presAssocID="{82281220-E671-476A-87E8-8D135B4A1722}" presName="linear" presStyleCnt="0">
        <dgm:presLayoutVars>
          <dgm:dir/>
          <dgm:animLvl val="lvl"/>
          <dgm:resizeHandles val="exact"/>
        </dgm:presLayoutVars>
      </dgm:prSet>
      <dgm:spPr/>
    </dgm:pt>
    <dgm:pt modelId="{99EA6CFA-280E-459C-BF81-706C61596D06}" type="pres">
      <dgm:prSet presAssocID="{4F9E8E79-1562-4FEC-B783-511C7188F8D9}" presName="parentLin" presStyleCnt="0"/>
      <dgm:spPr/>
    </dgm:pt>
    <dgm:pt modelId="{79F831A1-92F9-4358-8A0B-8B084DF7F937}" type="pres">
      <dgm:prSet presAssocID="{4F9E8E79-1562-4FEC-B783-511C7188F8D9}" presName="parentLeftMargin" presStyleLbl="node1" presStyleIdx="0" presStyleCnt="2"/>
      <dgm:spPr/>
    </dgm:pt>
    <dgm:pt modelId="{92ABF711-74E9-4521-8E28-1B01A7A1D588}" type="pres">
      <dgm:prSet presAssocID="{4F9E8E79-1562-4FEC-B783-511C7188F8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BD1E90-FF40-4972-B90E-9B9142915EF9}" type="pres">
      <dgm:prSet presAssocID="{4F9E8E79-1562-4FEC-B783-511C7188F8D9}" presName="negativeSpace" presStyleCnt="0"/>
      <dgm:spPr/>
    </dgm:pt>
    <dgm:pt modelId="{392198C0-7333-47C0-AD47-67C64DF29058}" type="pres">
      <dgm:prSet presAssocID="{4F9E8E79-1562-4FEC-B783-511C7188F8D9}" presName="childText" presStyleLbl="conFgAcc1" presStyleIdx="0" presStyleCnt="2" custLinFactNeighborY="-22251">
        <dgm:presLayoutVars>
          <dgm:bulletEnabled val="1"/>
        </dgm:presLayoutVars>
      </dgm:prSet>
      <dgm:spPr/>
    </dgm:pt>
    <dgm:pt modelId="{BD551242-D9EF-408F-97AB-669B10ADD37F}" type="pres">
      <dgm:prSet presAssocID="{ABF99415-6A9A-4023-A2F1-AA01D6BE7C82}" presName="spaceBetweenRectangles" presStyleCnt="0"/>
      <dgm:spPr/>
    </dgm:pt>
    <dgm:pt modelId="{AB79AC76-BEEE-48D2-86EA-998874964E7B}" type="pres">
      <dgm:prSet presAssocID="{90F57BC0-F589-45EC-8749-A23FF726C6D7}" presName="parentLin" presStyleCnt="0"/>
      <dgm:spPr/>
    </dgm:pt>
    <dgm:pt modelId="{D64DE1F4-DE67-496A-AA5D-1237249B555F}" type="pres">
      <dgm:prSet presAssocID="{90F57BC0-F589-45EC-8749-A23FF726C6D7}" presName="parentLeftMargin" presStyleLbl="node1" presStyleIdx="0" presStyleCnt="2"/>
      <dgm:spPr/>
    </dgm:pt>
    <dgm:pt modelId="{46B20430-C1DE-4C3F-A4C3-610E26EF99BD}" type="pres">
      <dgm:prSet presAssocID="{90F57BC0-F589-45EC-8749-A23FF726C6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02DA22-590E-498E-ADAC-A575C172716E}" type="pres">
      <dgm:prSet presAssocID="{90F57BC0-F589-45EC-8749-A23FF726C6D7}" presName="negativeSpace" presStyleCnt="0"/>
      <dgm:spPr/>
    </dgm:pt>
    <dgm:pt modelId="{4B03B8D9-5B97-40A0-B797-23ABD692D540}" type="pres">
      <dgm:prSet presAssocID="{90F57BC0-F589-45EC-8749-A23FF726C6D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8522301-CF72-48A8-A049-3B086F7F9C17}" type="presOf" srcId="{90F57BC0-F589-45EC-8749-A23FF726C6D7}" destId="{D64DE1F4-DE67-496A-AA5D-1237249B555F}" srcOrd="0" destOrd="0" presId="urn:microsoft.com/office/officeart/2005/8/layout/list1"/>
    <dgm:cxn modelId="{E06B5E11-4AAC-48DE-BD20-40B12E63B6D1}" srcId="{90F57BC0-F589-45EC-8749-A23FF726C6D7}" destId="{2FA0C97B-2444-4462-8442-45333BF6460C}" srcOrd="0" destOrd="0" parTransId="{B3184C3C-10A9-46AF-946B-5C3A638515E2}" sibTransId="{4FA48514-7956-4C2C-B03B-9DEA3AA09AF6}"/>
    <dgm:cxn modelId="{FEEC0B1B-2E34-489A-9B66-2CE512ED4A96}" type="presOf" srcId="{EF173032-48EF-4C82-B5E2-8499B743D5C6}" destId="{392198C0-7333-47C0-AD47-67C64DF29058}" srcOrd="0" destOrd="0" presId="urn:microsoft.com/office/officeart/2005/8/layout/list1"/>
    <dgm:cxn modelId="{A7045A2A-7287-4A2D-8183-34C3A17D01ED}" srcId="{82281220-E671-476A-87E8-8D135B4A1722}" destId="{90F57BC0-F589-45EC-8749-A23FF726C6D7}" srcOrd="1" destOrd="0" parTransId="{4CB0BF72-4867-4B4A-9DDC-98CD6F73E3B4}" sibTransId="{6AE0DC7F-9E09-4FC0-8BB5-E109EC6FA6EE}"/>
    <dgm:cxn modelId="{2A6F2A38-BD8D-4F20-976E-779838E95697}" type="presOf" srcId="{4F9E8E79-1562-4FEC-B783-511C7188F8D9}" destId="{92ABF711-74E9-4521-8E28-1B01A7A1D588}" srcOrd="1" destOrd="0" presId="urn:microsoft.com/office/officeart/2005/8/layout/list1"/>
    <dgm:cxn modelId="{9421175B-A79D-4626-A44B-2E3FB95A86BC}" type="presOf" srcId="{4148BFF6-C347-40F8-B36B-34A874B7A9C1}" destId="{4B03B8D9-5B97-40A0-B797-23ABD692D540}" srcOrd="0" destOrd="1" presId="urn:microsoft.com/office/officeart/2005/8/layout/list1"/>
    <dgm:cxn modelId="{72FC2748-E80D-401C-A498-E4E716037496}" type="presOf" srcId="{82281220-E671-476A-87E8-8D135B4A1722}" destId="{1FCCF725-C027-4578-842D-E00AFA2EF42E}" srcOrd="0" destOrd="0" presId="urn:microsoft.com/office/officeart/2005/8/layout/list1"/>
    <dgm:cxn modelId="{C34D8D4E-18B0-4731-A7D9-3AF22E49622C}" srcId="{4F9E8E79-1562-4FEC-B783-511C7188F8D9}" destId="{EF173032-48EF-4C82-B5E2-8499B743D5C6}" srcOrd="0" destOrd="0" parTransId="{45AD7695-D6C3-4CC1-A6D7-E51F77813338}" sibTransId="{8DC3D28B-2A64-402F-BA49-D73AFB6B64E8}"/>
    <dgm:cxn modelId="{D2541872-3686-45D0-B9B9-43F15C8FD13E}" srcId="{90F57BC0-F589-45EC-8749-A23FF726C6D7}" destId="{6F13F010-4E07-45B4-BF73-18ECF267C711}" srcOrd="2" destOrd="0" parTransId="{26099CEA-21D5-4CBB-818C-8E77C5D04B40}" sibTransId="{E13314E1-2CA5-43AD-9657-F20EDB1473F1}"/>
    <dgm:cxn modelId="{7596A379-2568-48E9-8CEB-90D8ABFD86F4}" srcId="{82281220-E671-476A-87E8-8D135B4A1722}" destId="{4F9E8E79-1562-4FEC-B783-511C7188F8D9}" srcOrd="0" destOrd="0" parTransId="{2A27F04F-1185-4390-8667-089F8E9C19E3}" sibTransId="{ABF99415-6A9A-4023-A2F1-AA01D6BE7C82}"/>
    <dgm:cxn modelId="{6504CFB0-A335-4258-9625-DA91E2F54E7C}" srcId="{90F57BC0-F589-45EC-8749-A23FF726C6D7}" destId="{4148BFF6-C347-40F8-B36B-34A874B7A9C1}" srcOrd="1" destOrd="0" parTransId="{BFA7AE92-5762-449C-AADB-5734F0705EF5}" sibTransId="{1F2D7227-C4C1-4B7B-BA83-095C000D1C4C}"/>
    <dgm:cxn modelId="{C18A0ECC-3E26-4F79-BB4E-1F7AA142ADED}" type="presOf" srcId="{90F57BC0-F589-45EC-8749-A23FF726C6D7}" destId="{46B20430-C1DE-4C3F-A4C3-610E26EF99BD}" srcOrd="1" destOrd="0" presId="urn:microsoft.com/office/officeart/2005/8/layout/list1"/>
    <dgm:cxn modelId="{F8759ACF-F6C4-4C4F-9484-F5203438AE9C}" type="presOf" srcId="{4F9E8E79-1562-4FEC-B783-511C7188F8D9}" destId="{79F831A1-92F9-4358-8A0B-8B084DF7F937}" srcOrd="0" destOrd="0" presId="urn:microsoft.com/office/officeart/2005/8/layout/list1"/>
    <dgm:cxn modelId="{3474D0D8-6E1C-4C9F-A3F0-653621355349}" type="presOf" srcId="{6F13F010-4E07-45B4-BF73-18ECF267C711}" destId="{4B03B8D9-5B97-40A0-B797-23ABD692D540}" srcOrd="0" destOrd="2" presId="urn:microsoft.com/office/officeart/2005/8/layout/list1"/>
    <dgm:cxn modelId="{D6E762F8-3D9D-4DBD-B99B-9F1B9B68A286}" type="presOf" srcId="{2FA0C97B-2444-4462-8442-45333BF6460C}" destId="{4B03B8D9-5B97-40A0-B797-23ABD692D540}" srcOrd="0" destOrd="0" presId="urn:microsoft.com/office/officeart/2005/8/layout/list1"/>
    <dgm:cxn modelId="{D6276BB4-BB3D-4DF0-A2CE-2A929EDEF12F}" type="presParOf" srcId="{1FCCF725-C027-4578-842D-E00AFA2EF42E}" destId="{99EA6CFA-280E-459C-BF81-706C61596D06}" srcOrd="0" destOrd="0" presId="urn:microsoft.com/office/officeart/2005/8/layout/list1"/>
    <dgm:cxn modelId="{91AD8C2B-026C-4381-9834-CE51CD7E03EC}" type="presParOf" srcId="{99EA6CFA-280E-459C-BF81-706C61596D06}" destId="{79F831A1-92F9-4358-8A0B-8B084DF7F937}" srcOrd="0" destOrd="0" presId="urn:microsoft.com/office/officeart/2005/8/layout/list1"/>
    <dgm:cxn modelId="{72722148-60DA-4620-9C70-B24866D93F44}" type="presParOf" srcId="{99EA6CFA-280E-459C-BF81-706C61596D06}" destId="{92ABF711-74E9-4521-8E28-1B01A7A1D588}" srcOrd="1" destOrd="0" presId="urn:microsoft.com/office/officeart/2005/8/layout/list1"/>
    <dgm:cxn modelId="{C4291A88-12A4-4F31-8C19-A305C38462D5}" type="presParOf" srcId="{1FCCF725-C027-4578-842D-E00AFA2EF42E}" destId="{78BD1E90-FF40-4972-B90E-9B9142915EF9}" srcOrd="1" destOrd="0" presId="urn:microsoft.com/office/officeart/2005/8/layout/list1"/>
    <dgm:cxn modelId="{A057B9E1-0B3F-414C-9B8F-5125E417D581}" type="presParOf" srcId="{1FCCF725-C027-4578-842D-E00AFA2EF42E}" destId="{392198C0-7333-47C0-AD47-67C64DF29058}" srcOrd="2" destOrd="0" presId="urn:microsoft.com/office/officeart/2005/8/layout/list1"/>
    <dgm:cxn modelId="{48CCB295-4499-4ACB-B78C-A6E45492A032}" type="presParOf" srcId="{1FCCF725-C027-4578-842D-E00AFA2EF42E}" destId="{BD551242-D9EF-408F-97AB-669B10ADD37F}" srcOrd="3" destOrd="0" presId="urn:microsoft.com/office/officeart/2005/8/layout/list1"/>
    <dgm:cxn modelId="{A1413FE0-0C38-4676-B4F2-3FC8A2CBEE2D}" type="presParOf" srcId="{1FCCF725-C027-4578-842D-E00AFA2EF42E}" destId="{AB79AC76-BEEE-48D2-86EA-998874964E7B}" srcOrd="4" destOrd="0" presId="urn:microsoft.com/office/officeart/2005/8/layout/list1"/>
    <dgm:cxn modelId="{BA74E713-0ECB-4616-95E6-B05D8C4C0ED2}" type="presParOf" srcId="{AB79AC76-BEEE-48D2-86EA-998874964E7B}" destId="{D64DE1F4-DE67-496A-AA5D-1237249B555F}" srcOrd="0" destOrd="0" presId="urn:microsoft.com/office/officeart/2005/8/layout/list1"/>
    <dgm:cxn modelId="{0FCC0A72-A25C-41A4-9186-5F836CD9713D}" type="presParOf" srcId="{AB79AC76-BEEE-48D2-86EA-998874964E7B}" destId="{46B20430-C1DE-4C3F-A4C3-610E26EF99BD}" srcOrd="1" destOrd="0" presId="urn:microsoft.com/office/officeart/2005/8/layout/list1"/>
    <dgm:cxn modelId="{D8808B15-800A-443B-9555-0532A916E454}" type="presParOf" srcId="{1FCCF725-C027-4578-842D-E00AFA2EF42E}" destId="{BB02DA22-590E-498E-ADAC-A575C172716E}" srcOrd="5" destOrd="0" presId="urn:microsoft.com/office/officeart/2005/8/layout/list1"/>
    <dgm:cxn modelId="{183F9ECF-6E08-46F2-8C43-3313AB5037DD}" type="presParOf" srcId="{1FCCF725-C027-4578-842D-E00AFA2EF42E}" destId="{4B03B8D9-5B97-40A0-B797-23ABD692D54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5BF80-D948-4455-90FF-519A438AD145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6F65-8CE5-447F-9EA1-6D0EB1F955E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CE62-BB12-4736-83C1-ABEE34A37335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participants should remain on mute with their video off.</a:t>
          </a:r>
        </a:p>
      </dsp:txBody>
      <dsp:txXfrm>
        <a:off x="1057183" y="1805"/>
        <a:ext cx="9458416" cy="915310"/>
      </dsp:txXfrm>
    </dsp:sp>
    <dsp:sp modelId="{2C071F39-4AA0-474E-8718-2F405BC9D150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F1F6A-E230-4764-92A3-D20558834D6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FD4A-0786-4B77-89D3-7553BEA58D2D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Post all questions to </a:t>
          </a:r>
          <a:r>
            <a:rPr lang="en-US" sz="2200" kern="1200"/>
            <a:t>the chat.</a:t>
          </a:r>
          <a:endParaRPr lang="en-US" sz="2200" kern="1200" dirty="0"/>
        </a:p>
      </dsp:txBody>
      <dsp:txXfrm>
        <a:off x="1057183" y="1145944"/>
        <a:ext cx="4732020" cy="915310"/>
      </dsp:txXfrm>
    </dsp:sp>
    <dsp:sp modelId="{58D41002-7283-436F-B1E2-56E5EAC477A5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Questions will be addressed at each section break.</a:t>
          </a:r>
        </a:p>
      </dsp:txBody>
      <dsp:txXfrm>
        <a:off x="5789203" y="1145944"/>
        <a:ext cx="4726396" cy="915310"/>
      </dsp:txXfrm>
    </dsp:sp>
    <dsp:sp modelId="{B13FCBED-0A2A-43F4-BD75-801A422DA1F2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1240-3FB2-40A5-A9D5-955EDDC2F9CB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4B264-F20F-477B-AB5F-7E5E081535F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Please add your name, email, and school to the chat.</a:t>
          </a:r>
        </a:p>
      </dsp:txBody>
      <dsp:txXfrm>
        <a:off x="1057183" y="2290082"/>
        <a:ext cx="9458416" cy="915310"/>
      </dsp:txXfrm>
    </dsp:sp>
    <dsp:sp modelId="{22B8B128-D2FE-47A4-9228-C2605E477AF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D6E3E-71EC-4D7B-B92F-B586280CD442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D46B-2148-4E88-866E-ADFC8186E60C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training will be recorded and available at the BIE Science Help &amp; Support site. 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0D85-1A74-4304-A096-A8C3B9B985D7}">
      <dsp:nvSpPr>
        <dsp:cNvPr id="0" name=""/>
        <dsp:cNvSpPr/>
      </dsp:nvSpPr>
      <dsp:spPr>
        <a:xfrm>
          <a:off x="5436" y="-7"/>
          <a:ext cx="3606329" cy="46577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7" tIns="0" rIns="3154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Large-print test kits will include: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Large-print TA special instructions sheet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Large-print test booklet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Large-print periodic table for grade 11 only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Standard test booklet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Standard answer document</a:t>
          </a:r>
        </a:p>
      </dsp:txBody>
      <dsp:txXfrm>
        <a:off x="5436" y="1863081"/>
        <a:ext cx="3606329" cy="2794632"/>
      </dsp:txXfrm>
    </dsp:sp>
    <dsp:sp modelId="{CE5A8FE4-800B-4090-9A8B-47C95E005C61}">
      <dsp:nvSpPr>
        <dsp:cNvPr id="0" name=""/>
        <dsp:cNvSpPr/>
      </dsp:nvSpPr>
      <dsp:spPr>
        <a:xfrm>
          <a:off x="211749" y="412631"/>
          <a:ext cx="3193702" cy="153297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7" tIns="165100" rIns="315467" bIns="16510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sp:txBody>
      <dsp:txXfrm>
        <a:off x="211749" y="412631"/>
        <a:ext cx="3193702" cy="1532977"/>
      </dsp:txXfrm>
    </dsp:sp>
    <dsp:sp modelId="{42A3B3C9-EA79-4717-B09F-B1436BB0F04F}">
      <dsp:nvSpPr>
        <dsp:cNvPr id="0" name=""/>
        <dsp:cNvSpPr/>
      </dsp:nvSpPr>
      <dsp:spPr>
        <a:xfrm>
          <a:off x="3867261" y="-7"/>
          <a:ext cx="3193702" cy="46672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7" tIns="0" rIns="3154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Recommend administering at tables that accommodate the test booklet’s size (11’x17’)</a:t>
          </a:r>
        </a:p>
      </dsp:txBody>
      <dsp:txXfrm>
        <a:off x="3867261" y="1866898"/>
        <a:ext cx="3193702" cy="2800358"/>
      </dsp:txXfrm>
    </dsp:sp>
    <dsp:sp modelId="{BB05BCD0-2CF4-41CE-B698-58432055514B}">
      <dsp:nvSpPr>
        <dsp:cNvPr id="0" name=""/>
        <dsp:cNvSpPr/>
      </dsp:nvSpPr>
      <dsp:spPr>
        <a:xfrm>
          <a:off x="3867261" y="417403"/>
          <a:ext cx="3193702" cy="153297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7" tIns="165100" rIns="315467" bIns="16510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sp:txBody>
      <dsp:txXfrm>
        <a:off x="3867261" y="417403"/>
        <a:ext cx="3193702" cy="1532977"/>
      </dsp:txXfrm>
    </dsp:sp>
    <dsp:sp modelId="{AAFB6425-CB3F-441F-8FB0-38546DA49B8C}">
      <dsp:nvSpPr>
        <dsp:cNvPr id="0" name=""/>
        <dsp:cNvSpPr/>
      </dsp:nvSpPr>
      <dsp:spPr>
        <a:xfrm>
          <a:off x="7316460" y="-7"/>
          <a:ext cx="3193702" cy="46672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7" tIns="0" rIns="3154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Directions and script should be read from the TAM the same way as for standard administration</a:t>
          </a:r>
        </a:p>
      </dsp:txBody>
      <dsp:txXfrm>
        <a:off x="7316460" y="1866898"/>
        <a:ext cx="3193702" cy="2800358"/>
      </dsp:txXfrm>
    </dsp:sp>
    <dsp:sp modelId="{59FBAF0E-AD1E-48D0-8749-5F271A0EA3A0}">
      <dsp:nvSpPr>
        <dsp:cNvPr id="0" name=""/>
        <dsp:cNvSpPr/>
      </dsp:nvSpPr>
      <dsp:spPr>
        <a:xfrm>
          <a:off x="7316460" y="417403"/>
          <a:ext cx="3193702" cy="153297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7" tIns="165100" rIns="315467" bIns="16510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sp:txBody>
      <dsp:txXfrm>
        <a:off x="7316460" y="417403"/>
        <a:ext cx="3193702" cy="1532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DB15E-C623-4845-8153-E3FC23AAA208}">
      <dsp:nvSpPr>
        <dsp:cNvPr id="0" name=""/>
        <dsp:cNvSpPr/>
      </dsp:nvSpPr>
      <dsp:spPr>
        <a:xfrm>
          <a:off x="3286" y="134347"/>
          <a:ext cx="3203971" cy="12278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Braille test kits will include:</a:t>
          </a:r>
        </a:p>
      </dsp:txBody>
      <dsp:txXfrm>
        <a:off x="3286" y="134347"/>
        <a:ext cx="3203971" cy="1227842"/>
      </dsp:txXfrm>
    </dsp:sp>
    <dsp:sp modelId="{666258CF-1135-4C1B-9A90-2650178716CE}">
      <dsp:nvSpPr>
        <dsp:cNvPr id="0" name=""/>
        <dsp:cNvSpPr/>
      </dsp:nvSpPr>
      <dsp:spPr>
        <a:xfrm>
          <a:off x="3286" y="1362190"/>
          <a:ext cx="3203971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Braille TA special instructions sheet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Braille test booklet with TA notes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Braille periodic table for grade 11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Standard test booklet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Standard answer document</a:t>
          </a:r>
        </a:p>
      </dsp:txBody>
      <dsp:txXfrm>
        <a:off x="3286" y="1362190"/>
        <a:ext cx="3203971" cy="2854800"/>
      </dsp:txXfrm>
    </dsp:sp>
    <dsp:sp modelId="{18885B71-DF1B-458B-8817-A974DC084CCD}">
      <dsp:nvSpPr>
        <dsp:cNvPr id="0" name=""/>
        <dsp:cNvSpPr/>
      </dsp:nvSpPr>
      <dsp:spPr>
        <a:xfrm>
          <a:off x="3655814" y="134347"/>
          <a:ext cx="3203971" cy="12278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Directions and script should be read from the TAM the same way as for standard administration</a:t>
          </a:r>
        </a:p>
      </dsp:txBody>
      <dsp:txXfrm>
        <a:off x="3655814" y="134347"/>
        <a:ext cx="3203971" cy="1227842"/>
      </dsp:txXfrm>
    </dsp:sp>
    <dsp:sp modelId="{25CA4095-B92E-445A-9CB4-2C04936BC45C}">
      <dsp:nvSpPr>
        <dsp:cNvPr id="0" name=""/>
        <dsp:cNvSpPr/>
      </dsp:nvSpPr>
      <dsp:spPr>
        <a:xfrm>
          <a:off x="3655814" y="1362190"/>
          <a:ext cx="3203971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TA may adjust specific directions as needed (e.g., tell student they do not need to read the copyright notice)</a:t>
          </a:r>
        </a:p>
      </dsp:txBody>
      <dsp:txXfrm>
        <a:off x="3655814" y="1362190"/>
        <a:ext cx="3203971" cy="2854800"/>
      </dsp:txXfrm>
    </dsp:sp>
    <dsp:sp modelId="{80211F64-3337-45B6-A743-C707A4E5FB11}">
      <dsp:nvSpPr>
        <dsp:cNvPr id="0" name=""/>
        <dsp:cNvSpPr/>
      </dsp:nvSpPr>
      <dsp:spPr>
        <a:xfrm>
          <a:off x="7308342" y="134347"/>
          <a:ext cx="3203971" cy="12278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Have braille paper or other accommodation materials available</a:t>
          </a:r>
        </a:p>
      </dsp:txBody>
      <dsp:txXfrm>
        <a:off x="7308342" y="134347"/>
        <a:ext cx="3203971" cy="1227842"/>
      </dsp:txXfrm>
    </dsp:sp>
    <dsp:sp modelId="{520421AE-A30C-4ACE-9003-0E96EDC8DD4F}">
      <dsp:nvSpPr>
        <dsp:cNvPr id="0" name=""/>
        <dsp:cNvSpPr/>
      </dsp:nvSpPr>
      <dsp:spPr>
        <a:xfrm>
          <a:off x="7311628" y="1322594"/>
          <a:ext cx="3203971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Other accommodation materials examples: Braille writers, slates and styluses, Cranmer modified abacuses, etc.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Must be furnished prior to the appropriate subtest.</a:t>
          </a:r>
        </a:p>
      </dsp:txBody>
      <dsp:txXfrm>
        <a:off x="7311628" y="1322594"/>
        <a:ext cx="3203971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0D85-1A74-4304-A096-A8C3B9B985D7}">
      <dsp:nvSpPr>
        <dsp:cNvPr id="0" name=""/>
        <dsp:cNvSpPr/>
      </dsp:nvSpPr>
      <dsp:spPr>
        <a:xfrm>
          <a:off x="821" y="-9"/>
          <a:ext cx="3327201" cy="455963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Human Reader test kits will include: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Human reader TA special instructions sheet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Human reader script (excerpted from TAM)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2 Standard test booklets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Periodic table for grade 11 only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 Standard answer document</a:t>
          </a:r>
        </a:p>
      </dsp:txBody>
      <dsp:txXfrm>
        <a:off x="821" y="1823844"/>
        <a:ext cx="3327201" cy="2735782"/>
      </dsp:txXfrm>
    </dsp:sp>
    <dsp:sp modelId="{CE5A8FE4-800B-4090-9A8B-47C95E005C61}">
      <dsp:nvSpPr>
        <dsp:cNvPr id="0" name=""/>
        <dsp:cNvSpPr/>
      </dsp:nvSpPr>
      <dsp:spPr>
        <a:xfrm>
          <a:off x="821" y="283487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sp:txBody>
      <dsp:txXfrm>
        <a:off x="821" y="283487"/>
        <a:ext cx="3327201" cy="1597056"/>
      </dsp:txXfrm>
    </dsp:sp>
    <dsp:sp modelId="{B2D3BA31-0EA2-407A-92D1-2E8F401126E0}">
      <dsp:nvSpPr>
        <dsp:cNvPr id="0" name=""/>
        <dsp:cNvSpPr/>
      </dsp:nvSpPr>
      <dsp:spPr>
        <a:xfrm>
          <a:off x="3594199" y="-9"/>
          <a:ext cx="3327201" cy="462910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25464"/>
                <a:satOff val="-27677"/>
                <a:lumOff val="35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25464"/>
                <a:satOff val="-27677"/>
                <a:lumOff val="35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25464"/>
                <a:satOff val="-27677"/>
                <a:lumOff val="35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25464"/>
              <a:satOff val="-27677"/>
              <a:lumOff val="357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Recommend administering to the students that have Human reader accommodation in their IEP/504 Plan and have been using it throughout the year in the classroom</a:t>
          </a:r>
        </a:p>
      </dsp:txBody>
      <dsp:txXfrm>
        <a:off x="3594199" y="1851633"/>
        <a:ext cx="3327201" cy="2777465"/>
      </dsp:txXfrm>
    </dsp:sp>
    <dsp:sp modelId="{49939985-AC85-4AA8-A27F-6D3BA56D5FC8}">
      <dsp:nvSpPr>
        <dsp:cNvPr id="0" name=""/>
        <dsp:cNvSpPr/>
      </dsp:nvSpPr>
      <dsp:spPr>
        <a:xfrm>
          <a:off x="3594199" y="318223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sp:txBody>
      <dsp:txXfrm>
        <a:off x="3594199" y="318223"/>
        <a:ext cx="3327201" cy="1597056"/>
      </dsp:txXfrm>
    </dsp:sp>
    <dsp:sp modelId="{AAFB6425-CB3F-441F-8FB0-38546DA49B8C}">
      <dsp:nvSpPr>
        <dsp:cNvPr id="0" name=""/>
        <dsp:cNvSpPr/>
      </dsp:nvSpPr>
      <dsp:spPr>
        <a:xfrm>
          <a:off x="7187576" y="-9"/>
          <a:ext cx="3327201" cy="462910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25464"/>
                <a:satOff val="-27677"/>
                <a:lumOff val="35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25464"/>
                <a:satOff val="-27677"/>
                <a:lumOff val="35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25464"/>
                <a:satOff val="-27677"/>
                <a:lumOff val="35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25464"/>
              <a:satOff val="-27677"/>
              <a:lumOff val="357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Directions and script should be read from the Human Reader Script keeping in mind the special instructions given to the TA </a:t>
          </a:r>
        </a:p>
      </dsp:txBody>
      <dsp:txXfrm>
        <a:off x="7187576" y="1851633"/>
        <a:ext cx="3327201" cy="2777465"/>
      </dsp:txXfrm>
    </dsp:sp>
    <dsp:sp modelId="{59FBAF0E-AD1E-48D0-8749-5F271A0EA3A0}">
      <dsp:nvSpPr>
        <dsp:cNvPr id="0" name=""/>
        <dsp:cNvSpPr/>
      </dsp:nvSpPr>
      <dsp:spPr>
        <a:xfrm>
          <a:off x="7187576" y="318223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sp:txBody>
      <dsp:txXfrm>
        <a:off x="7187576" y="318223"/>
        <a:ext cx="3327201" cy="1597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9F256-4846-4388-9DF9-D4D7DBED09BF}">
      <dsp:nvSpPr>
        <dsp:cNvPr id="0" name=""/>
        <dsp:cNvSpPr/>
      </dsp:nvSpPr>
      <dsp:spPr>
        <a:xfrm>
          <a:off x="0" y="401768"/>
          <a:ext cx="10515600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15685-6AF8-4B98-BC26-FEF2DC68E1D5}">
      <dsp:nvSpPr>
        <dsp:cNvPr id="0" name=""/>
        <dsp:cNvSpPr/>
      </dsp:nvSpPr>
      <dsp:spPr>
        <a:xfrm>
          <a:off x="525780" y="3248"/>
          <a:ext cx="7360920" cy="797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Checking answer documents</a:t>
          </a:r>
        </a:p>
      </dsp:txBody>
      <dsp:txXfrm>
        <a:off x="564688" y="42156"/>
        <a:ext cx="7283104" cy="719224"/>
      </dsp:txXfrm>
    </dsp:sp>
    <dsp:sp modelId="{F6677EF0-D0FE-4820-8805-30BDE0D93540}">
      <dsp:nvSpPr>
        <dsp:cNvPr id="0" name=""/>
        <dsp:cNvSpPr/>
      </dsp:nvSpPr>
      <dsp:spPr>
        <a:xfrm>
          <a:off x="0" y="1626489"/>
          <a:ext cx="10515600" cy="272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Confirm student information is accurate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Match the label with the name on the front cover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Apply to the bottom right corner on the back cover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If there is no label, ensure boxes A–F on the back cover are completed accurately</a:t>
          </a:r>
        </a:p>
      </dsp:txBody>
      <dsp:txXfrm>
        <a:off x="0" y="1626489"/>
        <a:ext cx="10515600" cy="2721600"/>
      </dsp:txXfrm>
    </dsp:sp>
    <dsp:sp modelId="{57C49804-2E91-4C01-AABB-BC6FE00A09FF}">
      <dsp:nvSpPr>
        <dsp:cNvPr id="0" name=""/>
        <dsp:cNvSpPr/>
      </dsp:nvSpPr>
      <dsp:spPr>
        <a:xfrm>
          <a:off x="525780" y="1227969"/>
          <a:ext cx="7360920" cy="797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Pre-ID labels</a:t>
          </a:r>
        </a:p>
      </dsp:txBody>
      <dsp:txXfrm>
        <a:off x="564688" y="1266877"/>
        <a:ext cx="7283104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FC3A-77A3-43DB-B4B4-2739E6E0054A}">
      <dsp:nvSpPr>
        <dsp:cNvPr id="0" name=""/>
        <dsp:cNvSpPr/>
      </dsp:nvSpPr>
      <dsp:spPr>
        <a:xfrm>
          <a:off x="0" y="1276436"/>
          <a:ext cx="650724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919AB-55D0-46C4-AB62-54F010961A7D}">
      <dsp:nvSpPr>
        <dsp:cNvPr id="0" name=""/>
        <dsp:cNvSpPr/>
      </dsp:nvSpPr>
      <dsp:spPr>
        <a:xfrm>
          <a:off x="325362" y="1025516"/>
          <a:ext cx="4555069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171" tIns="0" rIns="17217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>
              <a:hlinkClick xmlns:r="http://schemas.openxmlformats.org/officeDocument/2006/relationships" r:id="rId1"/>
            </a:rPr>
            <a:t>https://bie.onlinehelp.cognia.org/science/</a:t>
          </a:r>
          <a:endParaRPr lang="en-US" sz="1700" kern="1200" dirty="0"/>
        </a:p>
      </dsp:txBody>
      <dsp:txXfrm>
        <a:off x="349860" y="1050014"/>
        <a:ext cx="4506073" cy="452844"/>
      </dsp:txXfrm>
    </dsp:sp>
    <dsp:sp modelId="{0A60D626-C79F-40FB-B054-14A44859DA75}">
      <dsp:nvSpPr>
        <dsp:cNvPr id="0" name=""/>
        <dsp:cNvSpPr/>
      </dsp:nvSpPr>
      <dsp:spPr>
        <a:xfrm>
          <a:off x="0" y="2047556"/>
          <a:ext cx="6507241" cy="2409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034" tIns="354076" rIns="50503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sz="1700" kern="1200" dirty="0"/>
            <a:t>Key dates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sz="1700" kern="1200" dirty="0"/>
            <a:t>Manuals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sz="1700" kern="1200" dirty="0"/>
            <a:t>Training videos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sz="1700" kern="1200" dirty="0"/>
            <a:t>Practice tests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Char char="•"/>
          </a:pPr>
          <a:r>
            <a:rPr lang="en-US" sz="1700" kern="1200" dirty="0"/>
            <a:t>Access to CBT practice test and answer documents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Char char="•"/>
          </a:pPr>
          <a:r>
            <a:rPr lang="en-US" sz="1700" kern="1200" dirty="0"/>
            <a:t>Downloadable PDFs of the PBT practice test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§"/>
          </a:pPr>
          <a:r>
            <a:rPr lang="en-US" sz="1700" kern="1200" dirty="0"/>
            <a:t>Reporting resources</a:t>
          </a:r>
        </a:p>
      </dsp:txBody>
      <dsp:txXfrm>
        <a:off x="0" y="2047556"/>
        <a:ext cx="6507241" cy="2409750"/>
      </dsp:txXfrm>
    </dsp:sp>
    <dsp:sp modelId="{B6F096E4-55C8-4B45-84C8-BC16DF306149}">
      <dsp:nvSpPr>
        <dsp:cNvPr id="0" name=""/>
        <dsp:cNvSpPr/>
      </dsp:nvSpPr>
      <dsp:spPr>
        <a:xfrm>
          <a:off x="325362" y="1796636"/>
          <a:ext cx="4555069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171" tIns="0" rIns="17217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Resources will be posted throughout the year</a:t>
          </a:r>
        </a:p>
      </dsp:txBody>
      <dsp:txXfrm>
        <a:off x="349860" y="1821134"/>
        <a:ext cx="4506073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198C0-7333-47C0-AD47-67C64DF29058}">
      <dsp:nvSpPr>
        <dsp:cNvPr id="0" name=""/>
        <dsp:cNvSpPr/>
      </dsp:nvSpPr>
      <dsp:spPr>
        <a:xfrm>
          <a:off x="0" y="425991"/>
          <a:ext cx="10515600" cy="10851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Monday–Friday from 9:00 a.m.–6:00 p.m. (ET)</a:t>
          </a:r>
        </a:p>
      </dsp:txBody>
      <dsp:txXfrm>
        <a:off x="0" y="425991"/>
        <a:ext cx="10515600" cy="1085175"/>
      </dsp:txXfrm>
    </dsp:sp>
    <dsp:sp modelId="{92ABF711-74E9-4521-8E28-1B01A7A1D588}">
      <dsp:nvSpPr>
        <dsp:cNvPr id="0" name=""/>
        <dsp:cNvSpPr/>
      </dsp:nvSpPr>
      <dsp:spPr>
        <a:xfrm>
          <a:off x="525780" y="73471"/>
          <a:ext cx="7360920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Hours</a:t>
          </a:r>
        </a:p>
      </dsp:txBody>
      <dsp:txXfrm>
        <a:off x="563247" y="110938"/>
        <a:ext cx="7285986" cy="692586"/>
      </dsp:txXfrm>
    </dsp:sp>
    <dsp:sp modelId="{4B03B8D9-5B97-40A0-B797-23ABD692D540}">
      <dsp:nvSpPr>
        <dsp:cNvPr id="0" name=""/>
        <dsp:cNvSpPr/>
      </dsp:nvSpPr>
      <dsp:spPr>
        <a:xfrm>
          <a:off x="0" y="2066566"/>
          <a:ext cx="10515600" cy="2211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Phone: 800-887-7027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BIETechSupport@cognia.org</a:t>
          </a:r>
          <a:endParaRPr lang="en-US" sz="2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Chat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(accessible from the BIE Science Help &amp; Support site)</a:t>
          </a:r>
        </a:p>
      </dsp:txBody>
      <dsp:txXfrm>
        <a:off x="0" y="2066566"/>
        <a:ext cx="10515600" cy="2211300"/>
      </dsp:txXfrm>
    </dsp:sp>
    <dsp:sp modelId="{46B20430-C1DE-4C3F-A4C3-610E26EF99BD}">
      <dsp:nvSpPr>
        <dsp:cNvPr id="0" name=""/>
        <dsp:cNvSpPr/>
      </dsp:nvSpPr>
      <dsp:spPr>
        <a:xfrm>
          <a:off x="525780" y="1682806"/>
          <a:ext cx="7360920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Contact information</a:t>
          </a:r>
        </a:p>
      </dsp:txBody>
      <dsp:txXfrm>
        <a:off x="563247" y="1720273"/>
        <a:ext cx="72859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72B2-BEAE-4065-A74D-224FEC87B86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D93C-9E77-42B8-BF39-670B4796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8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1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7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6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6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1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7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1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5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1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2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53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04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76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1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81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0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7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6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39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19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64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6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991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4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4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39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8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89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533563" cy="54864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1498" y="6309360"/>
            <a:ext cx="1828800" cy="54864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8711" y="6309360"/>
            <a:ext cx="9793289" cy="54864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4288" y="5603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/Volumes/Creative/eMetric/Logo/eMetric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262419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53034"/>
          </a:xfrm>
          <a:solidFill>
            <a:schemeClr val="accent1"/>
          </a:solidFill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2pPr>
            <a:lvl3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3pPr>
            <a:lvl4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4pPr>
            <a:lvl5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3956"/>
            <a:ext cx="552325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  <a:latin typeface="Lato Semibold"/>
              </a:defRPr>
            </a:lvl1pPr>
          </a:lstStyle>
          <a:p>
            <a:pPr algn="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Lato Light"/>
                <a:ea typeface="Lato Light"/>
                <a:cs typeface="Lato Light"/>
              </a:defRPr>
            </a:lvl1pPr>
            <a:lvl2pPr>
              <a:defRPr>
                <a:latin typeface="Lato Light"/>
                <a:ea typeface="Lato Light"/>
                <a:cs typeface="Lato Light"/>
              </a:defRPr>
            </a:lvl2pPr>
            <a:lvl3pPr>
              <a:defRPr>
                <a:latin typeface="Lato Light"/>
                <a:ea typeface="Lato Light"/>
                <a:cs typeface="Lato Light"/>
              </a:defRPr>
            </a:lvl3pPr>
            <a:lvl4pPr>
              <a:defRPr>
                <a:latin typeface="Lato Light"/>
                <a:ea typeface="Lato Light"/>
                <a:cs typeface="Lato Light"/>
              </a:defRPr>
            </a:lvl4pPr>
            <a:lvl5pPr>
              <a:defRPr>
                <a:latin typeface="Lato Light"/>
                <a:ea typeface="Lato Light"/>
                <a:cs typeface="Lat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3955"/>
            <a:ext cx="550985" cy="182881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F359-F9DF-A14B-BE53-B98289B987B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E1E8-3442-9244-9F2B-FE77DA51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services.cognia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services.cognia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cogni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86FEC-63B9-6745-83BE-CEC209D6E4B4}"/>
              </a:ext>
            </a:extLst>
          </p:cNvPr>
          <p:cNvSpPr/>
          <p:nvPr/>
        </p:nvSpPr>
        <p:spPr>
          <a:xfrm>
            <a:off x="0" y="5542539"/>
            <a:ext cx="12219813" cy="1315461"/>
          </a:xfrm>
          <a:prstGeom prst="rect">
            <a:avLst/>
          </a:prstGeom>
          <a:solidFill>
            <a:srgbClr val="FF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4884857" y="4220790"/>
            <a:ext cx="2977055" cy="303293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1884" y="661441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11" y="4482041"/>
            <a:ext cx="2431946" cy="24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7892" y="1824134"/>
            <a:ext cx="10476216" cy="1052709"/>
          </a:xfrm>
        </p:spPr>
        <p:txBody>
          <a:bodyPr anchor="t"/>
          <a:lstStyle/>
          <a:p>
            <a:r>
              <a:rPr lang="en-US" altLang="en-US" sz="6600" dirty="0"/>
              <a:t>Welcome! </a:t>
            </a:r>
            <a:endParaRPr lang="en-US" altLang="en-US" sz="44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142DE26-ACC8-2A47-8D14-3D69DBBA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7648" y="344418"/>
            <a:ext cx="1240083" cy="12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58A94C3-617D-5640-B1A9-CD7D4D7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008" y="2906250"/>
            <a:ext cx="12192000" cy="3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The training will begin shortly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CCA5-FFF0-6D39-85B2-3689F4DA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sz="5300" dirty="0"/>
              <a:t>What is new for 2023-2024?</a:t>
            </a:r>
            <a:br>
              <a:rPr lang="en-US" dirty="0"/>
            </a:br>
            <a:r>
              <a:rPr lang="en-US" sz="4400" dirty="0"/>
              <a:t>Human Reader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BDDD-C9A1-679D-AF77-ECA0175A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sz="3600" dirty="0"/>
              <a:t>Human Reader is no longer an accessibility feature</a:t>
            </a:r>
          </a:p>
          <a:p>
            <a:r>
              <a:rPr lang="en-US" sz="3600" dirty="0"/>
              <a:t>Human Reader is an accommodation and must be indicated on the student’s IEP/504 plan</a:t>
            </a:r>
          </a:p>
          <a:p>
            <a:endParaRPr lang="en-US" dirty="0"/>
          </a:p>
        </p:txBody>
      </p:sp>
      <p:pic>
        <p:nvPicPr>
          <p:cNvPr id="4" name="Content Placeholder 4" descr="A signpost with a sign on it&#10;&#10;Description automatically generated">
            <a:extLst>
              <a:ext uri="{FF2B5EF4-FFF2-40B4-BE49-F238E27FC236}">
                <a16:creationId xmlns:a16="http://schemas.microsoft.com/office/drawing/2014/main" id="{89D8E361-6220-B4ED-BF2B-DD59B7B70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771" y="1600142"/>
            <a:ext cx="3468915" cy="213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young child reading a book&#10;&#10;Description automatically generated">
            <a:extLst>
              <a:ext uri="{FF2B5EF4-FFF2-40B4-BE49-F238E27FC236}">
                <a16:creationId xmlns:a16="http://schemas.microsoft.com/office/drawing/2014/main" id="{8872E327-EF30-1B84-85D4-E959F650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90" y="3816131"/>
            <a:ext cx="3468915" cy="231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0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CCA5-FFF0-6D39-85B2-3689F4DA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sz="5300" dirty="0"/>
              <a:t>What is new for 2023-2024?</a:t>
            </a:r>
            <a:br>
              <a:rPr lang="en-US" dirty="0"/>
            </a:br>
            <a:r>
              <a:rPr lang="en-US" sz="4400" dirty="0"/>
              <a:t>Other Accommodations &amp; Test Report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BDDD-C9A1-679D-AF77-ECA0175A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8710"/>
            <a:ext cx="5673436" cy="4620017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US" sz="4100" dirty="0"/>
              <a:t>Moved Science TTS English from Accessibility to Accommodation</a:t>
            </a:r>
          </a:p>
          <a:p>
            <a:r>
              <a:rPr lang="en-US" sz="4100" dirty="0"/>
              <a:t>Added Extended Time Accommodation</a:t>
            </a:r>
          </a:p>
          <a:p>
            <a:r>
              <a:rPr lang="en-US" sz="4100" dirty="0"/>
              <a:t>Added Small Group Accommodation</a:t>
            </a:r>
          </a:p>
          <a:p>
            <a:pPr marL="0" indent="0">
              <a:buNone/>
            </a:pPr>
            <a:endParaRPr lang="en-US" sz="4100" dirty="0"/>
          </a:p>
          <a:p>
            <a:r>
              <a:rPr lang="en-US" sz="4100" dirty="0"/>
              <a:t>Removed “09-COVID Exemption” Test Report Code</a:t>
            </a:r>
          </a:p>
          <a:p>
            <a:endParaRPr lang="en-US" dirty="0"/>
          </a:p>
        </p:txBody>
      </p:sp>
      <p:pic>
        <p:nvPicPr>
          <p:cNvPr id="5" name="Content Placeholder 4" descr="A group of children sitting on the floor&#10;&#10;Description automatically generated">
            <a:extLst>
              <a:ext uri="{FF2B5EF4-FFF2-40B4-BE49-F238E27FC236}">
                <a16:creationId xmlns:a16="http://schemas.microsoft.com/office/drawing/2014/main" id="{7C20B62F-FF96-0BB6-0275-F295E034D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89" y="3573378"/>
            <a:ext cx="2708562" cy="180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702171A0-E186-5FC5-AD09-612146F89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4202"/>
            <a:ext cx="2618322" cy="2646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00D5061-9148-2372-96C2-8CF96AFEB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56" t="29882" r="23878" b="41716"/>
          <a:stretch/>
        </p:blipFill>
        <p:spPr bwMode="auto">
          <a:xfrm>
            <a:off x="8818139" y="2111004"/>
            <a:ext cx="2498836" cy="1317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4BA1A9C-2A0C-14D7-D443-200A30EB62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73" t="62934" r="57841" b="20113"/>
          <a:stretch/>
        </p:blipFill>
        <p:spPr bwMode="auto">
          <a:xfrm>
            <a:off x="5951115" y="4538638"/>
            <a:ext cx="2763207" cy="1954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8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663431" cy="4351338"/>
          </a:xfrm>
        </p:spPr>
        <p:txBody>
          <a:bodyPr/>
          <a:lstStyle/>
          <a:p>
            <a:r>
              <a:rPr lang="en-US" altLang="en-US" dirty="0"/>
              <a:t>Principal’s Verification Form</a:t>
            </a:r>
          </a:p>
          <a:p>
            <a:pPr lvl="1"/>
            <a:r>
              <a:rPr lang="en-US" altLang="en-US" dirty="0"/>
              <a:t>Completed by the school principal</a:t>
            </a:r>
          </a:p>
          <a:p>
            <a:pPr lvl="1"/>
            <a:r>
              <a:rPr lang="en-US" altLang="en-US" dirty="0"/>
              <a:t>Used as a checklist and signed at the end of the administration</a:t>
            </a:r>
          </a:p>
          <a:p>
            <a:r>
              <a:rPr lang="en-US" altLang="en-US" dirty="0"/>
              <a:t>Staff Confidentiality Form</a:t>
            </a:r>
          </a:p>
          <a:p>
            <a:pPr lvl="1"/>
            <a:r>
              <a:rPr lang="en-US" altLang="en-US" dirty="0"/>
              <a:t>Completed by all staff handling secure materials</a:t>
            </a:r>
          </a:p>
          <a:p>
            <a:r>
              <a:rPr lang="en-US" altLang="en-US" dirty="0"/>
              <a:t>Appendix E of TAM: Forms &amp; Signs</a:t>
            </a:r>
          </a:p>
          <a:p>
            <a:r>
              <a:rPr lang="en-US" altLang="en-US" dirty="0"/>
              <a:t>Security Checklist</a:t>
            </a:r>
          </a:p>
          <a:p>
            <a:pPr lvl="1"/>
            <a:r>
              <a:rPr lang="en-US" altLang="en-US" dirty="0"/>
              <a:t>Used to track materials in/out</a:t>
            </a:r>
          </a:p>
          <a:p>
            <a:pPr lvl="1"/>
            <a:r>
              <a:rPr lang="en-US" altLang="en-US" dirty="0"/>
              <a:t>Appendix C of TCM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ACB950D-2FC5-402D-B0C5-D58A8DFCE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Georgia"/>
              </a:rPr>
              <a:t>Test Security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Forms</a:t>
            </a:r>
            <a:endParaRPr lang="en-US" altLang="en-US" dirty="0"/>
          </a:p>
        </p:txBody>
      </p:sp>
      <p:pic>
        <p:nvPicPr>
          <p:cNvPr id="2" name="Picture 1" descr="A computer screen shot of a document&#10;&#10;Description automatically generated">
            <a:extLst>
              <a:ext uri="{FF2B5EF4-FFF2-40B4-BE49-F238E27FC236}">
                <a16:creationId xmlns:a16="http://schemas.microsoft.com/office/drawing/2014/main" id="{9B8054A2-9ADC-1FEC-E39F-95F4FA88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98" t="22958" r="7449" b="1970"/>
          <a:stretch/>
        </p:blipFill>
        <p:spPr bwMode="auto">
          <a:xfrm>
            <a:off x="7403110" y="392891"/>
            <a:ext cx="2499995" cy="3228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computer screen shot of a document&#10;&#10;Description automatically generated">
            <a:extLst>
              <a:ext uri="{FF2B5EF4-FFF2-40B4-BE49-F238E27FC236}">
                <a16:creationId xmlns:a16="http://schemas.microsoft.com/office/drawing/2014/main" id="{C362E9DA-EFA7-AEB4-9C1A-CD6BC658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62" t="22958" r="7448" b="1233"/>
          <a:stretch/>
        </p:blipFill>
        <p:spPr bwMode="auto">
          <a:xfrm>
            <a:off x="8970821" y="1027906"/>
            <a:ext cx="2714625" cy="3522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BF2C47B-EE00-9320-8186-4625E4E79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71" t="26490" r="26363" b="1384"/>
          <a:stretch/>
        </p:blipFill>
        <p:spPr bwMode="auto">
          <a:xfrm>
            <a:off x="7919268" y="2828131"/>
            <a:ext cx="2545715" cy="3444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0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Test Security</a:t>
            </a:r>
            <a:br>
              <a:rPr lang="en-US" altLang="en-US" sz="4400" dirty="0"/>
            </a:br>
            <a:r>
              <a:rPr lang="en-US" altLang="en-US" sz="4000" dirty="0"/>
              <a:t>Secure Materials</a:t>
            </a:r>
            <a:endParaRPr lang="en-US" altLang="en-US" sz="4400" dirty="0"/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82501"/>
            <a:ext cx="10515600" cy="4572000"/>
          </a:xfrm>
        </p:spPr>
        <p:txBody>
          <a:bodyPr wrap="square" anchor="t">
            <a:normAutofit/>
          </a:bodyPr>
          <a:lstStyle/>
          <a:p>
            <a:r>
              <a:rPr lang="en-US" altLang="en-US" sz="2000" dirty="0"/>
              <a:t>Security of test materials must be maintained before, during, and after administration.</a:t>
            </a:r>
          </a:p>
          <a:p>
            <a:r>
              <a:rPr lang="en-US" altLang="en-US" sz="2000" dirty="0"/>
              <a:t>Secure CBT test materials</a:t>
            </a:r>
          </a:p>
          <a:p>
            <a:pPr lvl="1"/>
            <a:r>
              <a:rPr lang="en-US" altLang="en-US" sz="2000" dirty="0"/>
              <a:t>Student login tickets</a:t>
            </a:r>
          </a:p>
          <a:p>
            <a:pPr lvl="1"/>
            <a:r>
              <a:rPr lang="en-US" altLang="en-US" sz="2000" dirty="0"/>
              <a:t>Periodic tables written on by students</a:t>
            </a:r>
          </a:p>
          <a:p>
            <a:pPr lvl="1"/>
            <a:r>
              <a:rPr lang="en-US" altLang="en-US" sz="2000" dirty="0"/>
              <a:t>Scratch paper written on by students</a:t>
            </a:r>
          </a:p>
          <a:p>
            <a:pPr lvl="1"/>
            <a:r>
              <a:rPr lang="en-US" altLang="en-US" sz="2000" dirty="0"/>
              <a:t>Human reader scripts written on by students (if applicable)</a:t>
            </a:r>
          </a:p>
          <a:p>
            <a:r>
              <a:rPr lang="en-US" altLang="en-US" sz="2000" dirty="0"/>
              <a:t>Secure PBT test materials</a:t>
            </a:r>
          </a:p>
          <a:p>
            <a:pPr lvl="1"/>
            <a:r>
              <a:rPr lang="en-US" altLang="en-US" sz="2000" dirty="0"/>
              <a:t>Test booklets (standard print and accommodated test forms)</a:t>
            </a:r>
          </a:p>
          <a:p>
            <a:pPr lvl="1"/>
            <a:r>
              <a:rPr lang="en-US" altLang="en-US" sz="2000" dirty="0"/>
              <a:t>Answer documents</a:t>
            </a:r>
          </a:p>
          <a:p>
            <a:pPr lvl="1"/>
            <a:r>
              <a:rPr lang="en-US" altLang="en-US" sz="2000" dirty="0"/>
              <a:t>Periodic tables written on by students</a:t>
            </a:r>
          </a:p>
          <a:p>
            <a:pPr lvl="1"/>
            <a:r>
              <a:rPr lang="en-US" altLang="en-US" sz="2000" dirty="0"/>
              <a:t>Scratch paper written on by students</a:t>
            </a:r>
          </a:p>
          <a:p>
            <a:pPr lvl="1"/>
            <a:r>
              <a:rPr lang="en-US" altLang="en-US" sz="2000" dirty="0"/>
              <a:t>Human reader scripts written on by students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10848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Test Security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Test Administrators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 must:</a:t>
            </a:r>
          </a:p>
          <a:p>
            <a:pPr lvl="1"/>
            <a:r>
              <a:rPr lang="en-US" dirty="0"/>
              <a:t>Be certified educators</a:t>
            </a:r>
          </a:p>
          <a:p>
            <a:pPr lvl="1"/>
            <a:r>
              <a:rPr lang="en-US" dirty="0"/>
              <a:t>Receive training on test security and administration</a:t>
            </a:r>
          </a:p>
          <a:p>
            <a:pPr lvl="1"/>
            <a:r>
              <a:rPr lang="en-US" dirty="0"/>
              <a:t>Complete the Confidentiality Agreement</a:t>
            </a:r>
          </a:p>
          <a:p>
            <a:pPr lvl="1"/>
            <a:r>
              <a:rPr lang="en-US" dirty="0"/>
              <a:t>Follow their school’s test schedule</a:t>
            </a:r>
          </a:p>
          <a:p>
            <a:pPr lvl="1"/>
            <a:r>
              <a:rPr lang="en-US" dirty="0"/>
              <a:t>Carry out standard examination procedures</a:t>
            </a:r>
          </a:p>
          <a:p>
            <a:pPr lvl="1"/>
            <a:r>
              <a:rPr lang="en-US" dirty="0"/>
              <a:t>Ensure test materials are returned to a secure location each day</a:t>
            </a:r>
          </a:p>
          <a:p>
            <a:pPr lvl="1"/>
            <a:r>
              <a:rPr lang="en-US" dirty="0"/>
              <a:t>Report any possible security breaches</a:t>
            </a:r>
          </a:p>
          <a:p>
            <a:r>
              <a:rPr lang="en-US" dirty="0"/>
              <a:t>TAs must not:</a:t>
            </a:r>
          </a:p>
          <a:p>
            <a:pPr lvl="1"/>
            <a:r>
              <a:rPr lang="en-US" dirty="0"/>
              <a:t>Administer the assessment to a family member</a:t>
            </a:r>
          </a:p>
          <a:p>
            <a:pPr lvl="1"/>
            <a:r>
              <a:rPr lang="en-US" dirty="0"/>
              <a:t>Allow students to use electronic devices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Test Security</a:t>
            </a:r>
            <a:br>
              <a:rPr lang="en-US" altLang="en-US" sz="4400" dirty="0"/>
            </a:br>
            <a:r>
              <a:rPr lang="en-US" altLang="en-US" sz="4000" dirty="0"/>
              <a:t>Testing Irregularities</a:t>
            </a:r>
            <a:endParaRPr lang="en-US" alt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11586" cy="4351338"/>
          </a:xfrm>
        </p:spPr>
        <p:txBody>
          <a:bodyPr wrap="square" anchor="t">
            <a:normAutofit/>
          </a:bodyPr>
          <a:lstStyle/>
          <a:p>
            <a:r>
              <a:rPr lang="en-US" sz="2400" dirty="0"/>
              <a:t>Testing irregularities, such as potential cheating, and any suspected or actual breach of security must be reported immediately by the TA to the STC.</a:t>
            </a:r>
          </a:p>
          <a:p>
            <a:r>
              <a:rPr lang="en-US" sz="2400" dirty="0"/>
              <a:t>The STC must notify the BIE of a testing irregularity within three business days of the incident. </a:t>
            </a:r>
          </a:p>
          <a:p>
            <a:r>
              <a:rPr lang="en-US" sz="2400" dirty="0"/>
              <a:t>A Testing Irregularity Reporting Form must be submitted to the BIE within ten business days. 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357704A-9EF2-2BD6-E76A-0427D3A43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62" t="23841" r="23657" b="1387"/>
          <a:stretch/>
        </p:blipFill>
        <p:spPr bwMode="auto">
          <a:xfrm>
            <a:off x="7346864" y="823358"/>
            <a:ext cx="4006936" cy="5211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3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Test Security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Users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US" dirty="0"/>
              <a:t>If an educator no longer works at your school or will no longer be involved in the science assessment administration, be sure to deactivate their account in the portal.  </a:t>
            </a:r>
          </a:p>
          <a:p>
            <a:pPr lvl="1"/>
            <a:r>
              <a:rPr lang="en-US" dirty="0"/>
              <a:t>Locate the user and click the “X” to the right to deactivate. 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34C2538-3B1C-E22B-1EB9-66338D667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4" t="32584" r="14274" b="42325"/>
          <a:stretch/>
        </p:blipFill>
        <p:spPr bwMode="auto">
          <a:xfrm>
            <a:off x="1180213" y="3671443"/>
            <a:ext cx="9239693" cy="2505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9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2996646"/>
            <a:ext cx="6400800" cy="864708"/>
          </a:xfrm>
        </p:spPr>
        <p:txBody>
          <a:bodyPr/>
          <a:lstStyle/>
          <a:p>
            <a:pPr algn="l"/>
            <a:r>
              <a:rPr lang="en-US" altLang="en-US" dirty="0"/>
              <a:t>Questions?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8DF-9DC3-D495-76FE-E7D41472C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Before, During and After Testing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6E2BC-9322-132F-7F57-1AD5150FE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6276"/>
            <a:ext cx="9144000" cy="877365"/>
          </a:xfrm>
        </p:spPr>
        <p:txBody>
          <a:bodyPr/>
          <a:lstStyle/>
          <a:p>
            <a:r>
              <a:rPr lang="en-US" dirty="0"/>
              <a:t>Computer-Based Testing and Paper-Based Testing</a:t>
            </a:r>
          </a:p>
        </p:txBody>
      </p:sp>
    </p:spTree>
    <p:extLst>
      <p:ext uri="{BB962C8B-B14F-4D97-AF65-F5344CB8AC3E}">
        <p14:creationId xmlns:p14="http://schemas.microsoft.com/office/powerpoint/2010/main" val="8127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/>
              <a:t>Computer-Based Testing</a:t>
            </a:r>
            <a:br>
              <a:rPr lang="en-US" altLang="en-US" sz="4400"/>
            </a:br>
            <a:r>
              <a:rPr lang="en-US" altLang="en-US" sz="4400"/>
              <a:t>Before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sz="2600" dirty="0"/>
              <a:t>Before the testing window, STCs should:</a:t>
            </a:r>
          </a:p>
          <a:p>
            <a:pPr lvl="1"/>
            <a:r>
              <a:rPr lang="en-US" sz="2600" dirty="0"/>
              <a:t>Assign accommodations and accessibility features to students</a:t>
            </a:r>
          </a:p>
          <a:p>
            <a:pPr lvl="1"/>
            <a:r>
              <a:rPr lang="en-US" sz="2600" dirty="0"/>
              <a:t>Create TA accounts</a:t>
            </a:r>
          </a:p>
          <a:p>
            <a:pPr lvl="1"/>
            <a:r>
              <a:rPr lang="en-US" sz="2600" dirty="0"/>
              <a:t>Create classes</a:t>
            </a:r>
          </a:p>
          <a:p>
            <a:pPr lvl="1"/>
            <a:r>
              <a:rPr lang="en-US" sz="2600" dirty="0"/>
              <a:t>Establish a testing schedule</a:t>
            </a:r>
          </a:p>
          <a:p>
            <a:pPr lvl="1"/>
            <a:r>
              <a:rPr lang="en-US" sz="2600" dirty="0"/>
              <a:t>Train all staff that will be involved in test administration</a:t>
            </a:r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995BC25F-B356-A441-F131-0D8ADDF34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11" t="18042" r="37502" b="30935"/>
          <a:stretch/>
        </p:blipFill>
        <p:spPr bwMode="auto">
          <a:xfrm>
            <a:off x="7377322" y="565483"/>
            <a:ext cx="3976477" cy="159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9CD082F-305F-DE92-DF34-9AFD43984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5" t="30962" r="68400" b="1529"/>
          <a:stretch/>
        </p:blipFill>
        <p:spPr bwMode="auto">
          <a:xfrm>
            <a:off x="6769153" y="1479866"/>
            <a:ext cx="3573107" cy="4050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6C67371-04E7-38AB-337D-375CA9D01C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" t="17595" b="45202"/>
          <a:stretch/>
        </p:blipFill>
        <p:spPr bwMode="auto">
          <a:xfrm>
            <a:off x="5424804" y="5319394"/>
            <a:ext cx="5928995" cy="1173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91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86FEC-63B9-6745-83BE-CEC209D6E4B4}"/>
              </a:ext>
            </a:extLst>
          </p:cNvPr>
          <p:cNvSpPr/>
          <p:nvPr/>
        </p:nvSpPr>
        <p:spPr>
          <a:xfrm>
            <a:off x="0" y="5542539"/>
            <a:ext cx="12219813" cy="1315461"/>
          </a:xfrm>
          <a:prstGeom prst="rect">
            <a:avLst/>
          </a:prstGeom>
          <a:solidFill>
            <a:srgbClr val="FF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4884857" y="4220790"/>
            <a:ext cx="2977055" cy="303293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91884" y="661441"/>
            <a:ext cx="16459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11" y="4482041"/>
            <a:ext cx="2431946" cy="24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884" y="1584501"/>
            <a:ext cx="10476216" cy="1752477"/>
          </a:xfrm>
        </p:spPr>
        <p:txBody>
          <a:bodyPr anchor="t"/>
          <a:lstStyle/>
          <a:p>
            <a:pPr algn="l"/>
            <a:r>
              <a:rPr lang="en-US" altLang="en-US" sz="6600" dirty="0"/>
              <a:t>Bureau of Indian Education </a:t>
            </a:r>
            <a:br>
              <a:rPr lang="en-US" altLang="en-US" sz="6600" dirty="0"/>
            </a:br>
            <a:r>
              <a:rPr lang="en-US" altLang="en-US" sz="4400" dirty="0"/>
              <a:t>Science Assessment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142DE26-ACC8-2A47-8D14-3D69DBBA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7648" y="344418"/>
            <a:ext cx="1240083" cy="12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58A94C3-617D-5640-B1A9-CD7D4D7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84" y="3447835"/>
            <a:ext cx="3568896" cy="77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Administration Policies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A554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4589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Computer-Based Testing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Accommodations and Accessibility Features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0658" cy="4851622"/>
          </a:xfrm>
        </p:spPr>
        <p:txBody>
          <a:bodyPr/>
          <a:lstStyle/>
          <a:p>
            <a:r>
              <a:rPr lang="en-US" dirty="0"/>
              <a:t>Accessibility Features</a:t>
            </a:r>
          </a:p>
          <a:p>
            <a:pPr lvl="1"/>
            <a:r>
              <a:rPr lang="en-US" dirty="0"/>
              <a:t>Must be assigned to student</a:t>
            </a:r>
          </a:p>
          <a:p>
            <a:pPr lvl="1"/>
            <a:r>
              <a:rPr lang="en-US" dirty="0"/>
              <a:t>In platform:</a:t>
            </a:r>
          </a:p>
          <a:p>
            <a:pPr lvl="2"/>
            <a:r>
              <a:rPr lang="en-US" dirty="0"/>
              <a:t>Color contrast</a:t>
            </a:r>
          </a:p>
          <a:p>
            <a:pPr lvl="1"/>
            <a:r>
              <a:rPr lang="en-US" dirty="0"/>
              <a:t>Outside of platform:</a:t>
            </a:r>
          </a:p>
          <a:p>
            <a:pPr lvl="2"/>
            <a:r>
              <a:rPr lang="en-US" dirty="0"/>
              <a:t>Headphones/Noise Buffer</a:t>
            </a:r>
          </a:p>
          <a:p>
            <a:pPr lvl="2"/>
            <a:r>
              <a:rPr lang="en-US" dirty="0"/>
              <a:t>Read aloud to self</a:t>
            </a:r>
          </a:p>
          <a:p>
            <a:pPr lvl="2"/>
            <a:r>
              <a:rPr lang="en-US" dirty="0"/>
              <a:t>Alternative setting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533F15-EE7D-4996-AA19-0DD884A01B53}"/>
              </a:ext>
            </a:extLst>
          </p:cNvPr>
          <p:cNvGrpSpPr/>
          <p:nvPr/>
        </p:nvGrpSpPr>
        <p:grpSpPr>
          <a:xfrm>
            <a:off x="6178858" y="1625928"/>
            <a:ext cx="5924880" cy="5134176"/>
            <a:chOff x="6178858" y="1745707"/>
            <a:chExt cx="6282437" cy="4925294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FCA0CC61-63A4-4E87-8168-2638F07599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78858" y="1745707"/>
              <a:ext cx="5340658" cy="277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1" fontAlgn="base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FA554D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554D"/>
                </a:buClr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Accommodations</a:t>
              </a:r>
            </a:p>
            <a:p>
              <a:pPr lvl="1"/>
              <a:r>
                <a:rPr lang="en-US" dirty="0"/>
                <a:t>Must be assigned to student</a:t>
              </a:r>
            </a:p>
            <a:p>
              <a:pPr lvl="1"/>
              <a:r>
                <a:rPr lang="en-US" dirty="0"/>
                <a:t>Only for students with IEP/504</a:t>
              </a:r>
            </a:p>
            <a:p>
              <a:pPr lvl="1"/>
              <a:r>
                <a:rPr lang="en-US" dirty="0"/>
                <a:t>In platform:</a:t>
              </a:r>
            </a:p>
            <a:p>
              <a:pPr lvl="2"/>
              <a:r>
                <a:rPr lang="en-US" sz="1600" dirty="0"/>
                <a:t>Science TTS English (Text-to-Speech)</a:t>
              </a:r>
              <a:endParaRPr lang="en-US" dirty="0"/>
            </a:p>
            <a:p>
              <a:pPr lvl="2"/>
              <a:r>
                <a:rPr lang="en-US" sz="1600" dirty="0"/>
                <a:t>Allow accessibility mode testing</a:t>
              </a:r>
            </a:p>
            <a:p>
              <a:pPr lvl="2"/>
              <a:r>
                <a:rPr lang="en-US" sz="1600" dirty="0"/>
                <a:t>Word prediction (embedded)</a:t>
              </a:r>
            </a:p>
            <a:p>
              <a:pPr lvl="1"/>
              <a:r>
                <a:rPr lang="en-US" dirty="0"/>
                <a:t>Outside of platform: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56512C-11B7-406B-A4B6-F1B9AC309263}"/>
                </a:ext>
              </a:extLst>
            </p:cNvPr>
            <p:cNvSpPr txBox="1"/>
            <p:nvPr/>
          </p:nvSpPr>
          <p:spPr>
            <a:xfrm>
              <a:off x="7120636" y="4456590"/>
              <a:ext cx="5340659" cy="221441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 device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Word-to-word dictionary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Dual language glossary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Directions in native language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Extended time             </a:t>
              </a:r>
            </a:p>
            <a:p>
              <a:pPr>
                <a:buClr>
                  <a:schemeClr val="tx2"/>
                </a:buClr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2"/>
                </a:buClr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Human reader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Human scribe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Human signer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Picture dictionary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Word-to-word translator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Small group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Speech-to-text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Tactile graphics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4ECB16-C753-4177-96BE-B01E69ED94EC}"/>
              </a:ext>
            </a:extLst>
          </p:cNvPr>
          <p:cNvGrpSpPr/>
          <p:nvPr/>
        </p:nvGrpSpPr>
        <p:grpSpPr>
          <a:xfrm>
            <a:off x="712063" y="5631863"/>
            <a:ext cx="5592932" cy="861012"/>
            <a:chOff x="656947" y="5450888"/>
            <a:chExt cx="5592932" cy="8610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B4A5878-14FA-4470-BFC3-99E322E51832}"/>
                </a:ext>
              </a:extLst>
            </p:cNvPr>
            <p:cNvSpPr/>
            <p:nvPr/>
          </p:nvSpPr>
          <p:spPr>
            <a:xfrm>
              <a:off x="779015" y="5450888"/>
              <a:ext cx="5328821" cy="86101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F547FF-1A1B-4C21-A447-74DC881E0705}"/>
                </a:ext>
              </a:extLst>
            </p:cNvPr>
            <p:cNvSpPr txBox="1"/>
            <p:nvPr/>
          </p:nvSpPr>
          <p:spPr>
            <a:xfrm>
              <a:off x="656947" y="5531220"/>
              <a:ext cx="5592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list of accommodations and accessibility features in Portal User Guide (p. 25)</a:t>
              </a:r>
            </a:p>
          </p:txBody>
        </p:sp>
      </p:grp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D2973B62-EE91-13F8-8208-133B0744E25C}"/>
              </a:ext>
            </a:extLst>
          </p:cNvPr>
          <p:cNvSpPr/>
          <p:nvPr/>
        </p:nvSpPr>
        <p:spPr>
          <a:xfrm>
            <a:off x="10284479" y="3887508"/>
            <a:ext cx="1145521" cy="695771"/>
          </a:xfrm>
          <a:prstGeom prst="irregularSeal2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8418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Computer-Based Testing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During Administration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250" cy="4351338"/>
          </a:xfrm>
        </p:spPr>
        <p:txBody>
          <a:bodyPr/>
          <a:lstStyle/>
          <a:p>
            <a:r>
              <a:rPr lang="en-US" dirty="0"/>
              <a:t>During the testing window, STCs should:</a:t>
            </a:r>
          </a:p>
          <a:p>
            <a:pPr lvl="1"/>
            <a:r>
              <a:rPr lang="en-US" dirty="0"/>
              <a:t>Ensure there is at least one trained TA for every 25 students in a testing room</a:t>
            </a:r>
          </a:p>
          <a:p>
            <a:pPr lvl="1"/>
            <a:r>
              <a:rPr lang="en-US" dirty="0"/>
              <a:t>Ensure any TA or proctor is not assigned to a testing room in which a relative is being tested</a:t>
            </a:r>
          </a:p>
          <a:p>
            <a:pPr lvl="1"/>
            <a:r>
              <a:rPr lang="en-US" dirty="0"/>
              <a:t>Track all secure materials and ensure they are returned to a central, secure location each day</a:t>
            </a:r>
          </a:p>
          <a:p>
            <a:pPr lvl="1"/>
            <a:r>
              <a:rPr lang="en-US" dirty="0"/>
              <a:t>Monitor testing progress and completion</a:t>
            </a:r>
          </a:p>
        </p:txBody>
      </p:sp>
    </p:spTree>
    <p:extLst>
      <p:ext uri="{BB962C8B-B14F-4D97-AF65-F5344CB8AC3E}">
        <p14:creationId xmlns:p14="http://schemas.microsoft.com/office/powerpoint/2010/main" val="12094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Computer-Based Testing</a:t>
            </a:r>
            <a:br>
              <a:rPr lang="en-US" altLang="en-US" sz="4400" dirty="0"/>
            </a:br>
            <a:r>
              <a:rPr lang="en-US" altLang="en-US" sz="4400" dirty="0"/>
              <a:t>After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After the testing window, STCs should:</a:t>
            </a:r>
          </a:p>
          <a:p>
            <a:pPr lvl="1"/>
            <a:r>
              <a:rPr lang="en-US" sz="2800"/>
              <a:t>Invalidate test sessions and assign Test Report Codes as needed</a:t>
            </a:r>
          </a:p>
          <a:p>
            <a:pPr lvl="1"/>
            <a:r>
              <a:rPr lang="en-US" sz="2800"/>
              <a:t>Collect all secure materials (including used scratch paper and student login tickets) and securely destroy them at the school</a:t>
            </a:r>
          </a:p>
          <a:p>
            <a:pPr lvl="1"/>
            <a:endParaRPr lang="en-US" sz="2800"/>
          </a:p>
        </p:txBody>
      </p:sp>
      <p:pic>
        <p:nvPicPr>
          <p:cNvPr id="4" name="Content Placeholder 3" descr="Man alone in an office">
            <a:extLst>
              <a:ext uri="{FF2B5EF4-FFF2-40B4-BE49-F238E27FC236}">
                <a16:creationId xmlns:a16="http://schemas.microsoft.com/office/drawing/2014/main" id="{963BFBB4-BC23-D394-8C63-898542035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4806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1470C-81FE-BB05-19A7-77B5D5539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99000"/>
            <a:ext cx="5872223" cy="56911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                                                                   					Online Test 					Report Codes 				Display</a:t>
            </a:r>
          </a:p>
          <a:p>
            <a:endParaRPr lang="en-US" sz="3000" dirty="0">
              <a:latin typeface="Georgia" panose="02040502050405020303" pitchFamily="18" charset="0"/>
            </a:endParaRPr>
          </a:p>
          <a:p>
            <a:endParaRPr lang="en-US" sz="3000" dirty="0">
              <a:latin typeface="Georgia" panose="02040502050405020303" pitchFamily="18" charset="0"/>
            </a:endParaRPr>
          </a:p>
          <a:p>
            <a:endParaRPr lang="en-US" sz="3000" dirty="0">
              <a:latin typeface="Georgia" panose="02040502050405020303" pitchFamily="18" charset="0"/>
            </a:endParaRPr>
          </a:p>
          <a:p>
            <a:endParaRPr lang="en-US" sz="3000" dirty="0">
              <a:latin typeface="Georgia" panose="02040502050405020303" pitchFamily="18" charset="0"/>
            </a:endParaRPr>
          </a:p>
          <a:p>
            <a:endParaRPr lang="en-US" sz="3000" dirty="0">
              <a:latin typeface="Georgia" panose="02040502050405020303" pitchFamily="18" charset="0"/>
            </a:endParaRPr>
          </a:p>
          <a:p>
            <a:endParaRPr lang="en-US" sz="30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eorgia" panose="02040502050405020303" pitchFamily="18" charset="0"/>
              </a:rPr>
              <a:t>Paper Test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eorgia" panose="02040502050405020303" pitchFamily="18" charset="0"/>
              </a:rPr>
              <a:t>Report Codes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Georgia" panose="02040502050405020303" pitchFamily="18" charset="0"/>
              </a:rPr>
              <a:t>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F3A03-456A-FF3B-6A39-7C6AB3390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050" y="1122744"/>
            <a:ext cx="5396949" cy="12732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If a test session is invalidated, a Test Report Code must be assigned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012B032-E2C8-CC4A-F598-D5D0B24C3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2" t="40192" r="59687" b="34823"/>
          <a:stretch/>
        </p:blipFill>
        <p:spPr bwMode="auto">
          <a:xfrm>
            <a:off x="6301709" y="1383290"/>
            <a:ext cx="3293704" cy="2440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E0426AF-1F77-9DB9-709F-3F0E4BBFD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2" t="49891" r="58600" b="16333"/>
          <a:stretch/>
        </p:blipFill>
        <p:spPr bwMode="auto">
          <a:xfrm>
            <a:off x="8517831" y="3206187"/>
            <a:ext cx="3293703" cy="328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689CB14-1C24-319F-8D54-341FC962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44" y="164808"/>
            <a:ext cx="11004718" cy="82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4800" dirty="0">
                <a:latin typeface="Georgia"/>
              </a:rPr>
              <a:t>Test Report Codes  - Invalidating Tests</a:t>
            </a:r>
            <a:endParaRPr lang="en-US" altLang="en-US" sz="4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B433E7-41A5-F9A4-9D3E-0287064CC276}"/>
              </a:ext>
            </a:extLst>
          </p:cNvPr>
          <p:cNvSpPr txBox="1">
            <a:spLocks/>
          </p:cNvSpPr>
          <p:nvPr/>
        </p:nvSpPr>
        <p:spPr bwMode="auto">
          <a:xfrm>
            <a:off x="1092065" y="2584048"/>
            <a:ext cx="4749721" cy="41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Absent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Medical Emergency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Non-Allowed Modification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Other Non-Completion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Participating in MSAA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Test Irregularities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Withdrew Before Test Completion</a:t>
            </a:r>
          </a:p>
        </p:txBody>
      </p:sp>
    </p:spTree>
    <p:extLst>
      <p:ext uri="{BB962C8B-B14F-4D97-AF65-F5344CB8AC3E}">
        <p14:creationId xmlns:p14="http://schemas.microsoft.com/office/powerpoint/2010/main" val="37838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sz="5300" dirty="0"/>
              <a:t>Paper-Based Testing</a:t>
            </a:r>
            <a:br>
              <a:rPr lang="en-US" altLang="en-US" sz="4400" dirty="0"/>
            </a:br>
            <a:r>
              <a:rPr lang="en-US" altLang="en-US" sz="4400" dirty="0"/>
              <a:t>Before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sz="2200" dirty="0"/>
              <a:t>Before the testing window, STCs should:</a:t>
            </a:r>
          </a:p>
          <a:p>
            <a:pPr lvl="1"/>
            <a:r>
              <a:rPr lang="en-US" sz="2200" dirty="0"/>
              <a:t>Establish a testing schedule</a:t>
            </a:r>
          </a:p>
          <a:p>
            <a:pPr lvl="1"/>
            <a:r>
              <a:rPr lang="en-US" sz="2200" dirty="0"/>
              <a:t>Train all staff that will be involved in test administration</a:t>
            </a:r>
          </a:p>
          <a:p>
            <a:pPr lvl="1"/>
            <a:r>
              <a:rPr lang="en-US" sz="2200" dirty="0"/>
              <a:t>Gather all test materials needed for administration</a:t>
            </a:r>
          </a:p>
          <a:p>
            <a:pPr lvl="2"/>
            <a:r>
              <a:rPr lang="en-US" sz="2200" dirty="0"/>
              <a:t>Test Administrator’s Manual (TAM)</a:t>
            </a:r>
          </a:p>
          <a:p>
            <a:pPr lvl="2"/>
            <a:r>
              <a:rPr lang="en-US" sz="2200" dirty="0"/>
              <a:t>Testing signs</a:t>
            </a:r>
          </a:p>
          <a:p>
            <a:pPr lvl="2"/>
            <a:r>
              <a:rPr lang="en-US" sz="2200" dirty="0"/>
              <a:t>Security checklist</a:t>
            </a:r>
          </a:p>
          <a:p>
            <a:pPr lvl="2"/>
            <a:r>
              <a:rPr lang="en-US" sz="2200" dirty="0"/>
              <a:t>Secure test materials</a:t>
            </a:r>
          </a:p>
        </p:txBody>
      </p:sp>
      <p:pic>
        <p:nvPicPr>
          <p:cNvPr id="4" name="Content Placeholder 3" descr="Bubble sheet test paper and pencil">
            <a:extLst>
              <a:ext uri="{FF2B5EF4-FFF2-40B4-BE49-F238E27FC236}">
                <a16:creationId xmlns:a16="http://schemas.microsoft.com/office/drawing/2014/main" id="{43FEABDD-D8C3-A72B-6A53-D330E6FC4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921">
            <a:off x="8029143" y="3879904"/>
            <a:ext cx="3283204" cy="2130555"/>
          </a:xfrm>
        </p:spPr>
      </p:pic>
      <p:pic>
        <p:nvPicPr>
          <p:cNvPr id="6" name="Picture 5" descr="Thumbtack on a calendar date">
            <a:extLst>
              <a:ext uri="{FF2B5EF4-FFF2-40B4-BE49-F238E27FC236}">
                <a16:creationId xmlns:a16="http://schemas.microsoft.com/office/drawing/2014/main" id="{06D66252-315E-E9F9-C47B-89D695C1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815">
            <a:off x="8094988" y="1564675"/>
            <a:ext cx="3436697" cy="229057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D93D4E3-3324-80CA-3634-4439CE7706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31" t="24228" r="22353" b="7642"/>
          <a:stretch/>
        </p:blipFill>
        <p:spPr bwMode="auto">
          <a:xfrm rot="674314">
            <a:off x="6263569" y="1817057"/>
            <a:ext cx="1887220" cy="2413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5C361B-4FF3-998C-4B0B-0C8C323E20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14" t="23842" r="26623" b="9326"/>
          <a:stretch/>
        </p:blipFill>
        <p:spPr bwMode="auto">
          <a:xfrm rot="808778">
            <a:off x="6316276" y="3279742"/>
            <a:ext cx="193421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5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Paper-Based Testing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During Administration</a:t>
            </a:r>
            <a:endParaRPr lang="en-US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250" cy="4351338"/>
          </a:xfrm>
        </p:spPr>
        <p:txBody>
          <a:bodyPr/>
          <a:lstStyle/>
          <a:p>
            <a:r>
              <a:rPr lang="en-US" dirty="0"/>
              <a:t>During the testing window, STCs should:</a:t>
            </a:r>
          </a:p>
          <a:p>
            <a:pPr lvl="1"/>
            <a:r>
              <a:rPr lang="en-US" dirty="0"/>
              <a:t>Ensure there is at least one trained TA for every 25 students in a testing room</a:t>
            </a:r>
          </a:p>
          <a:p>
            <a:pPr lvl="1"/>
            <a:r>
              <a:rPr lang="en-US" dirty="0"/>
              <a:t>Ensure any TA or proctor is not assigned to a testing room in which a relative is being tested</a:t>
            </a:r>
          </a:p>
          <a:p>
            <a:pPr lvl="1"/>
            <a:r>
              <a:rPr lang="en-US" dirty="0"/>
              <a:t>Track all secure materials and ensure they are returned to a central, secure location each day</a:t>
            </a:r>
          </a:p>
          <a:p>
            <a:pPr lvl="1"/>
            <a:r>
              <a:rPr lang="en-US" dirty="0"/>
              <a:t>Monitor testing progress and completion</a:t>
            </a:r>
          </a:p>
        </p:txBody>
      </p:sp>
    </p:spTree>
    <p:extLst>
      <p:ext uri="{BB962C8B-B14F-4D97-AF65-F5344CB8AC3E}">
        <p14:creationId xmlns:p14="http://schemas.microsoft.com/office/powerpoint/2010/main" val="32529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sz="5300" dirty="0"/>
              <a:t>Paper-Based Testing</a:t>
            </a:r>
            <a:br>
              <a:rPr lang="en-US" altLang="en-US" sz="4400" dirty="0"/>
            </a:br>
            <a:r>
              <a:rPr lang="en-US" altLang="en-US" sz="4400" dirty="0"/>
              <a:t>After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510837" cy="4791744"/>
          </a:xfrm>
        </p:spPr>
        <p:txBody>
          <a:bodyPr wrap="square" anchor="t">
            <a:noAutofit/>
          </a:bodyPr>
          <a:lstStyle/>
          <a:p>
            <a:r>
              <a:rPr lang="en-US" sz="2200" dirty="0"/>
              <a:t>After the testing window, STCs should:</a:t>
            </a:r>
          </a:p>
          <a:p>
            <a:pPr lvl="1"/>
            <a:r>
              <a:rPr lang="en-US" sz="2200" dirty="0"/>
              <a:t>Invalidate test sessions and assign a Test Report Code as needed</a:t>
            </a:r>
          </a:p>
          <a:p>
            <a:pPr lvl="2"/>
            <a:r>
              <a:rPr lang="en-US" sz="2200" dirty="0"/>
              <a:t>Noted on the next-to-last page of the PBT answer document</a:t>
            </a:r>
          </a:p>
          <a:p>
            <a:pPr lvl="1"/>
            <a:r>
              <a:rPr lang="en-US" sz="2200" dirty="0"/>
              <a:t>Void tests as needed (If student responses have been transcribed to a new answer document, the original document must be voided)</a:t>
            </a:r>
          </a:p>
          <a:p>
            <a:pPr lvl="2"/>
            <a:r>
              <a:rPr lang="en-US" sz="2200" dirty="0"/>
              <a:t>Write VOID in large, dark print on the front cover</a:t>
            </a:r>
          </a:p>
          <a:p>
            <a:pPr lvl="2"/>
            <a:r>
              <a:rPr lang="en-US" sz="2200" dirty="0"/>
              <a:t>Fill in box J of the </a:t>
            </a:r>
            <a:r>
              <a:rPr lang="en-US" sz="2200" dirty="0" err="1"/>
              <a:t>biogrid</a:t>
            </a:r>
            <a:endParaRPr lang="en-US" sz="2200" dirty="0"/>
          </a:p>
          <a:p>
            <a:pPr lvl="2"/>
            <a:r>
              <a:rPr lang="en-US" sz="2200" dirty="0"/>
              <a:t>Pack the voided document with the used test materials</a:t>
            </a:r>
          </a:p>
        </p:txBody>
      </p:sp>
      <p:pic>
        <p:nvPicPr>
          <p:cNvPr id="2" name="Picture 1" descr="A computer screen shot of a document&#10;&#10;Description automatically generated">
            <a:extLst>
              <a:ext uri="{FF2B5EF4-FFF2-40B4-BE49-F238E27FC236}">
                <a16:creationId xmlns:a16="http://schemas.microsoft.com/office/drawing/2014/main" id="{097CA72A-9CCA-9DDC-0438-761A7D0F1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3" t="22810" r="25795" b="6531"/>
          <a:stretch/>
        </p:blipFill>
        <p:spPr bwMode="auto">
          <a:xfrm rot="20100913">
            <a:off x="7020385" y="2030613"/>
            <a:ext cx="1872706" cy="239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9962903-D697-9D69-0D50-A0BC19FCD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20" t="25017" r="25426" b="4019"/>
          <a:stretch/>
        </p:blipFill>
        <p:spPr bwMode="auto">
          <a:xfrm rot="20107859">
            <a:off x="9247667" y="1874653"/>
            <a:ext cx="1708371" cy="260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D4DF215-DA69-D0ED-FB6E-7E92EE76C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59" t="51973" r="43509" b="44228"/>
          <a:stretch/>
        </p:blipFill>
        <p:spPr bwMode="auto">
          <a:xfrm>
            <a:off x="7173686" y="4981710"/>
            <a:ext cx="4239839" cy="1195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6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BC2-5813-751F-5C16-7E1898ED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Accommodated Forms</a:t>
            </a:r>
          </a:p>
        </p:txBody>
      </p:sp>
    </p:spTree>
    <p:extLst>
      <p:ext uri="{BB962C8B-B14F-4D97-AF65-F5344CB8AC3E}">
        <p14:creationId xmlns:p14="http://schemas.microsoft.com/office/powerpoint/2010/main" val="33963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3079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Paper-Based Testing</a:t>
            </a:r>
            <a:br>
              <a:rPr lang="en-US" altLang="en-US" sz="4400" dirty="0"/>
            </a:br>
            <a:r>
              <a:rPr lang="en-US" altLang="en-US" sz="4400" dirty="0"/>
              <a:t>Large Print</a:t>
            </a:r>
          </a:p>
        </p:txBody>
      </p:sp>
      <p:graphicFrame>
        <p:nvGraphicFramePr>
          <p:cNvPr id="9221" name="Content Placeholder 2">
            <a:extLst>
              <a:ext uri="{FF2B5EF4-FFF2-40B4-BE49-F238E27FC236}">
                <a16:creationId xmlns:a16="http://schemas.microsoft.com/office/drawing/2014/main" id="{7EA2BB5C-3774-9F1E-6BA8-34BA13941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021797"/>
              </p:ext>
            </p:extLst>
          </p:nvPr>
        </p:nvGraphicFramePr>
        <p:xfrm>
          <a:off x="838200" y="1686730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01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Paper-Based Testing</a:t>
            </a:r>
            <a:br>
              <a:rPr lang="en-US" altLang="en-US" sz="4400" dirty="0"/>
            </a:br>
            <a:r>
              <a:rPr lang="en-US" altLang="en-US" sz="4000" dirty="0"/>
              <a:t>Large Print Responses</a:t>
            </a:r>
            <a:endParaRPr lang="en-US" altLang="en-US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2759D-E8EF-4D6C-87FF-0FF8CBEE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wrap="square" anchor="t">
            <a:normAutofit/>
          </a:bodyPr>
          <a:lstStyle/>
          <a:p>
            <a:r>
              <a:rPr lang="en-US" sz="2400" dirty="0"/>
              <a:t>Only responses on the standard-sized answer document will be scored.</a:t>
            </a:r>
          </a:p>
          <a:p>
            <a:pPr lvl="1"/>
            <a:r>
              <a:rPr lang="en-US" dirty="0"/>
              <a:t>Student records responses in standard-sized answer document</a:t>
            </a:r>
          </a:p>
          <a:p>
            <a:pPr lvl="1"/>
            <a:r>
              <a:rPr lang="en-US" dirty="0"/>
              <a:t>Student records responses in large-print test booklet and scribe copies them exactly onto the answer document</a:t>
            </a:r>
          </a:p>
          <a:p>
            <a:pPr lvl="1"/>
            <a:r>
              <a:rPr lang="en-US" dirty="0"/>
              <a:t>Student types their responses with a word processor (without spelling or grammar check) if this accommodation is indicated in the student’s IEP/504 plan</a:t>
            </a:r>
          </a:p>
          <a:p>
            <a:pPr lvl="1"/>
            <a:r>
              <a:rPr lang="en-US" dirty="0"/>
              <a:t>Student uses a scribe to record oral responses if this accommodation is indicated in the student’s IEP/504 plan</a:t>
            </a:r>
          </a:p>
          <a:p>
            <a:pPr lvl="1"/>
            <a:r>
              <a:rPr lang="en-US" dirty="0"/>
              <a:t>All student responses must be transcribed verbatim into the student’s answer document</a:t>
            </a:r>
          </a:p>
        </p:txBody>
      </p:sp>
    </p:spTree>
    <p:extLst>
      <p:ext uri="{BB962C8B-B14F-4D97-AF65-F5344CB8AC3E}">
        <p14:creationId xmlns:p14="http://schemas.microsoft.com/office/powerpoint/2010/main" val="4816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Housekeeping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B639A28B-EA45-58BE-413C-AD76199BF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2102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sz="5300" dirty="0"/>
              <a:t>Paper-Based Testing</a:t>
            </a:r>
            <a:br>
              <a:rPr lang="en-US" altLang="en-US" sz="4400" dirty="0"/>
            </a:br>
            <a:r>
              <a:rPr lang="en-US" altLang="en-US" sz="4400" dirty="0"/>
              <a:t>Braille</a:t>
            </a:r>
          </a:p>
        </p:txBody>
      </p:sp>
      <p:graphicFrame>
        <p:nvGraphicFramePr>
          <p:cNvPr id="9219" name="Content Placeholder 2">
            <a:extLst>
              <a:ext uri="{FF2B5EF4-FFF2-40B4-BE49-F238E27FC236}">
                <a16:creationId xmlns:a16="http://schemas.microsoft.com/office/drawing/2014/main" id="{AE34784F-8C1C-2AD7-ABD9-36FC7A2B7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0303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88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Paper-Based Testing</a:t>
            </a:r>
            <a:br>
              <a:rPr lang="en-US" altLang="en-US" sz="4400" dirty="0"/>
            </a:br>
            <a:r>
              <a:rPr lang="en-US" altLang="en-US" sz="4000" dirty="0"/>
              <a:t>Braille Responses</a:t>
            </a:r>
            <a:endParaRPr lang="en-US" altLang="en-US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2759D-E8EF-4D6C-87FF-0FF8CBEE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Only responses on the standard-sized answer document will be scored.</a:t>
            </a:r>
          </a:p>
          <a:p>
            <a:pPr lvl="1"/>
            <a:r>
              <a:rPr lang="en-US" sz="2800" dirty="0"/>
              <a:t>Student records responses on a separate Braille paper</a:t>
            </a:r>
          </a:p>
          <a:p>
            <a:pPr lvl="1"/>
            <a:r>
              <a:rPr lang="en-US" sz="2800" dirty="0"/>
              <a:t>Student records responses in Braille version of test booklet</a:t>
            </a:r>
          </a:p>
          <a:p>
            <a:pPr lvl="1"/>
            <a:r>
              <a:rPr lang="en-US" sz="2800" dirty="0"/>
              <a:t>Student construct their responses with a word processor (without spelling or grammar check) </a:t>
            </a:r>
          </a:p>
          <a:p>
            <a:pPr lvl="1"/>
            <a:r>
              <a:rPr lang="en-US" sz="2800" dirty="0"/>
              <a:t>Student uses a scribe to record oral responses</a:t>
            </a:r>
          </a:p>
          <a:p>
            <a:r>
              <a:rPr lang="en-US" dirty="0"/>
              <a:t>All student responses must be transcribed verbatim into the student’s answer document</a:t>
            </a:r>
          </a:p>
        </p:txBody>
      </p:sp>
    </p:spTree>
    <p:extLst>
      <p:ext uri="{BB962C8B-B14F-4D97-AF65-F5344CB8AC3E}">
        <p14:creationId xmlns:p14="http://schemas.microsoft.com/office/powerpoint/2010/main" val="13667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Paper-Based Testing</a:t>
            </a:r>
            <a:br>
              <a:rPr lang="en-US" altLang="en-US" sz="4400" dirty="0"/>
            </a:br>
            <a:r>
              <a:rPr lang="en-US" altLang="en-US" sz="4000" dirty="0"/>
              <a:t>Human Reader</a:t>
            </a:r>
            <a:endParaRPr lang="en-US" altLang="en-US" sz="4400" dirty="0"/>
          </a:p>
        </p:txBody>
      </p:sp>
      <p:graphicFrame>
        <p:nvGraphicFramePr>
          <p:cNvPr id="9221" name="Content Placeholder 2">
            <a:extLst>
              <a:ext uri="{FF2B5EF4-FFF2-40B4-BE49-F238E27FC236}">
                <a16:creationId xmlns:a16="http://schemas.microsoft.com/office/drawing/2014/main" id="{7EA2BB5C-3774-9F1E-6BA8-34BA13941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50437"/>
              </p:ext>
            </p:extLst>
          </p:nvPr>
        </p:nvGraphicFramePr>
        <p:xfrm>
          <a:off x="838200" y="1690688"/>
          <a:ext cx="10515600" cy="46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98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Paper-Based Testing</a:t>
            </a:r>
            <a:br>
              <a:rPr lang="en-US" altLang="en-US" sz="4400" dirty="0"/>
            </a:br>
            <a:r>
              <a:rPr lang="en-US" altLang="en-US" sz="4000" dirty="0"/>
              <a:t>Human Reader Responses</a:t>
            </a:r>
            <a:endParaRPr lang="en-US" altLang="en-US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2759D-E8EF-4D6C-87FF-0FF8CBEE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wrap="square" anchor="t">
            <a:normAutofit/>
          </a:bodyPr>
          <a:lstStyle/>
          <a:p>
            <a:r>
              <a:rPr lang="en-US" sz="2400" dirty="0"/>
              <a:t>Only responses on the standard-sized answer document will be scored.</a:t>
            </a:r>
          </a:p>
          <a:p>
            <a:pPr lvl="1"/>
            <a:r>
              <a:rPr lang="en-US" dirty="0"/>
              <a:t>Student records responses in standard-sized answer document</a:t>
            </a:r>
          </a:p>
          <a:p>
            <a:pPr lvl="1"/>
            <a:r>
              <a:rPr lang="en-US" dirty="0"/>
              <a:t>Student records responses in large-print test booklet, if applicable, and scribe copies them exactly onto the answer document</a:t>
            </a:r>
          </a:p>
          <a:p>
            <a:pPr lvl="1"/>
            <a:r>
              <a:rPr lang="en-US" dirty="0"/>
              <a:t>Student types their responses with a word processor (without spelling or grammar check) if this accommodation is indicated in the student’s IEP/504 plan</a:t>
            </a:r>
          </a:p>
          <a:p>
            <a:pPr lvl="1"/>
            <a:r>
              <a:rPr lang="en-US" dirty="0"/>
              <a:t>Student uses a scribe to record oral responses if this accommodation is indicated in the student’s IEP/504 plan</a:t>
            </a:r>
          </a:p>
          <a:p>
            <a:pPr lvl="1"/>
            <a:r>
              <a:rPr lang="en-US" dirty="0"/>
              <a:t>All student responses must be transcribed verbatim into the student’s answer document</a:t>
            </a:r>
          </a:p>
        </p:txBody>
      </p:sp>
    </p:spTree>
    <p:extLst>
      <p:ext uri="{BB962C8B-B14F-4D97-AF65-F5344CB8AC3E}">
        <p14:creationId xmlns:p14="http://schemas.microsoft.com/office/powerpoint/2010/main" val="35759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2996646"/>
            <a:ext cx="6400800" cy="864708"/>
          </a:xfrm>
        </p:spPr>
        <p:txBody>
          <a:bodyPr/>
          <a:lstStyle/>
          <a:p>
            <a:pPr algn="l"/>
            <a:r>
              <a:rPr lang="en-US" altLang="en-US" dirty="0"/>
              <a:t>Questions?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BC2-5813-751F-5C16-7E1898ED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182" y="1459696"/>
            <a:ext cx="11065398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Ordering Additional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DF6EE-A13A-C42A-068B-362E03AE6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81" y="4169197"/>
            <a:ext cx="9144000" cy="1655762"/>
          </a:xfrm>
        </p:spPr>
        <p:txBody>
          <a:bodyPr/>
          <a:lstStyle/>
          <a:p>
            <a:r>
              <a:rPr lang="en-US" dirty="0"/>
              <a:t>Additional Ordering Window: February 26 – April 12, 2024</a:t>
            </a:r>
          </a:p>
        </p:txBody>
      </p:sp>
    </p:spTree>
    <p:extLst>
      <p:ext uri="{BB962C8B-B14F-4D97-AF65-F5344CB8AC3E}">
        <p14:creationId xmlns:p14="http://schemas.microsoft.com/office/powerpoint/2010/main" val="24573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Paper-Based Testing</a:t>
            </a:r>
            <a:br>
              <a:rPr lang="en-US" altLang="en-US" dirty="0">
                <a:latin typeface="Georgia"/>
              </a:rPr>
            </a:br>
            <a:r>
              <a:rPr lang="en-US" altLang="en-US" sz="4000" dirty="0">
                <a:latin typeface="Georgia"/>
              </a:rPr>
              <a:t>Ordering Additional Materials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7C38C-0454-4011-A49B-20E3DBAC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0105" cy="4351338"/>
          </a:xfrm>
        </p:spPr>
        <p:txBody>
          <a:bodyPr/>
          <a:lstStyle/>
          <a:p>
            <a:r>
              <a:rPr lang="en-US" dirty="0"/>
              <a:t>If needed, order additional materials from the Materials Management tab in the Portal</a:t>
            </a:r>
          </a:p>
          <a:p>
            <a:r>
              <a:rPr lang="en-US" dirty="0"/>
              <a:t>Additional materials order window: </a:t>
            </a:r>
            <a:r>
              <a:rPr lang="en-US" b="1" dirty="0"/>
              <a:t>February 26 – April 12, 2024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4F5F8D-6587-4141-9204-06E700CAAB56}"/>
              </a:ext>
            </a:extLst>
          </p:cNvPr>
          <p:cNvGrpSpPr/>
          <p:nvPr/>
        </p:nvGrpSpPr>
        <p:grpSpPr>
          <a:xfrm>
            <a:off x="2378422" y="3747063"/>
            <a:ext cx="7435156" cy="2343018"/>
            <a:chOff x="2378422" y="3747063"/>
            <a:chExt cx="7435156" cy="23430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76CA20-6E0F-4FA4-ACFE-0FD292BE2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422" y="3747063"/>
              <a:ext cx="7435156" cy="234301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ABB15A-FADF-4DC1-9A75-2A4404B6C8D8}"/>
                </a:ext>
              </a:extLst>
            </p:cNvPr>
            <p:cNvSpPr/>
            <p:nvPr/>
          </p:nvSpPr>
          <p:spPr>
            <a:xfrm>
              <a:off x="3053918" y="4270159"/>
              <a:ext cx="257453" cy="275208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719799-27A4-4713-B28F-26D045BBB689}"/>
                </a:ext>
              </a:extLst>
            </p:cNvPr>
            <p:cNvSpPr/>
            <p:nvPr/>
          </p:nvSpPr>
          <p:spPr>
            <a:xfrm>
              <a:off x="5700943" y="4616731"/>
              <a:ext cx="257453" cy="275208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3575D7-BDAF-4C83-B589-7178E9F87052}"/>
                </a:ext>
              </a:extLst>
            </p:cNvPr>
            <p:cNvSpPr/>
            <p:nvPr/>
          </p:nvSpPr>
          <p:spPr>
            <a:xfrm>
              <a:off x="7485355" y="4270159"/>
              <a:ext cx="257453" cy="275208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CAEF9D-10A4-470A-9DC6-3AB3740CAD45}"/>
                </a:ext>
              </a:extLst>
            </p:cNvPr>
            <p:cNvSpPr/>
            <p:nvPr/>
          </p:nvSpPr>
          <p:spPr>
            <a:xfrm>
              <a:off x="7757260" y="4634829"/>
              <a:ext cx="257453" cy="275208"/>
            </a:xfrm>
            <a:prstGeom prst="rect">
              <a:avLst/>
            </a:prstGeom>
            <a:solidFill>
              <a:srgbClr val="FDFDFD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3440C3-1B29-4F90-BF69-BCF2A3DDD319}"/>
                </a:ext>
              </a:extLst>
            </p:cNvPr>
            <p:cNvSpPr/>
            <p:nvPr/>
          </p:nvSpPr>
          <p:spPr>
            <a:xfrm>
              <a:off x="3490404" y="4981852"/>
              <a:ext cx="257453" cy="27520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E35AD9-1782-42DB-A4FA-C055C6B30609}"/>
                </a:ext>
              </a:extLst>
            </p:cNvPr>
            <p:cNvSpPr/>
            <p:nvPr/>
          </p:nvSpPr>
          <p:spPr>
            <a:xfrm>
              <a:off x="8717528" y="5285172"/>
              <a:ext cx="257453" cy="218984"/>
            </a:xfrm>
            <a:prstGeom prst="rect">
              <a:avLst/>
            </a:prstGeom>
            <a:solidFill>
              <a:srgbClr val="FFFFFE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78C749-C9F2-49FB-B828-BF932E2242AB}"/>
                </a:ext>
              </a:extLst>
            </p:cNvPr>
            <p:cNvSpPr/>
            <p:nvPr/>
          </p:nvSpPr>
          <p:spPr>
            <a:xfrm>
              <a:off x="7742808" y="4292153"/>
              <a:ext cx="1605378" cy="2752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43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7C38C-0454-4011-A49B-20E3DBAC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78610" cy="478351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https://iservices.cognia.org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5A490-2BBC-458D-93F4-EA3792007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7" y="3023448"/>
            <a:ext cx="8124825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DEBD485-B7BF-4BFD-82E9-2EDAE2F2F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Georgia"/>
              </a:rPr>
              <a:t>Paper-Based Testing</a:t>
            </a:r>
            <a:br>
              <a:rPr lang="en-US" altLang="en-US" dirty="0">
                <a:latin typeface="Georgia"/>
              </a:rPr>
            </a:br>
            <a:r>
              <a:rPr lang="en-US" altLang="en-US" sz="4000" dirty="0">
                <a:latin typeface="Georgia"/>
              </a:rPr>
              <a:t>Ordering Additional Materials</a:t>
            </a:r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7A5CA-2DDD-A728-7671-F1057941A541}"/>
              </a:ext>
            </a:extLst>
          </p:cNvPr>
          <p:cNvGrpSpPr/>
          <p:nvPr/>
        </p:nvGrpSpPr>
        <p:grpSpPr>
          <a:xfrm>
            <a:off x="1990724" y="2720975"/>
            <a:ext cx="8210550" cy="3590925"/>
            <a:chOff x="1990724" y="2613872"/>
            <a:chExt cx="8210550" cy="35909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A76C16-5E61-49D1-B236-FCDAE3D5F1F9}"/>
                </a:ext>
              </a:extLst>
            </p:cNvPr>
            <p:cNvGrpSpPr/>
            <p:nvPr/>
          </p:nvGrpSpPr>
          <p:grpSpPr>
            <a:xfrm>
              <a:off x="1990724" y="2613872"/>
              <a:ext cx="8210550" cy="3590925"/>
              <a:chOff x="1990724" y="2613872"/>
              <a:chExt cx="8210550" cy="359092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8CA230F-7D9A-4352-82E7-9FFB3434D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724" y="2613872"/>
                <a:ext cx="8210550" cy="35909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829AC8-6F3B-4D69-8B9A-49884B1CC474}"/>
                  </a:ext>
                </a:extLst>
              </p:cNvPr>
              <p:cNvSpPr/>
              <p:nvPr/>
            </p:nvSpPr>
            <p:spPr>
              <a:xfrm>
                <a:off x="2146573" y="4652582"/>
                <a:ext cx="1821745" cy="5053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3D5BCCBF-55B5-2F49-27DA-9AA7598B8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91" y="2641708"/>
              <a:ext cx="1511427" cy="1511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2DEBD485-B7BF-4BFD-82E9-2EDAE2F2F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Georgia"/>
              </a:rPr>
              <a:t>Paper-Based Testing</a:t>
            </a:r>
            <a:br>
              <a:rPr lang="en-US" altLang="en-US" dirty="0">
                <a:latin typeface="Georgia"/>
              </a:rPr>
            </a:br>
            <a:r>
              <a:rPr lang="en-US" altLang="en-US" sz="4000" dirty="0">
                <a:latin typeface="Georgia"/>
              </a:rPr>
              <a:t>Ordering Additional Materials</a:t>
            </a:r>
            <a:endParaRPr lang="en-US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4A61E7-B848-4A9B-855E-610486AACFAF}"/>
              </a:ext>
            </a:extLst>
          </p:cNvPr>
          <p:cNvGrpSpPr/>
          <p:nvPr/>
        </p:nvGrpSpPr>
        <p:grpSpPr>
          <a:xfrm>
            <a:off x="3299980" y="1826490"/>
            <a:ext cx="8531802" cy="3930247"/>
            <a:chOff x="1868343" y="1965036"/>
            <a:chExt cx="8531802" cy="39302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278B45-50FE-4F02-A074-713DCA8B4A42}"/>
                </a:ext>
              </a:extLst>
            </p:cNvPr>
            <p:cNvSpPr/>
            <p:nvPr/>
          </p:nvSpPr>
          <p:spPr>
            <a:xfrm>
              <a:off x="1868343" y="1965036"/>
              <a:ext cx="8531802" cy="3930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582723-2CAC-44B3-AD3B-93B5F4E367FE}"/>
                </a:ext>
              </a:extLst>
            </p:cNvPr>
            <p:cNvGrpSpPr/>
            <p:nvPr/>
          </p:nvGrpSpPr>
          <p:grpSpPr>
            <a:xfrm>
              <a:off x="1868343" y="1965036"/>
              <a:ext cx="8455314" cy="3930247"/>
              <a:chOff x="1868343" y="1965036"/>
              <a:chExt cx="8455314" cy="393024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A60374D-9237-41FA-AE54-7E66E47985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9582"/>
              <a:stretch/>
            </p:blipFill>
            <p:spPr>
              <a:xfrm>
                <a:off x="1868343" y="1965036"/>
                <a:ext cx="8455314" cy="225312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BDC914D-DF54-446E-AACD-81B49A6F1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7657" y="4104583"/>
                <a:ext cx="6096000" cy="17907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F3E49E-6B53-4607-939B-E644FA6EC2A6}"/>
                  </a:ext>
                </a:extLst>
              </p:cNvPr>
              <p:cNvSpPr/>
              <p:nvPr/>
            </p:nvSpPr>
            <p:spPr>
              <a:xfrm>
                <a:off x="4507345" y="2761673"/>
                <a:ext cx="4387273" cy="2770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B00D71-5A0C-429E-BD4F-4BC2C1A999F9}"/>
                </a:ext>
              </a:extLst>
            </p:cNvPr>
            <p:cNvSpPr/>
            <p:nvPr/>
          </p:nvSpPr>
          <p:spPr>
            <a:xfrm>
              <a:off x="4294909" y="4187951"/>
              <a:ext cx="5948218" cy="1600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8645237-0E1F-4141-88CA-04F144EB10AD}"/>
              </a:ext>
            </a:extLst>
          </p:cNvPr>
          <p:cNvSpPr txBox="1"/>
          <p:nvPr/>
        </p:nvSpPr>
        <p:spPr>
          <a:xfrm>
            <a:off x="360218" y="3547623"/>
            <a:ext cx="4627418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order additional materials, you will need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MP Ship Code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your initial shipment.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did not receive an initial shipment, contact the BIE Science Help Desk to obtain a ship code.</a:t>
            </a:r>
          </a:p>
        </p:txBody>
      </p:sp>
    </p:spTree>
    <p:extLst>
      <p:ext uri="{BB962C8B-B14F-4D97-AF65-F5344CB8AC3E}">
        <p14:creationId xmlns:p14="http://schemas.microsoft.com/office/powerpoint/2010/main" val="29910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BC2-5813-751F-5C16-7E1898ED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43" y="2106211"/>
            <a:ext cx="11528385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Returning Paper Test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9C3112E-6579-4AC1-1131-53155DD3A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5886"/>
            <a:ext cx="9144000" cy="1655762"/>
          </a:xfrm>
        </p:spPr>
        <p:txBody>
          <a:bodyPr/>
          <a:lstStyle/>
          <a:p>
            <a:r>
              <a:rPr lang="en-US" dirty="0"/>
              <a:t>UPS Pickup Window: March 18 – April 26, 2024</a:t>
            </a:r>
          </a:p>
        </p:txBody>
      </p:sp>
    </p:spTree>
    <p:extLst>
      <p:ext uri="{BB962C8B-B14F-4D97-AF65-F5344CB8AC3E}">
        <p14:creationId xmlns:p14="http://schemas.microsoft.com/office/powerpoint/2010/main" val="11946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/>
              <a:t>Welcome &amp; Introductions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Return PBT Materials</a:t>
            </a:r>
            <a:br>
              <a:rPr lang="en-US" altLang="en-US" sz="4400" dirty="0"/>
            </a:br>
            <a:r>
              <a:rPr lang="en-US" altLang="en-US" sz="4400" dirty="0"/>
              <a:t>Preparing Materials for Return</a:t>
            </a:r>
          </a:p>
        </p:txBody>
      </p:sp>
      <p:graphicFrame>
        <p:nvGraphicFramePr>
          <p:cNvPr id="9219" name="Content Placeholder 2">
            <a:extLst>
              <a:ext uri="{FF2B5EF4-FFF2-40B4-BE49-F238E27FC236}">
                <a16:creationId xmlns:a16="http://schemas.microsoft.com/office/drawing/2014/main" id="{7C04E9BA-6BCF-5D58-1253-0E44BBEBC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8671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2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/>
              <a:t>Return PBT Materials</a:t>
            </a:r>
            <a:br>
              <a:rPr lang="en-US" altLang="en-US" sz="4400"/>
            </a:br>
            <a:r>
              <a:rPr lang="en-US" altLang="en-US" sz="4400"/>
              <a:t> </a:t>
            </a:r>
          </a:p>
        </p:txBody>
      </p:sp>
      <p:sp>
        <p:nvSpPr>
          <p:cNvPr id="9222" name="Text Placeholder 2">
            <a:extLst>
              <a:ext uri="{FF2B5EF4-FFF2-40B4-BE49-F238E27FC236}">
                <a16:creationId xmlns:a16="http://schemas.microsoft.com/office/drawing/2014/main" id="{428584E7-27C7-F26D-5179-81C18873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sz="2800" dirty="0"/>
              <a:t>Order of the paper materials placed in the box for return</a:t>
            </a:r>
          </a:p>
        </p:txBody>
      </p:sp>
      <p:sp>
        <p:nvSpPr>
          <p:cNvPr id="9224" name="Text Placeholder 4">
            <a:extLst>
              <a:ext uri="{FF2B5EF4-FFF2-40B4-BE49-F238E27FC236}">
                <a16:creationId xmlns:a16="http://schemas.microsoft.com/office/drawing/2014/main" id="{40E3E36E-E08E-3A17-9019-89CA625C0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sz="2800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AA2-C5AB-485C-A69B-81352FB61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wrap="square" anchor="t">
            <a:normAutofit/>
          </a:bodyPr>
          <a:lstStyle/>
          <a:p>
            <a:r>
              <a:rPr lang="en-US" sz="2200" dirty="0"/>
              <a:t>Return materials in the same Cognia box they were received</a:t>
            </a:r>
          </a:p>
          <a:p>
            <a:pPr lvl="1"/>
            <a:r>
              <a:rPr lang="en-US" sz="2200" dirty="0"/>
              <a:t>Special Handling – include a brief explanation</a:t>
            </a:r>
          </a:p>
          <a:p>
            <a:pPr lvl="1"/>
            <a:r>
              <a:rPr lang="en-US" sz="2200" dirty="0"/>
              <a:t>Contact the BIE Science Help Desk if any materials are contaminated with biohazardous materials</a:t>
            </a:r>
          </a:p>
          <a:p>
            <a:r>
              <a:rPr lang="en-US" sz="2200" dirty="0"/>
              <a:t>Seal the box and add the return shipping label provided with the shipment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6B240A5-2B57-E204-27F9-34D42331A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0" t="57724" r="19230" b="25641"/>
          <a:stretch/>
        </p:blipFill>
        <p:spPr bwMode="auto">
          <a:xfrm>
            <a:off x="545910" y="3053080"/>
            <a:ext cx="5745708" cy="201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Return PBT Materials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Request a UPS Pick Up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7C38C-0454-4011-A49B-20E3DBAC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250" cy="4351338"/>
          </a:xfrm>
        </p:spPr>
        <p:txBody>
          <a:bodyPr/>
          <a:lstStyle/>
          <a:p>
            <a:r>
              <a:rPr lang="en-US" dirty="0"/>
              <a:t>Once all materials are packed and ready, schedule a UPS pick up from the Materials Management tab in the Portal</a:t>
            </a:r>
          </a:p>
          <a:p>
            <a:r>
              <a:rPr lang="en-US" dirty="0"/>
              <a:t>UPS pick up window: </a:t>
            </a:r>
            <a:r>
              <a:rPr lang="en-US" b="1" dirty="0"/>
              <a:t>March 18 – April 26,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FBB3AC-AED9-4B23-AF90-1AF2E8F1F093}"/>
              </a:ext>
            </a:extLst>
          </p:cNvPr>
          <p:cNvGrpSpPr/>
          <p:nvPr/>
        </p:nvGrpSpPr>
        <p:grpSpPr>
          <a:xfrm>
            <a:off x="2378422" y="3747063"/>
            <a:ext cx="7435156" cy="2343018"/>
            <a:chOff x="2378422" y="3338690"/>
            <a:chExt cx="7435156" cy="23430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76CA20-6E0F-4FA4-ACFE-0FD292BE2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422" y="3338690"/>
              <a:ext cx="7435156" cy="234301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ABB15A-FADF-4DC1-9A75-2A4404B6C8D8}"/>
                </a:ext>
              </a:extLst>
            </p:cNvPr>
            <p:cNvSpPr/>
            <p:nvPr/>
          </p:nvSpPr>
          <p:spPr>
            <a:xfrm>
              <a:off x="3053918" y="3861786"/>
              <a:ext cx="257453" cy="275208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719799-27A4-4713-B28F-26D045BBB689}"/>
                </a:ext>
              </a:extLst>
            </p:cNvPr>
            <p:cNvSpPr/>
            <p:nvPr/>
          </p:nvSpPr>
          <p:spPr>
            <a:xfrm>
              <a:off x="5700943" y="4208358"/>
              <a:ext cx="257453" cy="275208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3575D7-BDAF-4C83-B589-7178E9F87052}"/>
                </a:ext>
              </a:extLst>
            </p:cNvPr>
            <p:cNvSpPr/>
            <p:nvPr/>
          </p:nvSpPr>
          <p:spPr>
            <a:xfrm>
              <a:off x="7485355" y="3861786"/>
              <a:ext cx="257453" cy="275208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CAEF9D-10A4-470A-9DC6-3AB3740CAD45}"/>
                </a:ext>
              </a:extLst>
            </p:cNvPr>
            <p:cNvSpPr/>
            <p:nvPr/>
          </p:nvSpPr>
          <p:spPr>
            <a:xfrm>
              <a:off x="7757260" y="4226456"/>
              <a:ext cx="257453" cy="275208"/>
            </a:xfrm>
            <a:prstGeom prst="rect">
              <a:avLst/>
            </a:prstGeom>
            <a:solidFill>
              <a:srgbClr val="FDFDFD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3440C3-1B29-4F90-BF69-BCF2A3DDD319}"/>
                </a:ext>
              </a:extLst>
            </p:cNvPr>
            <p:cNvSpPr/>
            <p:nvPr/>
          </p:nvSpPr>
          <p:spPr>
            <a:xfrm>
              <a:off x="3490404" y="4573479"/>
              <a:ext cx="257453" cy="27520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E35AD9-1782-42DB-A4FA-C055C6B30609}"/>
                </a:ext>
              </a:extLst>
            </p:cNvPr>
            <p:cNvSpPr/>
            <p:nvPr/>
          </p:nvSpPr>
          <p:spPr>
            <a:xfrm>
              <a:off x="8717528" y="4876799"/>
              <a:ext cx="257453" cy="218984"/>
            </a:xfrm>
            <a:prstGeom prst="rect">
              <a:avLst/>
            </a:prstGeom>
            <a:solidFill>
              <a:srgbClr val="FFFFFE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78C749-C9F2-49FB-B828-BF932E2242AB}"/>
                </a:ext>
              </a:extLst>
            </p:cNvPr>
            <p:cNvSpPr/>
            <p:nvPr/>
          </p:nvSpPr>
          <p:spPr>
            <a:xfrm>
              <a:off x="8014713" y="4226455"/>
              <a:ext cx="1342351" cy="2752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01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Return PBT Materials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Request a UPS Pick Up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7C38C-0454-4011-A49B-20E3DBAC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25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https://iservices.cognia.org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5A490-2BBC-458D-93F4-EA3792007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7" y="3023448"/>
            <a:ext cx="8124825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F9E210-4B34-DAC7-786A-1D8A121746C3}"/>
              </a:ext>
            </a:extLst>
          </p:cNvPr>
          <p:cNvGrpSpPr/>
          <p:nvPr/>
        </p:nvGrpSpPr>
        <p:grpSpPr>
          <a:xfrm>
            <a:off x="1990724" y="2613872"/>
            <a:ext cx="8210550" cy="3590925"/>
            <a:chOff x="1990724" y="2613872"/>
            <a:chExt cx="8210550" cy="35909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BD9661-731C-4E49-AFF5-3D849943FD96}"/>
                </a:ext>
              </a:extLst>
            </p:cNvPr>
            <p:cNvGrpSpPr/>
            <p:nvPr/>
          </p:nvGrpSpPr>
          <p:grpSpPr>
            <a:xfrm>
              <a:off x="1990724" y="2613872"/>
              <a:ext cx="8210550" cy="3590925"/>
              <a:chOff x="1990724" y="2613872"/>
              <a:chExt cx="8210550" cy="359092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8CA230F-7D9A-4352-82E7-9FFB3434D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724" y="2613872"/>
                <a:ext cx="8210550" cy="35909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829AC8-6F3B-4D69-8B9A-49884B1CC474}"/>
                  </a:ext>
                </a:extLst>
              </p:cNvPr>
              <p:cNvSpPr/>
              <p:nvPr/>
            </p:nvSpPr>
            <p:spPr>
              <a:xfrm>
                <a:off x="2119940" y="5202998"/>
                <a:ext cx="1511027" cy="50534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 descr="Logo&#10;&#10;Description automatically generated">
              <a:extLst>
                <a:ext uri="{FF2B5EF4-FFF2-40B4-BE49-F238E27FC236}">
                  <a16:creationId xmlns:a16="http://schemas.microsoft.com/office/drawing/2014/main" id="{9F0E46AE-3A8E-42FE-B39F-C60970344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91" y="2641708"/>
              <a:ext cx="1511427" cy="1511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4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Return PBT Materials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Request a UPS Pick Up</a:t>
            </a:r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D4E7A-6CF9-4A93-A2A9-F7A1B027B123}"/>
              </a:ext>
            </a:extLst>
          </p:cNvPr>
          <p:cNvGrpSpPr/>
          <p:nvPr/>
        </p:nvGrpSpPr>
        <p:grpSpPr>
          <a:xfrm>
            <a:off x="1995487" y="1959930"/>
            <a:ext cx="8201025" cy="4305300"/>
            <a:chOff x="1995487" y="1959930"/>
            <a:chExt cx="8201025" cy="4305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709E95-AAB7-4CE8-B415-8EA696B20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5487" y="1959930"/>
              <a:ext cx="8201025" cy="4305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132133-00E2-4CD7-BA8E-5960EF0BC41E}"/>
                </a:ext>
              </a:extLst>
            </p:cNvPr>
            <p:cNvSpPr/>
            <p:nvPr/>
          </p:nvSpPr>
          <p:spPr>
            <a:xfrm>
              <a:off x="4598633" y="2645546"/>
              <a:ext cx="4305670" cy="3195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7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BC2-5813-751F-5C16-7E1898ED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 descr="Different coloured organisers">
            <a:extLst>
              <a:ext uri="{FF2B5EF4-FFF2-40B4-BE49-F238E27FC236}">
                <a16:creationId xmlns:a16="http://schemas.microsoft.com/office/drawing/2014/main" id="{9E9ABEF0-3B80-E7C0-7B18-B69EDD2F6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8" b="19626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7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14E05BD-EFCD-C8FD-E07D-1A26E47A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0" t="17225" r="14058" b="13646"/>
          <a:stretch/>
        </p:blipFill>
        <p:spPr bwMode="auto">
          <a:xfrm rot="20703428">
            <a:off x="587185" y="2826668"/>
            <a:ext cx="4878098" cy="258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237" y="196770"/>
            <a:ext cx="9496404" cy="1655179"/>
          </a:xfrm>
        </p:spPr>
        <p:txBody>
          <a:bodyPr wrap="square" anchor="b">
            <a:noAutofit/>
          </a:bodyPr>
          <a:lstStyle/>
          <a:p>
            <a:r>
              <a:rPr lang="en-US" altLang="en-US" sz="4800" dirty="0"/>
              <a:t>Help &amp; Support Site</a:t>
            </a:r>
            <a:br>
              <a:rPr lang="en-US" altLang="en-US" sz="4800" dirty="0"/>
            </a:br>
            <a:r>
              <a:rPr lang="en-US" altLang="en-US" sz="4800" dirty="0"/>
              <a:t>General Education Science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0A8A9C44-38D9-0EE9-3BB3-4F27F9C14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38010"/>
              </p:ext>
            </p:extLst>
          </p:nvPr>
        </p:nvGraphicFramePr>
        <p:xfrm>
          <a:off x="5183188" y="987425"/>
          <a:ext cx="6507242" cy="548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8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BIE Science Help Desk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388E533E-B11F-BF0F-8F7A-AFEF4ADA6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30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88466" y="3001962"/>
            <a:ext cx="6400800" cy="854075"/>
          </a:xfrm>
        </p:spPr>
        <p:txBody>
          <a:bodyPr/>
          <a:lstStyle/>
          <a:p>
            <a:pPr algn="l"/>
            <a:r>
              <a:rPr lang="en-US" altLang="en-US" dirty="0"/>
              <a:t>Questions?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87FA8EE-04E8-274C-91CE-9C3205B93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56568" y="2980697"/>
            <a:ext cx="6400800" cy="896605"/>
          </a:xfrm>
        </p:spPr>
        <p:txBody>
          <a:bodyPr/>
          <a:lstStyle/>
          <a:p>
            <a:pPr algn="l"/>
            <a:r>
              <a:rPr lang="en-US" altLang="en-US" dirty="0"/>
              <a:t>Thank you!</a:t>
            </a:r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EF68AD74-98A1-D34B-A1A6-E1BF7094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6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Bureau of Indian Education (BIE)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08375"/>
            <a:ext cx="10515600" cy="4616830"/>
          </a:xfrm>
        </p:spPr>
        <p:txBody>
          <a:bodyPr/>
          <a:lstStyle/>
          <a:p>
            <a:r>
              <a:rPr lang="en-US" altLang="en-US" dirty="0">
                <a:latin typeface="Arial"/>
                <a:cs typeface="Arial"/>
              </a:rPr>
              <a:t>Aurelia Shorty, Education Program Specialist (Assessment &amp; Accountability)</a:t>
            </a:r>
          </a:p>
          <a:p>
            <a:r>
              <a:rPr lang="en-US" altLang="en-US" dirty="0">
                <a:latin typeface="Arial"/>
                <a:cs typeface="Arial"/>
              </a:rPr>
              <a:t>Dr. Carmelia Becenti</a:t>
            </a:r>
            <a:r>
              <a:rPr lang="en-US" altLang="en-US" dirty="0"/>
              <a:t>,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Chief Academic Officer</a:t>
            </a:r>
            <a:endParaRPr lang="en-US" altLang="en-US" dirty="0"/>
          </a:p>
          <a:p>
            <a:r>
              <a:rPr lang="en-US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Dr. Douglas Clauschee,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Educational Research Analyst</a:t>
            </a:r>
            <a:r>
              <a:rPr lang="en-US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  </a:t>
            </a:r>
            <a:endParaRPr lang="en-US" altLang="en-US" dirty="0"/>
          </a:p>
          <a:p>
            <a:r>
              <a:rPr lang="en-US" altLang="en-US" dirty="0">
                <a:latin typeface="Arial"/>
                <a:cs typeface="Arial"/>
              </a:rPr>
              <a:t>Dr. BJ Howerton,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CAO-Program Analyst</a:t>
            </a:r>
            <a:endParaRPr lang="en-US" altLang="en-US" dirty="0"/>
          </a:p>
          <a:p>
            <a:r>
              <a:rPr lang="en-US" altLang="en-US" dirty="0">
                <a:latin typeface="Arial"/>
                <a:cs typeface="Arial"/>
              </a:rPr>
              <a:t>Don Griffin, Section 504 Program Coordinator</a:t>
            </a:r>
          </a:p>
          <a:p>
            <a:endParaRPr lang="en-US" altLang="en-US" dirty="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91DA06-CC8E-4419-ACF9-374098E3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57475"/>
            <a:ext cx="10515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dirty="0"/>
              <a:t>Cognia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0CBE7-FB4E-4331-98D8-0F8BF74B8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15630"/>
            <a:ext cx="1051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/>
                <a:cs typeface="Arial"/>
              </a:rPr>
              <a:t>Mara Allaire, Program Manager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82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Agenda</a:t>
            </a:r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wrap="square" anchor="t">
            <a:normAutofit lnSpcReduction="10000"/>
          </a:bodyPr>
          <a:lstStyle/>
          <a:p>
            <a:r>
              <a:rPr lang="en-US" altLang="en-US" sz="2200" dirty="0"/>
              <a:t>Assessment overview and key dates</a:t>
            </a:r>
          </a:p>
          <a:p>
            <a:r>
              <a:rPr lang="en-US" altLang="en-US" sz="2200" dirty="0"/>
              <a:t>What is new for 2023-2024?</a:t>
            </a:r>
          </a:p>
          <a:p>
            <a:r>
              <a:rPr lang="en-US" altLang="en-US" sz="2200" dirty="0"/>
              <a:t>Test security</a:t>
            </a:r>
          </a:p>
          <a:p>
            <a:r>
              <a:rPr lang="en-US" altLang="en-US" sz="2200" dirty="0"/>
              <a:t>Computer-based testing</a:t>
            </a:r>
          </a:p>
          <a:p>
            <a:pPr lvl="1"/>
            <a:r>
              <a:rPr lang="en-US" altLang="en-US" sz="2200" dirty="0"/>
              <a:t>Before, during, and after administration</a:t>
            </a:r>
          </a:p>
          <a:p>
            <a:r>
              <a:rPr lang="en-US" altLang="en-US" sz="2200" dirty="0"/>
              <a:t>Paper-based testing</a:t>
            </a:r>
          </a:p>
          <a:p>
            <a:pPr lvl="1"/>
            <a:r>
              <a:rPr lang="en-US" altLang="en-US" sz="2200" dirty="0"/>
              <a:t>Before, during, and after administration</a:t>
            </a:r>
          </a:p>
          <a:p>
            <a:r>
              <a:rPr lang="en-US" altLang="en-US" sz="2200" dirty="0"/>
              <a:t>Accommodated forms</a:t>
            </a:r>
          </a:p>
          <a:p>
            <a:r>
              <a:rPr lang="en-US" altLang="en-US" sz="2200" dirty="0"/>
              <a:t>Ordering additional materials</a:t>
            </a:r>
          </a:p>
          <a:p>
            <a:r>
              <a:rPr lang="en-US" altLang="en-US" sz="2200" dirty="0"/>
              <a:t>Returning paper test materials</a:t>
            </a:r>
          </a:p>
          <a:p>
            <a:r>
              <a:rPr lang="en-US" altLang="en-US" sz="22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30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Science Summative Assessment</a:t>
            </a:r>
            <a:br>
              <a:rPr lang="en-US" altLang="en-US" dirty="0"/>
            </a:br>
            <a:r>
              <a:rPr lang="en-US" altLang="en-US" sz="4000" dirty="0"/>
              <a:t>Overview</a:t>
            </a:r>
            <a:endParaRPr lang="en-US" altLang="en-US" dirty="0"/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99033"/>
            <a:ext cx="10515600" cy="4351338"/>
          </a:xfrm>
        </p:spPr>
        <p:txBody>
          <a:bodyPr/>
          <a:lstStyle/>
          <a:p>
            <a:r>
              <a:rPr lang="en-US" altLang="en-US" dirty="0"/>
              <a:t>Grade 5, 8, and 11</a:t>
            </a:r>
          </a:p>
          <a:p>
            <a:r>
              <a:rPr lang="en-US" altLang="en-US" dirty="0"/>
              <a:t>Administered through both computer-based tests and paper-based tests</a:t>
            </a:r>
          </a:p>
          <a:p>
            <a:r>
              <a:rPr lang="en-US" altLang="en-US" dirty="0"/>
              <a:t>3 test sessions</a:t>
            </a:r>
          </a:p>
          <a:p>
            <a:r>
              <a:rPr lang="en-US" altLang="en-US" dirty="0"/>
              <a:t>Required for all BIE schools</a:t>
            </a:r>
          </a:p>
          <a:p>
            <a:pPr lvl="1"/>
            <a:r>
              <a:rPr lang="en-US" altLang="en-US" dirty="0"/>
              <a:t>Exceptions:</a:t>
            </a:r>
          </a:p>
          <a:p>
            <a:pPr lvl="2"/>
            <a:r>
              <a:rPr lang="en-US" altLang="en-US" dirty="0"/>
              <a:t>A signed waiver has been obtained by BIE and USDE</a:t>
            </a:r>
          </a:p>
          <a:p>
            <a:pPr lvl="2"/>
            <a:r>
              <a:rPr lang="en-US" altLang="en-US" dirty="0"/>
              <a:t>Permission has been obtained to participate in your local state assessment</a:t>
            </a:r>
          </a:p>
        </p:txBody>
      </p:sp>
    </p:spTree>
    <p:extLst>
      <p:ext uri="{BB962C8B-B14F-4D97-AF65-F5344CB8AC3E}">
        <p14:creationId xmlns:p14="http://schemas.microsoft.com/office/powerpoint/2010/main" val="18302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/>
              </a:rPr>
              <a:t>Overview</a:t>
            </a:r>
            <a:br>
              <a:rPr lang="en-US" altLang="en-US" dirty="0"/>
            </a:br>
            <a:r>
              <a:rPr lang="en-US" altLang="en-US" sz="4000" dirty="0"/>
              <a:t>Accessing the Assessment</a:t>
            </a:r>
            <a:endParaRPr lang="en-US" altLang="en-US" dirty="0"/>
          </a:p>
        </p:txBody>
      </p:sp>
      <p:sp>
        <p:nvSpPr>
          <p:cNvPr id="9218" name="Content Placeholder 4">
            <a:extLst>
              <a:ext uri="{FF2B5EF4-FFF2-40B4-BE49-F238E27FC236}">
                <a16:creationId xmlns:a16="http://schemas.microsoft.com/office/drawing/2014/main" id="{A5D97837-B00E-5E4C-8DE4-F685AE6B9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14779"/>
            <a:ext cx="10515600" cy="4351338"/>
          </a:xfrm>
        </p:spPr>
        <p:txBody>
          <a:bodyPr/>
          <a:lstStyle/>
          <a:p>
            <a:r>
              <a:rPr lang="en-US" altLang="en-US" dirty="0"/>
              <a:t>Portal: </a:t>
            </a:r>
            <a:r>
              <a:rPr lang="en-US" altLang="en-US" dirty="0">
                <a:hlinkClick r:id="rId3"/>
              </a:rPr>
              <a:t>https://bie.cognia.org</a:t>
            </a:r>
            <a:endParaRPr lang="en-US" altLang="en-US" dirty="0"/>
          </a:p>
          <a:p>
            <a:pPr lvl="1"/>
            <a:r>
              <a:rPr lang="en-US" altLang="en-US" dirty="0"/>
              <a:t>School test coordinators (STCs)</a:t>
            </a:r>
          </a:p>
          <a:p>
            <a:pPr lvl="1"/>
            <a:r>
              <a:rPr lang="en-US" altLang="en-US" dirty="0"/>
              <a:t>IT coordinators (ITCs)</a:t>
            </a:r>
          </a:p>
          <a:p>
            <a:pPr lvl="1"/>
            <a:r>
              <a:rPr lang="en-US" altLang="en-US" dirty="0"/>
              <a:t>Test administrators (TAs)</a:t>
            </a:r>
          </a:p>
          <a:p>
            <a:r>
              <a:rPr lang="en-US" altLang="en-US" dirty="0"/>
              <a:t>Computer testers – BIE Science Assessment Kiosk</a:t>
            </a:r>
          </a:p>
          <a:p>
            <a:pPr lvl="1"/>
            <a:r>
              <a:rPr lang="en-US" altLang="en-US" dirty="0"/>
              <a:t>Access for students</a:t>
            </a:r>
          </a:p>
          <a:p>
            <a:pPr lvl="1"/>
            <a:r>
              <a:rPr lang="en-US" altLang="en-US" dirty="0"/>
              <a:t>Must be downloaded on school devices prior to testing</a:t>
            </a:r>
          </a:p>
        </p:txBody>
      </p:sp>
    </p:spTree>
    <p:extLst>
      <p:ext uri="{BB962C8B-B14F-4D97-AF65-F5344CB8AC3E}">
        <p14:creationId xmlns:p14="http://schemas.microsoft.com/office/powerpoint/2010/main" val="37359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5427C49-F1F0-1447-AFC0-46E740613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401321"/>
          </a:xfrm>
        </p:spPr>
        <p:txBody>
          <a:bodyPr/>
          <a:lstStyle/>
          <a:p>
            <a:r>
              <a:rPr lang="en-US" altLang="en-US" dirty="0">
                <a:latin typeface="Georgia"/>
              </a:rPr>
              <a:t>Key Dates</a:t>
            </a:r>
            <a:br>
              <a:rPr lang="en-US" altLang="en-US" dirty="0"/>
            </a:br>
            <a:r>
              <a:rPr lang="en-US" altLang="en-US" sz="4000" dirty="0">
                <a:latin typeface="Georgia"/>
              </a:rPr>
              <a:t>Science Assessment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FA72FA-0B99-E313-47DC-AAE0B3B94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57389"/>
              </p:ext>
            </p:extLst>
          </p:nvPr>
        </p:nvGraphicFramePr>
        <p:xfrm>
          <a:off x="0" y="1267728"/>
          <a:ext cx="12192000" cy="5590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5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Task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dirty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Dates</a:t>
                      </a:r>
                      <a:endParaRPr lang="en-US" sz="2400" b="1" u="none" dirty="0">
                        <a:solidFill>
                          <a:srgbClr val="1A1A1A"/>
                        </a:solidFill>
                        <a:latin typeface="Arial"/>
                        <a:cs typeface="Arial"/>
                      </a:endParaRPr>
                    </a:p>
                  </a:txBody>
                  <a:tcPr marR="45720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dirty="0">
                          <a:latin typeface="Georgia" panose="02040502050405020303" pitchFamily="18" charset="0"/>
                          <a:cs typeface="Arial"/>
                        </a:rPr>
                        <a:t>Kiosk available for download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September 11, 2023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053859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dirty="0">
                          <a:latin typeface="Georgia" panose="02040502050405020303" pitchFamily="18" charset="0"/>
                          <a:cs typeface="Arial"/>
                        </a:rPr>
                        <a:t>Science Benchmark administration window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September 18, 2023–March 8,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341127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dirty="0">
                          <a:latin typeface="Georgia" panose="02040502050405020303" pitchFamily="18" charset="0"/>
                          <a:cs typeface="Arial"/>
                        </a:rPr>
                        <a:t>Printed testing materials arrive in schools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February 26, 2024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Additional materials ordering window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February 26–April 12, 2024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920870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1" dirty="0">
                          <a:latin typeface="Georgia" panose="02040502050405020303" pitchFamily="18" charset="0"/>
                          <a:cs typeface="Arial"/>
                        </a:rPr>
                        <a:t>Test administration window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i="0" u="none" strike="noStrike" kern="1200" noProof="0" dirty="0">
                          <a:solidFill>
                            <a:srgbClr val="FF6D5F"/>
                          </a:solidFill>
                          <a:latin typeface="Georgia"/>
                        </a:rPr>
                        <a:t>March 11 – April 19, 2024</a:t>
                      </a:r>
                      <a:endParaRPr lang="en-US" sz="1900" dirty="0"/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556551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0" dirty="0">
                          <a:latin typeface="Georgia" panose="02040502050405020303" pitchFamily="18" charset="0"/>
                          <a:cs typeface="Arial"/>
                        </a:rPr>
                        <a:t>STC Post Online Testing clean-up window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April 22 – April 24,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095147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0" dirty="0">
                          <a:latin typeface="Georgia" panose="02040502050405020303" pitchFamily="18" charset="0"/>
                          <a:cs typeface="Arial"/>
                        </a:rPr>
                        <a:t>Return of secure materials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No later than April 26,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78345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0" dirty="0">
                          <a:latin typeface="Georgia" panose="02040502050405020303" pitchFamily="18" charset="0"/>
                          <a:cs typeface="Arial"/>
                        </a:rPr>
                        <a:t>Standards Validation meeting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April 30 – May 2,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455483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0" dirty="0">
                          <a:latin typeface="Georgia" panose="02040502050405020303" pitchFamily="18" charset="0"/>
                          <a:cs typeface="Arial"/>
                        </a:rPr>
                        <a:t>Online Data Files Available in DI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June 28,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04874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0" dirty="0">
                          <a:latin typeface="Georgia" panose="02040502050405020303" pitchFamily="18" charset="0"/>
                          <a:cs typeface="Arial"/>
                        </a:rPr>
                        <a:t>Static ISRs Download Available in DI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July 17,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50819"/>
                  </a:ext>
                </a:extLst>
              </a:tr>
              <a:tr h="465856">
                <a:tc>
                  <a:txBody>
                    <a:bodyPr/>
                    <a:lstStyle/>
                    <a:p>
                      <a:pPr marL="182880" lvl="0">
                        <a:buNone/>
                      </a:pPr>
                      <a:r>
                        <a:rPr lang="en-US" sz="2000" b="0" dirty="0">
                          <a:latin typeface="Georgia" panose="02040502050405020303" pitchFamily="18" charset="0"/>
                          <a:cs typeface="Arial"/>
                        </a:rPr>
                        <a:t>Print Reports in site for schools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900" b="0" kern="1200" dirty="0">
                          <a:solidFill>
                            <a:srgbClr val="FF6D5F"/>
                          </a:solidFill>
                          <a:latin typeface="Georgia"/>
                          <a:ea typeface="+mn-ea"/>
                          <a:cs typeface="+mn-cs"/>
                        </a:rPr>
                        <a:t>August 7,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46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EA58EE-3C99-FA4F-B80D-9A90A87EBEC7}" vid="{EFF398B1-CF49-A04A-9111-0DC7E90DF240}"/>
    </a:ext>
  </a:extLst>
</a:theme>
</file>

<file path=ppt/theme/theme2.xml><?xml version="1.0" encoding="utf-8"?>
<a:theme xmlns:a="http://schemas.openxmlformats.org/drawingml/2006/main" name="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B56F86E3D7D4E8761609AEC38C126" ma:contentTypeVersion="10" ma:contentTypeDescription="Create a new document." ma:contentTypeScope="" ma:versionID="5b2598c7d95234d4c1210570f568d4e4">
  <xsd:schema xmlns:xsd="http://www.w3.org/2001/XMLSchema" xmlns:xs="http://www.w3.org/2001/XMLSchema" xmlns:p="http://schemas.microsoft.com/office/2006/metadata/properties" xmlns:ns2="5a752242-9d3c-454e-ae87-f17a51cf8f7a" xmlns:ns3="c9246d69-4899-4d1a-9570-20d2517e9d0f" targetNamespace="http://schemas.microsoft.com/office/2006/metadata/properties" ma:root="true" ma:fieldsID="ee2d53efb7a12d35c1d9ba33e38d191b" ns2:_="" ns3:_="">
    <xsd:import namespace="5a752242-9d3c-454e-ae87-f17a51cf8f7a"/>
    <xsd:import namespace="c9246d69-4899-4d1a-9570-20d2517e9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52242-9d3c-454e-ae87-f17a51cf8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46d69-4899-4d1a-9570-20d2517e9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5E90C6-3F68-4834-94D4-8A1F0C0E90C8}">
  <ds:schemaRefs>
    <ds:schemaRef ds:uri="5a752242-9d3c-454e-ae87-f17a51cf8f7a"/>
    <ds:schemaRef ds:uri="c9246d69-4899-4d1a-9570-20d2517e9d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7B23FF-544A-4B8F-803C-408001FD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61497-DB9E-407E-9222-18BC5A3474A3}">
  <ds:schemaRefs>
    <ds:schemaRef ds:uri="5a752242-9d3c-454e-ae87-f17a51cf8f7a"/>
    <ds:schemaRef ds:uri="c9246d69-4899-4d1a-9570-20d2517e9d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8346</TotalTime>
  <Words>2316</Words>
  <Application>Microsoft Office PowerPoint</Application>
  <PresentationFormat>Widescreen</PresentationFormat>
  <Paragraphs>371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Georgia</vt:lpstr>
      <vt:lpstr>Gill Sans</vt:lpstr>
      <vt:lpstr>Lato Light</vt:lpstr>
      <vt:lpstr>Lato Semibold</vt:lpstr>
      <vt:lpstr>Times New Roman</vt:lpstr>
      <vt:lpstr>Wingdings</vt:lpstr>
      <vt:lpstr>1_Office Theme</vt:lpstr>
      <vt:lpstr>Office Theme</vt:lpstr>
      <vt:lpstr>Welcome! </vt:lpstr>
      <vt:lpstr>Bureau of Indian Education  Science Assessment</vt:lpstr>
      <vt:lpstr>Housekeeping</vt:lpstr>
      <vt:lpstr>Welcome &amp; Introductions</vt:lpstr>
      <vt:lpstr>Bureau of Indian Education (BIE)</vt:lpstr>
      <vt:lpstr>Agenda</vt:lpstr>
      <vt:lpstr>Science Summative Assessment Overview</vt:lpstr>
      <vt:lpstr>Overview Accessing the Assessment</vt:lpstr>
      <vt:lpstr>Key Dates Science Assessment</vt:lpstr>
      <vt:lpstr>What is new for 2023-2024? Human Reader</vt:lpstr>
      <vt:lpstr>What is new for 2023-2024? Other Accommodations &amp; Test Report Code</vt:lpstr>
      <vt:lpstr>Test Security Forms</vt:lpstr>
      <vt:lpstr>Test Security Secure Materials</vt:lpstr>
      <vt:lpstr>Test Security Test Administrators</vt:lpstr>
      <vt:lpstr>Test Security Testing Irregularities</vt:lpstr>
      <vt:lpstr>Test Security Users</vt:lpstr>
      <vt:lpstr>Questions?</vt:lpstr>
      <vt:lpstr>Before, During and After Testing Administration</vt:lpstr>
      <vt:lpstr>Computer-Based Testing Before Administration</vt:lpstr>
      <vt:lpstr>Computer-Based Testing Accommodations and Accessibility Features</vt:lpstr>
      <vt:lpstr>Computer-Based Testing During Administration</vt:lpstr>
      <vt:lpstr>Computer-Based Testing After Administration</vt:lpstr>
      <vt:lpstr>PowerPoint Presentation</vt:lpstr>
      <vt:lpstr>Paper-Based Testing Before Administration</vt:lpstr>
      <vt:lpstr>Paper-Based Testing During Administration</vt:lpstr>
      <vt:lpstr>Paper-Based Testing After Administration</vt:lpstr>
      <vt:lpstr>Accommodated Forms</vt:lpstr>
      <vt:lpstr>Paper-Based Testing Large Print</vt:lpstr>
      <vt:lpstr>Paper-Based Testing Large Print Responses</vt:lpstr>
      <vt:lpstr>Paper-Based Testing Braille</vt:lpstr>
      <vt:lpstr>Paper-Based Testing Braille Responses</vt:lpstr>
      <vt:lpstr>Paper-Based Testing Human Reader</vt:lpstr>
      <vt:lpstr>Paper-Based Testing Human Reader Responses</vt:lpstr>
      <vt:lpstr>Questions?</vt:lpstr>
      <vt:lpstr>Ordering Additional Materials</vt:lpstr>
      <vt:lpstr>Paper-Based Testing Ordering Additional Materials</vt:lpstr>
      <vt:lpstr>Paper-Based Testing Ordering Additional Materials</vt:lpstr>
      <vt:lpstr>Paper-Based Testing Ordering Additional Materials</vt:lpstr>
      <vt:lpstr>Returning Paper Test Materials</vt:lpstr>
      <vt:lpstr>Return PBT Materials Preparing Materials for Return</vt:lpstr>
      <vt:lpstr>Return PBT Materials  </vt:lpstr>
      <vt:lpstr>Return PBT Materials Request a UPS Pick Up</vt:lpstr>
      <vt:lpstr>Return PBT Materials Request a UPS Pick Up</vt:lpstr>
      <vt:lpstr>Return PBT Materials Request a UPS Pick Up</vt:lpstr>
      <vt:lpstr>Resources</vt:lpstr>
      <vt:lpstr>Help &amp; Support Site General Education Science</vt:lpstr>
      <vt:lpstr>BIE Science Help Desk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Kaelee Harper</dc:creator>
  <cp:lastModifiedBy>Mara Allaire</cp:lastModifiedBy>
  <cp:revision>58</cp:revision>
  <dcterms:created xsi:type="dcterms:W3CDTF">2020-11-12T13:11:43Z</dcterms:created>
  <dcterms:modified xsi:type="dcterms:W3CDTF">2024-02-08T18:13:48Z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530f54-9721-46db-bbe4-0dd4cd6e1126_Enabled">
    <vt:lpwstr>true</vt:lpwstr>
  </property>
  <property fmtid="{D5CDD505-2E9C-101B-9397-08002B2CF9AE}" pid="3" name="MSIP_Label_09530f54-9721-46db-bbe4-0dd4cd6e1126_SetDate">
    <vt:lpwstr>2020-11-12T13:11:43Z</vt:lpwstr>
  </property>
  <property fmtid="{D5CDD505-2E9C-101B-9397-08002B2CF9AE}" pid="4" name="MSIP_Label_09530f54-9721-46db-bbe4-0dd4cd6e1126_Method">
    <vt:lpwstr>Standard</vt:lpwstr>
  </property>
  <property fmtid="{D5CDD505-2E9C-101B-9397-08002B2CF9AE}" pid="5" name="MSIP_Label_09530f54-9721-46db-bbe4-0dd4cd6e1126_Name">
    <vt:lpwstr>General</vt:lpwstr>
  </property>
  <property fmtid="{D5CDD505-2E9C-101B-9397-08002B2CF9AE}" pid="6" name="MSIP_Label_09530f54-9721-46db-bbe4-0dd4cd6e1126_SiteId">
    <vt:lpwstr>22230e31-3d9d-47b1-8794-50b0e2d7bd02</vt:lpwstr>
  </property>
  <property fmtid="{D5CDD505-2E9C-101B-9397-08002B2CF9AE}" pid="7" name="MSIP_Label_09530f54-9721-46db-bbe4-0dd4cd6e1126_ActionId">
    <vt:lpwstr>a41caa87-652a-4e91-ae1b-848e79b862f2</vt:lpwstr>
  </property>
  <property fmtid="{D5CDD505-2E9C-101B-9397-08002B2CF9AE}" pid="8" name="MSIP_Label_09530f54-9721-46db-bbe4-0dd4cd6e11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Copyright - eMetric LLC</vt:lpwstr>
  </property>
  <property fmtid="{D5CDD505-2E9C-101B-9397-08002B2CF9AE}" pid="11" name="ContentTypeId">
    <vt:lpwstr>0x01010081FB56F86E3D7D4E8761609AEC38C126</vt:lpwstr>
  </property>
</Properties>
</file>