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4" r:id="rId5"/>
  </p:sldMasterIdLst>
  <p:notesMasterIdLst>
    <p:notesMasterId r:id="rId53"/>
  </p:notesMasterIdLst>
  <p:sldIdLst>
    <p:sldId id="355" r:id="rId6"/>
    <p:sldId id="288" r:id="rId7"/>
    <p:sldId id="347" r:id="rId8"/>
    <p:sldId id="356" r:id="rId9"/>
    <p:sldId id="357" r:id="rId10"/>
    <p:sldId id="256" r:id="rId11"/>
    <p:sldId id="257" r:id="rId12"/>
    <p:sldId id="313" r:id="rId13"/>
    <p:sldId id="259" r:id="rId14"/>
    <p:sldId id="312" r:id="rId15"/>
    <p:sldId id="261" r:id="rId16"/>
    <p:sldId id="260" r:id="rId17"/>
    <p:sldId id="258" r:id="rId18"/>
    <p:sldId id="314" r:id="rId19"/>
    <p:sldId id="315" r:id="rId20"/>
    <p:sldId id="316" r:id="rId21"/>
    <p:sldId id="317" r:id="rId22"/>
    <p:sldId id="318" r:id="rId23"/>
    <p:sldId id="319" r:id="rId24"/>
    <p:sldId id="320" r:id="rId25"/>
    <p:sldId id="359" r:id="rId26"/>
    <p:sldId id="322" r:id="rId27"/>
    <p:sldId id="321" r:id="rId28"/>
    <p:sldId id="323" r:id="rId29"/>
    <p:sldId id="325" r:id="rId30"/>
    <p:sldId id="326" r:id="rId31"/>
    <p:sldId id="327" r:id="rId32"/>
    <p:sldId id="328" r:id="rId33"/>
    <p:sldId id="329" r:id="rId34"/>
    <p:sldId id="330" r:id="rId35"/>
    <p:sldId id="331" r:id="rId36"/>
    <p:sldId id="332" r:id="rId37"/>
    <p:sldId id="333" r:id="rId38"/>
    <p:sldId id="334" r:id="rId39"/>
    <p:sldId id="336" r:id="rId40"/>
    <p:sldId id="335" r:id="rId41"/>
    <p:sldId id="337" r:id="rId42"/>
    <p:sldId id="338" r:id="rId43"/>
    <p:sldId id="340" r:id="rId44"/>
    <p:sldId id="349" r:id="rId45"/>
    <p:sldId id="341" r:id="rId46"/>
    <p:sldId id="350" r:id="rId47"/>
    <p:sldId id="343" r:id="rId48"/>
    <p:sldId id="346" r:id="rId49"/>
    <p:sldId id="358" r:id="rId50"/>
    <p:sldId id="344" r:id="rId51"/>
    <p:sldId id="345"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A06900C-A2FF-CDAB-661C-3489DA35BA54}" name="Mara Allaire" initials="MA" userId="S::Mara.Allaire@cognia.org::dc680638-431f-4990-a1ee-4254c015d8c6" providerId="AD"/>
  <p188:author id="{D2230A2A-7EE9-54C1-B9BB-C961D671D4B2}" name="Kaelee Harper" initials="KH" userId="S::kharper@emetric.net::551bc754-dc5b-4321-85c7-faed821a67fa" providerId="AD"/>
  <p188:author id="{1D8BE44D-0D0D-6C2A-08DA-63BF80DC9504}" name="William Kinnison" initials="WK" userId="S::wkinnison@emetric.net::0a1b5224-4931-40b9-a643-96259a17ef82" providerId="AD"/>
  <p188:author id="{27654BA7-ED5D-B174-EA45-A98B17A1BBD0}" name="Shorty, Aurelia B" initials="AS" userId="S::aurelia.shorty@indianaffairs.gov::7ab0d948-9abb-445c-a08a-f79d5c93a2c7" providerId="AD"/>
  <p188:author id="{FC9A7EDF-D44B-65CD-FBB9-0CADCCDE81B4}" name="Aarti Jagtap" initials="AJ" userId="S::ajagtap@emetric.net::e038f013-c8bf-484e-83a4-49663283541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789"/>
    <a:srgbClr val="62BB4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265" autoAdjust="0"/>
    <p:restoredTop sz="72583" autoAdjust="0"/>
  </p:normalViewPr>
  <p:slideViewPr>
    <p:cSldViewPr snapToGrid="0">
      <p:cViewPr varScale="1">
        <p:scale>
          <a:sx n="49" d="100"/>
          <a:sy n="49" d="100"/>
        </p:scale>
        <p:origin x="828" y="64"/>
      </p:cViewPr>
      <p:guideLst/>
    </p:cSldViewPr>
  </p:slideViewPr>
  <p:notesTextViewPr>
    <p:cViewPr>
      <p:scale>
        <a:sx n="1" d="1"/>
        <a:sy n="1" d="1"/>
      </p:scale>
      <p:origin x="0" y="0"/>
    </p:cViewPr>
  </p:notesTextViewPr>
  <p:sorterViewPr>
    <p:cViewPr>
      <p:scale>
        <a:sx n="100" d="100"/>
        <a:sy n="100" d="100"/>
      </p:scale>
      <p:origin x="0" y="-128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notesMaster" Target="notesMasters/notesMaster1.xml"/><Relationship Id="rId58" Type="http://schemas.microsoft.com/office/2016/11/relationships/changesInfo" Target="changesInfos/changesInfo1.xml"/><Relationship Id="rId5" Type="http://schemas.openxmlformats.org/officeDocument/2006/relationships/slideMaster" Target="slideMasters/slideMaster2.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microsoft.com/office/2018/10/relationships/authors" Target="author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tableStyles" Target="tableStyle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a Allaire" userId="dc680638-431f-4990-a1ee-4254c015d8c6" providerId="ADAL" clId="{CC906EE9-B537-4F57-A7F6-A2BDEAB6991B}"/>
    <pc:docChg chg="custSel modSld">
      <pc:chgData name="Mara Allaire" userId="dc680638-431f-4990-a1ee-4254c015d8c6" providerId="ADAL" clId="{CC906EE9-B537-4F57-A7F6-A2BDEAB6991B}" dt="2024-02-07T14:41:57.007" v="255" actId="13926"/>
      <pc:docMkLst>
        <pc:docMk/>
      </pc:docMkLst>
      <pc:sldChg chg="modSp mod delCm">
        <pc:chgData name="Mara Allaire" userId="dc680638-431f-4990-a1ee-4254c015d8c6" providerId="ADAL" clId="{CC906EE9-B537-4F57-A7F6-A2BDEAB6991B}" dt="2024-02-07T14:34:17.258" v="87" actId="13926"/>
        <pc:sldMkLst>
          <pc:docMk/>
          <pc:sldMk cId="3560994083" sldId="260"/>
        </pc:sldMkLst>
        <pc:spChg chg="mod">
          <ac:chgData name="Mara Allaire" userId="dc680638-431f-4990-a1ee-4254c015d8c6" providerId="ADAL" clId="{CC906EE9-B537-4F57-A7F6-A2BDEAB6991B}" dt="2024-02-07T14:34:17.258" v="87" actId="13926"/>
          <ac:spMkLst>
            <pc:docMk/>
            <pc:sldMk cId="3560994083" sldId="260"/>
            <ac:spMk id="3" creationId="{42327AC3-65A8-46E3-841C-11758C7FE671}"/>
          </ac:spMkLst>
        </pc:spChg>
        <pc:extLst>
          <p:ext xmlns:p="http://schemas.openxmlformats.org/presentationml/2006/main" uri="{D6D511B9-2390-475A-947B-AFAB55BFBCF1}">
            <pc226:cmChg xmlns:pc226="http://schemas.microsoft.com/office/powerpoint/2022/06/main/command" chg="del">
              <pc226:chgData name="Mara Allaire" userId="dc680638-431f-4990-a1ee-4254c015d8c6" providerId="ADAL" clId="{CC906EE9-B537-4F57-A7F6-A2BDEAB6991B}" dt="2024-02-07T14:34:08.172" v="86"/>
              <pc2:cmMkLst xmlns:pc2="http://schemas.microsoft.com/office/powerpoint/2019/9/main/command">
                <pc:docMk/>
                <pc:sldMk cId="3560994083" sldId="260"/>
                <pc2:cmMk id="{790EFFE7-C101-4226-AB0A-DAA31401D10D}"/>
              </pc2:cmMkLst>
            </pc226:cmChg>
          </p:ext>
        </pc:extLst>
      </pc:sldChg>
      <pc:sldChg chg="modSp mod">
        <pc:chgData name="Mara Allaire" userId="dc680638-431f-4990-a1ee-4254c015d8c6" providerId="ADAL" clId="{CC906EE9-B537-4F57-A7F6-A2BDEAB6991B}" dt="2024-02-07T14:33:41.322" v="85" actId="21"/>
        <pc:sldMkLst>
          <pc:docMk/>
          <pc:sldMk cId="1161339320" sldId="313"/>
        </pc:sldMkLst>
        <pc:graphicFrameChg chg="mod modGraphic">
          <ac:chgData name="Mara Allaire" userId="dc680638-431f-4990-a1ee-4254c015d8c6" providerId="ADAL" clId="{CC906EE9-B537-4F57-A7F6-A2BDEAB6991B}" dt="2024-02-07T14:33:41.322" v="85" actId="21"/>
          <ac:graphicFrameMkLst>
            <pc:docMk/>
            <pc:sldMk cId="1161339320" sldId="313"/>
            <ac:graphicFrameMk id="6" creationId="{06F58D4C-78AE-47F6-AF7E-4B6C479D62E4}"/>
          </ac:graphicFrameMkLst>
        </pc:graphicFrameChg>
      </pc:sldChg>
      <pc:sldChg chg="modSp mod delCm">
        <pc:chgData name="Mara Allaire" userId="dc680638-431f-4990-a1ee-4254c015d8c6" providerId="ADAL" clId="{CC906EE9-B537-4F57-A7F6-A2BDEAB6991B}" dt="2024-02-07T14:35:38.539" v="89" actId="13926"/>
        <pc:sldMkLst>
          <pc:docMk/>
          <pc:sldMk cId="4261714336" sldId="318"/>
        </pc:sldMkLst>
        <pc:spChg chg="mod">
          <ac:chgData name="Mara Allaire" userId="dc680638-431f-4990-a1ee-4254c015d8c6" providerId="ADAL" clId="{CC906EE9-B537-4F57-A7F6-A2BDEAB6991B}" dt="2024-02-07T14:35:38.539" v="89" actId="13926"/>
          <ac:spMkLst>
            <pc:docMk/>
            <pc:sldMk cId="4261714336" sldId="318"/>
            <ac:spMk id="3" creationId="{36B43CE7-2839-0F90-A5ED-52F42F1B702A}"/>
          </ac:spMkLst>
        </pc:spChg>
        <pc:extLst>
          <p:ext xmlns:p="http://schemas.openxmlformats.org/presentationml/2006/main" uri="{D6D511B9-2390-475A-947B-AFAB55BFBCF1}">
            <pc226:cmChg xmlns:pc226="http://schemas.microsoft.com/office/powerpoint/2022/06/main/command" chg="del">
              <pc226:chgData name="Mara Allaire" userId="dc680638-431f-4990-a1ee-4254c015d8c6" providerId="ADAL" clId="{CC906EE9-B537-4F57-A7F6-A2BDEAB6991B}" dt="2024-02-07T14:35:32.152" v="88"/>
              <pc2:cmMkLst xmlns:pc2="http://schemas.microsoft.com/office/powerpoint/2019/9/main/command">
                <pc:docMk/>
                <pc:sldMk cId="4261714336" sldId="318"/>
                <pc2:cmMk id="{C2A2127C-D5D0-431B-8F86-9FC3F1DFD0B7}"/>
              </pc2:cmMkLst>
            </pc226:cmChg>
          </p:ext>
        </pc:extLst>
      </pc:sldChg>
      <pc:sldChg chg="addSp modSp mod">
        <pc:chgData name="Mara Allaire" userId="dc680638-431f-4990-a1ee-4254c015d8c6" providerId="ADAL" clId="{CC906EE9-B537-4F57-A7F6-A2BDEAB6991B}" dt="2024-02-07T14:41:57.007" v="255" actId="13926"/>
        <pc:sldMkLst>
          <pc:docMk/>
          <pc:sldMk cId="1036725127" sldId="345"/>
        </pc:sldMkLst>
        <pc:spChg chg="add mod">
          <ac:chgData name="Mara Allaire" userId="dc680638-431f-4990-a1ee-4254c015d8c6" providerId="ADAL" clId="{CC906EE9-B537-4F57-A7F6-A2BDEAB6991B}" dt="2024-02-07T14:41:57.007" v="255" actId="13926"/>
          <ac:spMkLst>
            <pc:docMk/>
            <pc:sldMk cId="1036725127" sldId="345"/>
            <ac:spMk id="2" creationId="{8A42ED62-7421-6D1C-0196-C908F3BEA4C1}"/>
          </ac:spMkLst>
        </pc:spChg>
      </pc:sldChg>
      <pc:sldChg chg="modSp mod">
        <pc:chgData name="Mara Allaire" userId="dc680638-431f-4990-a1ee-4254c015d8c6" providerId="ADAL" clId="{CC906EE9-B537-4F57-A7F6-A2BDEAB6991B}" dt="2024-02-07T14:41:46.875" v="254" actId="13926"/>
        <pc:sldMkLst>
          <pc:docMk/>
          <pc:sldMk cId="0" sldId="347"/>
        </pc:sldMkLst>
        <pc:spChg chg="mod">
          <ac:chgData name="Mara Allaire" userId="dc680638-431f-4990-a1ee-4254c015d8c6" providerId="ADAL" clId="{CC906EE9-B537-4F57-A7F6-A2BDEAB6991B}" dt="2024-02-07T14:41:46.875" v="254" actId="13926"/>
          <ac:spMkLst>
            <pc:docMk/>
            <pc:sldMk cId="0" sldId="347"/>
            <ac:spMk id="9218" creationId="{A5D97837-B00E-5E4C-8DE4-F685AE6B924B}"/>
          </ac:spMkLst>
        </pc:spChg>
      </pc:sldChg>
      <pc:sldChg chg="delSp">
        <pc:chgData name="Mara Allaire" userId="dc680638-431f-4990-a1ee-4254c015d8c6" providerId="ADAL" clId="{CC906EE9-B537-4F57-A7F6-A2BDEAB6991B}" dt="2024-02-07T14:36:13.112" v="90" actId="478"/>
        <pc:sldMkLst>
          <pc:docMk/>
          <pc:sldMk cId="1741992379" sldId="359"/>
        </pc:sldMkLst>
        <pc:spChg chg="del">
          <ac:chgData name="Mara Allaire" userId="dc680638-431f-4990-a1ee-4254c015d8c6" providerId="ADAL" clId="{CC906EE9-B537-4F57-A7F6-A2BDEAB6991B}" dt="2024-02-07T14:36:13.112" v="90" actId="478"/>
          <ac:spMkLst>
            <pc:docMk/>
            <pc:sldMk cId="1741992379" sldId="359"/>
            <ac:spMk id="3" creationId="{12E1AECD-BE27-535E-80B8-77033FBB7E7C}"/>
          </ac:spMkLst>
        </pc:spChg>
      </pc:sldChg>
    </pc:docChg>
  </pc:docChgLst>
  <pc:docChgLst>
    <pc:chgData name="Mara Allaire" userId="dc680638-431f-4990-a1ee-4254c015d8c6" providerId="ADAL" clId="{AE47FFBE-3657-40A2-B63E-EA5AFE3BBF5B}"/>
    <pc:docChg chg="custSel modSld">
      <pc:chgData name="Mara Allaire" userId="dc680638-431f-4990-a1ee-4254c015d8c6" providerId="ADAL" clId="{AE47FFBE-3657-40A2-B63E-EA5AFE3BBF5B}" dt="2024-02-02T17:48:52.119" v="122" actId="1076"/>
      <pc:docMkLst>
        <pc:docMk/>
      </pc:docMkLst>
      <pc:sldChg chg="modSp mod modCm">
        <pc:chgData name="Mara Allaire" userId="dc680638-431f-4990-a1ee-4254c015d8c6" providerId="ADAL" clId="{AE47FFBE-3657-40A2-B63E-EA5AFE3BBF5B}" dt="2024-02-02T17:47:11.323" v="79"/>
        <pc:sldMkLst>
          <pc:docMk/>
          <pc:sldMk cId="3560994083" sldId="260"/>
        </pc:sldMkLst>
        <pc:spChg chg="mod">
          <ac:chgData name="Mara Allaire" userId="dc680638-431f-4990-a1ee-4254c015d8c6" providerId="ADAL" clId="{AE47FFBE-3657-40A2-B63E-EA5AFE3BBF5B}" dt="2024-02-02T17:43:34.871" v="77" actId="20577"/>
          <ac:spMkLst>
            <pc:docMk/>
            <pc:sldMk cId="3560994083" sldId="260"/>
            <ac:spMk id="3" creationId="{42327AC3-65A8-46E3-841C-11758C7FE671}"/>
          </ac:spMkLst>
        </pc:spChg>
        <pc:extLst>
          <p:ext xmlns:p="http://schemas.openxmlformats.org/presentationml/2006/main" uri="{D6D511B9-2390-475A-947B-AFAB55BFBCF1}">
            <pc226:cmChg xmlns:pc226="http://schemas.microsoft.com/office/powerpoint/2022/06/main/command" chg="mod">
              <pc226:chgData name="Mara Allaire" userId="dc680638-431f-4990-a1ee-4254c015d8c6" providerId="ADAL" clId="{AE47FFBE-3657-40A2-B63E-EA5AFE3BBF5B}" dt="2024-02-02T17:47:11.323" v="79"/>
              <pc2:cmMkLst xmlns:pc2="http://schemas.microsoft.com/office/powerpoint/2019/9/main/command">
                <pc:docMk/>
                <pc:sldMk cId="3560994083" sldId="260"/>
                <pc2:cmMk id="{790EFFE7-C101-4226-AB0A-DAA31401D10D}"/>
              </pc2:cmMkLst>
              <pc226:cmRplyChg chg="add mod">
                <pc226:chgData name="Mara Allaire" userId="dc680638-431f-4990-a1ee-4254c015d8c6" providerId="ADAL" clId="{AE47FFBE-3657-40A2-B63E-EA5AFE3BBF5B}" dt="2024-02-02T17:47:11.323" v="79"/>
                <pc2:cmRplyMkLst xmlns:pc2="http://schemas.microsoft.com/office/powerpoint/2019/9/main/command">
                  <pc:docMk/>
                  <pc:sldMk cId="3560994083" sldId="260"/>
                  <pc2:cmMk id="{790EFFE7-C101-4226-AB0A-DAA31401D10D}"/>
                  <pc2:cmRplyMk id="{E3455E7A-F346-4B20-BC13-ECB03C852A26}"/>
                </pc2:cmRplyMkLst>
              </pc226:cmRplyChg>
            </pc226:cmChg>
          </p:ext>
        </pc:extLst>
      </pc:sldChg>
      <pc:sldChg chg="addSp modSp mod modCm">
        <pc:chgData name="Mara Allaire" userId="dc680638-431f-4990-a1ee-4254c015d8c6" providerId="ADAL" clId="{AE47FFBE-3657-40A2-B63E-EA5AFE3BBF5B}" dt="2024-02-02T17:48:52.119" v="122" actId="1076"/>
        <pc:sldMkLst>
          <pc:docMk/>
          <pc:sldMk cId="4261714336" sldId="318"/>
        </pc:sldMkLst>
        <pc:spChg chg="add mod">
          <ac:chgData name="Mara Allaire" userId="dc680638-431f-4990-a1ee-4254c015d8c6" providerId="ADAL" clId="{AE47FFBE-3657-40A2-B63E-EA5AFE3BBF5B}" dt="2024-02-02T17:48:52.119" v="122" actId="1076"/>
          <ac:spMkLst>
            <pc:docMk/>
            <pc:sldMk cId="4261714336" sldId="318"/>
            <ac:spMk id="3" creationId="{36B43CE7-2839-0F90-A5ED-52F42F1B702A}"/>
          </ac:spMkLst>
        </pc:spChg>
        <pc:extLst>
          <p:ext xmlns:p="http://schemas.openxmlformats.org/presentationml/2006/main" uri="{D6D511B9-2390-475A-947B-AFAB55BFBCF1}">
            <pc226:cmChg xmlns:pc226="http://schemas.microsoft.com/office/powerpoint/2022/06/main/command" chg="">
              <pc226:chgData name="Mara Allaire" userId="dc680638-431f-4990-a1ee-4254c015d8c6" providerId="ADAL" clId="{AE47FFBE-3657-40A2-B63E-EA5AFE3BBF5B}" dt="2024-02-02T17:47:42.483" v="80"/>
              <pc2:cmMkLst xmlns:pc2="http://schemas.microsoft.com/office/powerpoint/2019/9/main/command">
                <pc:docMk/>
                <pc:sldMk cId="4261714336" sldId="318"/>
                <pc2:cmMk id="{C2A2127C-D5D0-431B-8F86-9FC3F1DFD0B7}"/>
              </pc2:cmMkLst>
              <pc226:cmRplyChg chg="add">
                <pc226:chgData name="Mara Allaire" userId="dc680638-431f-4990-a1ee-4254c015d8c6" providerId="ADAL" clId="{AE47FFBE-3657-40A2-B63E-EA5AFE3BBF5B}" dt="2024-02-02T17:47:42.483" v="80"/>
                <pc2:cmRplyMkLst xmlns:pc2="http://schemas.microsoft.com/office/powerpoint/2019/9/main/command">
                  <pc:docMk/>
                  <pc:sldMk cId="4261714336" sldId="318"/>
                  <pc2:cmMk id="{C2A2127C-D5D0-431B-8F86-9FC3F1DFD0B7}"/>
                  <pc2:cmRplyMk id="{F0546C17-4AF2-49CB-AD26-76385EE39A32}"/>
                </pc2:cmRplyMkLst>
              </pc226:cmRplyChg>
            </pc226:cmChg>
          </p:ext>
        </pc:extLst>
      </pc:sldChg>
    </pc:docChg>
  </pc:docChgLst>
  <pc:docChgLst>
    <pc:chgData name="Mara Allaire" userId="dc680638-431f-4990-a1ee-4254c015d8c6" providerId="ADAL" clId="{388BA37F-A050-40E6-80D6-176D9B5FE541}"/>
    <pc:docChg chg="modSld">
      <pc:chgData name="Mara Allaire" userId="dc680638-431f-4990-a1ee-4254c015d8c6" providerId="ADAL" clId="{388BA37F-A050-40E6-80D6-176D9B5FE541}" dt="2024-02-09T22:20:44.055" v="1" actId="13926"/>
      <pc:docMkLst>
        <pc:docMk/>
      </pc:docMkLst>
      <pc:sldChg chg="modSp mod">
        <pc:chgData name="Mara Allaire" userId="dc680638-431f-4990-a1ee-4254c015d8c6" providerId="ADAL" clId="{388BA37F-A050-40E6-80D6-176D9B5FE541}" dt="2024-02-09T22:20:44.055" v="1" actId="13926"/>
        <pc:sldMkLst>
          <pc:docMk/>
          <pc:sldMk cId="0" sldId="347"/>
        </pc:sldMkLst>
        <pc:spChg chg="mod">
          <ac:chgData name="Mara Allaire" userId="dc680638-431f-4990-a1ee-4254c015d8c6" providerId="ADAL" clId="{388BA37F-A050-40E6-80D6-176D9B5FE541}" dt="2024-02-09T22:20:44.055" v="1" actId="13926"/>
          <ac:spMkLst>
            <pc:docMk/>
            <pc:sldMk cId="0" sldId="347"/>
            <ac:spMk id="9218" creationId="{A5D97837-B00E-5E4C-8DE4-F685AE6B924B}"/>
          </ac:spMkLst>
        </pc:spChg>
      </pc:sldChg>
    </pc:docChg>
  </pc:docChgLst>
</pc:chgInfo>
</file>

<file path=ppt/diagrams/_rels/data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image" Target="../media/image29.png"/><Relationship Id="rId6" Type="http://schemas.openxmlformats.org/officeDocument/2006/relationships/image" Target="../media/image34.jpeg"/><Relationship Id="rId5" Type="http://schemas.openxmlformats.org/officeDocument/2006/relationships/image" Target="../media/image33.png"/><Relationship Id="rId4" Type="http://schemas.openxmlformats.org/officeDocument/2006/relationships/image" Target="../media/image32.png"/></Relationships>
</file>

<file path=ppt/diagrams/_rels/data3.xml.rels><?xml version="1.0" encoding="UTF-8" standalone="yes"?>
<Relationships xmlns="http://schemas.openxmlformats.org/package/2006/relationships"><Relationship Id="rId1" Type="http://schemas.openxmlformats.org/officeDocument/2006/relationships/hyperlink" Target="https://bie.onlinehelp.cognia.org/" TargetMode="External"/></Relationships>
</file>

<file path=ppt/diagrams/_rels/drawing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image" Target="../media/image29.png"/><Relationship Id="rId6" Type="http://schemas.openxmlformats.org/officeDocument/2006/relationships/image" Target="../media/image34.jpeg"/><Relationship Id="rId5" Type="http://schemas.openxmlformats.org/officeDocument/2006/relationships/image" Target="../media/image33.png"/><Relationship Id="rId4" Type="http://schemas.openxmlformats.org/officeDocument/2006/relationships/image" Target="../media/image32.png"/></Relationships>
</file>

<file path=ppt/diagrams/_rels/drawing3.xml.rels><?xml version="1.0" encoding="UTF-8" standalone="yes"?>
<Relationships xmlns="http://schemas.openxmlformats.org/package/2006/relationships"><Relationship Id="rId1" Type="http://schemas.openxmlformats.org/officeDocument/2006/relationships/hyperlink" Target="https://bie.onlinehelp.cognia.org/" TargetMode="Externa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5C767B-342B-AC46-A2DB-0D5C42EFE5F6}" type="doc">
      <dgm:prSet loTypeId="urn:microsoft.com/office/officeart/2005/8/layout/hierarchy4" loCatId="" qsTypeId="urn:microsoft.com/office/officeart/2005/8/quickstyle/simple1" qsCatId="simple" csTypeId="urn:microsoft.com/office/officeart/2005/8/colors/colorful1" csCatId="colorful" phldr="1"/>
      <dgm:spPr/>
      <dgm:t>
        <a:bodyPr/>
        <a:lstStyle/>
        <a:p>
          <a:endParaRPr lang="en-US"/>
        </a:p>
      </dgm:t>
    </dgm:pt>
    <dgm:pt modelId="{65017320-50A3-CF44-90FD-456141A13F98}">
      <dgm:prSet phldrT="[Text]"/>
      <dgm:spPr/>
      <dgm:t>
        <a:bodyPr/>
        <a:lstStyle/>
        <a:p>
          <a:r>
            <a:rPr lang="en-US">
              <a:latin typeface="Arial" panose="020B0604020202020204" pitchFamily="34" charset="0"/>
              <a:cs typeface="Arial" panose="020B0604020202020204" pitchFamily="34" charset="0"/>
            </a:rPr>
            <a:t>Online System</a:t>
          </a:r>
        </a:p>
      </dgm:t>
    </dgm:pt>
    <dgm:pt modelId="{305A86F2-2CED-E74D-9DFE-BB2A62A8D428}" type="parTrans" cxnId="{336A2565-5A1C-8344-9E9A-BF485F17D06D}">
      <dgm:prSet/>
      <dgm:spPr/>
      <dgm:t>
        <a:bodyPr/>
        <a:lstStyle/>
        <a:p>
          <a:endParaRPr lang="en-US">
            <a:latin typeface="Arial" panose="020B0604020202020204" pitchFamily="34" charset="0"/>
            <a:cs typeface="Arial" panose="020B0604020202020204" pitchFamily="34" charset="0"/>
          </a:endParaRPr>
        </a:p>
      </dgm:t>
    </dgm:pt>
    <dgm:pt modelId="{39BD541D-8FA9-014D-AC31-859412D6BCB7}" type="sibTrans" cxnId="{336A2565-5A1C-8344-9E9A-BF485F17D06D}">
      <dgm:prSet/>
      <dgm:spPr/>
      <dgm:t>
        <a:bodyPr/>
        <a:lstStyle/>
        <a:p>
          <a:endParaRPr lang="en-US">
            <a:latin typeface="Arial" panose="020B0604020202020204" pitchFamily="34" charset="0"/>
            <a:cs typeface="Arial" panose="020B0604020202020204" pitchFamily="34" charset="0"/>
          </a:endParaRPr>
        </a:p>
      </dgm:t>
    </dgm:pt>
    <dgm:pt modelId="{C3E5A1BF-FCEA-5B49-AD8F-E445599B419A}">
      <dgm:prSet phldrT="[Text]"/>
      <dgm:spPr/>
      <dgm:t>
        <a:bodyPr/>
        <a:lstStyle/>
        <a:p>
          <a:r>
            <a:rPr lang="en-US">
              <a:latin typeface="Arial" panose="020B0604020202020204" pitchFamily="34" charset="0"/>
              <a:cs typeface="Arial" panose="020B0604020202020204" pitchFamily="34" charset="0"/>
            </a:rPr>
            <a:t>Portal</a:t>
          </a:r>
        </a:p>
      </dgm:t>
    </dgm:pt>
    <dgm:pt modelId="{FD99EDAB-B126-404B-8DA4-C211F188E828}" type="parTrans" cxnId="{652C1B7C-F901-CC44-9F45-C8797FB02625}">
      <dgm:prSet/>
      <dgm:spPr/>
      <dgm:t>
        <a:bodyPr/>
        <a:lstStyle/>
        <a:p>
          <a:endParaRPr lang="en-US">
            <a:latin typeface="Arial" panose="020B0604020202020204" pitchFamily="34" charset="0"/>
            <a:cs typeface="Arial" panose="020B0604020202020204" pitchFamily="34" charset="0"/>
          </a:endParaRPr>
        </a:p>
      </dgm:t>
    </dgm:pt>
    <dgm:pt modelId="{C70DC46C-EC42-CA43-9356-07D02172FCD8}" type="sibTrans" cxnId="{652C1B7C-F901-CC44-9F45-C8797FB02625}">
      <dgm:prSet/>
      <dgm:spPr/>
      <dgm:t>
        <a:bodyPr/>
        <a:lstStyle/>
        <a:p>
          <a:endParaRPr lang="en-US">
            <a:latin typeface="Arial" panose="020B0604020202020204" pitchFamily="34" charset="0"/>
            <a:cs typeface="Arial" panose="020B0604020202020204" pitchFamily="34" charset="0"/>
          </a:endParaRPr>
        </a:p>
      </dgm:t>
    </dgm:pt>
    <dgm:pt modelId="{FE4F1555-4B0E-7F4F-8141-8F34A5D96981}">
      <dgm:prSet phldrT="[Text]"/>
      <dgm:spPr/>
      <dgm:t>
        <a:bodyPr/>
        <a:lstStyle/>
        <a:p>
          <a:r>
            <a:rPr lang="en-US">
              <a:latin typeface="Arial" panose="020B0604020202020204" pitchFamily="34" charset="0"/>
              <a:cs typeface="Arial" panose="020B0604020202020204" pitchFamily="34" charset="0"/>
            </a:rPr>
            <a:t>Users</a:t>
          </a:r>
        </a:p>
      </dgm:t>
    </dgm:pt>
    <dgm:pt modelId="{71476F32-A933-8344-9BF8-3998F7D375A9}" type="parTrans" cxnId="{B30CC955-82E2-6E41-BD6A-6B21AF6DA81D}">
      <dgm:prSet/>
      <dgm:spPr/>
      <dgm:t>
        <a:bodyPr/>
        <a:lstStyle/>
        <a:p>
          <a:endParaRPr lang="en-US">
            <a:latin typeface="Arial" panose="020B0604020202020204" pitchFamily="34" charset="0"/>
            <a:cs typeface="Arial" panose="020B0604020202020204" pitchFamily="34" charset="0"/>
          </a:endParaRPr>
        </a:p>
      </dgm:t>
    </dgm:pt>
    <dgm:pt modelId="{CA875098-0E57-2943-915F-3414342AF95B}" type="sibTrans" cxnId="{B30CC955-82E2-6E41-BD6A-6B21AF6DA81D}">
      <dgm:prSet/>
      <dgm:spPr/>
      <dgm:t>
        <a:bodyPr/>
        <a:lstStyle/>
        <a:p>
          <a:endParaRPr lang="en-US">
            <a:latin typeface="Arial" panose="020B0604020202020204" pitchFamily="34" charset="0"/>
            <a:cs typeface="Arial" panose="020B0604020202020204" pitchFamily="34" charset="0"/>
          </a:endParaRPr>
        </a:p>
      </dgm:t>
    </dgm:pt>
    <dgm:pt modelId="{14C54BF7-3B1C-654B-9DCC-5218251347E5}">
      <dgm:prSet phldrT="[Text]"/>
      <dgm:spPr/>
      <dgm:t>
        <a:bodyPr/>
        <a:lstStyle/>
        <a:p>
          <a:r>
            <a:rPr lang="en-US">
              <a:latin typeface="Arial" panose="020B0604020202020204" pitchFamily="34" charset="0"/>
              <a:cs typeface="Arial" panose="020B0604020202020204" pitchFamily="34" charset="0"/>
            </a:rPr>
            <a:t>Administration</a:t>
          </a:r>
        </a:p>
      </dgm:t>
    </dgm:pt>
    <dgm:pt modelId="{2588986F-0BE5-FE4B-87A5-A1952DDB2623}" type="parTrans" cxnId="{EDE7B95E-E297-0B41-BD2A-5BD46B279E34}">
      <dgm:prSet/>
      <dgm:spPr/>
      <dgm:t>
        <a:bodyPr/>
        <a:lstStyle/>
        <a:p>
          <a:endParaRPr lang="en-US">
            <a:latin typeface="Arial" panose="020B0604020202020204" pitchFamily="34" charset="0"/>
            <a:cs typeface="Arial" panose="020B0604020202020204" pitchFamily="34" charset="0"/>
          </a:endParaRPr>
        </a:p>
      </dgm:t>
    </dgm:pt>
    <dgm:pt modelId="{FEAF0F0D-F4FE-8743-ACA0-137B189CB0AF}" type="sibTrans" cxnId="{EDE7B95E-E297-0B41-BD2A-5BD46B279E34}">
      <dgm:prSet/>
      <dgm:spPr/>
      <dgm:t>
        <a:bodyPr/>
        <a:lstStyle/>
        <a:p>
          <a:endParaRPr lang="en-US">
            <a:latin typeface="Arial" panose="020B0604020202020204" pitchFamily="34" charset="0"/>
            <a:cs typeface="Arial" panose="020B0604020202020204" pitchFamily="34" charset="0"/>
          </a:endParaRPr>
        </a:p>
      </dgm:t>
    </dgm:pt>
    <dgm:pt modelId="{E18919AC-740A-BC40-85E2-6F75DA6F5138}">
      <dgm:prSet phldrT="[Text]"/>
      <dgm:spPr/>
      <dgm:t>
        <a:bodyPr/>
        <a:lstStyle/>
        <a:p>
          <a:r>
            <a:rPr lang="en-US">
              <a:latin typeface="Arial" panose="020B0604020202020204" pitchFamily="34" charset="0"/>
              <a:cs typeface="Arial" panose="020B0604020202020204" pitchFamily="34" charset="0"/>
            </a:rPr>
            <a:t>Test Delivery</a:t>
          </a:r>
        </a:p>
      </dgm:t>
    </dgm:pt>
    <dgm:pt modelId="{CE948AB1-14CD-8D46-99AD-7EF1045DAE3E}" type="parTrans" cxnId="{474CC8FC-B167-6745-A847-DD3F2964DAF0}">
      <dgm:prSet/>
      <dgm:spPr/>
      <dgm:t>
        <a:bodyPr/>
        <a:lstStyle/>
        <a:p>
          <a:endParaRPr lang="en-US">
            <a:latin typeface="Arial" panose="020B0604020202020204" pitchFamily="34" charset="0"/>
            <a:cs typeface="Arial" panose="020B0604020202020204" pitchFamily="34" charset="0"/>
          </a:endParaRPr>
        </a:p>
      </dgm:t>
    </dgm:pt>
    <dgm:pt modelId="{A884EABC-C88F-034A-BBDF-7FD45AD42D3A}" type="sibTrans" cxnId="{474CC8FC-B167-6745-A847-DD3F2964DAF0}">
      <dgm:prSet/>
      <dgm:spPr/>
      <dgm:t>
        <a:bodyPr/>
        <a:lstStyle/>
        <a:p>
          <a:endParaRPr lang="en-US">
            <a:latin typeface="Arial" panose="020B0604020202020204" pitchFamily="34" charset="0"/>
            <a:cs typeface="Arial" panose="020B0604020202020204" pitchFamily="34" charset="0"/>
          </a:endParaRPr>
        </a:p>
      </dgm:t>
    </dgm:pt>
    <dgm:pt modelId="{CC55ED17-3734-8E4E-821A-92EE960F35F2}">
      <dgm:prSet phldrT="[Text]"/>
      <dgm:spPr/>
      <dgm:t>
        <a:bodyPr/>
        <a:lstStyle/>
        <a:p>
          <a:r>
            <a:rPr lang="en-US" dirty="0">
              <a:latin typeface="Arial" panose="020B0604020202020204" pitchFamily="34" charset="0"/>
              <a:cs typeface="Arial" panose="020B0604020202020204" pitchFamily="34" charset="0"/>
            </a:rPr>
            <a:t>Kiosk</a:t>
          </a:r>
        </a:p>
      </dgm:t>
    </dgm:pt>
    <dgm:pt modelId="{1FE4720E-5C22-3449-A749-D37FE992D550}" type="parTrans" cxnId="{6187D6F1-25E3-314E-8E04-9924EAB8F842}">
      <dgm:prSet/>
      <dgm:spPr/>
      <dgm:t>
        <a:bodyPr/>
        <a:lstStyle/>
        <a:p>
          <a:endParaRPr lang="en-US">
            <a:latin typeface="Arial" panose="020B0604020202020204" pitchFamily="34" charset="0"/>
            <a:cs typeface="Arial" panose="020B0604020202020204" pitchFamily="34" charset="0"/>
          </a:endParaRPr>
        </a:p>
      </dgm:t>
    </dgm:pt>
    <dgm:pt modelId="{264F0796-6B69-1C44-B465-406E9AEF2D50}" type="sibTrans" cxnId="{6187D6F1-25E3-314E-8E04-9924EAB8F842}">
      <dgm:prSet/>
      <dgm:spPr/>
      <dgm:t>
        <a:bodyPr/>
        <a:lstStyle/>
        <a:p>
          <a:endParaRPr lang="en-US">
            <a:latin typeface="Arial" panose="020B0604020202020204" pitchFamily="34" charset="0"/>
            <a:cs typeface="Arial" panose="020B0604020202020204" pitchFamily="34" charset="0"/>
          </a:endParaRPr>
        </a:p>
      </dgm:t>
    </dgm:pt>
    <dgm:pt modelId="{A0ABA15D-BB07-6D48-BACE-811C69D1CCA0}">
      <dgm:prSet/>
      <dgm:spPr/>
      <dgm:t>
        <a:bodyPr/>
        <a:lstStyle/>
        <a:p>
          <a:r>
            <a:rPr lang="en-US">
              <a:latin typeface="Arial" panose="020B0604020202020204" pitchFamily="34" charset="0"/>
              <a:cs typeface="Arial" panose="020B0604020202020204" pitchFamily="34" charset="0"/>
            </a:rPr>
            <a:t>Site Setup</a:t>
          </a:r>
        </a:p>
      </dgm:t>
    </dgm:pt>
    <dgm:pt modelId="{F1909BD1-92DB-9643-B92C-AE8E5930535E}" type="parTrans" cxnId="{8171C390-6937-0644-8BFF-10A64B28EDE1}">
      <dgm:prSet/>
      <dgm:spPr/>
      <dgm:t>
        <a:bodyPr/>
        <a:lstStyle/>
        <a:p>
          <a:endParaRPr lang="en-US">
            <a:latin typeface="Arial" panose="020B0604020202020204" pitchFamily="34" charset="0"/>
            <a:cs typeface="Arial" panose="020B0604020202020204" pitchFamily="34" charset="0"/>
          </a:endParaRPr>
        </a:p>
      </dgm:t>
    </dgm:pt>
    <dgm:pt modelId="{CF500985-9FF6-8243-A8F0-4202B1690451}" type="sibTrans" cxnId="{8171C390-6937-0644-8BFF-10A64B28EDE1}">
      <dgm:prSet/>
      <dgm:spPr/>
      <dgm:t>
        <a:bodyPr/>
        <a:lstStyle/>
        <a:p>
          <a:endParaRPr lang="en-US">
            <a:latin typeface="Arial" panose="020B0604020202020204" pitchFamily="34" charset="0"/>
            <a:cs typeface="Arial" panose="020B0604020202020204" pitchFamily="34" charset="0"/>
          </a:endParaRPr>
        </a:p>
      </dgm:t>
    </dgm:pt>
    <dgm:pt modelId="{09B1038C-1834-2A4E-B30B-01AC232AF76E}">
      <dgm:prSet/>
      <dgm:spPr/>
      <dgm:t>
        <a:bodyPr/>
        <a:lstStyle/>
        <a:p>
          <a:r>
            <a:rPr lang="en-US">
              <a:latin typeface="Arial" panose="020B0604020202020204" pitchFamily="34" charset="0"/>
              <a:cs typeface="Arial" panose="020B0604020202020204" pitchFamily="34" charset="0"/>
            </a:rPr>
            <a:t>Students</a:t>
          </a:r>
        </a:p>
      </dgm:t>
    </dgm:pt>
    <dgm:pt modelId="{0A798706-A51F-E44F-80C9-47A7414F5A0E}" type="parTrans" cxnId="{90852682-28D2-5B48-A703-A414367C9D8D}">
      <dgm:prSet/>
      <dgm:spPr/>
      <dgm:t>
        <a:bodyPr/>
        <a:lstStyle/>
        <a:p>
          <a:endParaRPr lang="en-US">
            <a:latin typeface="Arial" panose="020B0604020202020204" pitchFamily="34" charset="0"/>
            <a:cs typeface="Arial" panose="020B0604020202020204" pitchFamily="34" charset="0"/>
          </a:endParaRPr>
        </a:p>
      </dgm:t>
    </dgm:pt>
    <dgm:pt modelId="{73554EBB-CA22-3F43-9ADA-55D977EB273E}" type="sibTrans" cxnId="{90852682-28D2-5B48-A703-A414367C9D8D}">
      <dgm:prSet/>
      <dgm:spPr/>
      <dgm:t>
        <a:bodyPr/>
        <a:lstStyle/>
        <a:p>
          <a:endParaRPr lang="en-US">
            <a:latin typeface="Arial" panose="020B0604020202020204" pitchFamily="34" charset="0"/>
            <a:cs typeface="Arial" panose="020B0604020202020204" pitchFamily="34" charset="0"/>
          </a:endParaRPr>
        </a:p>
      </dgm:t>
    </dgm:pt>
    <dgm:pt modelId="{ADAED72E-9692-E541-81AD-19EA877FE0D6}">
      <dgm:prSet/>
      <dgm:spPr/>
      <dgm:t>
        <a:bodyPr/>
        <a:lstStyle/>
        <a:p>
          <a:r>
            <a:rPr lang="en-US">
              <a:latin typeface="Arial" panose="020B0604020202020204" pitchFamily="34" charset="0"/>
              <a:cs typeface="Arial" panose="020B0604020202020204" pitchFamily="34" charset="0"/>
            </a:rPr>
            <a:t>Classes</a:t>
          </a:r>
        </a:p>
      </dgm:t>
    </dgm:pt>
    <dgm:pt modelId="{A80C768D-0417-F441-A466-90BEE97E5913}" type="parTrans" cxnId="{15F5DBA7-CE6B-0B48-9912-679F55367B60}">
      <dgm:prSet/>
      <dgm:spPr/>
      <dgm:t>
        <a:bodyPr/>
        <a:lstStyle/>
        <a:p>
          <a:endParaRPr lang="en-US">
            <a:latin typeface="Arial" panose="020B0604020202020204" pitchFamily="34" charset="0"/>
            <a:cs typeface="Arial" panose="020B0604020202020204" pitchFamily="34" charset="0"/>
          </a:endParaRPr>
        </a:p>
      </dgm:t>
    </dgm:pt>
    <dgm:pt modelId="{F1040E12-8A20-D740-A177-604A623A0AFE}" type="sibTrans" cxnId="{15F5DBA7-CE6B-0B48-9912-679F55367B60}">
      <dgm:prSet/>
      <dgm:spPr/>
      <dgm:t>
        <a:bodyPr/>
        <a:lstStyle/>
        <a:p>
          <a:endParaRPr lang="en-US">
            <a:latin typeface="Arial" panose="020B0604020202020204" pitchFamily="34" charset="0"/>
            <a:cs typeface="Arial" panose="020B0604020202020204" pitchFamily="34" charset="0"/>
          </a:endParaRPr>
        </a:p>
      </dgm:t>
    </dgm:pt>
    <dgm:pt modelId="{4219218A-EDE2-EF4D-91E3-3448C201E943}">
      <dgm:prSet/>
      <dgm:spPr/>
      <dgm:t>
        <a:bodyPr/>
        <a:lstStyle/>
        <a:p>
          <a:r>
            <a:rPr lang="en-US">
              <a:latin typeface="Arial" panose="020B0604020202020204" pitchFamily="34" charset="0"/>
              <a:cs typeface="Arial" panose="020B0604020202020204" pitchFamily="34" charset="0"/>
            </a:rPr>
            <a:t>Test Sessions</a:t>
          </a:r>
        </a:p>
      </dgm:t>
    </dgm:pt>
    <dgm:pt modelId="{ED74A5D7-7C33-2648-BBA9-D30A2D4EED32}" type="parTrans" cxnId="{DE4F689A-BE2F-0241-92C1-D8656AB0EE7D}">
      <dgm:prSet/>
      <dgm:spPr/>
      <dgm:t>
        <a:bodyPr/>
        <a:lstStyle/>
        <a:p>
          <a:endParaRPr lang="en-US">
            <a:latin typeface="Arial" panose="020B0604020202020204" pitchFamily="34" charset="0"/>
            <a:cs typeface="Arial" panose="020B0604020202020204" pitchFamily="34" charset="0"/>
          </a:endParaRPr>
        </a:p>
      </dgm:t>
    </dgm:pt>
    <dgm:pt modelId="{A0B9169A-D360-CA45-B91B-822BDED1430E}" type="sibTrans" cxnId="{DE4F689A-BE2F-0241-92C1-D8656AB0EE7D}">
      <dgm:prSet/>
      <dgm:spPr/>
      <dgm:t>
        <a:bodyPr/>
        <a:lstStyle/>
        <a:p>
          <a:endParaRPr lang="en-US">
            <a:latin typeface="Arial" panose="020B0604020202020204" pitchFamily="34" charset="0"/>
            <a:cs typeface="Arial" panose="020B0604020202020204" pitchFamily="34" charset="0"/>
          </a:endParaRPr>
        </a:p>
      </dgm:t>
    </dgm:pt>
    <dgm:pt modelId="{673BFD1C-4344-0B44-AC39-CB4B9EA45EFC}">
      <dgm:prSet/>
      <dgm:spPr/>
      <dgm:t>
        <a:bodyPr/>
        <a:lstStyle/>
        <a:p>
          <a:r>
            <a:rPr lang="en-US">
              <a:latin typeface="Arial" panose="020B0604020202020204" pitchFamily="34" charset="0"/>
              <a:cs typeface="Arial" panose="020B0604020202020204" pitchFamily="34" charset="0"/>
            </a:rPr>
            <a:t>Dashboard</a:t>
          </a:r>
        </a:p>
      </dgm:t>
    </dgm:pt>
    <dgm:pt modelId="{9B891554-1705-BC42-8E94-D00126794747}" type="parTrans" cxnId="{12EAEF25-D940-2F4F-BAE7-76E1962F1952}">
      <dgm:prSet/>
      <dgm:spPr/>
      <dgm:t>
        <a:bodyPr/>
        <a:lstStyle/>
        <a:p>
          <a:endParaRPr lang="en-US">
            <a:latin typeface="Arial" panose="020B0604020202020204" pitchFamily="34" charset="0"/>
            <a:cs typeface="Arial" panose="020B0604020202020204" pitchFamily="34" charset="0"/>
          </a:endParaRPr>
        </a:p>
      </dgm:t>
    </dgm:pt>
    <dgm:pt modelId="{ECF58C6D-EB66-DD4B-A73F-89CBFDCB630B}" type="sibTrans" cxnId="{12EAEF25-D940-2F4F-BAE7-76E1962F1952}">
      <dgm:prSet/>
      <dgm:spPr/>
      <dgm:t>
        <a:bodyPr/>
        <a:lstStyle/>
        <a:p>
          <a:endParaRPr lang="en-US">
            <a:latin typeface="Arial" panose="020B0604020202020204" pitchFamily="34" charset="0"/>
            <a:cs typeface="Arial" panose="020B0604020202020204" pitchFamily="34" charset="0"/>
          </a:endParaRPr>
        </a:p>
      </dgm:t>
    </dgm:pt>
    <dgm:pt modelId="{FD637391-1041-8D45-8F6F-0240C3A84DCF}">
      <dgm:prSet/>
      <dgm:spPr/>
      <dgm:t>
        <a:bodyPr/>
        <a:lstStyle/>
        <a:p>
          <a:r>
            <a:rPr lang="en-US" dirty="0">
              <a:latin typeface="Arial" panose="020B0604020202020204" pitchFamily="34" charset="0"/>
              <a:cs typeface="Arial" panose="020B0604020202020204" pitchFamily="34" charset="0"/>
            </a:rPr>
            <a:t>Mobile Apps  </a:t>
          </a:r>
        </a:p>
      </dgm:t>
    </dgm:pt>
    <dgm:pt modelId="{BA251004-ACF7-9245-BD1E-1313CEA7A1E8}" type="parTrans" cxnId="{42FBD3C3-1C22-164A-B452-3D3722079846}">
      <dgm:prSet/>
      <dgm:spPr/>
      <dgm:t>
        <a:bodyPr/>
        <a:lstStyle/>
        <a:p>
          <a:endParaRPr lang="en-US">
            <a:latin typeface="Arial" panose="020B0604020202020204" pitchFamily="34" charset="0"/>
            <a:cs typeface="Arial" panose="020B0604020202020204" pitchFamily="34" charset="0"/>
          </a:endParaRPr>
        </a:p>
      </dgm:t>
    </dgm:pt>
    <dgm:pt modelId="{1CE6B9AA-AA73-1346-87EE-CDD68481799C}" type="sibTrans" cxnId="{42FBD3C3-1C22-164A-B452-3D3722079846}">
      <dgm:prSet/>
      <dgm:spPr/>
      <dgm:t>
        <a:bodyPr/>
        <a:lstStyle/>
        <a:p>
          <a:endParaRPr lang="en-US">
            <a:latin typeface="Arial" panose="020B0604020202020204" pitchFamily="34" charset="0"/>
            <a:cs typeface="Arial" panose="020B0604020202020204" pitchFamily="34" charset="0"/>
          </a:endParaRPr>
        </a:p>
      </dgm:t>
    </dgm:pt>
    <dgm:pt modelId="{EB1A729B-3A8B-614C-B176-50913E501739}" type="pres">
      <dgm:prSet presAssocID="{7E5C767B-342B-AC46-A2DB-0D5C42EFE5F6}" presName="Name0" presStyleCnt="0">
        <dgm:presLayoutVars>
          <dgm:chPref val="1"/>
          <dgm:dir/>
          <dgm:animOne val="branch"/>
          <dgm:animLvl val="lvl"/>
          <dgm:resizeHandles/>
        </dgm:presLayoutVars>
      </dgm:prSet>
      <dgm:spPr/>
    </dgm:pt>
    <dgm:pt modelId="{9A205AD9-A374-784B-84DC-4407457F61F7}" type="pres">
      <dgm:prSet presAssocID="{65017320-50A3-CF44-90FD-456141A13F98}" presName="vertOne" presStyleCnt="0"/>
      <dgm:spPr/>
    </dgm:pt>
    <dgm:pt modelId="{E599F190-953F-BB49-AE29-44DA15EFE444}" type="pres">
      <dgm:prSet presAssocID="{65017320-50A3-CF44-90FD-456141A13F98}" presName="txOne" presStyleLbl="node0" presStyleIdx="0" presStyleCnt="1">
        <dgm:presLayoutVars>
          <dgm:chPref val="3"/>
        </dgm:presLayoutVars>
      </dgm:prSet>
      <dgm:spPr/>
    </dgm:pt>
    <dgm:pt modelId="{545846FD-5EEA-5146-9AF1-8DA2CC1B82B1}" type="pres">
      <dgm:prSet presAssocID="{65017320-50A3-CF44-90FD-456141A13F98}" presName="parTransOne" presStyleCnt="0"/>
      <dgm:spPr/>
    </dgm:pt>
    <dgm:pt modelId="{947ED9C3-3A1A-B048-92B9-47BECB7975D4}" type="pres">
      <dgm:prSet presAssocID="{65017320-50A3-CF44-90FD-456141A13F98}" presName="horzOne" presStyleCnt="0"/>
      <dgm:spPr/>
    </dgm:pt>
    <dgm:pt modelId="{55FC6081-CBB2-E04A-B62C-8607607B3B71}" type="pres">
      <dgm:prSet presAssocID="{C3E5A1BF-FCEA-5B49-AD8F-E445599B419A}" presName="vertTwo" presStyleCnt="0"/>
      <dgm:spPr/>
    </dgm:pt>
    <dgm:pt modelId="{04EC0F6C-016A-2A4B-AA56-37D7614E29B7}" type="pres">
      <dgm:prSet presAssocID="{C3E5A1BF-FCEA-5B49-AD8F-E445599B419A}" presName="txTwo" presStyleLbl="node2" presStyleIdx="0" presStyleCnt="2">
        <dgm:presLayoutVars>
          <dgm:chPref val="3"/>
        </dgm:presLayoutVars>
      </dgm:prSet>
      <dgm:spPr/>
    </dgm:pt>
    <dgm:pt modelId="{7FE92ABA-7924-634D-B08B-AB79800E14CD}" type="pres">
      <dgm:prSet presAssocID="{C3E5A1BF-FCEA-5B49-AD8F-E445599B419A}" presName="parTransTwo" presStyleCnt="0"/>
      <dgm:spPr/>
    </dgm:pt>
    <dgm:pt modelId="{AB718C72-001C-4D4B-BAC5-66C0031C6698}" type="pres">
      <dgm:prSet presAssocID="{C3E5A1BF-FCEA-5B49-AD8F-E445599B419A}" presName="horzTwo" presStyleCnt="0"/>
      <dgm:spPr/>
    </dgm:pt>
    <dgm:pt modelId="{F48DD822-06A4-FB41-8B9A-F881881FA007}" type="pres">
      <dgm:prSet presAssocID="{FE4F1555-4B0E-7F4F-8141-8F34A5D96981}" presName="vertThree" presStyleCnt="0"/>
      <dgm:spPr/>
    </dgm:pt>
    <dgm:pt modelId="{E10E3611-E6CA-F144-B6B3-71C4A83EE850}" type="pres">
      <dgm:prSet presAssocID="{FE4F1555-4B0E-7F4F-8141-8F34A5D96981}" presName="txThree" presStyleLbl="node3" presStyleIdx="0" presStyleCnt="4">
        <dgm:presLayoutVars>
          <dgm:chPref val="3"/>
        </dgm:presLayoutVars>
      </dgm:prSet>
      <dgm:spPr/>
    </dgm:pt>
    <dgm:pt modelId="{D27B92D7-2F75-5141-90FF-7AFDFC973C23}" type="pres">
      <dgm:prSet presAssocID="{FE4F1555-4B0E-7F4F-8141-8F34A5D96981}" presName="horzThree" presStyleCnt="0"/>
      <dgm:spPr/>
    </dgm:pt>
    <dgm:pt modelId="{85512BB4-4E97-F64C-A8E0-7384D3746B5F}" type="pres">
      <dgm:prSet presAssocID="{CA875098-0E57-2943-915F-3414342AF95B}" presName="sibSpaceThree" presStyleCnt="0"/>
      <dgm:spPr/>
    </dgm:pt>
    <dgm:pt modelId="{501DE4B5-F7B4-D749-826F-4CA10918213A}" type="pres">
      <dgm:prSet presAssocID="{14C54BF7-3B1C-654B-9DCC-5218251347E5}" presName="vertThree" presStyleCnt="0"/>
      <dgm:spPr/>
    </dgm:pt>
    <dgm:pt modelId="{9DA9C59B-3983-CE44-B1FA-B922335A4B55}" type="pres">
      <dgm:prSet presAssocID="{14C54BF7-3B1C-654B-9DCC-5218251347E5}" presName="txThree" presStyleLbl="node3" presStyleIdx="1" presStyleCnt="4">
        <dgm:presLayoutVars>
          <dgm:chPref val="3"/>
        </dgm:presLayoutVars>
      </dgm:prSet>
      <dgm:spPr/>
    </dgm:pt>
    <dgm:pt modelId="{6968FF87-314F-224E-9861-4B82D4B2B0C8}" type="pres">
      <dgm:prSet presAssocID="{14C54BF7-3B1C-654B-9DCC-5218251347E5}" presName="parTransThree" presStyleCnt="0"/>
      <dgm:spPr/>
    </dgm:pt>
    <dgm:pt modelId="{B3D18890-4FEA-9C42-ACCA-FDDF09B21C3A}" type="pres">
      <dgm:prSet presAssocID="{14C54BF7-3B1C-654B-9DCC-5218251347E5}" presName="horzThree" presStyleCnt="0"/>
      <dgm:spPr/>
    </dgm:pt>
    <dgm:pt modelId="{95E33861-0AAE-4642-90C8-F0F48851C59A}" type="pres">
      <dgm:prSet presAssocID="{A0ABA15D-BB07-6D48-BACE-811C69D1CCA0}" presName="vertFour" presStyleCnt="0">
        <dgm:presLayoutVars>
          <dgm:chPref val="3"/>
        </dgm:presLayoutVars>
      </dgm:prSet>
      <dgm:spPr/>
    </dgm:pt>
    <dgm:pt modelId="{FA627397-63BA-9C4E-BCE7-66946FCA3FB8}" type="pres">
      <dgm:prSet presAssocID="{A0ABA15D-BB07-6D48-BACE-811C69D1CCA0}" presName="txFour" presStyleLbl="node4" presStyleIdx="0" presStyleCnt="5">
        <dgm:presLayoutVars>
          <dgm:chPref val="3"/>
        </dgm:presLayoutVars>
      </dgm:prSet>
      <dgm:spPr/>
    </dgm:pt>
    <dgm:pt modelId="{66CBFE64-06C8-5844-919E-32F63F73CD96}" type="pres">
      <dgm:prSet presAssocID="{A0ABA15D-BB07-6D48-BACE-811C69D1CCA0}" presName="horzFour" presStyleCnt="0"/>
      <dgm:spPr/>
    </dgm:pt>
    <dgm:pt modelId="{C5B99274-94ED-2F47-897D-72AC50E08450}" type="pres">
      <dgm:prSet presAssocID="{CF500985-9FF6-8243-A8F0-4202B1690451}" presName="sibSpaceFour" presStyleCnt="0"/>
      <dgm:spPr/>
    </dgm:pt>
    <dgm:pt modelId="{F5F8CB8F-4453-154E-8737-E98700ED8895}" type="pres">
      <dgm:prSet presAssocID="{09B1038C-1834-2A4E-B30B-01AC232AF76E}" presName="vertFour" presStyleCnt="0">
        <dgm:presLayoutVars>
          <dgm:chPref val="3"/>
        </dgm:presLayoutVars>
      </dgm:prSet>
      <dgm:spPr/>
    </dgm:pt>
    <dgm:pt modelId="{A49EAFC2-111F-8449-A44D-680103BA0812}" type="pres">
      <dgm:prSet presAssocID="{09B1038C-1834-2A4E-B30B-01AC232AF76E}" presName="txFour" presStyleLbl="node4" presStyleIdx="1" presStyleCnt="5">
        <dgm:presLayoutVars>
          <dgm:chPref val="3"/>
        </dgm:presLayoutVars>
      </dgm:prSet>
      <dgm:spPr/>
    </dgm:pt>
    <dgm:pt modelId="{32F0BF8E-6114-224E-AD23-A5E942697E27}" type="pres">
      <dgm:prSet presAssocID="{09B1038C-1834-2A4E-B30B-01AC232AF76E}" presName="horzFour" presStyleCnt="0"/>
      <dgm:spPr/>
    </dgm:pt>
    <dgm:pt modelId="{CE183B0E-A98A-7846-960C-9D1DBCCC5D7A}" type="pres">
      <dgm:prSet presAssocID="{73554EBB-CA22-3F43-9ADA-55D977EB273E}" presName="sibSpaceFour" presStyleCnt="0"/>
      <dgm:spPr/>
    </dgm:pt>
    <dgm:pt modelId="{0B611FE8-267E-D144-A3C9-28D3CC2453BA}" type="pres">
      <dgm:prSet presAssocID="{ADAED72E-9692-E541-81AD-19EA877FE0D6}" presName="vertFour" presStyleCnt="0">
        <dgm:presLayoutVars>
          <dgm:chPref val="3"/>
        </dgm:presLayoutVars>
      </dgm:prSet>
      <dgm:spPr/>
    </dgm:pt>
    <dgm:pt modelId="{659EC52E-147A-B64D-B9B2-3A752CDD4737}" type="pres">
      <dgm:prSet presAssocID="{ADAED72E-9692-E541-81AD-19EA877FE0D6}" presName="txFour" presStyleLbl="node4" presStyleIdx="2" presStyleCnt="5">
        <dgm:presLayoutVars>
          <dgm:chPref val="3"/>
        </dgm:presLayoutVars>
      </dgm:prSet>
      <dgm:spPr/>
    </dgm:pt>
    <dgm:pt modelId="{3400DB80-E9DD-D64E-9EFE-00E7F81554E7}" type="pres">
      <dgm:prSet presAssocID="{ADAED72E-9692-E541-81AD-19EA877FE0D6}" presName="horzFour" presStyleCnt="0"/>
      <dgm:spPr/>
    </dgm:pt>
    <dgm:pt modelId="{24144D3C-7051-5045-9FE5-A9EF6656A52E}" type="pres">
      <dgm:prSet presAssocID="{F1040E12-8A20-D740-A177-604A623A0AFE}" presName="sibSpaceFour" presStyleCnt="0"/>
      <dgm:spPr/>
    </dgm:pt>
    <dgm:pt modelId="{6BBCE90B-2733-4347-B066-32C2D0F68A65}" type="pres">
      <dgm:prSet presAssocID="{4219218A-EDE2-EF4D-91E3-3448C201E943}" presName="vertFour" presStyleCnt="0">
        <dgm:presLayoutVars>
          <dgm:chPref val="3"/>
        </dgm:presLayoutVars>
      </dgm:prSet>
      <dgm:spPr/>
    </dgm:pt>
    <dgm:pt modelId="{F2D545DB-CB7E-1549-A05F-1DCCCD5403C6}" type="pres">
      <dgm:prSet presAssocID="{4219218A-EDE2-EF4D-91E3-3448C201E943}" presName="txFour" presStyleLbl="node4" presStyleIdx="3" presStyleCnt="5">
        <dgm:presLayoutVars>
          <dgm:chPref val="3"/>
        </dgm:presLayoutVars>
      </dgm:prSet>
      <dgm:spPr/>
    </dgm:pt>
    <dgm:pt modelId="{4D11ECF8-3895-214F-9444-DDEE71DFFD7D}" type="pres">
      <dgm:prSet presAssocID="{4219218A-EDE2-EF4D-91E3-3448C201E943}" presName="horzFour" presStyleCnt="0"/>
      <dgm:spPr/>
    </dgm:pt>
    <dgm:pt modelId="{B6A42190-B684-844F-A796-D94BCA117A94}" type="pres">
      <dgm:prSet presAssocID="{A0B9169A-D360-CA45-B91B-822BDED1430E}" presName="sibSpaceFour" presStyleCnt="0"/>
      <dgm:spPr/>
    </dgm:pt>
    <dgm:pt modelId="{9E02BF30-D50D-E349-A94E-7F0B9CFB5630}" type="pres">
      <dgm:prSet presAssocID="{673BFD1C-4344-0B44-AC39-CB4B9EA45EFC}" presName="vertFour" presStyleCnt="0">
        <dgm:presLayoutVars>
          <dgm:chPref val="3"/>
        </dgm:presLayoutVars>
      </dgm:prSet>
      <dgm:spPr/>
    </dgm:pt>
    <dgm:pt modelId="{4D71F523-6103-2A43-8EA4-FE465AC0BDA3}" type="pres">
      <dgm:prSet presAssocID="{673BFD1C-4344-0B44-AC39-CB4B9EA45EFC}" presName="txFour" presStyleLbl="node4" presStyleIdx="4" presStyleCnt="5">
        <dgm:presLayoutVars>
          <dgm:chPref val="3"/>
        </dgm:presLayoutVars>
      </dgm:prSet>
      <dgm:spPr/>
    </dgm:pt>
    <dgm:pt modelId="{E45C6959-0BB4-8549-8A85-C769B0C2A553}" type="pres">
      <dgm:prSet presAssocID="{673BFD1C-4344-0B44-AC39-CB4B9EA45EFC}" presName="horzFour" presStyleCnt="0"/>
      <dgm:spPr/>
    </dgm:pt>
    <dgm:pt modelId="{DCEC16C7-A9A2-F44D-964B-94BA12C1D3AF}" type="pres">
      <dgm:prSet presAssocID="{C70DC46C-EC42-CA43-9356-07D02172FCD8}" presName="sibSpaceTwo" presStyleCnt="0"/>
      <dgm:spPr/>
    </dgm:pt>
    <dgm:pt modelId="{00825693-D00A-D74E-B858-5DEFFEDF8D47}" type="pres">
      <dgm:prSet presAssocID="{E18919AC-740A-BC40-85E2-6F75DA6F5138}" presName="vertTwo" presStyleCnt="0"/>
      <dgm:spPr/>
    </dgm:pt>
    <dgm:pt modelId="{EA07EEF5-97E4-C74A-8FF2-37B9AE71C5B5}" type="pres">
      <dgm:prSet presAssocID="{E18919AC-740A-BC40-85E2-6F75DA6F5138}" presName="txTwo" presStyleLbl="node2" presStyleIdx="1" presStyleCnt="2">
        <dgm:presLayoutVars>
          <dgm:chPref val="3"/>
        </dgm:presLayoutVars>
      </dgm:prSet>
      <dgm:spPr/>
    </dgm:pt>
    <dgm:pt modelId="{93B5D837-EB01-E14C-AB22-43622148D74C}" type="pres">
      <dgm:prSet presAssocID="{E18919AC-740A-BC40-85E2-6F75DA6F5138}" presName="parTransTwo" presStyleCnt="0"/>
      <dgm:spPr/>
    </dgm:pt>
    <dgm:pt modelId="{2AEE6899-C400-BD4D-83E4-B3CCCEBA4B4D}" type="pres">
      <dgm:prSet presAssocID="{E18919AC-740A-BC40-85E2-6F75DA6F5138}" presName="horzTwo" presStyleCnt="0"/>
      <dgm:spPr/>
    </dgm:pt>
    <dgm:pt modelId="{8D415CF2-0AB5-8D48-9448-370312253197}" type="pres">
      <dgm:prSet presAssocID="{CC55ED17-3734-8E4E-821A-92EE960F35F2}" presName="vertThree" presStyleCnt="0"/>
      <dgm:spPr/>
    </dgm:pt>
    <dgm:pt modelId="{3F995454-488B-1845-BFD7-B655339D38F5}" type="pres">
      <dgm:prSet presAssocID="{CC55ED17-3734-8E4E-821A-92EE960F35F2}" presName="txThree" presStyleLbl="node3" presStyleIdx="2" presStyleCnt="4">
        <dgm:presLayoutVars>
          <dgm:chPref val="3"/>
        </dgm:presLayoutVars>
      </dgm:prSet>
      <dgm:spPr/>
    </dgm:pt>
    <dgm:pt modelId="{22A9E0E1-6E52-3F48-AEAD-8712202A8C0F}" type="pres">
      <dgm:prSet presAssocID="{CC55ED17-3734-8E4E-821A-92EE960F35F2}" presName="horzThree" presStyleCnt="0"/>
      <dgm:spPr/>
    </dgm:pt>
    <dgm:pt modelId="{BDDE2495-1009-8D4A-A3AC-CBB84A775B0D}" type="pres">
      <dgm:prSet presAssocID="{264F0796-6B69-1C44-B465-406E9AEF2D50}" presName="sibSpaceThree" presStyleCnt="0"/>
      <dgm:spPr/>
    </dgm:pt>
    <dgm:pt modelId="{13C9EBC4-71E9-D945-94D8-D99CC10F3F93}" type="pres">
      <dgm:prSet presAssocID="{FD637391-1041-8D45-8F6F-0240C3A84DCF}" presName="vertThree" presStyleCnt="0"/>
      <dgm:spPr/>
    </dgm:pt>
    <dgm:pt modelId="{CAA9D7B6-7737-9C43-AFED-AD270516CE08}" type="pres">
      <dgm:prSet presAssocID="{FD637391-1041-8D45-8F6F-0240C3A84DCF}" presName="txThree" presStyleLbl="node3" presStyleIdx="3" presStyleCnt="4">
        <dgm:presLayoutVars>
          <dgm:chPref val="3"/>
        </dgm:presLayoutVars>
      </dgm:prSet>
      <dgm:spPr/>
    </dgm:pt>
    <dgm:pt modelId="{1C87BF36-A465-0043-BCDB-2E7DE2E7F9B5}" type="pres">
      <dgm:prSet presAssocID="{FD637391-1041-8D45-8F6F-0240C3A84DCF}" presName="horzThree" presStyleCnt="0"/>
      <dgm:spPr/>
    </dgm:pt>
  </dgm:ptLst>
  <dgm:cxnLst>
    <dgm:cxn modelId="{204CEB01-D444-234D-8863-DBDF5F161C67}" type="presOf" srcId="{ADAED72E-9692-E541-81AD-19EA877FE0D6}" destId="{659EC52E-147A-B64D-B9B2-3A752CDD4737}" srcOrd="0" destOrd="0" presId="urn:microsoft.com/office/officeart/2005/8/layout/hierarchy4"/>
    <dgm:cxn modelId="{388CE711-8B3C-5D4F-AC88-54276628C9F7}" type="presOf" srcId="{FD637391-1041-8D45-8F6F-0240C3A84DCF}" destId="{CAA9D7B6-7737-9C43-AFED-AD270516CE08}" srcOrd="0" destOrd="0" presId="urn:microsoft.com/office/officeart/2005/8/layout/hierarchy4"/>
    <dgm:cxn modelId="{1645131B-171B-F546-B6F2-926AF7BA944D}" type="presOf" srcId="{65017320-50A3-CF44-90FD-456141A13F98}" destId="{E599F190-953F-BB49-AE29-44DA15EFE444}" srcOrd="0" destOrd="0" presId="urn:microsoft.com/office/officeart/2005/8/layout/hierarchy4"/>
    <dgm:cxn modelId="{12EAEF25-D940-2F4F-BAE7-76E1962F1952}" srcId="{14C54BF7-3B1C-654B-9DCC-5218251347E5}" destId="{673BFD1C-4344-0B44-AC39-CB4B9EA45EFC}" srcOrd="4" destOrd="0" parTransId="{9B891554-1705-BC42-8E94-D00126794747}" sibTransId="{ECF58C6D-EB66-DD4B-A73F-89CBFDCB630B}"/>
    <dgm:cxn modelId="{7A995C26-6C46-1E43-BBF2-FCD50B1985FC}" type="presOf" srcId="{4219218A-EDE2-EF4D-91E3-3448C201E943}" destId="{F2D545DB-CB7E-1549-A05F-1DCCCD5403C6}" srcOrd="0" destOrd="0" presId="urn:microsoft.com/office/officeart/2005/8/layout/hierarchy4"/>
    <dgm:cxn modelId="{FE470D29-5044-3B45-9177-D2340DD3048A}" type="presOf" srcId="{09B1038C-1834-2A4E-B30B-01AC232AF76E}" destId="{A49EAFC2-111F-8449-A44D-680103BA0812}" srcOrd="0" destOrd="0" presId="urn:microsoft.com/office/officeart/2005/8/layout/hierarchy4"/>
    <dgm:cxn modelId="{10BEF930-8CAF-5249-B35A-FDF6AA617FF8}" type="presOf" srcId="{673BFD1C-4344-0B44-AC39-CB4B9EA45EFC}" destId="{4D71F523-6103-2A43-8EA4-FE465AC0BDA3}" srcOrd="0" destOrd="0" presId="urn:microsoft.com/office/officeart/2005/8/layout/hierarchy4"/>
    <dgm:cxn modelId="{7342A63F-AE9A-1448-BA47-54A4AAD2748C}" type="presOf" srcId="{FE4F1555-4B0E-7F4F-8141-8F34A5D96981}" destId="{E10E3611-E6CA-F144-B6B3-71C4A83EE850}" srcOrd="0" destOrd="0" presId="urn:microsoft.com/office/officeart/2005/8/layout/hierarchy4"/>
    <dgm:cxn modelId="{EDE7B95E-E297-0B41-BD2A-5BD46B279E34}" srcId="{C3E5A1BF-FCEA-5B49-AD8F-E445599B419A}" destId="{14C54BF7-3B1C-654B-9DCC-5218251347E5}" srcOrd="1" destOrd="0" parTransId="{2588986F-0BE5-FE4B-87A5-A1952DDB2623}" sibTransId="{FEAF0F0D-F4FE-8743-ACA0-137B189CB0AF}"/>
    <dgm:cxn modelId="{336A2565-5A1C-8344-9E9A-BF485F17D06D}" srcId="{7E5C767B-342B-AC46-A2DB-0D5C42EFE5F6}" destId="{65017320-50A3-CF44-90FD-456141A13F98}" srcOrd="0" destOrd="0" parTransId="{305A86F2-2CED-E74D-9DFE-BB2A62A8D428}" sibTransId="{39BD541D-8FA9-014D-AC31-859412D6BCB7}"/>
    <dgm:cxn modelId="{B30CC955-82E2-6E41-BD6A-6B21AF6DA81D}" srcId="{C3E5A1BF-FCEA-5B49-AD8F-E445599B419A}" destId="{FE4F1555-4B0E-7F4F-8141-8F34A5D96981}" srcOrd="0" destOrd="0" parTransId="{71476F32-A933-8344-9BF8-3998F7D375A9}" sibTransId="{CA875098-0E57-2943-915F-3414342AF95B}"/>
    <dgm:cxn modelId="{8440CD5A-856D-8A49-98EB-5A92047CEFB4}" type="presOf" srcId="{E18919AC-740A-BC40-85E2-6F75DA6F5138}" destId="{EA07EEF5-97E4-C74A-8FF2-37B9AE71C5B5}" srcOrd="0" destOrd="0" presId="urn:microsoft.com/office/officeart/2005/8/layout/hierarchy4"/>
    <dgm:cxn modelId="{652C1B7C-F901-CC44-9F45-C8797FB02625}" srcId="{65017320-50A3-CF44-90FD-456141A13F98}" destId="{C3E5A1BF-FCEA-5B49-AD8F-E445599B419A}" srcOrd="0" destOrd="0" parTransId="{FD99EDAB-B126-404B-8DA4-C211F188E828}" sibTransId="{C70DC46C-EC42-CA43-9356-07D02172FCD8}"/>
    <dgm:cxn modelId="{90852682-28D2-5B48-A703-A414367C9D8D}" srcId="{14C54BF7-3B1C-654B-9DCC-5218251347E5}" destId="{09B1038C-1834-2A4E-B30B-01AC232AF76E}" srcOrd="1" destOrd="0" parTransId="{0A798706-A51F-E44F-80C9-47A7414F5A0E}" sibTransId="{73554EBB-CA22-3F43-9ADA-55D977EB273E}"/>
    <dgm:cxn modelId="{8171C390-6937-0644-8BFF-10A64B28EDE1}" srcId="{14C54BF7-3B1C-654B-9DCC-5218251347E5}" destId="{A0ABA15D-BB07-6D48-BACE-811C69D1CCA0}" srcOrd="0" destOrd="0" parTransId="{F1909BD1-92DB-9643-B92C-AE8E5930535E}" sibTransId="{CF500985-9FF6-8243-A8F0-4202B1690451}"/>
    <dgm:cxn modelId="{DE4F689A-BE2F-0241-92C1-D8656AB0EE7D}" srcId="{14C54BF7-3B1C-654B-9DCC-5218251347E5}" destId="{4219218A-EDE2-EF4D-91E3-3448C201E943}" srcOrd="3" destOrd="0" parTransId="{ED74A5D7-7C33-2648-BBA9-D30A2D4EED32}" sibTransId="{A0B9169A-D360-CA45-B91B-822BDED1430E}"/>
    <dgm:cxn modelId="{F5254FA4-1B1B-3C4A-9F53-62BD592A4CCA}" type="presOf" srcId="{CC55ED17-3734-8E4E-821A-92EE960F35F2}" destId="{3F995454-488B-1845-BFD7-B655339D38F5}" srcOrd="0" destOrd="0" presId="urn:microsoft.com/office/officeart/2005/8/layout/hierarchy4"/>
    <dgm:cxn modelId="{15F5DBA7-CE6B-0B48-9912-679F55367B60}" srcId="{14C54BF7-3B1C-654B-9DCC-5218251347E5}" destId="{ADAED72E-9692-E541-81AD-19EA877FE0D6}" srcOrd="2" destOrd="0" parTransId="{A80C768D-0417-F441-A466-90BEE97E5913}" sibTransId="{F1040E12-8A20-D740-A177-604A623A0AFE}"/>
    <dgm:cxn modelId="{42FBD3C3-1C22-164A-B452-3D3722079846}" srcId="{E18919AC-740A-BC40-85E2-6F75DA6F5138}" destId="{FD637391-1041-8D45-8F6F-0240C3A84DCF}" srcOrd="1" destOrd="0" parTransId="{BA251004-ACF7-9245-BD1E-1313CEA7A1E8}" sibTransId="{1CE6B9AA-AA73-1346-87EE-CDD68481799C}"/>
    <dgm:cxn modelId="{7411F3CF-B509-704B-8327-36DCCF370A33}" type="presOf" srcId="{A0ABA15D-BB07-6D48-BACE-811C69D1CCA0}" destId="{FA627397-63BA-9C4E-BCE7-66946FCA3FB8}" srcOrd="0" destOrd="0" presId="urn:microsoft.com/office/officeart/2005/8/layout/hierarchy4"/>
    <dgm:cxn modelId="{0F6525EC-379F-5F4E-ADBB-24F5CA296E29}" type="presOf" srcId="{14C54BF7-3B1C-654B-9DCC-5218251347E5}" destId="{9DA9C59B-3983-CE44-B1FA-B922335A4B55}" srcOrd="0" destOrd="0" presId="urn:microsoft.com/office/officeart/2005/8/layout/hierarchy4"/>
    <dgm:cxn modelId="{BE9580ED-E853-1B4E-B1F7-B7FC2F2C5C71}" type="presOf" srcId="{C3E5A1BF-FCEA-5B49-AD8F-E445599B419A}" destId="{04EC0F6C-016A-2A4B-AA56-37D7614E29B7}" srcOrd="0" destOrd="0" presId="urn:microsoft.com/office/officeart/2005/8/layout/hierarchy4"/>
    <dgm:cxn modelId="{6187D6F1-25E3-314E-8E04-9924EAB8F842}" srcId="{E18919AC-740A-BC40-85E2-6F75DA6F5138}" destId="{CC55ED17-3734-8E4E-821A-92EE960F35F2}" srcOrd="0" destOrd="0" parTransId="{1FE4720E-5C22-3449-A749-D37FE992D550}" sibTransId="{264F0796-6B69-1C44-B465-406E9AEF2D50}"/>
    <dgm:cxn modelId="{232A54F6-AA62-6647-A519-E89825370400}" type="presOf" srcId="{7E5C767B-342B-AC46-A2DB-0D5C42EFE5F6}" destId="{EB1A729B-3A8B-614C-B176-50913E501739}" srcOrd="0" destOrd="0" presId="urn:microsoft.com/office/officeart/2005/8/layout/hierarchy4"/>
    <dgm:cxn modelId="{474CC8FC-B167-6745-A847-DD3F2964DAF0}" srcId="{65017320-50A3-CF44-90FD-456141A13F98}" destId="{E18919AC-740A-BC40-85E2-6F75DA6F5138}" srcOrd="1" destOrd="0" parTransId="{CE948AB1-14CD-8D46-99AD-7EF1045DAE3E}" sibTransId="{A884EABC-C88F-034A-BBDF-7FD45AD42D3A}"/>
    <dgm:cxn modelId="{33ADBC34-8263-9B41-B90D-EA564F02DB9B}" type="presParOf" srcId="{EB1A729B-3A8B-614C-B176-50913E501739}" destId="{9A205AD9-A374-784B-84DC-4407457F61F7}" srcOrd="0" destOrd="0" presId="urn:microsoft.com/office/officeart/2005/8/layout/hierarchy4"/>
    <dgm:cxn modelId="{656BB2ED-15A8-B74A-96BA-9E3E92628CDE}" type="presParOf" srcId="{9A205AD9-A374-784B-84DC-4407457F61F7}" destId="{E599F190-953F-BB49-AE29-44DA15EFE444}" srcOrd="0" destOrd="0" presId="urn:microsoft.com/office/officeart/2005/8/layout/hierarchy4"/>
    <dgm:cxn modelId="{5B62EB2A-C1DC-014B-8332-140130A8574B}" type="presParOf" srcId="{9A205AD9-A374-784B-84DC-4407457F61F7}" destId="{545846FD-5EEA-5146-9AF1-8DA2CC1B82B1}" srcOrd="1" destOrd="0" presId="urn:microsoft.com/office/officeart/2005/8/layout/hierarchy4"/>
    <dgm:cxn modelId="{8CA36574-7B59-A54D-8441-2F652E04DC3D}" type="presParOf" srcId="{9A205AD9-A374-784B-84DC-4407457F61F7}" destId="{947ED9C3-3A1A-B048-92B9-47BECB7975D4}" srcOrd="2" destOrd="0" presId="urn:microsoft.com/office/officeart/2005/8/layout/hierarchy4"/>
    <dgm:cxn modelId="{7FA471D4-A883-E54F-9986-C8381C1D5A62}" type="presParOf" srcId="{947ED9C3-3A1A-B048-92B9-47BECB7975D4}" destId="{55FC6081-CBB2-E04A-B62C-8607607B3B71}" srcOrd="0" destOrd="0" presId="urn:microsoft.com/office/officeart/2005/8/layout/hierarchy4"/>
    <dgm:cxn modelId="{432FA61A-ABE5-1D41-9EB8-3F8D1D76894A}" type="presParOf" srcId="{55FC6081-CBB2-E04A-B62C-8607607B3B71}" destId="{04EC0F6C-016A-2A4B-AA56-37D7614E29B7}" srcOrd="0" destOrd="0" presId="urn:microsoft.com/office/officeart/2005/8/layout/hierarchy4"/>
    <dgm:cxn modelId="{DBC166B1-45DC-F647-8A4B-7D3CC943468A}" type="presParOf" srcId="{55FC6081-CBB2-E04A-B62C-8607607B3B71}" destId="{7FE92ABA-7924-634D-B08B-AB79800E14CD}" srcOrd="1" destOrd="0" presId="urn:microsoft.com/office/officeart/2005/8/layout/hierarchy4"/>
    <dgm:cxn modelId="{F951D154-E485-A44C-AD35-3272E4FEBCEE}" type="presParOf" srcId="{55FC6081-CBB2-E04A-B62C-8607607B3B71}" destId="{AB718C72-001C-4D4B-BAC5-66C0031C6698}" srcOrd="2" destOrd="0" presId="urn:microsoft.com/office/officeart/2005/8/layout/hierarchy4"/>
    <dgm:cxn modelId="{842A90AD-0887-6B43-B8BE-96CCF7CB4832}" type="presParOf" srcId="{AB718C72-001C-4D4B-BAC5-66C0031C6698}" destId="{F48DD822-06A4-FB41-8B9A-F881881FA007}" srcOrd="0" destOrd="0" presId="urn:microsoft.com/office/officeart/2005/8/layout/hierarchy4"/>
    <dgm:cxn modelId="{B2B3B0F7-5CF0-4A4F-89C1-B2B6309FE6E7}" type="presParOf" srcId="{F48DD822-06A4-FB41-8B9A-F881881FA007}" destId="{E10E3611-E6CA-F144-B6B3-71C4A83EE850}" srcOrd="0" destOrd="0" presId="urn:microsoft.com/office/officeart/2005/8/layout/hierarchy4"/>
    <dgm:cxn modelId="{14C7E1D6-669B-A14D-8B04-D88023E1AD0A}" type="presParOf" srcId="{F48DD822-06A4-FB41-8B9A-F881881FA007}" destId="{D27B92D7-2F75-5141-90FF-7AFDFC973C23}" srcOrd="1" destOrd="0" presId="urn:microsoft.com/office/officeart/2005/8/layout/hierarchy4"/>
    <dgm:cxn modelId="{919EA4D6-AB89-8C4E-8FB9-4C6A68BF51E8}" type="presParOf" srcId="{AB718C72-001C-4D4B-BAC5-66C0031C6698}" destId="{85512BB4-4E97-F64C-A8E0-7384D3746B5F}" srcOrd="1" destOrd="0" presId="urn:microsoft.com/office/officeart/2005/8/layout/hierarchy4"/>
    <dgm:cxn modelId="{4AF922D2-18A1-084C-9A21-B08AB7060F75}" type="presParOf" srcId="{AB718C72-001C-4D4B-BAC5-66C0031C6698}" destId="{501DE4B5-F7B4-D749-826F-4CA10918213A}" srcOrd="2" destOrd="0" presId="urn:microsoft.com/office/officeart/2005/8/layout/hierarchy4"/>
    <dgm:cxn modelId="{5FB839C4-2562-4B4C-9426-2584E9F6159D}" type="presParOf" srcId="{501DE4B5-F7B4-D749-826F-4CA10918213A}" destId="{9DA9C59B-3983-CE44-B1FA-B922335A4B55}" srcOrd="0" destOrd="0" presId="urn:microsoft.com/office/officeart/2005/8/layout/hierarchy4"/>
    <dgm:cxn modelId="{3CDBBFF4-4788-4849-8FFE-234406A6E466}" type="presParOf" srcId="{501DE4B5-F7B4-D749-826F-4CA10918213A}" destId="{6968FF87-314F-224E-9861-4B82D4B2B0C8}" srcOrd="1" destOrd="0" presId="urn:microsoft.com/office/officeart/2005/8/layout/hierarchy4"/>
    <dgm:cxn modelId="{DFF296FB-7841-E840-9010-065C9FD9C1E0}" type="presParOf" srcId="{501DE4B5-F7B4-D749-826F-4CA10918213A}" destId="{B3D18890-4FEA-9C42-ACCA-FDDF09B21C3A}" srcOrd="2" destOrd="0" presId="urn:microsoft.com/office/officeart/2005/8/layout/hierarchy4"/>
    <dgm:cxn modelId="{BDF7645D-1629-F843-A84C-F11AE552B5D5}" type="presParOf" srcId="{B3D18890-4FEA-9C42-ACCA-FDDF09B21C3A}" destId="{95E33861-0AAE-4642-90C8-F0F48851C59A}" srcOrd="0" destOrd="0" presId="urn:microsoft.com/office/officeart/2005/8/layout/hierarchy4"/>
    <dgm:cxn modelId="{F9982619-85E6-AB4B-B4E1-80B474374593}" type="presParOf" srcId="{95E33861-0AAE-4642-90C8-F0F48851C59A}" destId="{FA627397-63BA-9C4E-BCE7-66946FCA3FB8}" srcOrd="0" destOrd="0" presId="urn:microsoft.com/office/officeart/2005/8/layout/hierarchy4"/>
    <dgm:cxn modelId="{6141A27F-BF75-2444-B004-6A6A2A4FD5BC}" type="presParOf" srcId="{95E33861-0AAE-4642-90C8-F0F48851C59A}" destId="{66CBFE64-06C8-5844-919E-32F63F73CD96}" srcOrd="1" destOrd="0" presId="urn:microsoft.com/office/officeart/2005/8/layout/hierarchy4"/>
    <dgm:cxn modelId="{CDC2FD94-6A6F-7D43-9D84-52ABA7C7C434}" type="presParOf" srcId="{B3D18890-4FEA-9C42-ACCA-FDDF09B21C3A}" destId="{C5B99274-94ED-2F47-897D-72AC50E08450}" srcOrd="1" destOrd="0" presId="urn:microsoft.com/office/officeart/2005/8/layout/hierarchy4"/>
    <dgm:cxn modelId="{70DB62E1-C267-1F40-A631-07CF037C55DB}" type="presParOf" srcId="{B3D18890-4FEA-9C42-ACCA-FDDF09B21C3A}" destId="{F5F8CB8F-4453-154E-8737-E98700ED8895}" srcOrd="2" destOrd="0" presId="urn:microsoft.com/office/officeart/2005/8/layout/hierarchy4"/>
    <dgm:cxn modelId="{59E529DF-5403-1E4D-A6F4-9A1B295BA8A2}" type="presParOf" srcId="{F5F8CB8F-4453-154E-8737-E98700ED8895}" destId="{A49EAFC2-111F-8449-A44D-680103BA0812}" srcOrd="0" destOrd="0" presId="urn:microsoft.com/office/officeart/2005/8/layout/hierarchy4"/>
    <dgm:cxn modelId="{27294481-5546-3E42-8AF3-335066402833}" type="presParOf" srcId="{F5F8CB8F-4453-154E-8737-E98700ED8895}" destId="{32F0BF8E-6114-224E-AD23-A5E942697E27}" srcOrd="1" destOrd="0" presId="urn:microsoft.com/office/officeart/2005/8/layout/hierarchy4"/>
    <dgm:cxn modelId="{310E7710-105C-014B-8D2C-B52703A4BF91}" type="presParOf" srcId="{B3D18890-4FEA-9C42-ACCA-FDDF09B21C3A}" destId="{CE183B0E-A98A-7846-960C-9D1DBCCC5D7A}" srcOrd="3" destOrd="0" presId="urn:microsoft.com/office/officeart/2005/8/layout/hierarchy4"/>
    <dgm:cxn modelId="{5A6A3969-FDB9-734A-8548-1548D0F3B930}" type="presParOf" srcId="{B3D18890-4FEA-9C42-ACCA-FDDF09B21C3A}" destId="{0B611FE8-267E-D144-A3C9-28D3CC2453BA}" srcOrd="4" destOrd="0" presId="urn:microsoft.com/office/officeart/2005/8/layout/hierarchy4"/>
    <dgm:cxn modelId="{1629BD36-F01F-5249-B3BE-6392F3B849C7}" type="presParOf" srcId="{0B611FE8-267E-D144-A3C9-28D3CC2453BA}" destId="{659EC52E-147A-B64D-B9B2-3A752CDD4737}" srcOrd="0" destOrd="0" presId="urn:microsoft.com/office/officeart/2005/8/layout/hierarchy4"/>
    <dgm:cxn modelId="{4D8FEFDF-4166-E346-B384-F3DDA3F91E14}" type="presParOf" srcId="{0B611FE8-267E-D144-A3C9-28D3CC2453BA}" destId="{3400DB80-E9DD-D64E-9EFE-00E7F81554E7}" srcOrd="1" destOrd="0" presId="urn:microsoft.com/office/officeart/2005/8/layout/hierarchy4"/>
    <dgm:cxn modelId="{72773198-B6EE-474C-9E3C-54AC8B17C07A}" type="presParOf" srcId="{B3D18890-4FEA-9C42-ACCA-FDDF09B21C3A}" destId="{24144D3C-7051-5045-9FE5-A9EF6656A52E}" srcOrd="5" destOrd="0" presId="urn:microsoft.com/office/officeart/2005/8/layout/hierarchy4"/>
    <dgm:cxn modelId="{4CB8189A-E211-254B-ABC3-7B46E0E8B14B}" type="presParOf" srcId="{B3D18890-4FEA-9C42-ACCA-FDDF09B21C3A}" destId="{6BBCE90B-2733-4347-B066-32C2D0F68A65}" srcOrd="6" destOrd="0" presId="urn:microsoft.com/office/officeart/2005/8/layout/hierarchy4"/>
    <dgm:cxn modelId="{A86BE29A-5514-C94D-9B62-F41592B76485}" type="presParOf" srcId="{6BBCE90B-2733-4347-B066-32C2D0F68A65}" destId="{F2D545DB-CB7E-1549-A05F-1DCCCD5403C6}" srcOrd="0" destOrd="0" presId="urn:microsoft.com/office/officeart/2005/8/layout/hierarchy4"/>
    <dgm:cxn modelId="{568F4CFF-1E2C-8A43-8797-3C6C0D7374DE}" type="presParOf" srcId="{6BBCE90B-2733-4347-B066-32C2D0F68A65}" destId="{4D11ECF8-3895-214F-9444-DDEE71DFFD7D}" srcOrd="1" destOrd="0" presId="urn:microsoft.com/office/officeart/2005/8/layout/hierarchy4"/>
    <dgm:cxn modelId="{64B6CBDB-3A63-5745-A4EC-778C8E3EDB56}" type="presParOf" srcId="{B3D18890-4FEA-9C42-ACCA-FDDF09B21C3A}" destId="{B6A42190-B684-844F-A796-D94BCA117A94}" srcOrd="7" destOrd="0" presId="urn:microsoft.com/office/officeart/2005/8/layout/hierarchy4"/>
    <dgm:cxn modelId="{814CC61C-6EEC-9949-8C48-26A977E36C37}" type="presParOf" srcId="{B3D18890-4FEA-9C42-ACCA-FDDF09B21C3A}" destId="{9E02BF30-D50D-E349-A94E-7F0B9CFB5630}" srcOrd="8" destOrd="0" presId="urn:microsoft.com/office/officeart/2005/8/layout/hierarchy4"/>
    <dgm:cxn modelId="{C45BA6C7-E070-8B43-81B4-321F88E5A830}" type="presParOf" srcId="{9E02BF30-D50D-E349-A94E-7F0B9CFB5630}" destId="{4D71F523-6103-2A43-8EA4-FE465AC0BDA3}" srcOrd="0" destOrd="0" presId="urn:microsoft.com/office/officeart/2005/8/layout/hierarchy4"/>
    <dgm:cxn modelId="{F8749D10-541B-344D-80D6-A301F52B5BD9}" type="presParOf" srcId="{9E02BF30-D50D-E349-A94E-7F0B9CFB5630}" destId="{E45C6959-0BB4-8549-8A85-C769B0C2A553}" srcOrd="1" destOrd="0" presId="urn:microsoft.com/office/officeart/2005/8/layout/hierarchy4"/>
    <dgm:cxn modelId="{4B72FDEB-FFAD-BF40-8ABC-4024CC72EC02}" type="presParOf" srcId="{947ED9C3-3A1A-B048-92B9-47BECB7975D4}" destId="{DCEC16C7-A9A2-F44D-964B-94BA12C1D3AF}" srcOrd="1" destOrd="0" presId="urn:microsoft.com/office/officeart/2005/8/layout/hierarchy4"/>
    <dgm:cxn modelId="{1A52A057-642A-4144-9121-77ED6F653B14}" type="presParOf" srcId="{947ED9C3-3A1A-B048-92B9-47BECB7975D4}" destId="{00825693-D00A-D74E-B858-5DEFFEDF8D47}" srcOrd="2" destOrd="0" presId="urn:microsoft.com/office/officeart/2005/8/layout/hierarchy4"/>
    <dgm:cxn modelId="{A4F1070C-2053-6A48-8ECA-899BAA075D04}" type="presParOf" srcId="{00825693-D00A-D74E-B858-5DEFFEDF8D47}" destId="{EA07EEF5-97E4-C74A-8FF2-37B9AE71C5B5}" srcOrd="0" destOrd="0" presId="urn:microsoft.com/office/officeart/2005/8/layout/hierarchy4"/>
    <dgm:cxn modelId="{93DF9236-F7CB-DF44-AF40-CBB6CB38C22B}" type="presParOf" srcId="{00825693-D00A-D74E-B858-5DEFFEDF8D47}" destId="{93B5D837-EB01-E14C-AB22-43622148D74C}" srcOrd="1" destOrd="0" presId="urn:microsoft.com/office/officeart/2005/8/layout/hierarchy4"/>
    <dgm:cxn modelId="{211A9E7B-2953-6244-9CB7-8195853FAD6D}" type="presParOf" srcId="{00825693-D00A-D74E-B858-5DEFFEDF8D47}" destId="{2AEE6899-C400-BD4D-83E4-B3CCCEBA4B4D}" srcOrd="2" destOrd="0" presId="urn:microsoft.com/office/officeart/2005/8/layout/hierarchy4"/>
    <dgm:cxn modelId="{44835BEC-3A6E-624D-8A35-BD1A1B63EF31}" type="presParOf" srcId="{2AEE6899-C400-BD4D-83E4-B3CCCEBA4B4D}" destId="{8D415CF2-0AB5-8D48-9448-370312253197}" srcOrd="0" destOrd="0" presId="urn:microsoft.com/office/officeart/2005/8/layout/hierarchy4"/>
    <dgm:cxn modelId="{9FB23E3E-D345-0442-BF0C-D44244D79833}" type="presParOf" srcId="{8D415CF2-0AB5-8D48-9448-370312253197}" destId="{3F995454-488B-1845-BFD7-B655339D38F5}" srcOrd="0" destOrd="0" presId="urn:microsoft.com/office/officeart/2005/8/layout/hierarchy4"/>
    <dgm:cxn modelId="{AA09A7A8-82D9-4240-B620-F2EC79B1471C}" type="presParOf" srcId="{8D415CF2-0AB5-8D48-9448-370312253197}" destId="{22A9E0E1-6E52-3F48-AEAD-8712202A8C0F}" srcOrd="1" destOrd="0" presId="urn:microsoft.com/office/officeart/2005/8/layout/hierarchy4"/>
    <dgm:cxn modelId="{2659EB21-60DE-9042-82F2-3A49C7345CCE}" type="presParOf" srcId="{2AEE6899-C400-BD4D-83E4-B3CCCEBA4B4D}" destId="{BDDE2495-1009-8D4A-A3AC-CBB84A775B0D}" srcOrd="1" destOrd="0" presId="urn:microsoft.com/office/officeart/2005/8/layout/hierarchy4"/>
    <dgm:cxn modelId="{2AE3FE0C-75EA-2340-9686-DC40D75F1FC2}" type="presParOf" srcId="{2AEE6899-C400-BD4D-83E4-B3CCCEBA4B4D}" destId="{13C9EBC4-71E9-D945-94D8-D99CC10F3F93}" srcOrd="2" destOrd="0" presId="urn:microsoft.com/office/officeart/2005/8/layout/hierarchy4"/>
    <dgm:cxn modelId="{078FB809-8BCF-2D41-A552-630A17F9ACD0}" type="presParOf" srcId="{13C9EBC4-71E9-D945-94D8-D99CC10F3F93}" destId="{CAA9D7B6-7737-9C43-AFED-AD270516CE08}" srcOrd="0" destOrd="0" presId="urn:microsoft.com/office/officeart/2005/8/layout/hierarchy4"/>
    <dgm:cxn modelId="{955DF445-E865-5F42-9126-9A91F3305D9D}" type="presParOf" srcId="{13C9EBC4-71E9-D945-94D8-D99CC10F3F93}" destId="{1C87BF36-A465-0043-BCDB-2E7DE2E7F9B5}"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CD4C6E1-0B5B-524A-A71C-5E2E44740B38}" type="doc">
      <dgm:prSet loTypeId="urn:microsoft.com/office/officeart/2005/8/layout/hProcess10" loCatId="" qsTypeId="urn:microsoft.com/office/officeart/2005/8/quickstyle/simple4" qsCatId="simple" csTypeId="urn:microsoft.com/office/officeart/2005/8/colors/accent1_3" csCatId="accent1" phldr="1"/>
      <dgm:spPr/>
      <dgm:t>
        <a:bodyPr/>
        <a:lstStyle/>
        <a:p>
          <a:endParaRPr lang="en-US"/>
        </a:p>
      </dgm:t>
    </dgm:pt>
    <dgm:pt modelId="{AC7AC815-6822-9E42-B126-18DC2886983B}">
      <dgm:prSet phldrT="[Text]" custT="1"/>
      <dgm:spPr>
        <a:xfrm>
          <a:off x="2501411" y="2053021"/>
          <a:ext cx="1668980" cy="1668980"/>
        </a:xfrm>
      </dgm:spPr>
      <dgm:t>
        <a:bodyPr/>
        <a:lstStyle/>
        <a:p>
          <a:r>
            <a:rPr lang="en-US" sz="2000">
              <a:latin typeface="Arial" panose="020B0604020202020204" pitchFamily="34" charset="0"/>
              <a:ea typeface="+mn-ea"/>
              <a:cs typeface="Arial" panose="020B0604020202020204" pitchFamily="34" charset="0"/>
            </a:rPr>
            <a:t>Students</a:t>
          </a:r>
        </a:p>
      </dgm:t>
    </dgm:pt>
    <dgm:pt modelId="{1CD16519-5FBC-204D-8D41-DE992A9E2E81}" type="parTrans" cxnId="{A4034DB6-488D-D448-8448-9EE0992F247B}">
      <dgm:prSet/>
      <dgm:spPr/>
      <dgm:t>
        <a:bodyPr/>
        <a:lstStyle/>
        <a:p>
          <a:endParaRPr lang="en-US" sz="1600">
            <a:latin typeface="Arial" panose="020B0604020202020204" pitchFamily="34" charset="0"/>
            <a:cs typeface="Arial" panose="020B0604020202020204" pitchFamily="34" charset="0"/>
          </a:endParaRPr>
        </a:p>
      </dgm:t>
    </dgm:pt>
    <dgm:pt modelId="{663CC48C-5278-E844-8729-6B91ACB9DD1E}" type="sibTrans" cxnId="{A4034DB6-488D-D448-8448-9EE0992F247B}">
      <dgm:prSet custT="1"/>
      <dgm:spPr>
        <a:xfrm rot="21600000">
          <a:off x="4286556" y="2640373"/>
          <a:ext cx="433104" cy="401032"/>
        </a:xfrm>
      </dgm:spPr>
      <dgm:t>
        <a:bodyPr/>
        <a:lstStyle/>
        <a:p>
          <a:endParaRPr lang="en-US" sz="1400">
            <a:solidFill>
              <a:sysClr val="window" lastClr="FFFFFF"/>
            </a:solidFill>
            <a:latin typeface="Arial" panose="020B0604020202020204" pitchFamily="34" charset="0"/>
            <a:ea typeface="+mn-ea"/>
            <a:cs typeface="Arial" panose="020B0604020202020204" pitchFamily="34" charset="0"/>
          </a:endParaRPr>
        </a:p>
      </dgm:t>
    </dgm:pt>
    <dgm:pt modelId="{4A09C986-82C3-684C-8FDC-AD77B705B3B1}">
      <dgm:prSet phldrT="[Text]" custT="1"/>
      <dgm:spPr>
        <a:xfrm>
          <a:off x="4770038" y="2043253"/>
          <a:ext cx="1668980" cy="1668980"/>
        </a:xfrm>
      </dgm:spPr>
      <dgm:t>
        <a:bodyPr/>
        <a:lstStyle/>
        <a:p>
          <a:r>
            <a:rPr lang="en-US" sz="2000">
              <a:latin typeface="Arial" panose="020B0604020202020204" pitchFamily="34" charset="0"/>
              <a:ea typeface="+mn-ea"/>
              <a:cs typeface="Arial" panose="020B0604020202020204" pitchFamily="34" charset="0"/>
            </a:rPr>
            <a:t>Classes</a:t>
          </a:r>
        </a:p>
      </dgm:t>
    </dgm:pt>
    <dgm:pt modelId="{4086967C-EB52-2642-89A0-EF4490629B71}" type="parTrans" cxnId="{CC2CF32F-5ED0-1443-9EBB-57537CA2E00E}">
      <dgm:prSet/>
      <dgm:spPr/>
      <dgm:t>
        <a:bodyPr/>
        <a:lstStyle/>
        <a:p>
          <a:endParaRPr lang="en-US" sz="1600">
            <a:latin typeface="Arial" panose="020B0604020202020204" pitchFamily="34" charset="0"/>
            <a:cs typeface="Arial" panose="020B0604020202020204" pitchFamily="34" charset="0"/>
          </a:endParaRPr>
        </a:p>
      </dgm:t>
    </dgm:pt>
    <dgm:pt modelId="{2F7DD6D6-F0FF-AD4C-8B99-0C83BAA423D3}" type="sibTrans" cxnId="{CC2CF32F-5ED0-1443-9EBB-57537CA2E00E}">
      <dgm:prSet custT="1"/>
      <dgm:spPr>
        <a:xfrm rot="21553764">
          <a:off x="6582336" y="2642496"/>
          <a:ext cx="498230" cy="401032"/>
        </a:xfrm>
      </dgm:spPr>
      <dgm:t>
        <a:bodyPr/>
        <a:lstStyle/>
        <a:p>
          <a:endParaRPr lang="en-US" sz="1400">
            <a:solidFill>
              <a:sysClr val="window" lastClr="FFFFFF"/>
            </a:solidFill>
            <a:latin typeface="Arial" panose="020B0604020202020204" pitchFamily="34" charset="0"/>
            <a:ea typeface="+mn-ea"/>
            <a:cs typeface="Arial" panose="020B0604020202020204" pitchFamily="34" charset="0"/>
          </a:endParaRPr>
        </a:p>
      </dgm:t>
    </dgm:pt>
    <dgm:pt modelId="{F33C180A-B7B4-E34F-9883-A4CC5D00A244}">
      <dgm:prSet phldrT="[Text]" custT="1"/>
      <dgm:spPr>
        <a:xfrm>
          <a:off x="244652" y="2047263"/>
          <a:ext cx="1668980" cy="1668980"/>
        </a:xfrm>
      </dgm:spPr>
      <dgm:t>
        <a:bodyPr/>
        <a:lstStyle/>
        <a:p>
          <a:r>
            <a:rPr lang="en-US" sz="2000">
              <a:latin typeface="Arial" panose="020B0604020202020204" pitchFamily="34" charset="0"/>
              <a:ea typeface="+mn-ea"/>
              <a:cs typeface="Arial" panose="020B0604020202020204" pitchFamily="34" charset="0"/>
            </a:rPr>
            <a:t>Site Readiness</a:t>
          </a:r>
        </a:p>
      </dgm:t>
    </dgm:pt>
    <dgm:pt modelId="{0944C00E-4A36-2E45-B767-0F0B877FFC7D}" type="parTrans" cxnId="{1758CA9B-CEF8-A44F-B37A-87090768E404}">
      <dgm:prSet/>
      <dgm:spPr/>
      <dgm:t>
        <a:bodyPr/>
        <a:lstStyle/>
        <a:p>
          <a:endParaRPr lang="en-US" sz="1600">
            <a:latin typeface="Arial" panose="020B0604020202020204" pitchFamily="34" charset="0"/>
            <a:cs typeface="Arial" panose="020B0604020202020204" pitchFamily="34" charset="0"/>
          </a:endParaRPr>
        </a:p>
      </dgm:t>
    </dgm:pt>
    <dgm:pt modelId="{15728313-82AA-1A45-9268-9F94D89A6EEA}" type="sibTrans" cxnId="{1758CA9B-CEF8-A44F-B37A-87090768E404}">
      <dgm:prSet custT="1"/>
      <dgm:spPr>
        <a:xfrm rot="21600000">
          <a:off x="2022623" y="2641196"/>
          <a:ext cx="400736" cy="401032"/>
        </a:xfrm>
      </dgm:spPr>
      <dgm:t>
        <a:bodyPr/>
        <a:lstStyle/>
        <a:p>
          <a:endParaRPr lang="en-US" sz="1400">
            <a:solidFill>
              <a:sysClr val="window" lastClr="FFFFFF"/>
            </a:solidFill>
            <a:latin typeface="Arial" panose="020B0604020202020204" pitchFamily="34" charset="0"/>
            <a:ea typeface="+mn-ea"/>
            <a:cs typeface="Arial" panose="020B0604020202020204" pitchFamily="34" charset="0"/>
          </a:endParaRPr>
        </a:p>
      </dgm:t>
    </dgm:pt>
    <dgm:pt modelId="{E538B39E-EBD9-FC42-AC61-B8BA751122F8}">
      <dgm:prSet phldrT="[Text]" custT="1"/>
      <dgm:spPr>
        <a:xfrm>
          <a:off x="7182918" y="2031019"/>
          <a:ext cx="1668980" cy="1668980"/>
        </a:xfrm>
      </dgm:spPr>
      <dgm:t>
        <a:bodyPr/>
        <a:lstStyle/>
        <a:p>
          <a:r>
            <a:rPr lang="en-US" sz="2000">
              <a:latin typeface="Arial" panose="020B0604020202020204" pitchFamily="34" charset="0"/>
              <a:ea typeface="+mn-ea"/>
              <a:cs typeface="Arial" panose="020B0604020202020204" pitchFamily="34" charset="0"/>
            </a:rPr>
            <a:t>Test Sessions</a:t>
          </a:r>
        </a:p>
      </dgm:t>
    </dgm:pt>
    <dgm:pt modelId="{F0C913B0-B2B5-CF47-8EBA-CB23C2184A15}" type="sibTrans" cxnId="{5123145F-165D-E34C-9A28-6954C2FF4653}">
      <dgm:prSet custT="1"/>
      <dgm:spPr/>
      <dgm:t>
        <a:bodyPr/>
        <a:lstStyle/>
        <a:p>
          <a:endParaRPr lang="en-US" sz="1400">
            <a:latin typeface="Arial" panose="020B0604020202020204" pitchFamily="34" charset="0"/>
            <a:cs typeface="Arial" panose="020B0604020202020204" pitchFamily="34" charset="0"/>
          </a:endParaRPr>
        </a:p>
      </dgm:t>
    </dgm:pt>
    <dgm:pt modelId="{8254BF13-B5E1-E640-9F16-549A224A9B61}" type="parTrans" cxnId="{5123145F-165D-E34C-9A28-6954C2FF4653}">
      <dgm:prSet/>
      <dgm:spPr/>
      <dgm:t>
        <a:bodyPr/>
        <a:lstStyle/>
        <a:p>
          <a:endParaRPr lang="en-US" sz="1600">
            <a:latin typeface="Arial" panose="020B0604020202020204" pitchFamily="34" charset="0"/>
            <a:cs typeface="Arial" panose="020B0604020202020204" pitchFamily="34" charset="0"/>
          </a:endParaRPr>
        </a:p>
      </dgm:t>
    </dgm:pt>
    <dgm:pt modelId="{30E94B75-2B67-4040-8B53-FE45EAD47689}">
      <dgm:prSet custT="1"/>
      <dgm:spPr/>
      <dgm:t>
        <a:bodyPr/>
        <a:lstStyle/>
        <a:p>
          <a:r>
            <a:rPr lang="en-US" sz="2000">
              <a:latin typeface="Arial" panose="020B0604020202020204" pitchFamily="34" charset="0"/>
              <a:cs typeface="Arial" panose="020B0604020202020204" pitchFamily="34" charset="0"/>
            </a:rPr>
            <a:t>Dashboard</a:t>
          </a:r>
        </a:p>
      </dgm:t>
    </dgm:pt>
    <dgm:pt modelId="{7785D2BB-78F5-364B-B035-253ED6904F55}" type="parTrans" cxnId="{10E09F4B-5A17-764A-9683-B33B9ECBC031}">
      <dgm:prSet/>
      <dgm:spPr/>
      <dgm:t>
        <a:bodyPr/>
        <a:lstStyle/>
        <a:p>
          <a:endParaRPr lang="en-US" sz="1600">
            <a:latin typeface="Arial" panose="020B0604020202020204" pitchFamily="34" charset="0"/>
            <a:cs typeface="Arial" panose="020B0604020202020204" pitchFamily="34" charset="0"/>
          </a:endParaRPr>
        </a:p>
      </dgm:t>
    </dgm:pt>
    <dgm:pt modelId="{5936B4A2-93D1-384C-88ED-ECC5FCD35E11}" type="sibTrans" cxnId="{10E09F4B-5A17-764A-9683-B33B9ECBC031}">
      <dgm:prSet/>
      <dgm:spPr/>
      <dgm:t>
        <a:bodyPr/>
        <a:lstStyle/>
        <a:p>
          <a:endParaRPr lang="en-US" sz="1600">
            <a:latin typeface="Arial" panose="020B0604020202020204" pitchFamily="34" charset="0"/>
            <a:cs typeface="Arial" panose="020B0604020202020204" pitchFamily="34" charset="0"/>
          </a:endParaRPr>
        </a:p>
      </dgm:t>
    </dgm:pt>
    <dgm:pt modelId="{AB62DA11-C06C-7040-863A-C30D925381C3}">
      <dgm:prSet custT="1"/>
      <dgm:spPr/>
      <dgm:t>
        <a:bodyPr/>
        <a:lstStyle/>
        <a:p>
          <a:r>
            <a:rPr lang="en-US" sz="2000">
              <a:latin typeface="Arial" panose="020B0604020202020204" pitchFamily="34" charset="0"/>
              <a:cs typeface="Arial" panose="020B0604020202020204" pitchFamily="34" charset="0"/>
            </a:rPr>
            <a:t>Home</a:t>
          </a:r>
        </a:p>
      </dgm:t>
    </dgm:pt>
    <dgm:pt modelId="{CCD35445-8212-1942-AAE1-588686A69E32}" type="parTrans" cxnId="{8B5416C1-E840-814A-9FD8-4DA1C0362D72}">
      <dgm:prSet/>
      <dgm:spPr/>
      <dgm:t>
        <a:bodyPr/>
        <a:lstStyle/>
        <a:p>
          <a:endParaRPr lang="en-US" sz="1600">
            <a:latin typeface="Arial" panose="020B0604020202020204" pitchFamily="34" charset="0"/>
            <a:cs typeface="Arial" panose="020B0604020202020204" pitchFamily="34" charset="0"/>
          </a:endParaRPr>
        </a:p>
      </dgm:t>
    </dgm:pt>
    <dgm:pt modelId="{17FBCEF8-0EB9-5440-ADA6-5EC492E579C3}" type="sibTrans" cxnId="{8B5416C1-E840-814A-9FD8-4DA1C0362D72}">
      <dgm:prSet custT="1"/>
      <dgm:spPr/>
      <dgm:t>
        <a:bodyPr/>
        <a:lstStyle/>
        <a:p>
          <a:endParaRPr lang="en-US" sz="1400">
            <a:latin typeface="Arial" panose="020B0604020202020204" pitchFamily="34" charset="0"/>
            <a:cs typeface="Arial" panose="020B0604020202020204" pitchFamily="34" charset="0"/>
          </a:endParaRPr>
        </a:p>
      </dgm:t>
    </dgm:pt>
    <dgm:pt modelId="{0F6C728B-6076-0948-8ABA-35FBA9E299C3}" type="pres">
      <dgm:prSet presAssocID="{5CD4C6E1-0B5B-524A-A71C-5E2E44740B38}" presName="Name0" presStyleCnt="0">
        <dgm:presLayoutVars>
          <dgm:dir/>
          <dgm:resizeHandles val="exact"/>
        </dgm:presLayoutVars>
      </dgm:prSet>
      <dgm:spPr/>
    </dgm:pt>
    <dgm:pt modelId="{F3E396A9-B37B-F442-9865-613968C04F4A}" type="pres">
      <dgm:prSet presAssocID="{AB62DA11-C06C-7040-863A-C30D925381C3}" presName="composite" presStyleCnt="0"/>
      <dgm:spPr/>
    </dgm:pt>
    <dgm:pt modelId="{B5C4F185-F4F7-354F-8995-D1813004C4B6}" type="pres">
      <dgm:prSet presAssocID="{AB62DA11-C06C-7040-863A-C30D925381C3}" presName="imagSh" presStyleLbl="bgImgPlace1" presStyleIdx="0" presStyleCnt="6" custScaleX="71874" custScaleY="84787" custLinFactNeighborX="-1657" custLinFactNeighborY="-5476"/>
      <dgm:spPr>
        <a:blipFill>
          <a:blip xmlns:r="http://schemas.openxmlformats.org/officeDocument/2006/relationships" r:embed="rId1"/>
          <a:srcRect/>
          <a:stretch>
            <a:fillRect/>
          </a:stretch>
        </a:blipFill>
      </dgm:spPr>
    </dgm:pt>
    <dgm:pt modelId="{817F258F-CB3D-324F-88D4-2461488304AB}" type="pres">
      <dgm:prSet presAssocID="{AB62DA11-C06C-7040-863A-C30D925381C3}" presName="txNode" presStyleLbl="node1" presStyleIdx="0" presStyleCnt="6" custLinFactNeighborY="8440">
        <dgm:presLayoutVars>
          <dgm:bulletEnabled val="1"/>
        </dgm:presLayoutVars>
      </dgm:prSet>
      <dgm:spPr/>
    </dgm:pt>
    <dgm:pt modelId="{5D07174D-9D78-7C40-A8B2-EE1E582E50C2}" type="pres">
      <dgm:prSet presAssocID="{17FBCEF8-0EB9-5440-ADA6-5EC492E579C3}" presName="sibTrans" presStyleLbl="sibTrans2D1" presStyleIdx="0" presStyleCnt="5" custLinFactY="100000" custLinFactNeighborX="52026" custLinFactNeighborY="167147"/>
      <dgm:spPr/>
    </dgm:pt>
    <dgm:pt modelId="{2B15D4AC-B56F-904A-A3E9-E648C5E8F54B}" type="pres">
      <dgm:prSet presAssocID="{17FBCEF8-0EB9-5440-ADA6-5EC492E579C3}" presName="connTx" presStyleLbl="sibTrans2D1" presStyleIdx="0" presStyleCnt="5"/>
      <dgm:spPr/>
    </dgm:pt>
    <dgm:pt modelId="{8BC7DE85-8A68-0948-BC2A-404CE73420B1}" type="pres">
      <dgm:prSet presAssocID="{F33C180A-B7B4-E34F-9883-A4CC5D00A244}" presName="composite" presStyleCnt="0"/>
      <dgm:spPr/>
    </dgm:pt>
    <dgm:pt modelId="{4540B7ED-B23A-FB41-B0C3-8A2E4D890C92}" type="pres">
      <dgm:prSet presAssocID="{F33C180A-B7B4-E34F-9883-A4CC5D00A244}" presName="imagSh" presStyleLbl="bgImgPlace1" presStyleIdx="1" presStyleCnt="6" custScaleX="77421" custScaleY="72119" custLinFactNeighborX="-43" custLinFactNeighborY="-1228"/>
      <dgm:spPr>
        <a:xfrm>
          <a:off x="4" y="1074856"/>
          <a:ext cx="1292141" cy="1203652"/>
        </a:xfrm>
        <a:prstGeom prst="roundRect">
          <a:avLst>
            <a:gd name="adj" fmla="val 10000"/>
          </a:avLst>
        </a:prstGeom>
        <a:blipFill>
          <a:blip xmlns:r="http://schemas.openxmlformats.org/officeDocument/2006/relationships" r:embed="rId2" cstate="email">
            <a:extLst>
              <a:ext uri="{28A0092B-C50C-407E-A947-70E740481C1C}">
                <a14:useLocalDpi xmlns:a14="http://schemas.microsoft.com/office/drawing/2010/main" val="0"/>
              </a:ext>
            </a:extLst>
          </a:blip>
          <a:srcRect/>
          <a:stretch>
            <a:fillRect/>
          </a:stretch>
        </a:blipFill>
      </dgm:spPr>
    </dgm:pt>
    <dgm:pt modelId="{62DA462F-0FC9-6144-85B4-647E281F0DB7}" type="pres">
      <dgm:prSet presAssocID="{F33C180A-B7B4-E34F-9883-A4CC5D00A244}" presName="txNode" presStyleLbl="node1" presStyleIdx="1" presStyleCnt="6" custScaleX="115874" custLinFactNeighborX="340" custLinFactNeighborY="11820">
        <dgm:presLayoutVars>
          <dgm:bulletEnabled val="1"/>
        </dgm:presLayoutVars>
      </dgm:prSet>
      <dgm:spPr>
        <a:prstGeom prst="roundRect">
          <a:avLst>
            <a:gd name="adj" fmla="val 10000"/>
          </a:avLst>
        </a:prstGeom>
      </dgm:spPr>
    </dgm:pt>
    <dgm:pt modelId="{7C23C1AB-F2B5-564C-A331-8D4BFE07132D}" type="pres">
      <dgm:prSet presAssocID="{15728313-82AA-1A45-9268-9F94D89A6EEA}" presName="sibTrans" presStyleLbl="sibTrans2D1" presStyleIdx="1" presStyleCnt="5" custAng="21539298" custScaleX="88838" custLinFactY="100000" custLinFactNeighborX="29719" custLinFactNeighborY="166020"/>
      <dgm:spPr>
        <a:prstGeom prst="rightArrow">
          <a:avLst>
            <a:gd name="adj1" fmla="val 60000"/>
            <a:gd name="adj2" fmla="val 50000"/>
          </a:avLst>
        </a:prstGeom>
      </dgm:spPr>
    </dgm:pt>
    <dgm:pt modelId="{23EC27F2-BBD2-E24B-8390-2B17894E0E96}" type="pres">
      <dgm:prSet presAssocID="{15728313-82AA-1A45-9268-9F94D89A6EEA}" presName="connTx" presStyleLbl="sibTrans2D1" presStyleIdx="1" presStyleCnt="5"/>
      <dgm:spPr/>
    </dgm:pt>
    <dgm:pt modelId="{08D96BFF-3EA1-4843-AD71-D972E52189C9}" type="pres">
      <dgm:prSet presAssocID="{AC7AC815-6822-9E42-B126-18DC2886983B}" presName="composite" presStyleCnt="0"/>
      <dgm:spPr/>
    </dgm:pt>
    <dgm:pt modelId="{B1AF1EF2-C046-684F-8212-DBFA6F36A213}" type="pres">
      <dgm:prSet presAssocID="{AC7AC815-6822-9E42-B126-18DC2886983B}" presName="imagSh" presStyleLbl="bgImgPlace1" presStyleIdx="2" presStyleCnt="6" custScaleX="60605" custScaleY="62875" custLinFactNeighborX="-1194" custLinFactNeighborY="775"/>
      <dgm:spPr>
        <a:xfrm>
          <a:off x="2436929" y="1192553"/>
          <a:ext cx="1011485" cy="1049371"/>
        </a:xfrm>
        <a:prstGeom prst="roundRect">
          <a:avLst>
            <a:gd name="adj" fmla="val 10000"/>
          </a:avLst>
        </a:prstGeom>
        <a:blipFill>
          <a:blip xmlns:r="http://schemas.openxmlformats.org/officeDocument/2006/relationships" r:embed="rId3" cstate="email">
            <a:extLst>
              <a:ext uri="{28A0092B-C50C-407E-A947-70E740481C1C}">
                <a14:useLocalDpi xmlns:a14="http://schemas.microsoft.com/office/drawing/2010/main" val="0"/>
              </a:ext>
            </a:extLst>
          </a:blip>
          <a:srcRect/>
          <a:stretch>
            <a:fillRect/>
          </a:stretch>
        </a:blipFill>
      </dgm:spPr>
    </dgm:pt>
    <dgm:pt modelId="{55763D2A-FEF4-7E44-B9E9-51DEEAB95E9A}" type="pres">
      <dgm:prSet presAssocID="{AC7AC815-6822-9E42-B126-18DC2886983B}" presName="txNode" presStyleLbl="node1" presStyleIdx="2" presStyleCnt="6" custScaleX="123424" custScaleY="102968" custLinFactNeighborX="-666" custLinFactNeighborY="14476">
        <dgm:presLayoutVars>
          <dgm:bulletEnabled val="1"/>
        </dgm:presLayoutVars>
      </dgm:prSet>
      <dgm:spPr>
        <a:prstGeom prst="roundRect">
          <a:avLst>
            <a:gd name="adj" fmla="val 10000"/>
          </a:avLst>
        </a:prstGeom>
      </dgm:spPr>
    </dgm:pt>
    <dgm:pt modelId="{A3CF685B-E86D-4249-BAAA-1388E63F3C8D}" type="pres">
      <dgm:prSet presAssocID="{663CC48C-5278-E844-8729-6B91ACB9DD1E}" presName="sibTrans" presStyleLbl="sibTrans2D1" presStyleIdx="2" presStyleCnt="5" custAng="21549118" custLinFactY="100000" custLinFactNeighborX="82025" custLinFactNeighborY="168860"/>
      <dgm:spPr>
        <a:prstGeom prst="rightArrow">
          <a:avLst>
            <a:gd name="adj1" fmla="val 60000"/>
            <a:gd name="adj2" fmla="val 50000"/>
          </a:avLst>
        </a:prstGeom>
      </dgm:spPr>
    </dgm:pt>
    <dgm:pt modelId="{9FD55528-9E72-2A4A-868A-904D5722B968}" type="pres">
      <dgm:prSet presAssocID="{663CC48C-5278-E844-8729-6B91ACB9DD1E}" presName="connTx" presStyleLbl="sibTrans2D1" presStyleIdx="2" presStyleCnt="5"/>
      <dgm:spPr/>
    </dgm:pt>
    <dgm:pt modelId="{DBB71B8E-624D-C64C-9AC0-FED831125C77}" type="pres">
      <dgm:prSet presAssocID="{4A09C986-82C3-684C-8FDC-AD77B705B3B1}" presName="composite" presStyleCnt="0"/>
      <dgm:spPr/>
    </dgm:pt>
    <dgm:pt modelId="{2100D4B6-7A61-7247-8432-83EA6F392176}" type="pres">
      <dgm:prSet presAssocID="{4A09C986-82C3-684C-8FDC-AD77B705B3B1}" presName="imagSh" presStyleLbl="bgImgPlace1" presStyleIdx="3" presStyleCnt="6" custScaleX="85510" custScaleY="86074" custLinFactNeighborX="-1791" custLinFactNeighborY="-4215"/>
      <dgm:spPr>
        <a:xfrm>
          <a:off x="4685720" y="1035322"/>
          <a:ext cx="1427145" cy="1436558"/>
        </a:xfrm>
        <a:prstGeom prst="roundRect">
          <a:avLst>
            <a:gd name="adj" fmla="val 10000"/>
          </a:avLst>
        </a:prstGeom>
        <a:blipFill>
          <a:blip xmlns:r="http://schemas.openxmlformats.org/officeDocument/2006/relationships" r:embed="rId4" cstate="email">
            <a:extLst>
              <a:ext uri="{28A0092B-C50C-407E-A947-70E740481C1C}">
                <a14:useLocalDpi xmlns:a14="http://schemas.microsoft.com/office/drawing/2010/main" val="0"/>
              </a:ext>
            </a:extLst>
          </a:blip>
          <a:srcRect/>
          <a:stretch>
            <a:fillRect/>
          </a:stretch>
        </a:blipFill>
      </dgm:spPr>
    </dgm:pt>
    <dgm:pt modelId="{8393E3FB-01A7-C94E-8932-63BAC2969FAE}" type="pres">
      <dgm:prSet presAssocID="{4A09C986-82C3-684C-8FDC-AD77B705B3B1}" presName="txNode" presStyleLbl="node1" presStyleIdx="3" presStyleCnt="6" custLinFactNeighborX="-5773" custLinFactNeighborY="8091">
        <dgm:presLayoutVars>
          <dgm:bulletEnabled val="1"/>
        </dgm:presLayoutVars>
      </dgm:prSet>
      <dgm:spPr>
        <a:prstGeom prst="roundRect">
          <a:avLst>
            <a:gd name="adj" fmla="val 10000"/>
          </a:avLst>
        </a:prstGeom>
      </dgm:spPr>
    </dgm:pt>
    <dgm:pt modelId="{F4C1B16D-3676-994F-9AAF-1D300F13C4E6}" type="pres">
      <dgm:prSet presAssocID="{2F7DD6D6-F0FF-AD4C-8B99-0C83BAA423D3}" presName="sibTrans" presStyleLbl="sibTrans2D1" presStyleIdx="3" presStyleCnt="5" custScaleX="150224" custLinFactY="100000" custLinFactNeighborX="45426" custLinFactNeighborY="165130"/>
      <dgm:spPr>
        <a:prstGeom prst="rightArrow">
          <a:avLst>
            <a:gd name="adj1" fmla="val 60000"/>
            <a:gd name="adj2" fmla="val 50000"/>
          </a:avLst>
        </a:prstGeom>
      </dgm:spPr>
    </dgm:pt>
    <dgm:pt modelId="{A80463E7-41AB-AD49-AD40-F7922EB91961}" type="pres">
      <dgm:prSet presAssocID="{2F7DD6D6-F0FF-AD4C-8B99-0C83BAA423D3}" presName="connTx" presStyleLbl="sibTrans2D1" presStyleIdx="3" presStyleCnt="5"/>
      <dgm:spPr/>
    </dgm:pt>
    <dgm:pt modelId="{0D3864F6-070D-FC40-9143-C730E9EAFBAE}" type="pres">
      <dgm:prSet presAssocID="{E538B39E-EBD9-FC42-AC61-B8BA751122F8}" presName="composite" presStyleCnt="0"/>
      <dgm:spPr/>
    </dgm:pt>
    <dgm:pt modelId="{2BEC79CB-AF61-DC47-910F-BF990737B9F8}" type="pres">
      <dgm:prSet presAssocID="{E538B39E-EBD9-FC42-AC61-B8BA751122F8}" presName="imagSh" presStyleLbl="bgImgPlace1" presStyleIdx="4" presStyleCnt="6" custScaleX="66518" custScaleY="64802" custLinFactNeighborX="-7761" custLinFactNeighborY="686"/>
      <dgm:spPr>
        <a:xfrm>
          <a:off x="7060376" y="1183027"/>
          <a:ext cx="1110172" cy="1081532"/>
        </a:xfrm>
        <a:prstGeom prst="roundRect">
          <a:avLst>
            <a:gd name="adj" fmla="val 10000"/>
          </a:avLst>
        </a:prstGeom>
        <a:blipFill>
          <a:blip xmlns:r="http://schemas.openxmlformats.org/officeDocument/2006/relationships" r:embed="rId5" cstate="email">
            <a:extLst>
              <a:ext uri="{28A0092B-C50C-407E-A947-70E740481C1C}">
                <a14:useLocalDpi xmlns:a14="http://schemas.microsoft.com/office/drawing/2010/main" val="0"/>
              </a:ext>
            </a:extLst>
          </a:blip>
          <a:srcRect/>
          <a:stretch>
            <a:fillRect/>
          </a:stretch>
        </a:blipFill>
      </dgm:spPr>
    </dgm:pt>
    <dgm:pt modelId="{3C59F388-B46D-4247-A900-5B57C1BABE1C}" type="pres">
      <dgm:prSet presAssocID="{E538B39E-EBD9-FC42-AC61-B8BA751122F8}" presName="txNode" presStyleLbl="node1" presStyleIdx="4" presStyleCnt="6" custScaleX="100087" custLinFactNeighborX="-7843" custLinFactNeighborY="13520">
        <dgm:presLayoutVars>
          <dgm:bulletEnabled val="1"/>
        </dgm:presLayoutVars>
      </dgm:prSet>
      <dgm:spPr>
        <a:prstGeom prst="roundRect">
          <a:avLst>
            <a:gd name="adj" fmla="val 10000"/>
          </a:avLst>
        </a:prstGeom>
      </dgm:spPr>
    </dgm:pt>
    <dgm:pt modelId="{E18AE9ED-D16A-224D-BD76-06110B37F0C0}" type="pres">
      <dgm:prSet presAssocID="{F0C913B0-B2B5-CF47-8EBA-CB23C2184A15}" presName="sibTrans" presStyleLbl="sibTrans2D1" presStyleIdx="4" presStyleCnt="5" custScaleX="120163" custLinFactY="100000" custLinFactNeighborX="61396" custLinFactNeighborY="170190"/>
      <dgm:spPr/>
    </dgm:pt>
    <dgm:pt modelId="{41066F1C-F70A-8E4A-8924-967469F7F89A}" type="pres">
      <dgm:prSet presAssocID="{F0C913B0-B2B5-CF47-8EBA-CB23C2184A15}" presName="connTx" presStyleLbl="sibTrans2D1" presStyleIdx="4" presStyleCnt="5"/>
      <dgm:spPr/>
    </dgm:pt>
    <dgm:pt modelId="{A9A719E8-8EEC-1D4C-BF1A-1AB8F9FF6DFC}" type="pres">
      <dgm:prSet presAssocID="{30E94B75-2B67-4040-8B53-FE45EAD47689}" presName="composite" presStyleCnt="0"/>
      <dgm:spPr/>
    </dgm:pt>
    <dgm:pt modelId="{3058740E-518E-8645-9768-A3E3266BCDFF}" type="pres">
      <dgm:prSet presAssocID="{30E94B75-2B67-4040-8B53-FE45EAD47689}" presName="imagSh" presStyleLbl="bgImgPlace1" presStyleIdx="5" presStyleCnt="6" custLinFactNeighborX="-8687" custLinFactNeighborY="-9584"/>
      <dgm:spPr>
        <a:blipFill>
          <a:blip xmlns:r="http://schemas.openxmlformats.org/officeDocument/2006/relationships" r:embed="rId6">
            <a:extLst>
              <a:ext uri="{28A0092B-C50C-407E-A947-70E740481C1C}">
                <a14:useLocalDpi xmlns:a14="http://schemas.microsoft.com/office/drawing/2010/main" val="0"/>
              </a:ext>
            </a:extLst>
          </a:blip>
          <a:srcRect/>
          <a:stretch>
            <a:fillRect/>
          </a:stretch>
        </a:blipFill>
      </dgm:spPr>
    </dgm:pt>
    <dgm:pt modelId="{4F5C04E3-6022-804B-AAFB-D81A5D5E858A}" type="pres">
      <dgm:prSet presAssocID="{30E94B75-2B67-4040-8B53-FE45EAD47689}" presName="txNode" presStyleLbl="node1" presStyleIdx="5" presStyleCnt="6" custScaleX="126986" custScaleY="102706" custLinFactNeighborX="-10859" custLinFactNeighborY="5064">
        <dgm:presLayoutVars>
          <dgm:bulletEnabled val="1"/>
        </dgm:presLayoutVars>
      </dgm:prSet>
      <dgm:spPr/>
    </dgm:pt>
  </dgm:ptLst>
  <dgm:cxnLst>
    <dgm:cxn modelId="{CD8E8205-ABA9-C846-AFBA-06D6BEB56C89}" type="presOf" srcId="{E538B39E-EBD9-FC42-AC61-B8BA751122F8}" destId="{3C59F388-B46D-4247-A900-5B57C1BABE1C}" srcOrd="0" destOrd="0" presId="urn:microsoft.com/office/officeart/2005/8/layout/hProcess10"/>
    <dgm:cxn modelId="{9A332129-960C-A04D-83DF-0163908C6EC9}" type="presOf" srcId="{15728313-82AA-1A45-9268-9F94D89A6EEA}" destId="{7C23C1AB-F2B5-564C-A331-8D4BFE07132D}" srcOrd="0" destOrd="0" presId="urn:microsoft.com/office/officeart/2005/8/layout/hProcess10"/>
    <dgm:cxn modelId="{CC2CF32F-5ED0-1443-9EBB-57537CA2E00E}" srcId="{5CD4C6E1-0B5B-524A-A71C-5E2E44740B38}" destId="{4A09C986-82C3-684C-8FDC-AD77B705B3B1}" srcOrd="3" destOrd="0" parTransId="{4086967C-EB52-2642-89A0-EF4490629B71}" sibTransId="{2F7DD6D6-F0FF-AD4C-8B99-0C83BAA423D3}"/>
    <dgm:cxn modelId="{5123145F-165D-E34C-9A28-6954C2FF4653}" srcId="{5CD4C6E1-0B5B-524A-A71C-5E2E44740B38}" destId="{E538B39E-EBD9-FC42-AC61-B8BA751122F8}" srcOrd="4" destOrd="0" parTransId="{8254BF13-B5E1-E640-9F16-549A224A9B61}" sibTransId="{F0C913B0-B2B5-CF47-8EBA-CB23C2184A15}"/>
    <dgm:cxn modelId="{80541061-245A-8B44-857C-DAE73C13A160}" type="presOf" srcId="{17FBCEF8-0EB9-5440-ADA6-5EC492E579C3}" destId="{2B15D4AC-B56F-904A-A3E9-E648C5E8F54B}" srcOrd="1" destOrd="0" presId="urn:microsoft.com/office/officeart/2005/8/layout/hProcess10"/>
    <dgm:cxn modelId="{0B0FBB61-DFB1-5A40-9047-9CDB406FE2A7}" type="presOf" srcId="{30E94B75-2B67-4040-8B53-FE45EAD47689}" destId="{4F5C04E3-6022-804B-AAFB-D81A5D5E858A}" srcOrd="0" destOrd="0" presId="urn:microsoft.com/office/officeart/2005/8/layout/hProcess10"/>
    <dgm:cxn modelId="{A5988A64-CE74-6F40-AD7A-5F64073AC53F}" type="presOf" srcId="{AC7AC815-6822-9E42-B126-18DC2886983B}" destId="{55763D2A-FEF4-7E44-B9E9-51DEEAB95E9A}" srcOrd="0" destOrd="0" presId="urn:microsoft.com/office/officeart/2005/8/layout/hProcess10"/>
    <dgm:cxn modelId="{6D6BF367-2503-6645-BDCE-3ABFD1FB7499}" type="presOf" srcId="{F0C913B0-B2B5-CF47-8EBA-CB23C2184A15}" destId="{41066F1C-F70A-8E4A-8924-967469F7F89A}" srcOrd="1" destOrd="0" presId="urn:microsoft.com/office/officeart/2005/8/layout/hProcess10"/>
    <dgm:cxn modelId="{10E09F4B-5A17-764A-9683-B33B9ECBC031}" srcId="{5CD4C6E1-0B5B-524A-A71C-5E2E44740B38}" destId="{30E94B75-2B67-4040-8B53-FE45EAD47689}" srcOrd="5" destOrd="0" parTransId="{7785D2BB-78F5-364B-B035-253ED6904F55}" sibTransId="{5936B4A2-93D1-384C-88ED-ECC5FCD35E11}"/>
    <dgm:cxn modelId="{D1C1007D-05AD-3A4F-8202-6B5E20B797D3}" type="presOf" srcId="{15728313-82AA-1A45-9268-9F94D89A6EEA}" destId="{23EC27F2-BBD2-E24B-8390-2B17894E0E96}" srcOrd="1" destOrd="0" presId="urn:microsoft.com/office/officeart/2005/8/layout/hProcess10"/>
    <dgm:cxn modelId="{1B3E2A82-923D-F54B-9E7B-223EDF12DA93}" type="presOf" srcId="{F0C913B0-B2B5-CF47-8EBA-CB23C2184A15}" destId="{E18AE9ED-D16A-224D-BD76-06110B37F0C0}" srcOrd="0" destOrd="0" presId="urn:microsoft.com/office/officeart/2005/8/layout/hProcess10"/>
    <dgm:cxn modelId="{3414E896-51DC-CD4E-BC8C-2944755DF63A}" type="presOf" srcId="{663CC48C-5278-E844-8729-6B91ACB9DD1E}" destId="{9FD55528-9E72-2A4A-868A-904D5722B968}" srcOrd="1" destOrd="0" presId="urn:microsoft.com/office/officeart/2005/8/layout/hProcess10"/>
    <dgm:cxn modelId="{1758CA9B-CEF8-A44F-B37A-87090768E404}" srcId="{5CD4C6E1-0B5B-524A-A71C-5E2E44740B38}" destId="{F33C180A-B7B4-E34F-9883-A4CC5D00A244}" srcOrd="1" destOrd="0" parTransId="{0944C00E-4A36-2E45-B767-0F0B877FFC7D}" sibTransId="{15728313-82AA-1A45-9268-9F94D89A6EEA}"/>
    <dgm:cxn modelId="{F2FC8DAB-C3A0-AE48-ABB2-956FC3B4D176}" type="presOf" srcId="{AB62DA11-C06C-7040-863A-C30D925381C3}" destId="{817F258F-CB3D-324F-88D4-2461488304AB}" srcOrd="0" destOrd="0" presId="urn:microsoft.com/office/officeart/2005/8/layout/hProcess10"/>
    <dgm:cxn modelId="{803CB5B1-4F0B-3A4E-A47D-917122905016}" type="presOf" srcId="{663CC48C-5278-E844-8729-6B91ACB9DD1E}" destId="{A3CF685B-E86D-4249-BAAA-1388E63F3C8D}" srcOrd="0" destOrd="0" presId="urn:microsoft.com/office/officeart/2005/8/layout/hProcess10"/>
    <dgm:cxn modelId="{A4034DB6-488D-D448-8448-9EE0992F247B}" srcId="{5CD4C6E1-0B5B-524A-A71C-5E2E44740B38}" destId="{AC7AC815-6822-9E42-B126-18DC2886983B}" srcOrd="2" destOrd="0" parTransId="{1CD16519-5FBC-204D-8D41-DE992A9E2E81}" sibTransId="{663CC48C-5278-E844-8729-6B91ACB9DD1E}"/>
    <dgm:cxn modelId="{8B5416C1-E840-814A-9FD8-4DA1C0362D72}" srcId="{5CD4C6E1-0B5B-524A-A71C-5E2E44740B38}" destId="{AB62DA11-C06C-7040-863A-C30D925381C3}" srcOrd="0" destOrd="0" parTransId="{CCD35445-8212-1942-AAE1-588686A69E32}" sibTransId="{17FBCEF8-0EB9-5440-ADA6-5EC492E579C3}"/>
    <dgm:cxn modelId="{7FA178C6-C203-F942-B0BE-E5412C5CEBBA}" type="presOf" srcId="{5CD4C6E1-0B5B-524A-A71C-5E2E44740B38}" destId="{0F6C728B-6076-0948-8ABA-35FBA9E299C3}" srcOrd="0" destOrd="0" presId="urn:microsoft.com/office/officeart/2005/8/layout/hProcess10"/>
    <dgm:cxn modelId="{967D15D0-18B9-9547-8777-350D25D3928C}" type="presOf" srcId="{2F7DD6D6-F0FF-AD4C-8B99-0C83BAA423D3}" destId="{A80463E7-41AB-AD49-AD40-F7922EB91961}" srcOrd="1" destOrd="0" presId="urn:microsoft.com/office/officeart/2005/8/layout/hProcess10"/>
    <dgm:cxn modelId="{98399BD4-FBB2-3444-85ED-528C688EC7DA}" type="presOf" srcId="{2F7DD6D6-F0FF-AD4C-8B99-0C83BAA423D3}" destId="{F4C1B16D-3676-994F-9AAF-1D300F13C4E6}" srcOrd="0" destOrd="0" presId="urn:microsoft.com/office/officeart/2005/8/layout/hProcess10"/>
    <dgm:cxn modelId="{EF468FE0-C213-5F44-A487-30DF67C503E7}" type="presOf" srcId="{4A09C986-82C3-684C-8FDC-AD77B705B3B1}" destId="{8393E3FB-01A7-C94E-8932-63BAC2969FAE}" srcOrd="0" destOrd="0" presId="urn:microsoft.com/office/officeart/2005/8/layout/hProcess10"/>
    <dgm:cxn modelId="{7C5A0AE8-97E5-0445-A7CD-62C3AD0B5507}" type="presOf" srcId="{17FBCEF8-0EB9-5440-ADA6-5EC492E579C3}" destId="{5D07174D-9D78-7C40-A8B2-EE1E582E50C2}" srcOrd="0" destOrd="0" presId="urn:microsoft.com/office/officeart/2005/8/layout/hProcess10"/>
    <dgm:cxn modelId="{9A8709FC-FCB0-4C4D-A43A-DAC453342E94}" type="presOf" srcId="{F33C180A-B7B4-E34F-9883-A4CC5D00A244}" destId="{62DA462F-0FC9-6144-85B4-647E281F0DB7}" srcOrd="0" destOrd="0" presId="urn:microsoft.com/office/officeart/2005/8/layout/hProcess10"/>
    <dgm:cxn modelId="{449B3E66-63F8-DA4B-BB59-A05581B6199C}" type="presParOf" srcId="{0F6C728B-6076-0948-8ABA-35FBA9E299C3}" destId="{F3E396A9-B37B-F442-9865-613968C04F4A}" srcOrd="0" destOrd="0" presId="urn:microsoft.com/office/officeart/2005/8/layout/hProcess10"/>
    <dgm:cxn modelId="{C0B803FC-93EF-2547-A078-D2A8626C8206}" type="presParOf" srcId="{F3E396A9-B37B-F442-9865-613968C04F4A}" destId="{B5C4F185-F4F7-354F-8995-D1813004C4B6}" srcOrd="0" destOrd="0" presId="urn:microsoft.com/office/officeart/2005/8/layout/hProcess10"/>
    <dgm:cxn modelId="{03F9CBD3-35F2-284A-97FB-C40BB83D0173}" type="presParOf" srcId="{F3E396A9-B37B-F442-9865-613968C04F4A}" destId="{817F258F-CB3D-324F-88D4-2461488304AB}" srcOrd="1" destOrd="0" presId="urn:microsoft.com/office/officeart/2005/8/layout/hProcess10"/>
    <dgm:cxn modelId="{A82B3846-28E5-084A-B4B1-A3E8D8CAFE0D}" type="presParOf" srcId="{0F6C728B-6076-0948-8ABA-35FBA9E299C3}" destId="{5D07174D-9D78-7C40-A8B2-EE1E582E50C2}" srcOrd="1" destOrd="0" presId="urn:microsoft.com/office/officeart/2005/8/layout/hProcess10"/>
    <dgm:cxn modelId="{CA327D31-329B-C34B-984D-BDDC33BA1FFF}" type="presParOf" srcId="{5D07174D-9D78-7C40-A8B2-EE1E582E50C2}" destId="{2B15D4AC-B56F-904A-A3E9-E648C5E8F54B}" srcOrd="0" destOrd="0" presId="urn:microsoft.com/office/officeart/2005/8/layout/hProcess10"/>
    <dgm:cxn modelId="{10FF6355-F30D-EE4F-B205-323BA0ED5564}" type="presParOf" srcId="{0F6C728B-6076-0948-8ABA-35FBA9E299C3}" destId="{8BC7DE85-8A68-0948-BC2A-404CE73420B1}" srcOrd="2" destOrd="0" presId="urn:microsoft.com/office/officeart/2005/8/layout/hProcess10"/>
    <dgm:cxn modelId="{ADD2A580-B84F-1C49-AF6D-49FC95235C88}" type="presParOf" srcId="{8BC7DE85-8A68-0948-BC2A-404CE73420B1}" destId="{4540B7ED-B23A-FB41-B0C3-8A2E4D890C92}" srcOrd="0" destOrd="0" presId="urn:microsoft.com/office/officeart/2005/8/layout/hProcess10"/>
    <dgm:cxn modelId="{BA7A0262-544E-2647-867A-49271A929637}" type="presParOf" srcId="{8BC7DE85-8A68-0948-BC2A-404CE73420B1}" destId="{62DA462F-0FC9-6144-85B4-647E281F0DB7}" srcOrd="1" destOrd="0" presId="urn:microsoft.com/office/officeart/2005/8/layout/hProcess10"/>
    <dgm:cxn modelId="{085E4412-5A22-D346-8C9C-4CC46A177331}" type="presParOf" srcId="{0F6C728B-6076-0948-8ABA-35FBA9E299C3}" destId="{7C23C1AB-F2B5-564C-A331-8D4BFE07132D}" srcOrd="3" destOrd="0" presId="urn:microsoft.com/office/officeart/2005/8/layout/hProcess10"/>
    <dgm:cxn modelId="{4F0D75C9-6552-D245-9FDE-EF9432553F1D}" type="presParOf" srcId="{7C23C1AB-F2B5-564C-A331-8D4BFE07132D}" destId="{23EC27F2-BBD2-E24B-8390-2B17894E0E96}" srcOrd="0" destOrd="0" presId="urn:microsoft.com/office/officeart/2005/8/layout/hProcess10"/>
    <dgm:cxn modelId="{826BCD0F-A037-D547-BA9D-39F2EEDF7002}" type="presParOf" srcId="{0F6C728B-6076-0948-8ABA-35FBA9E299C3}" destId="{08D96BFF-3EA1-4843-AD71-D972E52189C9}" srcOrd="4" destOrd="0" presId="urn:microsoft.com/office/officeart/2005/8/layout/hProcess10"/>
    <dgm:cxn modelId="{48EC7BA1-BE0B-5F42-973E-DA1DC637F147}" type="presParOf" srcId="{08D96BFF-3EA1-4843-AD71-D972E52189C9}" destId="{B1AF1EF2-C046-684F-8212-DBFA6F36A213}" srcOrd="0" destOrd="0" presId="urn:microsoft.com/office/officeart/2005/8/layout/hProcess10"/>
    <dgm:cxn modelId="{08C23B6E-AE95-2F47-AABD-DF71C3B62DC1}" type="presParOf" srcId="{08D96BFF-3EA1-4843-AD71-D972E52189C9}" destId="{55763D2A-FEF4-7E44-B9E9-51DEEAB95E9A}" srcOrd="1" destOrd="0" presId="urn:microsoft.com/office/officeart/2005/8/layout/hProcess10"/>
    <dgm:cxn modelId="{E18039D8-2E9F-F547-A012-10D4B2C6BE28}" type="presParOf" srcId="{0F6C728B-6076-0948-8ABA-35FBA9E299C3}" destId="{A3CF685B-E86D-4249-BAAA-1388E63F3C8D}" srcOrd="5" destOrd="0" presId="urn:microsoft.com/office/officeart/2005/8/layout/hProcess10"/>
    <dgm:cxn modelId="{766D314E-E7EE-654F-AE27-C51442AF23CE}" type="presParOf" srcId="{A3CF685B-E86D-4249-BAAA-1388E63F3C8D}" destId="{9FD55528-9E72-2A4A-868A-904D5722B968}" srcOrd="0" destOrd="0" presId="urn:microsoft.com/office/officeart/2005/8/layout/hProcess10"/>
    <dgm:cxn modelId="{E81D0CE8-CFA1-AE4A-8C9C-0A12832B7C80}" type="presParOf" srcId="{0F6C728B-6076-0948-8ABA-35FBA9E299C3}" destId="{DBB71B8E-624D-C64C-9AC0-FED831125C77}" srcOrd="6" destOrd="0" presId="urn:microsoft.com/office/officeart/2005/8/layout/hProcess10"/>
    <dgm:cxn modelId="{FF1C2FD5-A558-0449-B179-FD42AF8FCA9E}" type="presParOf" srcId="{DBB71B8E-624D-C64C-9AC0-FED831125C77}" destId="{2100D4B6-7A61-7247-8432-83EA6F392176}" srcOrd="0" destOrd="0" presId="urn:microsoft.com/office/officeart/2005/8/layout/hProcess10"/>
    <dgm:cxn modelId="{975A7627-5CB0-8E49-A35D-E9090ED3AB54}" type="presParOf" srcId="{DBB71B8E-624D-C64C-9AC0-FED831125C77}" destId="{8393E3FB-01A7-C94E-8932-63BAC2969FAE}" srcOrd="1" destOrd="0" presId="urn:microsoft.com/office/officeart/2005/8/layout/hProcess10"/>
    <dgm:cxn modelId="{57747217-05C9-424F-862C-98DAA53F8BFC}" type="presParOf" srcId="{0F6C728B-6076-0948-8ABA-35FBA9E299C3}" destId="{F4C1B16D-3676-994F-9AAF-1D300F13C4E6}" srcOrd="7" destOrd="0" presId="urn:microsoft.com/office/officeart/2005/8/layout/hProcess10"/>
    <dgm:cxn modelId="{3A4412BC-511D-CE48-825E-951E92E20414}" type="presParOf" srcId="{F4C1B16D-3676-994F-9AAF-1D300F13C4E6}" destId="{A80463E7-41AB-AD49-AD40-F7922EB91961}" srcOrd="0" destOrd="0" presId="urn:microsoft.com/office/officeart/2005/8/layout/hProcess10"/>
    <dgm:cxn modelId="{DCA9AF35-60BC-2A48-B83B-BA026C9C53EB}" type="presParOf" srcId="{0F6C728B-6076-0948-8ABA-35FBA9E299C3}" destId="{0D3864F6-070D-FC40-9143-C730E9EAFBAE}" srcOrd="8" destOrd="0" presId="urn:microsoft.com/office/officeart/2005/8/layout/hProcess10"/>
    <dgm:cxn modelId="{EEEB83B8-19F2-4F48-8810-080013C4AA28}" type="presParOf" srcId="{0D3864F6-070D-FC40-9143-C730E9EAFBAE}" destId="{2BEC79CB-AF61-DC47-910F-BF990737B9F8}" srcOrd="0" destOrd="0" presId="urn:microsoft.com/office/officeart/2005/8/layout/hProcess10"/>
    <dgm:cxn modelId="{53ADD001-5954-8741-8464-A92EDF607185}" type="presParOf" srcId="{0D3864F6-070D-FC40-9143-C730E9EAFBAE}" destId="{3C59F388-B46D-4247-A900-5B57C1BABE1C}" srcOrd="1" destOrd="0" presId="urn:microsoft.com/office/officeart/2005/8/layout/hProcess10"/>
    <dgm:cxn modelId="{4BCF911C-3D93-9946-98F6-1A4C43BB7F13}" type="presParOf" srcId="{0F6C728B-6076-0948-8ABA-35FBA9E299C3}" destId="{E18AE9ED-D16A-224D-BD76-06110B37F0C0}" srcOrd="9" destOrd="0" presId="urn:microsoft.com/office/officeart/2005/8/layout/hProcess10"/>
    <dgm:cxn modelId="{24E81E0A-8D62-1847-AE12-C2DF4BC42C0F}" type="presParOf" srcId="{E18AE9ED-D16A-224D-BD76-06110B37F0C0}" destId="{41066F1C-F70A-8E4A-8924-967469F7F89A}" srcOrd="0" destOrd="0" presId="urn:microsoft.com/office/officeart/2005/8/layout/hProcess10"/>
    <dgm:cxn modelId="{E61AAC3F-9477-E446-A19A-62A5CFE7AD9F}" type="presParOf" srcId="{0F6C728B-6076-0948-8ABA-35FBA9E299C3}" destId="{A9A719E8-8EEC-1D4C-BF1A-1AB8F9FF6DFC}" srcOrd="10" destOrd="0" presId="urn:microsoft.com/office/officeart/2005/8/layout/hProcess10"/>
    <dgm:cxn modelId="{FBB45552-0E7E-6B46-8241-90B2AD558BC2}" type="presParOf" srcId="{A9A719E8-8EEC-1D4C-BF1A-1AB8F9FF6DFC}" destId="{3058740E-518E-8645-9768-A3E3266BCDFF}" srcOrd="0" destOrd="0" presId="urn:microsoft.com/office/officeart/2005/8/layout/hProcess10"/>
    <dgm:cxn modelId="{A89283CA-FE5B-FD41-8429-5B04176D3214}" type="presParOf" srcId="{A9A719E8-8EEC-1D4C-BF1A-1AB8F9FF6DFC}" destId="{4F5C04E3-6022-804B-AAFB-D81A5D5E858A}" srcOrd="1" destOrd="0" presId="urn:microsoft.com/office/officeart/2005/8/layout/hProcess10"/>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6DAA98B-5A40-4F19-8B3E-B7D964FE0571}"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US"/>
        </a:p>
      </dgm:t>
    </dgm:pt>
    <dgm:pt modelId="{42EF3DAC-554F-4B6F-B2FF-C4341F25F8C4}">
      <dgm:prSet phldrT="[Text]"/>
      <dgm:spPr/>
      <dgm:t>
        <a:bodyPr/>
        <a:lstStyle/>
        <a:p>
          <a:r>
            <a:rPr lang="en-US" dirty="0">
              <a:hlinkClick xmlns:r="http://schemas.openxmlformats.org/officeDocument/2006/relationships" r:id="rId1"/>
            </a:rPr>
            <a:t>https://bie.onlinehelp.cognia.org/resources/</a:t>
          </a:r>
          <a:endParaRPr lang="en-US" dirty="0"/>
        </a:p>
      </dgm:t>
    </dgm:pt>
    <dgm:pt modelId="{D79E9172-2DEC-4458-BFF0-ADE0F80B6FA0}" type="parTrans" cxnId="{05119411-6437-403C-A613-103B246D5B91}">
      <dgm:prSet/>
      <dgm:spPr/>
      <dgm:t>
        <a:bodyPr/>
        <a:lstStyle/>
        <a:p>
          <a:endParaRPr lang="en-US"/>
        </a:p>
      </dgm:t>
    </dgm:pt>
    <dgm:pt modelId="{B041402B-4499-4E25-8D2C-A92C2648EDD5}" type="sibTrans" cxnId="{05119411-6437-403C-A613-103B246D5B91}">
      <dgm:prSet/>
      <dgm:spPr/>
      <dgm:t>
        <a:bodyPr/>
        <a:lstStyle/>
        <a:p>
          <a:endParaRPr lang="en-US"/>
        </a:p>
      </dgm:t>
    </dgm:pt>
    <dgm:pt modelId="{95ECC50E-DC32-4C34-AF19-5D50AEEC7549}">
      <dgm:prSet phldrT="[Text]"/>
      <dgm:spPr/>
      <dgm:t>
        <a:bodyPr/>
        <a:lstStyle/>
        <a:p>
          <a:r>
            <a:rPr lang="en-US" b="1" dirty="0"/>
            <a:t>Resources will be posted throughout the year</a:t>
          </a:r>
        </a:p>
      </dgm:t>
    </dgm:pt>
    <dgm:pt modelId="{8A75BB80-FA29-4914-998D-54385CBBCEBD}" type="parTrans" cxnId="{1B2C0B3F-89CC-415E-B9F6-6FE1FBECD62D}">
      <dgm:prSet/>
      <dgm:spPr/>
      <dgm:t>
        <a:bodyPr/>
        <a:lstStyle/>
        <a:p>
          <a:endParaRPr lang="en-US"/>
        </a:p>
      </dgm:t>
    </dgm:pt>
    <dgm:pt modelId="{E7D22B2D-61FE-4895-92BF-140673C4F7C8}" type="sibTrans" cxnId="{1B2C0B3F-89CC-415E-B9F6-6FE1FBECD62D}">
      <dgm:prSet/>
      <dgm:spPr/>
      <dgm:t>
        <a:bodyPr/>
        <a:lstStyle/>
        <a:p>
          <a:endParaRPr lang="en-US"/>
        </a:p>
      </dgm:t>
    </dgm:pt>
    <dgm:pt modelId="{C02E3FD0-C8B8-4A53-9F76-4CA58E5794E6}">
      <dgm:prSet phldrT="[Text]"/>
      <dgm:spPr/>
      <dgm:t>
        <a:bodyPr/>
        <a:lstStyle/>
        <a:p>
          <a:r>
            <a:rPr lang="en-US" dirty="0"/>
            <a:t>User Guides</a:t>
          </a:r>
        </a:p>
      </dgm:t>
    </dgm:pt>
    <dgm:pt modelId="{095F19EC-55E9-490E-A186-9F4CB321C951}" type="parTrans" cxnId="{B8BF7230-2F60-4F16-83A2-24EE1D1653AF}">
      <dgm:prSet/>
      <dgm:spPr/>
      <dgm:t>
        <a:bodyPr/>
        <a:lstStyle/>
        <a:p>
          <a:endParaRPr lang="en-US"/>
        </a:p>
      </dgm:t>
    </dgm:pt>
    <dgm:pt modelId="{921B2E92-FFEB-4ABB-97D3-9C5E2211D734}" type="sibTrans" cxnId="{B8BF7230-2F60-4F16-83A2-24EE1D1653AF}">
      <dgm:prSet/>
      <dgm:spPr/>
      <dgm:t>
        <a:bodyPr/>
        <a:lstStyle/>
        <a:p>
          <a:endParaRPr lang="en-US"/>
        </a:p>
      </dgm:t>
    </dgm:pt>
    <dgm:pt modelId="{9C7E7DAB-CEBF-4934-B952-1DF49911B7E9}">
      <dgm:prSet phldrT="[Text]"/>
      <dgm:spPr/>
      <dgm:t>
        <a:bodyPr/>
        <a:lstStyle/>
        <a:p>
          <a:r>
            <a:rPr lang="en-US" dirty="0"/>
            <a:t>Manuals</a:t>
          </a:r>
        </a:p>
      </dgm:t>
    </dgm:pt>
    <dgm:pt modelId="{BD8D78C6-03A1-4B53-B795-E65117A79E7C}" type="parTrans" cxnId="{39EFE411-3F8E-41F0-98DF-4C7B4FA49691}">
      <dgm:prSet/>
      <dgm:spPr/>
      <dgm:t>
        <a:bodyPr/>
        <a:lstStyle/>
        <a:p>
          <a:endParaRPr lang="en-US"/>
        </a:p>
      </dgm:t>
    </dgm:pt>
    <dgm:pt modelId="{28DB0C4D-1E02-4D89-9140-7ABAB77C504B}" type="sibTrans" cxnId="{39EFE411-3F8E-41F0-98DF-4C7B4FA49691}">
      <dgm:prSet/>
      <dgm:spPr/>
      <dgm:t>
        <a:bodyPr/>
        <a:lstStyle/>
        <a:p>
          <a:endParaRPr lang="en-US"/>
        </a:p>
      </dgm:t>
    </dgm:pt>
    <dgm:pt modelId="{8825FD7E-CBF5-4C12-9615-7B35E4856843}">
      <dgm:prSet phldrT="[Text]"/>
      <dgm:spPr/>
      <dgm:t>
        <a:bodyPr/>
        <a:lstStyle/>
        <a:p>
          <a:r>
            <a:rPr lang="en-US" b="1" dirty="0"/>
            <a:t>A central place to find resources related to BIE Science</a:t>
          </a:r>
        </a:p>
      </dgm:t>
    </dgm:pt>
    <dgm:pt modelId="{D626F89A-0269-47A0-9D49-7A68269FBC00}" type="parTrans" cxnId="{4117CC37-C17C-4066-A66C-690E898659CC}">
      <dgm:prSet/>
      <dgm:spPr/>
      <dgm:t>
        <a:bodyPr/>
        <a:lstStyle/>
        <a:p>
          <a:endParaRPr lang="en-US"/>
        </a:p>
      </dgm:t>
    </dgm:pt>
    <dgm:pt modelId="{95BBD462-E406-436D-994E-670A2DA476A3}" type="sibTrans" cxnId="{4117CC37-C17C-4066-A66C-690E898659CC}">
      <dgm:prSet/>
      <dgm:spPr/>
      <dgm:t>
        <a:bodyPr/>
        <a:lstStyle/>
        <a:p>
          <a:endParaRPr lang="en-US"/>
        </a:p>
      </dgm:t>
    </dgm:pt>
    <dgm:pt modelId="{0834AE62-A8E0-47C8-BC69-A15B0B7B48C3}">
      <dgm:prSet phldrT="[Text]"/>
      <dgm:spPr/>
      <dgm:t>
        <a:bodyPr/>
        <a:lstStyle/>
        <a:p>
          <a:r>
            <a:rPr lang="en-US" dirty="0"/>
            <a:t>Online System Tutorials</a:t>
          </a:r>
        </a:p>
      </dgm:t>
    </dgm:pt>
    <dgm:pt modelId="{C5312D85-4579-47A5-B4E8-D7775A117068}" type="parTrans" cxnId="{9937AC9A-87BB-4C9B-8879-53A0F2864AA1}">
      <dgm:prSet/>
      <dgm:spPr/>
      <dgm:t>
        <a:bodyPr/>
        <a:lstStyle/>
        <a:p>
          <a:endParaRPr lang="en-US"/>
        </a:p>
      </dgm:t>
    </dgm:pt>
    <dgm:pt modelId="{44CA65FB-4405-4BB4-8E90-5583FEA09259}" type="sibTrans" cxnId="{9937AC9A-87BB-4C9B-8879-53A0F2864AA1}">
      <dgm:prSet/>
      <dgm:spPr/>
      <dgm:t>
        <a:bodyPr/>
        <a:lstStyle/>
        <a:p>
          <a:endParaRPr lang="en-US"/>
        </a:p>
      </dgm:t>
    </dgm:pt>
    <dgm:pt modelId="{3DB05B3D-0C03-4DCF-B648-D31B203A4EBD}">
      <dgm:prSet phldrT="[Text]"/>
      <dgm:spPr/>
      <dgm:t>
        <a:bodyPr/>
        <a:lstStyle/>
        <a:p>
          <a:r>
            <a:rPr lang="en-US" dirty="0"/>
            <a:t>Technology Guidelines</a:t>
          </a:r>
        </a:p>
      </dgm:t>
    </dgm:pt>
    <dgm:pt modelId="{D1062CFB-EC31-4000-B088-688218A63BF6}" type="parTrans" cxnId="{59D33B5D-3802-40D4-84CE-EC74D00B99FE}">
      <dgm:prSet/>
      <dgm:spPr/>
      <dgm:t>
        <a:bodyPr/>
        <a:lstStyle/>
        <a:p>
          <a:endParaRPr lang="en-US"/>
        </a:p>
      </dgm:t>
    </dgm:pt>
    <dgm:pt modelId="{31C8A1C8-4E1F-4F3D-A45B-856B3757D7AF}" type="sibTrans" cxnId="{59D33B5D-3802-40D4-84CE-EC74D00B99FE}">
      <dgm:prSet/>
      <dgm:spPr/>
      <dgm:t>
        <a:bodyPr/>
        <a:lstStyle/>
        <a:p>
          <a:endParaRPr lang="en-US"/>
        </a:p>
      </dgm:t>
    </dgm:pt>
    <dgm:pt modelId="{D9952966-EE29-4712-8F1E-F56BB17CFC39}">
      <dgm:prSet phldrT="[Text]"/>
      <dgm:spPr/>
      <dgm:t>
        <a:bodyPr/>
        <a:lstStyle/>
        <a:p>
          <a:r>
            <a:rPr lang="en-US" dirty="0"/>
            <a:t>Installation Guides</a:t>
          </a:r>
        </a:p>
      </dgm:t>
    </dgm:pt>
    <dgm:pt modelId="{DE749236-523F-4BC3-8490-B0ACF9E1E65C}" type="parTrans" cxnId="{BF384958-DADD-450A-A4A3-FA0A3D0A381F}">
      <dgm:prSet/>
      <dgm:spPr/>
      <dgm:t>
        <a:bodyPr/>
        <a:lstStyle/>
        <a:p>
          <a:endParaRPr lang="en-US"/>
        </a:p>
      </dgm:t>
    </dgm:pt>
    <dgm:pt modelId="{3EF781F3-B8D0-4FF1-B0D0-DDE89553E8A4}" type="sibTrans" cxnId="{BF384958-DADD-450A-A4A3-FA0A3D0A381F}">
      <dgm:prSet/>
      <dgm:spPr/>
      <dgm:t>
        <a:bodyPr/>
        <a:lstStyle/>
        <a:p>
          <a:endParaRPr lang="en-US"/>
        </a:p>
      </dgm:t>
    </dgm:pt>
    <dgm:pt modelId="{4B8E798C-BA11-4DC8-9AFE-C5DD384C60F9}">
      <dgm:prSet phldrT="[Text]"/>
      <dgm:spPr/>
      <dgm:t>
        <a:bodyPr/>
        <a:lstStyle/>
        <a:p>
          <a:r>
            <a:rPr lang="en-US" dirty="0"/>
            <a:t>Etc.</a:t>
          </a:r>
        </a:p>
      </dgm:t>
    </dgm:pt>
    <dgm:pt modelId="{CA9E61A7-B42F-4713-BF5B-0B290DEA6C1F}" type="parTrans" cxnId="{919063A9-EBC0-48CF-979F-350374583086}">
      <dgm:prSet/>
      <dgm:spPr/>
      <dgm:t>
        <a:bodyPr/>
        <a:lstStyle/>
        <a:p>
          <a:endParaRPr lang="en-US"/>
        </a:p>
      </dgm:t>
    </dgm:pt>
    <dgm:pt modelId="{1E716582-A752-4DE9-B1F4-783E9155779F}" type="sibTrans" cxnId="{919063A9-EBC0-48CF-979F-350374583086}">
      <dgm:prSet/>
      <dgm:spPr/>
      <dgm:t>
        <a:bodyPr/>
        <a:lstStyle/>
        <a:p>
          <a:endParaRPr lang="en-US"/>
        </a:p>
      </dgm:t>
    </dgm:pt>
    <dgm:pt modelId="{FEC5553F-37E1-43D6-B87E-BD29913B5416}" type="pres">
      <dgm:prSet presAssocID="{66DAA98B-5A40-4F19-8B3E-B7D964FE0571}" presName="linear" presStyleCnt="0">
        <dgm:presLayoutVars>
          <dgm:animLvl val="lvl"/>
          <dgm:resizeHandles val="exact"/>
        </dgm:presLayoutVars>
      </dgm:prSet>
      <dgm:spPr/>
    </dgm:pt>
    <dgm:pt modelId="{0A102439-798A-4637-A038-B74F053EFD25}" type="pres">
      <dgm:prSet presAssocID="{8825FD7E-CBF5-4C12-9615-7B35E4856843}" presName="parentText" presStyleLbl="node1" presStyleIdx="0" presStyleCnt="2">
        <dgm:presLayoutVars>
          <dgm:chMax val="0"/>
          <dgm:bulletEnabled val="1"/>
        </dgm:presLayoutVars>
      </dgm:prSet>
      <dgm:spPr/>
    </dgm:pt>
    <dgm:pt modelId="{A4A89089-313F-4CD9-B7AB-A5B04C806DBC}" type="pres">
      <dgm:prSet presAssocID="{8825FD7E-CBF5-4C12-9615-7B35E4856843}" presName="childText" presStyleLbl="revTx" presStyleIdx="0" presStyleCnt="2">
        <dgm:presLayoutVars>
          <dgm:bulletEnabled val="1"/>
        </dgm:presLayoutVars>
      </dgm:prSet>
      <dgm:spPr/>
    </dgm:pt>
    <dgm:pt modelId="{0B37618D-1F0A-42BB-B203-DD8617B4E21D}" type="pres">
      <dgm:prSet presAssocID="{95ECC50E-DC32-4C34-AF19-5D50AEEC7549}" presName="parentText" presStyleLbl="node1" presStyleIdx="1" presStyleCnt="2">
        <dgm:presLayoutVars>
          <dgm:chMax val="0"/>
          <dgm:bulletEnabled val="1"/>
        </dgm:presLayoutVars>
      </dgm:prSet>
      <dgm:spPr/>
    </dgm:pt>
    <dgm:pt modelId="{3CCBFA46-4118-4DCA-8DFA-C7EFF2D425A2}" type="pres">
      <dgm:prSet presAssocID="{95ECC50E-DC32-4C34-AF19-5D50AEEC7549}" presName="childText" presStyleLbl="revTx" presStyleIdx="1" presStyleCnt="2">
        <dgm:presLayoutVars>
          <dgm:bulletEnabled val="1"/>
        </dgm:presLayoutVars>
      </dgm:prSet>
      <dgm:spPr/>
    </dgm:pt>
  </dgm:ptLst>
  <dgm:cxnLst>
    <dgm:cxn modelId="{9617B202-2AA6-41FE-8711-3032827DBBBA}" type="presOf" srcId="{4B8E798C-BA11-4DC8-9AFE-C5DD384C60F9}" destId="{3CCBFA46-4118-4DCA-8DFA-C7EFF2D425A2}" srcOrd="0" destOrd="5" presId="urn:microsoft.com/office/officeart/2005/8/layout/vList2"/>
    <dgm:cxn modelId="{31B6F30E-7FCC-4C41-B019-938F0ED5EB80}" type="presOf" srcId="{D9952966-EE29-4712-8F1E-F56BB17CFC39}" destId="{3CCBFA46-4118-4DCA-8DFA-C7EFF2D425A2}" srcOrd="0" destOrd="1" presId="urn:microsoft.com/office/officeart/2005/8/layout/vList2"/>
    <dgm:cxn modelId="{05119411-6437-403C-A613-103B246D5B91}" srcId="{8825FD7E-CBF5-4C12-9615-7B35E4856843}" destId="{42EF3DAC-554F-4B6F-B2FF-C4341F25F8C4}" srcOrd="0" destOrd="0" parTransId="{D79E9172-2DEC-4458-BFF0-ADE0F80B6FA0}" sibTransId="{B041402B-4499-4E25-8D2C-A92C2648EDD5}"/>
    <dgm:cxn modelId="{39EFE411-3F8E-41F0-98DF-4C7B4FA49691}" srcId="{95ECC50E-DC32-4C34-AF19-5D50AEEC7549}" destId="{9C7E7DAB-CEBF-4934-B952-1DF49911B7E9}" srcOrd="2" destOrd="0" parTransId="{BD8D78C6-03A1-4B53-B795-E65117A79E7C}" sibTransId="{28DB0C4D-1E02-4D89-9140-7ABAB77C504B}"/>
    <dgm:cxn modelId="{2810431A-7F96-4872-8E38-5DC4AFE038D3}" type="presOf" srcId="{C02E3FD0-C8B8-4A53-9F76-4CA58E5794E6}" destId="{3CCBFA46-4118-4DCA-8DFA-C7EFF2D425A2}" srcOrd="0" destOrd="0" presId="urn:microsoft.com/office/officeart/2005/8/layout/vList2"/>
    <dgm:cxn modelId="{13024F1B-F307-4218-BE49-FC5F92B7DD52}" type="presOf" srcId="{0834AE62-A8E0-47C8-BC69-A15B0B7B48C3}" destId="{3CCBFA46-4118-4DCA-8DFA-C7EFF2D425A2}" srcOrd="0" destOrd="4" presId="urn:microsoft.com/office/officeart/2005/8/layout/vList2"/>
    <dgm:cxn modelId="{B8BF7230-2F60-4F16-83A2-24EE1D1653AF}" srcId="{95ECC50E-DC32-4C34-AF19-5D50AEEC7549}" destId="{C02E3FD0-C8B8-4A53-9F76-4CA58E5794E6}" srcOrd="0" destOrd="0" parTransId="{095F19EC-55E9-490E-A186-9F4CB321C951}" sibTransId="{921B2E92-FFEB-4ABB-97D3-9C5E2211D734}"/>
    <dgm:cxn modelId="{4117CC37-C17C-4066-A66C-690E898659CC}" srcId="{66DAA98B-5A40-4F19-8B3E-B7D964FE0571}" destId="{8825FD7E-CBF5-4C12-9615-7B35E4856843}" srcOrd="0" destOrd="0" parTransId="{D626F89A-0269-47A0-9D49-7A68269FBC00}" sibTransId="{95BBD462-E406-436D-994E-670A2DA476A3}"/>
    <dgm:cxn modelId="{1B2C0B3F-89CC-415E-B9F6-6FE1FBECD62D}" srcId="{66DAA98B-5A40-4F19-8B3E-B7D964FE0571}" destId="{95ECC50E-DC32-4C34-AF19-5D50AEEC7549}" srcOrd="1" destOrd="0" parTransId="{8A75BB80-FA29-4914-998D-54385CBBCEBD}" sibTransId="{E7D22B2D-61FE-4895-92BF-140673C4F7C8}"/>
    <dgm:cxn modelId="{59D33B5D-3802-40D4-84CE-EC74D00B99FE}" srcId="{95ECC50E-DC32-4C34-AF19-5D50AEEC7549}" destId="{3DB05B3D-0C03-4DCF-B648-D31B203A4EBD}" srcOrd="3" destOrd="0" parTransId="{D1062CFB-EC31-4000-B088-688218A63BF6}" sibTransId="{31C8A1C8-4E1F-4F3D-A45B-856B3757D7AF}"/>
    <dgm:cxn modelId="{BF384958-DADD-450A-A4A3-FA0A3D0A381F}" srcId="{95ECC50E-DC32-4C34-AF19-5D50AEEC7549}" destId="{D9952966-EE29-4712-8F1E-F56BB17CFC39}" srcOrd="1" destOrd="0" parTransId="{DE749236-523F-4BC3-8490-B0ACF9E1E65C}" sibTransId="{3EF781F3-B8D0-4FF1-B0D0-DDE89553E8A4}"/>
    <dgm:cxn modelId="{4B045079-DC0B-4515-B668-80FE6AF37F96}" type="presOf" srcId="{66DAA98B-5A40-4F19-8B3E-B7D964FE0571}" destId="{FEC5553F-37E1-43D6-B87E-BD29913B5416}" srcOrd="0" destOrd="0" presId="urn:microsoft.com/office/officeart/2005/8/layout/vList2"/>
    <dgm:cxn modelId="{277A2E8E-01D9-4811-B39F-E7F022F30183}" type="presOf" srcId="{95ECC50E-DC32-4C34-AF19-5D50AEEC7549}" destId="{0B37618D-1F0A-42BB-B203-DD8617B4E21D}" srcOrd="0" destOrd="0" presId="urn:microsoft.com/office/officeart/2005/8/layout/vList2"/>
    <dgm:cxn modelId="{216AD399-E3F3-4DAB-8B98-D6576910A7B4}" type="presOf" srcId="{9C7E7DAB-CEBF-4934-B952-1DF49911B7E9}" destId="{3CCBFA46-4118-4DCA-8DFA-C7EFF2D425A2}" srcOrd="0" destOrd="2" presId="urn:microsoft.com/office/officeart/2005/8/layout/vList2"/>
    <dgm:cxn modelId="{9937AC9A-87BB-4C9B-8879-53A0F2864AA1}" srcId="{95ECC50E-DC32-4C34-AF19-5D50AEEC7549}" destId="{0834AE62-A8E0-47C8-BC69-A15B0B7B48C3}" srcOrd="4" destOrd="0" parTransId="{C5312D85-4579-47A5-B4E8-D7775A117068}" sibTransId="{44CA65FB-4405-4BB4-8E90-5583FEA09259}"/>
    <dgm:cxn modelId="{919063A9-EBC0-48CF-979F-350374583086}" srcId="{95ECC50E-DC32-4C34-AF19-5D50AEEC7549}" destId="{4B8E798C-BA11-4DC8-9AFE-C5DD384C60F9}" srcOrd="5" destOrd="0" parTransId="{CA9E61A7-B42F-4713-BF5B-0B290DEA6C1F}" sibTransId="{1E716582-A752-4DE9-B1F4-783E9155779F}"/>
    <dgm:cxn modelId="{4E511FB3-01F5-422E-A013-0271350288DC}" type="presOf" srcId="{8825FD7E-CBF5-4C12-9615-7B35E4856843}" destId="{0A102439-798A-4637-A038-B74F053EFD25}" srcOrd="0" destOrd="0" presId="urn:microsoft.com/office/officeart/2005/8/layout/vList2"/>
    <dgm:cxn modelId="{52EEAFC5-0203-4E54-841A-A39F291770BA}" type="presOf" srcId="{42EF3DAC-554F-4B6F-B2FF-C4341F25F8C4}" destId="{A4A89089-313F-4CD9-B7AB-A5B04C806DBC}" srcOrd="0" destOrd="0" presId="urn:microsoft.com/office/officeart/2005/8/layout/vList2"/>
    <dgm:cxn modelId="{6A2A90FC-E734-41AD-811E-90B2831EB37D}" type="presOf" srcId="{3DB05B3D-0C03-4DCF-B648-D31B203A4EBD}" destId="{3CCBFA46-4118-4DCA-8DFA-C7EFF2D425A2}" srcOrd="0" destOrd="3" presId="urn:microsoft.com/office/officeart/2005/8/layout/vList2"/>
    <dgm:cxn modelId="{0D84C6DF-50B9-448B-A169-083922B97629}" type="presParOf" srcId="{FEC5553F-37E1-43D6-B87E-BD29913B5416}" destId="{0A102439-798A-4637-A038-B74F053EFD25}" srcOrd="0" destOrd="0" presId="urn:microsoft.com/office/officeart/2005/8/layout/vList2"/>
    <dgm:cxn modelId="{AFEEA322-766D-4701-BB7C-D35889FBA27F}" type="presParOf" srcId="{FEC5553F-37E1-43D6-B87E-BD29913B5416}" destId="{A4A89089-313F-4CD9-B7AB-A5B04C806DBC}" srcOrd="1" destOrd="0" presId="urn:microsoft.com/office/officeart/2005/8/layout/vList2"/>
    <dgm:cxn modelId="{56ADBD78-98A7-4D30-B1DD-BBC2030F8A9F}" type="presParOf" srcId="{FEC5553F-37E1-43D6-B87E-BD29913B5416}" destId="{0B37618D-1F0A-42BB-B203-DD8617B4E21D}" srcOrd="2" destOrd="0" presId="urn:microsoft.com/office/officeart/2005/8/layout/vList2"/>
    <dgm:cxn modelId="{111AA21C-0C57-4E6A-B6BD-AC383ECF08D3}" type="presParOf" srcId="{FEC5553F-37E1-43D6-B87E-BD29913B5416}" destId="{3CCBFA46-4118-4DCA-8DFA-C7EFF2D425A2}"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99F190-953F-BB49-AE29-44DA15EFE444}">
      <dsp:nvSpPr>
        <dsp:cNvPr id="0" name=""/>
        <dsp:cNvSpPr/>
      </dsp:nvSpPr>
      <dsp:spPr>
        <a:xfrm>
          <a:off x="4349" y="1189"/>
          <a:ext cx="11835431" cy="123201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0" tIns="209550" rIns="209550" bIns="209550" numCol="1" spcCol="1270" anchor="ctr" anchorCtr="0">
          <a:noAutofit/>
        </a:bodyPr>
        <a:lstStyle/>
        <a:p>
          <a:pPr marL="0" lvl="0" indent="0" algn="ctr" defTabSz="2444750">
            <a:lnSpc>
              <a:spcPct val="90000"/>
            </a:lnSpc>
            <a:spcBef>
              <a:spcPct val="0"/>
            </a:spcBef>
            <a:spcAft>
              <a:spcPct val="35000"/>
            </a:spcAft>
            <a:buNone/>
          </a:pPr>
          <a:r>
            <a:rPr lang="en-US" sz="5500" kern="1200">
              <a:latin typeface="Arial" panose="020B0604020202020204" pitchFamily="34" charset="0"/>
              <a:cs typeface="Arial" panose="020B0604020202020204" pitchFamily="34" charset="0"/>
            </a:rPr>
            <a:t>Online System</a:t>
          </a:r>
        </a:p>
      </dsp:txBody>
      <dsp:txXfrm>
        <a:off x="40433" y="37273"/>
        <a:ext cx="11763263" cy="1159846"/>
      </dsp:txXfrm>
    </dsp:sp>
    <dsp:sp modelId="{04EC0F6C-016A-2A4B-AA56-37D7614E29B7}">
      <dsp:nvSpPr>
        <dsp:cNvPr id="0" name=""/>
        <dsp:cNvSpPr/>
      </dsp:nvSpPr>
      <dsp:spPr>
        <a:xfrm>
          <a:off x="4349" y="1384934"/>
          <a:ext cx="8786216" cy="1232014"/>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kern="1200">
              <a:latin typeface="Arial" panose="020B0604020202020204" pitchFamily="34" charset="0"/>
              <a:cs typeface="Arial" panose="020B0604020202020204" pitchFamily="34" charset="0"/>
            </a:rPr>
            <a:t>Portal</a:t>
          </a:r>
        </a:p>
      </dsp:txBody>
      <dsp:txXfrm>
        <a:off x="40433" y="1421018"/>
        <a:ext cx="8714048" cy="1159846"/>
      </dsp:txXfrm>
    </dsp:sp>
    <dsp:sp modelId="{E10E3611-E6CA-F144-B6B3-71C4A83EE850}">
      <dsp:nvSpPr>
        <dsp:cNvPr id="0" name=""/>
        <dsp:cNvSpPr/>
      </dsp:nvSpPr>
      <dsp:spPr>
        <a:xfrm>
          <a:off x="4349" y="2768678"/>
          <a:ext cx="1434250" cy="1232014"/>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a:latin typeface="Arial" panose="020B0604020202020204" pitchFamily="34" charset="0"/>
              <a:cs typeface="Arial" panose="020B0604020202020204" pitchFamily="34" charset="0"/>
            </a:rPr>
            <a:t>Users</a:t>
          </a:r>
        </a:p>
      </dsp:txBody>
      <dsp:txXfrm>
        <a:off x="40433" y="2804762"/>
        <a:ext cx="1362082" cy="1159846"/>
      </dsp:txXfrm>
    </dsp:sp>
    <dsp:sp modelId="{9DA9C59B-3983-CE44-B1FA-B922335A4B55}">
      <dsp:nvSpPr>
        <dsp:cNvPr id="0" name=""/>
        <dsp:cNvSpPr/>
      </dsp:nvSpPr>
      <dsp:spPr>
        <a:xfrm>
          <a:off x="1498837" y="2768678"/>
          <a:ext cx="7291727" cy="1232014"/>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a:latin typeface="Arial" panose="020B0604020202020204" pitchFamily="34" charset="0"/>
              <a:cs typeface="Arial" panose="020B0604020202020204" pitchFamily="34" charset="0"/>
            </a:rPr>
            <a:t>Administration</a:t>
          </a:r>
        </a:p>
      </dsp:txBody>
      <dsp:txXfrm>
        <a:off x="1534921" y="2804762"/>
        <a:ext cx="7219559" cy="1159846"/>
      </dsp:txXfrm>
    </dsp:sp>
    <dsp:sp modelId="{FA627397-63BA-9C4E-BCE7-66946FCA3FB8}">
      <dsp:nvSpPr>
        <dsp:cNvPr id="0" name=""/>
        <dsp:cNvSpPr/>
      </dsp:nvSpPr>
      <dsp:spPr>
        <a:xfrm>
          <a:off x="1498837" y="4152423"/>
          <a:ext cx="1434250" cy="1232014"/>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latin typeface="Arial" panose="020B0604020202020204" pitchFamily="34" charset="0"/>
              <a:cs typeface="Arial" panose="020B0604020202020204" pitchFamily="34" charset="0"/>
            </a:rPr>
            <a:t>Site Setup</a:t>
          </a:r>
        </a:p>
      </dsp:txBody>
      <dsp:txXfrm>
        <a:off x="1534921" y="4188507"/>
        <a:ext cx="1362082" cy="1159846"/>
      </dsp:txXfrm>
    </dsp:sp>
    <dsp:sp modelId="{A49EAFC2-111F-8449-A44D-680103BA0812}">
      <dsp:nvSpPr>
        <dsp:cNvPr id="0" name=""/>
        <dsp:cNvSpPr/>
      </dsp:nvSpPr>
      <dsp:spPr>
        <a:xfrm>
          <a:off x="2963207" y="4152423"/>
          <a:ext cx="1434250" cy="1232014"/>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latin typeface="Arial" panose="020B0604020202020204" pitchFamily="34" charset="0"/>
              <a:cs typeface="Arial" panose="020B0604020202020204" pitchFamily="34" charset="0"/>
            </a:rPr>
            <a:t>Students</a:t>
          </a:r>
        </a:p>
      </dsp:txBody>
      <dsp:txXfrm>
        <a:off x="2999291" y="4188507"/>
        <a:ext cx="1362082" cy="1159846"/>
      </dsp:txXfrm>
    </dsp:sp>
    <dsp:sp modelId="{659EC52E-147A-B64D-B9B2-3A752CDD4737}">
      <dsp:nvSpPr>
        <dsp:cNvPr id="0" name=""/>
        <dsp:cNvSpPr/>
      </dsp:nvSpPr>
      <dsp:spPr>
        <a:xfrm>
          <a:off x="4427576" y="4152423"/>
          <a:ext cx="1434250" cy="1232014"/>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latin typeface="Arial" panose="020B0604020202020204" pitchFamily="34" charset="0"/>
              <a:cs typeface="Arial" panose="020B0604020202020204" pitchFamily="34" charset="0"/>
            </a:rPr>
            <a:t>Classes</a:t>
          </a:r>
        </a:p>
      </dsp:txBody>
      <dsp:txXfrm>
        <a:off x="4463660" y="4188507"/>
        <a:ext cx="1362082" cy="1159846"/>
      </dsp:txXfrm>
    </dsp:sp>
    <dsp:sp modelId="{F2D545DB-CB7E-1549-A05F-1DCCCD5403C6}">
      <dsp:nvSpPr>
        <dsp:cNvPr id="0" name=""/>
        <dsp:cNvSpPr/>
      </dsp:nvSpPr>
      <dsp:spPr>
        <a:xfrm>
          <a:off x="5891945" y="4152423"/>
          <a:ext cx="1434250" cy="1232014"/>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latin typeface="Arial" panose="020B0604020202020204" pitchFamily="34" charset="0"/>
              <a:cs typeface="Arial" panose="020B0604020202020204" pitchFamily="34" charset="0"/>
            </a:rPr>
            <a:t>Test Sessions</a:t>
          </a:r>
        </a:p>
      </dsp:txBody>
      <dsp:txXfrm>
        <a:off x="5928029" y="4188507"/>
        <a:ext cx="1362082" cy="1159846"/>
      </dsp:txXfrm>
    </dsp:sp>
    <dsp:sp modelId="{4D71F523-6103-2A43-8EA4-FE465AC0BDA3}">
      <dsp:nvSpPr>
        <dsp:cNvPr id="0" name=""/>
        <dsp:cNvSpPr/>
      </dsp:nvSpPr>
      <dsp:spPr>
        <a:xfrm>
          <a:off x="7356315" y="4152423"/>
          <a:ext cx="1434250" cy="1232014"/>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latin typeface="Arial" panose="020B0604020202020204" pitchFamily="34" charset="0"/>
              <a:cs typeface="Arial" panose="020B0604020202020204" pitchFamily="34" charset="0"/>
            </a:rPr>
            <a:t>Dashboard</a:t>
          </a:r>
        </a:p>
      </dsp:txBody>
      <dsp:txXfrm>
        <a:off x="7392399" y="4188507"/>
        <a:ext cx="1362082" cy="1159846"/>
      </dsp:txXfrm>
    </dsp:sp>
    <dsp:sp modelId="{EA07EEF5-97E4-C74A-8FF2-37B9AE71C5B5}">
      <dsp:nvSpPr>
        <dsp:cNvPr id="0" name=""/>
        <dsp:cNvSpPr/>
      </dsp:nvSpPr>
      <dsp:spPr>
        <a:xfrm>
          <a:off x="8911042" y="1384934"/>
          <a:ext cx="2928738" cy="1232014"/>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kern="1200">
              <a:latin typeface="Arial" panose="020B0604020202020204" pitchFamily="34" charset="0"/>
              <a:cs typeface="Arial" panose="020B0604020202020204" pitchFamily="34" charset="0"/>
            </a:rPr>
            <a:t>Test Delivery</a:t>
          </a:r>
        </a:p>
      </dsp:txBody>
      <dsp:txXfrm>
        <a:off x="8947126" y="1421018"/>
        <a:ext cx="2856570" cy="1159846"/>
      </dsp:txXfrm>
    </dsp:sp>
    <dsp:sp modelId="{3F995454-488B-1845-BFD7-B655339D38F5}">
      <dsp:nvSpPr>
        <dsp:cNvPr id="0" name=""/>
        <dsp:cNvSpPr/>
      </dsp:nvSpPr>
      <dsp:spPr>
        <a:xfrm>
          <a:off x="8911042" y="2768678"/>
          <a:ext cx="1434250" cy="1232014"/>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latin typeface="Arial" panose="020B0604020202020204" pitchFamily="34" charset="0"/>
              <a:cs typeface="Arial" panose="020B0604020202020204" pitchFamily="34" charset="0"/>
            </a:rPr>
            <a:t>Kiosk</a:t>
          </a:r>
        </a:p>
      </dsp:txBody>
      <dsp:txXfrm>
        <a:off x="8947126" y="2804762"/>
        <a:ext cx="1362082" cy="1159846"/>
      </dsp:txXfrm>
    </dsp:sp>
    <dsp:sp modelId="{CAA9D7B6-7737-9C43-AFED-AD270516CE08}">
      <dsp:nvSpPr>
        <dsp:cNvPr id="0" name=""/>
        <dsp:cNvSpPr/>
      </dsp:nvSpPr>
      <dsp:spPr>
        <a:xfrm>
          <a:off x="10405530" y="2768678"/>
          <a:ext cx="1434250" cy="1232014"/>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latin typeface="Arial" panose="020B0604020202020204" pitchFamily="34" charset="0"/>
              <a:cs typeface="Arial" panose="020B0604020202020204" pitchFamily="34" charset="0"/>
            </a:rPr>
            <a:t>Mobile Apps  </a:t>
          </a:r>
        </a:p>
      </dsp:txBody>
      <dsp:txXfrm>
        <a:off x="10441614" y="2804762"/>
        <a:ext cx="1362082" cy="11598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C4F185-F4F7-354F-8995-D1813004C4B6}">
      <dsp:nvSpPr>
        <dsp:cNvPr id="0" name=""/>
        <dsp:cNvSpPr/>
      </dsp:nvSpPr>
      <dsp:spPr>
        <a:xfrm>
          <a:off x="0" y="1848145"/>
          <a:ext cx="985427" cy="1162471"/>
        </a:xfrm>
        <a:prstGeom prst="roundRect">
          <a:avLst>
            <a:gd name="adj" fmla="val 10000"/>
          </a:avLst>
        </a:prstGeom>
        <a:blipFill>
          <a:blip xmlns:r="http://schemas.openxmlformats.org/officeDocument/2006/relationships" r:embed="rId1"/>
          <a:srcRect/>
          <a:stretch>
            <a:fillRect/>
          </a:stretch>
        </a:blipFill>
        <a:ln>
          <a:noFill/>
        </a:ln>
        <a:effectLst/>
      </dsp:spPr>
      <dsp:style>
        <a:lnRef idx="0">
          <a:scrgbClr r="0" g="0" b="0"/>
        </a:lnRef>
        <a:fillRef idx="1">
          <a:scrgbClr r="0" g="0" b="0"/>
        </a:fillRef>
        <a:effectRef idx="2">
          <a:scrgbClr r="0" g="0" b="0"/>
        </a:effectRef>
        <a:fontRef idx="minor"/>
      </dsp:style>
    </dsp:sp>
    <dsp:sp modelId="{817F258F-CB3D-324F-88D4-2461488304AB}">
      <dsp:nvSpPr>
        <dsp:cNvPr id="0" name=""/>
        <dsp:cNvSpPr/>
      </dsp:nvSpPr>
      <dsp:spPr>
        <a:xfrm>
          <a:off x="39478" y="2757280"/>
          <a:ext cx="1371048" cy="1371048"/>
        </a:xfrm>
        <a:prstGeom prst="roundRect">
          <a:avLst>
            <a:gd name="adj" fmla="val 10000"/>
          </a:avLst>
        </a:prstGeom>
        <a:gradFill rotWithShape="0">
          <a:gsLst>
            <a:gs pos="0">
              <a:schemeClr val="accent1">
                <a:shade val="80000"/>
                <a:hueOff val="0"/>
                <a:satOff val="0"/>
                <a:lumOff val="0"/>
                <a:alphaOff val="0"/>
                <a:satMod val="103000"/>
                <a:lumMod val="102000"/>
                <a:tint val="94000"/>
              </a:schemeClr>
            </a:gs>
            <a:gs pos="50000">
              <a:schemeClr val="accent1">
                <a:shade val="80000"/>
                <a:hueOff val="0"/>
                <a:satOff val="0"/>
                <a:lumOff val="0"/>
                <a:alphaOff val="0"/>
                <a:satMod val="110000"/>
                <a:lumMod val="100000"/>
                <a:shade val="100000"/>
              </a:schemeClr>
            </a:gs>
            <a:gs pos="100000">
              <a:schemeClr val="accent1">
                <a:shade val="8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latin typeface="Arial" panose="020B0604020202020204" pitchFamily="34" charset="0"/>
              <a:cs typeface="Arial" panose="020B0604020202020204" pitchFamily="34" charset="0"/>
            </a:rPr>
            <a:t>Home</a:t>
          </a:r>
        </a:p>
      </dsp:txBody>
      <dsp:txXfrm>
        <a:off x="79635" y="2797437"/>
        <a:ext cx="1290734" cy="1290734"/>
      </dsp:txXfrm>
    </dsp:sp>
    <dsp:sp modelId="{5D07174D-9D78-7C40-A8B2-EE1E582E50C2}">
      <dsp:nvSpPr>
        <dsp:cNvPr id="0" name=""/>
        <dsp:cNvSpPr/>
      </dsp:nvSpPr>
      <dsp:spPr>
        <a:xfrm rot="25226">
          <a:off x="1515540" y="3152212"/>
          <a:ext cx="348708" cy="329443"/>
        </a:xfrm>
        <a:prstGeom prst="rightArrow">
          <a:avLst>
            <a:gd name="adj1" fmla="val 60000"/>
            <a:gd name="adj2" fmla="val 50000"/>
          </a:avLst>
        </a:prstGeom>
        <a:gradFill rotWithShape="0">
          <a:gsLst>
            <a:gs pos="0">
              <a:schemeClr val="accent1">
                <a:shade val="90000"/>
                <a:hueOff val="0"/>
                <a:satOff val="0"/>
                <a:lumOff val="0"/>
                <a:alphaOff val="0"/>
                <a:satMod val="103000"/>
                <a:lumMod val="102000"/>
                <a:tint val="94000"/>
              </a:schemeClr>
            </a:gs>
            <a:gs pos="50000">
              <a:schemeClr val="accent1">
                <a:shade val="90000"/>
                <a:hueOff val="0"/>
                <a:satOff val="0"/>
                <a:lumOff val="0"/>
                <a:alphaOff val="0"/>
                <a:satMod val="110000"/>
                <a:lumMod val="100000"/>
                <a:shade val="100000"/>
              </a:schemeClr>
            </a:gs>
            <a:gs pos="100000">
              <a:schemeClr val="accent1">
                <a:shade val="9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latin typeface="Arial" panose="020B0604020202020204" pitchFamily="34" charset="0"/>
            <a:cs typeface="Arial" panose="020B0604020202020204" pitchFamily="34" charset="0"/>
          </a:endParaRPr>
        </a:p>
      </dsp:txBody>
      <dsp:txXfrm>
        <a:off x="1515541" y="3217738"/>
        <a:ext cx="249875" cy="197665"/>
      </dsp:txXfrm>
    </dsp:sp>
    <dsp:sp modelId="{4540B7ED-B23A-FB41-B0C3-8A2E4D890C92}">
      <dsp:nvSpPr>
        <dsp:cNvPr id="0" name=""/>
        <dsp:cNvSpPr/>
      </dsp:nvSpPr>
      <dsp:spPr>
        <a:xfrm>
          <a:off x="1981709" y="1949808"/>
          <a:ext cx="1061479" cy="988786"/>
        </a:xfrm>
        <a:prstGeom prst="roundRect">
          <a:avLst>
            <a:gd name="adj" fmla="val 10000"/>
          </a:avLst>
        </a:prstGeom>
        <a:blipFill>
          <a:blip xmlns:r="http://schemas.openxmlformats.org/officeDocument/2006/relationships" r:embed="rId2" cstate="email">
            <a:extLst>
              <a:ext uri="{28A0092B-C50C-407E-A947-70E740481C1C}">
                <a14:useLocalDpi xmlns:a14="http://schemas.microsoft.com/office/drawing/2010/main" val="0"/>
              </a:ext>
            </a:extLst>
          </a:blip>
          <a:srcRect/>
          <a:stretch>
            <a:fillRect/>
          </a:stretch>
        </a:blipFill>
        <a:ln>
          <a:noFill/>
        </a:ln>
        <a:effectLst/>
      </dsp:spPr>
      <dsp:style>
        <a:lnRef idx="0">
          <a:scrgbClr r="0" g="0" b="0"/>
        </a:lnRef>
        <a:fillRef idx="1">
          <a:scrgbClr r="0" g="0" b="0"/>
        </a:fillRef>
        <a:effectRef idx="2">
          <a:scrgbClr r="0" g="0" b="0"/>
        </a:effectRef>
        <a:fontRef idx="minor"/>
      </dsp:style>
    </dsp:sp>
    <dsp:sp modelId="{62DA462F-0FC9-6144-85B4-647E281F0DB7}">
      <dsp:nvSpPr>
        <dsp:cNvPr id="0" name=""/>
        <dsp:cNvSpPr/>
      </dsp:nvSpPr>
      <dsp:spPr>
        <a:xfrm>
          <a:off x="1946549" y="2760201"/>
          <a:ext cx="1588689" cy="1371048"/>
        </a:xfrm>
        <a:prstGeom prst="roundRect">
          <a:avLst>
            <a:gd name="adj" fmla="val 10000"/>
          </a:avLst>
        </a:prstGeom>
        <a:gradFill rotWithShape="0">
          <a:gsLst>
            <a:gs pos="0">
              <a:schemeClr val="accent1">
                <a:shade val="80000"/>
                <a:hueOff val="156989"/>
                <a:satOff val="-16132"/>
                <a:lumOff val="8179"/>
                <a:alphaOff val="0"/>
                <a:satMod val="103000"/>
                <a:lumMod val="102000"/>
                <a:tint val="94000"/>
              </a:schemeClr>
            </a:gs>
            <a:gs pos="50000">
              <a:schemeClr val="accent1">
                <a:shade val="80000"/>
                <a:hueOff val="156989"/>
                <a:satOff val="-16132"/>
                <a:lumOff val="8179"/>
                <a:alphaOff val="0"/>
                <a:satMod val="110000"/>
                <a:lumMod val="100000"/>
                <a:shade val="100000"/>
              </a:schemeClr>
            </a:gs>
            <a:gs pos="100000">
              <a:schemeClr val="accent1">
                <a:shade val="80000"/>
                <a:hueOff val="156989"/>
                <a:satOff val="-16132"/>
                <a:lumOff val="817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latin typeface="Arial" panose="020B0604020202020204" pitchFamily="34" charset="0"/>
              <a:ea typeface="+mn-ea"/>
              <a:cs typeface="Arial" panose="020B0604020202020204" pitchFamily="34" charset="0"/>
            </a:rPr>
            <a:t>Site Readiness</a:t>
          </a:r>
        </a:p>
      </dsp:txBody>
      <dsp:txXfrm>
        <a:off x="1986706" y="2800358"/>
        <a:ext cx="1508375" cy="1290734"/>
      </dsp:txXfrm>
    </dsp:sp>
    <dsp:sp modelId="{7C23C1AB-F2B5-564C-A331-8D4BFE07132D}">
      <dsp:nvSpPr>
        <dsp:cNvPr id="0" name=""/>
        <dsp:cNvSpPr/>
      </dsp:nvSpPr>
      <dsp:spPr>
        <a:xfrm rot="21516344">
          <a:off x="3616100" y="3148081"/>
          <a:ext cx="376182" cy="329443"/>
        </a:xfrm>
        <a:prstGeom prst="rightArrow">
          <a:avLst>
            <a:gd name="adj1" fmla="val 60000"/>
            <a:gd name="adj2" fmla="val 50000"/>
          </a:avLst>
        </a:prstGeom>
        <a:gradFill rotWithShape="0">
          <a:gsLst>
            <a:gs pos="0">
              <a:schemeClr val="accent1">
                <a:shade val="90000"/>
                <a:hueOff val="198033"/>
                <a:satOff val="-20165"/>
                <a:lumOff val="9884"/>
                <a:alphaOff val="0"/>
                <a:satMod val="103000"/>
                <a:lumMod val="102000"/>
                <a:tint val="94000"/>
              </a:schemeClr>
            </a:gs>
            <a:gs pos="50000">
              <a:schemeClr val="accent1">
                <a:shade val="90000"/>
                <a:hueOff val="198033"/>
                <a:satOff val="-20165"/>
                <a:lumOff val="9884"/>
                <a:alphaOff val="0"/>
                <a:satMod val="110000"/>
                <a:lumMod val="100000"/>
                <a:shade val="100000"/>
              </a:schemeClr>
            </a:gs>
            <a:gs pos="100000">
              <a:schemeClr val="accent1">
                <a:shade val="90000"/>
                <a:hueOff val="198033"/>
                <a:satOff val="-20165"/>
                <a:lumOff val="988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solidFill>
              <a:sysClr val="window" lastClr="FFFFFF"/>
            </a:solidFill>
            <a:latin typeface="Arial" panose="020B0604020202020204" pitchFamily="34" charset="0"/>
            <a:ea typeface="+mn-ea"/>
            <a:cs typeface="Arial" panose="020B0604020202020204" pitchFamily="34" charset="0"/>
          </a:endParaRPr>
        </a:p>
      </dsp:txBody>
      <dsp:txXfrm>
        <a:off x="3616115" y="3215172"/>
        <a:ext cx="277349" cy="197665"/>
      </dsp:txXfrm>
    </dsp:sp>
    <dsp:sp modelId="{B1AF1EF2-C046-684F-8212-DBFA6F36A213}">
      <dsp:nvSpPr>
        <dsp:cNvPr id="0" name=""/>
        <dsp:cNvSpPr/>
      </dsp:nvSpPr>
      <dsp:spPr>
        <a:xfrm>
          <a:off x="4253013" y="1998782"/>
          <a:ext cx="830924" cy="862046"/>
        </a:xfrm>
        <a:prstGeom prst="roundRect">
          <a:avLst>
            <a:gd name="adj" fmla="val 10000"/>
          </a:avLst>
        </a:prstGeom>
        <a:blipFill>
          <a:blip xmlns:r="http://schemas.openxmlformats.org/officeDocument/2006/relationships" r:embed="rId3" cstate="email">
            <a:extLst>
              <a:ext uri="{28A0092B-C50C-407E-A947-70E740481C1C}">
                <a14:useLocalDpi xmlns:a14="http://schemas.microsoft.com/office/drawing/2010/main" val="0"/>
              </a:ext>
            </a:extLst>
          </a:blip>
          <a:srcRect/>
          <a:stretch>
            <a:fillRect/>
          </a:stretch>
        </a:blipFill>
        <a:ln>
          <a:noFill/>
        </a:ln>
        <a:effectLst/>
      </dsp:spPr>
      <dsp:style>
        <a:lnRef idx="0">
          <a:scrgbClr r="0" g="0" b="0"/>
        </a:lnRef>
        <a:fillRef idx="1">
          <a:scrgbClr r="0" g="0" b="0"/>
        </a:fillRef>
        <a:effectRef idx="2">
          <a:scrgbClr r="0" g="0" b="0"/>
        </a:effectRef>
        <a:fontRef idx="minor"/>
      </dsp:style>
    </dsp:sp>
    <dsp:sp modelId="{55763D2A-FEF4-7E44-B9E9-51DEEAB95E9A}">
      <dsp:nvSpPr>
        <dsp:cNvPr id="0" name=""/>
        <dsp:cNvSpPr/>
      </dsp:nvSpPr>
      <dsp:spPr>
        <a:xfrm>
          <a:off x="4052807" y="2734411"/>
          <a:ext cx="1692203" cy="1411741"/>
        </a:xfrm>
        <a:prstGeom prst="roundRect">
          <a:avLst>
            <a:gd name="adj" fmla="val 10000"/>
          </a:avLst>
        </a:prstGeom>
        <a:gradFill rotWithShape="0">
          <a:gsLst>
            <a:gs pos="0">
              <a:schemeClr val="accent1">
                <a:shade val="80000"/>
                <a:hueOff val="313978"/>
                <a:satOff val="-32264"/>
                <a:lumOff val="16358"/>
                <a:alphaOff val="0"/>
                <a:satMod val="103000"/>
                <a:lumMod val="102000"/>
                <a:tint val="94000"/>
              </a:schemeClr>
            </a:gs>
            <a:gs pos="50000">
              <a:schemeClr val="accent1">
                <a:shade val="80000"/>
                <a:hueOff val="313978"/>
                <a:satOff val="-32264"/>
                <a:lumOff val="16358"/>
                <a:alphaOff val="0"/>
                <a:satMod val="110000"/>
                <a:lumMod val="100000"/>
                <a:shade val="100000"/>
              </a:schemeClr>
            </a:gs>
            <a:gs pos="100000">
              <a:schemeClr val="accent1">
                <a:shade val="80000"/>
                <a:hueOff val="313978"/>
                <a:satOff val="-32264"/>
                <a:lumOff val="1635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latin typeface="Arial" panose="020B0604020202020204" pitchFamily="34" charset="0"/>
              <a:ea typeface="+mn-ea"/>
              <a:cs typeface="Arial" panose="020B0604020202020204" pitchFamily="34" charset="0"/>
            </a:rPr>
            <a:t>Students</a:t>
          </a:r>
        </a:p>
      </dsp:txBody>
      <dsp:txXfrm>
        <a:off x="4094155" y="2775759"/>
        <a:ext cx="1609507" cy="1329045"/>
      </dsp:txXfrm>
    </dsp:sp>
    <dsp:sp modelId="{A3CF685B-E86D-4249-BAAA-1388E63F3C8D}">
      <dsp:nvSpPr>
        <dsp:cNvPr id="0" name=""/>
        <dsp:cNvSpPr/>
      </dsp:nvSpPr>
      <dsp:spPr>
        <a:xfrm rot="21582687">
          <a:off x="5833802" y="3160918"/>
          <a:ext cx="411972" cy="329443"/>
        </a:xfrm>
        <a:prstGeom prst="rightArrow">
          <a:avLst>
            <a:gd name="adj1" fmla="val 60000"/>
            <a:gd name="adj2" fmla="val 50000"/>
          </a:avLst>
        </a:prstGeom>
        <a:gradFill rotWithShape="0">
          <a:gsLst>
            <a:gs pos="0">
              <a:schemeClr val="accent1">
                <a:shade val="90000"/>
                <a:hueOff val="396066"/>
                <a:satOff val="-40330"/>
                <a:lumOff val="19768"/>
                <a:alphaOff val="0"/>
                <a:satMod val="103000"/>
                <a:lumMod val="102000"/>
                <a:tint val="94000"/>
              </a:schemeClr>
            </a:gs>
            <a:gs pos="50000">
              <a:schemeClr val="accent1">
                <a:shade val="90000"/>
                <a:hueOff val="396066"/>
                <a:satOff val="-40330"/>
                <a:lumOff val="19768"/>
                <a:alphaOff val="0"/>
                <a:satMod val="110000"/>
                <a:lumMod val="100000"/>
                <a:shade val="100000"/>
              </a:schemeClr>
            </a:gs>
            <a:gs pos="100000">
              <a:schemeClr val="accent1">
                <a:shade val="90000"/>
                <a:hueOff val="396066"/>
                <a:satOff val="-40330"/>
                <a:lumOff val="1976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solidFill>
              <a:sysClr val="window" lastClr="FFFFFF"/>
            </a:solidFill>
            <a:latin typeface="Arial" panose="020B0604020202020204" pitchFamily="34" charset="0"/>
            <a:ea typeface="+mn-ea"/>
            <a:cs typeface="Arial" panose="020B0604020202020204" pitchFamily="34" charset="0"/>
          </a:endParaRPr>
        </a:p>
      </dsp:txBody>
      <dsp:txXfrm>
        <a:off x="5833803" y="3227056"/>
        <a:ext cx="313139" cy="197665"/>
      </dsp:txXfrm>
    </dsp:sp>
    <dsp:sp modelId="{2100D4B6-7A61-7247-8432-83EA6F392176}">
      <dsp:nvSpPr>
        <dsp:cNvPr id="0" name=""/>
        <dsp:cNvSpPr/>
      </dsp:nvSpPr>
      <dsp:spPr>
        <a:xfrm>
          <a:off x="6260947" y="1861022"/>
          <a:ext cx="1172383" cy="1180116"/>
        </a:xfrm>
        <a:prstGeom prst="roundRect">
          <a:avLst>
            <a:gd name="adj" fmla="val 10000"/>
          </a:avLst>
        </a:prstGeom>
        <a:blipFill>
          <a:blip xmlns:r="http://schemas.openxmlformats.org/officeDocument/2006/relationships" r:embed="rId4" cstate="email">
            <a:extLst>
              <a:ext uri="{28A0092B-C50C-407E-A947-70E740481C1C}">
                <a14:useLocalDpi xmlns:a14="http://schemas.microsoft.com/office/drawing/2010/main" val="0"/>
              </a:ext>
            </a:extLst>
          </a:blip>
          <a:srcRect/>
          <a:stretch>
            <a:fillRect/>
          </a:stretch>
        </a:blipFill>
        <a:ln>
          <a:noFill/>
        </a:ln>
        <a:effectLst/>
      </dsp:spPr>
      <dsp:style>
        <a:lnRef idx="0">
          <a:scrgbClr r="0" g="0" b="0"/>
        </a:lnRef>
        <a:fillRef idx="1">
          <a:scrgbClr r="0" g="0" b="0"/>
        </a:fillRef>
        <a:effectRef idx="2">
          <a:scrgbClr r="0" g="0" b="0"/>
        </a:effectRef>
        <a:fontRef idx="minor"/>
      </dsp:style>
    </dsp:sp>
    <dsp:sp modelId="{8393E3FB-01A7-C94E-8932-63BAC2969FAE}">
      <dsp:nvSpPr>
        <dsp:cNvPr id="0" name=""/>
        <dsp:cNvSpPr/>
      </dsp:nvSpPr>
      <dsp:spPr>
        <a:xfrm>
          <a:off x="6330213" y="2756907"/>
          <a:ext cx="1371048" cy="1371048"/>
        </a:xfrm>
        <a:prstGeom prst="roundRect">
          <a:avLst>
            <a:gd name="adj" fmla="val 10000"/>
          </a:avLst>
        </a:prstGeom>
        <a:gradFill rotWithShape="0">
          <a:gsLst>
            <a:gs pos="0">
              <a:schemeClr val="accent1">
                <a:shade val="80000"/>
                <a:hueOff val="470967"/>
                <a:satOff val="-48396"/>
                <a:lumOff val="24536"/>
                <a:alphaOff val="0"/>
                <a:satMod val="103000"/>
                <a:lumMod val="102000"/>
                <a:tint val="94000"/>
              </a:schemeClr>
            </a:gs>
            <a:gs pos="50000">
              <a:schemeClr val="accent1">
                <a:shade val="80000"/>
                <a:hueOff val="470967"/>
                <a:satOff val="-48396"/>
                <a:lumOff val="24536"/>
                <a:alphaOff val="0"/>
                <a:satMod val="110000"/>
                <a:lumMod val="100000"/>
                <a:shade val="100000"/>
              </a:schemeClr>
            </a:gs>
            <a:gs pos="100000">
              <a:schemeClr val="accent1">
                <a:shade val="80000"/>
                <a:hueOff val="470967"/>
                <a:satOff val="-48396"/>
                <a:lumOff val="2453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latin typeface="Arial" panose="020B0604020202020204" pitchFamily="34" charset="0"/>
              <a:ea typeface="+mn-ea"/>
              <a:cs typeface="Arial" panose="020B0604020202020204" pitchFamily="34" charset="0"/>
            </a:rPr>
            <a:t>Classes</a:t>
          </a:r>
        </a:p>
      </dsp:txBody>
      <dsp:txXfrm>
        <a:off x="6370370" y="2797064"/>
        <a:ext cx="1290734" cy="1290734"/>
      </dsp:txXfrm>
    </dsp:sp>
    <dsp:sp modelId="{F4C1B16D-3676-994F-9AAF-1D300F13C4E6}">
      <dsp:nvSpPr>
        <dsp:cNvPr id="0" name=""/>
        <dsp:cNvSpPr/>
      </dsp:nvSpPr>
      <dsp:spPr>
        <a:xfrm rot="21589208">
          <a:off x="7761352" y="3156689"/>
          <a:ext cx="409569" cy="329443"/>
        </a:xfrm>
        <a:prstGeom prst="rightArrow">
          <a:avLst>
            <a:gd name="adj1" fmla="val 60000"/>
            <a:gd name="adj2" fmla="val 50000"/>
          </a:avLst>
        </a:prstGeom>
        <a:gradFill rotWithShape="0">
          <a:gsLst>
            <a:gs pos="0">
              <a:schemeClr val="accent1">
                <a:shade val="90000"/>
                <a:hueOff val="594099"/>
                <a:satOff val="-60495"/>
                <a:lumOff val="29653"/>
                <a:alphaOff val="0"/>
                <a:satMod val="103000"/>
                <a:lumMod val="102000"/>
                <a:tint val="94000"/>
              </a:schemeClr>
            </a:gs>
            <a:gs pos="50000">
              <a:schemeClr val="accent1">
                <a:shade val="90000"/>
                <a:hueOff val="594099"/>
                <a:satOff val="-60495"/>
                <a:lumOff val="29653"/>
                <a:alphaOff val="0"/>
                <a:satMod val="110000"/>
                <a:lumMod val="100000"/>
                <a:shade val="100000"/>
              </a:schemeClr>
            </a:gs>
            <a:gs pos="100000">
              <a:schemeClr val="accent1">
                <a:shade val="90000"/>
                <a:hueOff val="594099"/>
                <a:satOff val="-60495"/>
                <a:lumOff val="2965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solidFill>
              <a:sysClr val="window" lastClr="FFFFFF"/>
            </a:solidFill>
            <a:latin typeface="Arial" panose="020B0604020202020204" pitchFamily="34" charset="0"/>
            <a:ea typeface="+mn-ea"/>
            <a:cs typeface="Arial" panose="020B0604020202020204" pitchFamily="34" charset="0"/>
          </a:endParaRPr>
        </a:p>
      </dsp:txBody>
      <dsp:txXfrm>
        <a:off x="7761352" y="3222733"/>
        <a:ext cx="310736" cy="197665"/>
      </dsp:txXfrm>
    </dsp:sp>
    <dsp:sp modelId="{2BEC79CB-AF61-DC47-910F-BF990737B9F8}">
      <dsp:nvSpPr>
        <dsp:cNvPr id="0" name=""/>
        <dsp:cNvSpPr/>
      </dsp:nvSpPr>
      <dsp:spPr>
        <a:xfrm>
          <a:off x="8212296" y="2001130"/>
          <a:ext cx="911994" cy="888467"/>
        </a:xfrm>
        <a:prstGeom prst="roundRect">
          <a:avLst>
            <a:gd name="adj" fmla="val 10000"/>
          </a:avLst>
        </a:prstGeom>
        <a:blipFill>
          <a:blip xmlns:r="http://schemas.openxmlformats.org/officeDocument/2006/relationships" r:embed="rId5" cstate="email">
            <a:extLst>
              <a:ext uri="{28A0092B-C50C-407E-A947-70E740481C1C}">
                <a14:useLocalDpi xmlns:a14="http://schemas.microsoft.com/office/drawing/2010/main" val="0"/>
              </a:ext>
            </a:extLst>
          </a:blip>
          <a:srcRect/>
          <a:stretch>
            <a:fillRect/>
          </a:stretch>
        </a:blipFill>
        <a:ln>
          <a:noFill/>
        </a:ln>
        <a:effectLst/>
      </dsp:spPr>
      <dsp:style>
        <a:lnRef idx="0">
          <a:scrgbClr r="0" g="0" b="0"/>
        </a:lnRef>
        <a:fillRef idx="1">
          <a:scrgbClr r="0" g="0" b="0"/>
        </a:fillRef>
        <a:effectRef idx="2">
          <a:scrgbClr r="0" g="0" b="0"/>
        </a:effectRef>
        <a:fontRef idx="minor"/>
      </dsp:style>
    </dsp:sp>
    <dsp:sp modelId="{3C59F388-B46D-4247-A900-5B57C1BABE1C}">
      <dsp:nvSpPr>
        <dsp:cNvPr id="0" name=""/>
        <dsp:cNvSpPr/>
      </dsp:nvSpPr>
      <dsp:spPr>
        <a:xfrm>
          <a:off x="8204242" y="2758429"/>
          <a:ext cx="1372241" cy="1371048"/>
        </a:xfrm>
        <a:prstGeom prst="roundRect">
          <a:avLst>
            <a:gd name="adj" fmla="val 10000"/>
          </a:avLst>
        </a:prstGeom>
        <a:gradFill rotWithShape="0">
          <a:gsLst>
            <a:gs pos="0">
              <a:schemeClr val="accent1">
                <a:shade val="80000"/>
                <a:hueOff val="627957"/>
                <a:satOff val="-64528"/>
                <a:lumOff val="32715"/>
                <a:alphaOff val="0"/>
                <a:satMod val="103000"/>
                <a:lumMod val="102000"/>
                <a:tint val="94000"/>
              </a:schemeClr>
            </a:gs>
            <a:gs pos="50000">
              <a:schemeClr val="accent1">
                <a:shade val="80000"/>
                <a:hueOff val="627957"/>
                <a:satOff val="-64528"/>
                <a:lumOff val="32715"/>
                <a:alphaOff val="0"/>
                <a:satMod val="110000"/>
                <a:lumMod val="100000"/>
                <a:shade val="100000"/>
              </a:schemeClr>
            </a:gs>
            <a:gs pos="100000">
              <a:schemeClr val="accent1">
                <a:shade val="80000"/>
                <a:hueOff val="627957"/>
                <a:satOff val="-64528"/>
                <a:lumOff val="3271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latin typeface="Arial" panose="020B0604020202020204" pitchFamily="34" charset="0"/>
              <a:ea typeface="+mn-ea"/>
              <a:cs typeface="Arial" panose="020B0604020202020204" pitchFamily="34" charset="0"/>
            </a:rPr>
            <a:t>Test Sessions</a:t>
          </a:r>
        </a:p>
      </dsp:txBody>
      <dsp:txXfrm>
        <a:off x="8244399" y="2798586"/>
        <a:ext cx="1291927" cy="1290734"/>
      </dsp:txXfrm>
    </dsp:sp>
    <dsp:sp modelId="{E18AE9ED-D16A-224D-BD76-06110B37F0C0}">
      <dsp:nvSpPr>
        <dsp:cNvPr id="0" name=""/>
        <dsp:cNvSpPr/>
      </dsp:nvSpPr>
      <dsp:spPr>
        <a:xfrm rot="21552123">
          <a:off x="9639054" y="3157308"/>
          <a:ext cx="408826" cy="329443"/>
        </a:xfrm>
        <a:prstGeom prst="rightArrow">
          <a:avLst>
            <a:gd name="adj1" fmla="val 60000"/>
            <a:gd name="adj2" fmla="val 50000"/>
          </a:avLst>
        </a:prstGeom>
        <a:gradFill rotWithShape="0">
          <a:gsLst>
            <a:gs pos="0">
              <a:schemeClr val="accent1">
                <a:shade val="90000"/>
                <a:hueOff val="792133"/>
                <a:satOff val="-80660"/>
                <a:lumOff val="39537"/>
                <a:alphaOff val="0"/>
                <a:satMod val="103000"/>
                <a:lumMod val="102000"/>
                <a:tint val="94000"/>
              </a:schemeClr>
            </a:gs>
            <a:gs pos="50000">
              <a:schemeClr val="accent1">
                <a:shade val="90000"/>
                <a:hueOff val="792133"/>
                <a:satOff val="-80660"/>
                <a:lumOff val="39537"/>
                <a:alphaOff val="0"/>
                <a:satMod val="110000"/>
                <a:lumMod val="100000"/>
                <a:shade val="100000"/>
              </a:schemeClr>
            </a:gs>
            <a:gs pos="100000">
              <a:schemeClr val="accent1">
                <a:shade val="90000"/>
                <a:hueOff val="792133"/>
                <a:satOff val="-80660"/>
                <a:lumOff val="39537"/>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latin typeface="Arial" panose="020B0604020202020204" pitchFamily="34" charset="0"/>
            <a:cs typeface="Arial" panose="020B0604020202020204" pitchFamily="34" charset="0"/>
          </a:endParaRPr>
        </a:p>
      </dsp:txBody>
      <dsp:txXfrm>
        <a:off x="9639059" y="3223885"/>
        <a:ext cx="309993" cy="197665"/>
      </dsp:txXfrm>
    </dsp:sp>
    <dsp:sp modelId="{3058740E-518E-8645-9768-A3E3266BCDFF}">
      <dsp:nvSpPr>
        <dsp:cNvPr id="0" name=""/>
        <dsp:cNvSpPr/>
      </dsp:nvSpPr>
      <dsp:spPr>
        <a:xfrm>
          <a:off x="10096273" y="1730403"/>
          <a:ext cx="1371048" cy="1371048"/>
        </a:xfrm>
        <a:prstGeom prst="roundRect">
          <a:avLst>
            <a:gd name="adj" fmla="val 10000"/>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a:stretch>
        </a:blipFill>
        <a:ln>
          <a:noFill/>
        </a:ln>
        <a:effectLst/>
      </dsp:spPr>
      <dsp:style>
        <a:lnRef idx="0">
          <a:scrgbClr r="0" g="0" b="0"/>
        </a:lnRef>
        <a:fillRef idx="1">
          <a:scrgbClr r="0" g="0" b="0"/>
        </a:fillRef>
        <a:effectRef idx="2">
          <a:scrgbClr r="0" g="0" b="0"/>
        </a:effectRef>
        <a:fontRef idx="minor"/>
      </dsp:style>
    </dsp:sp>
    <dsp:sp modelId="{4F5C04E3-6022-804B-AAFB-D81A5D5E858A}">
      <dsp:nvSpPr>
        <dsp:cNvPr id="0" name=""/>
        <dsp:cNvSpPr/>
      </dsp:nvSpPr>
      <dsp:spPr>
        <a:xfrm>
          <a:off x="10104692" y="2735313"/>
          <a:ext cx="1741039" cy="1408149"/>
        </a:xfrm>
        <a:prstGeom prst="roundRect">
          <a:avLst>
            <a:gd name="adj" fmla="val 10000"/>
          </a:avLst>
        </a:prstGeom>
        <a:gradFill rotWithShape="0">
          <a:gsLst>
            <a:gs pos="0">
              <a:schemeClr val="accent1">
                <a:shade val="80000"/>
                <a:hueOff val="784946"/>
                <a:satOff val="-80660"/>
                <a:lumOff val="40894"/>
                <a:alphaOff val="0"/>
                <a:satMod val="103000"/>
                <a:lumMod val="102000"/>
                <a:tint val="94000"/>
              </a:schemeClr>
            </a:gs>
            <a:gs pos="50000">
              <a:schemeClr val="accent1">
                <a:shade val="80000"/>
                <a:hueOff val="784946"/>
                <a:satOff val="-80660"/>
                <a:lumOff val="40894"/>
                <a:alphaOff val="0"/>
                <a:satMod val="110000"/>
                <a:lumMod val="100000"/>
                <a:shade val="100000"/>
              </a:schemeClr>
            </a:gs>
            <a:gs pos="100000">
              <a:schemeClr val="accent1">
                <a:shade val="80000"/>
                <a:hueOff val="784946"/>
                <a:satOff val="-80660"/>
                <a:lumOff val="4089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latin typeface="Arial" panose="020B0604020202020204" pitchFamily="34" charset="0"/>
              <a:cs typeface="Arial" panose="020B0604020202020204" pitchFamily="34" charset="0"/>
            </a:rPr>
            <a:t>Dashboard</a:t>
          </a:r>
        </a:p>
      </dsp:txBody>
      <dsp:txXfrm>
        <a:off x="10145935" y="2776556"/>
        <a:ext cx="1658553" cy="132566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102439-798A-4637-A038-B74F053EFD25}">
      <dsp:nvSpPr>
        <dsp:cNvPr id="0" name=""/>
        <dsp:cNvSpPr/>
      </dsp:nvSpPr>
      <dsp:spPr>
        <a:xfrm>
          <a:off x="0" y="230318"/>
          <a:ext cx="4542692" cy="87516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kern="1200" dirty="0"/>
            <a:t>A central place to find resources related to BIE Science</a:t>
          </a:r>
        </a:p>
      </dsp:txBody>
      <dsp:txXfrm>
        <a:off x="42722" y="273040"/>
        <a:ext cx="4457248" cy="789716"/>
      </dsp:txXfrm>
    </dsp:sp>
    <dsp:sp modelId="{A4A89089-313F-4CD9-B7AB-A5B04C806DBC}">
      <dsp:nvSpPr>
        <dsp:cNvPr id="0" name=""/>
        <dsp:cNvSpPr/>
      </dsp:nvSpPr>
      <dsp:spPr>
        <a:xfrm>
          <a:off x="0" y="1105479"/>
          <a:ext cx="4542692" cy="364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230"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hlinkClick xmlns:r="http://schemas.openxmlformats.org/officeDocument/2006/relationships" r:id="rId1"/>
            </a:rPr>
            <a:t>https://bie.onlinehelp.cognia.org/resources/</a:t>
          </a:r>
          <a:endParaRPr lang="en-US" sz="1700" kern="1200" dirty="0"/>
        </a:p>
      </dsp:txBody>
      <dsp:txXfrm>
        <a:off x="0" y="1105479"/>
        <a:ext cx="4542692" cy="364320"/>
      </dsp:txXfrm>
    </dsp:sp>
    <dsp:sp modelId="{0B37618D-1F0A-42BB-B203-DD8617B4E21D}">
      <dsp:nvSpPr>
        <dsp:cNvPr id="0" name=""/>
        <dsp:cNvSpPr/>
      </dsp:nvSpPr>
      <dsp:spPr>
        <a:xfrm>
          <a:off x="0" y="1469799"/>
          <a:ext cx="4542692" cy="87516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kern="1200" dirty="0"/>
            <a:t>Resources will be posted throughout the year</a:t>
          </a:r>
        </a:p>
      </dsp:txBody>
      <dsp:txXfrm>
        <a:off x="42722" y="1512521"/>
        <a:ext cx="4457248" cy="789716"/>
      </dsp:txXfrm>
    </dsp:sp>
    <dsp:sp modelId="{3CCBFA46-4118-4DCA-8DFA-C7EFF2D425A2}">
      <dsp:nvSpPr>
        <dsp:cNvPr id="0" name=""/>
        <dsp:cNvSpPr/>
      </dsp:nvSpPr>
      <dsp:spPr>
        <a:xfrm>
          <a:off x="0" y="2344959"/>
          <a:ext cx="4542692" cy="1776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230"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t>User Guides</a:t>
          </a:r>
        </a:p>
        <a:p>
          <a:pPr marL="171450" lvl="1" indent="-171450" algn="l" defTabSz="755650">
            <a:lnSpc>
              <a:spcPct val="90000"/>
            </a:lnSpc>
            <a:spcBef>
              <a:spcPct val="0"/>
            </a:spcBef>
            <a:spcAft>
              <a:spcPct val="20000"/>
            </a:spcAft>
            <a:buChar char="•"/>
          </a:pPr>
          <a:r>
            <a:rPr lang="en-US" sz="1700" kern="1200" dirty="0"/>
            <a:t>Installation Guides</a:t>
          </a:r>
        </a:p>
        <a:p>
          <a:pPr marL="171450" lvl="1" indent="-171450" algn="l" defTabSz="755650">
            <a:lnSpc>
              <a:spcPct val="90000"/>
            </a:lnSpc>
            <a:spcBef>
              <a:spcPct val="0"/>
            </a:spcBef>
            <a:spcAft>
              <a:spcPct val="20000"/>
            </a:spcAft>
            <a:buChar char="•"/>
          </a:pPr>
          <a:r>
            <a:rPr lang="en-US" sz="1700" kern="1200" dirty="0"/>
            <a:t>Manuals</a:t>
          </a:r>
        </a:p>
        <a:p>
          <a:pPr marL="171450" lvl="1" indent="-171450" algn="l" defTabSz="755650">
            <a:lnSpc>
              <a:spcPct val="90000"/>
            </a:lnSpc>
            <a:spcBef>
              <a:spcPct val="0"/>
            </a:spcBef>
            <a:spcAft>
              <a:spcPct val="20000"/>
            </a:spcAft>
            <a:buChar char="•"/>
          </a:pPr>
          <a:r>
            <a:rPr lang="en-US" sz="1700" kern="1200" dirty="0"/>
            <a:t>Technology Guidelines</a:t>
          </a:r>
        </a:p>
        <a:p>
          <a:pPr marL="171450" lvl="1" indent="-171450" algn="l" defTabSz="755650">
            <a:lnSpc>
              <a:spcPct val="90000"/>
            </a:lnSpc>
            <a:spcBef>
              <a:spcPct val="0"/>
            </a:spcBef>
            <a:spcAft>
              <a:spcPct val="20000"/>
            </a:spcAft>
            <a:buChar char="•"/>
          </a:pPr>
          <a:r>
            <a:rPr lang="en-US" sz="1700" kern="1200" dirty="0"/>
            <a:t>Online System Tutorials</a:t>
          </a:r>
        </a:p>
        <a:p>
          <a:pPr marL="171450" lvl="1" indent="-171450" algn="l" defTabSz="755650">
            <a:lnSpc>
              <a:spcPct val="90000"/>
            </a:lnSpc>
            <a:spcBef>
              <a:spcPct val="0"/>
            </a:spcBef>
            <a:spcAft>
              <a:spcPct val="20000"/>
            </a:spcAft>
            <a:buChar char="•"/>
          </a:pPr>
          <a:r>
            <a:rPr lang="en-US" sz="1700" kern="1200" dirty="0"/>
            <a:t>Etc.</a:t>
          </a:r>
        </a:p>
      </dsp:txBody>
      <dsp:txXfrm>
        <a:off x="0" y="2344959"/>
        <a:ext cx="4542692" cy="177606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2272B2-BEAE-4065-A74D-224FEC87B86B}" type="datetimeFigureOut">
              <a:rPr lang="en-US" smtClean="0"/>
              <a:t>2/16/2024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D7D93C-9E77-42B8-BF39-670B479612B1}" type="slidenum">
              <a:rPr lang="en-US" smtClean="0"/>
              <a:t>‹#›</a:t>
            </a:fld>
            <a:endParaRPr lang="en-US"/>
          </a:p>
        </p:txBody>
      </p:sp>
    </p:spTree>
    <p:extLst>
      <p:ext uri="{BB962C8B-B14F-4D97-AF65-F5344CB8AC3E}">
        <p14:creationId xmlns:p14="http://schemas.microsoft.com/office/powerpoint/2010/main" val="5827792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F8D7A2A-129C-CE4A-B580-E60E29CFD21F}"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0981881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Font typeface="Arial"/>
              <a:buNone/>
            </a:pPr>
            <a:r>
              <a:rPr lang="en-US" sz="1200" dirty="0">
                <a:solidFill>
                  <a:srgbClr val="000000"/>
                </a:solidFill>
                <a:latin typeface="+mn-lt"/>
              </a:rPr>
              <a:t>The first step for conducting Site Readiness testing is to download</a:t>
            </a:r>
            <a:r>
              <a:rPr lang="en-US" sz="1200" baseline="0" dirty="0">
                <a:solidFill>
                  <a:srgbClr val="000000"/>
                </a:solidFill>
                <a:latin typeface="+mn-lt"/>
              </a:rPr>
              <a:t> and install the Kiosks and Mobile Apps onto the devices that will be used for testing at your school. </a:t>
            </a:r>
            <a:endParaRPr lang="en-US" sz="1200" dirty="0">
              <a:solidFill>
                <a:srgbClr val="000000"/>
              </a:solidFill>
              <a:latin typeface="+mn-lt"/>
            </a:endParaRPr>
          </a:p>
          <a:p>
            <a:pPr marL="0" indent="0" algn="l">
              <a:buFont typeface="Arial"/>
              <a:buNone/>
            </a:pPr>
            <a:r>
              <a:rPr lang="en-US" sz="1200" dirty="0">
                <a:solidFill>
                  <a:srgbClr val="000000"/>
                </a:solidFill>
                <a:latin typeface="+mn-lt"/>
              </a:rPr>
              <a:t>Once</a:t>
            </a:r>
            <a:r>
              <a:rPr lang="en-US" sz="1200" baseline="0" dirty="0">
                <a:solidFill>
                  <a:srgbClr val="000000"/>
                </a:solidFill>
                <a:latin typeface="+mn-lt"/>
              </a:rPr>
              <a:t> you’ve downloaded and installed your Kiosks and Mobile Apps, log in to the Portal to retrieve the site readiness login credentials for your school. </a:t>
            </a:r>
          </a:p>
          <a:p>
            <a:pPr marL="0" indent="0" algn="l">
              <a:buFont typeface="Arial"/>
              <a:buNone/>
            </a:pPr>
            <a:r>
              <a:rPr lang="en-US" sz="1200" baseline="0" dirty="0">
                <a:solidFill>
                  <a:srgbClr val="000000"/>
                </a:solidFill>
                <a:latin typeface="+mn-lt"/>
              </a:rPr>
              <a:t>Launch the kiosk or the app and login using the site readiness credentials. </a:t>
            </a:r>
          </a:p>
          <a:p>
            <a:pPr marL="0" indent="0" algn="l">
              <a:buFont typeface="Arial"/>
              <a:buNone/>
            </a:pPr>
            <a:r>
              <a:rPr lang="en-US" sz="1200" baseline="0" dirty="0">
                <a:solidFill>
                  <a:srgbClr val="000000"/>
                </a:solidFill>
                <a:latin typeface="+mn-lt"/>
              </a:rPr>
              <a:t>Run the test on </a:t>
            </a:r>
            <a:r>
              <a:rPr lang="en-US" sz="1200" b="1" baseline="0" dirty="0">
                <a:solidFill>
                  <a:srgbClr val="000000"/>
                </a:solidFill>
                <a:latin typeface="+mn-lt"/>
              </a:rPr>
              <a:t>a handful of devices for each configuration. </a:t>
            </a:r>
          </a:p>
          <a:p>
            <a:pPr marL="0" indent="0" algn="l">
              <a:buFont typeface="Arial"/>
              <a:buNone/>
            </a:pPr>
            <a:r>
              <a:rPr lang="en-US" sz="1200" b="0" baseline="0" dirty="0">
                <a:solidFill>
                  <a:srgbClr val="000000"/>
                </a:solidFill>
                <a:latin typeface="+mn-lt"/>
              </a:rPr>
              <a:t>Once you’ve successfully completed your Site Readiness testing, log back into the Portal and navigate to the Site Readiness tab within the Administration component. Here, you can view the details of the devices that you used for Site Readiness testing. </a:t>
            </a:r>
          </a:p>
          <a:p>
            <a:pPr marL="0" indent="0" algn="l">
              <a:buFont typeface="Arial"/>
              <a:buNone/>
            </a:pPr>
            <a:r>
              <a:rPr lang="en-US" sz="1200" b="0" baseline="0" dirty="0">
                <a:solidFill>
                  <a:srgbClr val="000000"/>
                </a:solidFill>
                <a:latin typeface="+mn-lt"/>
              </a:rPr>
              <a:t>Finally, you’ll certify your site as ready for testing. </a:t>
            </a:r>
            <a:endParaRPr lang="en-US" sz="1200" b="0" dirty="0">
              <a:solidFill>
                <a:srgbClr val="000000"/>
              </a:solidFill>
              <a:latin typeface="+mn-lt"/>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solidFill>
                  <a:srgbClr val="000000"/>
                </a:solidFill>
                <a:latin typeface="+mn-lt"/>
              </a:rPr>
              <a:t>Each site has it’s own login credentials for Site Readiness. Each school needs to be certified as ready for testing. </a:t>
            </a:r>
            <a:endParaRPr lang="en-US" sz="1200" b="0" dirty="0">
              <a:solidFill>
                <a:srgbClr val="000000"/>
              </a:solidFill>
              <a:latin typeface="+mn-lt"/>
            </a:endParaRPr>
          </a:p>
          <a:p>
            <a:endParaRPr lang="en-US" dirty="0"/>
          </a:p>
        </p:txBody>
      </p:sp>
      <p:sp>
        <p:nvSpPr>
          <p:cNvPr id="4" name="Slide Number Placeholder 3"/>
          <p:cNvSpPr>
            <a:spLocks noGrp="1"/>
          </p:cNvSpPr>
          <p:nvPr>
            <p:ph type="sldNum" sz="quarter" idx="5"/>
          </p:nvPr>
        </p:nvSpPr>
        <p:spPr/>
        <p:txBody>
          <a:bodyPr/>
          <a:lstStyle/>
          <a:p>
            <a:fld id="{72568F91-1280-744F-AA58-2186EC77C346}" type="slidenum">
              <a:rPr lang="en-US" smtClean="0"/>
              <a:t>31</a:t>
            </a:fld>
            <a:endParaRPr lang="en-US"/>
          </a:p>
        </p:txBody>
      </p:sp>
    </p:spTree>
    <p:extLst>
      <p:ext uri="{BB962C8B-B14F-4D97-AF65-F5344CB8AC3E}">
        <p14:creationId xmlns:p14="http://schemas.microsoft.com/office/powerpoint/2010/main" val="13754138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568F91-1280-744F-AA58-2186EC77C346}" type="slidenum">
              <a:rPr lang="en-US" smtClean="0"/>
              <a:t>32</a:t>
            </a:fld>
            <a:endParaRPr lang="en-US"/>
          </a:p>
        </p:txBody>
      </p:sp>
    </p:spTree>
    <p:extLst>
      <p:ext uri="{BB962C8B-B14F-4D97-AF65-F5344CB8AC3E}">
        <p14:creationId xmlns:p14="http://schemas.microsoft.com/office/powerpoint/2010/main" val="589256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568F91-1280-744F-AA58-2186EC77C346}" type="slidenum">
              <a:rPr lang="en-US" smtClean="0"/>
              <a:t>36</a:t>
            </a:fld>
            <a:endParaRPr lang="en-US"/>
          </a:p>
        </p:txBody>
      </p:sp>
    </p:spTree>
    <p:extLst>
      <p:ext uri="{BB962C8B-B14F-4D97-AF65-F5344CB8AC3E}">
        <p14:creationId xmlns:p14="http://schemas.microsoft.com/office/powerpoint/2010/main" val="37835423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568F91-1280-744F-AA58-2186EC77C346}" type="slidenum">
              <a:rPr lang="en-US" smtClean="0"/>
              <a:t>37</a:t>
            </a:fld>
            <a:endParaRPr lang="en-US"/>
          </a:p>
        </p:txBody>
      </p:sp>
    </p:spTree>
    <p:extLst>
      <p:ext uri="{BB962C8B-B14F-4D97-AF65-F5344CB8AC3E}">
        <p14:creationId xmlns:p14="http://schemas.microsoft.com/office/powerpoint/2010/main" val="16056169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568F91-1280-744F-AA58-2186EC77C346}" type="slidenum">
              <a:rPr lang="en-US" smtClean="0"/>
              <a:t>38</a:t>
            </a:fld>
            <a:endParaRPr lang="en-US"/>
          </a:p>
        </p:txBody>
      </p:sp>
    </p:spTree>
    <p:extLst>
      <p:ext uri="{BB962C8B-B14F-4D97-AF65-F5344CB8AC3E}">
        <p14:creationId xmlns:p14="http://schemas.microsoft.com/office/powerpoint/2010/main" val="28486368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568F91-1280-744F-AA58-2186EC77C346}" type="slidenum">
              <a:rPr lang="en-US" smtClean="0"/>
              <a:t>39</a:t>
            </a:fld>
            <a:endParaRPr lang="en-US"/>
          </a:p>
        </p:txBody>
      </p:sp>
    </p:spTree>
    <p:extLst>
      <p:ext uri="{BB962C8B-B14F-4D97-AF65-F5344CB8AC3E}">
        <p14:creationId xmlns:p14="http://schemas.microsoft.com/office/powerpoint/2010/main" val="17667468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568F91-1280-744F-AA58-2186EC77C346}" type="slidenum">
              <a:rPr lang="en-US" smtClean="0"/>
              <a:t>40</a:t>
            </a:fld>
            <a:endParaRPr lang="en-US"/>
          </a:p>
        </p:txBody>
      </p:sp>
    </p:spTree>
    <p:extLst>
      <p:ext uri="{BB962C8B-B14F-4D97-AF65-F5344CB8AC3E}">
        <p14:creationId xmlns:p14="http://schemas.microsoft.com/office/powerpoint/2010/main" val="21179274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D7D93C-9E77-42B8-BF39-670B479612B1}" type="slidenum">
              <a:rPr lang="en-US" smtClean="0"/>
              <a:t>45</a:t>
            </a:fld>
            <a:endParaRPr lang="en-US"/>
          </a:p>
        </p:txBody>
      </p:sp>
    </p:spTree>
    <p:extLst>
      <p:ext uri="{BB962C8B-B14F-4D97-AF65-F5344CB8AC3E}">
        <p14:creationId xmlns:p14="http://schemas.microsoft.com/office/powerpoint/2010/main" val="37505522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F8D7A2A-129C-CE4A-B580-E60E29CFD21F}"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1835713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F8D7A2A-129C-CE4A-B580-E60E29CFD21F}"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286894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F8D7A2A-129C-CE4A-B580-E60E29CFD21F}"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1588642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F8D7A2A-129C-CE4A-B580-E60E29CFD21F}"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0643402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2568F91-1280-744F-AA58-2186EC77C346}" type="slidenum">
              <a:rPr lang="en-US" smtClean="0"/>
              <a:t>10</a:t>
            </a:fld>
            <a:endParaRPr lang="en-US"/>
          </a:p>
        </p:txBody>
      </p:sp>
    </p:spTree>
    <p:extLst>
      <p:ext uri="{BB962C8B-B14F-4D97-AF65-F5344CB8AC3E}">
        <p14:creationId xmlns:p14="http://schemas.microsoft.com/office/powerpoint/2010/main" val="19209239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a:t>
            </a:r>
            <a:r>
              <a:rPr lang="en-US" baseline="0" dirty="0"/>
              <a:t> component of the portal that we are going to go over is the Administration component. </a:t>
            </a:r>
          </a:p>
          <a:p>
            <a:endParaRPr lang="en-US" baseline="0" dirty="0"/>
          </a:p>
          <a:p>
            <a:r>
              <a:rPr lang="en-US" baseline="0" dirty="0"/>
              <a:t>The Administration component consists of 5-6 tabs depending on your account type. </a:t>
            </a:r>
          </a:p>
          <a:p>
            <a:r>
              <a:rPr lang="en-US" baseline="0" dirty="0"/>
              <a:t>Home – this is where you can view important announcements, access links for downloading the Kiosks, and attain the Proctor Password and Site Readiness log in credentials. </a:t>
            </a:r>
            <a:endParaRPr lang="en-US" dirty="0"/>
          </a:p>
          <a:p>
            <a:r>
              <a:rPr lang="en-US" dirty="0"/>
              <a:t>Site Readiness – this is where you can certify</a:t>
            </a:r>
            <a:r>
              <a:rPr lang="en-US" baseline="0" dirty="0"/>
              <a:t> your site as ready for testing.</a:t>
            </a:r>
            <a:endParaRPr lang="en-US" dirty="0"/>
          </a:p>
          <a:p>
            <a:r>
              <a:rPr lang="en-US" dirty="0"/>
              <a:t>Students – this is where</a:t>
            </a:r>
            <a:r>
              <a:rPr lang="en-US" baseline="0" dirty="0"/>
              <a:t> you can assign student accommodations. </a:t>
            </a:r>
            <a:endParaRPr lang="en-US" dirty="0"/>
          </a:p>
          <a:p>
            <a:r>
              <a:rPr lang="en-US" dirty="0"/>
              <a:t>Classes – this</a:t>
            </a:r>
            <a:r>
              <a:rPr lang="en-US" baseline="0" dirty="0"/>
              <a:t> is where you can verify your rosters for testing.</a:t>
            </a:r>
            <a:endParaRPr lang="en-US" dirty="0"/>
          </a:p>
          <a:p>
            <a:r>
              <a:rPr lang="en-US" dirty="0"/>
              <a:t>Test</a:t>
            </a:r>
            <a:r>
              <a:rPr lang="en-US" baseline="0" dirty="0"/>
              <a:t> Sessions – this is where you will schedule your classes for test sessions. </a:t>
            </a:r>
          </a:p>
          <a:p>
            <a:r>
              <a:rPr lang="en-US" baseline="0" dirty="0"/>
              <a:t>And, the Dashboard – this is where you can view helpful charts and data at the district level.</a:t>
            </a:r>
            <a:endParaRPr lang="en-US" dirty="0"/>
          </a:p>
          <a:p>
            <a:endParaRPr lang="en-US" dirty="0"/>
          </a:p>
        </p:txBody>
      </p:sp>
      <p:sp>
        <p:nvSpPr>
          <p:cNvPr id="4" name="Slide Number Placeholder 3"/>
          <p:cNvSpPr>
            <a:spLocks noGrp="1"/>
          </p:cNvSpPr>
          <p:nvPr>
            <p:ph type="sldNum" sz="quarter" idx="5"/>
          </p:nvPr>
        </p:nvSpPr>
        <p:spPr/>
        <p:txBody>
          <a:bodyPr/>
          <a:lstStyle/>
          <a:p>
            <a:fld id="{72568F91-1280-744F-AA58-2186EC77C346}" type="slidenum">
              <a:rPr lang="en-US" smtClean="0"/>
              <a:t>22</a:t>
            </a:fld>
            <a:endParaRPr lang="en-US"/>
          </a:p>
        </p:txBody>
      </p:sp>
    </p:spTree>
    <p:extLst>
      <p:ext uri="{BB962C8B-B14F-4D97-AF65-F5344CB8AC3E}">
        <p14:creationId xmlns:p14="http://schemas.microsoft.com/office/powerpoint/2010/main" val="35088347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D7D93C-9E77-42B8-BF39-670B479612B1}" type="slidenum">
              <a:rPr lang="en-US" smtClean="0"/>
              <a:t>26</a:t>
            </a:fld>
            <a:endParaRPr lang="en-US"/>
          </a:p>
        </p:txBody>
      </p:sp>
    </p:spTree>
    <p:extLst>
      <p:ext uri="{BB962C8B-B14F-4D97-AF65-F5344CB8AC3E}">
        <p14:creationId xmlns:p14="http://schemas.microsoft.com/office/powerpoint/2010/main" val="39208500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568F91-1280-744F-AA58-2186EC77C346}" type="slidenum">
              <a:rPr lang="en-US" smtClean="0"/>
              <a:t>30</a:t>
            </a:fld>
            <a:endParaRPr lang="en-US"/>
          </a:p>
        </p:txBody>
      </p:sp>
    </p:spTree>
    <p:extLst>
      <p:ext uri="{BB962C8B-B14F-4D97-AF65-F5344CB8AC3E}">
        <p14:creationId xmlns:p14="http://schemas.microsoft.com/office/powerpoint/2010/main" val="14691610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normAutofit/>
          </a:bodyPr>
          <a:lstStyle>
            <a:lvl1pPr algn="ctr">
              <a:defRPr sz="4800" b="1" i="0">
                <a:solidFill>
                  <a:srgbClr val="005789"/>
                </a:solidFill>
                <a:latin typeface="Lato Semibold" panose="020F0502020204030203"/>
                <a:ea typeface="Lato Semibold" panose="020F0502020204030203"/>
                <a:cs typeface="Lato Semibold" panose="020F0502020204030203"/>
              </a:defRPr>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b="1" i="1">
                <a:solidFill>
                  <a:srgbClr val="00837A"/>
                </a:solidFill>
                <a:latin typeface="Lato Light" panose="020F0502020204030203"/>
                <a:ea typeface="Lato Light" panose="020F0502020204030203"/>
                <a:cs typeface="Lato Light" panose="020F0502020204030203"/>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Rectangle 7"/>
          <p:cNvSpPr/>
          <p:nvPr userDrawn="1"/>
        </p:nvSpPr>
        <p:spPr>
          <a:xfrm>
            <a:off x="0" y="6309360"/>
            <a:ext cx="533563" cy="548640"/>
          </a:xfrm>
          <a:prstGeom prst="rect">
            <a:avLst/>
          </a:prstGeom>
          <a:solidFill>
            <a:srgbClr val="60BB4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9" name="Rectangle 8"/>
          <p:cNvSpPr/>
          <p:nvPr userDrawn="1"/>
        </p:nvSpPr>
        <p:spPr>
          <a:xfrm>
            <a:off x="551498" y="6309360"/>
            <a:ext cx="1828800" cy="548640"/>
          </a:xfrm>
          <a:prstGeom prst="rect">
            <a:avLst/>
          </a:prstGeom>
          <a:solidFill>
            <a:srgbClr val="1283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0" name="Rectangle 9"/>
          <p:cNvSpPr/>
          <p:nvPr userDrawn="1"/>
        </p:nvSpPr>
        <p:spPr>
          <a:xfrm>
            <a:off x="2398711" y="6309360"/>
            <a:ext cx="9793289" cy="548640"/>
          </a:xfrm>
          <a:prstGeom prst="rect">
            <a:avLst/>
          </a:prstGeom>
          <a:solidFill>
            <a:srgbClr val="00568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7" name="Rectangle 5"/>
          <p:cNvSpPr>
            <a:spLocks noChangeArrowheads="1"/>
          </p:cNvSpPr>
          <p:nvPr userDrawn="1"/>
        </p:nvSpPr>
        <p:spPr bwMode="auto">
          <a:xfrm>
            <a:off x="-14288" y="560335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pic>
        <p:nvPicPr>
          <p:cNvPr id="12" name="Picture 13" descr="/Volumes/Creative/eMetric/Logo/eMetric-Logo.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201149" y="262419"/>
            <a:ext cx="2509653" cy="4484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0644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4" name="Picture 8">
            <a:extLst>
              <a:ext uri="{FF2B5EF4-FFF2-40B4-BE49-F238E27FC236}">
                <a16:creationId xmlns:a16="http://schemas.microsoft.com/office/drawing/2014/main" id="{6A3CD967-C1C5-894F-A49F-FB6A4097FD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038" y="6464300"/>
            <a:ext cx="1235075" cy="273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54B209D6-0897-4D4E-B4E3-6FDBE884F7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8F33EF2-D5D7-5443-B9B8-1D06F75EC4B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6FFF1CA7-8ADC-0D47-A928-78D4D2A18580}"/>
              </a:ext>
            </a:extLst>
          </p:cNvPr>
          <p:cNvSpPr>
            <a:spLocks noGrp="1"/>
          </p:cNvSpPr>
          <p:nvPr>
            <p:ph type="ftr" sz="quarter" idx="10"/>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F91AA71-7697-0442-AF18-DA1112F7351F}"/>
              </a:ext>
            </a:extLst>
          </p:cNvPr>
          <p:cNvSpPr>
            <a:spLocks noGrp="1"/>
          </p:cNvSpPr>
          <p:nvPr>
            <p:ph type="sldNum" sz="quarter" idx="11"/>
          </p:nvPr>
        </p:nvSpPr>
        <p:spPr/>
        <p:txBody>
          <a:bodyPr/>
          <a:lstStyle>
            <a:lvl1pPr>
              <a:defRPr/>
            </a:lvl1pPr>
          </a:lstStyle>
          <a:p>
            <a:pPr>
              <a:defRPr/>
            </a:pPr>
            <a:fld id="{347F1706-7DE2-9E43-8682-477F2FFED2D7}" type="slidenum">
              <a:rPr lang="en-US"/>
              <a:pPr>
                <a:defRPr/>
              </a:pPr>
              <a:t>‹#›</a:t>
            </a:fld>
            <a:endParaRPr lang="en-US"/>
          </a:p>
        </p:txBody>
      </p:sp>
    </p:spTree>
    <p:extLst>
      <p:ext uri="{BB962C8B-B14F-4D97-AF65-F5344CB8AC3E}">
        <p14:creationId xmlns:p14="http://schemas.microsoft.com/office/powerpoint/2010/main" val="76027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_Title and Content">
    <p:bg>
      <p:bgPr>
        <a:solidFill>
          <a:srgbClr val="D9D9D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209D6-0897-4D4E-B4E3-6FDBE884F7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8F33EF2-D5D7-5443-B9B8-1D06F75EC4B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FA1DC1-5301-6D42-9E9C-855C8CBEFCBF}"/>
              </a:ext>
            </a:extLst>
          </p:cNvPr>
          <p:cNvSpPr>
            <a:spLocks noGrp="1"/>
          </p:cNvSpPr>
          <p:nvPr>
            <p:ph type="dt" sz="half" idx="10"/>
          </p:nvPr>
        </p:nvSpPr>
        <p:spPr/>
        <p:txBody>
          <a:bodyPr/>
          <a:lstStyle>
            <a:lvl1pPr>
              <a:defRPr/>
            </a:lvl1pPr>
          </a:lstStyle>
          <a:p>
            <a:pPr>
              <a:defRPr/>
            </a:pPr>
            <a:fld id="{E03A8D62-06C4-2047-9CD4-2D76EDA18EB2}" type="datetimeFigureOut">
              <a:rPr lang="en-US"/>
              <a:pPr>
                <a:defRPr/>
              </a:pPr>
              <a:t>2/16/2024</a:t>
            </a:fld>
            <a:endParaRPr lang="en-US"/>
          </a:p>
        </p:txBody>
      </p:sp>
      <p:sp>
        <p:nvSpPr>
          <p:cNvPr id="5" name="Footer Placeholder 4">
            <a:extLst>
              <a:ext uri="{FF2B5EF4-FFF2-40B4-BE49-F238E27FC236}">
                <a16:creationId xmlns:a16="http://schemas.microsoft.com/office/drawing/2014/main" id="{B0B5FDD0-B2E8-0F47-82B4-D860E4E458E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6E6EF91-4168-BC45-B0FC-896F92F03F07}"/>
              </a:ext>
            </a:extLst>
          </p:cNvPr>
          <p:cNvSpPr>
            <a:spLocks noGrp="1"/>
          </p:cNvSpPr>
          <p:nvPr>
            <p:ph type="sldNum" sz="quarter" idx="12"/>
          </p:nvPr>
        </p:nvSpPr>
        <p:spPr/>
        <p:txBody>
          <a:bodyPr/>
          <a:lstStyle>
            <a:lvl1pPr>
              <a:defRPr/>
            </a:lvl1pPr>
          </a:lstStyle>
          <a:p>
            <a:pPr>
              <a:defRPr/>
            </a:pPr>
            <a:fld id="{60EC14A2-8502-364F-BE62-8449E2050FD8}" type="slidenum">
              <a:rPr lang="en-US"/>
              <a:pPr>
                <a:defRPr/>
              </a:pPr>
              <a:t>‹#›</a:t>
            </a:fld>
            <a:endParaRPr lang="en-US"/>
          </a:p>
        </p:txBody>
      </p:sp>
    </p:spTree>
    <p:extLst>
      <p:ext uri="{BB962C8B-B14F-4D97-AF65-F5344CB8AC3E}">
        <p14:creationId xmlns:p14="http://schemas.microsoft.com/office/powerpoint/2010/main" val="1152356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83ECC-7A11-6C41-99D8-E8283FD7D31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172187E-F938-874A-B633-EEE290D5784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E9EDBCF-D11D-484F-B914-2B8AD6F65A8C}"/>
              </a:ext>
            </a:extLst>
          </p:cNvPr>
          <p:cNvSpPr>
            <a:spLocks noGrp="1"/>
          </p:cNvSpPr>
          <p:nvPr>
            <p:ph type="dt" sz="half" idx="10"/>
          </p:nvPr>
        </p:nvSpPr>
        <p:spPr/>
        <p:txBody>
          <a:bodyPr/>
          <a:lstStyle>
            <a:lvl1pPr>
              <a:defRPr/>
            </a:lvl1pPr>
          </a:lstStyle>
          <a:p>
            <a:pPr>
              <a:defRPr/>
            </a:pPr>
            <a:fld id="{60E52F3D-6006-C847-B59A-059F4E5DA332}" type="datetimeFigureOut">
              <a:rPr lang="en-US"/>
              <a:pPr>
                <a:defRPr/>
              </a:pPr>
              <a:t>2/16/2024</a:t>
            </a:fld>
            <a:endParaRPr lang="en-US"/>
          </a:p>
        </p:txBody>
      </p:sp>
      <p:sp>
        <p:nvSpPr>
          <p:cNvPr id="5" name="Footer Placeholder 4">
            <a:extLst>
              <a:ext uri="{FF2B5EF4-FFF2-40B4-BE49-F238E27FC236}">
                <a16:creationId xmlns:a16="http://schemas.microsoft.com/office/drawing/2014/main" id="{D938545A-8CD9-A842-8698-485E594F398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A1876FB-B6AA-654C-8BB6-48E35D89A637}"/>
              </a:ext>
            </a:extLst>
          </p:cNvPr>
          <p:cNvSpPr>
            <a:spLocks noGrp="1"/>
          </p:cNvSpPr>
          <p:nvPr>
            <p:ph type="sldNum" sz="quarter" idx="12"/>
          </p:nvPr>
        </p:nvSpPr>
        <p:spPr/>
        <p:txBody>
          <a:bodyPr/>
          <a:lstStyle>
            <a:lvl1pPr>
              <a:defRPr/>
            </a:lvl1pPr>
          </a:lstStyle>
          <a:p>
            <a:pPr>
              <a:defRPr/>
            </a:pPr>
            <a:fld id="{F43088CB-7A07-6C41-AB6B-3CD000F685BA}" type="slidenum">
              <a:rPr lang="en-US"/>
              <a:pPr>
                <a:defRPr/>
              </a:pPr>
              <a:t>‹#›</a:t>
            </a:fld>
            <a:endParaRPr lang="en-US"/>
          </a:p>
        </p:txBody>
      </p:sp>
    </p:spTree>
    <p:extLst>
      <p:ext uri="{BB962C8B-B14F-4D97-AF65-F5344CB8AC3E}">
        <p14:creationId xmlns:p14="http://schemas.microsoft.com/office/powerpoint/2010/main" val="2443152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C3968-BD39-424A-B620-58C7A5B3AF7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EE694F-AA2C-154C-843C-00CB6B09D7D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9D83CF3-D240-7B40-9EE8-F808C812137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C2B7901C-A4C7-7E44-A80A-DAE5CE7FF575}"/>
              </a:ext>
            </a:extLst>
          </p:cNvPr>
          <p:cNvSpPr>
            <a:spLocks noGrp="1"/>
          </p:cNvSpPr>
          <p:nvPr>
            <p:ph type="dt" sz="half" idx="10"/>
          </p:nvPr>
        </p:nvSpPr>
        <p:spPr/>
        <p:txBody>
          <a:bodyPr/>
          <a:lstStyle>
            <a:lvl1pPr>
              <a:defRPr/>
            </a:lvl1pPr>
          </a:lstStyle>
          <a:p>
            <a:pPr>
              <a:defRPr/>
            </a:pPr>
            <a:fld id="{CD6DFF79-2B29-404C-AE7C-AA56DB066C95}" type="datetimeFigureOut">
              <a:rPr lang="en-US"/>
              <a:pPr>
                <a:defRPr/>
              </a:pPr>
              <a:t>2/16/2024</a:t>
            </a:fld>
            <a:endParaRPr lang="en-US"/>
          </a:p>
        </p:txBody>
      </p:sp>
      <p:sp>
        <p:nvSpPr>
          <p:cNvPr id="6" name="Footer Placeholder 4">
            <a:extLst>
              <a:ext uri="{FF2B5EF4-FFF2-40B4-BE49-F238E27FC236}">
                <a16:creationId xmlns:a16="http://schemas.microsoft.com/office/drawing/2014/main" id="{9724B7BE-B9C9-FD41-8CD2-68FE7D976C9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38933D1-5EFE-204E-AB0B-75D74D786AF3}"/>
              </a:ext>
            </a:extLst>
          </p:cNvPr>
          <p:cNvSpPr>
            <a:spLocks noGrp="1"/>
          </p:cNvSpPr>
          <p:nvPr>
            <p:ph type="sldNum" sz="quarter" idx="12"/>
          </p:nvPr>
        </p:nvSpPr>
        <p:spPr/>
        <p:txBody>
          <a:bodyPr/>
          <a:lstStyle>
            <a:lvl1pPr>
              <a:defRPr/>
            </a:lvl1pPr>
          </a:lstStyle>
          <a:p>
            <a:pPr>
              <a:defRPr/>
            </a:pPr>
            <a:fld id="{19EC8EEE-6445-5D47-A687-476D33BB4F83}" type="slidenum">
              <a:rPr lang="en-US"/>
              <a:pPr>
                <a:defRPr/>
              </a:pPr>
              <a:t>‹#›</a:t>
            </a:fld>
            <a:endParaRPr lang="en-US"/>
          </a:p>
        </p:txBody>
      </p:sp>
    </p:spTree>
    <p:extLst>
      <p:ext uri="{BB962C8B-B14F-4D97-AF65-F5344CB8AC3E}">
        <p14:creationId xmlns:p14="http://schemas.microsoft.com/office/powerpoint/2010/main" val="2783518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0EB96-8796-0547-A5C3-80914CB77A2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8984F31-326D-8D42-96DF-4722512248C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B8F7A5E-331B-334D-9C76-141665ECCA5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D03EF0E-1692-9A43-AAC2-DD61F1F6479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0FFBDCD-24EF-2842-8B18-CCB68D9FAAA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4F35EF3F-D674-B242-8FC4-3917A8B6B829}"/>
              </a:ext>
            </a:extLst>
          </p:cNvPr>
          <p:cNvSpPr>
            <a:spLocks noGrp="1"/>
          </p:cNvSpPr>
          <p:nvPr>
            <p:ph type="dt" sz="half" idx="10"/>
          </p:nvPr>
        </p:nvSpPr>
        <p:spPr/>
        <p:txBody>
          <a:bodyPr/>
          <a:lstStyle>
            <a:lvl1pPr>
              <a:defRPr/>
            </a:lvl1pPr>
          </a:lstStyle>
          <a:p>
            <a:pPr>
              <a:defRPr/>
            </a:pPr>
            <a:fld id="{EB17C6E4-A114-104D-8324-48291B156762}" type="datetimeFigureOut">
              <a:rPr lang="en-US"/>
              <a:pPr>
                <a:defRPr/>
              </a:pPr>
              <a:t>2/16/2024</a:t>
            </a:fld>
            <a:endParaRPr lang="en-US"/>
          </a:p>
        </p:txBody>
      </p:sp>
      <p:sp>
        <p:nvSpPr>
          <p:cNvPr id="8" name="Footer Placeholder 4">
            <a:extLst>
              <a:ext uri="{FF2B5EF4-FFF2-40B4-BE49-F238E27FC236}">
                <a16:creationId xmlns:a16="http://schemas.microsoft.com/office/drawing/2014/main" id="{D3583359-882C-3D41-B340-335BF59F5410}"/>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B85C9918-F8F4-4B40-824E-8BBA7DC98CD8}"/>
              </a:ext>
            </a:extLst>
          </p:cNvPr>
          <p:cNvSpPr>
            <a:spLocks noGrp="1"/>
          </p:cNvSpPr>
          <p:nvPr>
            <p:ph type="sldNum" sz="quarter" idx="12"/>
          </p:nvPr>
        </p:nvSpPr>
        <p:spPr/>
        <p:txBody>
          <a:bodyPr/>
          <a:lstStyle>
            <a:lvl1pPr>
              <a:defRPr/>
            </a:lvl1pPr>
          </a:lstStyle>
          <a:p>
            <a:pPr>
              <a:defRPr/>
            </a:pPr>
            <a:fld id="{CBD2BAB9-B75C-7A45-A2EA-735C7B56B385}" type="slidenum">
              <a:rPr lang="en-US"/>
              <a:pPr>
                <a:defRPr/>
              </a:pPr>
              <a:t>‹#›</a:t>
            </a:fld>
            <a:endParaRPr lang="en-US"/>
          </a:p>
        </p:txBody>
      </p:sp>
    </p:spTree>
    <p:extLst>
      <p:ext uri="{BB962C8B-B14F-4D97-AF65-F5344CB8AC3E}">
        <p14:creationId xmlns:p14="http://schemas.microsoft.com/office/powerpoint/2010/main" val="3641751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15ED0-C563-E04C-BE48-347D523ABF94}"/>
              </a:ext>
            </a:extLst>
          </p:cNvPr>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2F69E582-CB74-6B4C-B2F1-9C4C91EF3FDC}"/>
              </a:ext>
            </a:extLst>
          </p:cNvPr>
          <p:cNvSpPr>
            <a:spLocks noGrp="1"/>
          </p:cNvSpPr>
          <p:nvPr>
            <p:ph type="dt" sz="half" idx="10"/>
          </p:nvPr>
        </p:nvSpPr>
        <p:spPr/>
        <p:txBody>
          <a:bodyPr/>
          <a:lstStyle>
            <a:lvl1pPr>
              <a:defRPr/>
            </a:lvl1pPr>
          </a:lstStyle>
          <a:p>
            <a:pPr>
              <a:defRPr/>
            </a:pPr>
            <a:fld id="{4D1A2610-B0EF-C249-82B6-ECFDF4078214}" type="datetimeFigureOut">
              <a:rPr lang="en-US"/>
              <a:pPr>
                <a:defRPr/>
              </a:pPr>
              <a:t>2/16/2024</a:t>
            </a:fld>
            <a:endParaRPr lang="en-US"/>
          </a:p>
        </p:txBody>
      </p:sp>
      <p:sp>
        <p:nvSpPr>
          <p:cNvPr id="4" name="Footer Placeholder 4">
            <a:extLst>
              <a:ext uri="{FF2B5EF4-FFF2-40B4-BE49-F238E27FC236}">
                <a16:creationId xmlns:a16="http://schemas.microsoft.com/office/drawing/2014/main" id="{200E5C70-01CF-8042-8E2C-4E6E9E07F071}"/>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645CA869-F3F6-C343-B1AD-2D78CDE467E4}"/>
              </a:ext>
            </a:extLst>
          </p:cNvPr>
          <p:cNvSpPr>
            <a:spLocks noGrp="1"/>
          </p:cNvSpPr>
          <p:nvPr>
            <p:ph type="sldNum" sz="quarter" idx="12"/>
          </p:nvPr>
        </p:nvSpPr>
        <p:spPr/>
        <p:txBody>
          <a:bodyPr/>
          <a:lstStyle>
            <a:lvl1pPr>
              <a:defRPr/>
            </a:lvl1pPr>
          </a:lstStyle>
          <a:p>
            <a:pPr>
              <a:defRPr/>
            </a:pPr>
            <a:fld id="{AC3D6C31-CA2B-0B4D-AD53-2EA351A0B220}" type="slidenum">
              <a:rPr lang="en-US"/>
              <a:pPr>
                <a:defRPr/>
              </a:pPr>
              <a:t>‹#›</a:t>
            </a:fld>
            <a:endParaRPr lang="en-US"/>
          </a:p>
        </p:txBody>
      </p:sp>
    </p:spTree>
    <p:extLst>
      <p:ext uri="{BB962C8B-B14F-4D97-AF65-F5344CB8AC3E}">
        <p14:creationId xmlns:p14="http://schemas.microsoft.com/office/powerpoint/2010/main" val="2589133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B19C7EF3-E0A6-5F4E-B35B-821DE0D3A8E2}"/>
              </a:ext>
            </a:extLst>
          </p:cNvPr>
          <p:cNvSpPr>
            <a:spLocks noGrp="1"/>
          </p:cNvSpPr>
          <p:nvPr>
            <p:ph type="dt" sz="half" idx="10"/>
          </p:nvPr>
        </p:nvSpPr>
        <p:spPr/>
        <p:txBody>
          <a:bodyPr/>
          <a:lstStyle>
            <a:lvl1pPr>
              <a:defRPr/>
            </a:lvl1pPr>
          </a:lstStyle>
          <a:p>
            <a:pPr>
              <a:defRPr/>
            </a:pPr>
            <a:fld id="{A97C79DD-3CAF-CA4D-AECF-F0E9B47D1AC7}" type="datetimeFigureOut">
              <a:rPr lang="en-US"/>
              <a:pPr>
                <a:defRPr/>
              </a:pPr>
              <a:t>2/16/2024</a:t>
            </a:fld>
            <a:endParaRPr lang="en-US"/>
          </a:p>
        </p:txBody>
      </p:sp>
      <p:sp>
        <p:nvSpPr>
          <p:cNvPr id="3" name="Footer Placeholder 4">
            <a:extLst>
              <a:ext uri="{FF2B5EF4-FFF2-40B4-BE49-F238E27FC236}">
                <a16:creationId xmlns:a16="http://schemas.microsoft.com/office/drawing/2014/main" id="{13FD2DE7-0D75-F84F-86CF-3CD36027CEF1}"/>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5DF5F706-92CC-7D4B-9352-C8659B47604E}"/>
              </a:ext>
            </a:extLst>
          </p:cNvPr>
          <p:cNvSpPr>
            <a:spLocks noGrp="1"/>
          </p:cNvSpPr>
          <p:nvPr>
            <p:ph type="sldNum" sz="quarter" idx="12"/>
          </p:nvPr>
        </p:nvSpPr>
        <p:spPr/>
        <p:txBody>
          <a:bodyPr/>
          <a:lstStyle>
            <a:lvl1pPr>
              <a:defRPr/>
            </a:lvl1pPr>
          </a:lstStyle>
          <a:p>
            <a:pPr>
              <a:defRPr/>
            </a:pPr>
            <a:fld id="{2590CD43-6470-3845-A6C9-62314F8E59D0}" type="slidenum">
              <a:rPr lang="en-US"/>
              <a:pPr>
                <a:defRPr/>
              </a:pPr>
              <a:t>‹#›</a:t>
            </a:fld>
            <a:endParaRPr lang="en-US"/>
          </a:p>
        </p:txBody>
      </p:sp>
    </p:spTree>
    <p:extLst>
      <p:ext uri="{BB962C8B-B14F-4D97-AF65-F5344CB8AC3E}">
        <p14:creationId xmlns:p14="http://schemas.microsoft.com/office/powerpoint/2010/main" val="2627021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5A8CE-A63A-4141-B351-53DC04A95D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FE3D253-C1AF-714E-9586-07DAA1C8F8E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5798AEA-7392-A84A-94DB-138FD22487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E2512B30-2901-6C4C-8DF1-0ECDB89C0F5D}"/>
              </a:ext>
            </a:extLst>
          </p:cNvPr>
          <p:cNvSpPr>
            <a:spLocks noGrp="1"/>
          </p:cNvSpPr>
          <p:nvPr>
            <p:ph type="dt" sz="half" idx="10"/>
          </p:nvPr>
        </p:nvSpPr>
        <p:spPr/>
        <p:txBody>
          <a:bodyPr/>
          <a:lstStyle>
            <a:lvl1pPr>
              <a:defRPr/>
            </a:lvl1pPr>
          </a:lstStyle>
          <a:p>
            <a:pPr>
              <a:defRPr/>
            </a:pPr>
            <a:fld id="{725981FF-3BB2-3743-9ED6-92A830E3A722}" type="datetimeFigureOut">
              <a:rPr lang="en-US"/>
              <a:pPr>
                <a:defRPr/>
              </a:pPr>
              <a:t>2/16/2024</a:t>
            </a:fld>
            <a:endParaRPr lang="en-US"/>
          </a:p>
        </p:txBody>
      </p:sp>
      <p:sp>
        <p:nvSpPr>
          <p:cNvPr id="6" name="Footer Placeholder 4">
            <a:extLst>
              <a:ext uri="{FF2B5EF4-FFF2-40B4-BE49-F238E27FC236}">
                <a16:creationId xmlns:a16="http://schemas.microsoft.com/office/drawing/2014/main" id="{687FBD1F-6B6F-CE46-A039-FB5678758AD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93D2196-4A6A-5744-ADB2-FFDDFE6D3CDD}"/>
              </a:ext>
            </a:extLst>
          </p:cNvPr>
          <p:cNvSpPr>
            <a:spLocks noGrp="1"/>
          </p:cNvSpPr>
          <p:nvPr>
            <p:ph type="sldNum" sz="quarter" idx="12"/>
          </p:nvPr>
        </p:nvSpPr>
        <p:spPr/>
        <p:txBody>
          <a:bodyPr/>
          <a:lstStyle>
            <a:lvl1pPr>
              <a:defRPr/>
            </a:lvl1pPr>
          </a:lstStyle>
          <a:p>
            <a:pPr>
              <a:defRPr/>
            </a:pPr>
            <a:fld id="{D7D4C25B-E6CF-5D4C-BAB6-5000B565CBF6}" type="slidenum">
              <a:rPr lang="en-US"/>
              <a:pPr>
                <a:defRPr/>
              </a:pPr>
              <a:t>‹#›</a:t>
            </a:fld>
            <a:endParaRPr lang="en-US"/>
          </a:p>
        </p:txBody>
      </p:sp>
    </p:spTree>
    <p:extLst>
      <p:ext uri="{BB962C8B-B14F-4D97-AF65-F5344CB8AC3E}">
        <p14:creationId xmlns:p14="http://schemas.microsoft.com/office/powerpoint/2010/main" val="3908702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63A80-1F18-4D46-A47D-03F601CFC8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805F112-583F-6943-8AE7-0FE868359CA7}"/>
              </a:ext>
            </a:extLst>
          </p:cNvPr>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a:extLst>
              <a:ext uri="{FF2B5EF4-FFF2-40B4-BE49-F238E27FC236}">
                <a16:creationId xmlns:a16="http://schemas.microsoft.com/office/drawing/2014/main" id="{44A41E8B-A0B8-3341-A13B-03A2E22B33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2F893497-9C67-1A48-91ED-054A8AF65650}"/>
              </a:ext>
            </a:extLst>
          </p:cNvPr>
          <p:cNvSpPr>
            <a:spLocks noGrp="1"/>
          </p:cNvSpPr>
          <p:nvPr>
            <p:ph type="dt" sz="half" idx="10"/>
          </p:nvPr>
        </p:nvSpPr>
        <p:spPr/>
        <p:txBody>
          <a:bodyPr/>
          <a:lstStyle>
            <a:lvl1pPr>
              <a:defRPr/>
            </a:lvl1pPr>
          </a:lstStyle>
          <a:p>
            <a:pPr>
              <a:defRPr/>
            </a:pPr>
            <a:fld id="{3782B2F6-ACB3-1944-8E40-96598359FB35}" type="datetimeFigureOut">
              <a:rPr lang="en-US"/>
              <a:pPr>
                <a:defRPr/>
              </a:pPr>
              <a:t>2/16/2024</a:t>
            </a:fld>
            <a:endParaRPr lang="en-US"/>
          </a:p>
        </p:txBody>
      </p:sp>
      <p:sp>
        <p:nvSpPr>
          <p:cNvPr id="6" name="Footer Placeholder 4">
            <a:extLst>
              <a:ext uri="{FF2B5EF4-FFF2-40B4-BE49-F238E27FC236}">
                <a16:creationId xmlns:a16="http://schemas.microsoft.com/office/drawing/2014/main" id="{00555B3F-9022-3B4E-8FC0-CCF39335894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BFDD4C5-0E87-FA42-9856-65F8175F0620}"/>
              </a:ext>
            </a:extLst>
          </p:cNvPr>
          <p:cNvSpPr>
            <a:spLocks noGrp="1"/>
          </p:cNvSpPr>
          <p:nvPr>
            <p:ph type="sldNum" sz="quarter" idx="12"/>
          </p:nvPr>
        </p:nvSpPr>
        <p:spPr/>
        <p:txBody>
          <a:bodyPr/>
          <a:lstStyle>
            <a:lvl1pPr>
              <a:defRPr/>
            </a:lvl1pPr>
          </a:lstStyle>
          <a:p>
            <a:pPr>
              <a:defRPr/>
            </a:pPr>
            <a:fld id="{A6FDF72A-5AC3-354A-A349-3FD198DF680C}" type="slidenum">
              <a:rPr lang="en-US"/>
              <a:pPr>
                <a:defRPr/>
              </a:pPr>
              <a:t>‹#›</a:t>
            </a:fld>
            <a:endParaRPr lang="en-US"/>
          </a:p>
        </p:txBody>
      </p:sp>
    </p:spTree>
    <p:extLst>
      <p:ext uri="{BB962C8B-B14F-4D97-AF65-F5344CB8AC3E}">
        <p14:creationId xmlns:p14="http://schemas.microsoft.com/office/powerpoint/2010/main" val="760800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E2A73-F339-8E47-A000-E111E59A272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A106B3B-E429-EF49-8DF4-E3716BB419A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725F51-02F0-BD45-8958-E90B31515863}"/>
              </a:ext>
            </a:extLst>
          </p:cNvPr>
          <p:cNvSpPr>
            <a:spLocks noGrp="1"/>
          </p:cNvSpPr>
          <p:nvPr>
            <p:ph type="dt" sz="half" idx="10"/>
          </p:nvPr>
        </p:nvSpPr>
        <p:spPr/>
        <p:txBody>
          <a:bodyPr/>
          <a:lstStyle>
            <a:lvl1pPr>
              <a:defRPr/>
            </a:lvl1pPr>
          </a:lstStyle>
          <a:p>
            <a:pPr>
              <a:defRPr/>
            </a:pPr>
            <a:fld id="{4DCE58E7-09C0-CD4F-978C-A29895DDDB4F}" type="datetimeFigureOut">
              <a:rPr lang="en-US"/>
              <a:pPr>
                <a:defRPr/>
              </a:pPr>
              <a:t>2/16/2024</a:t>
            </a:fld>
            <a:endParaRPr lang="en-US"/>
          </a:p>
        </p:txBody>
      </p:sp>
      <p:sp>
        <p:nvSpPr>
          <p:cNvPr id="5" name="Footer Placeholder 4">
            <a:extLst>
              <a:ext uri="{FF2B5EF4-FFF2-40B4-BE49-F238E27FC236}">
                <a16:creationId xmlns:a16="http://schemas.microsoft.com/office/drawing/2014/main" id="{714438A0-AC6F-9848-A8AC-0CA9AA715DF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899B245-8434-B240-B594-D8A5DF5FB2A6}"/>
              </a:ext>
            </a:extLst>
          </p:cNvPr>
          <p:cNvSpPr>
            <a:spLocks noGrp="1"/>
          </p:cNvSpPr>
          <p:nvPr>
            <p:ph type="sldNum" sz="quarter" idx="12"/>
          </p:nvPr>
        </p:nvSpPr>
        <p:spPr/>
        <p:txBody>
          <a:bodyPr/>
          <a:lstStyle>
            <a:lvl1pPr>
              <a:defRPr/>
            </a:lvl1pPr>
          </a:lstStyle>
          <a:p>
            <a:pPr>
              <a:defRPr/>
            </a:pPr>
            <a:fld id="{BC7343DE-86A3-1E41-9E69-B5F16750816B}" type="slidenum">
              <a:rPr lang="en-US"/>
              <a:pPr>
                <a:defRPr/>
              </a:pPr>
              <a:t>‹#›</a:t>
            </a:fld>
            <a:endParaRPr lang="en-US"/>
          </a:p>
        </p:txBody>
      </p:sp>
    </p:spTree>
    <p:extLst>
      <p:ext uri="{BB962C8B-B14F-4D97-AF65-F5344CB8AC3E}">
        <p14:creationId xmlns:p14="http://schemas.microsoft.com/office/powerpoint/2010/main" val="247436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
            <a:ext cx="12192000" cy="753034"/>
          </a:xfrm>
          <a:solidFill>
            <a:schemeClr val="accent1"/>
          </a:solidFill>
        </p:spPr>
        <p:txBody>
          <a:bodyPr/>
          <a:lstStyle>
            <a:lvl1pPr algn="l">
              <a:defRPr b="1" i="0">
                <a:solidFill>
                  <a:schemeClr val="bg1"/>
                </a:solidFill>
                <a:latin typeface="Lato Semibold" panose="020F0502020204030203"/>
                <a:ea typeface="Lato Semibold" panose="020F0502020204030203"/>
                <a:cs typeface="Lato Semibold" panose="020F0502020204030203"/>
              </a:defRPr>
            </a:lvl1pPr>
          </a:lstStyle>
          <a:p>
            <a:r>
              <a:rPr lang="en-US"/>
              <a:t>	Click to edit Master title style</a:t>
            </a:r>
          </a:p>
        </p:txBody>
      </p:sp>
      <p:sp>
        <p:nvSpPr>
          <p:cNvPr id="3" name="Content Placeholder 2"/>
          <p:cNvSpPr>
            <a:spLocks noGrp="1"/>
          </p:cNvSpPr>
          <p:nvPr>
            <p:ph idx="1"/>
          </p:nvPr>
        </p:nvSpPr>
        <p:spPr>
          <a:xfrm>
            <a:off x="838200" y="1035424"/>
            <a:ext cx="10515600" cy="5058414"/>
          </a:xfrm>
        </p:spPr>
        <p:txBody>
          <a:bodyPr/>
          <a:lstStyle>
            <a:lvl1pPr>
              <a:defRPr>
                <a:latin typeface="Lato Light" panose="020F0502020204030203"/>
                <a:ea typeface="Lato Light" panose="020F0502020204030203"/>
                <a:cs typeface="Lato Light" panose="020F0502020204030203"/>
              </a:defRPr>
            </a:lvl1pPr>
            <a:lvl2pPr>
              <a:defRPr>
                <a:latin typeface="Lato Light" panose="020F0502020204030203"/>
                <a:ea typeface="Lato Light" panose="020F0502020204030203"/>
                <a:cs typeface="Lato Light" panose="020F0502020204030203"/>
              </a:defRPr>
            </a:lvl2pPr>
            <a:lvl3pPr>
              <a:defRPr>
                <a:latin typeface="Lato Light" panose="020F0502020204030203"/>
                <a:ea typeface="Lato Light" panose="020F0502020204030203"/>
                <a:cs typeface="Lato Light" panose="020F0502020204030203"/>
              </a:defRPr>
            </a:lvl3pPr>
            <a:lvl4pPr>
              <a:defRPr>
                <a:latin typeface="Lato Light" panose="020F0502020204030203"/>
                <a:ea typeface="Lato Light" panose="020F0502020204030203"/>
                <a:cs typeface="Lato Light" panose="020F0502020204030203"/>
              </a:defRPr>
            </a:lvl4pPr>
            <a:lvl5pPr>
              <a:defRPr>
                <a:latin typeface="Lato Light" panose="020F0502020204030203"/>
                <a:ea typeface="Lato Light" panose="020F0502020204030203"/>
                <a:cs typeface="Lato Light" panose="020F0502020204030203"/>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userDrawn="1"/>
        </p:nvSpPr>
        <p:spPr>
          <a:xfrm>
            <a:off x="0" y="6663956"/>
            <a:ext cx="552325" cy="182880"/>
          </a:xfrm>
          <a:prstGeom prst="rect">
            <a:avLst/>
          </a:prstGeom>
          <a:solidFill>
            <a:srgbClr val="60BB4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8" name="Rectangle 7"/>
          <p:cNvSpPr/>
          <p:nvPr userDrawn="1"/>
        </p:nvSpPr>
        <p:spPr>
          <a:xfrm>
            <a:off x="569431" y="6663956"/>
            <a:ext cx="1831477" cy="182880"/>
          </a:xfrm>
          <a:prstGeom prst="rect">
            <a:avLst/>
          </a:prstGeom>
          <a:solidFill>
            <a:srgbClr val="1283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9" name="Rectangle 8"/>
          <p:cNvSpPr/>
          <p:nvPr userDrawn="1"/>
        </p:nvSpPr>
        <p:spPr>
          <a:xfrm>
            <a:off x="2416646" y="6663956"/>
            <a:ext cx="9052560" cy="182880"/>
          </a:xfrm>
          <a:prstGeom prst="rect">
            <a:avLst/>
          </a:prstGeom>
          <a:solidFill>
            <a:srgbClr val="00568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pic>
        <p:nvPicPr>
          <p:cNvPr id="10" name="Picture 13" descr="/Volumes/Creative/eMetric/Logo/eMetric-Logo.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8228" r="80917"/>
          <a:stretch/>
        </p:blipFill>
        <p:spPr bwMode="auto">
          <a:xfrm>
            <a:off x="11512296" y="6134367"/>
            <a:ext cx="721842" cy="731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68497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1EBDEB1-1355-FB48-830C-3B3E0B39660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4F30D89-9873-1440-B367-BE45ACBDD75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159218-2CFC-964D-9488-681442B42040}"/>
              </a:ext>
            </a:extLst>
          </p:cNvPr>
          <p:cNvSpPr>
            <a:spLocks noGrp="1"/>
          </p:cNvSpPr>
          <p:nvPr>
            <p:ph type="dt" sz="half" idx="10"/>
          </p:nvPr>
        </p:nvSpPr>
        <p:spPr/>
        <p:txBody>
          <a:bodyPr/>
          <a:lstStyle>
            <a:lvl1pPr>
              <a:defRPr/>
            </a:lvl1pPr>
          </a:lstStyle>
          <a:p>
            <a:pPr>
              <a:defRPr/>
            </a:pPr>
            <a:fld id="{CC130660-5BCA-144D-88B0-8A367960F3C3}" type="datetimeFigureOut">
              <a:rPr lang="en-US"/>
              <a:pPr>
                <a:defRPr/>
              </a:pPr>
              <a:t>2/16/2024</a:t>
            </a:fld>
            <a:endParaRPr lang="en-US"/>
          </a:p>
        </p:txBody>
      </p:sp>
      <p:sp>
        <p:nvSpPr>
          <p:cNvPr id="5" name="Footer Placeholder 4">
            <a:extLst>
              <a:ext uri="{FF2B5EF4-FFF2-40B4-BE49-F238E27FC236}">
                <a16:creationId xmlns:a16="http://schemas.microsoft.com/office/drawing/2014/main" id="{73614AD5-720B-0247-8ADD-B02177DFF51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DE0A3EC-A23D-0B40-BCDE-76239D60F90D}"/>
              </a:ext>
            </a:extLst>
          </p:cNvPr>
          <p:cNvSpPr>
            <a:spLocks noGrp="1"/>
          </p:cNvSpPr>
          <p:nvPr>
            <p:ph type="sldNum" sz="quarter" idx="12"/>
          </p:nvPr>
        </p:nvSpPr>
        <p:spPr/>
        <p:txBody>
          <a:bodyPr/>
          <a:lstStyle>
            <a:lvl1pPr>
              <a:defRPr/>
            </a:lvl1pPr>
          </a:lstStyle>
          <a:p>
            <a:pPr>
              <a:defRPr/>
            </a:pPr>
            <a:fld id="{6EDCC67A-5468-7841-836D-7574FFF08A82}" type="slidenum">
              <a:rPr lang="en-US"/>
              <a:pPr>
                <a:defRPr/>
              </a:pPr>
              <a:t>‹#›</a:t>
            </a:fld>
            <a:endParaRPr lang="en-US"/>
          </a:p>
        </p:txBody>
      </p:sp>
    </p:spTree>
    <p:extLst>
      <p:ext uri="{BB962C8B-B14F-4D97-AF65-F5344CB8AC3E}">
        <p14:creationId xmlns:p14="http://schemas.microsoft.com/office/powerpoint/2010/main" val="1584006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itle 1"/>
          <p:cNvSpPr>
            <a:spLocks noGrp="1"/>
          </p:cNvSpPr>
          <p:nvPr>
            <p:ph type="title"/>
          </p:nvPr>
        </p:nvSpPr>
        <p:spPr>
          <a:xfrm rot="16200000">
            <a:off x="-3052655" y="3052654"/>
            <a:ext cx="6656294" cy="550985"/>
          </a:xfrm>
          <a:solidFill>
            <a:schemeClr val="accent1"/>
          </a:solidFill>
        </p:spPr>
        <p:txBody>
          <a:bodyPr>
            <a:normAutofit fontScale="90000"/>
          </a:bodyPr>
          <a:lstStyle>
            <a:lvl1pPr>
              <a:defRPr>
                <a:solidFill>
                  <a:schemeClr val="bg1"/>
                </a:solidFill>
                <a:latin typeface="Lato Semibold"/>
              </a:defRPr>
            </a:lvl1pPr>
          </a:lstStyle>
          <a:p>
            <a:pPr algn="r"/>
            <a:endParaRPr lang="en-US"/>
          </a:p>
        </p:txBody>
      </p:sp>
      <p:sp>
        <p:nvSpPr>
          <p:cNvPr id="7" name="Content Placeholder 2"/>
          <p:cNvSpPr>
            <a:spLocks noGrp="1"/>
          </p:cNvSpPr>
          <p:nvPr>
            <p:ph idx="1"/>
          </p:nvPr>
        </p:nvSpPr>
        <p:spPr>
          <a:xfrm>
            <a:off x="1070113" y="366190"/>
            <a:ext cx="10515600" cy="5058414"/>
          </a:xfrm>
        </p:spPr>
        <p:txBody>
          <a:bodyPr/>
          <a:lstStyle>
            <a:lvl1pPr>
              <a:defRPr>
                <a:latin typeface="Lato Light"/>
                <a:ea typeface="Lato Light"/>
                <a:cs typeface="Lato Light"/>
              </a:defRPr>
            </a:lvl1pPr>
            <a:lvl2pPr>
              <a:defRPr>
                <a:latin typeface="Lato Light"/>
                <a:ea typeface="Lato Light"/>
                <a:cs typeface="Lato Light"/>
              </a:defRPr>
            </a:lvl2pPr>
            <a:lvl3pPr>
              <a:defRPr>
                <a:latin typeface="Lato Light"/>
                <a:ea typeface="Lato Light"/>
                <a:cs typeface="Lato Light"/>
              </a:defRPr>
            </a:lvl3pPr>
            <a:lvl4pPr>
              <a:defRPr>
                <a:latin typeface="Lato Light"/>
                <a:ea typeface="Lato Light"/>
                <a:cs typeface="Lato Light"/>
              </a:defRPr>
            </a:lvl4pPr>
            <a:lvl5pPr>
              <a:defRPr>
                <a:latin typeface="Lato Light"/>
                <a:ea typeface="Lato Light"/>
                <a:cs typeface="Lato Ligh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a:xfrm>
            <a:off x="0" y="6663955"/>
            <a:ext cx="550985" cy="182881"/>
          </a:xfrm>
          <a:prstGeom prst="rect">
            <a:avLst/>
          </a:prstGeom>
          <a:solidFill>
            <a:srgbClr val="60BB4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9" name="Rectangle 8"/>
          <p:cNvSpPr/>
          <p:nvPr userDrawn="1"/>
        </p:nvSpPr>
        <p:spPr>
          <a:xfrm>
            <a:off x="569431" y="6663956"/>
            <a:ext cx="1831477" cy="182880"/>
          </a:xfrm>
          <a:prstGeom prst="rect">
            <a:avLst/>
          </a:prstGeom>
          <a:solidFill>
            <a:srgbClr val="1283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0" name="Rectangle 9"/>
          <p:cNvSpPr/>
          <p:nvPr userDrawn="1"/>
        </p:nvSpPr>
        <p:spPr>
          <a:xfrm>
            <a:off x="2416646" y="6663956"/>
            <a:ext cx="9052560" cy="182880"/>
          </a:xfrm>
          <a:prstGeom prst="rect">
            <a:avLst/>
          </a:prstGeom>
          <a:solidFill>
            <a:srgbClr val="00568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pic>
        <p:nvPicPr>
          <p:cNvPr id="11" name="Picture 13" descr="/Volumes/Creative/eMetric/Logo/eMetric-Logo.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8228" r="80917"/>
          <a:stretch/>
        </p:blipFill>
        <p:spPr bwMode="auto">
          <a:xfrm>
            <a:off x="11512296" y="6134367"/>
            <a:ext cx="721842" cy="731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17769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D11FB-D640-4E41-AB7A-650615D3B0B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7F87AEE-6D3E-114D-90D8-7B478A99AEDA}"/>
              </a:ext>
            </a:extLst>
          </p:cNvPr>
          <p:cNvSpPr>
            <a:spLocks noGrp="1"/>
          </p:cNvSpPr>
          <p:nvPr>
            <p:ph type="subTitle" idx="1"/>
          </p:nvPr>
        </p:nvSpPr>
        <p:spPr>
          <a:xfrm>
            <a:off x="1524000" y="3602038"/>
            <a:ext cx="9144000" cy="1655762"/>
          </a:xfrm>
        </p:spPr>
        <p:txBody>
          <a:bodyPr/>
          <a:lstStyle>
            <a:lvl1pPr marL="0" indent="0" algn="ctr">
              <a:buNone/>
              <a:defRPr sz="2400">
                <a:solidFill>
                  <a:srgbClr val="FA6D5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F91C168-5AFB-5445-BAB2-9D787DE0F1EE}"/>
              </a:ext>
            </a:extLst>
          </p:cNvPr>
          <p:cNvSpPr>
            <a:spLocks noGrp="1"/>
          </p:cNvSpPr>
          <p:nvPr>
            <p:ph type="dt" sz="half" idx="10"/>
          </p:nvPr>
        </p:nvSpPr>
        <p:spPr/>
        <p:txBody>
          <a:bodyPr/>
          <a:lstStyle>
            <a:lvl1pPr>
              <a:defRPr/>
            </a:lvl1pPr>
          </a:lstStyle>
          <a:p>
            <a:pPr>
              <a:defRPr/>
            </a:pPr>
            <a:fld id="{90AE3411-C027-CF4F-B9E2-72D52C6C80FE}" type="datetimeFigureOut">
              <a:rPr lang="en-US"/>
              <a:pPr>
                <a:defRPr/>
              </a:pPr>
              <a:t>2/16/2024</a:t>
            </a:fld>
            <a:endParaRPr lang="en-US"/>
          </a:p>
        </p:txBody>
      </p:sp>
      <p:sp>
        <p:nvSpPr>
          <p:cNvPr id="5" name="Footer Placeholder 4">
            <a:extLst>
              <a:ext uri="{FF2B5EF4-FFF2-40B4-BE49-F238E27FC236}">
                <a16:creationId xmlns:a16="http://schemas.microsoft.com/office/drawing/2014/main" id="{DC197202-77BD-1A49-809A-522F4A2EBB7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C0B3D36-38A4-2B46-AFC7-7006A1E67EFD}"/>
              </a:ext>
            </a:extLst>
          </p:cNvPr>
          <p:cNvSpPr>
            <a:spLocks noGrp="1"/>
          </p:cNvSpPr>
          <p:nvPr>
            <p:ph type="sldNum" sz="quarter" idx="12"/>
          </p:nvPr>
        </p:nvSpPr>
        <p:spPr/>
        <p:txBody>
          <a:bodyPr/>
          <a:lstStyle>
            <a:lvl1pPr>
              <a:defRPr/>
            </a:lvl1pPr>
          </a:lstStyle>
          <a:p>
            <a:pPr>
              <a:defRPr/>
            </a:pPr>
            <a:fld id="{018F7F91-0561-794B-83AE-F9C37CE1FC50}" type="slidenum">
              <a:rPr lang="en-US"/>
              <a:pPr>
                <a:defRPr/>
              </a:pPr>
              <a:t>‹#›</a:t>
            </a:fld>
            <a:endParaRPr lang="en-US"/>
          </a:p>
        </p:txBody>
      </p:sp>
    </p:spTree>
    <p:extLst>
      <p:ext uri="{BB962C8B-B14F-4D97-AF65-F5344CB8AC3E}">
        <p14:creationId xmlns:p14="http://schemas.microsoft.com/office/powerpoint/2010/main" val="2896321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2_Title Slide">
    <p:bg>
      <p:bgPr>
        <a:solidFill>
          <a:srgbClr val="371D35"/>
        </a:solidFill>
        <a:effectLst/>
      </p:bgPr>
    </p:bg>
    <p:spTree>
      <p:nvGrpSpPr>
        <p:cNvPr id="1" name=""/>
        <p:cNvGrpSpPr/>
        <p:nvPr/>
      </p:nvGrpSpPr>
      <p:grpSpPr>
        <a:xfrm>
          <a:off x="0" y="0"/>
          <a:ext cx="0" cy="0"/>
          <a:chOff x="0" y="0"/>
          <a:chExt cx="0" cy="0"/>
        </a:xfrm>
      </p:grpSpPr>
      <p:pic>
        <p:nvPicPr>
          <p:cNvPr id="4" name="Picture 8">
            <a:extLst>
              <a:ext uri="{FF2B5EF4-FFF2-40B4-BE49-F238E27FC236}">
                <a16:creationId xmlns:a16="http://schemas.microsoft.com/office/drawing/2014/main" id="{42FC684A-BB17-5B47-8C23-DAA2054DE1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213" y="6469063"/>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234D11FB-D640-4E41-AB7A-650615D3B0B1}"/>
              </a:ext>
            </a:extLst>
          </p:cNvPr>
          <p:cNvSpPr>
            <a:spLocks noGrp="1"/>
          </p:cNvSpPr>
          <p:nvPr>
            <p:ph type="ctrTitle"/>
          </p:nvPr>
        </p:nvSpPr>
        <p:spPr>
          <a:xfrm>
            <a:off x="1524000" y="1122363"/>
            <a:ext cx="9144000" cy="2387600"/>
          </a:xfrm>
        </p:spPr>
        <p:txBody>
          <a:bodyPr anchor="b"/>
          <a:lstStyle>
            <a:lvl1pPr algn="ctr">
              <a:defRPr sz="60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D7F87AEE-6D3E-114D-90D8-7B478A99AEDA}"/>
              </a:ext>
            </a:extLst>
          </p:cNvPr>
          <p:cNvSpPr>
            <a:spLocks noGrp="1"/>
          </p:cNvSpPr>
          <p:nvPr>
            <p:ph type="subTitle" idx="1"/>
          </p:nvPr>
        </p:nvSpPr>
        <p:spPr>
          <a:xfrm>
            <a:off x="1524000" y="3602038"/>
            <a:ext cx="9144000" cy="1655762"/>
          </a:xfrm>
        </p:spPr>
        <p:txBody>
          <a:bodyPr/>
          <a:lstStyle>
            <a:lvl1pPr marL="0" indent="0" algn="ctr">
              <a:buNone/>
              <a:defRPr sz="2400">
                <a:solidFill>
                  <a:srgbClr val="FA6D5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Date Placeholder 3">
            <a:extLst>
              <a:ext uri="{FF2B5EF4-FFF2-40B4-BE49-F238E27FC236}">
                <a16:creationId xmlns:a16="http://schemas.microsoft.com/office/drawing/2014/main" id="{06036CFE-32FD-4D44-A5A5-B749A2CD6721}"/>
              </a:ext>
            </a:extLst>
          </p:cNvPr>
          <p:cNvSpPr>
            <a:spLocks noGrp="1"/>
          </p:cNvSpPr>
          <p:nvPr>
            <p:ph type="dt" sz="half" idx="10"/>
          </p:nvPr>
        </p:nvSpPr>
        <p:spPr/>
        <p:txBody>
          <a:bodyPr/>
          <a:lstStyle>
            <a:lvl1pPr>
              <a:defRPr/>
            </a:lvl1pPr>
          </a:lstStyle>
          <a:p>
            <a:pPr>
              <a:defRPr/>
            </a:pPr>
            <a:fld id="{671D2CCC-04B7-E745-80D5-FB0253CE6E3A}" type="datetimeFigureOut">
              <a:rPr lang="en-US"/>
              <a:pPr>
                <a:defRPr/>
              </a:pPr>
              <a:t>2/16/2024</a:t>
            </a:fld>
            <a:endParaRPr lang="en-US"/>
          </a:p>
        </p:txBody>
      </p:sp>
      <p:sp>
        <p:nvSpPr>
          <p:cNvPr id="6" name="Footer Placeholder 4">
            <a:extLst>
              <a:ext uri="{FF2B5EF4-FFF2-40B4-BE49-F238E27FC236}">
                <a16:creationId xmlns:a16="http://schemas.microsoft.com/office/drawing/2014/main" id="{B5CD74D4-FF9A-7040-9C22-5EE5527159C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73F77C3-5871-2B43-9B58-F03D9481F861}"/>
              </a:ext>
            </a:extLst>
          </p:cNvPr>
          <p:cNvSpPr>
            <a:spLocks noGrp="1"/>
          </p:cNvSpPr>
          <p:nvPr>
            <p:ph type="sldNum" sz="quarter" idx="12"/>
          </p:nvPr>
        </p:nvSpPr>
        <p:spPr/>
        <p:txBody>
          <a:bodyPr/>
          <a:lstStyle>
            <a:lvl1pPr>
              <a:defRPr/>
            </a:lvl1pPr>
          </a:lstStyle>
          <a:p>
            <a:pPr>
              <a:defRPr/>
            </a:pPr>
            <a:fld id="{076EB348-4CB2-D940-84FF-E322F93566A0}" type="slidenum">
              <a:rPr lang="en-US"/>
              <a:pPr>
                <a:defRPr/>
              </a:pPr>
              <a:t>‹#›</a:t>
            </a:fld>
            <a:endParaRPr lang="en-US"/>
          </a:p>
        </p:txBody>
      </p:sp>
    </p:spTree>
    <p:extLst>
      <p:ext uri="{BB962C8B-B14F-4D97-AF65-F5344CB8AC3E}">
        <p14:creationId xmlns:p14="http://schemas.microsoft.com/office/powerpoint/2010/main" val="3354855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5_Title Slide">
    <p:bg>
      <p:bgPr>
        <a:solidFill>
          <a:srgbClr val="1A1A1A"/>
        </a:solidFill>
        <a:effectLst/>
      </p:bgPr>
    </p:bg>
    <p:spTree>
      <p:nvGrpSpPr>
        <p:cNvPr id="1" name=""/>
        <p:cNvGrpSpPr/>
        <p:nvPr/>
      </p:nvGrpSpPr>
      <p:grpSpPr>
        <a:xfrm>
          <a:off x="0" y="0"/>
          <a:ext cx="0" cy="0"/>
          <a:chOff x="0" y="0"/>
          <a:chExt cx="0" cy="0"/>
        </a:xfrm>
      </p:grpSpPr>
      <p:pic>
        <p:nvPicPr>
          <p:cNvPr id="4" name="Picture 8">
            <a:extLst>
              <a:ext uri="{FF2B5EF4-FFF2-40B4-BE49-F238E27FC236}">
                <a16:creationId xmlns:a16="http://schemas.microsoft.com/office/drawing/2014/main" id="{42FC684A-BB17-5B47-8C23-DAA2054DE1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213" y="6469063"/>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234D11FB-D640-4E41-AB7A-650615D3B0B1}"/>
              </a:ext>
            </a:extLst>
          </p:cNvPr>
          <p:cNvSpPr>
            <a:spLocks noGrp="1"/>
          </p:cNvSpPr>
          <p:nvPr>
            <p:ph type="ctrTitle"/>
          </p:nvPr>
        </p:nvSpPr>
        <p:spPr>
          <a:xfrm>
            <a:off x="1524000" y="1122363"/>
            <a:ext cx="9144000" cy="2387600"/>
          </a:xfrm>
        </p:spPr>
        <p:txBody>
          <a:bodyPr anchor="b"/>
          <a:lstStyle>
            <a:lvl1pPr algn="ctr">
              <a:defRPr sz="60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D7F87AEE-6D3E-114D-90D8-7B478A99AEDA}"/>
              </a:ext>
            </a:extLst>
          </p:cNvPr>
          <p:cNvSpPr>
            <a:spLocks noGrp="1"/>
          </p:cNvSpPr>
          <p:nvPr>
            <p:ph type="subTitle" idx="1"/>
          </p:nvPr>
        </p:nvSpPr>
        <p:spPr>
          <a:xfrm>
            <a:off x="1524000" y="3602038"/>
            <a:ext cx="9144000" cy="1655762"/>
          </a:xfrm>
        </p:spPr>
        <p:txBody>
          <a:bodyPr/>
          <a:lstStyle>
            <a:lvl1pPr marL="0" indent="0" algn="ctr">
              <a:buNone/>
              <a:defRPr sz="2400">
                <a:solidFill>
                  <a:srgbClr val="FA6D5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Date Placeholder 3">
            <a:extLst>
              <a:ext uri="{FF2B5EF4-FFF2-40B4-BE49-F238E27FC236}">
                <a16:creationId xmlns:a16="http://schemas.microsoft.com/office/drawing/2014/main" id="{06036CFE-32FD-4D44-A5A5-B749A2CD6721}"/>
              </a:ext>
            </a:extLst>
          </p:cNvPr>
          <p:cNvSpPr>
            <a:spLocks noGrp="1"/>
          </p:cNvSpPr>
          <p:nvPr>
            <p:ph type="dt" sz="half" idx="10"/>
          </p:nvPr>
        </p:nvSpPr>
        <p:spPr/>
        <p:txBody>
          <a:bodyPr/>
          <a:lstStyle>
            <a:lvl1pPr>
              <a:defRPr/>
            </a:lvl1pPr>
          </a:lstStyle>
          <a:p>
            <a:pPr>
              <a:defRPr/>
            </a:pPr>
            <a:fld id="{671D2CCC-04B7-E745-80D5-FB0253CE6E3A}" type="datetimeFigureOut">
              <a:rPr lang="en-US"/>
              <a:pPr>
                <a:defRPr/>
              </a:pPr>
              <a:t>2/16/2024</a:t>
            </a:fld>
            <a:endParaRPr lang="en-US"/>
          </a:p>
        </p:txBody>
      </p:sp>
      <p:sp>
        <p:nvSpPr>
          <p:cNvPr id="6" name="Footer Placeholder 4">
            <a:extLst>
              <a:ext uri="{FF2B5EF4-FFF2-40B4-BE49-F238E27FC236}">
                <a16:creationId xmlns:a16="http://schemas.microsoft.com/office/drawing/2014/main" id="{B5CD74D4-FF9A-7040-9C22-5EE5527159C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73F77C3-5871-2B43-9B58-F03D9481F861}"/>
              </a:ext>
            </a:extLst>
          </p:cNvPr>
          <p:cNvSpPr>
            <a:spLocks noGrp="1"/>
          </p:cNvSpPr>
          <p:nvPr>
            <p:ph type="sldNum" sz="quarter" idx="12"/>
          </p:nvPr>
        </p:nvSpPr>
        <p:spPr/>
        <p:txBody>
          <a:bodyPr/>
          <a:lstStyle>
            <a:lvl1pPr>
              <a:defRPr/>
            </a:lvl1pPr>
          </a:lstStyle>
          <a:p>
            <a:pPr>
              <a:defRPr/>
            </a:pPr>
            <a:fld id="{076EB348-4CB2-D940-84FF-E322F93566A0}" type="slidenum">
              <a:rPr lang="en-US"/>
              <a:pPr>
                <a:defRPr/>
              </a:pPr>
              <a:t>‹#›</a:t>
            </a:fld>
            <a:endParaRPr lang="en-US"/>
          </a:p>
        </p:txBody>
      </p:sp>
    </p:spTree>
    <p:extLst>
      <p:ext uri="{BB962C8B-B14F-4D97-AF65-F5344CB8AC3E}">
        <p14:creationId xmlns:p14="http://schemas.microsoft.com/office/powerpoint/2010/main" val="3823810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4_Title Slide">
    <p:bg>
      <p:bgPr>
        <a:solidFill>
          <a:srgbClr val="FA6D5F"/>
        </a:solidFill>
        <a:effectLst/>
      </p:bgPr>
    </p:bg>
    <p:spTree>
      <p:nvGrpSpPr>
        <p:cNvPr id="1" name=""/>
        <p:cNvGrpSpPr/>
        <p:nvPr/>
      </p:nvGrpSpPr>
      <p:grpSpPr>
        <a:xfrm>
          <a:off x="0" y="0"/>
          <a:ext cx="0" cy="0"/>
          <a:chOff x="0" y="0"/>
          <a:chExt cx="0" cy="0"/>
        </a:xfrm>
      </p:grpSpPr>
      <p:pic>
        <p:nvPicPr>
          <p:cNvPr id="4" name="Picture 8">
            <a:extLst>
              <a:ext uri="{FF2B5EF4-FFF2-40B4-BE49-F238E27FC236}">
                <a16:creationId xmlns:a16="http://schemas.microsoft.com/office/drawing/2014/main" id="{2B5DE9F5-1B5E-3647-BB4B-F7F1504080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213" y="6469063"/>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234D11FB-D640-4E41-AB7A-650615D3B0B1}"/>
              </a:ext>
            </a:extLst>
          </p:cNvPr>
          <p:cNvSpPr>
            <a:spLocks noGrp="1"/>
          </p:cNvSpPr>
          <p:nvPr>
            <p:ph type="ctrTitle"/>
          </p:nvPr>
        </p:nvSpPr>
        <p:spPr>
          <a:xfrm>
            <a:off x="1524000" y="1122363"/>
            <a:ext cx="9144000" cy="2387600"/>
          </a:xfrm>
        </p:spPr>
        <p:txBody>
          <a:bodyPr anchor="b"/>
          <a:lstStyle>
            <a:lvl1pPr algn="ctr">
              <a:defRPr sz="6000">
                <a:solidFill>
                  <a:srgbClr val="1A1A1A"/>
                </a:solidFill>
              </a:defRPr>
            </a:lvl1pPr>
          </a:lstStyle>
          <a:p>
            <a:r>
              <a:rPr lang="en-US"/>
              <a:t>Click to edit Master title style</a:t>
            </a:r>
          </a:p>
        </p:txBody>
      </p:sp>
      <p:sp>
        <p:nvSpPr>
          <p:cNvPr id="3" name="Subtitle 2">
            <a:extLst>
              <a:ext uri="{FF2B5EF4-FFF2-40B4-BE49-F238E27FC236}">
                <a16:creationId xmlns:a16="http://schemas.microsoft.com/office/drawing/2014/main" id="{D7F87AEE-6D3E-114D-90D8-7B478A99AEDA}"/>
              </a:ext>
            </a:extLst>
          </p:cNvPr>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Date Placeholder 3">
            <a:extLst>
              <a:ext uri="{FF2B5EF4-FFF2-40B4-BE49-F238E27FC236}">
                <a16:creationId xmlns:a16="http://schemas.microsoft.com/office/drawing/2014/main" id="{9944DE7A-1648-6940-BA39-03A6AAD4443D}"/>
              </a:ext>
            </a:extLst>
          </p:cNvPr>
          <p:cNvSpPr>
            <a:spLocks noGrp="1"/>
          </p:cNvSpPr>
          <p:nvPr>
            <p:ph type="dt" sz="half" idx="10"/>
          </p:nvPr>
        </p:nvSpPr>
        <p:spPr/>
        <p:txBody>
          <a:bodyPr/>
          <a:lstStyle>
            <a:lvl1pPr>
              <a:defRPr/>
            </a:lvl1pPr>
          </a:lstStyle>
          <a:p>
            <a:pPr>
              <a:defRPr/>
            </a:pPr>
            <a:fld id="{9B6789EF-AEAE-CC4D-8533-318489173826}" type="datetimeFigureOut">
              <a:rPr lang="en-US"/>
              <a:pPr>
                <a:defRPr/>
              </a:pPr>
              <a:t>2/16/2024</a:t>
            </a:fld>
            <a:endParaRPr lang="en-US"/>
          </a:p>
        </p:txBody>
      </p:sp>
      <p:sp>
        <p:nvSpPr>
          <p:cNvPr id="6" name="Footer Placeholder 4">
            <a:extLst>
              <a:ext uri="{FF2B5EF4-FFF2-40B4-BE49-F238E27FC236}">
                <a16:creationId xmlns:a16="http://schemas.microsoft.com/office/drawing/2014/main" id="{3371C9D4-E260-AE45-8D4F-E95B3792461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3B38ABF-BB75-094B-8015-DF5FA82AD2CE}"/>
              </a:ext>
            </a:extLst>
          </p:cNvPr>
          <p:cNvSpPr>
            <a:spLocks noGrp="1"/>
          </p:cNvSpPr>
          <p:nvPr>
            <p:ph type="sldNum" sz="quarter" idx="12"/>
          </p:nvPr>
        </p:nvSpPr>
        <p:spPr/>
        <p:txBody>
          <a:bodyPr/>
          <a:lstStyle>
            <a:lvl1pPr>
              <a:defRPr/>
            </a:lvl1pPr>
          </a:lstStyle>
          <a:p>
            <a:pPr>
              <a:defRPr/>
            </a:pPr>
            <a:fld id="{9E8C4008-9F1B-204E-B92B-51EE5B6E0626}" type="slidenum">
              <a:rPr lang="en-US"/>
              <a:pPr>
                <a:defRPr/>
              </a:pPr>
              <a:t>‹#›</a:t>
            </a:fld>
            <a:endParaRPr lang="en-US"/>
          </a:p>
        </p:txBody>
      </p:sp>
    </p:spTree>
    <p:extLst>
      <p:ext uri="{BB962C8B-B14F-4D97-AF65-F5344CB8AC3E}">
        <p14:creationId xmlns:p14="http://schemas.microsoft.com/office/powerpoint/2010/main" val="404373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3_Title Slide">
    <p:bg>
      <p:bgPr>
        <a:solidFill>
          <a:srgbClr val="1A1A1A"/>
        </a:solidFill>
        <a:effectLst/>
      </p:bgPr>
    </p:bg>
    <p:spTree>
      <p:nvGrpSpPr>
        <p:cNvPr id="1" name=""/>
        <p:cNvGrpSpPr/>
        <p:nvPr/>
      </p:nvGrpSpPr>
      <p:grpSpPr>
        <a:xfrm>
          <a:off x="0" y="0"/>
          <a:ext cx="0" cy="0"/>
          <a:chOff x="0" y="0"/>
          <a:chExt cx="0" cy="0"/>
        </a:xfrm>
      </p:grpSpPr>
      <p:pic>
        <p:nvPicPr>
          <p:cNvPr id="4" name="Picture 8">
            <a:extLst>
              <a:ext uri="{FF2B5EF4-FFF2-40B4-BE49-F238E27FC236}">
                <a16:creationId xmlns:a16="http://schemas.microsoft.com/office/drawing/2014/main" id="{33481648-F495-3040-A180-882A1883F1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325" y="6464300"/>
            <a:ext cx="1235075" cy="273050"/>
          </a:xfrm>
          <a:prstGeom prst="rect">
            <a:avLst/>
          </a:prstGeom>
          <a:solidFill>
            <a:srgbClr val="1A1A1A"/>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234D11FB-D640-4E41-AB7A-650615D3B0B1}"/>
              </a:ext>
            </a:extLst>
          </p:cNvPr>
          <p:cNvSpPr>
            <a:spLocks noGrp="1"/>
          </p:cNvSpPr>
          <p:nvPr>
            <p:ph type="ctrTitle"/>
          </p:nvPr>
        </p:nvSpPr>
        <p:spPr>
          <a:xfrm>
            <a:off x="1524000" y="1122363"/>
            <a:ext cx="9144000" cy="2387600"/>
          </a:xfrm>
        </p:spPr>
        <p:txBody>
          <a:bodyPr anchor="b"/>
          <a:lstStyle>
            <a:lvl1pPr algn="ctr">
              <a:defRPr sz="60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D7F87AEE-6D3E-114D-90D8-7B478A99AEDA}"/>
              </a:ext>
            </a:extLst>
          </p:cNvPr>
          <p:cNvSpPr>
            <a:spLocks noGrp="1"/>
          </p:cNvSpPr>
          <p:nvPr>
            <p:ph type="subTitle" idx="1"/>
          </p:nvPr>
        </p:nvSpPr>
        <p:spPr>
          <a:xfrm>
            <a:off x="1524000" y="3602038"/>
            <a:ext cx="9144000" cy="1655762"/>
          </a:xfrm>
        </p:spPr>
        <p:txBody>
          <a:bodyPr/>
          <a:lstStyle>
            <a:lvl1pPr marL="0" indent="0" algn="ctr">
              <a:buNone/>
              <a:defRPr sz="2400">
                <a:solidFill>
                  <a:srgbClr val="FA6D5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Date Placeholder 3">
            <a:extLst>
              <a:ext uri="{FF2B5EF4-FFF2-40B4-BE49-F238E27FC236}">
                <a16:creationId xmlns:a16="http://schemas.microsoft.com/office/drawing/2014/main" id="{A0138C29-3CF3-174C-9DDC-EC94C59073C8}"/>
              </a:ext>
            </a:extLst>
          </p:cNvPr>
          <p:cNvSpPr>
            <a:spLocks noGrp="1"/>
          </p:cNvSpPr>
          <p:nvPr>
            <p:ph type="dt" sz="half" idx="10"/>
          </p:nvPr>
        </p:nvSpPr>
        <p:spPr/>
        <p:txBody>
          <a:bodyPr/>
          <a:lstStyle>
            <a:lvl1pPr>
              <a:defRPr/>
            </a:lvl1pPr>
          </a:lstStyle>
          <a:p>
            <a:pPr>
              <a:defRPr/>
            </a:pPr>
            <a:fld id="{7F6D98B0-98F7-E44E-BB30-8A4DD05EC922}" type="datetimeFigureOut">
              <a:rPr lang="en-US"/>
              <a:pPr>
                <a:defRPr/>
              </a:pPr>
              <a:t>2/16/2024</a:t>
            </a:fld>
            <a:endParaRPr lang="en-US"/>
          </a:p>
        </p:txBody>
      </p:sp>
      <p:sp>
        <p:nvSpPr>
          <p:cNvPr id="6" name="Footer Placeholder 4">
            <a:extLst>
              <a:ext uri="{FF2B5EF4-FFF2-40B4-BE49-F238E27FC236}">
                <a16:creationId xmlns:a16="http://schemas.microsoft.com/office/drawing/2014/main" id="{5A515A0C-5D39-DC46-AA34-C6A7CA60FEE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065CF58-5B7E-934B-A6E5-3BD89ECDCF11}"/>
              </a:ext>
            </a:extLst>
          </p:cNvPr>
          <p:cNvSpPr>
            <a:spLocks noGrp="1"/>
          </p:cNvSpPr>
          <p:nvPr>
            <p:ph type="sldNum" sz="quarter" idx="12"/>
          </p:nvPr>
        </p:nvSpPr>
        <p:spPr/>
        <p:txBody>
          <a:bodyPr/>
          <a:lstStyle>
            <a:lvl1pPr>
              <a:defRPr/>
            </a:lvl1pPr>
          </a:lstStyle>
          <a:p>
            <a:pPr>
              <a:defRPr/>
            </a:pPr>
            <a:fld id="{687016CC-2E40-6C46-891E-FD589CDE410F}" type="slidenum">
              <a:rPr lang="en-US"/>
              <a:pPr>
                <a:defRPr/>
              </a:pPr>
              <a:t>‹#›</a:t>
            </a:fld>
            <a:endParaRPr lang="en-US"/>
          </a:p>
        </p:txBody>
      </p:sp>
    </p:spTree>
    <p:extLst>
      <p:ext uri="{BB962C8B-B14F-4D97-AF65-F5344CB8AC3E}">
        <p14:creationId xmlns:p14="http://schemas.microsoft.com/office/powerpoint/2010/main" val="3157471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209D6-0897-4D4E-B4E3-6FDBE884F7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8F33EF2-D5D7-5443-B9B8-1D06F75EC4B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CC2EC0-FEB1-6F42-A032-E00E6623E958}"/>
              </a:ext>
            </a:extLst>
          </p:cNvPr>
          <p:cNvSpPr>
            <a:spLocks noGrp="1"/>
          </p:cNvSpPr>
          <p:nvPr>
            <p:ph type="dt" sz="half" idx="10"/>
          </p:nvPr>
        </p:nvSpPr>
        <p:spPr/>
        <p:txBody>
          <a:bodyPr/>
          <a:lstStyle>
            <a:lvl1pPr>
              <a:defRPr/>
            </a:lvl1pPr>
          </a:lstStyle>
          <a:p>
            <a:pPr>
              <a:defRPr/>
            </a:pPr>
            <a:fld id="{F8A36CE3-31FE-C741-8E7A-BBCF69998E43}" type="datetimeFigureOut">
              <a:rPr lang="en-US"/>
              <a:pPr>
                <a:defRPr/>
              </a:pPr>
              <a:t>2/16/2024</a:t>
            </a:fld>
            <a:endParaRPr lang="en-US"/>
          </a:p>
        </p:txBody>
      </p:sp>
      <p:sp>
        <p:nvSpPr>
          <p:cNvPr id="5" name="Footer Placeholder 4">
            <a:extLst>
              <a:ext uri="{FF2B5EF4-FFF2-40B4-BE49-F238E27FC236}">
                <a16:creationId xmlns:a16="http://schemas.microsoft.com/office/drawing/2014/main" id="{9DECA18A-DC31-344E-8F35-90245A09A15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94CF6A8-1BBA-A44A-91A7-503AEC4616F1}"/>
              </a:ext>
            </a:extLst>
          </p:cNvPr>
          <p:cNvSpPr>
            <a:spLocks noGrp="1"/>
          </p:cNvSpPr>
          <p:nvPr>
            <p:ph type="sldNum" sz="quarter" idx="12"/>
          </p:nvPr>
        </p:nvSpPr>
        <p:spPr/>
        <p:txBody>
          <a:bodyPr/>
          <a:lstStyle>
            <a:lvl1pPr>
              <a:defRPr/>
            </a:lvl1pPr>
          </a:lstStyle>
          <a:p>
            <a:pPr>
              <a:defRPr/>
            </a:pPr>
            <a:fld id="{0E01BA22-0E5D-2342-A729-936095DC84B7}" type="slidenum">
              <a:rPr lang="en-US"/>
              <a:pPr>
                <a:defRPr/>
              </a:pPr>
              <a:t>‹#›</a:t>
            </a:fld>
            <a:endParaRPr lang="en-US"/>
          </a:p>
        </p:txBody>
      </p:sp>
    </p:spTree>
    <p:extLst>
      <p:ext uri="{BB962C8B-B14F-4D97-AF65-F5344CB8AC3E}">
        <p14:creationId xmlns:p14="http://schemas.microsoft.com/office/powerpoint/2010/main" val="282133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18" Type="http://schemas.openxmlformats.org/officeDocument/2006/relationships/theme" Target="../theme/theme2.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17" Type="http://schemas.openxmlformats.org/officeDocument/2006/relationships/slideLayout" Target="../slideLayouts/slideLayout20.xml"/><Relationship Id="rId2" Type="http://schemas.openxmlformats.org/officeDocument/2006/relationships/slideLayout" Target="../slideLayouts/slideLayout5.xml"/><Relationship Id="rId16" Type="http://schemas.openxmlformats.org/officeDocument/2006/relationships/slideLayout" Target="../slideLayouts/slideLayout19.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slideLayout" Target="../slideLayouts/slideLayout18.xml"/><Relationship Id="rId10" Type="http://schemas.openxmlformats.org/officeDocument/2006/relationships/slideLayout" Target="../slideLayouts/slideLayout13.xml"/><Relationship Id="rId19" Type="http://schemas.openxmlformats.org/officeDocument/2006/relationships/image" Target="../media/image3.png"/><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CABF359-F9DF-A14B-BE53-B98289B987BD}" type="datetimeFigureOut">
              <a:rPr kumimoji="0" lang="en-US" sz="1200" b="0" i="0" u="none" strike="noStrike" kern="1200" cap="none" spc="0" normalizeH="0" baseline="0" noProof="0" smtClean="0">
                <a:ln>
                  <a:noFill/>
                </a:ln>
                <a:solidFill>
                  <a:srgbClr val="000000">
                    <a:tint val="75000"/>
                  </a:srgb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2/16/2024</a:t>
            </a:fld>
            <a:endParaRPr kumimoji="0" lang="en-US" sz="1200" b="0" i="0" u="none" strike="noStrike" kern="1200" cap="none" spc="0" normalizeH="0" baseline="0" noProof="0">
              <a:ln>
                <a:noFill/>
              </a:ln>
              <a:solidFill>
                <a:srgbClr val="000000">
                  <a:tint val="75000"/>
                </a:srgbClr>
              </a:solidFill>
              <a:effectLst/>
              <a:uLnTx/>
              <a:uFillTx/>
              <a:latin typeface="Calibri"/>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tint val="75000"/>
                </a:srgb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024E1E8-3442-9244-9F2B-FE77DA515645}" type="slidenum">
              <a:rPr kumimoji="0" lang="en-US" sz="1200" b="0" i="0" u="none" strike="noStrike" kern="1200" cap="none" spc="0" normalizeH="0" baseline="0" noProof="0" smtClean="0">
                <a:ln>
                  <a:noFill/>
                </a:ln>
                <a:solidFill>
                  <a:srgbClr val="000000">
                    <a:tint val="75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00000">
                  <a:tint val="75000"/>
                </a:srgbClr>
              </a:solidFill>
              <a:effectLst/>
              <a:uLnTx/>
              <a:uFillTx/>
              <a:latin typeface="Calibri"/>
              <a:ea typeface="+mn-ea"/>
              <a:cs typeface="+mn-cs"/>
            </a:endParaRPr>
          </a:p>
        </p:txBody>
      </p:sp>
    </p:spTree>
    <p:extLst>
      <p:ext uri="{BB962C8B-B14F-4D97-AF65-F5344CB8AC3E}">
        <p14:creationId xmlns:p14="http://schemas.microsoft.com/office/powerpoint/2010/main" val="3247853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l" defTabSz="914400" rtl="0" eaLnBrk="1" latinLnBrk="0" hangingPunct="1">
        <a:lnSpc>
          <a:spcPct val="90000"/>
        </a:lnSpc>
        <a:spcBef>
          <a:spcPct val="0"/>
        </a:spcBef>
        <a:buNone/>
        <a:defRPr sz="4400" kern="1200">
          <a:solidFill>
            <a:schemeClr val="tx1"/>
          </a:solidFill>
          <a:latin typeface="Gill Sans" charset="0"/>
          <a:ea typeface="Gill Sans" charset="0"/>
          <a:cs typeface="Gill Sans"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Gill Sans" charset="0"/>
          <a:ea typeface="Gill Sans" charset="0"/>
          <a:cs typeface="Gill Sans"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Gill Sans" charset="0"/>
          <a:ea typeface="Gill Sans" charset="0"/>
          <a:cs typeface="Gill Sans"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Gill Sans" charset="0"/>
          <a:ea typeface="Gill Sans" charset="0"/>
          <a:cs typeface="Gill Sans"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Gill Sans" charset="0"/>
          <a:ea typeface="Gill Sans" charset="0"/>
          <a:cs typeface="Gill Sans"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12AD0D40-631A-4A4E-A339-C61E0F76267D}"/>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2B6E1A00-5A6D-8E47-AB8E-1D99C47E5D61}"/>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C8AA5232-FCAC-994E-98D0-9B080B2478D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defRPr>
            </a:lvl1pPr>
          </a:lstStyle>
          <a:p>
            <a:pPr>
              <a:defRPr/>
            </a:pPr>
            <a:fld id="{575B33E1-4A75-3F41-B861-E9F54E60AF7E}" type="datetimeFigureOut">
              <a:rPr lang="en-US"/>
              <a:pPr>
                <a:defRPr/>
              </a:pPr>
              <a:t>2/16/2024</a:t>
            </a:fld>
            <a:endParaRPr lang="en-US"/>
          </a:p>
        </p:txBody>
      </p:sp>
      <p:sp>
        <p:nvSpPr>
          <p:cNvPr id="5" name="Footer Placeholder 4">
            <a:extLst>
              <a:ext uri="{FF2B5EF4-FFF2-40B4-BE49-F238E27FC236}">
                <a16:creationId xmlns:a16="http://schemas.microsoft.com/office/drawing/2014/main" id="{0818BF59-E857-3949-87D2-CF1D32B02B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DCB4E855-7E8E-F84E-A35D-618036C4C6E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defRPr>
            </a:lvl1pPr>
          </a:lstStyle>
          <a:p>
            <a:pPr>
              <a:defRPr/>
            </a:pPr>
            <a:fld id="{F53032F8-E29F-7244-BAE8-15488F1EA7AB}" type="slidenum">
              <a:rPr lang="en-US"/>
              <a:pPr>
                <a:defRPr/>
              </a:pPr>
              <a:t>‹#›</a:t>
            </a:fld>
            <a:endParaRPr lang="en-US"/>
          </a:p>
        </p:txBody>
      </p:sp>
      <p:pic>
        <p:nvPicPr>
          <p:cNvPr id="1031" name="Picture 7">
            <a:extLst>
              <a:ext uri="{FF2B5EF4-FFF2-40B4-BE49-F238E27FC236}">
                <a16:creationId xmlns:a16="http://schemas.microsoft.com/office/drawing/2014/main" id="{7F173CC2-69D0-264E-87D6-21CA4FB4EE07}"/>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76213" y="6469063"/>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644258"/>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 id="2147483680" r:id="rId16"/>
    <p:sldLayoutId id="2147483681"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rtl="0" eaLnBrk="1" fontAlgn="base" hangingPunct="1">
        <a:lnSpc>
          <a:spcPct val="90000"/>
        </a:lnSpc>
        <a:spcBef>
          <a:spcPct val="0"/>
        </a:spcBef>
        <a:spcAft>
          <a:spcPct val="0"/>
        </a:spcAft>
        <a:defRPr sz="4800" kern="1200">
          <a:solidFill>
            <a:schemeClr val="tx1"/>
          </a:solidFill>
          <a:latin typeface="Georgia" panose="02040502050405020303" pitchFamily="18" charset="0"/>
          <a:ea typeface="+mj-ea"/>
          <a:cs typeface="+mj-cs"/>
        </a:defRPr>
      </a:lvl1pPr>
      <a:lvl2pPr algn="l" rtl="0" eaLnBrk="1" fontAlgn="base" hangingPunct="1">
        <a:lnSpc>
          <a:spcPct val="90000"/>
        </a:lnSpc>
        <a:spcBef>
          <a:spcPct val="0"/>
        </a:spcBef>
        <a:spcAft>
          <a:spcPct val="0"/>
        </a:spcAft>
        <a:defRPr sz="4800">
          <a:solidFill>
            <a:schemeClr val="tx1"/>
          </a:solidFill>
          <a:latin typeface="Georgia" panose="02040502050405020303" pitchFamily="18" charset="0"/>
        </a:defRPr>
      </a:lvl2pPr>
      <a:lvl3pPr algn="l" rtl="0" eaLnBrk="1" fontAlgn="base" hangingPunct="1">
        <a:lnSpc>
          <a:spcPct val="90000"/>
        </a:lnSpc>
        <a:spcBef>
          <a:spcPct val="0"/>
        </a:spcBef>
        <a:spcAft>
          <a:spcPct val="0"/>
        </a:spcAft>
        <a:defRPr sz="4800">
          <a:solidFill>
            <a:schemeClr val="tx1"/>
          </a:solidFill>
          <a:latin typeface="Georgia" panose="02040502050405020303" pitchFamily="18" charset="0"/>
        </a:defRPr>
      </a:lvl3pPr>
      <a:lvl4pPr algn="l" rtl="0" eaLnBrk="1" fontAlgn="base" hangingPunct="1">
        <a:lnSpc>
          <a:spcPct val="90000"/>
        </a:lnSpc>
        <a:spcBef>
          <a:spcPct val="0"/>
        </a:spcBef>
        <a:spcAft>
          <a:spcPct val="0"/>
        </a:spcAft>
        <a:defRPr sz="4800">
          <a:solidFill>
            <a:schemeClr val="tx1"/>
          </a:solidFill>
          <a:latin typeface="Georgia" panose="02040502050405020303" pitchFamily="18" charset="0"/>
        </a:defRPr>
      </a:lvl4pPr>
      <a:lvl5pPr algn="l" rtl="0" eaLnBrk="1" fontAlgn="base" hangingPunct="1">
        <a:lnSpc>
          <a:spcPct val="90000"/>
        </a:lnSpc>
        <a:spcBef>
          <a:spcPct val="0"/>
        </a:spcBef>
        <a:spcAft>
          <a:spcPct val="0"/>
        </a:spcAft>
        <a:defRPr sz="4800">
          <a:solidFill>
            <a:schemeClr val="tx1"/>
          </a:solidFill>
          <a:latin typeface="Georgia" panose="02040502050405020303" pitchFamily="18" charset="0"/>
        </a:defRPr>
      </a:lvl5pPr>
      <a:lvl6pPr marL="457200" algn="l" rtl="0" eaLnBrk="1" fontAlgn="base" hangingPunct="1">
        <a:lnSpc>
          <a:spcPct val="90000"/>
        </a:lnSpc>
        <a:spcBef>
          <a:spcPct val="0"/>
        </a:spcBef>
        <a:spcAft>
          <a:spcPct val="0"/>
        </a:spcAft>
        <a:defRPr sz="4800">
          <a:solidFill>
            <a:schemeClr val="tx1"/>
          </a:solidFill>
          <a:latin typeface="Georgia" panose="02040502050405020303" pitchFamily="18" charset="0"/>
        </a:defRPr>
      </a:lvl6pPr>
      <a:lvl7pPr marL="914400" algn="l" rtl="0" eaLnBrk="1" fontAlgn="base" hangingPunct="1">
        <a:lnSpc>
          <a:spcPct val="90000"/>
        </a:lnSpc>
        <a:spcBef>
          <a:spcPct val="0"/>
        </a:spcBef>
        <a:spcAft>
          <a:spcPct val="0"/>
        </a:spcAft>
        <a:defRPr sz="4800">
          <a:solidFill>
            <a:schemeClr val="tx1"/>
          </a:solidFill>
          <a:latin typeface="Georgia" panose="02040502050405020303" pitchFamily="18" charset="0"/>
        </a:defRPr>
      </a:lvl7pPr>
      <a:lvl8pPr marL="1371600" algn="l" rtl="0" eaLnBrk="1" fontAlgn="base" hangingPunct="1">
        <a:lnSpc>
          <a:spcPct val="90000"/>
        </a:lnSpc>
        <a:spcBef>
          <a:spcPct val="0"/>
        </a:spcBef>
        <a:spcAft>
          <a:spcPct val="0"/>
        </a:spcAft>
        <a:defRPr sz="4800">
          <a:solidFill>
            <a:schemeClr val="tx1"/>
          </a:solidFill>
          <a:latin typeface="Georgia" panose="02040502050405020303" pitchFamily="18" charset="0"/>
        </a:defRPr>
      </a:lvl8pPr>
      <a:lvl9pPr marL="1828800" algn="l" rtl="0" eaLnBrk="1" fontAlgn="base" hangingPunct="1">
        <a:lnSpc>
          <a:spcPct val="90000"/>
        </a:lnSpc>
        <a:spcBef>
          <a:spcPct val="0"/>
        </a:spcBef>
        <a:spcAft>
          <a:spcPct val="0"/>
        </a:spcAft>
        <a:defRPr sz="4800">
          <a:solidFill>
            <a:schemeClr val="tx1"/>
          </a:solidFill>
          <a:latin typeface="Georgia" panose="02040502050405020303" pitchFamily="18" charset="0"/>
        </a:defRPr>
      </a:lvl9pPr>
    </p:titleStyle>
    <p:bodyStyle>
      <a:lvl1pPr marL="228600" indent="-228600" algn="l" rtl="0" eaLnBrk="1" fontAlgn="base" hangingPunct="1">
        <a:lnSpc>
          <a:spcPct val="90000"/>
        </a:lnSpc>
        <a:spcBef>
          <a:spcPts val="1000"/>
        </a:spcBef>
        <a:spcAft>
          <a:spcPct val="0"/>
        </a:spcAft>
        <a:buClr>
          <a:srgbClr val="FA554D"/>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rtl="0" eaLnBrk="1" fontAlgn="base" hangingPunct="1">
        <a:lnSpc>
          <a:spcPct val="90000"/>
        </a:lnSpc>
        <a:spcBef>
          <a:spcPts val="500"/>
        </a:spcBef>
        <a:spcAft>
          <a:spcPct val="0"/>
        </a:spcAft>
        <a:buClr>
          <a:schemeClr val="tx2"/>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rtl="0" eaLnBrk="1" fontAlgn="base" hangingPunct="1">
        <a:lnSpc>
          <a:spcPct val="90000"/>
        </a:lnSpc>
        <a:spcBef>
          <a:spcPts val="500"/>
        </a:spcBef>
        <a:spcAft>
          <a:spcPct val="0"/>
        </a:spcAft>
        <a:buClr>
          <a:schemeClr val="tx2"/>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rtl="0" eaLnBrk="1" fontAlgn="base" hangingPunct="1">
        <a:lnSpc>
          <a:spcPct val="90000"/>
        </a:lnSpc>
        <a:spcBef>
          <a:spcPts val="500"/>
        </a:spcBef>
        <a:spcAft>
          <a:spcPct val="0"/>
        </a:spcAft>
        <a:buClr>
          <a:srgbClr val="FF554D"/>
        </a:buClr>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mailto:bietechsupport@cognia.org" TargetMode="External"/><Relationship Id="rId2" Type="http://schemas.openxmlformats.org/officeDocument/2006/relationships/hyperlink" Target="http://bie.cognia.org/" TargetMode="Externa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bie.cognia.org/" TargetMode="Externa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9.png"/><Relationship Id="rId7" Type="http://schemas.openxmlformats.org/officeDocument/2006/relationships/diagramColors" Target="../diagrams/colors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hyperlink" Target="https://support.google.com/chrome/a/answer/11333726"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hyperlink" Target="https://bie.onlinehelp.cognia.org/"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18.png"/></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3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18.png"/></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18.png"/></Relationships>
</file>

<file path=ppt/slides/_rels/slide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18.png"/></Relationships>
</file>

<file path=ppt/slides/_rels/slide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4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53.jpeg"/><Relationship Id="rId5" Type="http://schemas.openxmlformats.org/officeDocument/2006/relationships/image" Target="../media/image52.jpeg"/><Relationship Id="rId4" Type="http://schemas.openxmlformats.org/officeDocument/2006/relationships/image" Target="../media/image51.jpeg"/></Relationships>
</file>

<file path=ppt/slides/_rels/slide42.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1.jpeg"/><Relationship Id="rId7" Type="http://schemas.openxmlformats.org/officeDocument/2006/relationships/image" Target="../media/image18.png"/><Relationship Id="rId2" Type="http://schemas.openxmlformats.org/officeDocument/2006/relationships/image" Target="../media/image54.png"/><Relationship Id="rId1" Type="http://schemas.openxmlformats.org/officeDocument/2006/relationships/slideLayout" Target="../slideLayouts/slideLayout2.xml"/><Relationship Id="rId6" Type="http://schemas.openxmlformats.org/officeDocument/2006/relationships/image" Target="../media/image53.jpeg"/><Relationship Id="rId5" Type="http://schemas.openxmlformats.org/officeDocument/2006/relationships/image" Target="../media/image52.jpeg"/><Relationship Id="rId4" Type="http://schemas.openxmlformats.org/officeDocument/2006/relationships/image" Target="../media/image50.jpeg"/></Relationships>
</file>

<file path=ppt/slides/_rels/slide4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bie.onlinehelp.cognia.org/" TargetMode="Externa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45.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7.xml"/><Relationship Id="rId1" Type="http://schemas.openxmlformats.org/officeDocument/2006/relationships/slideLayout" Target="../slideLayouts/slideLayout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57.png"/></Relationships>
</file>

<file path=ppt/slides/_rels/slide4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bie.cognia.org/" TargetMode="Externa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AC86FEC-63B9-6745-83BE-CEC209D6E4B4}"/>
              </a:ext>
            </a:extLst>
          </p:cNvPr>
          <p:cNvSpPr/>
          <p:nvPr/>
        </p:nvSpPr>
        <p:spPr>
          <a:xfrm>
            <a:off x="0" y="5542539"/>
            <a:ext cx="12219813" cy="1315461"/>
          </a:xfrm>
          <a:prstGeom prst="rect">
            <a:avLst/>
          </a:prstGeom>
          <a:solidFill>
            <a:srgbClr val="FF6D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 name="Oval 4">
            <a:extLst>
              <a:ext uri="{FF2B5EF4-FFF2-40B4-BE49-F238E27FC236}">
                <a16:creationId xmlns:a16="http://schemas.microsoft.com/office/drawing/2014/main" id="{4852E6AD-5DA2-2A4A-90F5-F83A422E52B7}"/>
              </a:ext>
            </a:extLst>
          </p:cNvPr>
          <p:cNvSpPr/>
          <p:nvPr/>
        </p:nvSpPr>
        <p:spPr>
          <a:xfrm>
            <a:off x="4884857" y="4220790"/>
            <a:ext cx="2977055" cy="3032930"/>
          </a:xfrm>
          <a:prstGeom prst="ellipse">
            <a:avLst/>
          </a:prstGeom>
          <a:solidFill>
            <a:schemeClr val="bg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7172" name="Picture 6">
            <a:extLst>
              <a:ext uri="{FF2B5EF4-FFF2-40B4-BE49-F238E27FC236}">
                <a16:creationId xmlns:a16="http://schemas.microsoft.com/office/drawing/2014/main" id="{23C43238-0827-9846-A3AA-D1B9DE705C07}"/>
              </a:ext>
            </a:extLst>
          </p:cNvPr>
          <p:cNvPicPr>
            <a:picLocks noChangeAspect="1" noChangeArrowheads="1"/>
          </p:cNvPicPr>
          <p:nvPr/>
        </p:nvPicPr>
        <p:blipFill>
          <a:blip r:embed="rId3"/>
          <a:srcRect/>
          <a:stretch/>
        </p:blipFill>
        <p:spPr bwMode="auto">
          <a:xfrm>
            <a:off x="791884" y="661441"/>
            <a:ext cx="1645920" cy="36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10">
            <a:extLst>
              <a:ext uri="{FF2B5EF4-FFF2-40B4-BE49-F238E27FC236}">
                <a16:creationId xmlns:a16="http://schemas.microsoft.com/office/drawing/2014/main" id="{3708EAF6-C19F-F740-BF16-81E3F1BF02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57411" y="4482041"/>
            <a:ext cx="2431946" cy="2431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9" name="Title 1">
            <a:extLst>
              <a:ext uri="{FF2B5EF4-FFF2-40B4-BE49-F238E27FC236}">
                <a16:creationId xmlns:a16="http://schemas.microsoft.com/office/drawing/2014/main" id="{635C7CEC-5EF0-B14F-B347-27DD35535CF9}"/>
              </a:ext>
            </a:extLst>
          </p:cNvPr>
          <p:cNvSpPr>
            <a:spLocks noGrp="1" noChangeArrowheads="1"/>
          </p:cNvSpPr>
          <p:nvPr>
            <p:ph type="ctrTitle"/>
          </p:nvPr>
        </p:nvSpPr>
        <p:spPr>
          <a:xfrm>
            <a:off x="857892" y="1824134"/>
            <a:ext cx="10476216" cy="1052709"/>
          </a:xfrm>
        </p:spPr>
        <p:txBody>
          <a:bodyPr anchor="t"/>
          <a:lstStyle/>
          <a:p>
            <a:r>
              <a:rPr lang="en-US" altLang="en-US" sz="6600" dirty="0"/>
              <a:t>Welcome! </a:t>
            </a:r>
            <a:endParaRPr lang="en-US" altLang="en-US" sz="4400" dirty="0"/>
          </a:p>
        </p:txBody>
      </p:sp>
      <p:pic>
        <p:nvPicPr>
          <p:cNvPr id="14" name="Picture 6">
            <a:extLst>
              <a:ext uri="{FF2B5EF4-FFF2-40B4-BE49-F238E27FC236}">
                <a16:creationId xmlns:a16="http://schemas.microsoft.com/office/drawing/2014/main" id="{1142DE26-ACC8-2A47-8D14-3D69DBBA1BD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p:blipFill>
        <p:spPr bwMode="auto">
          <a:xfrm>
            <a:off x="10157648" y="344418"/>
            <a:ext cx="1240083" cy="1240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Subtitle 2">
            <a:extLst>
              <a:ext uri="{FF2B5EF4-FFF2-40B4-BE49-F238E27FC236}">
                <a16:creationId xmlns:a16="http://schemas.microsoft.com/office/drawing/2014/main" id="{A58A94C3-617D-5640-B1A9-CD7D4D72540A}"/>
              </a:ext>
            </a:extLst>
          </p:cNvPr>
          <p:cNvSpPr txBox="1">
            <a:spLocks noChangeArrowheads="1"/>
          </p:cNvSpPr>
          <p:nvPr/>
        </p:nvSpPr>
        <p:spPr bwMode="auto">
          <a:xfrm>
            <a:off x="-66008" y="2906250"/>
            <a:ext cx="12192000" cy="32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1" fontAlgn="base" hangingPunct="1">
              <a:lnSpc>
                <a:spcPct val="90000"/>
              </a:lnSpc>
              <a:spcBef>
                <a:spcPts val="1000"/>
              </a:spcBef>
              <a:spcAft>
                <a:spcPct val="0"/>
              </a:spcAft>
              <a:buClr>
                <a:srgbClr val="FA554D"/>
              </a:buClr>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1pPr>
            <a:lvl2pPr marL="457200" indent="0" algn="ctr" rtl="0" eaLnBrk="1" fontAlgn="base" hangingPunct="1">
              <a:lnSpc>
                <a:spcPct val="90000"/>
              </a:lnSpc>
              <a:spcBef>
                <a:spcPts val="500"/>
              </a:spcBef>
              <a:spcAft>
                <a:spcPct val="0"/>
              </a:spcAft>
              <a:buClr>
                <a:schemeClr val="tx2"/>
              </a:buClr>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2pPr>
            <a:lvl3pPr marL="914400" indent="0" algn="ctr" rtl="0" eaLnBrk="1" fontAlgn="base" hangingPunct="1">
              <a:lnSpc>
                <a:spcPct val="90000"/>
              </a:lnSpc>
              <a:spcBef>
                <a:spcPts val="500"/>
              </a:spcBef>
              <a:spcAft>
                <a:spcPct val="0"/>
              </a:spcAft>
              <a:buClr>
                <a:schemeClr val="tx2"/>
              </a:buClr>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600" indent="0" algn="ctr" rtl="0" eaLnBrk="1" fontAlgn="base" hangingPunct="1">
              <a:lnSpc>
                <a:spcPct val="90000"/>
              </a:lnSpc>
              <a:spcBef>
                <a:spcPts val="500"/>
              </a:spcBef>
              <a:spcAft>
                <a:spcPct val="0"/>
              </a:spcAft>
              <a:buClr>
                <a:srgbClr val="FF554D"/>
              </a:buClr>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4pPr>
            <a:lvl5pPr marL="1828800" indent="0" algn="ctr" rtl="0" eaLnBrk="1" fontAlgn="base" hangingPunct="1">
              <a:lnSpc>
                <a:spcPct val="90000"/>
              </a:lnSpc>
              <a:spcBef>
                <a:spcPts val="500"/>
              </a:spcBef>
              <a:spcAft>
                <a:spcPct val="0"/>
              </a:spcAft>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base" latinLnBrk="0" hangingPunct="1">
              <a:lnSpc>
                <a:spcPct val="90000"/>
              </a:lnSpc>
              <a:spcBef>
                <a:spcPts val="1000"/>
              </a:spcBef>
              <a:spcAft>
                <a:spcPct val="0"/>
              </a:spcAft>
              <a:buClr>
                <a:srgbClr val="FA554D"/>
              </a:buClr>
              <a:buSzTx/>
              <a:buFont typeface="Arial" panose="020B0604020202020204" pitchFamily="34" charset="0"/>
              <a:buNone/>
              <a:tabLst/>
              <a:defRPr/>
            </a:pPr>
            <a:r>
              <a:rPr kumimoji="0" lang="en-US" altLang="en-US" sz="2400" b="0" i="0" u="none" strike="noStrike" kern="1200" cap="none" spc="0" normalizeH="0" baseline="0" noProof="0" dirty="0">
                <a:ln>
                  <a:noFill/>
                </a:ln>
                <a:solidFill>
                  <a:srgbClr val="1A1A1A"/>
                </a:solidFill>
                <a:effectLst/>
                <a:uLnTx/>
                <a:uFillTx/>
                <a:latin typeface="Georgia" panose="02040502050405020303" pitchFamily="18" charset="0"/>
                <a:ea typeface="+mn-ea"/>
                <a:cs typeface="Arial" panose="020B0604020202020204" pitchFamily="34" charset="0"/>
              </a:rPr>
              <a:t>The training will begin shortly</a:t>
            </a:r>
          </a:p>
        </p:txBody>
      </p:sp>
    </p:spTree>
    <p:extLst>
      <p:ext uri="{BB962C8B-B14F-4D97-AF65-F5344CB8AC3E}">
        <p14:creationId xmlns:p14="http://schemas.microsoft.com/office/powerpoint/2010/main" val="2983138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6E4AA-95FF-7442-BC6B-A3D4291B888F}"/>
              </a:ext>
            </a:extLst>
          </p:cNvPr>
          <p:cNvSpPr>
            <a:spLocks noGrp="1"/>
          </p:cNvSpPr>
          <p:nvPr>
            <p:ph type="title"/>
          </p:nvPr>
        </p:nvSpPr>
        <p:spPr/>
        <p:txBody>
          <a:bodyPr/>
          <a:lstStyle/>
          <a:p>
            <a:r>
              <a:rPr lang="en-US" b="0" dirty="0">
                <a:latin typeface="Arial" panose="020B0604020202020204" pitchFamily="34" charset="0"/>
                <a:cs typeface="Arial" panose="020B0604020202020204" pitchFamily="34" charset="0"/>
              </a:rPr>
              <a:t>BIE Science Assessment Online System</a:t>
            </a:r>
          </a:p>
        </p:txBody>
      </p:sp>
      <p:graphicFrame>
        <p:nvGraphicFramePr>
          <p:cNvPr id="4" name="Content Placeholder 3">
            <a:extLst>
              <a:ext uri="{FF2B5EF4-FFF2-40B4-BE49-F238E27FC236}">
                <a16:creationId xmlns:a16="http://schemas.microsoft.com/office/drawing/2014/main" id="{35AB953B-43D3-F143-8880-843D3B02239C}"/>
              </a:ext>
            </a:extLst>
          </p:cNvPr>
          <p:cNvGraphicFramePr>
            <a:graphicFrameLocks noGrp="1"/>
          </p:cNvGraphicFramePr>
          <p:nvPr>
            <p:ph idx="1"/>
            <p:extLst>
              <p:ext uri="{D42A27DB-BD31-4B8C-83A1-F6EECF244321}">
                <p14:modId xmlns:p14="http://schemas.microsoft.com/office/powerpoint/2010/main" val="3518958041"/>
              </p:ext>
            </p:extLst>
          </p:nvPr>
        </p:nvGraphicFramePr>
        <p:xfrm>
          <a:off x="182218" y="1054930"/>
          <a:ext cx="11844130" cy="53856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165099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FCFD4-426A-4FD1-AD9E-9E8D21713CE5}"/>
              </a:ext>
            </a:extLst>
          </p:cNvPr>
          <p:cNvSpPr>
            <a:spLocks noGrp="1"/>
          </p:cNvSpPr>
          <p:nvPr>
            <p:ph type="title"/>
          </p:nvPr>
        </p:nvSpPr>
        <p:spPr/>
        <p:txBody>
          <a:bodyPr/>
          <a:lstStyle/>
          <a:p>
            <a:r>
              <a:rPr lang="en-US" b="0">
                <a:latin typeface="Arial" panose="020B0604020202020204" pitchFamily="34" charset="0"/>
                <a:cs typeface="Arial" panose="020B0604020202020204" pitchFamily="34" charset="0"/>
              </a:rPr>
              <a:t>Test Preparation Process</a:t>
            </a:r>
          </a:p>
        </p:txBody>
      </p:sp>
      <p:sp>
        <p:nvSpPr>
          <p:cNvPr id="5" name="TextBox 4">
            <a:extLst>
              <a:ext uri="{FF2B5EF4-FFF2-40B4-BE49-F238E27FC236}">
                <a16:creationId xmlns:a16="http://schemas.microsoft.com/office/drawing/2014/main" id="{1E020CE4-367A-4BE1-8F07-35077FCCF8CA}"/>
              </a:ext>
            </a:extLst>
          </p:cNvPr>
          <p:cNvSpPr txBox="1"/>
          <p:nvPr/>
        </p:nvSpPr>
        <p:spPr>
          <a:xfrm>
            <a:off x="751297" y="1149096"/>
            <a:ext cx="4367634" cy="1138773"/>
          </a:xfrm>
          <a:prstGeom prst="rect">
            <a:avLst/>
          </a:prstGeom>
          <a:noFill/>
        </p:spPr>
        <p:txBody>
          <a:bodyPr wrap="square" rtlCol="0">
            <a:spAutoFit/>
          </a:bodyPr>
          <a:lstStyle/>
          <a:p>
            <a:r>
              <a:rPr lang="en-US" sz="3200" dirty="0">
                <a:solidFill>
                  <a:schemeClr val="accent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ITC</a:t>
            </a:r>
          </a:p>
          <a:p>
            <a:pPr marL="342900" indent="-342900">
              <a:buAutoNum type="arabicPeriod"/>
            </a:pPr>
            <a:r>
              <a:rPr lang="en-US" dirty="0">
                <a:latin typeface="Arial" panose="020B0604020202020204" pitchFamily="34" charset="0"/>
                <a:cs typeface="Arial" panose="020B0604020202020204" pitchFamily="34" charset="0"/>
              </a:rPr>
              <a:t>Download and Install kiosks</a:t>
            </a:r>
          </a:p>
          <a:p>
            <a:pPr marL="342900" indent="-342900">
              <a:buAutoNum type="arabicPeriod"/>
            </a:pPr>
            <a:r>
              <a:rPr lang="en-US" dirty="0">
                <a:latin typeface="Arial" panose="020B0604020202020204" pitchFamily="34" charset="0"/>
                <a:cs typeface="Arial" panose="020B0604020202020204" pitchFamily="34" charset="0"/>
              </a:rPr>
              <a:t>Complete Site Readiness Test</a:t>
            </a:r>
          </a:p>
        </p:txBody>
      </p:sp>
      <p:pic>
        <p:nvPicPr>
          <p:cNvPr id="6" name="Picture 5">
            <a:extLst>
              <a:ext uri="{FF2B5EF4-FFF2-40B4-BE49-F238E27FC236}">
                <a16:creationId xmlns:a16="http://schemas.microsoft.com/office/drawing/2014/main" id="{F2E36EE0-5A8B-4314-8087-581C41E785D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76912" y="1259943"/>
            <a:ext cx="403473" cy="355459"/>
          </a:xfrm>
          <a:prstGeom prst="rect">
            <a:avLst/>
          </a:prstGeom>
        </p:spPr>
      </p:pic>
      <p:sp>
        <p:nvSpPr>
          <p:cNvPr id="7" name="TextBox 6">
            <a:extLst>
              <a:ext uri="{FF2B5EF4-FFF2-40B4-BE49-F238E27FC236}">
                <a16:creationId xmlns:a16="http://schemas.microsoft.com/office/drawing/2014/main" id="{93A597A8-E4BF-4495-8DE4-D88D160AD205}"/>
              </a:ext>
            </a:extLst>
          </p:cNvPr>
          <p:cNvSpPr txBox="1"/>
          <p:nvPr/>
        </p:nvSpPr>
        <p:spPr>
          <a:xfrm>
            <a:off x="6916731" y="919301"/>
            <a:ext cx="5135217" cy="2246769"/>
          </a:xfrm>
          <a:prstGeom prst="rect">
            <a:avLst/>
          </a:prstGeom>
          <a:noFill/>
        </p:spPr>
        <p:txBody>
          <a:bodyPr wrap="square" rtlCol="0">
            <a:spAutoFit/>
          </a:bodyPr>
          <a:lstStyle/>
          <a:p>
            <a:r>
              <a:rPr lang="en-US" sz="3200" dirty="0">
                <a:solidFill>
                  <a:schemeClr val="accent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STC</a:t>
            </a:r>
            <a:r>
              <a:rPr lang="en-US" sz="2000" dirty="0">
                <a:solidFill>
                  <a:schemeClr val="accent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pPr marL="342900" indent="-342900">
              <a:buAutoNum type="arabicPeriod"/>
            </a:pPr>
            <a:r>
              <a:rPr lang="en-US" dirty="0">
                <a:latin typeface="Arial" panose="020B0604020202020204" pitchFamily="34" charset="0"/>
                <a:cs typeface="Arial" panose="020B0604020202020204" pitchFamily="34" charset="0"/>
              </a:rPr>
              <a:t>Create User Accounts</a:t>
            </a:r>
          </a:p>
          <a:p>
            <a:pPr marL="342900" indent="-342900">
              <a:buAutoNum type="arabicPeriod"/>
            </a:pPr>
            <a:r>
              <a:rPr lang="en-US" dirty="0">
                <a:latin typeface="Arial" panose="020B0604020202020204" pitchFamily="34" charset="0"/>
                <a:cs typeface="Arial" panose="020B0604020202020204" pitchFamily="34" charset="0"/>
              </a:rPr>
              <a:t>Add/edit/transfer students</a:t>
            </a:r>
          </a:p>
          <a:p>
            <a:pPr marL="342900" indent="-342900">
              <a:buAutoNum type="arabicPeriod"/>
            </a:pPr>
            <a:r>
              <a:rPr lang="en-US" dirty="0">
                <a:latin typeface="Arial" panose="020B0604020202020204" pitchFamily="34" charset="0"/>
                <a:cs typeface="Arial" panose="020B0604020202020204" pitchFamily="34" charset="0"/>
              </a:rPr>
              <a:t>Assign accessibility features &amp; accommodations</a:t>
            </a:r>
          </a:p>
          <a:p>
            <a:pPr marL="342900" indent="-342900">
              <a:buAutoNum type="arabicPeriod"/>
            </a:pPr>
            <a:r>
              <a:rPr lang="en-US" dirty="0">
                <a:latin typeface="Arial" panose="020B0604020202020204" pitchFamily="34" charset="0"/>
                <a:cs typeface="Arial" panose="020B0604020202020204" pitchFamily="34" charset="0"/>
              </a:rPr>
              <a:t>Create classes</a:t>
            </a:r>
          </a:p>
          <a:p>
            <a:pPr marL="342900" indent="-342900">
              <a:buAutoNum type="arabicPeriod"/>
            </a:pPr>
            <a:r>
              <a:rPr lang="en-US" dirty="0">
                <a:latin typeface="Arial" panose="020B0604020202020204" pitchFamily="34" charset="0"/>
                <a:cs typeface="Arial" panose="020B0604020202020204" pitchFamily="34" charset="0"/>
              </a:rPr>
              <a:t>Schedule classes for test</a:t>
            </a:r>
          </a:p>
        </p:txBody>
      </p:sp>
      <p:pic>
        <p:nvPicPr>
          <p:cNvPr id="8" name="Picture 7">
            <a:extLst>
              <a:ext uri="{FF2B5EF4-FFF2-40B4-BE49-F238E27FC236}">
                <a16:creationId xmlns:a16="http://schemas.microsoft.com/office/drawing/2014/main" id="{AF50483D-61A8-4C5D-8CCF-A4202CC1C03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15857" y="1026516"/>
            <a:ext cx="403473" cy="355459"/>
          </a:xfrm>
          <a:prstGeom prst="rect">
            <a:avLst/>
          </a:prstGeom>
        </p:spPr>
      </p:pic>
      <p:sp>
        <p:nvSpPr>
          <p:cNvPr id="9" name="TextBox 8">
            <a:extLst>
              <a:ext uri="{FF2B5EF4-FFF2-40B4-BE49-F238E27FC236}">
                <a16:creationId xmlns:a16="http://schemas.microsoft.com/office/drawing/2014/main" id="{B199F424-3701-40BD-9BF0-75FAD4BCE009}"/>
              </a:ext>
            </a:extLst>
          </p:cNvPr>
          <p:cNvSpPr txBox="1"/>
          <p:nvPr/>
        </p:nvSpPr>
        <p:spPr>
          <a:xfrm>
            <a:off x="4379326" y="2683465"/>
            <a:ext cx="3536530" cy="861774"/>
          </a:xfrm>
          <a:prstGeom prst="rect">
            <a:avLst/>
          </a:prstGeom>
          <a:noFill/>
        </p:spPr>
        <p:txBody>
          <a:bodyPr wrap="square" rtlCol="0">
            <a:spAutoFit/>
          </a:bodyPr>
          <a:lstStyle/>
          <a:p>
            <a:r>
              <a:rPr lang="en-US" sz="3200" dirty="0">
                <a:solidFill>
                  <a:schemeClr val="accent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STC &amp; TA</a:t>
            </a:r>
          </a:p>
          <a:p>
            <a:pPr marL="342900" indent="-342900">
              <a:buAutoNum type="arabicPeriod"/>
            </a:pPr>
            <a:r>
              <a:rPr lang="en-US" dirty="0">
                <a:latin typeface="Arial" panose="020B0604020202020204" pitchFamily="34" charset="0"/>
                <a:cs typeface="Arial" panose="020B0604020202020204" pitchFamily="34" charset="0"/>
              </a:rPr>
              <a:t>Print/distribute log-in tickets</a:t>
            </a:r>
          </a:p>
        </p:txBody>
      </p:sp>
      <p:pic>
        <p:nvPicPr>
          <p:cNvPr id="10" name="Picture 9">
            <a:extLst>
              <a:ext uri="{FF2B5EF4-FFF2-40B4-BE49-F238E27FC236}">
                <a16:creationId xmlns:a16="http://schemas.microsoft.com/office/drawing/2014/main" id="{16D40065-B0EF-4226-8005-DDDA232BD35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58364" y="2781472"/>
            <a:ext cx="403473" cy="355459"/>
          </a:xfrm>
          <a:prstGeom prst="rect">
            <a:avLst/>
          </a:prstGeom>
        </p:spPr>
      </p:pic>
      <p:sp>
        <p:nvSpPr>
          <p:cNvPr id="12" name="TextBox 11">
            <a:extLst>
              <a:ext uri="{FF2B5EF4-FFF2-40B4-BE49-F238E27FC236}">
                <a16:creationId xmlns:a16="http://schemas.microsoft.com/office/drawing/2014/main" id="{D6F7DBD4-DEC6-40D9-8A19-B3E4A77E2B64}"/>
              </a:ext>
            </a:extLst>
          </p:cNvPr>
          <p:cNvSpPr txBox="1"/>
          <p:nvPr/>
        </p:nvSpPr>
        <p:spPr>
          <a:xfrm>
            <a:off x="712696" y="4258276"/>
            <a:ext cx="2056973" cy="1138773"/>
          </a:xfrm>
          <a:prstGeom prst="rect">
            <a:avLst/>
          </a:prstGeom>
          <a:noFill/>
        </p:spPr>
        <p:txBody>
          <a:bodyPr wrap="none" rtlCol="0">
            <a:spAutoFit/>
          </a:bodyPr>
          <a:lstStyle/>
          <a:p>
            <a:r>
              <a:rPr lang="en-US" sz="3200">
                <a:solidFill>
                  <a:schemeClr val="accent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Students</a:t>
            </a:r>
          </a:p>
          <a:p>
            <a:pPr marL="342900" indent="-342900">
              <a:buAutoNum type="arabicPeriod"/>
            </a:pPr>
            <a:r>
              <a:rPr lang="en-US">
                <a:latin typeface="Arial" panose="020B0604020202020204" pitchFamily="34" charset="0"/>
                <a:cs typeface="Arial" panose="020B0604020202020204" pitchFamily="34" charset="0"/>
              </a:rPr>
              <a:t>Launch kiosk</a:t>
            </a:r>
          </a:p>
          <a:p>
            <a:pPr marL="342900" indent="-342900">
              <a:buAutoNum type="arabicPeriod"/>
            </a:pPr>
            <a:r>
              <a:rPr lang="en-US">
                <a:latin typeface="Arial" panose="020B0604020202020204" pitchFamily="34" charset="0"/>
                <a:cs typeface="Arial" panose="020B0604020202020204" pitchFamily="34" charset="0"/>
              </a:rPr>
              <a:t>Log-in and test</a:t>
            </a:r>
          </a:p>
        </p:txBody>
      </p:sp>
      <p:pic>
        <p:nvPicPr>
          <p:cNvPr id="14" name="Picture 13">
            <a:extLst>
              <a:ext uri="{FF2B5EF4-FFF2-40B4-BE49-F238E27FC236}">
                <a16:creationId xmlns:a16="http://schemas.microsoft.com/office/drawing/2014/main" id="{8CF4E664-CB2C-4307-A826-09226A709CA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49085" y="4362721"/>
            <a:ext cx="434357" cy="414822"/>
          </a:xfrm>
          <a:prstGeom prst="rect">
            <a:avLst/>
          </a:prstGeom>
        </p:spPr>
      </p:pic>
      <p:sp>
        <p:nvSpPr>
          <p:cNvPr id="15" name="TextBox 14">
            <a:extLst>
              <a:ext uri="{FF2B5EF4-FFF2-40B4-BE49-F238E27FC236}">
                <a16:creationId xmlns:a16="http://schemas.microsoft.com/office/drawing/2014/main" id="{D5FD1DA7-DF3C-47FC-8792-10075CB5EC4F}"/>
              </a:ext>
            </a:extLst>
          </p:cNvPr>
          <p:cNvSpPr txBox="1"/>
          <p:nvPr/>
        </p:nvSpPr>
        <p:spPr>
          <a:xfrm>
            <a:off x="3730808" y="4653229"/>
            <a:ext cx="2133918" cy="461665"/>
          </a:xfrm>
          <a:prstGeom prst="rect">
            <a:avLst/>
          </a:prstGeom>
          <a:noFill/>
        </p:spPr>
        <p:txBody>
          <a:bodyPr wrap="none" rtlCol="0">
            <a:spAutoFit/>
          </a:bodyPr>
          <a:lstStyle/>
          <a:p>
            <a:r>
              <a:rPr lang="en-US" sz="2400" i="1" dirty="0">
                <a:latin typeface="Arial" panose="020B0604020202020204" pitchFamily="34" charset="0"/>
                <a:cs typeface="Arial" panose="020B0604020202020204" pitchFamily="34" charset="0"/>
              </a:rPr>
              <a:t>After testing…</a:t>
            </a:r>
          </a:p>
        </p:txBody>
      </p:sp>
      <p:sp>
        <p:nvSpPr>
          <p:cNvPr id="16" name="TextBox 15">
            <a:extLst>
              <a:ext uri="{FF2B5EF4-FFF2-40B4-BE49-F238E27FC236}">
                <a16:creationId xmlns:a16="http://schemas.microsoft.com/office/drawing/2014/main" id="{B67DAC48-FF91-4384-9F91-AF68A4FF2F6A}"/>
              </a:ext>
            </a:extLst>
          </p:cNvPr>
          <p:cNvSpPr txBox="1"/>
          <p:nvPr/>
        </p:nvSpPr>
        <p:spPr>
          <a:xfrm>
            <a:off x="7300884" y="4174179"/>
            <a:ext cx="4162881" cy="1138773"/>
          </a:xfrm>
          <a:prstGeom prst="rect">
            <a:avLst/>
          </a:prstGeom>
          <a:noFill/>
        </p:spPr>
        <p:txBody>
          <a:bodyPr wrap="square" rtlCol="0">
            <a:spAutoFit/>
          </a:bodyPr>
          <a:lstStyle/>
          <a:p>
            <a:r>
              <a:rPr lang="en-US" sz="3200" dirty="0">
                <a:solidFill>
                  <a:schemeClr val="accent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STC </a:t>
            </a:r>
          </a:p>
          <a:p>
            <a:pPr marL="342900" indent="-342900">
              <a:buAutoNum type="arabicPeriod"/>
            </a:pPr>
            <a:r>
              <a:rPr lang="en-US" dirty="0">
                <a:latin typeface="Arial" panose="020B0604020202020204" pitchFamily="34" charset="0"/>
                <a:cs typeface="Arial" panose="020B0604020202020204" pitchFamily="34" charset="0"/>
              </a:rPr>
              <a:t>If needed, add test report codes and invalidate tests</a:t>
            </a:r>
          </a:p>
        </p:txBody>
      </p:sp>
      <p:pic>
        <p:nvPicPr>
          <p:cNvPr id="17" name="Picture 16">
            <a:extLst>
              <a:ext uri="{FF2B5EF4-FFF2-40B4-BE49-F238E27FC236}">
                <a16:creationId xmlns:a16="http://schemas.microsoft.com/office/drawing/2014/main" id="{6CCAB65E-1510-4344-A020-F2EC4943EB1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19330" y="4252526"/>
            <a:ext cx="403474" cy="355459"/>
          </a:xfrm>
          <a:prstGeom prst="rect">
            <a:avLst/>
          </a:prstGeom>
        </p:spPr>
      </p:pic>
      <p:cxnSp>
        <p:nvCxnSpPr>
          <p:cNvPr id="35" name="Straight Arrow Connector 34">
            <a:extLst>
              <a:ext uri="{FF2B5EF4-FFF2-40B4-BE49-F238E27FC236}">
                <a16:creationId xmlns:a16="http://schemas.microsoft.com/office/drawing/2014/main" id="{5D72E008-68A1-4134-AE2B-4EA82249D75A}"/>
              </a:ext>
            </a:extLst>
          </p:cNvPr>
          <p:cNvCxnSpPr>
            <a:cxnSpLocks/>
          </p:cNvCxnSpPr>
          <p:nvPr/>
        </p:nvCxnSpPr>
        <p:spPr>
          <a:xfrm>
            <a:off x="1457644" y="2307097"/>
            <a:ext cx="0" cy="1945429"/>
          </a:xfrm>
          <a:prstGeom prst="straightConnector1">
            <a:avLst/>
          </a:prstGeom>
          <a:ln w="38100">
            <a:solidFill>
              <a:srgbClr val="005789"/>
            </a:solidFill>
            <a:tailEnd type="triangle"/>
          </a:ln>
        </p:spPr>
        <p:style>
          <a:lnRef idx="3">
            <a:schemeClr val="accent1"/>
          </a:lnRef>
          <a:fillRef idx="0">
            <a:schemeClr val="accent1"/>
          </a:fillRef>
          <a:effectRef idx="2">
            <a:schemeClr val="accent1"/>
          </a:effectRef>
          <a:fontRef idx="minor">
            <a:schemeClr val="tx1"/>
          </a:fontRef>
        </p:style>
      </p:cxnSp>
      <p:cxnSp>
        <p:nvCxnSpPr>
          <p:cNvPr id="39" name="Connector: Elbow 38">
            <a:extLst>
              <a:ext uri="{FF2B5EF4-FFF2-40B4-BE49-F238E27FC236}">
                <a16:creationId xmlns:a16="http://schemas.microsoft.com/office/drawing/2014/main" id="{4F710AC5-8B8C-467F-8568-6E376F41889C}"/>
              </a:ext>
            </a:extLst>
          </p:cNvPr>
          <p:cNvCxnSpPr>
            <a:cxnSpLocks/>
          </p:cNvCxnSpPr>
          <p:nvPr/>
        </p:nvCxnSpPr>
        <p:spPr>
          <a:xfrm rot="10800000" flipV="1">
            <a:off x="5317477" y="1867744"/>
            <a:ext cx="1527636" cy="598827"/>
          </a:xfrm>
          <a:prstGeom prst="bentConnector3">
            <a:avLst>
              <a:gd name="adj1" fmla="val 99984"/>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7" name="Connector: Elbow 46">
            <a:extLst>
              <a:ext uri="{FF2B5EF4-FFF2-40B4-BE49-F238E27FC236}">
                <a16:creationId xmlns:a16="http://schemas.microsoft.com/office/drawing/2014/main" id="{301BC6FC-7E4D-469A-928D-9418252C807B}"/>
              </a:ext>
            </a:extLst>
          </p:cNvPr>
          <p:cNvCxnSpPr>
            <a:cxnSpLocks/>
          </p:cNvCxnSpPr>
          <p:nvPr/>
        </p:nvCxnSpPr>
        <p:spPr>
          <a:xfrm rot="10800000" flipV="1">
            <a:off x="2912601" y="3657599"/>
            <a:ext cx="2536969" cy="805397"/>
          </a:xfrm>
          <a:prstGeom prst="bentConnector3">
            <a:avLst>
              <a:gd name="adj1" fmla="val 816"/>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4BA810C5-CAF1-49C8-AFF2-B1FBF7479DBE}"/>
              </a:ext>
            </a:extLst>
          </p:cNvPr>
          <p:cNvCxnSpPr>
            <a:cxnSpLocks/>
          </p:cNvCxnSpPr>
          <p:nvPr/>
        </p:nvCxnSpPr>
        <p:spPr>
          <a:xfrm>
            <a:off x="2666263" y="4941802"/>
            <a:ext cx="1064545" cy="0"/>
          </a:xfrm>
          <a:prstGeom prst="straightConnector1">
            <a:avLst/>
          </a:prstGeom>
          <a:ln w="38100">
            <a:solidFill>
              <a:srgbClr val="005789"/>
            </a:solidFill>
            <a:tailEnd type="triangle"/>
          </a:ln>
        </p:spPr>
        <p:style>
          <a:lnRef idx="3">
            <a:schemeClr val="accent1"/>
          </a:lnRef>
          <a:fillRef idx="0">
            <a:schemeClr val="accent1"/>
          </a:fillRef>
          <a:effectRef idx="2">
            <a:schemeClr val="accent1"/>
          </a:effectRef>
          <a:fontRef idx="minor">
            <a:schemeClr val="tx1"/>
          </a:fontRef>
        </p:style>
      </p:cxnSp>
      <p:cxnSp>
        <p:nvCxnSpPr>
          <p:cNvPr id="68" name="Connector: Elbow 67">
            <a:extLst>
              <a:ext uri="{FF2B5EF4-FFF2-40B4-BE49-F238E27FC236}">
                <a16:creationId xmlns:a16="http://schemas.microsoft.com/office/drawing/2014/main" id="{79708BC2-F06F-47C1-BC40-7F057544B978}"/>
              </a:ext>
            </a:extLst>
          </p:cNvPr>
          <p:cNvCxnSpPr>
            <a:cxnSpLocks/>
          </p:cNvCxnSpPr>
          <p:nvPr/>
        </p:nvCxnSpPr>
        <p:spPr>
          <a:xfrm flipV="1">
            <a:off x="5838825" y="4690633"/>
            <a:ext cx="1442552" cy="251169"/>
          </a:xfrm>
          <a:prstGeom prst="bentConnector3">
            <a:avLst>
              <a:gd name="adj1" fmla="val 50000"/>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34271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FCFD4-426A-4FD1-AD9E-9E8D21713CE5}"/>
              </a:ext>
            </a:extLst>
          </p:cNvPr>
          <p:cNvSpPr>
            <a:spLocks noGrp="1"/>
          </p:cNvSpPr>
          <p:nvPr>
            <p:ph type="title"/>
          </p:nvPr>
        </p:nvSpPr>
        <p:spPr/>
        <p:txBody>
          <a:bodyPr/>
          <a:lstStyle/>
          <a:p>
            <a:r>
              <a:rPr lang="en-US" b="0">
                <a:latin typeface="Arial" panose="020B0604020202020204" pitchFamily="34" charset="0"/>
                <a:cs typeface="Arial" panose="020B0604020202020204" pitchFamily="34" charset="0"/>
              </a:rPr>
              <a:t>Portal Access</a:t>
            </a:r>
          </a:p>
        </p:txBody>
      </p:sp>
      <p:sp>
        <p:nvSpPr>
          <p:cNvPr id="3" name="Content Placeholder 2">
            <a:extLst>
              <a:ext uri="{FF2B5EF4-FFF2-40B4-BE49-F238E27FC236}">
                <a16:creationId xmlns:a16="http://schemas.microsoft.com/office/drawing/2014/main" id="{42327AC3-65A8-46E3-841C-11758C7FE671}"/>
              </a:ext>
            </a:extLst>
          </p:cNvPr>
          <p:cNvSpPr>
            <a:spLocks noGrp="1"/>
          </p:cNvSpPr>
          <p:nvPr>
            <p:ph idx="1"/>
          </p:nvPr>
        </p:nvSpPr>
        <p:spPr>
          <a:xfrm>
            <a:off x="838200" y="1035424"/>
            <a:ext cx="10515600" cy="5519200"/>
          </a:xfrm>
        </p:spPr>
        <p:txBody>
          <a:bodyPr>
            <a:normAutofit lnSpcReduction="10000"/>
          </a:bodyPr>
          <a:lstStyle/>
          <a:p>
            <a:pPr marL="0" indent="0">
              <a:buNone/>
            </a:pPr>
            <a:r>
              <a:rPr lang="en-US" sz="3600" dirty="0">
                <a:solidFill>
                  <a:srgbClr val="005789"/>
                </a:solidFill>
                <a:latin typeface="Arial" panose="020B0604020202020204" pitchFamily="34" charset="0"/>
                <a:ea typeface="Lato Semibold" panose="020F0502020204030203" pitchFamily="34" charset="0"/>
                <a:cs typeface="Arial" panose="020B0604020202020204" pitchFamily="34" charset="0"/>
              </a:rPr>
              <a:t>Access</a:t>
            </a:r>
          </a:p>
          <a:p>
            <a:r>
              <a:rPr lang="en-US" sz="2400" dirty="0">
                <a:latin typeface="Arial" panose="020B0604020202020204" pitchFamily="34" charset="0"/>
                <a:ea typeface="Lato Semibold" panose="020F0502020204030203" pitchFamily="34" charset="0"/>
                <a:cs typeface="Arial" panose="020B0604020202020204" pitchFamily="34" charset="0"/>
                <a:hlinkClick r:id="rId2"/>
              </a:rPr>
              <a:t>http://bie.cognia.org</a:t>
            </a:r>
            <a:r>
              <a:rPr lang="en-US" sz="2400" dirty="0">
                <a:latin typeface="Arial" panose="020B0604020202020204" pitchFamily="34" charset="0"/>
                <a:ea typeface="Lato Semibold" panose="020F0502020204030203" pitchFamily="34" charset="0"/>
                <a:cs typeface="Arial" panose="020B0604020202020204" pitchFamily="34" charset="0"/>
              </a:rPr>
              <a:t> </a:t>
            </a:r>
          </a:p>
          <a:p>
            <a:r>
              <a:rPr lang="en-US" sz="2400" dirty="0">
                <a:latin typeface="Arial" panose="020B0604020202020204" pitchFamily="34" charset="0"/>
                <a:ea typeface="Lato Semibold" panose="020F0502020204030203" pitchFamily="34" charset="0"/>
                <a:cs typeface="Arial" panose="020B0604020202020204" pitchFamily="34" charset="0"/>
              </a:rPr>
              <a:t>Open all year, previous accounts can be used</a:t>
            </a:r>
          </a:p>
          <a:p>
            <a:r>
              <a:rPr lang="en-US" sz="2400" dirty="0">
                <a:latin typeface="Arial" panose="020B0604020202020204" pitchFamily="34" charset="0"/>
                <a:ea typeface="Lato Semibold" panose="020F0502020204030203" pitchFamily="34" charset="0"/>
                <a:cs typeface="Arial" panose="020B0604020202020204" pitchFamily="34" charset="0"/>
              </a:rPr>
              <a:t>For new School Test Coordinators (STCs), accounts will be created by BIE (Aurelia Shorty will create accounts for STCs).</a:t>
            </a:r>
          </a:p>
          <a:p>
            <a:r>
              <a:rPr lang="en-US" sz="2400" dirty="0">
                <a:latin typeface="Arial" panose="020B0604020202020204" pitchFamily="34" charset="0"/>
                <a:ea typeface="Lato Semibold" panose="020F0502020204030203" pitchFamily="34" charset="0"/>
                <a:cs typeface="Arial" panose="020B0604020202020204" pitchFamily="34" charset="0"/>
              </a:rPr>
              <a:t>Not a STC, don’t have an account?</a:t>
            </a:r>
          </a:p>
          <a:p>
            <a:pPr lvl="1"/>
            <a:r>
              <a:rPr lang="en-US" sz="2000" dirty="0">
                <a:latin typeface="Arial" panose="020B0604020202020204" pitchFamily="34" charset="0"/>
                <a:ea typeface="Lato Semibold" panose="020F0502020204030203" pitchFamily="34" charset="0"/>
                <a:cs typeface="Arial" panose="020B0604020202020204" pitchFamily="34" charset="0"/>
              </a:rPr>
              <a:t>STCs will create all new portal user accounts</a:t>
            </a:r>
          </a:p>
          <a:p>
            <a:pPr lvl="1"/>
            <a:r>
              <a:rPr lang="en-US" sz="2000" dirty="0">
                <a:latin typeface="Arial" panose="020B0604020202020204" pitchFamily="34" charset="0"/>
                <a:ea typeface="Lato Semibold" panose="020F0502020204030203" pitchFamily="34" charset="0"/>
                <a:cs typeface="Arial" panose="020B0604020202020204" pitchFamily="34" charset="0"/>
              </a:rPr>
              <a:t>Usernames must be unique </a:t>
            </a:r>
          </a:p>
          <a:p>
            <a:pPr lvl="1"/>
            <a:r>
              <a:rPr lang="en-US" sz="2000" dirty="0">
                <a:latin typeface="Arial" panose="020B0604020202020204" pitchFamily="34" charset="0"/>
                <a:ea typeface="Lato Semibold" panose="020F0502020204030203" pitchFamily="34" charset="0"/>
                <a:cs typeface="Arial" panose="020B0604020202020204" pitchFamily="34" charset="0"/>
              </a:rPr>
              <a:t>Your email address controls your account</a:t>
            </a:r>
          </a:p>
          <a:p>
            <a:pPr lvl="1"/>
            <a:r>
              <a:rPr lang="en-US" sz="2000" dirty="0">
                <a:latin typeface="Arial" panose="020B0604020202020204" pitchFamily="34" charset="0"/>
                <a:ea typeface="Lato Semibold" panose="020F0502020204030203" pitchFamily="34" charset="0"/>
                <a:cs typeface="Arial" panose="020B0604020202020204" pitchFamily="34" charset="0"/>
              </a:rPr>
              <a:t>New users will receive two automated emails, one with username and one with temporary password from </a:t>
            </a:r>
            <a:r>
              <a:rPr lang="en-US" sz="2000" dirty="0">
                <a:latin typeface="Arial" panose="020B0604020202020204" pitchFamily="34" charset="0"/>
                <a:ea typeface="Lato Semibold" panose="020F0502020204030203" pitchFamily="34" charset="0"/>
                <a:cs typeface="Arial" panose="020B0604020202020204" pitchFamily="34" charset="0"/>
                <a:hlinkClick r:id="rId3"/>
              </a:rPr>
              <a:t>bietechsupport@cognia.org</a:t>
            </a:r>
            <a:endParaRPr lang="en-US" sz="2400" dirty="0">
              <a:latin typeface="Arial" panose="020B0604020202020204" pitchFamily="34" charset="0"/>
              <a:ea typeface="Lato Semibold" panose="020F0502020204030203" pitchFamily="34" charset="0"/>
              <a:cs typeface="Arial" panose="020B0604020202020204" pitchFamily="34" charset="0"/>
            </a:endParaRPr>
          </a:p>
          <a:p>
            <a:r>
              <a:rPr lang="en-US" sz="2400" dirty="0">
                <a:latin typeface="Arial" panose="020B0604020202020204" pitchFamily="34" charset="0"/>
                <a:ea typeface="Lato Semibold" panose="020F0502020204030203" pitchFamily="34" charset="0"/>
                <a:cs typeface="Arial" panose="020B0604020202020204" pitchFamily="34" charset="0"/>
              </a:rPr>
              <a:t>When an account is deactivated or reactivated, the user will receive an email</a:t>
            </a:r>
          </a:p>
          <a:p>
            <a:r>
              <a:rPr lang="en-US" sz="2400" dirty="0">
                <a:latin typeface="Arial" panose="020B0604020202020204" pitchFamily="34" charset="0"/>
                <a:ea typeface="Lato Semibold" panose="020F0502020204030203" pitchFamily="34" charset="0"/>
                <a:cs typeface="Arial" panose="020B0604020202020204" pitchFamily="34" charset="0"/>
              </a:rPr>
              <a:t>STCs should periodically audit and deactivate used accounts</a:t>
            </a:r>
          </a:p>
          <a:p>
            <a:pPr marL="0" indent="0">
              <a:buNone/>
            </a:pPr>
            <a:endParaRPr lang="en-US" sz="2400" dirty="0">
              <a:latin typeface="Arial" panose="020B0604020202020204" pitchFamily="34" charset="0"/>
              <a:ea typeface="Lato Semibold" panose="020F0502020204030203" pitchFamily="34" charset="0"/>
              <a:cs typeface="Arial" panose="020B0604020202020204" pitchFamily="34" charset="0"/>
            </a:endParaRPr>
          </a:p>
          <a:p>
            <a:endParaRPr lang="en-US" sz="3200" dirty="0">
              <a:solidFill>
                <a:srgbClr val="005789"/>
              </a:solidFill>
              <a:latin typeface="Arial" panose="020B0604020202020204" pitchFamily="34" charset="0"/>
              <a:ea typeface="Lato Semibold" panose="020F0502020204030203" pitchFamily="34" charset="0"/>
              <a:cs typeface="Arial" panose="020B0604020202020204" pitchFamily="34" charset="0"/>
            </a:endParaRPr>
          </a:p>
        </p:txBody>
      </p:sp>
      <p:pic>
        <p:nvPicPr>
          <p:cNvPr id="5" name="Picture 4">
            <a:extLst>
              <a:ext uri="{FF2B5EF4-FFF2-40B4-BE49-F238E27FC236}">
                <a16:creationId xmlns:a16="http://schemas.microsoft.com/office/drawing/2014/main" id="{60BA42CA-06FF-485C-AE46-E5C78ECB8C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23203" y="43872"/>
            <a:ext cx="669407" cy="669407"/>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35609940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FB17C-8A4B-4CB0-B349-6D7D6F15F35A}"/>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User Roles</a:t>
            </a:r>
          </a:p>
        </p:txBody>
      </p:sp>
      <p:graphicFrame>
        <p:nvGraphicFramePr>
          <p:cNvPr id="5" name="Table 4">
            <a:extLst>
              <a:ext uri="{FF2B5EF4-FFF2-40B4-BE49-F238E27FC236}">
                <a16:creationId xmlns:a16="http://schemas.microsoft.com/office/drawing/2014/main" id="{1EE2A941-008B-48B9-B57D-39F97A586469}"/>
              </a:ext>
            </a:extLst>
          </p:cNvPr>
          <p:cNvGraphicFramePr>
            <a:graphicFrameLocks noGrp="1"/>
          </p:cNvGraphicFramePr>
          <p:nvPr>
            <p:extLst>
              <p:ext uri="{D42A27DB-BD31-4B8C-83A1-F6EECF244321}">
                <p14:modId xmlns:p14="http://schemas.microsoft.com/office/powerpoint/2010/main" val="2459259195"/>
              </p:ext>
            </p:extLst>
          </p:nvPr>
        </p:nvGraphicFramePr>
        <p:xfrm>
          <a:off x="807225" y="178432"/>
          <a:ext cx="10872585" cy="6333175"/>
        </p:xfrm>
        <a:graphic>
          <a:graphicData uri="http://schemas.openxmlformats.org/drawingml/2006/table">
            <a:tbl>
              <a:tblPr firstRow="1" bandRow="1">
                <a:tableStyleId>{69012ECD-51FC-41F1-AA8D-1B2483CD663E}</a:tableStyleId>
              </a:tblPr>
              <a:tblGrid>
                <a:gridCol w="4975560">
                  <a:extLst>
                    <a:ext uri="{9D8B030D-6E8A-4147-A177-3AD203B41FA5}">
                      <a16:colId xmlns:a16="http://schemas.microsoft.com/office/drawing/2014/main" val="127228142"/>
                    </a:ext>
                  </a:extLst>
                </a:gridCol>
                <a:gridCol w="5897025">
                  <a:extLst>
                    <a:ext uri="{9D8B030D-6E8A-4147-A177-3AD203B41FA5}">
                      <a16:colId xmlns:a16="http://schemas.microsoft.com/office/drawing/2014/main" val="3496183922"/>
                    </a:ext>
                  </a:extLst>
                </a:gridCol>
              </a:tblGrid>
              <a:tr h="345821">
                <a:tc>
                  <a:txBody>
                    <a:bodyPr/>
                    <a:lstStyle/>
                    <a:p>
                      <a:r>
                        <a:rPr lang="en-US" sz="1700" b="0" dirty="0">
                          <a:latin typeface="Arial" panose="020B0604020202020204" pitchFamily="34" charset="0"/>
                          <a:ea typeface="Lato Semibold" panose="020F0502020204030203" pitchFamily="34" charset="0"/>
                          <a:cs typeface="Arial" panose="020B0604020202020204" pitchFamily="34" charset="0"/>
                        </a:rPr>
                        <a:t>User Role</a:t>
                      </a:r>
                    </a:p>
                  </a:txBody>
                  <a:tcPr/>
                </a:tc>
                <a:tc>
                  <a:txBody>
                    <a:bodyPr/>
                    <a:lstStyle/>
                    <a:p>
                      <a:r>
                        <a:rPr lang="en-US" sz="1700" b="0">
                          <a:latin typeface="Arial" panose="020B0604020202020204" pitchFamily="34" charset="0"/>
                          <a:ea typeface="Lato Semibold" panose="020F0502020204030203" pitchFamily="34" charset="0"/>
                          <a:cs typeface="Arial" panose="020B0604020202020204" pitchFamily="34" charset="0"/>
                        </a:rPr>
                        <a:t>Responsibilities</a:t>
                      </a:r>
                    </a:p>
                  </a:txBody>
                  <a:tcPr/>
                </a:tc>
                <a:extLst>
                  <a:ext uri="{0D108BD9-81ED-4DB2-BD59-A6C34878D82A}">
                    <a16:rowId xmlns:a16="http://schemas.microsoft.com/office/drawing/2014/main" val="212243915"/>
                  </a:ext>
                </a:extLst>
              </a:tr>
              <a:tr h="2251955">
                <a:tc>
                  <a:txBody>
                    <a:bodyPr/>
                    <a:lstStyle/>
                    <a:p>
                      <a:r>
                        <a:rPr lang="en-US" sz="1700" b="0" dirty="0">
                          <a:latin typeface="Arial" panose="020B0604020202020204" pitchFamily="34" charset="0"/>
                          <a:cs typeface="Arial" panose="020B0604020202020204" pitchFamily="34" charset="0"/>
                        </a:rPr>
                        <a:t>School Test Coordinator (STC)</a:t>
                      </a:r>
                    </a:p>
                  </a:txBody>
                  <a:tcPr/>
                </a:tc>
                <a:tc>
                  <a:txBody>
                    <a:bodyPr/>
                    <a:lstStyle/>
                    <a:p>
                      <a:pPr marL="285750" indent="-285750">
                        <a:buFont typeface="Arial" charset="0"/>
                        <a:buChar char="•"/>
                      </a:pPr>
                      <a:r>
                        <a:rPr lang="en-US" sz="1700" b="0" dirty="0">
                          <a:latin typeface="Arial" panose="020B0604020202020204" pitchFamily="34" charset="0"/>
                          <a:cs typeface="Arial" panose="020B0604020202020204" pitchFamily="34" charset="0"/>
                        </a:rPr>
                        <a:t>Manage Users (add, edit, or deactivate)</a:t>
                      </a:r>
                    </a:p>
                    <a:p>
                      <a:pPr marL="285750" indent="-285750">
                        <a:buFont typeface="Arial" charset="0"/>
                        <a:buChar char="•"/>
                      </a:pPr>
                      <a:r>
                        <a:rPr lang="en-US" sz="1700" b="0" dirty="0">
                          <a:latin typeface="Arial" panose="020B0604020202020204" pitchFamily="34" charset="0"/>
                          <a:cs typeface="Arial" panose="020B0604020202020204" pitchFamily="34" charset="0"/>
                        </a:rPr>
                        <a:t>Access proctor password</a:t>
                      </a:r>
                    </a:p>
                    <a:p>
                      <a:pPr marL="285750" indent="-285750">
                        <a:buFont typeface="Arial" charset="0"/>
                        <a:buChar char="•"/>
                      </a:pPr>
                      <a:r>
                        <a:rPr lang="en-US" sz="1700" b="0" dirty="0">
                          <a:latin typeface="Arial" panose="020B0604020202020204" pitchFamily="34" charset="0"/>
                          <a:cs typeface="Arial" panose="020B0604020202020204" pitchFamily="34" charset="0"/>
                        </a:rPr>
                        <a:t>Edit student information &amp; assign</a:t>
                      </a:r>
                      <a:r>
                        <a:rPr lang="en-US" sz="1700" b="0" baseline="0" dirty="0">
                          <a:latin typeface="Arial" panose="020B0604020202020204" pitchFamily="34" charset="0"/>
                          <a:cs typeface="Arial" panose="020B0604020202020204" pitchFamily="34" charset="0"/>
                        </a:rPr>
                        <a:t> student accommodations</a:t>
                      </a:r>
                    </a:p>
                    <a:p>
                      <a:pPr marL="285750" indent="-285750">
                        <a:buFont typeface="Arial" charset="0"/>
                        <a:buChar char="•"/>
                      </a:pPr>
                      <a:r>
                        <a:rPr lang="en-US" sz="1700" b="0" baseline="0" dirty="0">
                          <a:latin typeface="Arial" panose="020B0604020202020204" pitchFamily="34" charset="0"/>
                          <a:cs typeface="Arial" panose="020B0604020202020204" pitchFamily="34" charset="0"/>
                        </a:rPr>
                        <a:t>Create, edit, and delete classes</a:t>
                      </a:r>
                    </a:p>
                    <a:p>
                      <a:pPr marL="285750" indent="-285750">
                        <a:buFont typeface="Arial" charset="0"/>
                        <a:buChar char="•"/>
                      </a:pPr>
                      <a:r>
                        <a:rPr lang="en-US" sz="1700" b="0" baseline="0" dirty="0">
                          <a:latin typeface="Arial" panose="020B0604020202020204" pitchFamily="34" charset="0"/>
                          <a:cs typeface="Arial" panose="020B0604020202020204" pitchFamily="34" charset="0"/>
                        </a:rPr>
                        <a:t>Schedule test sessions &amp; print logins</a:t>
                      </a:r>
                    </a:p>
                    <a:p>
                      <a:pPr marL="285750" indent="-285750">
                        <a:buFont typeface="Arial" charset="0"/>
                        <a:buChar char="•"/>
                      </a:pPr>
                      <a:r>
                        <a:rPr lang="en-US" sz="1700" b="0" baseline="0" dirty="0">
                          <a:latin typeface="Arial" panose="020B0604020202020204" pitchFamily="34" charset="0"/>
                          <a:cs typeface="Arial" panose="020B0604020202020204" pitchFamily="34" charset="0"/>
                        </a:rPr>
                        <a:t>Manage &amp; monitor test sessions</a:t>
                      </a:r>
                    </a:p>
                    <a:p>
                      <a:pPr marL="285750" indent="-285750">
                        <a:buFont typeface="Arial" charset="0"/>
                        <a:buChar char="•"/>
                      </a:pPr>
                      <a:r>
                        <a:rPr lang="en-US" sz="1700" b="0" baseline="0" dirty="0">
                          <a:latin typeface="Arial" panose="020B0604020202020204" pitchFamily="34" charset="0"/>
                          <a:cs typeface="Arial" panose="020B0604020202020204" pitchFamily="34" charset="0"/>
                        </a:rPr>
                        <a:t>Prepare IT network for student testing if there is no IT Coordinator</a:t>
                      </a:r>
                      <a:endParaRPr lang="en-US" sz="1700"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716011081"/>
                  </a:ext>
                </a:extLst>
              </a:tr>
              <a:tr h="637017">
                <a:tc>
                  <a:txBody>
                    <a:bodyPr/>
                    <a:lstStyle/>
                    <a:p>
                      <a:r>
                        <a:rPr lang="en-US" sz="1700" b="0" dirty="0">
                          <a:latin typeface="Arial" panose="020B0604020202020204" pitchFamily="34" charset="0"/>
                          <a:cs typeface="Arial" panose="020B0604020202020204" pitchFamily="34" charset="0"/>
                        </a:rPr>
                        <a:t>IT Coordinator (ITC)</a:t>
                      </a:r>
                    </a:p>
                  </a:txBody>
                  <a:tcPr/>
                </a:tc>
                <a:tc>
                  <a:txBody>
                    <a:bodyPr/>
                    <a:lstStyle/>
                    <a:p>
                      <a:pPr marL="285750" indent="-285750">
                        <a:buFont typeface="Arial" panose="020B0604020202020204" pitchFamily="34" charset="0"/>
                        <a:buChar char="•"/>
                      </a:pPr>
                      <a:r>
                        <a:rPr lang="en-US" sz="1700" b="0" dirty="0">
                          <a:latin typeface="Arial" panose="020B0604020202020204" pitchFamily="34" charset="0"/>
                          <a:cs typeface="Arial" panose="020B0604020202020204" pitchFamily="34" charset="0"/>
                        </a:rPr>
                        <a:t>Prepare IT network for student testing</a:t>
                      </a:r>
                    </a:p>
                    <a:p>
                      <a:pPr marL="285750" indent="-285750">
                        <a:buFont typeface="Arial" panose="020B0604020202020204" pitchFamily="34" charset="0"/>
                        <a:buChar char="•"/>
                      </a:pPr>
                      <a:r>
                        <a:rPr lang="en-US" sz="1700" b="0" dirty="0">
                          <a:latin typeface="Arial" panose="020B0604020202020204" pitchFamily="34" charset="0"/>
                          <a:cs typeface="Arial" panose="020B0604020202020204" pitchFamily="34" charset="0"/>
                        </a:rPr>
                        <a:t>Conduct Site Readiness testing</a:t>
                      </a:r>
                    </a:p>
                  </a:txBody>
                  <a:tcPr/>
                </a:tc>
                <a:extLst>
                  <a:ext uri="{0D108BD9-81ED-4DB2-BD59-A6C34878D82A}">
                    <a16:rowId xmlns:a16="http://schemas.microsoft.com/office/drawing/2014/main" val="2611392891"/>
                  </a:ext>
                </a:extLst>
              </a:tr>
              <a:tr h="2161381">
                <a:tc>
                  <a:txBody>
                    <a:bodyPr/>
                    <a:lstStyle/>
                    <a:p>
                      <a:r>
                        <a:rPr lang="en-US" sz="1700" b="0" dirty="0">
                          <a:latin typeface="Arial" panose="020B0604020202020204" pitchFamily="34" charset="0"/>
                          <a:cs typeface="Arial" panose="020B0604020202020204" pitchFamily="34" charset="0"/>
                        </a:rPr>
                        <a:t>Test Administrator (TA)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latin typeface="Arial" panose="020B0604020202020204" pitchFamily="34" charset="0"/>
                          <a:cs typeface="Arial" panose="020B0604020202020204" pitchFamily="34" charset="0"/>
                        </a:rPr>
                        <a:t>Note: TA must have access to the BIE Science program to work on Summative assessments </a:t>
                      </a:r>
                    </a:p>
                    <a:p>
                      <a:endParaRPr lang="en-US" sz="1700" b="0" dirty="0">
                        <a:latin typeface="Arial" panose="020B0604020202020204" pitchFamily="34" charset="0"/>
                        <a:cs typeface="Arial" panose="020B0604020202020204" pitchFamily="34" charset="0"/>
                      </a:endParaRPr>
                    </a:p>
                  </a:txBody>
                  <a:tcPr/>
                </a:tc>
                <a:tc>
                  <a:txBody>
                    <a:bodyPr/>
                    <a:lstStyle/>
                    <a:p>
                      <a:pPr marL="285750" indent="-285750">
                        <a:buFont typeface="Arial" panose="020B0604020202020204" pitchFamily="34" charset="0"/>
                        <a:buChar char="•"/>
                      </a:pPr>
                      <a:r>
                        <a:rPr lang="en-US" sz="1700" b="0" dirty="0">
                          <a:latin typeface="Arial" panose="020B0604020202020204" pitchFamily="34" charset="0"/>
                          <a:cs typeface="Arial" panose="020B0604020202020204" pitchFamily="34" charset="0"/>
                        </a:rPr>
                        <a:t>Create classes</a:t>
                      </a:r>
                    </a:p>
                    <a:p>
                      <a:pPr marL="285750" indent="-285750">
                        <a:buFont typeface="Arial" panose="020B0604020202020204" pitchFamily="34" charset="0"/>
                        <a:buChar char="•"/>
                      </a:pPr>
                      <a:r>
                        <a:rPr lang="en-US" sz="1700" b="0" dirty="0">
                          <a:latin typeface="Arial" panose="020B0604020202020204" pitchFamily="34" charset="0"/>
                          <a:cs typeface="Arial" panose="020B0604020202020204" pitchFamily="34" charset="0"/>
                        </a:rPr>
                        <a:t>Create test sessions</a:t>
                      </a:r>
                    </a:p>
                    <a:p>
                      <a:pPr marL="285750" indent="-285750">
                        <a:buFont typeface="Arial" panose="020B0604020202020204" pitchFamily="34" charset="0"/>
                        <a:buChar char="•"/>
                      </a:pPr>
                      <a:r>
                        <a:rPr lang="en-US" sz="1700" b="0" dirty="0">
                          <a:latin typeface="Arial" panose="020B0604020202020204" pitchFamily="34" charset="0"/>
                          <a:cs typeface="Arial" panose="020B0604020202020204" pitchFamily="34" charset="0"/>
                        </a:rPr>
                        <a:t>View their students and test sessions</a:t>
                      </a:r>
                    </a:p>
                    <a:p>
                      <a:pPr marL="285750" indent="-285750">
                        <a:buFont typeface="Arial" panose="020B0604020202020204" pitchFamily="34" charset="0"/>
                        <a:buChar char="•"/>
                      </a:pPr>
                      <a:r>
                        <a:rPr lang="en-US" sz="1700" b="0" dirty="0">
                          <a:latin typeface="Arial" panose="020B0604020202020204" pitchFamily="34" charset="0"/>
                          <a:cs typeface="Arial" panose="020B0604020202020204" pitchFamily="34" charset="0"/>
                        </a:rPr>
                        <a:t>Print student login tickets for their test sessions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700" b="0" baseline="0" dirty="0">
                          <a:latin typeface="Arial" panose="020B0604020202020204" pitchFamily="34" charset="0"/>
                          <a:cs typeface="Arial" panose="020B0604020202020204" pitchFamily="34" charset="0"/>
                        </a:rPr>
                        <a:t>Manage &amp; monitor test sessions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700" b="0" baseline="0" dirty="0">
                          <a:latin typeface="Arial" panose="020B0604020202020204" pitchFamily="34" charset="0"/>
                          <a:cs typeface="Arial" panose="020B0604020202020204" pitchFamily="34" charset="0"/>
                        </a:rPr>
                        <a:t>Assign test report codes</a:t>
                      </a:r>
                      <a:endParaRPr lang="en-US" sz="1700"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361056861"/>
                  </a:ext>
                </a:extLst>
              </a:tr>
              <a:tr h="761097">
                <a:tc>
                  <a:txBody>
                    <a:bodyPr/>
                    <a:lstStyle/>
                    <a:p>
                      <a:r>
                        <a:rPr lang="en-US" sz="1700" b="0">
                          <a:latin typeface="Arial" panose="020B0604020202020204" pitchFamily="34" charset="0"/>
                          <a:cs typeface="Arial" panose="020B0604020202020204" pitchFamily="34" charset="0"/>
                        </a:rPr>
                        <a:t>Report Access Only (RAO)</a:t>
                      </a:r>
                    </a:p>
                  </a:txBody>
                  <a:tcPr/>
                </a:tc>
                <a:tc>
                  <a:txBody>
                    <a:bodyPr/>
                    <a:lstStyle/>
                    <a:p>
                      <a:pPr marL="285750" indent="-285750">
                        <a:buFont typeface="Arial" panose="020B0604020202020204" pitchFamily="34" charset="0"/>
                        <a:buChar char="•"/>
                      </a:pPr>
                      <a:r>
                        <a:rPr lang="en-US" sz="1700" b="0" dirty="0">
                          <a:latin typeface="Arial" panose="020B0604020202020204" pitchFamily="34" charset="0"/>
                          <a:cs typeface="Arial" panose="020B0604020202020204" pitchFamily="34" charset="0"/>
                        </a:rPr>
                        <a:t>View Reports</a:t>
                      </a:r>
                    </a:p>
                  </a:txBody>
                  <a:tcPr/>
                </a:tc>
                <a:extLst>
                  <a:ext uri="{0D108BD9-81ED-4DB2-BD59-A6C34878D82A}">
                    <a16:rowId xmlns:a16="http://schemas.microsoft.com/office/drawing/2014/main" val="952594295"/>
                  </a:ext>
                </a:extLst>
              </a:tr>
            </a:tbl>
          </a:graphicData>
        </a:graphic>
      </p:graphicFrame>
    </p:spTree>
    <p:extLst>
      <p:ext uri="{BB962C8B-B14F-4D97-AF65-F5344CB8AC3E}">
        <p14:creationId xmlns:p14="http://schemas.microsoft.com/office/powerpoint/2010/main" val="14419275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74026-5A22-4CFC-85C0-71728D545B37}"/>
              </a:ext>
            </a:extLst>
          </p:cNvPr>
          <p:cNvSpPr>
            <a:spLocks noGrp="1"/>
          </p:cNvSpPr>
          <p:nvPr>
            <p:ph type="title"/>
          </p:nvPr>
        </p:nvSpPr>
        <p:spPr/>
        <p:txBody>
          <a:bodyPr/>
          <a:lstStyle/>
          <a:p>
            <a:r>
              <a:rPr lang="en-US" b="0">
                <a:latin typeface="Arial" panose="020B0604020202020204" pitchFamily="34" charset="0"/>
                <a:cs typeface="Arial" panose="020B0604020202020204" pitchFamily="34" charset="0"/>
              </a:rPr>
              <a:t>Portal Log-in</a:t>
            </a:r>
          </a:p>
        </p:txBody>
      </p:sp>
      <p:sp>
        <p:nvSpPr>
          <p:cNvPr id="7" name="Content Placeholder 6">
            <a:extLst>
              <a:ext uri="{FF2B5EF4-FFF2-40B4-BE49-F238E27FC236}">
                <a16:creationId xmlns:a16="http://schemas.microsoft.com/office/drawing/2014/main" id="{0E72A395-513B-4DB8-9F3F-89F90F0B208B}"/>
              </a:ext>
            </a:extLst>
          </p:cNvPr>
          <p:cNvSpPr>
            <a:spLocks noGrp="1"/>
          </p:cNvSpPr>
          <p:nvPr>
            <p:ph idx="1"/>
          </p:nvPr>
        </p:nvSpPr>
        <p:spPr>
          <a:xfrm>
            <a:off x="838200" y="1035424"/>
            <a:ext cx="10515600" cy="870288"/>
          </a:xfrm>
        </p:spPr>
        <p:txBody>
          <a:bodyPr/>
          <a:lstStyle/>
          <a:p>
            <a:pPr marL="0" indent="0">
              <a:buNone/>
            </a:pPr>
            <a:r>
              <a:rPr lang="en-US">
                <a:latin typeface="Arial" panose="020B0604020202020204" pitchFamily="34" charset="0"/>
                <a:ea typeface="Lato Semibold" panose="020F0502020204030203" pitchFamily="34" charset="0"/>
                <a:cs typeface="Arial" panose="020B0604020202020204" pitchFamily="34" charset="0"/>
              </a:rPr>
              <a:t>Portal URL: </a:t>
            </a:r>
            <a:r>
              <a:rPr lang="en-US">
                <a:latin typeface="Arial" panose="020B0604020202020204" pitchFamily="34" charset="0"/>
                <a:ea typeface="Lato Semibold" panose="020F0502020204030203" pitchFamily="34" charset="0"/>
                <a:cs typeface="Arial" panose="020B0604020202020204" pitchFamily="34" charset="0"/>
                <a:hlinkClick r:id="rId2"/>
              </a:rPr>
              <a:t>https://bie.cognia.org/</a:t>
            </a:r>
            <a:r>
              <a:rPr lang="en-US">
                <a:latin typeface="Arial" panose="020B0604020202020204" pitchFamily="34" charset="0"/>
                <a:ea typeface="Lato Semibold" panose="020F0502020204030203" pitchFamily="34" charset="0"/>
                <a:cs typeface="Arial" panose="020B0604020202020204" pitchFamily="34" charset="0"/>
              </a:rPr>
              <a:t> </a:t>
            </a:r>
          </a:p>
        </p:txBody>
      </p:sp>
      <p:pic>
        <p:nvPicPr>
          <p:cNvPr id="10" name="Picture 9">
            <a:extLst>
              <a:ext uri="{FF2B5EF4-FFF2-40B4-BE49-F238E27FC236}">
                <a16:creationId xmlns:a16="http://schemas.microsoft.com/office/drawing/2014/main" id="{2C6378F5-0217-4301-8C2C-1AE01F3A2D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23203" y="43872"/>
            <a:ext cx="669407" cy="669407"/>
          </a:xfrm>
          <a:prstGeom prst="rect">
            <a:avLst/>
          </a:prstGeom>
          <a:effectLst>
            <a:outerShdw blurRad="50800" dist="38100" dir="5400000" algn="t" rotWithShape="0">
              <a:prstClr val="black">
                <a:alpha val="40000"/>
              </a:prstClr>
            </a:outerShdw>
          </a:effectLst>
        </p:spPr>
      </p:pic>
      <p:pic>
        <p:nvPicPr>
          <p:cNvPr id="4" name="Picture 3">
            <a:extLst>
              <a:ext uri="{FF2B5EF4-FFF2-40B4-BE49-F238E27FC236}">
                <a16:creationId xmlns:a16="http://schemas.microsoft.com/office/drawing/2014/main" id="{1962BAFF-91A6-5CD5-9D85-3BE5D52552AF}"/>
              </a:ext>
            </a:extLst>
          </p:cNvPr>
          <p:cNvPicPr>
            <a:picLocks noChangeAspect="1"/>
          </p:cNvPicPr>
          <p:nvPr/>
        </p:nvPicPr>
        <p:blipFill>
          <a:blip r:embed="rId4"/>
          <a:stretch>
            <a:fillRect/>
          </a:stretch>
        </p:blipFill>
        <p:spPr>
          <a:xfrm>
            <a:off x="1989679" y="1636664"/>
            <a:ext cx="8212642" cy="4726814"/>
          </a:xfrm>
          <a:prstGeom prst="rect">
            <a:avLst/>
          </a:prstGeom>
        </p:spPr>
      </p:pic>
    </p:spTree>
    <p:extLst>
      <p:ext uri="{BB962C8B-B14F-4D97-AF65-F5344CB8AC3E}">
        <p14:creationId xmlns:p14="http://schemas.microsoft.com/office/powerpoint/2010/main" val="10818484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337782-999C-4A76-82CC-D491C648713F}"/>
              </a:ext>
            </a:extLst>
          </p:cNvPr>
          <p:cNvSpPr>
            <a:spLocks noGrp="1"/>
          </p:cNvSpPr>
          <p:nvPr>
            <p:ph type="title"/>
          </p:nvPr>
        </p:nvSpPr>
        <p:spPr/>
        <p:txBody>
          <a:bodyPr/>
          <a:lstStyle/>
          <a:p>
            <a:r>
              <a:rPr lang="en-US" b="0" dirty="0">
                <a:latin typeface="Arial" panose="020B0604020202020204" pitchFamily="34" charset="0"/>
                <a:cs typeface="Arial" panose="020B0604020202020204" pitchFamily="34" charset="0"/>
              </a:rPr>
              <a:t>User Accounts &amp; Access</a:t>
            </a:r>
          </a:p>
        </p:txBody>
      </p:sp>
      <p:pic>
        <p:nvPicPr>
          <p:cNvPr id="6" name="Picture 5">
            <a:extLst>
              <a:ext uri="{FF2B5EF4-FFF2-40B4-BE49-F238E27FC236}">
                <a16:creationId xmlns:a16="http://schemas.microsoft.com/office/drawing/2014/main" id="{0105D6F0-2199-413F-AC54-616798B86D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23203" y="43872"/>
            <a:ext cx="669407" cy="669407"/>
          </a:xfrm>
          <a:prstGeom prst="rect">
            <a:avLst/>
          </a:prstGeom>
          <a:effectLst>
            <a:outerShdw blurRad="50800" dist="38100" dir="5400000" algn="t" rotWithShape="0">
              <a:prstClr val="black">
                <a:alpha val="40000"/>
              </a:prstClr>
            </a:outerShdw>
          </a:effectLst>
        </p:spPr>
      </p:pic>
      <p:graphicFrame>
        <p:nvGraphicFramePr>
          <p:cNvPr id="7" name="Table 6">
            <a:extLst>
              <a:ext uri="{FF2B5EF4-FFF2-40B4-BE49-F238E27FC236}">
                <a16:creationId xmlns:a16="http://schemas.microsoft.com/office/drawing/2014/main" id="{AE22791A-58D3-42FE-8493-AE9FED182EF4}"/>
              </a:ext>
            </a:extLst>
          </p:cNvPr>
          <p:cNvGraphicFramePr>
            <a:graphicFrameLocks noGrp="1"/>
          </p:cNvGraphicFramePr>
          <p:nvPr>
            <p:extLst>
              <p:ext uri="{D42A27DB-BD31-4B8C-83A1-F6EECF244321}">
                <p14:modId xmlns:p14="http://schemas.microsoft.com/office/powerpoint/2010/main" val="1834914920"/>
              </p:ext>
            </p:extLst>
          </p:nvPr>
        </p:nvGraphicFramePr>
        <p:xfrm>
          <a:off x="8460337" y="833092"/>
          <a:ext cx="3297569" cy="5529073"/>
        </p:xfrm>
        <a:graphic>
          <a:graphicData uri="http://schemas.openxmlformats.org/drawingml/2006/table">
            <a:tbl>
              <a:tblPr firstRow="1" bandRow="1">
                <a:tableStyleId>{69012ECD-51FC-41F1-AA8D-1B2483CD663E}</a:tableStyleId>
              </a:tblPr>
              <a:tblGrid>
                <a:gridCol w="713480">
                  <a:extLst>
                    <a:ext uri="{9D8B030D-6E8A-4147-A177-3AD203B41FA5}">
                      <a16:colId xmlns:a16="http://schemas.microsoft.com/office/drawing/2014/main" val="2671576022"/>
                    </a:ext>
                  </a:extLst>
                </a:gridCol>
                <a:gridCol w="2584089">
                  <a:extLst>
                    <a:ext uri="{9D8B030D-6E8A-4147-A177-3AD203B41FA5}">
                      <a16:colId xmlns:a16="http://schemas.microsoft.com/office/drawing/2014/main" val="4060567364"/>
                    </a:ext>
                  </a:extLst>
                </a:gridCol>
              </a:tblGrid>
              <a:tr h="401187">
                <a:tc>
                  <a:txBody>
                    <a:bodyPr/>
                    <a:lstStyle/>
                    <a:p>
                      <a:pPr algn="ctr"/>
                      <a:r>
                        <a:rPr lang="en-US" sz="2000" b="0">
                          <a:latin typeface="Arial" panose="020B0604020202020204" pitchFamily="34" charset="0"/>
                          <a:ea typeface="Lato Semibold" panose="020F0502020204030203" pitchFamily="34" charset="0"/>
                          <a:cs typeface="Arial" panose="020B0604020202020204" pitchFamily="34" charset="0"/>
                        </a:rPr>
                        <a:t>Icon</a:t>
                      </a:r>
                    </a:p>
                  </a:txBody>
                  <a:tcPr/>
                </a:tc>
                <a:tc>
                  <a:txBody>
                    <a:bodyPr/>
                    <a:lstStyle/>
                    <a:p>
                      <a:pPr algn="l"/>
                      <a:r>
                        <a:rPr lang="en-US" sz="2000" b="0" dirty="0">
                          <a:latin typeface="Arial" panose="020B0604020202020204" pitchFamily="34" charset="0"/>
                          <a:ea typeface="Lato Semibold" panose="020F0502020204030203" pitchFamily="34" charset="0"/>
                          <a:cs typeface="Arial" panose="020B0604020202020204" pitchFamily="34" charset="0"/>
                        </a:rPr>
                        <a:t>Description</a:t>
                      </a:r>
                    </a:p>
                  </a:txBody>
                  <a:tcPr/>
                </a:tc>
                <a:extLst>
                  <a:ext uri="{0D108BD9-81ED-4DB2-BD59-A6C34878D82A}">
                    <a16:rowId xmlns:a16="http://schemas.microsoft.com/office/drawing/2014/main" val="610625009"/>
                  </a:ext>
                </a:extLst>
              </a:tr>
              <a:tr h="712242">
                <a:tc>
                  <a:txBody>
                    <a:bodyPr/>
                    <a:lstStyle/>
                    <a:p>
                      <a:pPr algn="ctr"/>
                      <a:r>
                        <a:rPr lang="en-US" sz="1800" b="0" dirty="0">
                          <a:latin typeface="Arial" panose="020B0604020202020204" pitchFamily="34" charset="0"/>
                          <a:cs typeface="Arial" panose="020B0604020202020204" pitchFamily="34" charset="0"/>
                        </a:rPr>
                        <a:t>1</a:t>
                      </a:r>
                    </a:p>
                  </a:txBody>
                  <a:tcPr/>
                </a:tc>
                <a:tc>
                  <a:txBody>
                    <a:bodyPr/>
                    <a:lstStyle/>
                    <a:p>
                      <a:pPr marL="0" indent="0">
                        <a:buNone/>
                      </a:pPr>
                      <a:r>
                        <a:rPr lang="en-US" sz="1600" b="0" dirty="0">
                          <a:latin typeface="Arial" panose="020B0604020202020204" pitchFamily="34" charset="0"/>
                          <a:cs typeface="Arial" panose="020B0604020202020204" pitchFamily="34" charset="0"/>
                        </a:rPr>
                        <a:t>BIE logo returns to portal home page</a:t>
                      </a:r>
                    </a:p>
                  </a:txBody>
                  <a:tcPr/>
                </a:tc>
                <a:extLst>
                  <a:ext uri="{0D108BD9-81ED-4DB2-BD59-A6C34878D82A}">
                    <a16:rowId xmlns:a16="http://schemas.microsoft.com/office/drawing/2014/main" val="288956801"/>
                  </a:ext>
                </a:extLst>
              </a:tr>
              <a:tr h="563020">
                <a:tc>
                  <a:txBody>
                    <a:bodyPr/>
                    <a:lstStyle/>
                    <a:p>
                      <a:pPr algn="ctr"/>
                      <a:r>
                        <a:rPr lang="en-US" sz="1800" b="0">
                          <a:latin typeface="Arial" panose="020B0604020202020204" pitchFamily="34" charset="0"/>
                          <a:cs typeface="Arial" panose="020B0604020202020204" pitchFamily="34" charset="0"/>
                        </a:rPr>
                        <a:t>2</a:t>
                      </a:r>
                    </a:p>
                  </a:txBody>
                  <a:tcPr/>
                </a:tc>
                <a:tc>
                  <a:txBody>
                    <a:bodyPr/>
                    <a:lstStyle/>
                    <a:p>
                      <a:r>
                        <a:rPr lang="en-US" sz="1600" b="0" dirty="0">
                          <a:latin typeface="Arial" panose="020B0604020202020204" pitchFamily="34" charset="0"/>
                          <a:cs typeface="Arial" panose="020B0604020202020204" pitchFamily="34" charset="0"/>
                        </a:rPr>
                        <a:t>Access User Management</a:t>
                      </a:r>
                    </a:p>
                  </a:txBody>
                  <a:tcPr/>
                </a:tc>
                <a:extLst>
                  <a:ext uri="{0D108BD9-81ED-4DB2-BD59-A6C34878D82A}">
                    <a16:rowId xmlns:a16="http://schemas.microsoft.com/office/drawing/2014/main" val="3882349522"/>
                  </a:ext>
                </a:extLst>
              </a:tr>
              <a:tr h="570134">
                <a:tc>
                  <a:txBody>
                    <a:bodyPr/>
                    <a:lstStyle/>
                    <a:p>
                      <a:pPr algn="ctr"/>
                      <a:r>
                        <a:rPr lang="en-US" sz="1800" b="0">
                          <a:latin typeface="Arial" panose="020B0604020202020204" pitchFamily="34" charset="0"/>
                          <a:cs typeface="Arial" panose="020B0604020202020204" pitchFamily="34" charset="0"/>
                        </a:rPr>
                        <a:t>3</a:t>
                      </a:r>
                    </a:p>
                  </a:txBody>
                  <a:tcPr/>
                </a:tc>
                <a:tc>
                  <a:txBody>
                    <a:bodyPr/>
                    <a:lstStyle/>
                    <a:p>
                      <a:r>
                        <a:rPr lang="en-US" sz="1600" b="0" dirty="0">
                          <a:latin typeface="Arial" panose="020B0604020202020204" pitchFamily="34" charset="0"/>
                          <a:cs typeface="Arial" panose="020B0604020202020204" pitchFamily="34" charset="0"/>
                        </a:rPr>
                        <a:t>View &amp; Edit user profile</a:t>
                      </a:r>
                    </a:p>
                  </a:txBody>
                  <a:tcPr/>
                </a:tc>
                <a:extLst>
                  <a:ext uri="{0D108BD9-81ED-4DB2-BD59-A6C34878D82A}">
                    <a16:rowId xmlns:a16="http://schemas.microsoft.com/office/drawing/2014/main" val="3620317431"/>
                  </a:ext>
                </a:extLst>
              </a:tr>
              <a:tr h="651829">
                <a:tc>
                  <a:txBody>
                    <a:bodyPr/>
                    <a:lstStyle/>
                    <a:p>
                      <a:pPr algn="ctr"/>
                      <a:r>
                        <a:rPr lang="en-US" sz="1800" b="0">
                          <a:latin typeface="Arial" panose="020B0604020202020204" pitchFamily="34" charset="0"/>
                          <a:cs typeface="Arial" panose="020B0604020202020204" pitchFamily="34" charset="0"/>
                        </a:rPr>
                        <a:t>4</a:t>
                      </a:r>
                    </a:p>
                  </a:txBody>
                  <a:tcPr/>
                </a:tc>
                <a:tc>
                  <a:txBody>
                    <a:bodyPr/>
                    <a:lstStyle/>
                    <a:p>
                      <a:r>
                        <a:rPr lang="en-US" sz="1600" b="0">
                          <a:latin typeface="Arial" panose="020B0604020202020204" pitchFamily="34" charset="0"/>
                          <a:cs typeface="Arial" panose="020B0604020202020204" pitchFamily="34" charset="0"/>
                        </a:rPr>
                        <a:t>Access the BIE Help &amp; Support Site</a:t>
                      </a:r>
                    </a:p>
                  </a:txBody>
                  <a:tcPr/>
                </a:tc>
                <a:extLst>
                  <a:ext uri="{0D108BD9-81ED-4DB2-BD59-A6C34878D82A}">
                    <a16:rowId xmlns:a16="http://schemas.microsoft.com/office/drawing/2014/main" val="1415702301"/>
                  </a:ext>
                </a:extLst>
              </a:tr>
              <a:tr h="577894">
                <a:tc>
                  <a:txBody>
                    <a:bodyPr/>
                    <a:lstStyle/>
                    <a:p>
                      <a:pPr algn="ctr"/>
                      <a:r>
                        <a:rPr lang="en-US" sz="1800" b="0">
                          <a:latin typeface="Arial" panose="020B0604020202020204" pitchFamily="34" charset="0"/>
                          <a:cs typeface="Arial" panose="020B0604020202020204" pitchFamily="34" charset="0"/>
                        </a:rPr>
                        <a:t>5</a:t>
                      </a:r>
                    </a:p>
                  </a:txBody>
                  <a:tcPr/>
                </a:tc>
                <a:tc>
                  <a:txBody>
                    <a:bodyPr/>
                    <a:lstStyle/>
                    <a:p>
                      <a:r>
                        <a:rPr lang="en-US" sz="1600" b="0">
                          <a:latin typeface="Arial" panose="020B0604020202020204" pitchFamily="34" charset="0"/>
                          <a:cs typeface="Arial" panose="020B0604020202020204" pitchFamily="34" charset="0"/>
                        </a:rPr>
                        <a:t>Logout of the portal</a:t>
                      </a:r>
                    </a:p>
                  </a:txBody>
                  <a:tcPr/>
                </a:tc>
                <a:extLst>
                  <a:ext uri="{0D108BD9-81ED-4DB2-BD59-A6C34878D82A}">
                    <a16:rowId xmlns:a16="http://schemas.microsoft.com/office/drawing/2014/main" val="565624068"/>
                  </a:ext>
                </a:extLst>
              </a:tr>
              <a:tr h="656287">
                <a:tc>
                  <a:txBody>
                    <a:bodyPr/>
                    <a:lstStyle/>
                    <a:p>
                      <a:pPr algn="ctr"/>
                      <a:r>
                        <a:rPr lang="en-US" sz="1800" b="0">
                          <a:latin typeface="Arial" panose="020B0604020202020204" pitchFamily="34" charset="0"/>
                          <a:cs typeface="Arial" panose="020B0604020202020204" pitchFamily="34" charset="0"/>
                        </a:rPr>
                        <a:t>6</a:t>
                      </a:r>
                    </a:p>
                  </a:txBody>
                  <a:tcPr/>
                </a:tc>
                <a:tc>
                  <a:txBody>
                    <a:bodyPr/>
                    <a:lstStyle/>
                    <a:p>
                      <a:r>
                        <a:rPr lang="en-US" sz="1600" b="0" dirty="0">
                          <a:latin typeface="Arial" panose="020B0604020202020204" pitchFamily="34" charset="0"/>
                          <a:cs typeface="Arial" panose="020B0604020202020204" pitchFamily="34" charset="0"/>
                        </a:rPr>
                        <a:t>Access Administration Component </a:t>
                      </a:r>
                    </a:p>
                  </a:txBody>
                  <a:tcPr/>
                </a:tc>
                <a:extLst>
                  <a:ext uri="{0D108BD9-81ED-4DB2-BD59-A6C34878D82A}">
                    <a16:rowId xmlns:a16="http://schemas.microsoft.com/office/drawing/2014/main" val="1553949102"/>
                  </a:ext>
                </a:extLst>
              </a:tr>
              <a:tr h="698240">
                <a:tc>
                  <a:txBody>
                    <a:bodyPr/>
                    <a:lstStyle/>
                    <a:p>
                      <a:pPr algn="ctr"/>
                      <a:r>
                        <a:rPr lang="en-US" sz="1800" b="0">
                          <a:latin typeface="Arial" panose="020B0604020202020204" pitchFamily="34" charset="0"/>
                          <a:cs typeface="Arial" panose="020B0604020202020204" pitchFamily="34" charset="0"/>
                        </a:rPr>
                        <a:t>7</a:t>
                      </a:r>
                    </a:p>
                  </a:txBody>
                  <a:tcPr/>
                </a:tc>
                <a:tc>
                  <a:txBody>
                    <a:bodyPr/>
                    <a:lstStyle/>
                    <a:p>
                      <a:r>
                        <a:rPr lang="en-US" sz="1600" b="0" dirty="0">
                          <a:latin typeface="Arial" panose="020B0604020202020204" pitchFamily="34" charset="0"/>
                          <a:cs typeface="Arial" panose="020B0604020202020204" pitchFamily="34" charset="0"/>
                        </a:rPr>
                        <a:t>Access Reporting</a:t>
                      </a:r>
                    </a:p>
                  </a:txBody>
                  <a:tcPr/>
                </a:tc>
                <a:extLst>
                  <a:ext uri="{0D108BD9-81ED-4DB2-BD59-A6C34878D82A}">
                    <a16:rowId xmlns:a16="http://schemas.microsoft.com/office/drawing/2014/main" val="853255847"/>
                  </a:ext>
                </a:extLst>
              </a:tr>
              <a:tr h="698240">
                <a:tc>
                  <a:txBody>
                    <a:bodyPr/>
                    <a:lstStyle/>
                    <a:p>
                      <a:pPr algn="ctr"/>
                      <a:r>
                        <a:rPr lang="en-US" sz="1800" b="0" dirty="0">
                          <a:latin typeface="Arial" panose="020B0604020202020204" pitchFamily="34" charset="0"/>
                          <a:cs typeface="Arial" panose="020B0604020202020204" pitchFamily="34" charset="0"/>
                        </a:rPr>
                        <a:t>8</a:t>
                      </a:r>
                    </a:p>
                  </a:txBody>
                  <a:tcPr/>
                </a:tc>
                <a:tc>
                  <a:txBody>
                    <a:bodyPr/>
                    <a:lstStyle/>
                    <a:p>
                      <a:r>
                        <a:rPr lang="en-US" sz="1600" b="0" dirty="0">
                          <a:latin typeface="Arial" panose="020B0604020202020204" pitchFamily="34" charset="0"/>
                          <a:cs typeface="Arial" panose="020B0604020202020204" pitchFamily="34" charset="0"/>
                        </a:rPr>
                        <a:t>Access Scoring (ONLY the </a:t>
                      </a:r>
                      <a:r>
                        <a:rPr lang="en-US" sz="1600" b="0" dirty="0">
                          <a:solidFill>
                            <a:srgbClr val="FF0000"/>
                          </a:solidFill>
                          <a:latin typeface="Arial" panose="020B0604020202020204" pitchFamily="34" charset="0"/>
                          <a:cs typeface="Arial" panose="020B0604020202020204" pitchFamily="34" charset="0"/>
                        </a:rPr>
                        <a:t>TA Role</a:t>
                      </a:r>
                      <a:r>
                        <a:rPr lang="en-US" sz="1600" b="0" dirty="0">
                          <a:latin typeface="Arial" panose="020B0604020202020204" pitchFamily="34" charset="0"/>
                          <a:cs typeface="Arial" panose="020B0604020202020204" pitchFamily="34" charset="0"/>
                        </a:rPr>
                        <a:t> will have access)</a:t>
                      </a:r>
                    </a:p>
                  </a:txBody>
                  <a:tcPr/>
                </a:tc>
                <a:extLst>
                  <a:ext uri="{0D108BD9-81ED-4DB2-BD59-A6C34878D82A}">
                    <a16:rowId xmlns:a16="http://schemas.microsoft.com/office/drawing/2014/main" val="2354724173"/>
                  </a:ext>
                </a:extLst>
              </a:tr>
            </a:tbl>
          </a:graphicData>
        </a:graphic>
      </p:graphicFrame>
      <p:pic>
        <p:nvPicPr>
          <p:cNvPr id="4" name="Picture 3">
            <a:extLst>
              <a:ext uri="{FF2B5EF4-FFF2-40B4-BE49-F238E27FC236}">
                <a16:creationId xmlns:a16="http://schemas.microsoft.com/office/drawing/2014/main" id="{BF8B7939-8948-C2B4-C524-2C45C684AB4D}"/>
              </a:ext>
            </a:extLst>
          </p:cNvPr>
          <p:cNvPicPr>
            <a:picLocks noChangeAspect="1"/>
          </p:cNvPicPr>
          <p:nvPr/>
        </p:nvPicPr>
        <p:blipFill>
          <a:blip r:embed="rId3"/>
          <a:stretch>
            <a:fillRect/>
          </a:stretch>
        </p:blipFill>
        <p:spPr>
          <a:xfrm>
            <a:off x="224571" y="1208467"/>
            <a:ext cx="8031916" cy="4788795"/>
          </a:xfrm>
          <a:prstGeom prst="rect">
            <a:avLst/>
          </a:prstGeom>
        </p:spPr>
      </p:pic>
      <p:sp>
        <p:nvSpPr>
          <p:cNvPr id="3" name="Rectangle 2">
            <a:extLst>
              <a:ext uri="{FF2B5EF4-FFF2-40B4-BE49-F238E27FC236}">
                <a16:creationId xmlns:a16="http://schemas.microsoft.com/office/drawing/2014/main" id="{A5EB9E0B-3875-4503-5027-7101473F8854}"/>
              </a:ext>
            </a:extLst>
          </p:cNvPr>
          <p:cNvSpPr/>
          <p:nvPr/>
        </p:nvSpPr>
        <p:spPr>
          <a:xfrm>
            <a:off x="3929204" y="2042231"/>
            <a:ext cx="1644198" cy="147956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7523A910-F50E-38F2-2075-0A354BCD955D}"/>
              </a:ext>
            </a:extLst>
          </p:cNvPr>
          <p:cNvSpPr txBox="1"/>
          <p:nvPr/>
        </p:nvSpPr>
        <p:spPr>
          <a:xfrm>
            <a:off x="4768945" y="1745326"/>
            <a:ext cx="1502645" cy="369332"/>
          </a:xfrm>
          <a:prstGeom prst="rect">
            <a:avLst/>
          </a:prstGeom>
          <a:noFill/>
        </p:spPr>
        <p:txBody>
          <a:bodyPr wrap="square" rtlCol="0">
            <a:spAutoFit/>
          </a:bodyPr>
          <a:lstStyle/>
          <a:p>
            <a:r>
              <a:rPr lang="en-US" i="1" dirty="0">
                <a:solidFill>
                  <a:srgbClr val="FF0000"/>
                </a:solidFill>
                <a:latin typeface="Arial" panose="020B0604020202020204" pitchFamily="34" charset="0"/>
                <a:cs typeface="Arial" panose="020B0604020202020204" pitchFamily="34" charset="0"/>
              </a:rPr>
              <a:t>TA Only!</a:t>
            </a:r>
          </a:p>
        </p:txBody>
      </p:sp>
    </p:spTree>
    <p:extLst>
      <p:ext uri="{BB962C8B-B14F-4D97-AF65-F5344CB8AC3E}">
        <p14:creationId xmlns:p14="http://schemas.microsoft.com/office/powerpoint/2010/main" val="19282460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BD09E-1425-4791-8037-4C5FE57BB68A}"/>
              </a:ext>
            </a:extLst>
          </p:cNvPr>
          <p:cNvSpPr>
            <a:spLocks noGrp="1"/>
          </p:cNvSpPr>
          <p:nvPr>
            <p:ph type="title"/>
          </p:nvPr>
        </p:nvSpPr>
        <p:spPr/>
        <p:txBody>
          <a:bodyPr/>
          <a:lstStyle/>
          <a:p>
            <a:r>
              <a:rPr lang="en-US" b="0" dirty="0">
                <a:latin typeface="Arial" panose="020B0604020202020204" pitchFamily="34" charset="0"/>
                <a:cs typeface="Arial" panose="020B0604020202020204" pitchFamily="34" charset="0"/>
              </a:rPr>
              <a:t>User Management</a:t>
            </a:r>
          </a:p>
        </p:txBody>
      </p:sp>
      <p:pic>
        <p:nvPicPr>
          <p:cNvPr id="4" name="Picture 3">
            <a:extLst>
              <a:ext uri="{FF2B5EF4-FFF2-40B4-BE49-F238E27FC236}">
                <a16:creationId xmlns:a16="http://schemas.microsoft.com/office/drawing/2014/main" id="{19F5C87C-8C84-4BAD-9F76-B7DAD0F1AF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23203" y="43872"/>
            <a:ext cx="669407" cy="669407"/>
          </a:xfrm>
          <a:prstGeom prst="rect">
            <a:avLst/>
          </a:prstGeom>
          <a:effectLst>
            <a:outerShdw blurRad="50800" dist="38100" dir="5400000" algn="t" rotWithShape="0">
              <a:prstClr val="black">
                <a:alpha val="40000"/>
              </a:prstClr>
            </a:outerShdw>
          </a:effectLst>
        </p:spPr>
      </p:pic>
      <p:graphicFrame>
        <p:nvGraphicFramePr>
          <p:cNvPr id="7" name="Table 6">
            <a:extLst>
              <a:ext uri="{FF2B5EF4-FFF2-40B4-BE49-F238E27FC236}">
                <a16:creationId xmlns:a16="http://schemas.microsoft.com/office/drawing/2014/main" id="{1C32E4B1-52F5-4377-AC99-4614B17E88B5}"/>
              </a:ext>
            </a:extLst>
          </p:cNvPr>
          <p:cNvGraphicFramePr>
            <a:graphicFrameLocks noGrp="1"/>
          </p:cNvGraphicFramePr>
          <p:nvPr>
            <p:extLst>
              <p:ext uri="{D42A27DB-BD31-4B8C-83A1-F6EECF244321}">
                <p14:modId xmlns:p14="http://schemas.microsoft.com/office/powerpoint/2010/main" val="3705674180"/>
              </p:ext>
            </p:extLst>
          </p:nvPr>
        </p:nvGraphicFramePr>
        <p:xfrm>
          <a:off x="8717817" y="1748363"/>
          <a:ext cx="3297569" cy="3648539"/>
        </p:xfrm>
        <a:graphic>
          <a:graphicData uri="http://schemas.openxmlformats.org/drawingml/2006/table">
            <a:tbl>
              <a:tblPr firstRow="1" bandRow="1">
                <a:tableStyleId>{69012ECD-51FC-41F1-AA8D-1B2483CD663E}</a:tableStyleId>
              </a:tblPr>
              <a:tblGrid>
                <a:gridCol w="684600">
                  <a:extLst>
                    <a:ext uri="{9D8B030D-6E8A-4147-A177-3AD203B41FA5}">
                      <a16:colId xmlns:a16="http://schemas.microsoft.com/office/drawing/2014/main" val="2671576022"/>
                    </a:ext>
                  </a:extLst>
                </a:gridCol>
                <a:gridCol w="2612969">
                  <a:extLst>
                    <a:ext uri="{9D8B030D-6E8A-4147-A177-3AD203B41FA5}">
                      <a16:colId xmlns:a16="http://schemas.microsoft.com/office/drawing/2014/main" val="4060567364"/>
                    </a:ext>
                  </a:extLst>
                </a:gridCol>
              </a:tblGrid>
              <a:tr h="425051">
                <a:tc>
                  <a:txBody>
                    <a:bodyPr/>
                    <a:lstStyle/>
                    <a:p>
                      <a:pPr algn="ctr"/>
                      <a:r>
                        <a:rPr lang="en-US" sz="2000" b="0">
                          <a:latin typeface="Arial" panose="020B0604020202020204" pitchFamily="34" charset="0"/>
                          <a:ea typeface="Lato Semibold" panose="020F0502020204030203" pitchFamily="34" charset="0"/>
                          <a:cs typeface="Arial" panose="020B0604020202020204" pitchFamily="34" charset="0"/>
                        </a:rPr>
                        <a:t>Icon</a:t>
                      </a:r>
                    </a:p>
                  </a:txBody>
                  <a:tcPr/>
                </a:tc>
                <a:tc>
                  <a:txBody>
                    <a:bodyPr/>
                    <a:lstStyle/>
                    <a:p>
                      <a:pPr algn="l"/>
                      <a:r>
                        <a:rPr lang="en-US" sz="2000" b="0">
                          <a:latin typeface="Arial" panose="020B0604020202020204" pitchFamily="34" charset="0"/>
                          <a:ea typeface="Lato Semibold" panose="020F0502020204030203" pitchFamily="34" charset="0"/>
                          <a:cs typeface="Arial" panose="020B0604020202020204" pitchFamily="34" charset="0"/>
                        </a:rPr>
                        <a:t>Description</a:t>
                      </a:r>
                    </a:p>
                  </a:txBody>
                  <a:tcPr/>
                </a:tc>
                <a:extLst>
                  <a:ext uri="{0D108BD9-81ED-4DB2-BD59-A6C34878D82A}">
                    <a16:rowId xmlns:a16="http://schemas.microsoft.com/office/drawing/2014/main" val="610625009"/>
                  </a:ext>
                </a:extLst>
              </a:tr>
              <a:tr h="754608">
                <a:tc>
                  <a:txBody>
                    <a:bodyPr/>
                    <a:lstStyle/>
                    <a:p>
                      <a:pPr algn="ctr"/>
                      <a:r>
                        <a:rPr lang="en-US" sz="1800" b="0">
                          <a:latin typeface="Arial" panose="020B0604020202020204" pitchFamily="34" charset="0"/>
                          <a:cs typeface="Arial" panose="020B0604020202020204" pitchFamily="34" charset="0"/>
                        </a:rPr>
                        <a:t>1</a:t>
                      </a:r>
                    </a:p>
                  </a:txBody>
                  <a:tcPr/>
                </a:tc>
                <a:tc>
                  <a:txBody>
                    <a:bodyPr/>
                    <a:lstStyle/>
                    <a:p>
                      <a:pPr marL="0" indent="0">
                        <a:buNone/>
                      </a:pPr>
                      <a:r>
                        <a:rPr lang="en-US" sz="1600" b="0" dirty="0">
                          <a:latin typeface="Arial" panose="020B0604020202020204" pitchFamily="34" charset="0"/>
                          <a:cs typeface="Arial" panose="020B0604020202020204" pitchFamily="34" charset="0"/>
                        </a:rPr>
                        <a:t>Add new user accounts one by one or by file upload</a:t>
                      </a:r>
                    </a:p>
                  </a:txBody>
                  <a:tcPr/>
                </a:tc>
                <a:extLst>
                  <a:ext uri="{0D108BD9-81ED-4DB2-BD59-A6C34878D82A}">
                    <a16:rowId xmlns:a16="http://schemas.microsoft.com/office/drawing/2014/main" val="288956801"/>
                  </a:ext>
                </a:extLst>
              </a:tr>
              <a:tr h="596510">
                <a:tc>
                  <a:txBody>
                    <a:bodyPr/>
                    <a:lstStyle/>
                    <a:p>
                      <a:pPr algn="ctr"/>
                      <a:r>
                        <a:rPr lang="en-US" sz="1800" b="0">
                          <a:latin typeface="Arial" panose="020B0604020202020204" pitchFamily="34" charset="0"/>
                          <a:cs typeface="Arial" panose="020B0604020202020204" pitchFamily="34" charset="0"/>
                        </a:rPr>
                        <a:t>2</a:t>
                      </a:r>
                    </a:p>
                  </a:txBody>
                  <a:tcPr/>
                </a:tc>
                <a:tc>
                  <a:txBody>
                    <a:bodyPr/>
                    <a:lstStyle/>
                    <a:p>
                      <a:r>
                        <a:rPr lang="en-US" sz="1600" b="0" dirty="0">
                          <a:latin typeface="Arial" panose="020B0604020202020204" pitchFamily="34" charset="0"/>
                          <a:cs typeface="Arial" panose="020B0604020202020204" pitchFamily="34" charset="0"/>
                        </a:rPr>
                        <a:t>User management table changes to deactivated user accounts</a:t>
                      </a:r>
                    </a:p>
                  </a:txBody>
                  <a:tcPr/>
                </a:tc>
                <a:extLst>
                  <a:ext uri="{0D108BD9-81ED-4DB2-BD59-A6C34878D82A}">
                    <a16:rowId xmlns:a16="http://schemas.microsoft.com/office/drawing/2014/main" val="3882349522"/>
                  </a:ext>
                </a:extLst>
              </a:tr>
              <a:tr h="604047">
                <a:tc>
                  <a:txBody>
                    <a:bodyPr/>
                    <a:lstStyle/>
                    <a:p>
                      <a:pPr algn="ctr"/>
                      <a:r>
                        <a:rPr lang="en-US" sz="1800" b="0">
                          <a:latin typeface="Arial" panose="020B0604020202020204" pitchFamily="34" charset="0"/>
                          <a:cs typeface="Arial" panose="020B0604020202020204" pitchFamily="34" charset="0"/>
                        </a:rPr>
                        <a:t>3</a:t>
                      </a:r>
                    </a:p>
                  </a:txBody>
                  <a:tcPr/>
                </a:tc>
                <a:tc>
                  <a:txBody>
                    <a:bodyPr/>
                    <a:lstStyle/>
                    <a:p>
                      <a:r>
                        <a:rPr lang="en-US" sz="1600" b="0">
                          <a:latin typeface="Arial" panose="020B0604020202020204" pitchFamily="34" charset="0"/>
                          <a:cs typeface="Arial" panose="020B0604020202020204" pitchFamily="34" charset="0"/>
                        </a:rPr>
                        <a:t>Filter the user management table by school or role</a:t>
                      </a:r>
                    </a:p>
                  </a:txBody>
                  <a:tcPr/>
                </a:tc>
                <a:extLst>
                  <a:ext uri="{0D108BD9-81ED-4DB2-BD59-A6C34878D82A}">
                    <a16:rowId xmlns:a16="http://schemas.microsoft.com/office/drawing/2014/main" val="3620317431"/>
                  </a:ext>
                </a:extLst>
              </a:tr>
              <a:tr h="754608">
                <a:tc>
                  <a:txBody>
                    <a:bodyPr/>
                    <a:lstStyle/>
                    <a:p>
                      <a:pPr algn="ctr"/>
                      <a:r>
                        <a:rPr lang="en-US" sz="1800" b="0">
                          <a:latin typeface="Arial" panose="020B0604020202020204" pitchFamily="34" charset="0"/>
                          <a:cs typeface="Arial" panose="020B0604020202020204" pitchFamily="34" charset="0"/>
                        </a:rPr>
                        <a:t>4</a:t>
                      </a:r>
                    </a:p>
                  </a:txBody>
                  <a:tcPr/>
                </a:tc>
                <a:tc>
                  <a:txBody>
                    <a:bodyPr/>
                    <a:lstStyle/>
                    <a:p>
                      <a:r>
                        <a:rPr lang="en-US" sz="1600" b="0" dirty="0">
                          <a:latin typeface="Arial" panose="020B0604020202020204" pitchFamily="34" charset="0"/>
                          <a:cs typeface="Arial" panose="020B0604020202020204" pitchFamily="34" charset="0"/>
                        </a:rPr>
                        <a:t>Edit or deactivate a user account</a:t>
                      </a:r>
                    </a:p>
                  </a:txBody>
                  <a:tcPr/>
                </a:tc>
                <a:extLst>
                  <a:ext uri="{0D108BD9-81ED-4DB2-BD59-A6C34878D82A}">
                    <a16:rowId xmlns:a16="http://schemas.microsoft.com/office/drawing/2014/main" val="1415702301"/>
                  </a:ext>
                </a:extLst>
              </a:tr>
            </a:tbl>
          </a:graphicData>
        </a:graphic>
      </p:graphicFrame>
      <p:pic>
        <p:nvPicPr>
          <p:cNvPr id="5" name="Picture 4">
            <a:extLst>
              <a:ext uri="{FF2B5EF4-FFF2-40B4-BE49-F238E27FC236}">
                <a16:creationId xmlns:a16="http://schemas.microsoft.com/office/drawing/2014/main" id="{7495A72C-8FE6-4ECB-922C-52DF6D693ED0}"/>
              </a:ext>
            </a:extLst>
          </p:cNvPr>
          <p:cNvPicPr>
            <a:picLocks noChangeAspect="1"/>
          </p:cNvPicPr>
          <p:nvPr/>
        </p:nvPicPr>
        <p:blipFill>
          <a:blip r:embed="rId3"/>
          <a:stretch>
            <a:fillRect/>
          </a:stretch>
        </p:blipFill>
        <p:spPr>
          <a:xfrm>
            <a:off x="270457" y="1270608"/>
            <a:ext cx="8324045" cy="4316783"/>
          </a:xfrm>
          <a:prstGeom prst="rect">
            <a:avLst/>
          </a:prstGeom>
        </p:spPr>
      </p:pic>
    </p:spTree>
    <p:extLst>
      <p:ext uri="{BB962C8B-B14F-4D97-AF65-F5344CB8AC3E}">
        <p14:creationId xmlns:p14="http://schemas.microsoft.com/office/powerpoint/2010/main" val="8925305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8B7EF-6349-4EF2-ABAE-234BB8DC0E23}"/>
              </a:ext>
            </a:extLst>
          </p:cNvPr>
          <p:cNvSpPr>
            <a:spLocks noGrp="1"/>
          </p:cNvSpPr>
          <p:nvPr>
            <p:ph type="title"/>
          </p:nvPr>
        </p:nvSpPr>
        <p:spPr/>
        <p:txBody>
          <a:bodyPr/>
          <a:lstStyle/>
          <a:p>
            <a:r>
              <a:rPr lang="en-US" b="0" dirty="0">
                <a:latin typeface="Arial" panose="020B0604020202020204" pitchFamily="34" charset="0"/>
                <a:cs typeface="Arial" panose="020B0604020202020204" pitchFamily="34" charset="0"/>
              </a:rPr>
              <a:t>User Management</a:t>
            </a:r>
          </a:p>
        </p:txBody>
      </p:sp>
      <p:graphicFrame>
        <p:nvGraphicFramePr>
          <p:cNvPr id="6" name="Content Placeholder 5">
            <a:extLst>
              <a:ext uri="{FF2B5EF4-FFF2-40B4-BE49-F238E27FC236}">
                <a16:creationId xmlns:a16="http://schemas.microsoft.com/office/drawing/2014/main" id="{59044BDE-6273-421B-8A9D-9D65F3F1E91F}"/>
              </a:ext>
            </a:extLst>
          </p:cNvPr>
          <p:cNvGraphicFramePr>
            <a:graphicFrameLocks noGrp="1"/>
          </p:cNvGraphicFramePr>
          <p:nvPr>
            <p:ph idx="1"/>
            <p:extLst>
              <p:ext uri="{D42A27DB-BD31-4B8C-83A1-F6EECF244321}">
                <p14:modId xmlns:p14="http://schemas.microsoft.com/office/powerpoint/2010/main" val="4073060597"/>
              </p:ext>
            </p:extLst>
          </p:nvPr>
        </p:nvGraphicFramePr>
        <p:xfrm>
          <a:off x="8998029" y="2129435"/>
          <a:ext cx="3036589" cy="2842969"/>
        </p:xfrm>
        <a:graphic>
          <a:graphicData uri="http://schemas.openxmlformats.org/drawingml/2006/table">
            <a:tbl>
              <a:tblPr firstRow="1" bandRow="1">
                <a:tableStyleId>{69012ECD-51FC-41F1-AA8D-1B2483CD663E}</a:tableStyleId>
              </a:tblPr>
              <a:tblGrid>
                <a:gridCol w="686496">
                  <a:extLst>
                    <a:ext uri="{9D8B030D-6E8A-4147-A177-3AD203B41FA5}">
                      <a16:colId xmlns:a16="http://schemas.microsoft.com/office/drawing/2014/main" val="2671576022"/>
                    </a:ext>
                  </a:extLst>
                </a:gridCol>
                <a:gridCol w="2350093">
                  <a:extLst>
                    <a:ext uri="{9D8B030D-6E8A-4147-A177-3AD203B41FA5}">
                      <a16:colId xmlns:a16="http://schemas.microsoft.com/office/drawing/2014/main" val="4060567364"/>
                    </a:ext>
                  </a:extLst>
                </a:gridCol>
              </a:tblGrid>
              <a:tr h="425051">
                <a:tc>
                  <a:txBody>
                    <a:bodyPr/>
                    <a:lstStyle/>
                    <a:p>
                      <a:pPr algn="ctr"/>
                      <a:r>
                        <a:rPr lang="en-US" sz="2000" b="0">
                          <a:latin typeface="Arial" panose="020B0604020202020204" pitchFamily="34" charset="0"/>
                          <a:ea typeface="Lato Semibold" panose="020F0502020204030203" pitchFamily="34" charset="0"/>
                          <a:cs typeface="Arial" panose="020B0604020202020204" pitchFamily="34" charset="0"/>
                        </a:rPr>
                        <a:t>Icon</a:t>
                      </a:r>
                    </a:p>
                  </a:txBody>
                  <a:tcPr/>
                </a:tc>
                <a:tc>
                  <a:txBody>
                    <a:bodyPr/>
                    <a:lstStyle/>
                    <a:p>
                      <a:pPr algn="l"/>
                      <a:r>
                        <a:rPr lang="en-US" sz="2000" b="0">
                          <a:latin typeface="Arial" panose="020B0604020202020204" pitchFamily="34" charset="0"/>
                          <a:ea typeface="Lato Semibold" panose="020F0502020204030203" pitchFamily="34" charset="0"/>
                          <a:cs typeface="Arial" panose="020B0604020202020204" pitchFamily="34" charset="0"/>
                        </a:rPr>
                        <a:t>Description</a:t>
                      </a:r>
                    </a:p>
                  </a:txBody>
                  <a:tcPr/>
                </a:tc>
                <a:extLst>
                  <a:ext uri="{0D108BD9-81ED-4DB2-BD59-A6C34878D82A}">
                    <a16:rowId xmlns:a16="http://schemas.microsoft.com/office/drawing/2014/main" val="610625009"/>
                  </a:ext>
                </a:extLst>
              </a:tr>
              <a:tr h="754608">
                <a:tc>
                  <a:txBody>
                    <a:bodyPr/>
                    <a:lstStyle/>
                    <a:p>
                      <a:pPr algn="ctr"/>
                      <a:r>
                        <a:rPr lang="en-US" sz="1800" b="0">
                          <a:latin typeface="Arial" panose="020B0604020202020204" pitchFamily="34" charset="0"/>
                          <a:cs typeface="Arial" panose="020B0604020202020204" pitchFamily="34" charset="0"/>
                        </a:rPr>
                        <a:t>1</a:t>
                      </a:r>
                    </a:p>
                  </a:txBody>
                  <a:tcPr/>
                </a:tc>
                <a:tc>
                  <a:txBody>
                    <a:bodyPr/>
                    <a:lstStyle/>
                    <a:p>
                      <a:pPr marL="0" indent="0">
                        <a:buNone/>
                      </a:pPr>
                      <a:r>
                        <a:rPr lang="en-US" sz="1600" b="0">
                          <a:latin typeface="Arial" panose="020B0604020202020204" pitchFamily="34" charset="0"/>
                          <a:cs typeface="Arial" panose="020B0604020202020204" pitchFamily="34" charset="0"/>
                        </a:rPr>
                        <a:t>Deactivate selected user accounts in bulk</a:t>
                      </a:r>
                    </a:p>
                  </a:txBody>
                  <a:tcPr/>
                </a:tc>
                <a:extLst>
                  <a:ext uri="{0D108BD9-81ED-4DB2-BD59-A6C34878D82A}">
                    <a16:rowId xmlns:a16="http://schemas.microsoft.com/office/drawing/2014/main" val="288956801"/>
                  </a:ext>
                </a:extLst>
              </a:tr>
              <a:tr h="596510">
                <a:tc>
                  <a:txBody>
                    <a:bodyPr/>
                    <a:lstStyle/>
                    <a:p>
                      <a:pPr algn="ctr"/>
                      <a:r>
                        <a:rPr lang="en-US" sz="1800" b="0">
                          <a:latin typeface="Arial" panose="020B0604020202020204" pitchFamily="34" charset="0"/>
                          <a:cs typeface="Arial" panose="020B0604020202020204" pitchFamily="34" charset="0"/>
                        </a:rPr>
                        <a:t>2</a:t>
                      </a:r>
                    </a:p>
                  </a:txBody>
                  <a:tcPr/>
                </a:tc>
                <a:tc>
                  <a:txBody>
                    <a:bodyPr/>
                    <a:lstStyle/>
                    <a:p>
                      <a:r>
                        <a:rPr lang="en-US" sz="1600" b="0">
                          <a:latin typeface="Arial" panose="020B0604020202020204" pitchFamily="34" charset="0"/>
                          <a:cs typeface="Arial" panose="020B0604020202020204" pitchFamily="34" charset="0"/>
                        </a:rPr>
                        <a:t>Export selected user accounts</a:t>
                      </a:r>
                    </a:p>
                  </a:txBody>
                  <a:tcPr/>
                </a:tc>
                <a:extLst>
                  <a:ext uri="{0D108BD9-81ED-4DB2-BD59-A6C34878D82A}">
                    <a16:rowId xmlns:a16="http://schemas.microsoft.com/office/drawing/2014/main" val="3882349522"/>
                  </a:ext>
                </a:extLst>
              </a:tr>
              <a:tr h="604047">
                <a:tc>
                  <a:txBody>
                    <a:bodyPr/>
                    <a:lstStyle/>
                    <a:p>
                      <a:pPr algn="ctr"/>
                      <a:r>
                        <a:rPr lang="en-US" sz="1800" b="0">
                          <a:latin typeface="Arial" panose="020B0604020202020204" pitchFamily="34" charset="0"/>
                          <a:cs typeface="Arial" panose="020B0604020202020204" pitchFamily="34" charset="0"/>
                        </a:rPr>
                        <a:t>3</a:t>
                      </a:r>
                    </a:p>
                  </a:txBody>
                  <a:tcPr/>
                </a:tc>
                <a:tc>
                  <a:txBody>
                    <a:bodyPr/>
                    <a:lstStyle/>
                    <a:p>
                      <a:r>
                        <a:rPr lang="en-US" sz="1600" b="0" dirty="0">
                          <a:latin typeface="Arial" panose="020B0604020202020204" pitchFamily="34" charset="0"/>
                          <a:cs typeface="Arial" panose="020B0604020202020204" pitchFamily="34" charset="0"/>
                        </a:rPr>
                        <a:t>Cancel clears the selection of the  highlighted user account </a:t>
                      </a:r>
                    </a:p>
                  </a:txBody>
                  <a:tcPr/>
                </a:tc>
                <a:extLst>
                  <a:ext uri="{0D108BD9-81ED-4DB2-BD59-A6C34878D82A}">
                    <a16:rowId xmlns:a16="http://schemas.microsoft.com/office/drawing/2014/main" val="3620317431"/>
                  </a:ext>
                </a:extLst>
              </a:tr>
            </a:tbl>
          </a:graphicData>
        </a:graphic>
      </p:graphicFrame>
      <p:pic>
        <p:nvPicPr>
          <p:cNvPr id="7" name="Picture 6">
            <a:extLst>
              <a:ext uri="{FF2B5EF4-FFF2-40B4-BE49-F238E27FC236}">
                <a16:creationId xmlns:a16="http://schemas.microsoft.com/office/drawing/2014/main" id="{DC68E355-9CA3-4DB3-9A95-FAF7549737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23203" y="43872"/>
            <a:ext cx="669407" cy="669407"/>
          </a:xfrm>
          <a:prstGeom prst="rect">
            <a:avLst/>
          </a:prstGeom>
          <a:effectLst>
            <a:outerShdw blurRad="50800" dist="38100" dir="5400000" algn="t" rotWithShape="0">
              <a:prstClr val="black">
                <a:alpha val="40000"/>
              </a:prstClr>
            </a:outerShdw>
          </a:effectLst>
        </p:spPr>
      </p:pic>
      <p:pic>
        <p:nvPicPr>
          <p:cNvPr id="4" name="Picture 3">
            <a:extLst>
              <a:ext uri="{FF2B5EF4-FFF2-40B4-BE49-F238E27FC236}">
                <a16:creationId xmlns:a16="http://schemas.microsoft.com/office/drawing/2014/main" id="{33E552CA-85D8-92A9-7C98-2530D802A989}"/>
              </a:ext>
            </a:extLst>
          </p:cNvPr>
          <p:cNvPicPr>
            <a:picLocks noChangeAspect="1"/>
          </p:cNvPicPr>
          <p:nvPr/>
        </p:nvPicPr>
        <p:blipFill>
          <a:blip r:embed="rId3"/>
          <a:stretch>
            <a:fillRect/>
          </a:stretch>
        </p:blipFill>
        <p:spPr>
          <a:xfrm>
            <a:off x="223234" y="1265679"/>
            <a:ext cx="8603644" cy="4326640"/>
          </a:xfrm>
          <a:prstGeom prst="rect">
            <a:avLst/>
          </a:prstGeom>
        </p:spPr>
      </p:pic>
    </p:spTree>
    <p:extLst>
      <p:ext uri="{BB962C8B-B14F-4D97-AF65-F5344CB8AC3E}">
        <p14:creationId xmlns:p14="http://schemas.microsoft.com/office/powerpoint/2010/main" val="41673332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E408C-A4D7-457F-9AF3-3D473B5258D3}"/>
              </a:ext>
            </a:extLst>
          </p:cNvPr>
          <p:cNvSpPr>
            <a:spLocks noGrp="1"/>
          </p:cNvSpPr>
          <p:nvPr>
            <p:ph type="title"/>
          </p:nvPr>
        </p:nvSpPr>
        <p:spPr/>
        <p:txBody>
          <a:bodyPr/>
          <a:lstStyle/>
          <a:p>
            <a:r>
              <a:rPr lang="en-US" b="0">
                <a:latin typeface="Arial" panose="020B0604020202020204" pitchFamily="34" charset="0"/>
                <a:cs typeface="Arial" panose="020B0604020202020204" pitchFamily="34" charset="0"/>
              </a:rPr>
              <a:t>Create New User</a:t>
            </a:r>
          </a:p>
        </p:txBody>
      </p:sp>
      <p:pic>
        <p:nvPicPr>
          <p:cNvPr id="4" name="Picture 3">
            <a:extLst>
              <a:ext uri="{FF2B5EF4-FFF2-40B4-BE49-F238E27FC236}">
                <a16:creationId xmlns:a16="http://schemas.microsoft.com/office/drawing/2014/main" id="{981C1943-CD41-46CE-AE6F-DC400F47F1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23203" y="43872"/>
            <a:ext cx="669407" cy="669407"/>
          </a:xfrm>
          <a:prstGeom prst="rect">
            <a:avLst/>
          </a:prstGeom>
          <a:effectLst>
            <a:outerShdw blurRad="50800" dist="38100" dir="5400000" algn="t" rotWithShape="0">
              <a:prstClr val="black">
                <a:alpha val="40000"/>
              </a:prstClr>
            </a:outerShdw>
          </a:effectLst>
        </p:spPr>
      </p:pic>
      <p:graphicFrame>
        <p:nvGraphicFramePr>
          <p:cNvPr id="11" name="Table 10">
            <a:extLst>
              <a:ext uri="{FF2B5EF4-FFF2-40B4-BE49-F238E27FC236}">
                <a16:creationId xmlns:a16="http://schemas.microsoft.com/office/drawing/2014/main" id="{DDFCA7F5-EB88-4083-9692-D83116C091DE}"/>
              </a:ext>
            </a:extLst>
          </p:cNvPr>
          <p:cNvGraphicFramePr>
            <a:graphicFrameLocks noGrp="1"/>
          </p:cNvGraphicFramePr>
          <p:nvPr>
            <p:extLst>
              <p:ext uri="{D42A27DB-BD31-4B8C-83A1-F6EECF244321}">
                <p14:modId xmlns:p14="http://schemas.microsoft.com/office/powerpoint/2010/main" val="2464329121"/>
              </p:ext>
            </p:extLst>
          </p:nvPr>
        </p:nvGraphicFramePr>
        <p:xfrm>
          <a:off x="8656789" y="862604"/>
          <a:ext cx="3297569" cy="5783978"/>
        </p:xfrm>
        <a:graphic>
          <a:graphicData uri="http://schemas.openxmlformats.org/drawingml/2006/table">
            <a:tbl>
              <a:tblPr firstRow="1" bandRow="1">
                <a:tableStyleId>{69012ECD-51FC-41F1-AA8D-1B2483CD663E}</a:tableStyleId>
              </a:tblPr>
              <a:tblGrid>
                <a:gridCol w="759469">
                  <a:extLst>
                    <a:ext uri="{9D8B030D-6E8A-4147-A177-3AD203B41FA5}">
                      <a16:colId xmlns:a16="http://schemas.microsoft.com/office/drawing/2014/main" val="2671576022"/>
                    </a:ext>
                  </a:extLst>
                </a:gridCol>
                <a:gridCol w="2538100">
                  <a:extLst>
                    <a:ext uri="{9D8B030D-6E8A-4147-A177-3AD203B41FA5}">
                      <a16:colId xmlns:a16="http://schemas.microsoft.com/office/drawing/2014/main" val="4060567364"/>
                    </a:ext>
                  </a:extLst>
                </a:gridCol>
              </a:tblGrid>
              <a:tr h="425051">
                <a:tc>
                  <a:txBody>
                    <a:bodyPr/>
                    <a:lstStyle/>
                    <a:p>
                      <a:pPr algn="ctr"/>
                      <a:r>
                        <a:rPr lang="en-US" sz="2000" b="0" dirty="0">
                          <a:latin typeface="Arial" panose="020B0604020202020204" pitchFamily="34" charset="0"/>
                          <a:ea typeface="Lato Semibold" panose="020F0502020204030203" pitchFamily="34" charset="0"/>
                          <a:cs typeface="Arial" panose="020B0604020202020204" pitchFamily="34" charset="0"/>
                        </a:rPr>
                        <a:t>Step</a:t>
                      </a:r>
                    </a:p>
                  </a:txBody>
                  <a:tcPr/>
                </a:tc>
                <a:tc>
                  <a:txBody>
                    <a:bodyPr/>
                    <a:lstStyle/>
                    <a:p>
                      <a:pPr algn="l"/>
                      <a:r>
                        <a:rPr lang="en-US" sz="2000" b="0" dirty="0">
                          <a:latin typeface="Arial" panose="020B0604020202020204" pitchFamily="34" charset="0"/>
                          <a:ea typeface="Lato Semibold" panose="020F0502020204030203" pitchFamily="34" charset="0"/>
                          <a:cs typeface="Arial" panose="020B0604020202020204" pitchFamily="34" charset="0"/>
                        </a:rPr>
                        <a:t>Description</a:t>
                      </a:r>
                    </a:p>
                  </a:txBody>
                  <a:tcPr/>
                </a:tc>
                <a:extLst>
                  <a:ext uri="{0D108BD9-81ED-4DB2-BD59-A6C34878D82A}">
                    <a16:rowId xmlns:a16="http://schemas.microsoft.com/office/drawing/2014/main" val="610625009"/>
                  </a:ext>
                </a:extLst>
              </a:tr>
              <a:tr h="754608">
                <a:tc>
                  <a:txBody>
                    <a:bodyPr/>
                    <a:lstStyle/>
                    <a:p>
                      <a:pPr algn="ctr"/>
                      <a:r>
                        <a:rPr lang="en-US" sz="1800" b="0" dirty="0">
                          <a:latin typeface="Arial" panose="020B0604020202020204" pitchFamily="34" charset="0"/>
                          <a:cs typeface="Arial" panose="020B0604020202020204" pitchFamily="34" charset="0"/>
                        </a:rPr>
                        <a:t>1</a:t>
                      </a:r>
                    </a:p>
                  </a:txBody>
                  <a:tcPr/>
                </a:tc>
                <a:tc>
                  <a:txBody>
                    <a:bodyPr/>
                    <a:lstStyle/>
                    <a:p>
                      <a:pPr marL="0" indent="0">
                        <a:buNone/>
                      </a:pPr>
                      <a:r>
                        <a:rPr lang="en-US" sz="1600" b="0">
                          <a:latin typeface="Arial" panose="020B0604020202020204" pitchFamily="34" charset="0"/>
                          <a:cs typeface="Arial" panose="020B0604020202020204" pitchFamily="34" charset="0"/>
                        </a:rPr>
                        <a:t>Populate the required information for the user account; username, first &amp; last name, and valid email address.</a:t>
                      </a:r>
                    </a:p>
                  </a:txBody>
                  <a:tcPr/>
                </a:tc>
                <a:extLst>
                  <a:ext uri="{0D108BD9-81ED-4DB2-BD59-A6C34878D82A}">
                    <a16:rowId xmlns:a16="http://schemas.microsoft.com/office/drawing/2014/main" val="288956801"/>
                  </a:ext>
                </a:extLst>
              </a:tr>
              <a:tr h="596510">
                <a:tc>
                  <a:txBody>
                    <a:bodyPr/>
                    <a:lstStyle/>
                    <a:p>
                      <a:pPr algn="ctr"/>
                      <a:r>
                        <a:rPr lang="en-US" sz="1800" b="0">
                          <a:latin typeface="Arial" panose="020B0604020202020204" pitchFamily="34" charset="0"/>
                          <a:cs typeface="Arial" panose="020B0604020202020204" pitchFamily="34" charset="0"/>
                        </a:rPr>
                        <a:t>2</a:t>
                      </a:r>
                    </a:p>
                  </a:txBody>
                  <a:tcPr/>
                </a:tc>
                <a:tc>
                  <a:txBody>
                    <a:bodyPr/>
                    <a:lstStyle/>
                    <a:p>
                      <a:r>
                        <a:rPr lang="en-US" sz="1600" b="0" dirty="0">
                          <a:latin typeface="Arial" panose="020B0604020202020204" pitchFamily="34" charset="0"/>
                          <a:cs typeface="Arial" panose="020B0604020202020204" pitchFamily="34" charset="0"/>
                        </a:rPr>
                        <a:t>Select the role for the user account from the drop-down.</a:t>
                      </a:r>
                    </a:p>
                  </a:txBody>
                  <a:tcPr/>
                </a:tc>
                <a:extLst>
                  <a:ext uri="{0D108BD9-81ED-4DB2-BD59-A6C34878D82A}">
                    <a16:rowId xmlns:a16="http://schemas.microsoft.com/office/drawing/2014/main" val="3882349522"/>
                  </a:ext>
                </a:extLst>
              </a:tr>
              <a:tr h="604047">
                <a:tc>
                  <a:txBody>
                    <a:bodyPr/>
                    <a:lstStyle/>
                    <a:p>
                      <a:pPr algn="ctr"/>
                      <a:r>
                        <a:rPr lang="en-US" sz="1800" b="0" dirty="0">
                          <a:latin typeface="Arial" panose="020B0604020202020204" pitchFamily="34" charset="0"/>
                          <a:cs typeface="Arial" panose="020B0604020202020204" pitchFamily="34" charset="0"/>
                        </a:rPr>
                        <a:t>3</a:t>
                      </a:r>
                    </a:p>
                  </a:txBody>
                  <a:tcPr/>
                </a:tc>
                <a:tc>
                  <a:txBody>
                    <a:bodyPr/>
                    <a:lstStyle/>
                    <a:p>
                      <a:r>
                        <a:rPr lang="en-US" sz="1600" b="0">
                          <a:latin typeface="Arial" panose="020B0604020202020204" pitchFamily="34" charset="0"/>
                          <a:cs typeface="Arial" panose="020B0604020202020204" pitchFamily="34" charset="0"/>
                        </a:rPr>
                        <a:t>Select the school for the user account.</a:t>
                      </a:r>
                    </a:p>
                  </a:txBody>
                  <a:tcPr/>
                </a:tc>
                <a:extLst>
                  <a:ext uri="{0D108BD9-81ED-4DB2-BD59-A6C34878D82A}">
                    <a16:rowId xmlns:a16="http://schemas.microsoft.com/office/drawing/2014/main" val="3620317431"/>
                  </a:ext>
                </a:extLst>
              </a:tr>
              <a:tr h="754608">
                <a:tc>
                  <a:txBody>
                    <a:bodyPr/>
                    <a:lstStyle/>
                    <a:p>
                      <a:pPr algn="ctr"/>
                      <a:r>
                        <a:rPr lang="en-US" sz="1800" b="0">
                          <a:latin typeface="Arial" panose="020B0604020202020204" pitchFamily="34" charset="0"/>
                          <a:cs typeface="Arial" panose="020B0604020202020204" pitchFamily="34" charset="0"/>
                        </a:rPr>
                        <a:t>4</a:t>
                      </a:r>
                    </a:p>
                  </a:txBody>
                  <a:tcPr/>
                </a:tc>
                <a:tc>
                  <a:txBody>
                    <a:bodyPr/>
                    <a:lstStyle/>
                    <a:p>
                      <a:r>
                        <a:rPr lang="en-US" sz="1600" b="0" dirty="0">
                          <a:latin typeface="Arial" panose="020B0604020202020204" pitchFamily="34" charset="0"/>
                          <a:cs typeface="Arial" panose="020B0604020202020204" pitchFamily="34" charset="0"/>
                        </a:rPr>
                        <a:t>The program for the user account is set by default to BIE Science Benchmark and BIE Science Assessment.</a:t>
                      </a:r>
                    </a:p>
                  </a:txBody>
                  <a:tcPr/>
                </a:tc>
                <a:extLst>
                  <a:ext uri="{0D108BD9-81ED-4DB2-BD59-A6C34878D82A}">
                    <a16:rowId xmlns:a16="http://schemas.microsoft.com/office/drawing/2014/main" val="1415702301"/>
                  </a:ext>
                </a:extLst>
              </a:tr>
              <a:tr h="754608">
                <a:tc>
                  <a:txBody>
                    <a:bodyPr/>
                    <a:lstStyle/>
                    <a:p>
                      <a:pPr algn="ctr"/>
                      <a:r>
                        <a:rPr lang="en-US" sz="1800" b="0">
                          <a:latin typeface="Arial" panose="020B0604020202020204" pitchFamily="34" charset="0"/>
                          <a:cs typeface="Arial" panose="020B0604020202020204" pitchFamily="34" charset="0"/>
                        </a:rPr>
                        <a:t>5</a:t>
                      </a:r>
                    </a:p>
                  </a:txBody>
                  <a:tcPr/>
                </a:tc>
                <a:tc>
                  <a:txBody>
                    <a:bodyPr/>
                    <a:lstStyle/>
                    <a:p>
                      <a:r>
                        <a:rPr lang="en-US" sz="1600" b="0" dirty="0">
                          <a:latin typeface="Arial" panose="020B0604020202020204" pitchFamily="34" charset="0"/>
                          <a:cs typeface="Arial" panose="020B0604020202020204" pitchFamily="34" charset="0"/>
                        </a:rPr>
                        <a:t>Click Save User, this action creates the user account and emails account information to new user.</a:t>
                      </a:r>
                    </a:p>
                  </a:txBody>
                  <a:tcPr/>
                </a:tc>
                <a:extLst>
                  <a:ext uri="{0D108BD9-81ED-4DB2-BD59-A6C34878D82A}">
                    <a16:rowId xmlns:a16="http://schemas.microsoft.com/office/drawing/2014/main" val="744303674"/>
                  </a:ext>
                </a:extLst>
              </a:tr>
            </a:tbl>
          </a:graphicData>
        </a:graphic>
      </p:graphicFrame>
      <p:pic>
        <p:nvPicPr>
          <p:cNvPr id="8" name="Picture 7">
            <a:extLst>
              <a:ext uri="{FF2B5EF4-FFF2-40B4-BE49-F238E27FC236}">
                <a16:creationId xmlns:a16="http://schemas.microsoft.com/office/drawing/2014/main" id="{2C2BB535-2327-A6DD-34D4-2949F33688B5}"/>
              </a:ext>
            </a:extLst>
          </p:cNvPr>
          <p:cNvPicPr>
            <a:picLocks noChangeAspect="1"/>
          </p:cNvPicPr>
          <p:nvPr/>
        </p:nvPicPr>
        <p:blipFill>
          <a:blip r:embed="rId3"/>
          <a:stretch>
            <a:fillRect/>
          </a:stretch>
        </p:blipFill>
        <p:spPr>
          <a:xfrm>
            <a:off x="343741" y="862604"/>
            <a:ext cx="8012898" cy="5704859"/>
          </a:xfrm>
          <a:prstGeom prst="rect">
            <a:avLst/>
          </a:prstGeom>
        </p:spPr>
      </p:pic>
      <p:sp>
        <p:nvSpPr>
          <p:cNvPr id="3" name="TextBox 2">
            <a:extLst>
              <a:ext uri="{FF2B5EF4-FFF2-40B4-BE49-F238E27FC236}">
                <a16:creationId xmlns:a16="http://schemas.microsoft.com/office/drawing/2014/main" id="{36B43CE7-2839-0F90-A5ED-52F42F1B702A}"/>
              </a:ext>
            </a:extLst>
          </p:cNvPr>
          <p:cNvSpPr txBox="1"/>
          <p:nvPr/>
        </p:nvSpPr>
        <p:spPr>
          <a:xfrm>
            <a:off x="4596063" y="1253152"/>
            <a:ext cx="3573379" cy="369332"/>
          </a:xfrm>
          <a:prstGeom prst="rect">
            <a:avLst/>
          </a:prstGeom>
          <a:noFill/>
        </p:spPr>
        <p:txBody>
          <a:bodyPr wrap="square" rtlCol="0">
            <a:spAutoFit/>
          </a:bodyPr>
          <a:lstStyle/>
          <a:p>
            <a:r>
              <a:rPr lang="en-US" i="1" dirty="0">
                <a:solidFill>
                  <a:srgbClr val="FF0000"/>
                </a:solidFill>
              </a:rPr>
              <a:t>Note: STC can create local accounts</a:t>
            </a:r>
          </a:p>
        </p:txBody>
      </p:sp>
      <p:pic>
        <p:nvPicPr>
          <p:cNvPr id="5" name="Picture 4">
            <a:extLst>
              <a:ext uri="{FF2B5EF4-FFF2-40B4-BE49-F238E27FC236}">
                <a16:creationId xmlns:a16="http://schemas.microsoft.com/office/drawing/2014/main" id="{47A475C6-4AAA-F9CA-0DF4-E5F196419F6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74804" y="1002024"/>
            <a:ext cx="468124" cy="502255"/>
          </a:xfrm>
          <a:prstGeom prst="rect">
            <a:avLst/>
          </a:prstGeom>
        </p:spPr>
      </p:pic>
    </p:spTree>
    <p:extLst>
      <p:ext uri="{BB962C8B-B14F-4D97-AF65-F5344CB8AC3E}">
        <p14:creationId xmlns:p14="http://schemas.microsoft.com/office/powerpoint/2010/main" val="42617143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D08B3-6625-4D1F-8B04-3281F694A1C3}"/>
              </a:ext>
            </a:extLst>
          </p:cNvPr>
          <p:cNvSpPr>
            <a:spLocks noGrp="1"/>
          </p:cNvSpPr>
          <p:nvPr>
            <p:ph type="title"/>
          </p:nvPr>
        </p:nvSpPr>
        <p:spPr/>
        <p:txBody>
          <a:bodyPr/>
          <a:lstStyle/>
          <a:p>
            <a:r>
              <a:rPr lang="en-US" b="0" dirty="0">
                <a:latin typeface="Arial" panose="020B0604020202020204" pitchFamily="34" charset="0"/>
                <a:cs typeface="Arial" panose="020B0604020202020204" pitchFamily="34" charset="0"/>
              </a:rPr>
              <a:t>Import Users</a:t>
            </a:r>
          </a:p>
        </p:txBody>
      </p:sp>
      <p:graphicFrame>
        <p:nvGraphicFramePr>
          <p:cNvPr id="6" name="Table 5">
            <a:extLst>
              <a:ext uri="{FF2B5EF4-FFF2-40B4-BE49-F238E27FC236}">
                <a16:creationId xmlns:a16="http://schemas.microsoft.com/office/drawing/2014/main" id="{619D3073-2281-46A9-946C-CB336CC7EB93}"/>
              </a:ext>
            </a:extLst>
          </p:cNvPr>
          <p:cNvGraphicFramePr>
            <a:graphicFrameLocks noGrp="1"/>
          </p:cNvGraphicFramePr>
          <p:nvPr>
            <p:extLst>
              <p:ext uri="{D42A27DB-BD31-4B8C-83A1-F6EECF244321}">
                <p14:modId xmlns:p14="http://schemas.microsoft.com/office/powerpoint/2010/main" val="1439722144"/>
              </p:ext>
            </p:extLst>
          </p:nvPr>
        </p:nvGraphicFramePr>
        <p:xfrm>
          <a:off x="8726363" y="922944"/>
          <a:ext cx="3248030" cy="5378507"/>
        </p:xfrm>
        <a:graphic>
          <a:graphicData uri="http://schemas.openxmlformats.org/drawingml/2006/table">
            <a:tbl>
              <a:tblPr firstRow="1" bandRow="1">
                <a:tableStyleId>{69012ECD-51FC-41F1-AA8D-1B2483CD663E}</a:tableStyleId>
              </a:tblPr>
              <a:tblGrid>
                <a:gridCol w="709930">
                  <a:extLst>
                    <a:ext uri="{9D8B030D-6E8A-4147-A177-3AD203B41FA5}">
                      <a16:colId xmlns:a16="http://schemas.microsoft.com/office/drawing/2014/main" val="2671576022"/>
                    </a:ext>
                  </a:extLst>
                </a:gridCol>
                <a:gridCol w="2538100">
                  <a:extLst>
                    <a:ext uri="{9D8B030D-6E8A-4147-A177-3AD203B41FA5}">
                      <a16:colId xmlns:a16="http://schemas.microsoft.com/office/drawing/2014/main" val="4060567364"/>
                    </a:ext>
                  </a:extLst>
                </a:gridCol>
              </a:tblGrid>
              <a:tr h="425051">
                <a:tc>
                  <a:txBody>
                    <a:bodyPr/>
                    <a:lstStyle/>
                    <a:p>
                      <a:pPr algn="ctr"/>
                      <a:r>
                        <a:rPr lang="en-US" sz="2000" b="0" dirty="0">
                          <a:latin typeface="Arial" panose="020B0604020202020204" pitchFamily="34" charset="0"/>
                          <a:ea typeface="Lato Semibold" panose="020F0502020204030203" pitchFamily="34" charset="0"/>
                          <a:cs typeface="Arial" panose="020B0604020202020204" pitchFamily="34" charset="0"/>
                        </a:rPr>
                        <a:t>Step</a:t>
                      </a:r>
                    </a:p>
                  </a:txBody>
                  <a:tcPr/>
                </a:tc>
                <a:tc>
                  <a:txBody>
                    <a:bodyPr/>
                    <a:lstStyle/>
                    <a:p>
                      <a:pPr algn="l"/>
                      <a:r>
                        <a:rPr lang="en-US" sz="2000" b="0">
                          <a:latin typeface="Arial" panose="020B0604020202020204" pitchFamily="34" charset="0"/>
                          <a:ea typeface="Lato Semibold" panose="020F0502020204030203" pitchFamily="34" charset="0"/>
                          <a:cs typeface="Arial" panose="020B0604020202020204" pitchFamily="34" charset="0"/>
                        </a:rPr>
                        <a:t>Description</a:t>
                      </a:r>
                    </a:p>
                  </a:txBody>
                  <a:tcPr/>
                </a:tc>
                <a:extLst>
                  <a:ext uri="{0D108BD9-81ED-4DB2-BD59-A6C34878D82A}">
                    <a16:rowId xmlns:a16="http://schemas.microsoft.com/office/drawing/2014/main" val="610625009"/>
                  </a:ext>
                </a:extLst>
              </a:tr>
              <a:tr h="754608">
                <a:tc>
                  <a:txBody>
                    <a:bodyPr/>
                    <a:lstStyle/>
                    <a:p>
                      <a:pPr algn="ctr"/>
                      <a:r>
                        <a:rPr lang="en-US" sz="1800" b="0">
                          <a:latin typeface="Arial" panose="020B0604020202020204" pitchFamily="34" charset="0"/>
                          <a:cs typeface="Arial" panose="020B0604020202020204" pitchFamily="34" charset="0"/>
                        </a:rPr>
                        <a:t>1</a:t>
                      </a:r>
                    </a:p>
                  </a:txBody>
                  <a:tcPr/>
                </a:tc>
                <a:tc>
                  <a:txBody>
                    <a:bodyPr/>
                    <a:lstStyle/>
                    <a:p>
                      <a:pPr marL="0" indent="0">
                        <a:buNone/>
                      </a:pPr>
                      <a:r>
                        <a:rPr lang="en-US" sz="1600" b="0" dirty="0">
                          <a:latin typeface="Arial" panose="020B0604020202020204" pitchFamily="34" charset="0"/>
                          <a:cs typeface="Arial" panose="020B0604020202020204" pitchFamily="34" charset="0"/>
                        </a:rPr>
                        <a:t>Download the User Upload template.</a:t>
                      </a:r>
                    </a:p>
                  </a:txBody>
                  <a:tcPr/>
                </a:tc>
                <a:extLst>
                  <a:ext uri="{0D108BD9-81ED-4DB2-BD59-A6C34878D82A}">
                    <a16:rowId xmlns:a16="http://schemas.microsoft.com/office/drawing/2014/main" val="288956801"/>
                  </a:ext>
                </a:extLst>
              </a:tr>
              <a:tr h="596510">
                <a:tc>
                  <a:txBody>
                    <a:bodyPr/>
                    <a:lstStyle/>
                    <a:p>
                      <a:pPr algn="ctr"/>
                      <a:r>
                        <a:rPr lang="en-US" sz="1800" b="0">
                          <a:latin typeface="Arial" panose="020B0604020202020204" pitchFamily="34" charset="0"/>
                          <a:cs typeface="Arial" panose="020B0604020202020204" pitchFamily="34" charset="0"/>
                        </a:rPr>
                        <a:t>2</a:t>
                      </a:r>
                    </a:p>
                  </a:txBody>
                  <a:tcPr/>
                </a:tc>
                <a:tc>
                  <a:txBody>
                    <a:bodyPr/>
                    <a:lstStyle/>
                    <a:p>
                      <a:r>
                        <a:rPr lang="en-US" sz="1600" b="0" dirty="0">
                          <a:latin typeface="Arial" panose="020B0604020202020204" pitchFamily="34" charset="0"/>
                          <a:cs typeface="Arial" panose="020B0604020202020204" pitchFamily="34" charset="0"/>
                        </a:rPr>
                        <a:t>Populate the upload template with valid values, the first six fields are required, and the file limit is 30 users.</a:t>
                      </a:r>
                    </a:p>
                  </a:txBody>
                  <a:tcPr/>
                </a:tc>
                <a:extLst>
                  <a:ext uri="{0D108BD9-81ED-4DB2-BD59-A6C34878D82A}">
                    <a16:rowId xmlns:a16="http://schemas.microsoft.com/office/drawing/2014/main" val="3882349522"/>
                  </a:ext>
                </a:extLst>
              </a:tr>
              <a:tr h="604047">
                <a:tc>
                  <a:txBody>
                    <a:bodyPr/>
                    <a:lstStyle/>
                    <a:p>
                      <a:pPr algn="ctr"/>
                      <a:r>
                        <a:rPr lang="en-US" sz="1800" b="0">
                          <a:latin typeface="Arial" panose="020B0604020202020204" pitchFamily="34" charset="0"/>
                          <a:cs typeface="Arial" panose="020B0604020202020204" pitchFamily="34" charset="0"/>
                        </a:rPr>
                        <a:t>3</a:t>
                      </a:r>
                    </a:p>
                  </a:txBody>
                  <a:tcPr/>
                </a:tc>
                <a:tc>
                  <a:txBody>
                    <a:bodyPr/>
                    <a:lstStyle/>
                    <a:p>
                      <a:r>
                        <a:rPr lang="en-US" sz="1600" b="0" dirty="0">
                          <a:latin typeface="Arial" panose="020B0604020202020204" pitchFamily="34" charset="0"/>
                          <a:cs typeface="Arial" panose="020B0604020202020204" pitchFamily="34" charset="0"/>
                        </a:rPr>
                        <a:t>Select the action, add new users or update existing users.</a:t>
                      </a:r>
                    </a:p>
                  </a:txBody>
                  <a:tcPr/>
                </a:tc>
                <a:extLst>
                  <a:ext uri="{0D108BD9-81ED-4DB2-BD59-A6C34878D82A}">
                    <a16:rowId xmlns:a16="http://schemas.microsoft.com/office/drawing/2014/main" val="3620317431"/>
                  </a:ext>
                </a:extLst>
              </a:tr>
              <a:tr h="754608">
                <a:tc>
                  <a:txBody>
                    <a:bodyPr/>
                    <a:lstStyle/>
                    <a:p>
                      <a:pPr algn="ctr"/>
                      <a:r>
                        <a:rPr lang="en-US" sz="1800" b="0">
                          <a:latin typeface="Arial" panose="020B0604020202020204" pitchFamily="34" charset="0"/>
                          <a:cs typeface="Arial" panose="020B0604020202020204" pitchFamily="34" charset="0"/>
                        </a:rPr>
                        <a:t>4</a:t>
                      </a:r>
                    </a:p>
                  </a:txBody>
                  <a:tcPr/>
                </a:tc>
                <a:tc>
                  <a:txBody>
                    <a:bodyPr/>
                    <a:lstStyle/>
                    <a:p>
                      <a:r>
                        <a:rPr lang="en-US" sz="1600" b="0" dirty="0">
                          <a:latin typeface="Arial" panose="020B0604020202020204" pitchFamily="34" charset="0"/>
                          <a:cs typeface="Arial" panose="020B0604020202020204" pitchFamily="34" charset="0"/>
                        </a:rPr>
                        <a:t>Choose the user upload file from your device.</a:t>
                      </a:r>
                    </a:p>
                  </a:txBody>
                  <a:tcPr/>
                </a:tc>
                <a:extLst>
                  <a:ext uri="{0D108BD9-81ED-4DB2-BD59-A6C34878D82A}">
                    <a16:rowId xmlns:a16="http://schemas.microsoft.com/office/drawing/2014/main" val="1415702301"/>
                  </a:ext>
                </a:extLst>
              </a:tr>
              <a:tr h="754608">
                <a:tc>
                  <a:txBody>
                    <a:bodyPr/>
                    <a:lstStyle/>
                    <a:p>
                      <a:pPr algn="ctr"/>
                      <a:r>
                        <a:rPr lang="en-US" sz="1800" b="0">
                          <a:latin typeface="Arial" panose="020B0604020202020204" pitchFamily="34" charset="0"/>
                          <a:cs typeface="Arial" panose="020B0604020202020204" pitchFamily="34" charset="0"/>
                        </a:rPr>
                        <a:t>5</a:t>
                      </a:r>
                    </a:p>
                  </a:txBody>
                  <a:tcPr/>
                </a:tc>
                <a:tc>
                  <a:txBody>
                    <a:bodyPr/>
                    <a:lstStyle/>
                    <a:p>
                      <a:r>
                        <a:rPr lang="en-US" sz="1600" b="0" dirty="0">
                          <a:latin typeface="Arial" panose="020B0604020202020204" pitchFamily="34" charset="0"/>
                          <a:cs typeface="Arial" panose="020B0604020202020204" pitchFamily="34" charset="0"/>
                        </a:rPr>
                        <a:t>Click Upload, you will receive immediate results on accounts created and if any records have errors.</a:t>
                      </a:r>
                    </a:p>
                  </a:txBody>
                  <a:tcPr/>
                </a:tc>
                <a:extLst>
                  <a:ext uri="{0D108BD9-81ED-4DB2-BD59-A6C34878D82A}">
                    <a16:rowId xmlns:a16="http://schemas.microsoft.com/office/drawing/2014/main" val="744303674"/>
                  </a:ext>
                </a:extLst>
              </a:tr>
            </a:tbl>
          </a:graphicData>
        </a:graphic>
      </p:graphicFrame>
      <p:pic>
        <p:nvPicPr>
          <p:cNvPr id="7" name="Picture 6">
            <a:extLst>
              <a:ext uri="{FF2B5EF4-FFF2-40B4-BE49-F238E27FC236}">
                <a16:creationId xmlns:a16="http://schemas.microsoft.com/office/drawing/2014/main" id="{A3B4FCAE-C2CD-4BB2-96D5-8694E4DFE3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23203" y="43872"/>
            <a:ext cx="669407" cy="669407"/>
          </a:xfrm>
          <a:prstGeom prst="rect">
            <a:avLst/>
          </a:prstGeom>
          <a:effectLst>
            <a:outerShdw blurRad="50800" dist="38100" dir="5400000" algn="t" rotWithShape="0">
              <a:prstClr val="black">
                <a:alpha val="40000"/>
              </a:prstClr>
            </a:outerShdw>
          </a:effectLst>
        </p:spPr>
      </p:pic>
      <p:pic>
        <p:nvPicPr>
          <p:cNvPr id="4" name="Picture 3">
            <a:extLst>
              <a:ext uri="{FF2B5EF4-FFF2-40B4-BE49-F238E27FC236}">
                <a16:creationId xmlns:a16="http://schemas.microsoft.com/office/drawing/2014/main" id="{090F430D-CFA9-3D69-81AF-FD8EE9E67932}"/>
              </a:ext>
            </a:extLst>
          </p:cNvPr>
          <p:cNvPicPr>
            <a:picLocks noChangeAspect="1"/>
          </p:cNvPicPr>
          <p:nvPr/>
        </p:nvPicPr>
        <p:blipFill>
          <a:blip r:embed="rId3"/>
          <a:stretch>
            <a:fillRect/>
          </a:stretch>
        </p:blipFill>
        <p:spPr>
          <a:xfrm>
            <a:off x="116103" y="922944"/>
            <a:ext cx="8456551" cy="5274425"/>
          </a:xfrm>
          <a:prstGeom prst="rect">
            <a:avLst/>
          </a:prstGeom>
        </p:spPr>
      </p:pic>
      <p:sp>
        <p:nvSpPr>
          <p:cNvPr id="5" name="Callout: Down Arrow 4">
            <a:extLst>
              <a:ext uri="{FF2B5EF4-FFF2-40B4-BE49-F238E27FC236}">
                <a16:creationId xmlns:a16="http://schemas.microsoft.com/office/drawing/2014/main" id="{744C66D2-5245-7334-804F-AD8BC3C01E9D}"/>
              </a:ext>
            </a:extLst>
          </p:cNvPr>
          <p:cNvSpPr/>
          <p:nvPr/>
        </p:nvSpPr>
        <p:spPr>
          <a:xfrm>
            <a:off x="4467685" y="2502291"/>
            <a:ext cx="3630439" cy="1231271"/>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t>Program 1 = BIE Science Assessment</a:t>
            </a:r>
          </a:p>
          <a:p>
            <a:r>
              <a:rPr lang="en-US"/>
              <a:t>Program 3 = BIE Science Benchmark</a:t>
            </a:r>
            <a:endParaRPr lang="en-US" dirty="0"/>
          </a:p>
        </p:txBody>
      </p:sp>
    </p:spTree>
    <p:extLst>
      <p:ext uri="{BB962C8B-B14F-4D97-AF65-F5344CB8AC3E}">
        <p14:creationId xmlns:p14="http://schemas.microsoft.com/office/powerpoint/2010/main" val="11743015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AC86FEC-63B9-6745-83BE-CEC209D6E4B4}"/>
              </a:ext>
            </a:extLst>
          </p:cNvPr>
          <p:cNvSpPr/>
          <p:nvPr/>
        </p:nvSpPr>
        <p:spPr>
          <a:xfrm>
            <a:off x="0" y="5542539"/>
            <a:ext cx="12219813" cy="1315461"/>
          </a:xfrm>
          <a:prstGeom prst="rect">
            <a:avLst/>
          </a:prstGeom>
          <a:solidFill>
            <a:srgbClr val="FF6D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 name="Oval 4">
            <a:extLst>
              <a:ext uri="{FF2B5EF4-FFF2-40B4-BE49-F238E27FC236}">
                <a16:creationId xmlns:a16="http://schemas.microsoft.com/office/drawing/2014/main" id="{4852E6AD-5DA2-2A4A-90F5-F83A422E52B7}"/>
              </a:ext>
            </a:extLst>
          </p:cNvPr>
          <p:cNvSpPr/>
          <p:nvPr/>
        </p:nvSpPr>
        <p:spPr>
          <a:xfrm>
            <a:off x="4884857" y="4220790"/>
            <a:ext cx="2977055" cy="3032930"/>
          </a:xfrm>
          <a:prstGeom prst="ellipse">
            <a:avLst/>
          </a:prstGeom>
          <a:solidFill>
            <a:schemeClr val="bg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7172" name="Picture 6">
            <a:extLst>
              <a:ext uri="{FF2B5EF4-FFF2-40B4-BE49-F238E27FC236}">
                <a16:creationId xmlns:a16="http://schemas.microsoft.com/office/drawing/2014/main" id="{23C43238-0827-9846-A3AA-D1B9DE705C07}"/>
              </a:ext>
            </a:extLst>
          </p:cNvPr>
          <p:cNvPicPr>
            <a:picLocks noChangeAspect="1" noChangeArrowheads="1"/>
          </p:cNvPicPr>
          <p:nvPr/>
        </p:nvPicPr>
        <p:blipFill>
          <a:blip r:embed="rId3"/>
          <a:srcRect/>
          <a:stretch/>
        </p:blipFill>
        <p:spPr bwMode="auto">
          <a:xfrm>
            <a:off x="791884" y="661441"/>
            <a:ext cx="1645920" cy="36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10">
            <a:extLst>
              <a:ext uri="{FF2B5EF4-FFF2-40B4-BE49-F238E27FC236}">
                <a16:creationId xmlns:a16="http://schemas.microsoft.com/office/drawing/2014/main" id="{3708EAF6-C19F-F740-BF16-81E3F1BF02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57411" y="4482041"/>
            <a:ext cx="2431946" cy="2431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9" name="Title 1">
            <a:extLst>
              <a:ext uri="{FF2B5EF4-FFF2-40B4-BE49-F238E27FC236}">
                <a16:creationId xmlns:a16="http://schemas.microsoft.com/office/drawing/2014/main" id="{635C7CEC-5EF0-B14F-B347-27DD35535CF9}"/>
              </a:ext>
            </a:extLst>
          </p:cNvPr>
          <p:cNvSpPr>
            <a:spLocks noGrp="1" noChangeArrowheads="1"/>
          </p:cNvSpPr>
          <p:nvPr>
            <p:ph type="ctrTitle"/>
          </p:nvPr>
        </p:nvSpPr>
        <p:spPr>
          <a:xfrm>
            <a:off x="791884" y="1584501"/>
            <a:ext cx="10476216" cy="1752477"/>
          </a:xfrm>
        </p:spPr>
        <p:txBody>
          <a:bodyPr anchor="t"/>
          <a:lstStyle/>
          <a:p>
            <a:pPr algn="l"/>
            <a:r>
              <a:rPr lang="en-US" altLang="en-US" sz="6600" dirty="0"/>
              <a:t>Bureau of Indian Education </a:t>
            </a:r>
            <a:br>
              <a:rPr lang="en-US" altLang="en-US" sz="6600" dirty="0"/>
            </a:br>
            <a:r>
              <a:rPr lang="en-US" altLang="en-US" sz="4400" dirty="0"/>
              <a:t>Science Assessment</a:t>
            </a:r>
          </a:p>
        </p:txBody>
      </p:sp>
      <p:pic>
        <p:nvPicPr>
          <p:cNvPr id="14" name="Picture 6">
            <a:extLst>
              <a:ext uri="{FF2B5EF4-FFF2-40B4-BE49-F238E27FC236}">
                <a16:creationId xmlns:a16="http://schemas.microsoft.com/office/drawing/2014/main" id="{1142DE26-ACC8-2A47-8D14-3D69DBBA1BD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p:blipFill>
        <p:spPr bwMode="auto">
          <a:xfrm>
            <a:off x="10157648" y="344418"/>
            <a:ext cx="1240083" cy="1240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Subtitle 2">
            <a:extLst>
              <a:ext uri="{FF2B5EF4-FFF2-40B4-BE49-F238E27FC236}">
                <a16:creationId xmlns:a16="http://schemas.microsoft.com/office/drawing/2014/main" id="{A58A94C3-617D-5640-B1A9-CD7D4D72540A}"/>
              </a:ext>
            </a:extLst>
          </p:cNvPr>
          <p:cNvSpPr txBox="1">
            <a:spLocks noChangeArrowheads="1"/>
          </p:cNvSpPr>
          <p:nvPr/>
        </p:nvSpPr>
        <p:spPr bwMode="auto">
          <a:xfrm>
            <a:off x="791883" y="3447835"/>
            <a:ext cx="6683737" cy="772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1" fontAlgn="base" hangingPunct="1">
              <a:lnSpc>
                <a:spcPct val="90000"/>
              </a:lnSpc>
              <a:spcBef>
                <a:spcPts val="1000"/>
              </a:spcBef>
              <a:spcAft>
                <a:spcPct val="0"/>
              </a:spcAft>
              <a:buClr>
                <a:srgbClr val="FA554D"/>
              </a:buClr>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1pPr>
            <a:lvl2pPr marL="457200" indent="0" algn="ctr" rtl="0" eaLnBrk="1" fontAlgn="base" hangingPunct="1">
              <a:lnSpc>
                <a:spcPct val="90000"/>
              </a:lnSpc>
              <a:spcBef>
                <a:spcPts val="500"/>
              </a:spcBef>
              <a:spcAft>
                <a:spcPct val="0"/>
              </a:spcAft>
              <a:buClr>
                <a:schemeClr val="tx2"/>
              </a:buClr>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2pPr>
            <a:lvl3pPr marL="914400" indent="0" algn="ctr" rtl="0" eaLnBrk="1" fontAlgn="base" hangingPunct="1">
              <a:lnSpc>
                <a:spcPct val="90000"/>
              </a:lnSpc>
              <a:spcBef>
                <a:spcPts val="500"/>
              </a:spcBef>
              <a:spcAft>
                <a:spcPct val="0"/>
              </a:spcAft>
              <a:buClr>
                <a:schemeClr val="tx2"/>
              </a:buClr>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600" indent="0" algn="ctr" rtl="0" eaLnBrk="1" fontAlgn="base" hangingPunct="1">
              <a:lnSpc>
                <a:spcPct val="90000"/>
              </a:lnSpc>
              <a:spcBef>
                <a:spcPts val="500"/>
              </a:spcBef>
              <a:spcAft>
                <a:spcPct val="0"/>
              </a:spcAft>
              <a:buClr>
                <a:srgbClr val="FF554D"/>
              </a:buClr>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4pPr>
            <a:lvl5pPr marL="1828800" indent="0" algn="ctr" rtl="0" eaLnBrk="1" fontAlgn="base" hangingPunct="1">
              <a:lnSpc>
                <a:spcPct val="90000"/>
              </a:lnSpc>
              <a:spcBef>
                <a:spcPts val="500"/>
              </a:spcBef>
              <a:spcAft>
                <a:spcPct val="0"/>
              </a:spcAft>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600"/>
              </a:spcBef>
              <a:spcAft>
                <a:spcPct val="0"/>
              </a:spcAft>
              <a:buClr>
                <a:srgbClr val="FA554D"/>
              </a:buClr>
              <a:buSzTx/>
              <a:buFont typeface="Arial" panose="020B0604020202020204" pitchFamily="34" charset="0"/>
              <a:buNone/>
              <a:tabLst/>
              <a:defRPr/>
            </a:pPr>
            <a:r>
              <a:rPr kumimoji="0" lang="en-US" altLang="en-US" sz="2000" b="0" i="0" u="none" strike="noStrike" kern="1200" cap="none" spc="0" normalizeH="0" baseline="0" noProof="0" dirty="0">
                <a:ln>
                  <a:noFill/>
                </a:ln>
                <a:solidFill>
                  <a:srgbClr val="1A1A1A"/>
                </a:solidFill>
                <a:effectLst/>
                <a:uLnTx/>
                <a:uFillTx/>
                <a:latin typeface="Georgia" panose="02040502050405020303" pitchFamily="18" charset="0"/>
                <a:ea typeface="+mn-ea"/>
                <a:cs typeface="Arial" panose="020B0604020202020204" pitchFamily="34" charset="0"/>
              </a:rPr>
              <a:t>Installing the Kiosk &amp; Site Readiness Testing</a:t>
            </a:r>
          </a:p>
          <a:p>
            <a:pPr marL="0" marR="0" lvl="0" indent="0" algn="l" defTabSz="914400" rtl="0" eaLnBrk="1" fontAlgn="base" latinLnBrk="0" hangingPunct="1">
              <a:lnSpc>
                <a:spcPct val="100000"/>
              </a:lnSpc>
              <a:spcBef>
                <a:spcPts val="600"/>
              </a:spcBef>
              <a:spcAft>
                <a:spcPct val="0"/>
              </a:spcAft>
              <a:buClr>
                <a:srgbClr val="FA554D"/>
              </a:buClr>
              <a:buSzTx/>
              <a:buFont typeface="Arial" panose="020B0604020202020204" pitchFamily="34" charset="0"/>
              <a:buNone/>
              <a:tabLst/>
              <a:defRPr/>
            </a:pPr>
            <a:r>
              <a:rPr kumimoji="0" lang="en-US" altLang="en-US" sz="2000" b="0" i="0" u="none" strike="noStrike" kern="1200" cap="none" spc="0" normalizeH="0" baseline="0" noProof="0" dirty="0">
                <a:ln>
                  <a:noFill/>
                </a:ln>
                <a:solidFill>
                  <a:srgbClr val="1A1A1A"/>
                </a:solidFill>
                <a:effectLst/>
                <a:uLnTx/>
                <a:uFillTx/>
                <a:latin typeface="Georgia" panose="02040502050405020303" pitchFamily="18" charset="0"/>
                <a:ea typeface="+mn-ea"/>
                <a:cs typeface="Arial" panose="020B0604020202020204" pitchFamily="34" charset="0"/>
              </a:rPr>
              <a:t>Spring 2024</a:t>
            </a:r>
          </a:p>
        </p:txBody>
      </p:sp>
    </p:spTree>
    <p:extLst>
      <p:ext uri="{BB962C8B-B14F-4D97-AF65-F5344CB8AC3E}">
        <p14:creationId xmlns:p14="http://schemas.microsoft.com/office/powerpoint/2010/main" val="458934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0A40CD1-9112-6057-6573-4C75FB07DFE8}"/>
              </a:ext>
            </a:extLst>
          </p:cNvPr>
          <p:cNvPicPr>
            <a:picLocks noChangeAspect="1"/>
          </p:cNvPicPr>
          <p:nvPr/>
        </p:nvPicPr>
        <p:blipFill>
          <a:blip r:embed="rId2"/>
          <a:stretch>
            <a:fillRect/>
          </a:stretch>
        </p:blipFill>
        <p:spPr>
          <a:xfrm>
            <a:off x="325183" y="881149"/>
            <a:ext cx="8524413" cy="5548745"/>
          </a:xfrm>
          <a:prstGeom prst="rect">
            <a:avLst/>
          </a:prstGeom>
        </p:spPr>
      </p:pic>
      <p:sp>
        <p:nvSpPr>
          <p:cNvPr id="2" name="Title 1">
            <a:extLst>
              <a:ext uri="{FF2B5EF4-FFF2-40B4-BE49-F238E27FC236}">
                <a16:creationId xmlns:a16="http://schemas.microsoft.com/office/drawing/2014/main" id="{7F6066CF-288E-415B-9A89-BD2177EFC39E}"/>
              </a:ext>
            </a:extLst>
          </p:cNvPr>
          <p:cNvSpPr>
            <a:spLocks noGrp="1"/>
          </p:cNvSpPr>
          <p:nvPr>
            <p:ph type="title"/>
          </p:nvPr>
        </p:nvSpPr>
        <p:spPr/>
        <p:txBody>
          <a:bodyPr/>
          <a:lstStyle/>
          <a:p>
            <a:r>
              <a:rPr lang="en-US" b="0" dirty="0">
                <a:latin typeface="Arial" panose="020B0604020202020204" pitchFamily="34" charset="0"/>
                <a:cs typeface="Arial" panose="020B0604020202020204" pitchFamily="34" charset="0"/>
              </a:rPr>
              <a:t>Administration</a:t>
            </a:r>
          </a:p>
        </p:txBody>
      </p:sp>
      <p:pic>
        <p:nvPicPr>
          <p:cNvPr id="8" name="Picture 7">
            <a:extLst>
              <a:ext uri="{FF2B5EF4-FFF2-40B4-BE49-F238E27FC236}">
                <a16:creationId xmlns:a16="http://schemas.microsoft.com/office/drawing/2014/main" id="{A1095131-96B9-4C0B-9732-E2D013E872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23203" y="43872"/>
            <a:ext cx="669407" cy="669407"/>
          </a:xfrm>
          <a:prstGeom prst="rect">
            <a:avLst/>
          </a:prstGeom>
          <a:effectLst>
            <a:outerShdw blurRad="50800" dist="38100" dir="5400000" algn="t" rotWithShape="0">
              <a:prstClr val="black">
                <a:alpha val="40000"/>
              </a:prstClr>
            </a:outerShdw>
          </a:effectLst>
        </p:spPr>
      </p:pic>
      <p:pic>
        <p:nvPicPr>
          <p:cNvPr id="9" name="Picture 8">
            <a:extLst>
              <a:ext uri="{FF2B5EF4-FFF2-40B4-BE49-F238E27FC236}">
                <a16:creationId xmlns:a16="http://schemas.microsoft.com/office/drawing/2014/main" id="{81684733-1C66-9F07-DA0E-AEA2CB52F49E}"/>
              </a:ext>
            </a:extLst>
          </p:cNvPr>
          <p:cNvPicPr>
            <a:picLocks noChangeAspect="1"/>
          </p:cNvPicPr>
          <p:nvPr/>
        </p:nvPicPr>
        <p:blipFill>
          <a:blip r:embed="rId4"/>
          <a:stretch>
            <a:fillRect/>
          </a:stretch>
        </p:blipFill>
        <p:spPr>
          <a:xfrm>
            <a:off x="3154807" y="1736626"/>
            <a:ext cx="7320384" cy="4821382"/>
          </a:xfrm>
          <a:prstGeom prst="rect">
            <a:avLst/>
          </a:prstGeom>
        </p:spPr>
      </p:pic>
    </p:spTree>
    <p:extLst>
      <p:ext uri="{BB962C8B-B14F-4D97-AF65-F5344CB8AC3E}">
        <p14:creationId xmlns:p14="http://schemas.microsoft.com/office/powerpoint/2010/main" val="1628347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0DDE5-F91A-4BD1-3079-CF4B47907FEB}"/>
              </a:ext>
            </a:extLst>
          </p:cNvPr>
          <p:cNvSpPr>
            <a:spLocks noGrp="1"/>
          </p:cNvSpPr>
          <p:nvPr>
            <p:ph type="title"/>
          </p:nvPr>
        </p:nvSpPr>
        <p:spPr/>
        <p:txBody>
          <a:bodyPr/>
          <a:lstStyle/>
          <a:p>
            <a:r>
              <a:rPr lang="en-US" dirty="0"/>
              <a:t>Site Technology Preparation</a:t>
            </a:r>
          </a:p>
        </p:txBody>
      </p:sp>
    </p:spTree>
    <p:extLst>
      <p:ext uri="{BB962C8B-B14F-4D97-AF65-F5344CB8AC3E}">
        <p14:creationId xmlns:p14="http://schemas.microsoft.com/office/powerpoint/2010/main" val="1741992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99297-F5DB-F84E-8219-853DE41110DC}"/>
              </a:ext>
            </a:extLst>
          </p:cNvPr>
          <p:cNvSpPr>
            <a:spLocks noGrp="1"/>
          </p:cNvSpPr>
          <p:nvPr>
            <p:ph type="title"/>
          </p:nvPr>
        </p:nvSpPr>
        <p:spPr/>
        <p:txBody>
          <a:bodyPr/>
          <a:lstStyle/>
          <a:p>
            <a:r>
              <a:rPr lang="en-US" b="0" dirty="0">
                <a:latin typeface="Arial" panose="020B0604020202020204" pitchFamily="34" charset="0"/>
                <a:cs typeface="Arial" panose="020B0604020202020204" pitchFamily="34" charset="0"/>
              </a:rPr>
              <a:t>Administration Workflow</a:t>
            </a:r>
          </a:p>
        </p:txBody>
      </p:sp>
      <p:pic>
        <p:nvPicPr>
          <p:cNvPr id="5" name="Picture 4">
            <a:extLst>
              <a:ext uri="{FF2B5EF4-FFF2-40B4-BE49-F238E27FC236}">
                <a16:creationId xmlns:a16="http://schemas.microsoft.com/office/drawing/2014/main" id="{D19A57A7-7EC0-A84E-A256-EFAA2E7862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23203" y="43872"/>
            <a:ext cx="669407" cy="669407"/>
          </a:xfrm>
          <a:prstGeom prst="rect">
            <a:avLst/>
          </a:prstGeom>
          <a:effectLst>
            <a:outerShdw blurRad="50800" dist="38100" dir="5400000" algn="t" rotWithShape="0">
              <a:prstClr val="black">
                <a:alpha val="40000"/>
              </a:prstClr>
            </a:outerShdw>
          </a:effectLst>
        </p:spPr>
      </p:pic>
      <p:graphicFrame>
        <p:nvGraphicFramePr>
          <p:cNvPr id="6" name="Content Placeholder 3">
            <a:extLst>
              <a:ext uri="{FF2B5EF4-FFF2-40B4-BE49-F238E27FC236}">
                <a16:creationId xmlns:a16="http://schemas.microsoft.com/office/drawing/2014/main" id="{8432441A-CC9A-E145-9A55-C393DB7311A2}"/>
              </a:ext>
            </a:extLst>
          </p:cNvPr>
          <p:cNvGraphicFramePr>
            <a:graphicFrameLocks/>
          </p:cNvGraphicFramePr>
          <p:nvPr>
            <p:extLst>
              <p:ext uri="{D42A27DB-BD31-4B8C-83A1-F6EECF244321}">
                <p14:modId xmlns:p14="http://schemas.microsoft.com/office/powerpoint/2010/main" val="2394693562"/>
              </p:ext>
            </p:extLst>
          </p:nvPr>
        </p:nvGraphicFramePr>
        <p:xfrm>
          <a:off x="99390" y="461081"/>
          <a:ext cx="12003710" cy="593583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Rectangle 3">
            <a:extLst>
              <a:ext uri="{FF2B5EF4-FFF2-40B4-BE49-F238E27FC236}">
                <a16:creationId xmlns:a16="http://schemas.microsoft.com/office/drawing/2014/main" id="{942DF52D-C799-455E-B78B-90EC71A1CFA2}"/>
              </a:ext>
            </a:extLst>
          </p:cNvPr>
          <p:cNvSpPr/>
          <p:nvPr/>
        </p:nvSpPr>
        <p:spPr>
          <a:xfrm>
            <a:off x="1811708" y="2127903"/>
            <a:ext cx="1982625" cy="3110669"/>
          </a:xfrm>
          <a:prstGeom prst="rect">
            <a:avLst/>
          </a:prstGeom>
          <a:noFill/>
          <a:ln w="57150">
            <a:solidFill>
              <a:srgbClr val="62BB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98416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DAE74-B004-4B3E-88C7-6FCDA2B46724}"/>
              </a:ext>
            </a:extLst>
          </p:cNvPr>
          <p:cNvSpPr>
            <a:spLocks noGrp="1"/>
          </p:cNvSpPr>
          <p:nvPr>
            <p:ph type="title"/>
          </p:nvPr>
        </p:nvSpPr>
        <p:spPr/>
        <p:txBody>
          <a:bodyPr/>
          <a:lstStyle/>
          <a:p>
            <a:r>
              <a:rPr lang="en-US" b="0" dirty="0">
                <a:latin typeface="Arial" panose="020B0604020202020204" pitchFamily="34" charset="0"/>
                <a:cs typeface="Arial" panose="020B0604020202020204" pitchFamily="34" charset="0"/>
              </a:rPr>
              <a:t>Administration: ITC Account</a:t>
            </a:r>
          </a:p>
        </p:txBody>
      </p:sp>
      <p:pic>
        <p:nvPicPr>
          <p:cNvPr id="4" name="Picture 3">
            <a:extLst>
              <a:ext uri="{FF2B5EF4-FFF2-40B4-BE49-F238E27FC236}">
                <a16:creationId xmlns:a16="http://schemas.microsoft.com/office/drawing/2014/main" id="{5FD81230-AC1F-458A-A300-3B22F4A122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23203" y="43872"/>
            <a:ext cx="669407" cy="669407"/>
          </a:xfrm>
          <a:prstGeom prst="rect">
            <a:avLst/>
          </a:prstGeom>
          <a:effectLst>
            <a:outerShdw blurRad="50800" dist="38100" dir="5400000" algn="t" rotWithShape="0">
              <a:prstClr val="black">
                <a:alpha val="40000"/>
              </a:prstClr>
            </a:outerShdw>
          </a:effectLst>
        </p:spPr>
      </p:pic>
      <p:graphicFrame>
        <p:nvGraphicFramePr>
          <p:cNvPr id="7" name="Table 6">
            <a:extLst>
              <a:ext uri="{FF2B5EF4-FFF2-40B4-BE49-F238E27FC236}">
                <a16:creationId xmlns:a16="http://schemas.microsoft.com/office/drawing/2014/main" id="{29C1FD85-DF61-4539-8960-F4FE7066F7A7}"/>
              </a:ext>
            </a:extLst>
          </p:cNvPr>
          <p:cNvGraphicFramePr>
            <a:graphicFrameLocks noGrp="1"/>
          </p:cNvGraphicFramePr>
          <p:nvPr>
            <p:extLst>
              <p:ext uri="{D42A27DB-BD31-4B8C-83A1-F6EECF244321}">
                <p14:modId xmlns:p14="http://schemas.microsoft.com/office/powerpoint/2010/main" val="2307672744"/>
              </p:ext>
            </p:extLst>
          </p:nvPr>
        </p:nvGraphicFramePr>
        <p:xfrm>
          <a:off x="8562887" y="1570786"/>
          <a:ext cx="3435720" cy="3990748"/>
        </p:xfrm>
        <a:graphic>
          <a:graphicData uri="http://schemas.openxmlformats.org/drawingml/2006/table">
            <a:tbl>
              <a:tblPr firstRow="1" bandRow="1">
                <a:tableStyleId>{69012ECD-51FC-41F1-AA8D-1B2483CD663E}</a:tableStyleId>
              </a:tblPr>
              <a:tblGrid>
                <a:gridCol w="732691">
                  <a:extLst>
                    <a:ext uri="{9D8B030D-6E8A-4147-A177-3AD203B41FA5}">
                      <a16:colId xmlns:a16="http://schemas.microsoft.com/office/drawing/2014/main" val="2671576022"/>
                    </a:ext>
                  </a:extLst>
                </a:gridCol>
                <a:gridCol w="2703029">
                  <a:extLst>
                    <a:ext uri="{9D8B030D-6E8A-4147-A177-3AD203B41FA5}">
                      <a16:colId xmlns:a16="http://schemas.microsoft.com/office/drawing/2014/main" val="4060567364"/>
                    </a:ext>
                  </a:extLst>
                </a:gridCol>
              </a:tblGrid>
              <a:tr h="424588">
                <a:tc>
                  <a:txBody>
                    <a:bodyPr/>
                    <a:lstStyle/>
                    <a:p>
                      <a:pPr algn="ctr"/>
                      <a:r>
                        <a:rPr lang="en-US" sz="2000" b="0" dirty="0">
                          <a:latin typeface="Arial" panose="020B0604020202020204" pitchFamily="34" charset="0"/>
                          <a:cs typeface="Arial" panose="020B0604020202020204" pitchFamily="34" charset="0"/>
                        </a:rPr>
                        <a:t>Icon</a:t>
                      </a:r>
                    </a:p>
                  </a:txBody>
                  <a:tcPr/>
                </a:tc>
                <a:tc>
                  <a:txBody>
                    <a:bodyPr/>
                    <a:lstStyle/>
                    <a:p>
                      <a:pPr algn="l"/>
                      <a:r>
                        <a:rPr lang="en-US" sz="2000" b="0">
                          <a:latin typeface="Arial" panose="020B0604020202020204" pitchFamily="34" charset="0"/>
                          <a:cs typeface="Arial" panose="020B0604020202020204" pitchFamily="34" charset="0"/>
                        </a:rPr>
                        <a:t>Description</a:t>
                      </a:r>
                    </a:p>
                  </a:txBody>
                  <a:tcPr/>
                </a:tc>
                <a:extLst>
                  <a:ext uri="{0D108BD9-81ED-4DB2-BD59-A6C34878D82A}">
                    <a16:rowId xmlns:a16="http://schemas.microsoft.com/office/drawing/2014/main" val="610625009"/>
                  </a:ext>
                </a:extLst>
              </a:tr>
              <a:tr h="738967">
                <a:tc>
                  <a:txBody>
                    <a:bodyPr/>
                    <a:lstStyle/>
                    <a:p>
                      <a:pPr algn="ctr"/>
                      <a:r>
                        <a:rPr lang="en-US" sz="1800" b="0">
                          <a:latin typeface="Arial" panose="020B0604020202020204" pitchFamily="34" charset="0"/>
                          <a:cs typeface="Arial" panose="020B0604020202020204" pitchFamily="34" charset="0"/>
                        </a:rPr>
                        <a:t>1</a:t>
                      </a:r>
                    </a:p>
                  </a:txBody>
                  <a:tcPr/>
                </a:tc>
                <a:tc>
                  <a:txBody>
                    <a:bodyPr/>
                    <a:lstStyle/>
                    <a:p>
                      <a:r>
                        <a:rPr lang="en-US" sz="1800" b="0" dirty="0">
                          <a:latin typeface="Arial" panose="020B0604020202020204" pitchFamily="34" charset="0"/>
                          <a:cs typeface="Arial" panose="020B0604020202020204" pitchFamily="34" charset="0"/>
                        </a:rPr>
                        <a:t>Site Readiness tab allows users to view devices that have been tested for site readiness and Site Certification information.</a:t>
                      </a:r>
                    </a:p>
                  </a:txBody>
                  <a:tcPr/>
                </a:tc>
                <a:extLst>
                  <a:ext uri="{0D108BD9-81ED-4DB2-BD59-A6C34878D82A}">
                    <a16:rowId xmlns:a16="http://schemas.microsoft.com/office/drawing/2014/main" val="288956801"/>
                  </a:ext>
                </a:extLst>
              </a:tr>
              <a:tr h="738967">
                <a:tc>
                  <a:txBody>
                    <a:bodyPr/>
                    <a:lstStyle/>
                    <a:p>
                      <a:pPr algn="ctr"/>
                      <a:r>
                        <a:rPr lang="en-US" sz="1800" b="0">
                          <a:latin typeface="Arial" panose="020B0604020202020204" pitchFamily="34" charset="0"/>
                          <a:cs typeface="Arial" panose="020B0604020202020204" pitchFamily="34" charset="0"/>
                        </a:rPr>
                        <a:t>2</a:t>
                      </a:r>
                    </a:p>
                  </a:txBody>
                  <a:tcPr/>
                </a:tc>
                <a:tc>
                  <a:txBody>
                    <a:bodyPr/>
                    <a:lstStyle/>
                    <a:p>
                      <a:r>
                        <a:rPr lang="en-US" sz="1800" b="0" dirty="0">
                          <a:latin typeface="Arial" panose="020B0604020202020204" pitchFamily="34" charset="0"/>
                          <a:cs typeface="Arial" panose="020B0604020202020204" pitchFamily="34" charset="0"/>
                        </a:rPr>
                        <a:t>Kiosk installers for Mac and Windows devices are available here.</a:t>
                      </a:r>
                    </a:p>
                  </a:txBody>
                  <a:tcPr/>
                </a:tc>
                <a:extLst>
                  <a:ext uri="{0D108BD9-81ED-4DB2-BD59-A6C34878D82A}">
                    <a16:rowId xmlns:a16="http://schemas.microsoft.com/office/drawing/2014/main" val="3882349522"/>
                  </a:ext>
                </a:extLst>
              </a:tr>
              <a:tr h="738967">
                <a:tc>
                  <a:txBody>
                    <a:bodyPr/>
                    <a:lstStyle/>
                    <a:p>
                      <a:pPr algn="ctr"/>
                      <a:r>
                        <a:rPr lang="en-US" sz="1800" b="0">
                          <a:latin typeface="Arial" panose="020B0604020202020204" pitchFamily="34" charset="0"/>
                          <a:cs typeface="Arial" panose="020B0604020202020204" pitchFamily="34" charset="0"/>
                        </a:rPr>
                        <a:t>3</a:t>
                      </a:r>
                    </a:p>
                  </a:txBody>
                  <a:tcPr/>
                </a:tc>
                <a:tc>
                  <a:txBody>
                    <a:bodyPr/>
                    <a:lstStyle/>
                    <a:p>
                      <a:r>
                        <a:rPr lang="en-US" sz="1800" b="0" dirty="0">
                          <a:latin typeface="Arial" panose="020B0604020202020204" pitchFamily="34" charset="0"/>
                          <a:cs typeface="Arial" panose="020B0604020202020204" pitchFamily="34" charset="0"/>
                        </a:rPr>
                        <a:t>Site Readiness login credentials are available for each school.</a:t>
                      </a:r>
                    </a:p>
                  </a:txBody>
                  <a:tcPr/>
                </a:tc>
                <a:extLst>
                  <a:ext uri="{0D108BD9-81ED-4DB2-BD59-A6C34878D82A}">
                    <a16:rowId xmlns:a16="http://schemas.microsoft.com/office/drawing/2014/main" val="1415702301"/>
                  </a:ext>
                </a:extLst>
              </a:tr>
            </a:tbl>
          </a:graphicData>
        </a:graphic>
      </p:graphicFrame>
      <p:pic>
        <p:nvPicPr>
          <p:cNvPr id="9" name="Picture 8">
            <a:extLst>
              <a:ext uri="{FF2B5EF4-FFF2-40B4-BE49-F238E27FC236}">
                <a16:creationId xmlns:a16="http://schemas.microsoft.com/office/drawing/2014/main" id="{5418A3CF-01DB-C9AF-84BA-99DEF66BD20B}"/>
              </a:ext>
            </a:extLst>
          </p:cNvPr>
          <p:cNvPicPr>
            <a:picLocks noChangeAspect="1"/>
          </p:cNvPicPr>
          <p:nvPr/>
        </p:nvPicPr>
        <p:blipFill>
          <a:blip r:embed="rId3"/>
          <a:stretch>
            <a:fillRect/>
          </a:stretch>
        </p:blipFill>
        <p:spPr>
          <a:xfrm>
            <a:off x="193393" y="1554320"/>
            <a:ext cx="8218122" cy="3749359"/>
          </a:xfrm>
          <a:prstGeom prst="rect">
            <a:avLst/>
          </a:prstGeom>
        </p:spPr>
      </p:pic>
    </p:spTree>
    <p:extLst>
      <p:ext uri="{BB962C8B-B14F-4D97-AF65-F5344CB8AC3E}">
        <p14:creationId xmlns:p14="http://schemas.microsoft.com/office/powerpoint/2010/main" val="23482393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DAE74-B004-4B3E-88C7-6FCDA2B46724}"/>
              </a:ext>
            </a:extLst>
          </p:cNvPr>
          <p:cNvSpPr>
            <a:spLocks noGrp="1"/>
          </p:cNvSpPr>
          <p:nvPr>
            <p:ph type="title"/>
          </p:nvPr>
        </p:nvSpPr>
        <p:spPr/>
        <p:txBody>
          <a:bodyPr/>
          <a:lstStyle/>
          <a:p>
            <a:r>
              <a:rPr lang="en-US" b="0" dirty="0">
                <a:latin typeface="Arial" panose="020B0604020202020204" pitchFamily="34" charset="0"/>
                <a:cs typeface="Arial" panose="020B0604020202020204" pitchFamily="34" charset="0"/>
              </a:rPr>
              <a:t>Site Technology Preparation</a:t>
            </a:r>
          </a:p>
        </p:txBody>
      </p:sp>
      <p:sp>
        <p:nvSpPr>
          <p:cNvPr id="3" name="Content Placeholder 2">
            <a:extLst>
              <a:ext uri="{FF2B5EF4-FFF2-40B4-BE49-F238E27FC236}">
                <a16:creationId xmlns:a16="http://schemas.microsoft.com/office/drawing/2014/main" id="{9F07C731-AA64-4E67-8E7F-A46116B20E9F}"/>
              </a:ext>
            </a:extLst>
          </p:cNvPr>
          <p:cNvSpPr>
            <a:spLocks noGrp="1"/>
          </p:cNvSpPr>
          <p:nvPr>
            <p:ph idx="1"/>
          </p:nvPr>
        </p:nvSpPr>
        <p:spPr/>
        <p:txBody>
          <a:bodyPr>
            <a:normAutofit lnSpcReduction="10000"/>
          </a:bodyPr>
          <a:lstStyle/>
          <a:p>
            <a:pPr marL="0" indent="0">
              <a:buNone/>
            </a:pPr>
            <a:r>
              <a:rPr lang="en-US" sz="3600" dirty="0">
                <a:solidFill>
                  <a:srgbClr val="005789"/>
                </a:solidFill>
                <a:latin typeface="Arial" panose="020B0604020202020204" pitchFamily="34" charset="0"/>
                <a:ea typeface="Lato Semibold" panose="020F0502020204030203" pitchFamily="34" charset="0"/>
                <a:cs typeface="Arial" panose="020B0604020202020204" pitchFamily="34" charset="0"/>
              </a:rPr>
              <a:t>Kiosk Requirements</a:t>
            </a:r>
            <a:br>
              <a:rPr lang="en-US" sz="3600" dirty="0">
                <a:solidFill>
                  <a:srgbClr val="005789"/>
                </a:solidFill>
                <a:latin typeface="Arial" panose="020B0604020202020204" pitchFamily="34" charset="0"/>
                <a:ea typeface="Lato Semibold" panose="020F0502020204030203" pitchFamily="34" charset="0"/>
                <a:cs typeface="Arial" panose="020B0604020202020204" pitchFamily="34" charset="0"/>
              </a:rPr>
            </a:br>
            <a:r>
              <a:rPr lang="en-US" sz="2000" dirty="0">
                <a:solidFill>
                  <a:srgbClr val="005789"/>
                </a:solidFill>
                <a:latin typeface="Arial" panose="020B0604020202020204" pitchFamily="34" charset="0"/>
                <a:ea typeface="Lato Semibold" panose="020F0502020204030203" pitchFamily="34" charset="0"/>
                <a:cs typeface="Arial" panose="020B0604020202020204" pitchFamily="34" charset="0"/>
              </a:rPr>
              <a:t> </a:t>
            </a:r>
            <a:endParaRPr lang="en-US" sz="3600" dirty="0">
              <a:solidFill>
                <a:srgbClr val="005789"/>
              </a:solidFill>
              <a:latin typeface="Arial" panose="020B0604020202020204" pitchFamily="34" charset="0"/>
              <a:ea typeface="Lato Semibold" panose="020F0502020204030203" pitchFamily="34" charset="0"/>
              <a:cs typeface="Arial" panose="020B0604020202020204" pitchFamily="34" charset="0"/>
            </a:endParaRPr>
          </a:p>
          <a:p>
            <a:r>
              <a:rPr lang="en-US" sz="2600" dirty="0">
                <a:latin typeface="Arial" panose="020B0604020202020204" pitchFamily="34" charset="0"/>
                <a:ea typeface="Lato Semibold" panose="020F0502020204030203" pitchFamily="34" charset="0"/>
                <a:cs typeface="Arial" panose="020B0604020202020204" pitchFamily="34" charset="0"/>
              </a:rPr>
              <a:t>Windows Application</a:t>
            </a:r>
          </a:p>
          <a:p>
            <a:pPr lvl="1"/>
            <a:r>
              <a:rPr lang="en-US" sz="2200" dirty="0">
                <a:latin typeface="Arial" panose="020B0604020202020204" pitchFamily="34" charset="0"/>
                <a:ea typeface="Lato Semibold" panose="020F0502020204030203" pitchFamily="34" charset="0"/>
                <a:cs typeface="Arial" panose="020B0604020202020204" pitchFamily="34" charset="0"/>
              </a:rPr>
              <a:t>Available to download in the Portal on 11 September 2023</a:t>
            </a:r>
          </a:p>
          <a:p>
            <a:pPr>
              <a:buFont typeface="Arial" panose="020B0604020202020204" pitchFamily="34" charset="0"/>
              <a:buChar char="•"/>
            </a:pPr>
            <a:r>
              <a:rPr lang="en-US" sz="2600" dirty="0">
                <a:latin typeface="Arial" panose="020B0604020202020204" pitchFamily="34" charset="0"/>
                <a:ea typeface="Lato Semibold" panose="020F0502020204030203" pitchFamily="34" charset="0"/>
                <a:cs typeface="Arial" panose="020B0604020202020204" pitchFamily="34" charset="0"/>
              </a:rPr>
              <a:t>Mac Application</a:t>
            </a:r>
          </a:p>
          <a:p>
            <a:pPr lvl="1">
              <a:buFont typeface="Arial" panose="020B0604020202020204" pitchFamily="34" charset="0"/>
              <a:buChar char="•"/>
            </a:pPr>
            <a:r>
              <a:rPr lang="en-US" sz="2200" dirty="0">
                <a:latin typeface="Arial" panose="020B0604020202020204" pitchFamily="34" charset="0"/>
                <a:ea typeface="Lato Semibold" panose="020F0502020204030203" pitchFamily="34" charset="0"/>
                <a:cs typeface="Arial" panose="020B0604020202020204" pitchFamily="34" charset="0"/>
              </a:rPr>
              <a:t>Available to download in the Portal on 11 September 2023</a:t>
            </a:r>
          </a:p>
          <a:p>
            <a:pPr>
              <a:buFont typeface="Arial" panose="020B0604020202020204" pitchFamily="34" charset="0"/>
              <a:buChar char="•"/>
            </a:pPr>
            <a:r>
              <a:rPr lang="en-US" sz="2600" dirty="0">
                <a:latin typeface="Arial" panose="020B0604020202020204" pitchFamily="34" charset="0"/>
                <a:ea typeface="Lato Semibold" panose="020F0502020204030203" pitchFamily="34" charset="0"/>
                <a:cs typeface="Arial" panose="020B0604020202020204" pitchFamily="34" charset="0"/>
              </a:rPr>
              <a:t>Chromebook Application</a:t>
            </a:r>
          </a:p>
          <a:p>
            <a:pPr lvl="1">
              <a:buFont typeface="Arial" panose="020B0604020202020204" pitchFamily="34" charset="0"/>
              <a:buChar char="•"/>
            </a:pPr>
            <a:r>
              <a:rPr lang="en-US" sz="2200" dirty="0">
                <a:latin typeface="Arial" panose="020B0604020202020204" pitchFamily="34" charset="0"/>
                <a:ea typeface="Lato Semibold" panose="020F0502020204030203" pitchFamily="34" charset="0"/>
                <a:cs typeface="Arial" panose="020B0604020202020204" pitchFamily="34" charset="0"/>
              </a:rPr>
              <a:t>Available in the Chrome Webstore </a:t>
            </a:r>
          </a:p>
          <a:p>
            <a:pPr lvl="1">
              <a:buFont typeface="Arial" panose="020B0604020202020204" pitchFamily="34" charset="0"/>
              <a:buChar char="•"/>
            </a:pPr>
            <a:r>
              <a:rPr lang="en-US" sz="2200" dirty="0">
                <a:latin typeface="Arial" panose="020B0604020202020204" pitchFamily="34" charset="0"/>
                <a:ea typeface="Lato Semibold" panose="020F0502020204030203" pitchFamily="34" charset="0"/>
                <a:cs typeface="Arial" panose="020B0604020202020204" pitchFamily="34" charset="0"/>
              </a:rPr>
              <a:t>BIE Science Assessment</a:t>
            </a:r>
          </a:p>
          <a:p>
            <a:pPr lvl="1">
              <a:buFont typeface="Arial" panose="020B0604020202020204" pitchFamily="34" charset="0"/>
              <a:buChar char="•"/>
            </a:pPr>
            <a:r>
              <a:rPr lang="en-US" sz="2200" dirty="0">
                <a:latin typeface="Arial" panose="020B0604020202020204" pitchFamily="34" charset="0"/>
                <a:ea typeface="Lato Semibold" panose="020F0502020204030203" pitchFamily="34" charset="0"/>
                <a:cs typeface="Arial" panose="020B0604020202020204" pitchFamily="34" charset="0"/>
              </a:rPr>
              <a:t>Add to Google Admin through App Store</a:t>
            </a:r>
          </a:p>
          <a:p>
            <a:pPr lvl="1">
              <a:buFont typeface="Arial" panose="020B0604020202020204" pitchFamily="34" charset="0"/>
              <a:buChar char="•"/>
            </a:pPr>
            <a:r>
              <a:rPr lang="en-US" sz="2200" dirty="0">
                <a:latin typeface="Arial" panose="020B0604020202020204" pitchFamily="34" charset="0"/>
                <a:ea typeface="Lato Semibold" panose="020F0502020204030203" pitchFamily="34" charset="0"/>
                <a:cs typeface="Arial" panose="020B0604020202020204" pitchFamily="34" charset="0"/>
              </a:rPr>
              <a:t>Chrome App will update upon launch of the kiosk</a:t>
            </a:r>
          </a:p>
          <a:p>
            <a:pPr>
              <a:buFont typeface="Arial" panose="020B0604020202020204" pitchFamily="34" charset="0"/>
              <a:buChar char="•"/>
            </a:pPr>
            <a:r>
              <a:rPr lang="en-US" sz="2600" dirty="0">
                <a:latin typeface="Arial" panose="020B0604020202020204" pitchFamily="34" charset="0"/>
                <a:ea typeface="Lato Semibold" panose="020F0502020204030203" pitchFamily="34" charset="0"/>
                <a:cs typeface="Arial" panose="020B0604020202020204" pitchFamily="34" charset="0"/>
              </a:rPr>
              <a:t>Browser (practice test &amp; benchmark only)</a:t>
            </a:r>
          </a:p>
          <a:p>
            <a:pPr lvl="1">
              <a:buFont typeface="Arial" panose="020B0604020202020204" pitchFamily="34" charset="0"/>
              <a:buChar char="•"/>
            </a:pPr>
            <a:r>
              <a:rPr lang="en-US" sz="2200" dirty="0">
                <a:latin typeface="Arial" panose="020B0604020202020204" pitchFamily="34" charset="0"/>
                <a:ea typeface="Lato Semibold" panose="020F0502020204030203" pitchFamily="34" charset="0"/>
                <a:cs typeface="Arial" panose="020B0604020202020204" pitchFamily="34" charset="0"/>
              </a:rPr>
              <a:t>Available on Chrome, Safari, Firefox, and Microsoft Edge</a:t>
            </a:r>
          </a:p>
          <a:p>
            <a:pPr>
              <a:buFont typeface="Arial" panose="020B0604020202020204" pitchFamily="34" charset="0"/>
              <a:buChar char="•"/>
            </a:pPr>
            <a:endParaRPr lang="en-US" sz="2600" dirty="0">
              <a:latin typeface="Arial" panose="020B0604020202020204" pitchFamily="34" charset="0"/>
              <a:ea typeface="Lato Semibold" panose="020F0502020204030203" pitchFamily="34" charset="0"/>
              <a:cs typeface="Arial" panose="020B0604020202020204" pitchFamily="34" charset="0"/>
            </a:endParaRPr>
          </a:p>
        </p:txBody>
      </p:sp>
      <p:pic>
        <p:nvPicPr>
          <p:cNvPr id="5" name="Picture 4">
            <a:extLst>
              <a:ext uri="{FF2B5EF4-FFF2-40B4-BE49-F238E27FC236}">
                <a16:creationId xmlns:a16="http://schemas.microsoft.com/office/drawing/2014/main" id="{1D6F9331-9058-46AE-8576-E676DF557E23}"/>
              </a:ext>
            </a:extLst>
          </p:cNvPr>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11417181" y="30141"/>
            <a:ext cx="685800" cy="692754"/>
          </a:xfrm>
          <a:prstGeom prst="rect">
            <a:avLst/>
          </a:prstGeom>
        </p:spPr>
      </p:pic>
    </p:spTree>
    <p:extLst>
      <p:ext uri="{BB962C8B-B14F-4D97-AF65-F5344CB8AC3E}">
        <p14:creationId xmlns:p14="http://schemas.microsoft.com/office/powerpoint/2010/main" val="17844487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DAE74-B004-4B3E-88C7-6FCDA2B46724}"/>
              </a:ext>
            </a:extLst>
          </p:cNvPr>
          <p:cNvSpPr>
            <a:spLocks noGrp="1"/>
          </p:cNvSpPr>
          <p:nvPr>
            <p:ph type="title"/>
          </p:nvPr>
        </p:nvSpPr>
        <p:spPr/>
        <p:txBody>
          <a:bodyPr/>
          <a:lstStyle/>
          <a:p>
            <a:r>
              <a:rPr lang="en-US" b="0">
                <a:latin typeface="Arial" panose="020B0604020202020204" pitchFamily="34" charset="0"/>
                <a:cs typeface="Arial" panose="020B0604020202020204" pitchFamily="34" charset="0"/>
              </a:rPr>
              <a:t>Site Technology Preparation</a:t>
            </a:r>
          </a:p>
        </p:txBody>
      </p:sp>
      <p:sp>
        <p:nvSpPr>
          <p:cNvPr id="3" name="Content Placeholder 2">
            <a:extLst>
              <a:ext uri="{FF2B5EF4-FFF2-40B4-BE49-F238E27FC236}">
                <a16:creationId xmlns:a16="http://schemas.microsoft.com/office/drawing/2014/main" id="{9F07C731-AA64-4E67-8E7F-A46116B20E9F}"/>
              </a:ext>
            </a:extLst>
          </p:cNvPr>
          <p:cNvSpPr>
            <a:spLocks noGrp="1"/>
          </p:cNvSpPr>
          <p:nvPr>
            <p:ph idx="1"/>
          </p:nvPr>
        </p:nvSpPr>
        <p:spPr/>
        <p:txBody>
          <a:bodyPr>
            <a:normAutofit/>
          </a:bodyPr>
          <a:lstStyle/>
          <a:p>
            <a:pPr marL="0" indent="0">
              <a:buNone/>
            </a:pPr>
            <a:r>
              <a:rPr lang="en-US" sz="3600">
                <a:solidFill>
                  <a:srgbClr val="005789"/>
                </a:solidFill>
                <a:latin typeface="Arial" panose="020B0604020202020204" pitchFamily="34" charset="0"/>
                <a:ea typeface="Lato Semibold" panose="020F0502020204030203" pitchFamily="34" charset="0"/>
                <a:cs typeface="Arial" panose="020B0604020202020204" pitchFamily="34" charset="0"/>
              </a:rPr>
              <a:t>System Requirements</a:t>
            </a:r>
            <a:br>
              <a:rPr lang="en-US" sz="3600">
                <a:solidFill>
                  <a:srgbClr val="005789"/>
                </a:solidFill>
                <a:latin typeface="Arial" panose="020B0604020202020204" pitchFamily="34" charset="0"/>
                <a:ea typeface="Lato Semibold" panose="020F0502020204030203" pitchFamily="34" charset="0"/>
                <a:cs typeface="Arial" panose="020B0604020202020204" pitchFamily="34" charset="0"/>
              </a:rPr>
            </a:br>
            <a:r>
              <a:rPr lang="en-US" sz="2000">
                <a:solidFill>
                  <a:srgbClr val="005789"/>
                </a:solidFill>
                <a:latin typeface="Arial" panose="020B0604020202020204" pitchFamily="34" charset="0"/>
                <a:ea typeface="Lato Semibold" panose="020F0502020204030203" pitchFamily="34" charset="0"/>
                <a:cs typeface="Arial" panose="020B0604020202020204" pitchFamily="34" charset="0"/>
              </a:rPr>
              <a:t> </a:t>
            </a:r>
            <a:endParaRPr lang="en-US" sz="3600">
              <a:solidFill>
                <a:srgbClr val="005789"/>
              </a:solidFill>
              <a:latin typeface="Arial" panose="020B0604020202020204" pitchFamily="34" charset="0"/>
              <a:ea typeface="Lato Semibold" panose="020F0502020204030203" pitchFamily="34" charset="0"/>
              <a:cs typeface="Arial" panose="020B0604020202020204" pitchFamily="34" charset="0"/>
            </a:endParaRPr>
          </a:p>
          <a:p>
            <a:pPr marL="457200" lvl="1" indent="0">
              <a:buNone/>
            </a:pPr>
            <a:endParaRPr lang="en-US" sz="2200">
              <a:latin typeface="Arial" panose="020B0604020202020204" pitchFamily="34" charset="0"/>
              <a:ea typeface="Lato Semibold" panose="020F0502020204030203" pitchFamily="34" charset="0"/>
              <a:cs typeface="Arial" panose="020B0604020202020204" pitchFamily="34" charset="0"/>
            </a:endParaRPr>
          </a:p>
        </p:txBody>
      </p:sp>
      <p:pic>
        <p:nvPicPr>
          <p:cNvPr id="5" name="Picture 4">
            <a:extLst>
              <a:ext uri="{FF2B5EF4-FFF2-40B4-BE49-F238E27FC236}">
                <a16:creationId xmlns:a16="http://schemas.microsoft.com/office/drawing/2014/main" id="{1D6F9331-9058-46AE-8576-E676DF557E23}"/>
              </a:ext>
            </a:extLst>
          </p:cNvPr>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11417181" y="30141"/>
            <a:ext cx="685800" cy="692754"/>
          </a:xfrm>
          <a:prstGeom prst="rect">
            <a:avLst/>
          </a:prstGeom>
        </p:spPr>
      </p:pic>
      <p:graphicFrame>
        <p:nvGraphicFramePr>
          <p:cNvPr id="6" name="Table 5">
            <a:extLst>
              <a:ext uri="{FF2B5EF4-FFF2-40B4-BE49-F238E27FC236}">
                <a16:creationId xmlns:a16="http://schemas.microsoft.com/office/drawing/2014/main" id="{16709160-AF4B-4A16-AAFB-72ACE3B6A737}"/>
              </a:ext>
            </a:extLst>
          </p:cNvPr>
          <p:cNvGraphicFramePr>
            <a:graphicFrameLocks noGrp="1"/>
          </p:cNvGraphicFramePr>
          <p:nvPr>
            <p:extLst>
              <p:ext uri="{D42A27DB-BD31-4B8C-83A1-F6EECF244321}">
                <p14:modId xmlns:p14="http://schemas.microsoft.com/office/powerpoint/2010/main" val="1191102109"/>
              </p:ext>
            </p:extLst>
          </p:nvPr>
        </p:nvGraphicFramePr>
        <p:xfrm>
          <a:off x="762000" y="1737447"/>
          <a:ext cx="10668000" cy="4419600"/>
        </p:xfrm>
        <a:graphic>
          <a:graphicData uri="http://schemas.openxmlformats.org/drawingml/2006/table">
            <a:tbl>
              <a:tblPr firstRow="1" bandRow="1">
                <a:tableStyleId>{69012ECD-51FC-41F1-AA8D-1B2483CD663E}</a:tableStyleId>
              </a:tblPr>
              <a:tblGrid>
                <a:gridCol w="3632200">
                  <a:extLst>
                    <a:ext uri="{9D8B030D-6E8A-4147-A177-3AD203B41FA5}">
                      <a16:colId xmlns:a16="http://schemas.microsoft.com/office/drawing/2014/main" val="327674157"/>
                    </a:ext>
                  </a:extLst>
                </a:gridCol>
                <a:gridCol w="234361">
                  <a:extLst>
                    <a:ext uri="{9D8B030D-6E8A-4147-A177-3AD203B41FA5}">
                      <a16:colId xmlns:a16="http://schemas.microsoft.com/office/drawing/2014/main" val="3676900851"/>
                    </a:ext>
                  </a:extLst>
                </a:gridCol>
                <a:gridCol w="6801439">
                  <a:extLst>
                    <a:ext uri="{9D8B030D-6E8A-4147-A177-3AD203B41FA5}">
                      <a16:colId xmlns:a16="http://schemas.microsoft.com/office/drawing/2014/main" val="2406810200"/>
                    </a:ext>
                  </a:extLst>
                </a:gridCol>
              </a:tblGrid>
              <a:tr h="370840">
                <a:tc gridSpan="3">
                  <a:txBody>
                    <a:bodyPr/>
                    <a:lstStyle/>
                    <a:p>
                      <a:pPr algn="ctr"/>
                      <a:r>
                        <a:rPr lang="en-US" sz="2400" dirty="0">
                          <a:latin typeface="Arial" panose="020B0604020202020204" pitchFamily="34" charset="0"/>
                          <a:ea typeface="Lato Semibold" panose="020F0502020204030203" pitchFamily="34" charset="0"/>
                          <a:cs typeface="Arial" panose="020B0604020202020204" pitchFamily="34" charset="0"/>
                        </a:rPr>
                        <a:t>System Requirements – All hardware</a:t>
                      </a:r>
                    </a:p>
                  </a:txBody>
                  <a:tcPr/>
                </a:tc>
                <a:tc hMerge="1">
                  <a:txBody>
                    <a:bodyPr/>
                    <a:lstStyle/>
                    <a:p>
                      <a:pPr algn="ctr"/>
                      <a:endParaRPr lang="en-US" i="1"/>
                    </a:p>
                  </a:txBody>
                  <a:tcPr/>
                </a:tc>
                <a:tc hMerge="1">
                  <a:txBody>
                    <a:bodyPr/>
                    <a:lstStyle/>
                    <a:p>
                      <a:pPr algn="ctr"/>
                      <a:endParaRPr lang="en-US" sz="2400" dirty="0">
                        <a:latin typeface="Lato Semibold" panose="020F0502020204030203" pitchFamily="34" charset="0"/>
                        <a:ea typeface="Lato Semibold" panose="020F0502020204030203" pitchFamily="34" charset="0"/>
                        <a:cs typeface="Lato Semibold" panose="020F0502020204030203" pitchFamily="34" charset="0"/>
                      </a:endParaRPr>
                    </a:p>
                  </a:txBody>
                  <a:tcPr/>
                </a:tc>
                <a:extLst>
                  <a:ext uri="{0D108BD9-81ED-4DB2-BD59-A6C34878D82A}">
                    <a16:rowId xmlns:a16="http://schemas.microsoft.com/office/drawing/2014/main" val="3551250992"/>
                  </a:ext>
                </a:extLst>
              </a:tr>
              <a:tr h="370840">
                <a:tc>
                  <a:txBody>
                    <a:bodyPr/>
                    <a:lstStyle/>
                    <a:p>
                      <a:r>
                        <a:rPr lang="en-US" sz="2000" b="1">
                          <a:latin typeface="Arial" panose="020B0604020202020204" pitchFamily="34" charset="0"/>
                          <a:ea typeface="Lato Semibold" panose="020F0502020204030203" pitchFamily="34" charset="0"/>
                          <a:cs typeface="Arial" panose="020B0604020202020204" pitchFamily="34" charset="0"/>
                        </a:rPr>
                        <a:t>Connectivity </a:t>
                      </a:r>
                    </a:p>
                  </a:txBody>
                  <a:tcPr/>
                </a:tc>
                <a:tc gridSpan="2">
                  <a:txBody>
                    <a:bodyPr/>
                    <a:lstStyle/>
                    <a:p>
                      <a:r>
                        <a:rPr lang="en-US" sz="2000" dirty="0">
                          <a:latin typeface="Arial" panose="020B0604020202020204" pitchFamily="34" charset="0"/>
                          <a:ea typeface="Lato Semibold" panose="020F0502020204030203" pitchFamily="34" charset="0"/>
                          <a:cs typeface="Arial" panose="020B0604020202020204" pitchFamily="34" charset="0"/>
                        </a:rPr>
                        <a:t>Student devices must be able to connect to the internet via wired or wireless networks.</a:t>
                      </a:r>
                    </a:p>
                  </a:txBody>
                  <a:tcPr/>
                </a:tc>
                <a:tc hMerge="1">
                  <a:txBody>
                    <a:bodyPr/>
                    <a:lstStyle/>
                    <a:p>
                      <a:endParaRPr lang="en-US" sz="2000">
                        <a:latin typeface="Lato Semibold" panose="020F0502020204030203" pitchFamily="34" charset="0"/>
                        <a:ea typeface="Lato Semibold" panose="020F0502020204030203" pitchFamily="34" charset="0"/>
                        <a:cs typeface="Lato Semibold" panose="020F0502020204030203" pitchFamily="34" charset="0"/>
                      </a:endParaRPr>
                    </a:p>
                  </a:txBody>
                  <a:tcPr/>
                </a:tc>
                <a:extLst>
                  <a:ext uri="{0D108BD9-81ED-4DB2-BD59-A6C34878D82A}">
                    <a16:rowId xmlns:a16="http://schemas.microsoft.com/office/drawing/2014/main" val="1133003560"/>
                  </a:ext>
                </a:extLst>
              </a:tr>
              <a:tr h="370840">
                <a:tc>
                  <a:txBody>
                    <a:bodyPr/>
                    <a:lstStyle/>
                    <a:p>
                      <a:r>
                        <a:rPr lang="en-US" sz="2000" b="1">
                          <a:latin typeface="Arial" panose="020B0604020202020204" pitchFamily="34" charset="0"/>
                          <a:ea typeface="Lato Semibold" panose="020F0502020204030203" pitchFamily="34" charset="0"/>
                          <a:cs typeface="Arial" panose="020B0604020202020204" pitchFamily="34" charset="0"/>
                        </a:rPr>
                        <a:t>Screen Size</a:t>
                      </a:r>
                    </a:p>
                  </a:txBody>
                  <a:tcPr/>
                </a:tc>
                <a:tc gridSpan="2">
                  <a:txBody>
                    <a:bodyPr/>
                    <a:lstStyle/>
                    <a:p>
                      <a:r>
                        <a:rPr lang="en-US" sz="2000" dirty="0">
                          <a:latin typeface="Arial" panose="020B0604020202020204" pitchFamily="34" charset="0"/>
                          <a:ea typeface="Lato Semibold" panose="020F0502020204030203" pitchFamily="34" charset="0"/>
                          <a:cs typeface="Arial" panose="020B0604020202020204" pitchFamily="34" charset="0"/>
                        </a:rPr>
                        <a:t>9.7” screen size or larger/ “10-inch class” tablets or larger</a:t>
                      </a:r>
                    </a:p>
                  </a:txBody>
                  <a:tcPr/>
                </a:tc>
                <a:tc hMerge="1">
                  <a:txBody>
                    <a:bodyPr/>
                    <a:lstStyle/>
                    <a:p>
                      <a:endParaRPr lang="en-US" sz="2000">
                        <a:latin typeface="Lato Semibold" panose="020F0502020204030203" pitchFamily="34" charset="0"/>
                        <a:ea typeface="Lato Semibold" panose="020F0502020204030203" pitchFamily="34" charset="0"/>
                        <a:cs typeface="Lato Semibold" panose="020F0502020204030203" pitchFamily="34" charset="0"/>
                      </a:endParaRPr>
                    </a:p>
                  </a:txBody>
                  <a:tcPr/>
                </a:tc>
                <a:extLst>
                  <a:ext uri="{0D108BD9-81ED-4DB2-BD59-A6C34878D82A}">
                    <a16:rowId xmlns:a16="http://schemas.microsoft.com/office/drawing/2014/main" val="1011208355"/>
                  </a:ext>
                </a:extLst>
              </a:tr>
              <a:tr h="370840">
                <a:tc>
                  <a:txBody>
                    <a:bodyPr/>
                    <a:lstStyle/>
                    <a:p>
                      <a:r>
                        <a:rPr lang="en-US" sz="2000" b="1">
                          <a:latin typeface="Arial" panose="020B0604020202020204" pitchFamily="34" charset="0"/>
                          <a:ea typeface="Lato Semibold" panose="020F0502020204030203" pitchFamily="34" charset="0"/>
                          <a:cs typeface="Arial" panose="020B0604020202020204" pitchFamily="34" charset="0"/>
                        </a:rPr>
                        <a:t>Screen Resolution</a:t>
                      </a:r>
                    </a:p>
                  </a:txBody>
                  <a:tcPr/>
                </a:tc>
                <a:tc gridSpan="2">
                  <a:txBody>
                    <a:bodyPr/>
                    <a:lstStyle/>
                    <a:p>
                      <a:r>
                        <a:rPr lang="en-US" sz="2000">
                          <a:latin typeface="Arial" panose="020B0604020202020204" pitchFamily="34" charset="0"/>
                          <a:ea typeface="Lato Semibold" panose="020F0502020204030203" pitchFamily="34" charset="0"/>
                          <a:cs typeface="Arial" panose="020B0604020202020204" pitchFamily="34" charset="0"/>
                        </a:rPr>
                        <a:t>1024 x 768 or larger</a:t>
                      </a:r>
                    </a:p>
                  </a:txBody>
                  <a:tcPr/>
                </a:tc>
                <a:tc hMerge="1">
                  <a:txBody>
                    <a:bodyPr/>
                    <a:lstStyle/>
                    <a:p>
                      <a:endParaRPr lang="en-US" sz="2000">
                        <a:latin typeface="Lato Semibold" panose="020F0502020204030203" pitchFamily="34" charset="0"/>
                        <a:ea typeface="Lato Semibold" panose="020F0502020204030203" pitchFamily="34" charset="0"/>
                        <a:cs typeface="Lato Semibold" panose="020F0502020204030203" pitchFamily="34" charset="0"/>
                      </a:endParaRPr>
                    </a:p>
                  </a:txBody>
                  <a:tcPr/>
                </a:tc>
                <a:extLst>
                  <a:ext uri="{0D108BD9-81ED-4DB2-BD59-A6C34878D82A}">
                    <a16:rowId xmlns:a16="http://schemas.microsoft.com/office/drawing/2014/main" val="1625204894"/>
                  </a:ext>
                </a:extLst>
              </a:tr>
              <a:tr h="370840">
                <a:tc>
                  <a:txBody>
                    <a:bodyPr/>
                    <a:lstStyle/>
                    <a:p>
                      <a:r>
                        <a:rPr lang="en-US" sz="2000" b="1">
                          <a:latin typeface="Arial" panose="020B0604020202020204" pitchFamily="34" charset="0"/>
                          <a:ea typeface="Lato Semibold" panose="020F0502020204030203" pitchFamily="34" charset="0"/>
                          <a:cs typeface="Arial" panose="020B0604020202020204" pitchFamily="34" charset="0"/>
                        </a:rPr>
                        <a:t>Headphones/Earphones/Ear Buds</a:t>
                      </a:r>
                    </a:p>
                  </a:txBody>
                  <a:tcPr/>
                </a:tc>
                <a:tc gridSpan="2">
                  <a:txBody>
                    <a:bodyPr/>
                    <a:lstStyle/>
                    <a:p>
                      <a:r>
                        <a:rPr lang="en-US" sz="2000" dirty="0">
                          <a:latin typeface="Arial" panose="020B0604020202020204" pitchFamily="34" charset="0"/>
                          <a:ea typeface="Lato Semibold" panose="020F0502020204030203" pitchFamily="34" charset="0"/>
                          <a:cs typeface="Arial" panose="020B0604020202020204" pitchFamily="34" charset="0"/>
                        </a:rPr>
                        <a:t>Headphones/earphones/ear buds are required for students who have a text-to-speech accessibility feature</a:t>
                      </a:r>
                    </a:p>
                  </a:txBody>
                  <a:tcPr/>
                </a:tc>
                <a:tc hMerge="1">
                  <a:txBody>
                    <a:bodyPr/>
                    <a:lstStyle/>
                    <a:p>
                      <a:endParaRPr lang="en-US" sz="2000">
                        <a:latin typeface="Lato Semibold" panose="020F0502020204030203" pitchFamily="34" charset="0"/>
                        <a:ea typeface="Lato Semibold" panose="020F0502020204030203" pitchFamily="34" charset="0"/>
                        <a:cs typeface="Lato Semibold" panose="020F0502020204030203" pitchFamily="34" charset="0"/>
                      </a:endParaRPr>
                    </a:p>
                  </a:txBody>
                  <a:tcPr/>
                </a:tc>
                <a:extLst>
                  <a:ext uri="{0D108BD9-81ED-4DB2-BD59-A6C34878D82A}">
                    <a16:rowId xmlns:a16="http://schemas.microsoft.com/office/drawing/2014/main" val="2243573495"/>
                  </a:ext>
                </a:extLst>
              </a:tr>
              <a:tr h="370840">
                <a:tc gridSpan="3">
                  <a:txBody>
                    <a:bodyPr/>
                    <a:lstStyle/>
                    <a:p>
                      <a:pPr algn="ctr"/>
                      <a:r>
                        <a:rPr lang="en-US" sz="2400" b="1" i="0" dirty="0">
                          <a:solidFill>
                            <a:schemeClr val="bg1"/>
                          </a:solidFill>
                          <a:latin typeface="Arial" panose="020B0604020202020204" pitchFamily="34" charset="0"/>
                          <a:ea typeface="Lato Semibold" panose="020F0502020204030203" pitchFamily="34" charset="0"/>
                          <a:cs typeface="Arial" panose="020B0604020202020204" pitchFamily="34" charset="0"/>
                        </a:rPr>
                        <a:t>Browser Requirements (Portal &amp; Practice Tests)</a:t>
                      </a:r>
                    </a:p>
                  </a:txBody>
                  <a:tcPr>
                    <a:solidFill>
                      <a:schemeClr val="accent1"/>
                    </a:solidFill>
                  </a:tcPr>
                </a:tc>
                <a:tc hMerge="1">
                  <a:txBody>
                    <a:bodyPr/>
                    <a:lstStyle/>
                    <a:p>
                      <a:pPr algn="ctr"/>
                      <a:endParaRPr lang="en-US" b="1" i="1">
                        <a:solidFill>
                          <a:schemeClr val="bg1"/>
                        </a:solidFill>
                      </a:endParaRPr>
                    </a:p>
                  </a:txBody>
                  <a:tcPr>
                    <a:solidFill>
                      <a:schemeClr val="accent1"/>
                    </a:solidFill>
                  </a:tcPr>
                </a:tc>
                <a:tc hMerge="1">
                  <a:txBody>
                    <a:bodyPr/>
                    <a:lstStyle/>
                    <a:p>
                      <a:pPr algn="ctr"/>
                      <a:endParaRPr lang="en-US" sz="2400" b="1" i="0" dirty="0">
                        <a:solidFill>
                          <a:schemeClr val="bg1"/>
                        </a:solidFill>
                        <a:latin typeface="Lato Semibold" panose="020F0502020204030203" pitchFamily="34" charset="0"/>
                        <a:ea typeface="Lato Semibold" panose="020F0502020204030203" pitchFamily="34" charset="0"/>
                        <a:cs typeface="Lato Semibold" panose="020F0502020204030203" pitchFamily="34" charset="0"/>
                      </a:endParaRPr>
                    </a:p>
                  </a:txBody>
                  <a:tcPr>
                    <a:solidFill>
                      <a:schemeClr val="accent1"/>
                    </a:solidFill>
                  </a:tcPr>
                </a:tc>
                <a:extLst>
                  <a:ext uri="{0D108BD9-81ED-4DB2-BD59-A6C34878D82A}">
                    <a16:rowId xmlns:a16="http://schemas.microsoft.com/office/drawing/2014/main" val="3913739322"/>
                  </a:ext>
                </a:extLst>
              </a:tr>
              <a:tr h="370840">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kern="1200" dirty="0">
                          <a:solidFill>
                            <a:schemeClr val="dk1"/>
                          </a:solidFill>
                          <a:effectLst/>
                          <a:latin typeface="Arial" panose="020B0604020202020204" pitchFamily="34" charset="0"/>
                          <a:ea typeface="Lato Semibold" panose="020F0502020204030203" pitchFamily="34" charset="0"/>
                          <a:cs typeface="Arial" panose="020B0604020202020204" pitchFamily="34" charset="0"/>
                        </a:rPr>
                        <a:t>Chrome</a:t>
                      </a:r>
                      <a:r>
                        <a:rPr lang="en-US" sz="2000" b="1" dirty="0">
                          <a:solidFill>
                            <a:srgbClr val="000000"/>
                          </a:solidFill>
                          <a:latin typeface="Arial" panose="020B0604020202020204" pitchFamily="34" charset="0"/>
                          <a:ea typeface="Lato Semibold" panose="020F0502020204030203" pitchFamily="34" charset="0"/>
                          <a:cs typeface="Arial" panose="020B0604020202020204" pitchFamily="34" charset="0"/>
                        </a:rPr>
                        <a:t>™</a:t>
                      </a:r>
                      <a:r>
                        <a:rPr lang="en-US" sz="2000" kern="1200" dirty="0">
                          <a:solidFill>
                            <a:schemeClr val="dk1"/>
                          </a:solidFill>
                          <a:effectLst/>
                          <a:latin typeface="Arial" panose="020B0604020202020204" pitchFamily="34" charset="0"/>
                          <a:ea typeface="Lato Semibold" panose="020F0502020204030203" pitchFamily="34" charset="0"/>
                          <a:cs typeface="Arial" panose="020B0604020202020204" pitchFamily="34" charset="0"/>
                        </a:rPr>
                        <a:t> 121 or newer                  </a:t>
                      </a:r>
                    </a:p>
                    <a:p>
                      <a:r>
                        <a:rPr lang="en-US" sz="2000" kern="1200" dirty="0">
                          <a:solidFill>
                            <a:schemeClr val="dk1"/>
                          </a:solidFill>
                          <a:effectLst/>
                          <a:latin typeface="Arial" panose="020B0604020202020204" pitchFamily="34" charset="0"/>
                          <a:ea typeface="Lato Semibold" panose="020F0502020204030203" pitchFamily="34" charset="0"/>
                          <a:cs typeface="Arial" panose="020B0604020202020204" pitchFamily="34" charset="0"/>
                        </a:rPr>
                        <a:t>Firefox</a:t>
                      </a:r>
                      <a:r>
                        <a:rPr lang="en-US" sz="2000" b="1" kern="1200" dirty="0">
                          <a:solidFill>
                            <a:srgbClr val="000000"/>
                          </a:solidFill>
                          <a:latin typeface="Arial" panose="020B0604020202020204" pitchFamily="34" charset="0"/>
                          <a:ea typeface="Lato Semibold" panose="020F0502020204030203" pitchFamily="34" charset="0"/>
                          <a:cs typeface="Arial" panose="020B0604020202020204" pitchFamily="34" charset="0"/>
                        </a:rPr>
                        <a:t>®</a:t>
                      </a:r>
                      <a:r>
                        <a:rPr lang="en-US" sz="2000" kern="1200" dirty="0">
                          <a:solidFill>
                            <a:schemeClr val="dk1"/>
                          </a:solidFill>
                          <a:effectLst/>
                          <a:latin typeface="Arial" panose="020B0604020202020204" pitchFamily="34" charset="0"/>
                          <a:ea typeface="Lato Semibold" panose="020F0502020204030203" pitchFamily="34" charset="0"/>
                          <a:cs typeface="Arial" panose="020B0604020202020204" pitchFamily="34" charset="0"/>
                        </a:rPr>
                        <a:t> 122 or newer</a:t>
                      </a:r>
                    </a:p>
                    <a:p>
                      <a:r>
                        <a:rPr lang="en-US" sz="2000" kern="1200" dirty="0">
                          <a:solidFill>
                            <a:schemeClr val="dk1"/>
                          </a:solidFill>
                          <a:effectLst/>
                          <a:latin typeface="Arial" panose="020B0604020202020204" pitchFamily="34" charset="0"/>
                          <a:ea typeface="Lato Semibold" panose="020F0502020204030203" pitchFamily="34" charset="0"/>
                          <a:cs typeface="Arial" panose="020B0604020202020204" pitchFamily="34" charset="0"/>
                        </a:rPr>
                        <a:t>Microsoft Edge</a:t>
                      </a:r>
                      <a:r>
                        <a:rPr lang="en-US" sz="2000" b="0" dirty="0">
                          <a:solidFill>
                            <a:srgbClr val="000000"/>
                          </a:solidFill>
                          <a:latin typeface="Arial" panose="020B0604020202020204" pitchFamily="34" charset="0"/>
                          <a:ea typeface="Lato Semibold" panose="020F0502020204030203" pitchFamily="34" charset="0"/>
                          <a:cs typeface="Arial" panose="020B0604020202020204" pitchFamily="34" charset="0"/>
                        </a:rPr>
                        <a:t>™ 121 or newer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kern="1200" dirty="0">
                          <a:solidFill>
                            <a:schemeClr val="dk1"/>
                          </a:solidFill>
                          <a:effectLst/>
                          <a:latin typeface="Arial" panose="020B0604020202020204" pitchFamily="34" charset="0"/>
                          <a:ea typeface="Lato Semibold" panose="020F0502020204030203" pitchFamily="34" charset="0"/>
                          <a:cs typeface="Arial" panose="020B0604020202020204" pitchFamily="34" charset="0"/>
                        </a:rPr>
                        <a:t>Safari</a:t>
                      </a:r>
                      <a:r>
                        <a:rPr lang="en-US" sz="2000" b="1" kern="1200" dirty="0">
                          <a:solidFill>
                            <a:srgbClr val="000000"/>
                          </a:solidFill>
                          <a:latin typeface="Arial" panose="020B0604020202020204" pitchFamily="34" charset="0"/>
                          <a:ea typeface="Lato Semibold" panose="020F0502020204030203" pitchFamily="34" charset="0"/>
                          <a:cs typeface="Arial" panose="020B0604020202020204" pitchFamily="34" charset="0"/>
                        </a:rPr>
                        <a:t>®</a:t>
                      </a:r>
                      <a:r>
                        <a:rPr lang="en-US" sz="2000" kern="1200" dirty="0">
                          <a:solidFill>
                            <a:schemeClr val="dk1"/>
                          </a:solidFill>
                          <a:effectLst/>
                          <a:latin typeface="Arial" panose="020B0604020202020204" pitchFamily="34" charset="0"/>
                          <a:ea typeface="Lato Semibold" panose="020F0502020204030203" pitchFamily="34" charset="0"/>
                          <a:cs typeface="Arial" panose="020B0604020202020204" pitchFamily="34" charset="0"/>
                        </a:rPr>
                        <a:t> 17 or newer</a:t>
                      </a:r>
                    </a:p>
                  </a:txBody>
                  <a:tcPr/>
                </a:tc>
                <a:tc hMerge="1">
                  <a:txBody>
                    <a:bodyPr/>
                    <a:lstStyle/>
                    <a:p>
                      <a:endParaRPr lang="en-US" sz="2000" dirty="0">
                        <a:latin typeface="Lato Semibold" panose="020F0502020204030203" pitchFamily="34" charset="0"/>
                        <a:ea typeface="Lato Semibold" panose="020F0502020204030203" pitchFamily="34" charset="0"/>
                        <a:cs typeface="Lato Semibold" panose="020F0502020204030203" pitchFamily="34" charset="0"/>
                      </a:endParaRPr>
                    </a:p>
                  </a:txBody>
                  <a:tcPr/>
                </a:tc>
                <a:tc>
                  <a:txBody>
                    <a:bodyPr/>
                    <a:lstStyle/>
                    <a:p>
                      <a:endParaRPr lang="en-US" sz="2000" dirty="0">
                        <a:latin typeface="Arial" panose="020B0604020202020204" pitchFamily="34" charset="0"/>
                        <a:ea typeface="Lato Semibold" panose="020F0502020204030203" pitchFamily="34" charset="0"/>
                        <a:cs typeface="Arial" panose="020B0604020202020204" pitchFamily="34" charset="0"/>
                      </a:endParaRPr>
                    </a:p>
                  </a:txBody>
                  <a:tcPr/>
                </a:tc>
                <a:extLst>
                  <a:ext uri="{0D108BD9-81ED-4DB2-BD59-A6C34878D82A}">
                    <a16:rowId xmlns:a16="http://schemas.microsoft.com/office/drawing/2014/main" val="42545645"/>
                  </a:ext>
                </a:extLst>
              </a:tr>
            </a:tbl>
          </a:graphicData>
        </a:graphic>
      </p:graphicFrame>
    </p:spTree>
    <p:extLst>
      <p:ext uri="{BB962C8B-B14F-4D97-AF65-F5344CB8AC3E}">
        <p14:creationId xmlns:p14="http://schemas.microsoft.com/office/powerpoint/2010/main" val="977621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DAE74-B004-4B3E-88C7-6FCDA2B46724}"/>
              </a:ext>
            </a:extLst>
          </p:cNvPr>
          <p:cNvSpPr>
            <a:spLocks noGrp="1"/>
          </p:cNvSpPr>
          <p:nvPr>
            <p:ph type="title"/>
          </p:nvPr>
        </p:nvSpPr>
        <p:spPr/>
        <p:txBody>
          <a:bodyPr/>
          <a:lstStyle/>
          <a:p>
            <a:r>
              <a:rPr lang="en-US" b="0" dirty="0">
                <a:latin typeface="Arial" panose="020B0604020202020204" pitchFamily="34" charset="0"/>
                <a:cs typeface="Arial" panose="020B0604020202020204" pitchFamily="34" charset="0"/>
              </a:rPr>
              <a:t>Site Technology Preparation</a:t>
            </a:r>
          </a:p>
        </p:txBody>
      </p:sp>
      <p:pic>
        <p:nvPicPr>
          <p:cNvPr id="5" name="Picture 4">
            <a:extLst>
              <a:ext uri="{FF2B5EF4-FFF2-40B4-BE49-F238E27FC236}">
                <a16:creationId xmlns:a16="http://schemas.microsoft.com/office/drawing/2014/main" id="{1D6F9331-9058-46AE-8576-E676DF557E23}"/>
              </a:ext>
            </a:extLst>
          </p:cNvPr>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1417181" y="30141"/>
            <a:ext cx="685800" cy="692754"/>
          </a:xfrm>
          <a:prstGeom prst="rect">
            <a:avLst/>
          </a:prstGeom>
        </p:spPr>
      </p:pic>
      <p:graphicFrame>
        <p:nvGraphicFramePr>
          <p:cNvPr id="6" name="Table 5">
            <a:extLst>
              <a:ext uri="{FF2B5EF4-FFF2-40B4-BE49-F238E27FC236}">
                <a16:creationId xmlns:a16="http://schemas.microsoft.com/office/drawing/2014/main" id="{B9C904FA-9F57-4310-8C58-FE9ADAEA447D}"/>
              </a:ext>
            </a:extLst>
          </p:cNvPr>
          <p:cNvGraphicFramePr>
            <a:graphicFrameLocks noGrp="1"/>
          </p:cNvGraphicFramePr>
          <p:nvPr>
            <p:extLst>
              <p:ext uri="{D42A27DB-BD31-4B8C-83A1-F6EECF244321}">
                <p14:modId xmlns:p14="http://schemas.microsoft.com/office/powerpoint/2010/main" val="1800694722"/>
              </p:ext>
            </p:extLst>
          </p:nvPr>
        </p:nvGraphicFramePr>
        <p:xfrm>
          <a:off x="762000" y="1045237"/>
          <a:ext cx="10668000" cy="4754880"/>
        </p:xfrm>
        <a:graphic>
          <a:graphicData uri="http://schemas.openxmlformats.org/drawingml/2006/table">
            <a:tbl>
              <a:tblPr firstRow="1" bandRow="1">
                <a:tableStyleId>{69012ECD-51FC-41F1-AA8D-1B2483CD663E}</a:tableStyleId>
              </a:tblPr>
              <a:tblGrid>
                <a:gridCol w="3632200">
                  <a:extLst>
                    <a:ext uri="{9D8B030D-6E8A-4147-A177-3AD203B41FA5}">
                      <a16:colId xmlns:a16="http://schemas.microsoft.com/office/drawing/2014/main" val="327674157"/>
                    </a:ext>
                  </a:extLst>
                </a:gridCol>
                <a:gridCol w="7035800">
                  <a:extLst>
                    <a:ext uri="{9D8B030D-6E8A-4147-A177-3AD203B41FA5}">
                      <a16:colId xmlns:a16="http://schemas.microsoft.com/office/drawing/2014/main" val="3676900851"/>
                    </a:ext>
                  </a:extLst>
                </a:gridCol>
              </a:tblGrid>
              <a:tr h="370840">
                <a:tc gridSpan="2">
                  <a:txBody>
                    <a:bodyPr/>
                    <a:lstStyle/>
                    <a:p>
                      <a:pPr algn="ctr"/>
                      <a:r>
                        <a:rPr lang="en-US" sz="2800" dirty="0">
                          <a:latin typeface="Arial" panose="020B0604020202020204" pitchFamily="34" charset="0"/>
                          <a:ea typeface="Lato Semibold" panose="020F0502020204030203" pitchFamily="34" charset="0"/>
                          <a:cs typeface="Arial" panose="020B0604020202020204" pitchFamily="34" charset="0"/>
                        </a:rPr>
                        <a:t>Student Device Requirements</a:t>
                      </a:r>
                    </a:p>
                    <a:p>
                      <a:pPr algn="ctr"/>
                      <a:r>
                        <a:rPr lang="en-US" sz="2400" i="0" dirty="0">
                          <a:latin typeface="Arial" panose="020B0604020202020204" pitchFamily="34" charset="0"/>
                          <a:ea typeface="Lato Semibold" panose="020F0502020204030203" pitchFamily="34" charset="0"/>
                          <a:cs typeface="Arial" panose="020B0604020202020204" pitchFamily="34" charset="0"/>
                        </a:rPr>
                        <a:t>Desktop &amp; Laptop</a:t>
                      </a:r>
                    </a:p>
                  </a:txBody>
                  <a:tcPr/>
                </a:tc>
                <a:tc hMerge="1">
                  <a:txBody>
                    <a:bodyPr/>
                    <a:lstStyle/>
                    <a:p>
                      <a:pPr algn="ctr"/>
                      <a:endParaRPr lang="en-US" i="1"/>
                    </a:p>
                  </a:txBody>
                  <a:tcPr/>
                </a:tc>
                <a:extLst>
                  <a:ext uri="{0D108BD9-81ED-4DB2-BD59-A6C34878D82A}">
                    <a16:rowId xmlns:a16="http://schemas.microsoft.com/office/drawing/2014/main" val="3551250992"/>
                  </a:ext>
                </a:extLst>
              </a:tr>
              <a:tr h="370840">
                <a:tc>
                  <a:txBody>
                    <a:bodyPr/>
                    <a:lstStyle/>
                    <a:p>
                      <a:r>
                        <a:rPr lang="en-US" sz="2000" b="1">
                          <a:latin typeface="Arial" panose="020B0604020202020204" pitchFamily="34" charset="0"/>
                          <a:ea typeface="Lato Semibold" panose="020F0502020204030203" pitchFamily="34" charset="0"/>
                          <a:cs typeface="Arial" panose="020B0604020202020204" pitchFamily="34" charset="0"/>
                        </a:rPr>
                        <a:t>CPU</a:t>
                      </a:r>
                    </a:p>
                  </a:txBody>
                  <a:tcPr/>
                </a:tc>
                <a:tc>
                  <a:txBody>
                    <a:bodyPr/>
                    <a:lstStyle/>
                    <a:p>
                      <a:r>
                        <a:rPr lang="en-US" sz="2000" dirty="0">
                          <a:latin typeface="Arial" panose="020B0604020202020204" pitchFamily="34" charset="0"/>
                          <a:ea typeface="Lato Semibold" panose="020F0502020204030203" pitchFamily="34" charset="0"/>
                          <a:cs typeface="Arial" panose="020B0604020202020204" pitchFamily="34" charset="0"/>
                        </a:rPr>
                        <a:t>1.3 GHz</a:t>
                      </a:r>
                    </a:p>
                  </a:txBody>
                  <a:tcPr/>
                </a:tc>
                <a:extLst>
                  <a:ext uri="{0D108BD9-81ED-4DB2-BD59-A6C34878D82A}">
                    <a16:rowId xmlns:a16="http://schemas.microsoft.com/office/drawing/2014/main" val="1133003560"/>
                  </a:ext>
                </a:extLst>
              </a:tr>
              <a:tr h="370840">
                <a:tc>
                  <a:txBody>
                    <a:bodyPr/>
                    <a:lstStyle/>
                    <a:p>
                      <a:r>
                        <a:rPr lang="en-US" sz="2000" b="1">
                          <a:latin typeface="Arial" panose="020B0604020202020204" pitchFamily="34" charset="0"/>
                          <a:ea typeface="Lato Semibold" panose="020F0502020204030203" pitchFamily="34" charset="0"/>
                          <a:cs typeface="Arial" panose="020B0604020202020204" pitchFamily="34" charset="0"/>
                        </a:rPr>
                        <a:t>Memory</a:t>
                      </a:r>
                    </a:p>
                  </a:txBody>
                  <a:tcPr/>
                </a:tc>
                <a:tc>
                  <a:txBody>
                    <a:bodyPr/>
                    <a:lstStyle/>
                    <a:p>
                      <a:r>
                        <a:rPr lang="en-US" sz="2000" dirty="0">
                          <a:latin typeface="Arial" panose="020B0604020202020204" pitchFamily="34" charset="0"/>
                          <a:ea typeface="Lato Semibold" panose="020F0502020204030203" pitchFamily="34" charset="0"/>
                          <a:cs typeface="Arial" panose="020B0604020202020204" pitchFamily="34" charset="0"/>
                        </a:rPr>
                        <a:t>2 GB (4 GB is strongly recommended for best performance)</a:t>
                      </a:r>
                    </a:p>
                  </a:txBody>
                  <a:tcPr/>
                </a:tc>
                <a:extLst>
                  <a:ext uri="{0D108BD9-81ED-4DB2-BD59-A6C34878D82A}">
                    <a16:rowId xmlns:a16="http://schemas.microsoft.com/office/drawing/2014/main" val="1011208355"/>
                  </a:ext>
                </a:extLst>
              </a:tr>
              <a:tr h="370840">
                <a:tc>
                  <a:txBody>
                    <a:bodyPr/>
                    <a:lstStyle/>
                    <a:p>
                      <a:r>
                        <a:rPr lang="en-US" sz="2000" b="1">
                          <a:latin typeface="Arial" panose="020B0604020202020204" pitchFamily="34" charset="0"/>
                          <a:ea typeface="Lato Semibold" panose="020F0502020204030203" pitchFamily="34" charset="0"/>
                          <a:cs typeface="Arial" panose="020B0604020202020204" pitchFamily="34" charset="0"/>
                        </a:rPr>
                        <a:t>Input Device</a:t>
                      </a:r>
                    </a:p>
                  </a:txBody>
                  <a:tcPr/>
                </a:tc>
                <a:tc>
                  <a:txBody>
                    <a:bodyPr/>
                    <a:lstStyle/>
                    <a:p>
                      <a:r>
                        <a:rPr lang="en-US" sz="2000" dirty="0">
                          <a:latin typeface="Arial" panose="020B0604020202020204" pitchFamily="34" charset="0"/>
                          <a:ea typeface="Lato Semibold" panose="020F0502020204030203" pitchFamily="34" charset="0"/>
                          <a:cs typeface="Arial" panose="020B0604020202020204" pitchFamily="34" charset="0"/>
                        </a:rPr>
                        <a:t>Keyboard (wired or wireless)/Bluetooth mouse or touchpad</a:t>
                      </a:r>
                    </a:p>
                  </a:txBody>
                  <a:tcPr/>
                </a:tc>
                <a:extLst>
                  <a:ext uri="{0D108BD9-81ED-4DB2-BD59-A6C34878D82A}">
                    <a16:rowId xmlns:a16="http://schemas.microsoft.com/office/drawing/2014/main" val="1625204894"/>
                  </a:ext>
                </a:extLst>
              </a:tr>
              <a:tr h="370840">
                <a:tc>
                  <a:txBody>
                    <a:bodyPr/>
                    <a:lstStyle/>
                    <a:p>
                      <a:r>
                        <a:rPr lang="en-US" sz="2000" b="1">
                          <a:latin typeface="Arial" panose="020B0604020202020204" pitchFamily="34" charset="0"/>
                          <a:ea typeface="Lato Semibold" panose="020F0502020204030203" pitchFamily="34" charset="0"/>
                          <a:cs typeface="Arial" panose="020B0604020202020204" pitchFamily="34" charset="0"/>
                        </a:rPr>
                        <a:t>Windows®</a:t>
                      </a:r>
                    </a:p>
                  </a:txBody>
                  <a:tcPr/>
                </a:tc>
                <a:tc>
                  <a:txBody>
                    <a:bodyPr/>
                    <a:lstStyle/>
                    <a:p>
                      <a:r>
                        <a:rPr lang="pt-BR" sz="2000" dirty="0">
                          <a:latin typeface="Arial" panose="020B0604020202020204" pitchFamily="34" charset="0"/>
                          <a:ea typeface="Lato Semibold" panose="020F0502020204030203" pitchFamily="34" charset="0"/>
                          <a:cs typeface="Arial" panose="020B0604020202020204" pitchFamily="34" charset="0"/>
                        </a:rPr>
                        <a:t>10 (21H2; 22H2) , 11 (21H2; 22H2)</a:t>
                      </a:r>
                      <a:endParaRPr lang="en-US" sz="2000" dirty="0">
                        <a:latin typeface="Arial" panose="020B0604020202020204" pitchFamily="34" charset="0"/>
                        <a:ea typeface="Lato Semibold" panose="020F0502020204030203" pitchFamily="34" charset="0"/>
                        <a:cs typeface="Arial" panose="020B0604020202020204" pitchFamily="34" charset="0"/>
                      </a:endParaRPr>
                    </a:p>
                  </a:txBody>
                  <a:tcPr/>
                </a:tc>
                <a:extLst>
                  <a:ext uri="{0D108BD9-81ED-4DB2-BD59-A6C34878D82A}">
                    <a16:rowId xmlns:a16="http://schemas.microsoft.com/office/drawing/2014/main" val="2243573495"/>
                  </a:ext>
                </a:extLst>
              </a:tr>
              <a:tr h="370840">
                <a:tc>
                  <a:txBody>
                    <a:bodyPr/>
                    <a:lstStyle/>
                    <a:p>
                      <a:r>
                        <a:rPr lang="en-US" sz="2000" b="1" dirty="0">
                          <a:latin typeface="Arial" panose="020B0604020202020204" pitchFamily="34" charset="0"/>
                          <a:ea typeface="Lato Semibold" panose="020F0502020204030203" pitchFamily="34" charset="0"/>
                          <a:cs typeface="Arial" panose="020B0604020202020204" pitchFamily="34" charset="0"/>
                        </a:rPr>
                        <a:t>macOS® </a:t>
                      </a:r>
                    </a:p>
                  </a:txBody>
                  <a:tcPr/>
                </a:tc>
                <a:tc>
                  <a:txBody>
                    <a:bodyPr/>
                    <a:lstStyle/>
                    <a:p>
                      <a:r>
                        <a:rPr lang="en-US" sz="2000" dirty="0">
                          <a:latin typeface="Arial" panose="020B0604020202020204" pitchFamily="34" charset="0"/>
                          <a:ea typeface="Lato Semibold" panose="020F0502020204030203" pitchFamily="34" charset="0"/>
                          <a:cs typeface="Arial" panose="020B0604020202020204" pitchFamily="34" charset="0"/>
                        </a:rPr>
                        <a:t>12.7, 13.4, 14.3 (64-bit only)</a:t>
                      </a:r>
                    </a:p>
                  </a:txBody>
                  <a:tcPr/>
                </a:tc>
                <a:extLst>
                  <a:ext uri="{0D108BD9-81ED-4DB2-BD59-A6C34878D82A}">
                    <a16:rowId xmlns:a16="http://schemas.microsoft.com/office/drawing/2014/main" val="1569336717"/>
                  </a:ext>
                </a:extLst>
              </a:tr>
              <a:tr h="370840">
                <a:tc gridSpan="2">
                  <a:txBody>
                    <a:bodyPr/>
                    <a:lstStyle/>
                    <a:p>
                      <a:pPr algn="ctr"/>
                      <a:r>
                        <a:rPr lang="en-US" sz="2400" b="1" i="0" dirty="0">
                          <a:solidFill>
                            <a:schemeClr val="bg1"/>
                          </a:solidFill>
                          <a:latin typeface="Arial" panose="020B0604020202020204" pitchFamily="34" charset="0"/>
                          <a:ea typeface="Lato Semibold" panose="020F0502020204030203" pitchFamily="34" charset="0"/>
                          <a:cs typeface="Arial" panose="020B0604020202020204" pitchFamily="34" charset="0"/>
                        </a:rPr>
                        <a:t>Chromebook Specific Requirements</a:t>
                      </a:r>
                    </a:p>
                  </a:txBody>
                  <a:tcPr>
                    <a:solidFill>
                      <a:schemeClr val="accent1"/>
                    </a:solidFill>
                  </a:tcPr>
                </a:tc>
                <a:tc hMerge="1">
                  <a:txBody>
                    <a:bodyPr/>
                    <a:lstStyle/>
                    <a:p>
                      <a:pPr algn="ctr"/>
                      <a:endParaRPr lang="en-US" b="1" i="1">
                        <a:solidFill>
                          <a:schemeClr val="bg1"/>
                        </a:solidFill>
                      </a:endParaRPr>
                    </a:p>
                  </a:txBody>
                  <a:tcPr>
                    <a:solidFill>
                      <a:schemeClr val="accent1"/>
                    </a:solidFill>
                  </a:tcPr>
                </a:tc>
                <a:extLst>
                  <a:ext uri="{0D108BD9-81ED-4DB2-BD59-A6C34878D82A}">
                    <a16:rowId xmlns:a16="http://schemas.microsoft.com/office/drawing/2014/main" val="3913739322"/>
                  </a:ext>
                </a:extLst>
              </a:tr>
              <a:tr h="370840">
                <a:tc>
                  <a:txBody>
                    <a:bodyPr/>
                    <a:lstStyle/>
                    <a:p>
                      <a:r>
                        <a:rPr lang="en-US" sz="2000" b="1" dirty="0">
                          <a:latin typeface="Arial" panose="020B0604020202020204" pitchFamily="34" charset="0"/>
                          <a:ea typeface="Lato Semibold" panose="020F0502020204030203" pitchFamily="34" charset="0"/>
                          <a:cs typeface="Arial" panose="020B0604020202020204" pitchFamily="34" charset="0"/>
                        </a:rPr>
                        <a:t>Chromebook™ notebook computer*</a:t>
                      </a:r>
                    </a:p>
                  </a:txBody>
                  <a:tcPr/>
                </a:tc>
                <a:tc>
                  <a:txBody>
                    <a:bodyPr/>
                    <a:lstStyle/>
                    <a:p>
                      <a:r>
                        <a:rPr lang="en-US" sz="2000" dirty="0">
                          <a:latin typeface="Arial" panose="020B0604020202020204" pitchFamily="34" charset="0"/>
                          <a:ea typeface="Lato Semibold" panose="020F0502020204030203" pitchFamily="34" charset="0"/>
                          <a:cs typeface="Arial" panose="020B0604020202020204" pitchFamily="34" charset="0"/>
                        </a:rPr>
                        <a:t>Chrome OS™ LTS 114 </a:t>
                      </a:r>
                    </a:p>
                    <a:p>
                      <a:r>
                        <a:rPr lang="en-US" sz="2000" dirty="0">
                          <a:latin typeface="Arial" panose="020B0604020202020204" pitchFamily="34" charset="0"/>
                          <a:ea typeface="Lato Semibold" panose="020F0502020204030203" pitchFamily="34" charset="0"/>
                          <a:cs typeface="Arial" panose="020B0604020202020204" pitchFamily="34" charset="0"/>
                        </a:rPr>
                        <a:t>Chrome OS™  120, 121</a:t>
                      </a:r>
                      <a:br>
                        <a:rPr lang="en-US" sz="2000" dirty="0">
                          <a:latin typeface="Arial" panose="020B0604020202020204" pitchFamily="34" charset="0"/>
                          <a:ea typeface="Lato Semibold" panose="020F0502020204030203" pitchFamily="34" charset="0"/>
                          <a:cs typeface="Arial" panose="020B0604020202020204" pitchFamily="34" charset="0"/>
                        </a:rPr>
                      </a:br>
                      <a:r>
                        <a:rPr lang="en-US" sz="1200" dirty="0">
                          <a:latin typeface="Arial" panose="020B0604020202020204" pitchFamily="34" charset="0"/>
                          <a:ea typeface="Lato Semibold" panose="020F0502020204030203" pitchFamily="34" charset="0"/>
                          <a:cs typeface="Arial" panose="020B0604020202020204" pitchFamily="34" charset="0"/>
                        </a:rPr>
                        <a:t>*Google releases new versions to the stable channel every four weeks and new versions to the Long-term Support (LTS) channel every six months. eMetric strongly recommends the use of the LTS channel. Devices on the LTS channel continue to receive frequent security fixes. See </a:t>
                      </a:r>
                      <a:r>
                        <a:rPr lang="en-US" sz="1200" dirty="0">
                          <a:latin typeface="Arial" panose="020B0604020202020204" pitchFamily="34" charset="0"/>
                          <a:ea typeface="Lato Semibold" panose="020F0502020204030203" pitchFamily="34" charset="0"/>
                          <a:cs typeface="Arial" panose="020B0604020202020204" pitchFamily="34" charset="0"/>
                          <a:hlinkClick r:id="rId4"/>
                        </a:rPr>
                        <a:t>https://support.google.com/chrome/a/answer/11333726</a:t>
                      </a:r>
                      <a:r>
                        <a:rPr lang="en-US" sz="1200" dirty="0">
                          <a:latin typeface="Arial" panose="020B0604020202020204" pitchFamily="34" charset="0"/>
                          <a:ea typeface="Lato Semibold" panose="020F0502020204030203" pitchFamily="34" charset="0"/>
                          <a:cs typeface="Arial" panose="020B0604020202020204" pitchFamily="34" charset="0"/>
                        </a:rPr>
                        <a:t>  for additional information..</a:t>
                      </a:r>
                    </a:p>
                  </a:txBody>
                  <a:tcPr/>
                </a:tc>
                <a:extLst>
                  <a:ext uri="{0D108BD9-81ED-4DB2-BD59-A6C34878D82A}">
                    <a16:rowId xmlns:a16="http://schemas.microsoft.com/office/drawing/2014/main" val="3681819256"/>
                  </a:ext>
                </a:extLst>
              </a:tr>
            </a:tbl>
          </a:graphicData>
        </a:graphic>
      </p:graphicFrame>
      <p:sp>
        <p:nvSpPr>
          <p:cNvPr id="8" name="TextBox 7">
            <a:extLst>
              <a:ext uri="{FF2B5EF4-FFF2-40B4-BE49-F238E27FC236}">
                <a16:creationId xmlns:a16="http://schemas.microsoft.com/office/drawing/2014/main" id="{1A381025-E12A-4815-87AA-B4B90270971E}"/>
              </a:ext>
            </a:extLst>
          </p:cNvPr>
          <p:cNvSpPr txBox="1"/>
          <p:nvPr/>
        </p:nvSpPr>
        <p:spPr>
          <a:xfrm>
            <a:off x="1571040" y="6020280"/>
            <a:ext cx="9539857" cy="646331"/>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Updated February 16</a:t>
            </a:r>
            <a:r>
              <a:rPr lang="en-US" baseline="30000" dirty="0">
                <a:latin typeface="Arial" panose="020B0604020202020204" pitchFamily="34" charset="0"/>
                <a:cs typeface="Arial" panose="020B0604020202020204" pitchFamily="34" charset="0"/>
              </a:rPr>
              <a:t>th</a:t>
            </a:r>
            <a:r>
              <a:rPr lang="en-US" dirty="0">
                <a:latin typeface="Arial" panose="020B0604020202020204" pitchFamily="34" charset="0"/>
                <a:cs typeface="Arial" panose="020B0604020202020204" pitchFamily="34" charset="0"/>
              </a:rPr>
              <a:t>, 2024. The versions will be updated again on March 6</a:t>
            </a:r>
            <a:r>
              <a:rPr lang="en-US" baseline="30000" dirty="0">
                <a:latin typeface="Arial" panose="020B0604020202020204" pitchFamily="34" charset="0"/>
                <a:cs typeface="Arial" panose="020B0604020202020204" pitchFamily="34" charset="0"/>
              </a:rPr>
              <a:t>th </a:t>
            </a:r>
            <a:r>
              <a:rPr lang="en-US" dirty="0">
                <a:latin typeface="Arial" panose="020B0604020202020204" pitchFamily="34" charset="0"/>
                <a:cs typeface="Arial" panose="020B0604020202020204" pitchFamily="34" charset="0"/>
              </a:rPr>
              <a:t>, check the Cognia help and support site for the recent updates. </a:t>
            </a:r>
          </a:p>
        </p:txBody>
      </p:sp>
      <p:pic>
        <p:nvPicPr>
          <p:cNvPr id="9" name="Picture 8">
            <a:extLst>
              <a:ext uri="{FF2B5EF4-FFF2-40B4-BE49-F238E27FC236}">
                <a16:creationId xmlns:a16="http://schemas.microsoft.com/office/drawing/2014/main" id="{77ACFD45-05EE-41FC-99A1-B1D5E131026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1103" y="5841191"/>
            <a:ext cx="468124" cy="502255"/>
          </a:xfrm>
          <a:prstGeom prst="rect">
            <a:avLst/>
          </a:prstGeom>
        </p:spPr>
      </p:pic>
    </p:spTree>
    <p:extLst>
      <p:ext uri="{BB962C8B-B14F-4D97-AF65-F5344CB8AC3E}">
        <p14:creationId xmlns:p14="http://schemas.microsoft.com/office/powerpoint/2010/main" val="25968305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3F7EB-9A2A-4C93-B952-F500252F19A1}"/>
              </a:ext>
            </a:extLst>
          </p:cNvPr>
          <p:cNvSpPr>
            <a:spLocks noGrp="1"/>
          </p:cNvSpPr>
          <p:nvPr>
            <p:ph type="title"/>
          </p:nvPr>
        </p:nvSpPr>
        <p:spPr/>
        <p:txBody>
          <a:bodyPr/>
          <a:lstStyle/>
          <a:p>
            <a:r>
              <a:rPr lang="en-US" b="0" dirty="0">
                <a:latin typeface="Arial" panose="020B0604020202020204" pitchFamily="34" charset="0"/>
                <a:cs typeface="Arial" panose="020B0604020202020204" pitchFamily="34" charset="0"/>
              </a:rPr>
              <a:t>Technology Requirements</a:t>
            </a:r>
          </a:p>
        </p:txBody>
      </p:sp>
      <p:sp>
        <p:nvSpPr>
          <p:cNvPr id="3" name="Content Placeholder 2">
            <a:extLst>
              <a:ext uri="{FF2B5EF4-FFF2-40B4-BE49-F238E27FC236}">
                <a16:creationId xmlns:a16="http://schemas.microsoft.com/office/drawing/2014/main" id="{38A301E2-E62D-4B3B-82AD-22FCA4FD6CBE}"/>
              </a:ext>
            </a:extLst>
          </p:cNvPr>
          <p:cNvSpPr>
            <a:spLocks noGrp="1"/>
          </p:cNvSpPr>
          <p:nvPr>
            <p:ph idx="1"/>
          </p:nvPr>
        </p:nvSpPr>
        <p:spPr/>
        <p:txBody>
          <a:bodyPr>
            <a:normAutofit/>
          </a:bodyPr>
          <a:lstStyle/>
          <a:p>
            <a:pPr marL="0" indent="0">
              <a:buNone/>
            </a:pPr>
            <a:r>
              <a:rPr lang="en-US" sz="3600" dirty="0">
                <a:solidFill>
                  <a:srgbClr val="005789"/>
                </a:solidFill>
                <a:latin typeface="Arial" panose="020B0604020202020204" pitchFamily="34" charset="0"/>
                <a:ea typeface="Lato Semibold" panose="020F0502020204030203" pitchFamily="34" charset="0"/>
                <a:cs typeface="Arial" panose="020B0604020202020204" pitchFamily="34" charset="0"/>
              </a:rPr>
              <a:t>Important Reminders</a:t>
            </a:r>
          </a:p>
          <a:p>
            <a:pPr marL="0" indent="0">
              <a:buNone/>
            </a:pPr>
            <a:endParaRPr lang="en-US" sz="3600" dirty="0">
              <a:solidFill>
                <a:srgbClr val="005789"/>
              </a:solidFill>
              <a:latin typeface="Arial" panose="020B0604020202020204" pitchFamily="34" charset="0"/>
              <a:ea typeface="Lato Semibold" panose="020F0502020204030203" pitchFamily="34" charset="0"/>
              <a:cs typeface="Arial" panose="020B0604020202020204" pitchFamily="34" charset="0"/>
            </a:endParaRPr>
          </a:p>
          <a:p>
            <a:pPr lvl="1"/>
            <a:r>
              <a:rPr lang="en-US" dirty="0">
                <a:latin typeface="Arial" panose="020B0604020202020204" pitchFamily="34" charset="0"/>
                <a:ea typeface="Lato Semibold" panose="020F0502020204030203" pitchFamily="34" charset="0"/>
                <a:cs typeface="Arial" panose="020B0604020202020204" pitchFamily="34" charset="0"/>
              </a:rPr>
              <a:t>The BIE Science Assessment must be taken using the BIE Science Assessment Kiosk</a:t>
            </a:r>
            <a:br>
              <a:rPr lang="en-US" dirty="0">
                <a:latin typeface="Arial" panose="020B0604020202020204" pitchFamily="34" charset="0"/>
                <a:ea typeface="Lato Semibold" panose="020F0502020204030203" pitchFamily="34" charset="0"/>
                <a:cs typeface="Arial" panose="020B0604020202020204" pitchFamily="34" charset="0"/>
              </a:rPr>
            </a:br>
            <a:endParaRPr lang="en-US" dirty="0">
              <a:latin typeface="Arial" panose="020B0604020202020204" pitchFamily="34" charset="0"/>
              <a:ea typeface="Lato Semibold" panose="020F0502020204030203" pitchFamily="34" charset="0"/>
              <a:cs typeface="Arial" panose="020B0604020202020204" pitchFamily="34" charset="0"/>
            </a:endParaRPr>
          </a:p>
          <a:p>
            <a:pPr lvl="1"/>
            <a:r>
              <a:rPr lang="en-US" dirty="0">
                <a:latin typeface="Arial" panose="020B0604020202020204" pitchFamily="34" charset="0"/>
                <a:ea typeface="Lato Semibold" panose="020F0502020204030203" pitchFamily="34" charset="0"/>
                <a:cs typeface="Arial" panose="020B0604020202020204" pitchFamily="34" charset="0"/>
              </a:rPr>
              <a:t>Students testing on devices that do not meet the Student Workstation Specifications are likely to encounter performance-related issues during testing. </a:t>
            </a:r>
            <a:br>
              <a:rPr lang="en-US" dirty="0">
                <a:latin typeface="Arial" panose="020B0604020202020204" pitchFamily="34" charset="0"/>
                <a:ea typeface="Lato Semibold" panose="020F0502020204030203" pitchFamily="34" charset="0"/>
                <a:cs typeface="Arial" panose="020B0604020202020204" pitchFamily="34" charset="0"/>
              </a:rPr>
            </a:br>
            <a:endParaRPr lang="en-US" dirty="0">
              <a:latin typeface="Arial" panose="020B0604020202020204" pitchFamily="34" charset="0"/>
              <a:ea typeface="Lato Semibold" panose="020F0502020204030203" pitchFamily="34" charset="0"/>
              <a:cs typeface="Arial" panose="020B0604020202020204" pitchFamily="34" charset="0"/>
            </a:endParaRPr>
          </a:p>
          <a:p>
            <a:pPr lvl="1"/>
            <a:r>
              <a:rPr lang="en-US" dirty="0">
                <a:latin typeface="Arial" panose="020B0604020202020204" pitchFamily="34" charset="0"/>
                <a:ea typeface="Lato Semibold" panose="020F0502020204030203" pitchFamily="34" charset="0"/>
                <a:cs typeface="Arial" panose="020B0604020202020204" pitchFamily="34" charset="0"/>
              </a:rPr>
              <a:t>Do not update your test device OS until the Technology Guidelines have been updated.</a:t>
            </a:r>
          </a:p>
          <a:p>
            <a:pPr marL="457200" lvl="1" indent="0">
              <a:buNone/>
            </a:pPr>
            <a:endParaRPr lang="en-US" sz="3200" dirty="0">
              <a:solidFill>
                <a:srgbClr val="005789"/>
              </a:solidFill>
              <a:latin typeface="Arial" panose="020B0604020202020204" pitchFamily="34" charset="0"/>
              <a:ea typeface="Lato Semibold" panose="020F0502020204030203" pitchFamily="34" charset="0"/>
              <a:cs typeface="Arial" panose="020B0604020202020204" pitchFamily="34" charset="0"/>
            </a:endParaRPr>
          </a:p>
        </p:txBody>
      </p:sp>
      <p:pic>
        <p:nvPicPr>
          <p:cNvPr id="4" name="Picture 3">
            <a:extLst>
              <a:ext uri="{FF2B5EF4-FFF2-40B4-BE49-F238E27FC236}">
                <a16:creationId xmlns:a16="http://schemas.microsoft.com/office/drawing/2014/main" id="{D2FBEF56-27AA-4CD1-B648-8713C411667A}"/>
              </a:ext>
            </a:extLst>
          </p:cNvPr>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11417181" y="30141"/>
            <a:ext cx="685800" cy="692754"/>
          </a:xfrm>
          <a:prstGeom prst="rect">
            <a:avLst/>
          </a:prstGeom>
        </p:spPr>
      </p:pic>
      <p:pic>
        <p:nvPicPr>
          <p:cNvPr id="5" name="Picture 4">
            <a:extLst>
              <a:ext uri="{FF2B5EF4-FFF2-40B4-BE49-F238E27FC236}">
                <a16:creationId xmlns:a16="http://schemas.microsoft.com/office/drawing/2014/main" id="{78180F03-91E0-4B07-BA2C-DDFFD0C3FD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17828"/>
            <a:ext cx="880904" cy="753033"/>
          </a:xfrm>
          <a:prstGeom prst="rect">
            <a:avLst/>
          </a:prstGeom>
        </p:spPr>
      </p:pic>
    </p:spTree>
    <p:extLst>
      <p:ext uri="{BB962C8B-B14F-4D97-AF65-F5344CB8AC3E}">
        <p14:creationId xmlns:p14="http://schemas.microsoft.com/office/powerpoint/2010/main" val="8218065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3F7EB-9A2A-4C93-B952-F500252F19A1}"/>
              </a:ext>
            </a:extLst>
          </p:cNvPr>
          <p:cNvSpPr>
            <a:spLocks noGrp="1"/>
          </p:cNvSpPr>
          <p:nvPr>
            <p:ph type="title"/>
          </p:nvPr>
        </p:nvSpPr>
        <p:spPr/>
        <p:txBody>
          <a:bodyPr/>
          <a:lstStyle/>
          <a:p>
            <a:r>
              <a:rPr lang="en-US" b="0" dirty="0">
                <a:latin typeface="Arial" panose="020B0604020202020204" pitchFamily="34" charset="0"/>
                <a:cs typeface="Arial" panose="020B0604020202020204" pitchFamily="34" charset="0"/>
              </a:rPr>
              <a:t>Technology Requirements</a:t>
            </a:r>
          </a:p>
        </p:txBody>
      </p:sp>
      <p:sp>
        <p:nvSpPr>
          <p:cNvPr id="3" name="Content Placeholder 2">
            <a:extLst>
              <a:ext uri="{FF2B5EF4-FFF2-40B4-BE49-F238E27FC236}">
                <a16:creationId xmlns:a16="http://schemas.microsoft.com/office/drawing/2014/main" id="{38A301E2-E62D-4B3B-82AD-22FCA4FD6CBE}"/>
              </a:ext>
            </a:extLst>
          </p:cNvPr>
          <p:cNvSpPr>
            <a:spLocks noGrp="1"/>
          </p:cNvSpPr>
          <p:nvPr>
            <p:ph idx="1"/>
          </p:nvPr>
        </p:nvSpPr>
        <p:spPr>
          <a:xfrm>
            <a:off x="838200" y="1035424"/>
            <a:ext cx="10515600" cy="5384230"/>
          </a:xfrm>
        </p:spPr>
        <p:txBody>
          <a:bodyPr>
            <a:normAutofit lnSpcReduction="10000"/>
          </a:bodyPr>
          <a:lstStyle/>
          <a:p>
            <a:pPr marL="0" indent="0">
              <a:buNone/>
            </a:pPr>
            <a:r>
              <a:rPr lang="en-US" sz="3000" dirty="0">
                <a:solidFill>
                  <a:srgbClr val="005789"/>
                </a:solidFill>
                <a:latin typeface="Arial" panose="020B0604020202020204" pitchFamily="34" charset="0"/>
                <a:ea typeface="Lato Semibold" panose="020F0502020204030203" pitchFamily="34" charset="0"/>
                <a:cs typeface="Arial" panose="020B0604020202020204" pitchFamily="34" charset="0"/>
              </a:rPr>
              <a:t>Windows</a:t>
            </a:r>
          </a:p>
          <a:p>
            <a:pPr lvl="1"/>
            <a:r>
              <a:rPr lang="en-US" dirty="0">
                <a:latin typeface="Arial" panose="020B0604020202020204" pitchFamily="34" charset="0"/>
                <a:ea typeface="Lato Semibold" panose="020F0502020204030203" pitchFamily="34" charset="0"/>
                <a:cs typeface="Arial" panose="020B0604020202020204" pitchFamily="34" charset="0"/>
              </a:rPr>
              <a:t>MSI (Microsoft Software Installer) for distribution using GPOs (Group Policy Objects)</a:t>
            </a:r>
            <a:endParaRPr lang="en-US" sz="3000" dirty="0">
              <a:solidFill>
                <a:srgbClr val="005789"/>
              </a:solidFill>
              <a:latin typeface="Arial" panose="020B0604020202020204" pitchFamily="34" charset="0"/>
              <a:ea typeface="Lato Semibold" panose="020F0502020204030203" pitchFamily="34" charset="0"/>
              <a:cs typeface="Arial" panose="020B0604020202020204" pitchFamily="34" charset="0"/>
            </a:endParaRPr>
          </a:p>
          <a:p>
            <a:pPr marL="0" indent="0">
              <a:buNone/>
            </a:pPr>
            <a:endParaRPr lang="en-US" sz="3000" dirty="0">
              <a:solidFill>
                <a:srgbClr val="005789"/>
              </a:solidFill>
              <a:latin typeface="Arial" panose="020B0604020202020204" pitchFamily="34" charset="0"/>
              <a:ea typeface="Lato Semibold" panose="020F0502020204030203" pitchFamily="34" charset="0"/>
              <a:cs typeface="Arial" panose="020B0604020202020204" pitchFamily="34" charset="0"/>
            </a:endParaRPr>
          </a:p>
          <a:p>
            <a:pPr marL="0" indent="0">
              <a:buNone/>
            </a:pPr>
            <a:r>
              <a:rPr lang="en-US" sz="3000" dirty="0">
                <a:solidFill>
                  <a:srgbClr val="005789"/>
                </a:solidFill>
                <a:latin typeface="Arial" panose="020B0604020202020204" pitchFamily="34" charset="0"/>
                <a:ea typeface="Lato Semibold" panose="020F0502020204030203" pitchFamily="34" charset="0"/>
                <a:cs typeface="Arial" panose="020B0604020202020204" pitchFamily="34" charset="0"/>
              </a:rPr>
              <a:t>Chrome</a:t>
            </a:r>
          </a:p>
          <a:p>
            <a:pPr lvl="1"/>
            <a:r>
              <a:rPr lang="en-US" dirty="0">
                <a:latin typeface="Arial" panose="020B0604020202020204" pitchFamily="34" charset="0"/>
                <a:ea typeface="Lato Semibold" panose="020F0502020204030203" pitchFamily="34" charset="0"/>
                <a:cs typeface="Arial" panose="020B0604020202020204" pitchFamily="34" charset="0"/>
              </a:rPr>
              <a:t>Students should launch app from App tray, they should NOT log in to the Chromebook</a:t>
            </a:r>
          </a:p>
          <a:p>
            <a:pPr marL="457200" lvl="1" indent="0">
              <a:buNone/>
            </a:pPr>
            <a:r>
              <a:rPr lang="en-US" sz="1200" dirty="0">
                <a:latin typeface="Arial" panose="020B0604020202020204" pitchFamily="34" charset="0"/>
                <a:ea typeface="Lato Semibold" panose="020F0502020204030203" pitchFamily="34" charset="0"/>
                <a:cs typeface="Arial" panose="020B0604020202020204" pitchFamily="34" charset="0"/>
              </a:rPr>
              <a:t> </a:t>
            </a:r>
            <a:endParaRPr lang="en-US" sz="1300" dirty="0">
              <a:latin typeface="Arial" panose="020B0604020202020204" pitchFamily="34" charset="0"/>
              <a:ea typeface="Lato Semibold" panose="020F0502020204030203" pitchFamily="34" charset="0"/>
              <a:cs typeface="Arial" panose="020B0604020202020204" pitchFamily="34" charset="0"/>
            </a:endParaRPr>
          </a:p>
          <a:p>
            <a:pPr lvl="1"/>
            <a:r>
              <a:rPr lang="en-US" dirty="0">
                <a:latin typeface="Arial" panose="020B0604020202020204" pitchFamily="34" charset="0"/>
                <a:ea typeface="Lato Semibold" panose="020F0502020204030203" pitchFamily="34" charset="0"/>
                <a:cs typeface="Arial" panose="020B0604020202020204" pitchFamily="34" charset="0"/>
              </a:rPr>
              <a:t>For managed Chromebooks, ensure “Do not erase all local data” is selected in Device Settings/User Data</a:t>
            </a:r>
          </a:p>
          <a:p>
            <a:pPr marL="457200" lvl="1" indent="0">
              <a:buNone/>
            </a:pPr>
            <a:r>
              <a:rPr lang="en-US" sz="1100" dirty="0">
                <a:latin typeface="Arial" panose="020B0604020202020204" pitchFamily="34" charset="0"/>
                <a:ea typeface="Lato Medium" panose="020B0604020202020204" pitchFamily="34" charset="0"/>
                <a:cs typeface="Arial" panose="020B0604020202020204" pitchFamily="34" charset="0"/>
              </a:rPr>
              <a:t> </a:t>
            </a:r>
            <a:endParaRPr lang="en-US" sz="1200" dirty="0">
              <a:latin typeface="Arial" panose="020B0604020202020204" pitchFamily="34" charset="0"/>
              <a:ea typeface="Lato Medium" panose="020B0604020202020204" pitchFamily="34" charset="0"/>
              <a:cs typeface="Arial" panose="020B0604020202020204" pitchFamily="34" charset="0"/>
            </a:endParaRPr>
          </a:p>
          <a:p>
            <a:pPr lvl="1"/>
            <a:r>
              <a:rPr lang="en-US" dirty="0">
                <a:latin typeface="Arial" panose="020B0604020202020204" pitchFamily="34" charset="0"/>
                <a:ea typeface="Lato Semibold" panose="020F0502020204030203" pitchFamily="34" charset="0"/>
                <a:cs typeface="Arial" panose="020B0604020202020204" pitchFamily="34" charset="0"/>
              </a:rPr>
              <a:t>For managed Chromebooks, ensure “Allow App to manage power” is disabled in Device Settings/App Management</a:t>
            </a:r>
          </a:p>
          <a:p>
            <a:pPr marL="457200" lvl="1" indent="0">
              <a:buNone/>
            </a:pPr>
            <a:endParaRPr lang="en-US" sz="1200" dirty="0">
              <a:latin typeface="Arial" panose="020B0604020202020204" pitchFamily="34" charset="0"/>
              <a:ea typeface="Lato Semibold" panose="020F0502020204030203" pitchFamily="34" charset="0"/>
              <a:cs typeface="Arial" panose="020B0604020202020204" pitchFamily="34" charset="0"/>
            </a:endParaRPr>
          </a:p>
          <a:p>
            <a:pPr lvl="1"/>
            <a:r>
              <a:rPr lang="en-US" dirty="0">
                <a:latin typeface="Arial" panose="020B0604020202020204" pitchFamily="34" charset="0"/>
                <a:ea typeface="Lato Semibold" panose="020F0502020204030203" pitchFamily="34" charset="0"/>
                <a:cs typeface="Arial" panose="020B0604020202020204" pitchFamily="34" charset="0"/>
              </a:rPr>
              <a:t>Non-managed Chromebooks manufactured after 2017 will not run-in kiosk mode, you must use as managed device to test </a:t>
            </a:r>
          </a:p>
          <a:p>
            <a:pPr lvl="1"/>
            <a:endParaRPr lang="en-US" sz="3200" dirty="0">
              <a:solidFill>
                <a:srgbClr val="005789"/>
              </a:solidFill>
              <a:latin typeface="Lato Semibold" panose="020F0502020204030203" pitchFamily="34" charset="0"/>
              <a:ea typeface="Lato Semibold" panose="020F0502020204030203" pitchFamily="34" charset="0"/>
              <a:cs typeface="Lato Semibold" panose="020F0502020204030203" pitchFamily="34" charset="0"/>
            </a:endParaRPr>
          </a:p>
        </p:txBody>
      </p:sp>
      <p:pic>
        <p:nvPicPr>
          <p:cNvPr id="4" name="Picture 3">
            <a:extLst>
              <a:ext uri="{FF2B5EF4-FFF2-40B4-BE49-F238E27FC236}">
                <a16:creationId xmlns:a16="http://schemas.microsoft.com/office/drawing/2014/main" id="{D2FBEF56-27AA-4CD1-B648-8713C411667A}"/>
              </a:ext>
            </a:extLst>
          </p:cNvPr>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11417181" y="30141"/>
            <a:ext cx="685800" cy="692754"/>
          </a:xfrm>
          <a:prstGeom prst="rect">
            <a:avLst/>
          </a:prstGeom>
        </p:spPr>
      </p:pic>
    </p:spTree>
    <p:extLst>
      <p:ext uri="{BB962C8B-B14F-4D97-AF65-F5344CB8AC3E}">
        <p14:creationId xmlns:p14="http://schemas.microsoft.com/office/powerpoint/2010/main" val="5166555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3F7EB-9A2A-4C93-B952-F500252F19A1}"/>
              </a:ext>
            </a:extLst>
          </p:cNvPr>
          <p:cNvSpPr>
            <a:spLocks noGrp="1"/>
          </p:cNvSpPr>
          <p:nvPr>
            <p:ph type="title"/>
          </p:nvPr>
        </p:nvSpPr>
        <p:spPr/>
        <p:txBody>
          <a:bodyPr/>
          <a:lstStyle/>
          <a:p>
            <a:r>
              <a:rPr lang="en-US" b="0" dirty="0">
                <a:latin typeface="Arial" panose="020B0604020202020204" pitchFamily="34" charset="0"/>
                <a:cs typeface="Arial" panose="020B0604020202020204" pitchFamily="34" charset="0"/>
              </a:rPr>
              <a:t>Technology Requirements</a:t>
            </a:r>
          </a:p>
        </p:txBody>
      </p:sp>
      <p:sp>
        <p:nvSpPr>
          <p:cNvPr id="3" name="Content Placeholder 2">
            <a:extLst>
              <a:ext uri="{FF2B5EF4-FFF2-40B4-BE49-F238E27FC236}">
                <a16:creationId xmlns:a16="http://schemas.microsoft.com/office/drawing/2014/main" id="{38A301E2-E62D-4B3B-82AD-22FCA4FD6CBE}"/>
              </a:ext>
            </a:extLst>
          </p:cNvPr>
          <p:cNvSpPr>
            <a:spLocks noGrp="1"/>
          </p:cNvSpPr>
          <p:nvPr>
            <p:ph idx="1"/>
          </p:nvPr>
        </p:nvSpPr>
        <p:spPr>
          <a:xfrm>
            <a:off x="838200" y="1035424"/>
            <a:ext cx="10515600" cy="5384230"/>
          </a:xfrm>
        </p:spPr>
        <p:txBody>
          <a:bodyPr>
            <a:normAutofit fontScale="85000" lnSpcReduction="20000"/>
          </a:bodyPr>
          <a:lstStyle/>
          <a:p>
            <a:pPr marL="0" indent="0">
              <a:buNone/>
            </a:pPr>
            <a:r>
              <a:rPr lang="en-US" sz="3300" dirty="0">
                <a:solidFill>
                  <a:srgbClr val="005789"/>
                </a:solidFill>
                <a:latin typeface="Arial" panose="020B0604020202020204" pitchFamily="34" charset="0"/>
                <a:ea typeface="Lato Semibold" panose="020F0502020204030203" pitchFamily="34" charset="0"/>
                <a:cs typeface="Arial" panose="020B0604020202020204" pitchFamily="34" charset="0"/>
              </a:rPr>
              <a:t>Firewalls</a:t>
            </a:r>
          </a:p>
          <a:p>
            <a:pPr lvl="1"/>
            <a:r>
              <a:rPr lang="en-US" sz="2600" dirty="0">
                <a:latin typeface="Arial" panose="020B0604020202020204" pitchFamily="34" charset="0"/>
                <a:ea typeface="Lato Semibold" panose="020F0502020204030203" pitchFamily="34" charset="0"/>
                <a:cs typeface="Arial" panose="020B0604020202020204" pitchFamily="34" charset="0"/>
              </a:rPr>
              <a:t>Allow traffic through ports 80 and 443</a:t>
            </a:r>
          </a:p>
          <a:p>
            <a:pPr marL="457200" lvl="1" indent="0">
              <a:buNone/>
            </a:pPr>
            <a:endParaRPr lang="en-US" sz="1300" dirty="0">
              <a:latin typeface="Arial" panose="020B0604020202020204" pitchFamily="34" charset="0"/>
              <a:ea typeface="Lato Semibold" panose="020F0502020204030203" pitchFamily="34" charset="0"/>
              <a:cs typeface="Arial" panose="020B0604020202020204" pitchFamily="34" charset="0"/>
            </a:endParaRPr>
          </a:p>
          <a:p>
            <a:pPr marL="0" indent="0">
              <a:buNone/>
            </a:pPr>
            <a:r>
              <a:rPr lang="en-US" sz="3300" dirty="0">
                <a:solidFill>
                  <a:srgbClr val="005789"/>
                </a:solidFill>
                <a:latin typeface="Arial" panose="020B0604020202020204" pitchFamily="34" charset="0"/>
                <a:ea typeface="Lato Semibold" panose="020F0502020204030203" pitchFamily="34" charset="0"/>
                <a:cs typeface="Arial" panose="020B0604020202020204" pitchFamily="34" charset="0"/>
              </a:rPr>
              <a:t>Proxy and Content Filters Servers</a:t>
            </a:r>
          </a:p>
          <a:p>
            <a:pPr lvl="1"/>
            <a:r>
              <a:rPr lang="en-US" sz="2600" dirty="0">
                <a:latin typeface="Arial" panose="020B0604020202020204" pitchFamily="34" charset="0"/>
                <a:ea typeface="Lato Semibold" panose="020F0502020204030203" pitchFamily="34" charset="0"/>
                <a:cs typeface="Arial" panose="020B0604020202020204" pitchFamily="34" charset="0"/>
              </a:rPr>
              <a:t>List of URLs to whitelist on ports 80 and 443 available in Kiosk Installation Guide</a:t>
            </a:r>
          </a:p>
          <a:p>
            <a:pPr marL="457200" lvl="1" indent="0">
              <a:buNone/>
            </a:pPr>
            <a:endParaRPr lang="en-US" sz="1300" dirty="0">
              <a:latin typeface="Arial" panose="020B0604020202020204" pitchFamily="34" charset="0"/>
              <a:ea typeface="Lato Semibold" panose="020F0502020204030203" pitchFamily="34" charset="0"/>
              <a:cs typeface="Arial" panose="020B0604020202020204" pitchFamily="34" charset="0"/>
            </a:endParaRPr>
          </a:p>
          <a:p>
            <a:pPr marL="0" indent="0">
              <a:buNone/>
            </a:pPr>
            <a:r>
              <a:rPr lang="en-US" sz="3300" dirty="0">
                <a:solidFill>
                  <a:srgbClr val="005789"/>
                </a:solidFill>
                <a:latin typeface="Arial" panose="020B0604020202020204" pitchFamily="34" charset="0"/>
                <a:ea typeface="Lato Semibold" panose="020F0502020204030203" pitchFamily="34" charset="0"/>
                <a:cs typeface="Arial" panose="020B0604020202020204" pitchFamily="34" charset="0"/>
              </a:rPr>
              <a:t>Sandboxing Applications (e.g. Deep Freeze)</a:t>
            </a:r>
          </a:p>
          <a:p>
            <a:pPr lvl="1"/>
            <a:r>
              <a:rPr lang="en-US" sz="2600" dirty="0">
                <a:latin typeface="Arial" panose="020B0604020202020204" pitchFamily="34" charset="0"/>
                <a:ea typeface="Lato Semibold" panose="020F0502020204030203" pitchFamily="34" charset="0"/>
                <a:cs typeface="Arial" panose="020B0604020202020204" pitchFamily="34" charset="0"/>
              </a:rPr>
              <a:t>Choose network folder or local folder that is not touched by the sandboxing applications</a:t>
            </a:r>
          </a:p>
          <a:p>
            <a:pPr marL="457200" lvl="1" indent="0">
              <a:buNone/>
            </a:pPr>
            <a:r>
              <a:rPr lang="en-US" sz="1100" dirty="0">
                <a:latin typeface="Arial" panose="020B0604020202020204" pitchFamily="34" charset="0"/>
                <a:ea typeface="Lato Semibold" panose="020F0502020204030203" pitchFamily="34" charset="0"/>
                <a:cs typeface="Arial" panose="020B0604020202020204" pitchFamily="34" charset="0"/>
              </a:rPr>
              <a:t> </a:t>
            </a:r>
            <a:endParaRPr lang="en-US" sz="1300" dirty="0">
              <a:latin typeface="Arial" panose="020B0604020202020204" pitchFamily="34" charset="0"/>
              <a:ea typeface="Lato Semibold" panose="020F0502020204030203" pitchFamily="34" charset="0"/>
              <a:cs typeface="Arial" panose="020B0604020202020204" pitchFamily="34" charset="0"/>
            </a:endParaRPr>
          </a:p>
          <a:p>
            <a:pPr lvl="1"/>
            <a:r>
              <a:rPr lang="en-US" sz="2600" dirty="0">
                <a:latin typeface="Arial" panose="020B0604020202020204" pitchFamily="34" charset="0"/>
                <a:ea typeface="Lato Semibold" panose="020F0502020204030203" pitchFamily="34" charset="0"/>
                <a:cs typeface="Arial" panose="020B0604020202020204" pitchFamily="34" charset="0"/>
              </a:rPr>
              <a:t>Applicable for both stored response and kiosk installation folders</a:t>
            </a:r>
          </a:p>
          <a:p>
            <a:pPr marL="457200" lvl="1" indent="0">
              <a:buNone/>
            </a:pPr>
            <a:endParaRPr lang="en-US" sz="1400" dirty="0">
              <a:latin typeface="Arial" panose="020B0604020202020204" pitchFamily="34" charset="0"/>
              <a:ea typeface="Lato Semibold" panose="020F0502020204030203" pitchFamily="34" charset="0"/>
              <a:cs typeface="Arial" panose="020B0604020202020204" pitchFamily="34" charset="0"/>
            </a:endParaRPr>
          </a:p>
          <a:p>
            <a:pPr marL="0" indent="0">
              <a:buNone/>
            </a:pPr>
            <a:r>
              <a:rPr lang="en-US" sz="3300" dirty="0">
                <a:solidFill>
                  <a:srgbClr val="005789"/>
                </a:solidFill>
                <a:latin typeface="Arial" panose="020B0604020202020204" pitchFamily="34" charset="0"/>
                <a:ea typeface="Lato Semibold" panose="020F0502020204030203" pitchFamily="34" charset="0"/>
                <a:cs typeface="Arial" panose="020B0604020202020204" pitchFamily="34" charset="0"/>
              </a:rPr>
              <a:t>Thin Clients</a:t>
            </a:r>
            <a:endParaRPr lang="en-US" sz="3300" dirty="0">
              <a:latin typeface="Arial" panose="020B0604020202020204" pitchFamily="34" charset="0"/>
              <a:ea typeface="Lato Semibold" panose="020F0502020204030203" pitchFamily="34" charset="0"/>
              <a:cs typeface="Arial" panose="020B0604020202020204" pitchFamily="34" charset="0"/>
            </a:endParaRPr>
          </a:p>
          <a:p>
            <a:pPr lvl="1"/>
            <a:r>
              <a:rPr lang="en-US" sz="2600" dirty="0">
                <a:latin typeface="Arial" panose="020B0604020202020204" pitchFamily="34" charset="0"/>
                <a:ea typeface="Lato Semibold" panose="020F0502020204030203" pitchFamily="34" charset="0"/>
                <a:cs typeface="Arial" panose="020B0604020202020204" pitchFamily="34" charset="0"/>
              </a:rPr>
              <a:t>Ensure there is enough memory, CPU, and bandwidth on the server to accommodate multiple student test sessions.</a:t>
            </a:r>
          </a:p>
          <a:p>
            <a:pPr marL="457200" lvl="1" indent="0">
              <a:buNone/>
            </a:pPr>
            <a:endParaRPr lang="en-US" sz="1300" dirty="0">
              <a:latin typeface="Arial" panose="020B0604020202020204" pitchFamily="34" charset="0"/>
              <a:ea typeface="Lato Semibold" panose="020F0502020204030203" pitchFamily="34" charset="0"/>
              <a:cs typeface="Arial" panose="020B0604020202020204" pitchFamily="34" charset="0"/>
            </a:endParaRPr>
          </a:p>
          <a:p>
            <a:pPr lvl="1"/>
            <a:r>
              <a:rPr lang="en-US" sz="2600" dirty="0">
                <a:latin typeface="Arial" panose="020B0604020202020204" pitchFamily="34" charset="0"/>
                <a:ea typeface="Lato Semibold" panose="020F0502020204030203" pitchFamily="34" charset="0"/>
                <a:cs typeface="Arial" panose="020B0604020202020204" pitchFamily="34" charset="0"/>
              </a:rPr>
              <a:t>Client requires a minimum of 80 MB per Client session.</a:t>
            </a:r>
          </a:p>
          <a:p>
            <a:pPr marL="0" indent="0">
              <a:buNone/>
            </a:pPr>
            <a:endParaRPr lang="en-US" sz="3000" b="1" dirty="0">
              <a:latin typeface="Lato Semibold" panose="020F0502020204030203" pitchFamily="34" charset="0"/>
              <a:ea typeface="Lato Semibold" panose="020F0502020204030203" pitchFamily="34" charset="0"/>
              <a:cs typeface="Lato Semibold" panose="020F0502020204030203" pitchFamily="34" charset="0"/>
            </a:endParaRPr>
          </a:p>
          <a:p>
            <a:pPr lvl="1"/>
            <a:endParaRPr lang="en-US" sz="3200" dirty="0">
              <a:solidFill>
                <a:srgbClr val="005789"/>
              </a:solidFill>
              <a:latin typeface="Lato Semibold" panose="020F0502020204030203" pitchFamily="34" charset="0"/>
              <a:ea typeface="Lato Semibold" panose="020F0502020204030203" pitchFamily="34" charset="0"/>
              <a:cs typeface="Lato Semibold" panose="020F0502020204030203" pitchFamily="34" charset="0"/>
            </a:endParaRPr>
          </a:p>
        </p:txBody>
      </p:sp>
      <p:pic>
        <p:nvPicPr>
          <p:cNvPr id="4" name="Picture 3">
            <a:extLst>
              <a:ext uri="{FF2B5EF4-FFF2-40B4-BE49-F238E27FC236}">
                <a16:creationId xmlns:a16="http://schemas.microsoft.com/office/drawing/2014/main" id="{D2FBEF56-27AA-4CD1-B648-8713C411667A}"/>
              </a:ext>
            </a:extLst>
          </p:cNvPr>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11417181" y="30141"/>
            <a:ext cx="685800" cy="692754"/>
          </a:xfrm>
          <a:prstGeom prst="rect">
            <a:avLst/>
          </a:prstGeom>
        </p:spPr>
      </p:pic>
    </p:spTree>
    <p:extLst>
      <p:ext uri="{BB962C8B-B14F-4D97-AF65-F5344CB8AC3E}">
        <p14:creationId xmlns:p14="http://schemas.microsoft.com/office/powerpoint/2010/main" val="37454607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3">
            <a:extLst>
              <a:ext uri="{FF2B5EF4-FFF2-40B4-BE49-F238E27FC236}">
                <a16:creationId xmlns:a16="http://schemas.microsoft.com/office/drawing/2014/main" id="{82F2030B-445B-F941-BCEA-C241CDB4E526}"/>
              </a:ext>
            </a:extLst>
          </p:cNvPr>
          <p:cNvSpPr>
            <a:spLocks noGrp="1" noChangeArrowheads="1"/>
          </p:cNvSpPr>
          <p:nvPr>
            <p:ph type="title"/>
          </p:nvPr>
        </p:nvSpPr>
        <p:spPr/>
        <p:txBody>
          <a:bodyPr/>
          <a:lstStyle/>
          <a:p>
            <a:r>
              <a:rPr lang="en-US" altLang="en-US"/>
              <a:t>Housekeeping</a:t>
            </a:r>
          </a:p>
        </p:txBody>
      </p:sp>
      <p:sp>
        <p:nvSpPr>
          <p:cNvPr id="9218" name="Content Placeholder 4">
            <a:extLst>
              <a:ext uri="{FF2B5EF4-FFF2-40B4-BE49-F238E27FC236}">
                <a16:creationId xmlns:a16="http://schemas.microsoft.com/office/drawing/2014/main" id="{A5D97837-B00E-5E4C-8DE4-F685AE6B924B}"/>
              </a:ext>
            </a:extLst>
          </p:cNvPr>
          <p:cNvSpPr>
            <a:spLocks noGrp="1" noChangeArrowheads="1"/>
          </p:cNvSpPr>
          <p:nvPr>
            <p:ph idx="1"/>
          </p:nvPr>
        </p:nvSpPr>
        <p:spPr/>
        <p:txBody>
          <a:bodyPr/>
          <a:lstStyle/>
          <a:p>
            <a:r>
              <a:rPr lang="en-US" altLang="en-US" dirty="0">
                <a:latin typeface="Arial"/>
                <a:cs typeface="Arial"/>
              </a:rPr>
              <a:t>All participants should remain on mute with their video off.</a:t>
            </a:r>
          </a:p>
          <a:p>
            <a:r>
              <a:rPr lang="en-US" altLang="en-US" dirty="0">
                <a:latin typeface="Arial"/>
                <a:cs typeface="Arial"/>
              </a:rPr>
              <a:t>Post all questions to the Q&amp;A area.</a:t>
            </a:r>
          </a:p>
          <a:p>
            <a:pPr lvl="1"/>
            <a:r>
              <a:rPr lang="en-US" altLang="en-US" dirty="0">
                <a:latin typeface="Arial"/>
                <a:cs typeface="Arial"/>
              </a:rPr>
              <a:t>Questions will be addressed at each section break.</a:t>
            </a:r>
          </a:p>
          <a:p>
            <a:r>
              <a:rPr lang="en-US" altLang="en-US" dirty="0">
                <a:latin typeface="Arial"/>
                <a:cs typeface="Arial"/>
              </a:rPr>
              <a:t>Please add your name, email, and school to the chat.</a:t>
            </a:r>
          </a:p>
          <a:p>
            <a:r>
              <a:rPr lang="en-US" altLang="en-US" dirty="0">
                <a:latin typeface="Arial"/>
                <a:cs typeface="Arial"/>
              </a:rPr>
              <a:t>This training will be recorded and available at the Help &amp; Support site. </a:t>
            </a:r>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99297-F5DB-F84E-8219-853DE41110DC}"/>
              </a:ext>
            </a:extLst>
          </p:cNvPr>
          <p:cNvSpPr>
            <a:spLocks noGrp="1"/>
          </p:cNvSpPr>
          <p:nvPr>
            <p:ph type="title"/>
          </p:nvPr>
        </p:nvSpPr>
        <p:spPr/>
        <p:txBody>
          <a:bodyPr/>
          <a:lstStyle/>
          <a:p>
            <a:r>
              <a:rPr lang="en-US" b="0" dirty="0">
                <a:latin typeface="Arial" panose="020B0604020202020204" pitchFamily="34" charset="0"/>
                <a:cs typeface="Arial" panose="020B0604020202020204" pitchFamily="34" charset="0"/>
              </a:rPr>
              <a:t>Site Readiness</a:t>
            </a:r>
          </a:p>
        </p:txBody>
      </p:sp>
      <p:pic>
        <p:nvPicPr>
          <p:cNvPr id="5" name="Picture 4">
            <a:extLst>
              <a:ext uri="{FF2B5EF4-FFF2-40B4-BE49-F238E27FC236}">
                <a16:creationId xmlns:a16="http://schemas.microsoft.com/office/drawing/2014/main" id="{D19A57A7-7EC0-A84E-A256-EFAA2E7862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23203" y="43872"/>
            <a:ext cx="669407" cy="669407"/>
          </a:xfrm>
          <a:prstGeom prst="rect">
            <a:avLst/>
          </a:prstGeom>
          <a:effectLst>
            <a:outerShdw blurRad="50800" dist="38100" dir="5400000" algn="t" rotWithShape="0">
              <a:prstClr val="black">
                <a:alpha val="40000"/>
              </a:prstClr>
            </a:outerShdw>
          </a:effectLst>
        </p:spPr>
      </p:pic>
      <p:sp>
        <p:nvSpPr>
          <p:cNvPr id="7" name="Content Placeholder 2">
            <a:extLst>
              <a:ext uri="{FF2B5EF4-FFF2-40B4-BE49-F238E27FC236}">
                <a16:creationId xmlns:a16="http://schemas.microsoft.com/office/drawing/2014/main" id="{06181910-9A1F-4D4B-AC6E-784056082D33}"/>
              </a:ext>
            </a:extLst>
          </p:cNvPr>
          <p:cNvSpPr txBox="1">
            <a:spLocks/>
          </p:cNvSpPr>
          <p:nvPr/>
        </p:nvSpPr>
        <p:spPr>
          <a:xfrm>
            <a:off x="871332" y="1068556"/>
            <a:ext cx="10515600" cy="5058414"/>
          </a:xfrm>
          <a:prstGeom prst="rect">
            <a:avLst/>
          </a:prstGeom>
          <a:effectLst/>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Gill Sans" charset="0"/>
                <a:ea typeface="Gill Sans" charset="0"/>
                <a:cs typeface="Gill Sans"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Gill Sans" charset="0"/>
                <a:ea typeface="Gill Sans" charset="0"/>
                <a:cs typeface="Gill Sans"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Gill Sans" charset="0"/>
                <a:ea typeface="Gill Sans" charset="0"/>
                <a:cs typeface="Gill Sans"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Gill Sans" charset="0"/>
                <a:ea typeface="Gill Sans" charset="0"/>
                <a:cs typeface="Gill Sans"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00000"/>
              </a:lnSpc>
              <a:buNone/>
            </a:pPr>
            <a:r>
              <a:rPr lang="en-US" sz="3200" dirty="0">
                <a:ln w="0"/>
                <a:solidFill>
                  <a:schemeClr val="accent1"/>
                </a:solidFill>
                <a:effectLst>
                  <a:outerShdw blurRad="38100" dist="25400" dir="5400000" algn="ctr" rotWithShape="0">
                    <a:srgbClr val="6E747A">
                      <a:alpha val="43000"/>
                    </a:srgbClr>
                  </a:outerShdw>
                </a:effectLst>
                <a:latin typeface="Lato Semibold" panose="020F0502020204030203" pitchFamily="34" charset="0"/>
                <a:ea typeface="Lato Semibold" panose="020F0502020204030203" pitchFamily="34" charset="0"/>
                <a:cs typeface="Lato Semibold" panose="020F0502020204030203" pitchFamily="34" charset="0"/>
              </a:rPr>
              <a:t>1. </a:t>
            </a:r>
            <a:r>
              <a:rPr lang="en-US" sz="3200" dirty="0">
                <a:ln w="0"/>
                <a:solidFill>
                  <a:schemeClr val="accent1"/>
                </a:solidFill>
                <a:effectLst>
                  <a:outerShdw blurRad="38100" dist="25400" dir="5400000" algn="ctr" rotWithShape="0">
                    <a:srgbClr val="6E747A">
                      <a:alpha val="43000"/>
                    </a:srgbClr>
                  </a:outerShdw>
                </a:effectLst>
                <a:latin typeface="Arial" panose="020B0604020202020204" pitchFamily="34" charset="0"/>
                <a:ea typeface="Lato Semibold" panose="020F0502020204030203" pitchFamily="34" charset="0"/>
                <a:cs typeface="Arial" panose="020B0604020202020204" pitchFamily="34" charset="0"/>
              </a:rPr>
              <a:t>Review the Kiosk Installation Guide </a:t>
            </a:r>
          </a:p>
          <a:p>
            <a:pPr lvl="1">
              <a:lnSpc>
                <a:spcPct val="100000"/>
              </a:lnSpc>
            </a:pPr>
            <a:r>
              <a:rPr lang="en-US" sz="2000" dirty="0">
                <a:ln w="0"/>
                <a:latin typeface="Arial" panose="020B0604020202020204" pitchFamily="34" charset="0"/>
                <a:ea typeface="Lato Semibold" panose="020F0502020204030203" pitchFamily="34" charset="0"/>
                <a:cs typeface="Arial" panose="020B0604020202020204" pitchFamily="34" charset="0"/>
                <a:hlinkClick r:id="rId4"/>
              </a:rPr>
              <a:t>https://bie.onlinehelp.cognia.org/</a:t>
            </a:r>
            <a:r>
              <a:rPr lang="en-US" sz="2000" dirty="0">
                <a:ln w="0"/>
                <a:latin typeface="Arial" panose="020B0604020202020204" pitchFamily="34" charset="0"/>
                <a:ea typeface="Lato Semibold" panose="020F0502020204030203" pitchFamily="34" charset="0"/>
                <a:cs typeface="Arial" panose="020B0604020202020204" pitchFamily="34" charset="0"/>
              </a:rPr>
              <a:t> </a:t>
            </a:r>
          </a:p>
          <a:p>
            <a:pPr marL="0" indent="0">
              <a:lnSpc>
                <a:spcPct val="100000"/>
              </a:lnSpc>
              <a:buNone/>
            </a:pPr>
            <a:r>
              <a:rPr lang="en-US" sz="3200" dirty="0">
                <a:ln w="0"/>
                <a:solidFill>
                  <a:schemeClr val="accent1"/>
                </a:solidFill>
                <a:effectLst>
                  <a:outerShdw blurRad="38100" dist="25400" dir="5400000" algn="ctr" rotWithShape="0">
                    <a:srgbClr val="6E747A">
                      <a:alpha val="43000"/>
                    </a:srgbClr>
                  </a:outerShdw>
                </a:effectLst>
                <a:latin typeface="Arial" panose="020B0604020202020204" pitchFamily="34" charset="0"/>
                <a:ea typeface="Lato Semibold" panose="020F0502020204030203" pitchFamily="34" charset="0"/>
                <a:cs typeface="Arial" panose="020B0604020202020204" pitchFamily="34" charset="0"/>
              </a:rPr>
              <a:t>2. Download &amp; Install Kiosks </a:t>
            </a:r>
          </a:p>
          <a:p>
            <a:pPr lvl="1">
              <a:lnSpc>
                <a:spcPct val="100000"/>
              </a:lnSpc>
            </a:pPr>
            <a:r>
              <a:rPr lang="en-US" sz="2000" dirty="0">
                <a:ln w="0"/>
                <a:effectLst>
                  <a:outerShdw blurRad="38100" dist="25400" dir="5400000" algn="ctr" rotWithShape="0">
                    <a:srgbClr val="6E747A">
                      <a:alpha val="43000"/>
                    </a:srgbClr>
                  </a:outerShdw>
                </a:effectLst>
                <a:latin typeface="Arial" panose="020B0604020202020204" pitchFamily="34" charset="0"/>
                <a:ea typeface="Lato Semibold" panose="020F0502020204030203" pitchFamily="34" charset="0"/>
                <a:cs typeface="Arial" panose="020B0604020202020204" pitchFamily="34" charset="0"/>
              </a:rPr>
              <a:t>Download Windows or Mac kiosks from BIE Science Assessment Portal</a:t>
            </a:r>
          </a:p>
          <a:p>
            <a:pPr lvl="1">
              <a:lnSpc>
                <a:spcPct val="100000"/>
              </a:lnSpc>
            </a:pPr>
            <a:r>
              <a:rPr lang="en-US" sz="2000" dirty="0">
                <a:ln w="0"/>
                <a:effectLst>
                  <a:outerShdw blurRad="38100" dist="25400" dir="5400000" algn="ctr" rotWithShape="0">
                    <a:srgbClr val="6E747A">
                      <a:alpha val="43000"/>
                    </a:srgbClr>
                  </a:outerShdw>
                </a:effectLst>
                <a:latin typeface="Arial" panose="020B0604020202020204" pitchFamily="34" charset="0"/>
                <a:ea typeface="Lato Semibold" panose="020F0502020204030203" pitchFamily="34" charset="0"/>
                <a:cs typeface="Arial" panose="020B0604020202020204" pitchFamily="34" charset="0"/>
              </a:rPr>
              <a:t>Download Chrome app from appropriate app store</a:t>
            </a:r>
            <a:endParaRPr lang="en-US" sz="2800" dirty="0">
              <a:ln w="0"/>
              <a:solidFill>
                <a:schemeClr val="accent1"/>
              </a:solidFill>
              <a:effectLst>
                <a:outerShdw blurRad="38100" dist="25400" dir="5400000" algn="ctr" rotWithShape="0">
                  <a:srgbClr val="6E747A">
                    <a:alpha val="43000"/>
                  </a:srgbClr>
                </a:outerShdw>
              </a:effectLst>
              <a:latin typeface="Arial" panose="020B0604020202020204" pitchFamily="34" charset="0"/>
              <a:ea typeface="Lato Semibold" panose="020F0502020204030203" pitchFamily="34" charset="0"/>
              <a:cs typeface="Arial" panose="020B0604020202020204" pitchFamily="34" charset="0"/>
            </a:endParaRPr>
          </a:p>
          <a:p>
            <a:pPr marL="0" indent="0">
              <a:lnSpc>
                <a:spcPct val="100000"/>
              </a:lnSpc>
              <a:buNone/>
            </a:pPr>
            <a:r>
              <a:rPr lang="en-US" sz="3200" dirty="0">
                <a:ln w="0"/>
                <a:solidFill>
                  <a:schemeClr val="accent1"/>
                </a:solidFill>
                <a:effectLst>
                  <a:outerShdw blurRad="38100" dist="25400" dir="5400000" algn="ctr" rotWithShape="0">
                    <a:srgbClr val="6E747A">
                      <a:alpha val="43000"/>
                    </a:srgbClr>
                  </a:outerShdw>
                </a:effectLst>
                <a:latin typeface="Arial" panose="020B0604020202020204" pitchFamily="34" charset="0"/>
                <a:ea typeface="Lato Semibold" panose="020F0502020204030203" pitchFamily="34" charset="0"/>
                <a:cs typeface="Arial" panose="020B0604020202020204" pitchFamily="34" charset="0"/>
              </a:rPr>
              <a:t>3. Conduct Site Readiness Testing</a:t>
            </a:r>
          </a:p>
          <a:p>
            <a:pPr lvl="1">
              <a:lnSpc>
                <a:spcPct val="100000"/>
              </a:lnSpc>
            </a:pPr>
            <a:r>
              <a:rPr lang="en-US" sz="2000" dirty="0">
                <a:ln w="0"/>
                <a:latin typeface="Arial" panose="020B0604020202020204" pitchFamily="34" charset="0"/>
                <a:ea typeface="Lato Semibold" panose="020F0502020204030203" pitchFamily="34" charset="0"/>
                <a:cs typeface="Arial" panose="020B0604020202020204" pitchFamily="34" charset="0"/>
              </a:rPr>
              <a:t>Run both tests on each device configuration </a:t>
            </a:r>
          </a:p>
          <a:p>
            <a:pPr marL="0" indent="0">
              <a:lnSpc>
                <a:spcPct val="100000"/>
              </a:lnSpc>
              <a:buNone/>
            </a:pPr>
            <a:r>
              <a:rPr lang="en-US" sz="3200" dirty="0">
                <a:ln w="0"/>
                <a:solidFill>
                  <a:schemeClr val="accent1"/>
                </a:solidFill>
                <a:effectLst>
                  <a:outerShdw blurRad="38100" dist="25400" dir="5400000" algn="ctr" rotWithShape="0">
                    <a:srgbClr val="6E747A">
                      <a:alpha val="43000"/>
                    </a:srgbClr>
                  </a:outerShdw>
                </a:effectLst>
                <a:latin typeface="Arial" panose="020B0604020202020204" pitchFamily="34" charset="0"/>
                <a:ea typeface="Lato Semibold" panose="020F0502020204030203" pitchFamily="34" charset="0"/>
                <a:cs typeface="Arial" panose="020B0604020202020204" pitchFamily="34" charset="0"/>
              </a:rPr>
              <a:t>4. Certify Site</a:t>
            </a:r>
          </a:p>
          <a:p>
            <a:pPr lvl="1">
              <a:lnSpc>
                <a:spcPct val="100000"/>
              </a:lnSpc>
              <a:buFont typeface="Arial" panose="020B0604020202020204" pitchFamily="34" charset="0"/>
              <a:buChar char="•"/>
            </a:pPr>
            <a:r>
              <a:rPr lang="en-US" sz="2000" dirty="0">
                <a:ln w="0"/>
                <a:latin typeface="Arial" panose="020B0604020202020204" pitchFamily="34" charset="0"/>
                <a:ea typeface="Lato Semibold" panose="020F0502020204030203" pitchFamily="34" charset="0"/>
                <a:cs typeface="Arial" panose="020B0604020202020204" pitchFamily="34" charset="0"/>
              </a:rPr>
              <a:t>Certify your site as “Ready for Testing” in the Portal</a:t>
            </a:r>
          </a:p>
        </p:txBody>
      </p:sp>
      <p:pic>
        <p:nvPicPr>
          <p:cNvPr id="6" name="Picture 5">
            <a:extLst>
              <a:ext uri="{FF2B5EF4-FFF2-40B4-BE49-F238E27FC236}">
                <a16:creationId xmlns:a16="http://schemas.microsoft.com/office/drawing/2014/main" id="{A3E8CF09-7E98-492F-BE82-3035FB7D913B}"/>
              </a:ext>
            </a:extLst>
          </p:cNvPr>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10638013" y="30141"/>
            <a:ext cx="685800" cy="692754"/>
          </a:xfrm>
          <a:prstGeom prst="rect">
            <a:avLst/>
          </a:prstGeom>
        </p:spPr>
      </p:pic>
    </p:spTree>
    <p:extLst>
      <p:ext uri="{BB962C8B-B14F-4D97-AF65-F5344CB8AC3E}">
        <p14:creationId xmlns:p14="http://schemas.microsoft.com/office/powerpoint/2010/main" val="37534895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99297-F5DB-F84E-8219-853DE41110DC}"/>
              </a:ext>
            </a:extLst>
          </p:cNvPr>
          <p:cNvSpPr>
            <a:spLocks noGrp="1"/>
          </p:cNvSpPr>
          <p:nvPr>
            <p:ph type="title"/>
          </p:nvPr>
        </p:nvSpPr>
        <p:spPr/>
        <p:txBody>
          <a:bodyPr/>
          <a:lstStyle/>
          <a:p>
            <a:r>
              <a:rPr lang="en-US" b="0" dirty="0">
                <a:latin typeface="Arial" panose="020B0604020202020204" pitchFamily="34" charset="0"/>
                <a:cs typeface="Arial" panose="020B0604020202020204" pitchFamily="34" charset="0"/>
              </a:rPr>
              <a:t>Site Readiness</a:t>
            </a:r>
          </a:p>
        </p:txBody>
      </p:sp>
      <p:pic>
        <p:nvPicPr>
          <p:cNvPr id="5" name="Picture 4">
            <a:extLst>
              <a:ext uri="{FF2B5EF4-FFF2-40B4-BE49-F238E27FC236}">
                <a16:creationId xmlns:a16="http://schemas.microsoft.com/office/drawing/2014/main" id="{D19A57A7-7EC0-A84E-A256-EFAA2E7862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23203" y="43872"/>
            <a:ext cx="669407" cy="669407"/>
          </a:xfrm>
          <a:prstGeom prst="rect">
            <a:avLst/>
          </a:prstGeom>
          <a:effectLst>
            <a:outerShdw blurRad="50800" dist="38100" dir="5400000" algn="t" rotWithShape="0">
              <a:prstClr val="black">
                <a:alpha val="40000"/>
              </a:prstClr>
            </a:outerShdw>
          </a:effectLst>
        </p:spPr>
      </p:pic>
      <p:pic>
        <p:nvPicPr>
          <p:cNvPr id="6" name="Picture 5">
            <a:extLst>
              <a:ext uri="{FF2B5EF4-FFF2-40B4-BE49-F238E27FC236}">
                <a16:creationId xmlns:a16="http://schemas.microsoft.com/office/drawing/2014/main" id="{A3E8CF09-7E98-492F-BE82-3035FB7D913B}"/>
              </a:ext>
            </a:extLst>
          </p:cNvPr>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10638013" y="30141"/>
            <a:ext cx="685800" cy="692754"/>
          </a:xfrm>
          <a:prstGeom prst="rect">
            <a:avLst/>
          </a:prstGeom>
        </p:spPr>
      </p:pic>
      <p:pic>
        <p:nvPicPr>
          <p:cNvPr id="7" name="Picture 6">
            <a:extLst>
              <a:ext uri="{FF2B5EF4-FFF2-40B4-BE49-F238E27FC236}">
                <a16:creationId xmlns:a16="http://schemas.microsoft.com/office/drawing/2014/main" id="{5C3179E9-F112-C003-6575-D8C2D5C34EC8}"/>
              </a:ext>
            </a:extLst>
          </p:cNvPr>
          <p:cNvPicPr>
            <a:picLocks noChangeAspect="1"/>
          </p:cNvPicPr>
          <p:nvPr/>
        </p:nvPicPr>
        <p:blipFill>
          <a:blip r:embed="rId5"/>
          <a:stretch>
            <a:fillRect/>
          </a:stretch>
        </p:blipFill>
        <p:spPr>
          <a:xfrm>
            <a:off x="1346043" y="959673"/>
            <a:ext cx="9499914" cy="5480402"/>
          </a:xfrm>
          <a:prstGeom prst="rect">
            <a:avLst/>
          </a:prstGeom>
        </p:spPr>
      </p:pic>
    </p:spTree>
    <p:extLst>
      <p:ext uri="{BB962C8B-B14F-4D97-AF65-F5344CB8AC3E}">
        <p14:creationId xmlns:p14="http://schemas.microsoft.com/office/powerpoint/2010/main" val="37785368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99297-F5DB-F84E-8219-853DE41110DC}"/>
              </a:ext>
            </a:extLst>
          </p:cNvPr>
          <p:cNvSpPr>
            <a:spLocks noGrp="1"/>
          </p:cNvSpPr>
          <p:nvPr>
            <p:ph type="title"/>
          </p:nvPr>
        </p:nvSpPr>
        <p:spPr/>
        <p:txBody>
          <a:bodyPr/>
          <a:lstStyle/>
          <a:p>
            <a:r>
              <a:rPr lang="en-US" b="0" dirty="0">
                <a:latin typeface="Arial" panose="020B0604020202020204" pitchFamily="34" charset="0"/>
                <a:cs typeface="Arial" panose="020B0604020202020204" pitchFamily="34" charset="0"/>
              </a:rPr>
              <a:t>Site Readiness</a:t>
            </a:r>
          </a:p>
        </p:txBody>
      </p:sp>
      <p:pic>
        <p:nvPicPr>
          <p:cNvPr id="9" name="Picture 8">
            <a:extLst>
              <a:ext uri="{FF2B5EF4-FFF2-40B4-BE49-F238E27FC236}">
                <a16:creationId xmlns:a16="http://schemas.microsoft.com/office/drawing/2014/main" id="{6F5CA891-B2DE-4C15-B3C0-9DF075FAB6EE}"/>
              </a:ext>
            </a:extLst>
          </p:cNvPr>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1417181" y="30141"/>
            <a:ext cx="685800" cy="692754"/>
          </a:xfrm>
          <a:prstGeom prst="rect">
            <a:avLst/>
          </a:prstGeom>
        </p:spPr>
      </p:pic>
      <p:pic>
        <p:nvPicPr>
          <p:cNvPr id="4" name="Picture 3">
            <a:extLst>
              <a:ext uri="{FF2B5EF4-FFF2-40B4-BE49-F238E27FC236}">
                <a16:creationId xmlns:a16="http://schemas.microsoft.com/office/drawing/2014/main" id="{E40B11BA-A869-31FD-DFDC-2BFB3390F0D4}"/>
              </a:ext>
            </a:extLst>
          </p:cNvPr>
          <p:cNvPicPr>
            <a:picLocks noChangeAspect="1"/>
          </p:cNvPicPr>
          <p:nvPr/>
        </p:nvPicPr>
        <p:blipFill>
          <a:blip r:embed="rId4"/>
          <a:stretch>
            <a:fillRect/>
          </a:stretch>
        </p:blipFill>
        <p:spPr>
          <a:xfrm>
            <a:off x="5881504" y="1319752"/>
            <a:ext cx="6134286" cy="4576112"/>
          </a:xfrm>
          <a:prstGeom prst="rect">
            <a:avLst/>
          </a:prstGeom>
        </p:spPr>
      </p:pic>
      <p:pic>
        <p:nvPicPr>
          <p:cNvPr id="6" name="Picture 5">
            <a:extLst>
              <a:ext uri="{FF2B5EF4-FFF2-40B4-BE49-F238E27FC236}">
                <a16:creationId xmlns:a16="http://schemas.microsoft.com/office/drawing/2014/main" id="{D7F8A3A4-6DD9-B3E8-BD08-100314BB20CB}"/>
              </a:ext>
            </a:extLst>
          </p:cNvPr>
          <p:cNvPicPr>
            <a:picLocks noChangeAspect="1"/>
          </p:cNvPicPr>
          <p:nvPr/>
        </p:nvPicPr>
        <p:blipFill>
          <a:blip r:embed="rId5"/>
          <a:stretch>
            <a:fillRect/>
          </a:stretch>
        </p:blipFill>
        <p:spPr>
          <a:xfrm>
            <a:off x="355150" y="1319752"/>
            <a:ext cx="5366641" cy="4597007"/>
          </a:xfrm>
          <a:prstGeom prst="rect">
            <a:avLst/>
          </a:prstGeom>
        </p:spPr>
      </p:pic>
    </p:spTree>
    <p:extLst>
      <p:ext uri="{BB962C8B-B14F-4D97-AF65-F5344CB8AC3E}">
        <p14:creationId xmlns:p14="http://schemas.microsoft.com/office/powerpoint/2010/main" val="13832398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08964-90DB-4157-BB55-5FDB52211781}"/>
              </a:ext>
            </a:extLst>
          </p:cNvPr>
          <p:cNvSpPr>
            <a:spLocks noGrp="1"/>
          </p:cNvSpPr>
          <p:nvPr>
            <p:ph type="title"/>
          </p:nvPr>
        </p:nvSpPr>
        <p:spPr/>
        <p:txBody>
          <a:bodyPr/>
          <a:lstStyle/>
          <a:p>
            <a:r>
              <a:rPr lang="en-US" b="0" dirty="0">
                <a:latin typeface="Arial" panose="020B0604020202020204" pitchFamily="34" charset="0"/>
                <a:cs typeface="Arial" panose="020B0604020202020204" pitchFamily="34" charset="0"/>
              </a:rPr>
              <a:t>Site Readiness</a:t>
            </a:r>
          </a:p>
        </p:txBody>
      </p:sp>
      <p:pic>
        <p:nvPicPr>
          <p:cNvPr id="4" name="Picture 3">
            <a:extLst>
              <a:ext uri="{FF2B5EF4-FFF2-40B4-BE49-F238E27FC236}">
                <a16:creationId xmlns:a16="http://schemas.microsoft.com/office/drawing/2014/main" id="{07D0E00E-F28F-4930-BB0C-E75A5AA1C288}"/>
              </a:ext>
            </a:extLst>
          </p:cNvPr>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11417181" y="30141"/>
            <a:ext cx="685800" cy="692754"/>
          </a:xfrm>
          <a:prstGeom prst="rect">
            <a:avLst/>
          </a:prstGeom>
        </p:spPr>
      </p:pic>
      <p:pic>
        <p:nvPicPr>
          <p:cNvPr id="7" name="Content Placeholder 6">
            <a:extLst>
              <a:ext uri="{FF2B5EF4-FFF2-40B4-BE49-F238E27FC236}">
                <a16:creationId xmlns:a16="http://schemas.microsoft.com/office/drawing/2014/main" id="{29489DB9-D42D-4881-B2E9-1532473B8E02}"/>
              </a:ext>
            </a:extLst>
          </p:cNvPr>
          <p:cNvPicPr>
            <a:picLocks noGrp="1" noChangeAspect="1"/>
          </p:cNvPicPr>
          <p:nvPr>
            <p:ph idx="1"/>
          </p:nvPr>
        </p:nvPicPr>
        <p:blipFill>
          <a:blip r:embed="rId3"/>
          <a:stretch>
            <a:fillRect/>
          </a:stretch>
        </p:blipFill>
        <p:spPr>
          <a:xfrm>
            <a:off x="2668129" y="872680"/>
            <a:ext cx="6855742" cy="5546290"/>
          </a:xfrm>
        </p:spPr>
      </p:pic>
    </p:spTree>
    <p:extLst>
      <p:ext uri="{BB962C8B-B14F-4D97-AF65-F5344CB8AC3E}">
        <p14:creationId xmlns:p14="http://schemas.microsoft.com/office/powerpoint/2010/main" val="37789150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08964-90DB-4157-BB55-5FDB52211781}"/>
              </a:ext>
            </a:extLst>
          </p:cNvPr>
          <p:cNvSpPr>
            <a:spLocks noGrp="1"/>
          </p:cNvSpPr>
          <p:nvPr>
            <p:ph type="title"/>
          </p:nvPr>
        </p:nvSpPr>
        <p:spPr/>
        <p:txBody>
          <a:bodyPr/>
          <a:lstStyle/>
          <a:p>
            <a:r>
              <a:rPr lang="en-US" b="0" dirty="0">
                <a:latin typeface="Arial" panose="020B0604020202020204" pitchFamily="34" charset="0"/>
                <a:cs typeface="Arial" panose="020B0604020202020204" pitchFamily="34" charset="0"/>
              </a:rPr>
              <a:t>Site Readiness</a:t>
            </a:r>
          </a:p>
        </p:txBody>
      </p:sp>
      <p:pic>
        <p:nvPicPr>
          <p:cNvPr id="4" name="Picture 3">
            <a:extLst>
              <a:ext uri="{FF2B5EF4-FFF2-40B4-BE49-F238E27FC236}">
                <a16:creationId xmlns:a16="http://schemas.microsoft.com/office/drawing/2014/main" id="{07D0E00E-F28F-4930-BB0C-E75A5AA1C288}"/>
              </a:ext>
            </a:extLst>
          </p:cNvPr>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11417181" y="30141"/>
            <a:ext cx="685800" cy="692754"/>
          </a:xfrm>
          <a:prstGeom prst="rect">
            <a:avLst/>
          </a:prstGeom>
        </p:spPr>
      </p:pic>
      <p:pic>
        <p:nvPicPr>
          <p:cNvPr id="9" name="Picture 8">
            <a:extLst>
              <a:ext uri="{FF2B5EF4-FFF2-40B4-BE49-F238E27FC236}">
                <a16:creationId xmlns:a16="http://schemas.microsoft.com/office/drawing/2014/main" id="{D551D44C-A0FD-4BAB-8A65-1D087649FE3B}"/>
              </a:ext>
            </a:extLst>
          </p:cNvPr>
          <p:cNvPicPr>
            <a:picLocks noChangeAspect="1"/>
          </p:cNvPicPr>
          <p:nvPr/>
        </p:nvPicPr>
        <p:blipFill>
          <a:blip r:embed="rId3"/>
          <a:stretch>
            <a:fillRect/>
          </a:stretch>
        </p:blipFill>
        <p:spPr>
          <a:xfrm>
            <a:off x="2531445" y="904816"/>
            <a:ext cx="7129109" cy="5602806"/>
          </a:xfrm>
          <a:prstGeom prst="rect">
            <a:avLst/>
          </a:prstGeom>
        </p:spPr>
      </p:pic>
    </p:spTree>
    <p:extLst>
      <p:ext uri="{BB962C8B-B14F-4D97-AF65-F5344CB8AC3E}">
        <p14:creationId xmlns:p14="http://schemas.microsoft.com/office/powerpoint/2010/main" val="38750328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08964-90DB-4157-BB55-5FDB52211781}"/>
              </a:ext>
            </a:extLst>
          </p:cNvPr>
          <p:cNvSpPr>
            <a:spLocks noGrp="1"/>
          </p:cNvSpPr>
          <p:nvPr>
            <p:ph type="title"/>
          </p:nvPr>
        </p:nvSpPr>
        <p:spPr/>
        <p:txBody>
          <a:bodyPr/>
          <a:lstStyle/>
          <a:p>
            <a:r>
              <a:rPr lang="en-US" b="0" dirty="0">
                <a:latin typeface="Arial" panose="020B0604020202020204" pitchFamily="34" charset="0"/>
                <a:cs typeface="Arial" panose="020B0604020202020204" pitchFamily="34" charset="0"/>
              </a:rPr>
              <a:t>Site Readiness</a:t>
            </a:r>
          </a:p>
        </p:txBody>
      </p:sp>
      <p:pic>
        <p:nvPicPr>
          <p:cNvPr id="4" name="Picture 3">
            <a:extLst>
              <a:ext uri="{FF2B5EF4-FFF2-40B4-BE49-F238E27FC236}">
                <a16:creationId xmlns:a16="http://schemas.microsoft.com/office/drawing/2014/main" id="{07D0E00E-F28F-4930-BB0C-E75A5AA1C288}"/>
              </a:ext>
            </a:extLst>
          </p:cNvPr>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11417181" y="30141"/>
            <a:ext cx="685800" cy="692754"/>
          </a:xfrm>
          <a:prstGeom prst="rect">
            <a:avLst/>
          </a:prstGeom>
        </p:spPr>
      </p:pic>
      <p:pic>
        <p:nvPicPr>
          <p:cNvPr id="6" name="Picture 5">
            <a:extLst>
              <a:ext uri="{FF2B5EF4-FFF2-40B4-BE49-F238E27FC236}">
                <a16:creationId xmlns:a16="http://schemas.microsoft.com/office/drawing/2014/main" id="{9F733B74-1F0B-4A29-8B74-CB9F51A00AEE}"/>
              </a:ext>
            </a:extLst>
          </p:cNvPr>
          <p:cNvPicPr>
            <a:picLocks noChangeAspect="1"/>
          </p:cNvPicPr>
          <p:nvPr/>
        </p:nvPicPr>
        <p:blipFill>
          <a:blip r:embed="rId3"/>
          <a:stretch>
            <a:fillRect/>
          </a:stretch>
        </p:blipFill>
        <p:spPr>
          <a:xfrm>
            <a:off x="2471625" y="870612"/>
            <a:ext cx="7248750" cy="5696832"/>
          </a:xfrm>
          <a:prstGeom prst="rect">
            <a:avLst/>
          </a:prstGeom>
        </p:spPr>
      </p:pic>
      <p:pic>
        <p:nvPicPr>
          <p:cNvPr id="7" name="Picture 6">
            <a:extLst>
              <a:ext uri="{FF2B5EF4-FFF2-40B4-BE49-F238E27FC236}">
                <a16:creationId xmlns:a16="http://schemas.microsoft.com/office/drawing/2014/main" id="{2A57B71C-27CD-4E8F-A0A2-A5BF0B8F2E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86190" y="4310302"/>
            <a:ext cx="652523" cy="640309"/>
          </a:xfrm>
          <a:prstGeom prst="rect">
            <a:avLst/>
          </a:prstGeom>
        </p:spPr>
      </p:pic>
      <p:sp>
        <p:nvSpPr>
          <p:cNvPr id="3" name="Content Placeholder 2">
            <a:extLst>
              <a:ext uri="{FF2B5EF4-FFF2-40B4-BE49-F238E27FC236}">
                <a16:creationId xmlns:a16="http://schemas.microsoft.com/office/drawing/2014/main" id="{FCEC9B90-8BD5-466D-BB8C-EA9D66CAE06B}"/>
              </a:ext>
            </a:extLst>
          </p:cNvPr>
          <p:cNvSpPr>
            <a:spLocks noGrp="1"/>
          </p:cNvSpPr>
          <p:nvPr>
            <p:ph idx="1"/>
          </p:nvPr>
        </p:nvSpPr>
        <p:spPr>
          <a:xfrm>
            <a:off x="6167216" y="4636625"/>
            <a:ext cx="3186062" cy="721587"/>
          </a:xfrm>
        </p:spPr>
        <p:txBody>
          <a:bodyPr>
            <a:normAutofit lnSpcReduction="10000"/>
          </a:bodyPr>
          <a:lstStyle/>
          <a:p>
            <a:pPr marL="0" indent="0">
              <a:buNone/>
            </a:pPr>
            <a:r>
              <a:rPr lang="en-US" sz="1600" dirty="0">
                <a:solidFill>
                  <a:srgbClr val="C00000"/>
                </a:solidFill>
                <a:latin typeface="Arial" panose="020B0604020202020204" pitchFamily="34" charset="0"/>
                <a:cs typeface="Arial" panose="020B0604020202020204" pitchFamily="34" charset="0"/>
              </a:rPr>
              <a:t>Student Interface Test must be completed to log complete site readiness results in the portal.</a:t>
            </a:r>
          </a:p>
        </p:txBody>
      </p:sp>
    </p:spTree>
    <p:extLst>
      <p:ext uri="{BB962C8B-B14F-4D97-AF65-F5344CB8AC3E}">
        <p14:creationId xmlns:p14="http://schemas.microsoft.com/office/powerpoint/2010/main" val="9465733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99297-F5DB-F84E-8219-853DE41110DC}"/>
              </a:ext>
            </a:extLst>
          </p:cNvPr>
          <p:cNvSpPr>
            <a:spLocks noGrp="1"/>
          </p:cNvSpPr>
          <p:nvPr>
            <p:ph type="title"/>
          </p:nvPr>
        </p:nvSpPr>
        <p:spPr/>
        <p:txBody>
          <a:bodyPr/>
          <a:lstStyle/>
          <a:p>
            <a:r>
              <a:rPr lang="en-US" b="0" dirty="0">
                <a:latin typeface="Arial" panose="020B0604020202020204" pitchFamily="34" charset="0"/>
                <a:cs typeface="Arial" panose="020B0604020202020204" pitchFamily="34" charset="0"/>
              </a:rPr>
              <a:t>Site Readiness</a:t>
            </a:r>
          </a:p>
        </p:txBody>
      </p:sp>
      <p:pic>
        <p:nvPicPr>
          <p:cNvPr id="5" name="Picture 4">
            <a:extLst>
              <a:ext uri="{FF2B5EF4-FFF2-40B4-BE49-F238E27FC236}">
                <a16:creationId xmlns:a16="http://schemas.microsoft.com/office/drawing/2014/main" id="{D19A57A7-7EC0-A84E-A256-EFAA2E7862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23203" y="43872"/>
            <a:ext cx="669407" cy="669407"/>
          </a:xfrm>
          <a:prstGeom prst="rect">
            <a:avLst/>
          </a:prstGeom>
          <a:effectLst>
            <a:outerShdw blurRad="50800" dist="38100" dir="5400000" algn="t" rotWithShape="0">
              <a:prstClr val="black">
                <a:alpha val="40000"/>
              </a:prstClr>
            </a:outerShdw>
          </a:effectLst>
        </p:spPr>
      </p:pic>
      <p:pic>
        <p:nvPicPr>
          <p:cNvPr id="6" name="Picture 5">
            <a:extLst>
              <a:ext uri="{FF2B5EF4-FFF2-40B4-BE49-F238E27FC236}">
                <a16:creationId xmlns:a16="http://schemas.microsoft.com/office/drawing/2014/main" id="{A3E8CF09-7E98-492F-BE82-3035FB7D913B}"/>
              </a:ext>
            </a:extLst>
          </p:cNvPr>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10638013" y="30141"/>
            <a:ext cx="685800" cy="692754"/>
          </a:xfrm>
          <a:prstGeom prst="rect">
            <a:avLst/>
          </a:prstGeom>
        </p:spPr>
      </p:pic>
      <p:pic>
        <p:nvPicPr>
          <p:cNvPr id="9" name="Picture 8">
            <a:extLst>
              <a:ext uri="{FF2B5EF4-FFF2-40B4-BE49-F238E27FC236}">
                <a16:creationId xmlns:a16="http://schemas.microsoft.com/office/drawing/2014/main" id="{BBA9361D-C35A-1CB6-AB67-FBA1B738DF1E}"/>
              </a:ext>
            </a:extLst>
          </p:cNvPr>
          <p:cNvPicPr>
            <a:picLocks noChangeAspect="1"/>
          </p:cNvPicPr>
          <p:nvPr/>
        </p:nvPicPr>
        <p:blipFill>
          <a:blip r:embed="rId5"/>
          <a:stretch>
            <a:fillRect/>
          </a:stretch>
        </p:blipFill>
        <p:spPr>
          <a:xfrm>
            <a:off x="1356216" y="940539"/>
            <a:ext cx="9479567" cy="5534552"/>
          </a:xfrm>
          <a:prstGeom prst="rect">
            <a:avLst/>
          </a:prstGeom>
        </p:spPr>
      </p:pic>
    </p:spTree>
    <p:extLst>
      <p:ext uri="{BB962C8B-B14F-4D97-AF65-F5344CB8AC3E}">
        <p14:creationId xmlns:p14="http://schemas.microsoft.com/office/powerpoint/2010/main" val="35444368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99297-F5DB-F84E-8219-853DE41110DC}"/>
              </a:ext>
            </a:extLst>
          </p:cNvPr>
          <p:cNvSpPr>
            <a:spLocks noGrp="1"/>
          </p:cNvSpPr>
          <p:nvPr>
            <p:ph type="title"/>
          </p:nvPr>
        </p:nvSpPr>
        <p:spPr/>
        <p:txBody>
          <a:bodyPr/>
          <a:lstStyle/>
          <a:p>
            <a:r>
              <a:rPr lang="en-US" b="0" dirty="0">
                <a:latin typeface="Arial" panose="020B0604020202020204" pitchFamily="34" charset="0"/>
                <a:cs typeface="Arial" panose="020B0604020202020204" pitchFamily="34" charset="0"/>
              </a:rPr>
              <a:t>Site Readiness</a:t>
            </a:r>
          </a:p>
        </p:txBody>
      </p:sp>
      <p:pic>
        <p:nvPicPr>
          <p:cNvPr id="5" name="Picture 4">
            <a:extLst>
              <a:ext uri="{FF2B5EF4-FFF2-40B4-BE49-F238E27FC236}">
                <a16:creationId xmlns:a16="http://schemas.microsoft.com/office/drawing/2014/main" id="{D19A57A7-7EC0-A84E-A256-EFAA2E7862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23203" y="43872"/>
            <a:ext cx="669407" cy="669407"/>
          </a:xfrm>
          <a:prstGeom prst="rect">
            <a:avLst/>
          </a:prstGeom>
          <a:effectLst>
            <a:outerShdw blurRad="50800" dist="38100" dir="5400000" algn="t" rotWithShape="0">
              <a:prstClr val="black">
                <a:alpha val="40000"/>
              </a:prstClr>
            </a:outerShdw>
          </a:effectLst>
        </p:spPr>
      </p:pic>
      <p:pic>
        <p:nvPicPr>
          <p:cNvPr id="6" name="Picture 5">
            <a:extLst>
              <a:ext uri="{FF2B5EF4-FFF2-40B4-BE49-F238E27FC236}">
                <a16:creationId xmlns:a16="http://schemas.microsoft.com/office/drawing/2014/main" id="{A3E8CF09-7E98-492F-BE82-3035FB7D913B}"/>
              </a:ext>
            </a:extLst>
          </p:cNvPr>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10638013" y="30141"/>
            <a:ext cx="685800" cy="692754"/>
          </a:xfrm>
          <a:prstGeom prst="rect">
            <a:avLst/>
          </a:prstGeom>
        </p:spPr>
      </p:pic>
      <p:graphicFrame>
        <p:nvGraphicFramePr>
          <p:cNvPr id="8" name="Table 7">
            <a:extLst>
              <a:ext uri="{FF2B5EF4-FFF2-40B4-BE49-F238E27FC236}">
                <a16:creationId xmlns:a16="http://schemas.microsoft.com/office/drawing/2014/main" id="{33BFEEF4-E00D-4654-8F90-9E4DE8C24311}"/>
              </a:ext>
            </a:extLst>
          </p:cNvPr>
          <p:cNvGraphicFramePr>
            <a:graphicFrameLocks noGrp="1"/>
          </p:cNvGraphicFramePr>
          <p:nvPr>
            <p:extLst>
              <p:ext uri="{D42A27DB-BD31-4B8C-83A1-F6EECF244321}">
                <p14:modId xmlns:p14="http://schemas.microsoft.com/office/powerpoint/2010/main" val="4126722981"/>
              </p:ext>
            </p:extLst>
          </p:nvPr>
        </p:nvGraphicFramePr>
        <p:xfrm>
          <a:off x="8615267" y="1187864"/>
          <a:ext cx="3297569" cy="2002619"/>
        </p:xfrm>
        <a:graphic>
          <a:graphicData uri="http://schemas.openxmlformats.org/drawingml/2006/table">
            <a:tbl>
              <a:tblPr firstRow="1" bandRow="1">
                <a:tableStyleId>{69012ECD-51FC-41F1-AA8D-1B2483CD663E}</a:tableStyleId>
              </a:tblPr>
              <a:tblGrid>
                <a:gridCol w="759469">
                  <a:extLst>
                    <a:ext uri="{9D8B030D-6E8A-4147-A177-3AD203B41FA5}">
                      <a16:colId xmlns:a16="http://schemas.microsoft.com/office/drawing/2014/main" val="2671576022"/>
                    </a:ext>
                  </a:extLst>
                </a:gridCol>
                <a:gridCol w="2538100">
                  <a:extLst>
                    <a:ext uri="{9D8B030D-6E8A-4147-A177-3AD203B41FA5}">
                      <a16:colId xmlns:a16="http://schemas.microsoft.com/office/drawing/2014/main" val="4060567364"/>
                    </a:ext>
                  </a:extLst>
                </a:gridCol>
              </a:tblGrid>
              <a:tr h="425051">
                <a:tc>
                  <a:txBody>
                    <a:bodyPr/>
                    <a:lstStyle/>
                    <a:p>
                      <a:pPr algn="ctr"/>
                      <a:r>
                        <a:rPr lang="en-US" sz="2000" b="0" dirty="0">
                          <a:latin typeface="Arial" panose="020B0604020202020204" pitchFamily="34" charset="0"/>
                          <a:ea typeface="Lato Semibold" panose="020F0502020204030203" pitchFamily="34" charset="0"/>
                          <a:cs typeface="Arial" panose="020B0604020202020204" pitchFamily="34" charset="0"/>
                        </a:rPr>
                        <a:t>Step</a:t>
                      </a:r>
                    </a:p>
                  </a:txBody>
                  <a:tcPr/>
                </a:tc>
                <a:tc>
                  <a:txBody>
                    <a:bodyPr/>
                    <a:lstStyle/>
                    <a:p>
                      <a:pPr algn="l"/>
                      <a:r>
                        <a:rPr lang="en-US" sz="2000" b="0" dirty="0">
                          <a:latin typeface="Arial" panose="020B0604020202020204" pitchFamily="34" charset="0"/>
                          <a:ea typeface="Lato Semibold" panose="020F0502020204030203" pitchFamily="34" charset="0"/>
                          <a:cs typeface="Arial" panose="020B0604020202020204" pitchFamily="34" charset="0"/>
                        </a:rPr>
                        <a:t>Description</a:t>
                      </a:r>
                    </a:p>
                  </a:txBody>
                  <a:tcPr/>
                </a:tc>
                <a:extLst>
                  <a:ext uri="{0D108BD9-81ED-4DB2-BD59-A6C34878D82A}">
                    <a16:rowId xmlns:a16="http://schemas.microsoft.com/office/drawing/2014/main" val="610625009"/>
                  </a:ext>
                </a:extLst>
              </a:tr>
              <a:tr h="754608">
                <a:tc>
                  <a:txBody>
                    <a:bodyPr/>
                    <a:lstStyle/>
                    <a:p>
                      <a:pPr algn="ctr"/>
                      <a:r>
                        <a:rPr lang="en-US" sz="1800" b="0">
                          <a:latin typeface="Arial" panose="020B0604020202020204" pitchFamily="34" charset="0"/>
                          <a:cs typeface="Arial" panose="020B0604020202020204" pitchFamily="34" charset="0"/>
                        </a:rPr>
                        <a:t>1</a:t>
                      </a:r>
                    </a:p>
                  </a:txBody>
                  <a:tcPr/>
                </a:tc>
                <a:tc>
                  <a:txBody>
                    <a:bodyPr/>
                    <a:lstStyle/>
                    <a:p>
                      <a:pPr marL="0" indent="0">
                        <a:buNone/>
                      </a:pPr>
                      <a:r>
                        <a:rPr lang="en-US" sz="1600" b="0" dirty="0">
                          <a:latin typeface="Arial" panose="020B0604020202020204" pitchFamily="34" charset="0"/>
                          <a:cs typeface="Arial" panose="020B0604020202020204" pitchFamily="34" charset="0"/>
                        </a:rPr>
                        <a:t>Select the organization.</a:t>
                      </a:r>
                    </a:p>
                  </a:txBody>
                  <a:tcPr/>
                </a:tc>
                <a:extLst>
                  <a:ext uri="{0D108BD9-81ED-4DB2-BD59-A6C34878D82A}">
                    <a16:rowId xmlns:a16="http://schemas.microsoft.com/office/drawing/2014/main" val="288956801"/>
                  </a:ext>
                </a:extLst>
              </a:tr>
              <a:tr h="596510">
                <a:tc>
                  <a:txBody>
                    <a:bodyPr/>
                    <a:lstStyle/>
                    <a:p>
                      <a:pPr algn="ctr"/>
                      <a:r>
                        <a:rPr lang="en-US" sz="1800" b="0">
                          <a:latin typeface="Arial" panose="020B0604020202020204" pitchFamily="34" charset="0"/>
                          <a:cs typeface="Arial" panose="020B0604020202020204" pitchFamily="34" charset="0"/>
                        </a:rPr>
                        <a:t>2</a:t>
                      </a:r>
                    </a:p>
                  </a:txBody>
                  <a:tcPr/>
                </a:tc>
                <a:tc>
                  <a:txBody>
                    <a:bodyPr/>
                    <a:lstStyle/>
                    <a:p>
                      <a:r>
                        <a:rPr lang="en-US" sz="1600" b="0" dirty="0">
                          <a:latin typeface="Arial" panose="020B0604020202020204" pitchFamily="34" charset="0"/>
                          <a:cs typeface="Arial" panose="020B0604020202020204" pitchFamily="34" charset="0"/>
                        </a:rPr>
                        <a:t>Click View Details to view the devices at the school. </a:t>
                      </a:r>
                    </a:p>
                    <a:p>
                      <a:endParaRPr lang="en-US" sz="1600"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882349522"/>
                  </a:ext>
                </a:extLst>
              </a:tr>
            </a:tbl>
          </a:graphicData>
        </a:graphic>
      </p:graphicFrame>
      <p:pic>
        <p:nvPicPr>
          <p:cNvPr id="10" name="Picture 9">
            <a:extLst>
              <a:ext uri="{FF2B5EF4-FFF2-40B4-BE49-F238E27FC236}">
                <a16:creationId xmlns:a16="http://schemas.microsoft.com/office/drawing/2014/main" id="{C58BB551-A52F-7864-89EA-C29A706F7728}"/>
              </a:ext>
            </a:extLst>
          </p:cNvPr>
          <p:cNvPicPr>
            <a:picLocks noChangeAspect="1"/>
          </p:cNvPicPr>
          <p:nvPr/>
        </p:nvPicPr>
        <p:blipFill>
          <a:blip r:embed="rId5"/>
          <a:stretch>
            <a:fillRect/>
          </a:stretch>
        </p:blipFill>
        <p:spPr>
          <a:xfrm>
            <a:off x="279164" y="1035424"/>
            <a:ext cx="8155913" cy="5223209"/>
          </a:xfrm>
          <a:prstGeom prst="rect">
            <a:avLst/>
          </a:prstGeom>
        </p:spPr>
      </p:pic>
    </p:spTree>
    <p:extLst>
      <p:ext uri="{BB962C8B-B14F-4D97-AF65-F5344CB8AC3E}">
        <p14:creationId xmlns:p14="http://schemas.microsoft.com/office/powerpoint/2010/main" val="84252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99297-F5DB-F84E-8219-853DE41110DC}"/>
              </a:ext>
            </a:extLst>
          </p:cNvPr>
          <p:cNvSpPr>
            <a:spLocks noGrp="1"/>
          </p:cNvSpPr>
          <p:nvPr>
            <p:ph type="title"/>
          </p:nvPr>
        </p:nvSpPr>
        <p:spPr/>
        <p:txBody>
          <a:bodyPr/>
          <a:lstStyle/>
          <a:p>
            <a:r>
              <a:rPr lang="en-US" b="0" dirty="0">
                <a:latin typeface="Arial" panose="020B0604020202020204" pitchFamily="34" charset="0"/>
                <a:cs typeface="Arial" panose="020B0604020202020204" pitchFamily="34" charset="0"/>
              </a:rPr>
              <a:t>Site Readiness</a:t>
            </a:r>
          </a:p>
        </p:txBody>
      </p:sp>
      <p:pic>
        <p:nvPicPr>
          <p:cNvPr id="5" name="Picture 4">
            <a:extLst>
              <a:ext uri="{FF2B5EF4-FFF2-40B4-BE49-F238E27FC236}">
                <a16:creationId xmlns:a16="http://schemas.microsoft.com/office/drawing/2014/main" id="{D19A57A7-7EC0-A84E-A256-EFAA2E7862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23203" y="43872"/>
            <a:ext cx="669407" cy="669407"/>
          </a:xfrm>
          <a:prstGeom prst="rect">
            <a:avLst/>
          </a:prstGeom>
          <a:effectLst>
            <a:outerShdw blurRad="50800" dist="38100" dir="5400000" algn="t" rotWithShape="0">
              <a:prstClr val="black">
                <a:alpha val="40000"/>
              </a:prstClr>
            </a:outerShdw>
          </a:effectLst>
        </p:spPr>
      </p:pic>
      <p:pic>
        <p:nvPicPr>
          <p:cNvPr id="6" name="Picture 5">
            <a:extLst>
              <a:ext uri="{FF2B5EF4-FFF2-40B4-BE49-F238E27FC236}">
                <a16:creationId xmlns:a16="http://schemas.microsoft.com/office/drawing/2014/main" id="{A3E8CF09-7E98-492F-BE82-3035FB7D913B}"/>
              </a:ext>
            </a:extLst>
          </p:cNvPr>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10638013" y="30141"/>
            <a:ext cx="685800" cy="692754"/>
          </a:xfrm>
          <a:prstGeom prst="rect">
            <a:avLst/>
          </a:prstGeom>
        </p:spPr>
      </p:pic>
      <p:pic>
        <p:nvPicPr>
          <p:cNvPr id="4" name="Picture 3">
            <a:extLst>
              <a:ext uri="{FF2B5EF4-FFF2-40B4-BE49-F238E27FC236}">
                <a16:creationId xmlns:a16="http://schemas.microsoft.com/office/drawing/2014/main" id="{DB06B419-595C-5005-69BA-EB3ECE6E7510}"/>
              </a:ext>
            </a:extLst>
          </p:cNvPr>
          <p:cNvPicPr>
            <a:picLocks noChangeAspect="1"/>
          </p:cNvPicPr>
          <p:nvPr/>
        </p:nvPicPr>
        <p:blipFill>
          <a:blip r:embed="rId5"/>
          <a:stretch>
            <a:fillRect/>
          </a:stretch>
        </p:blipFill>
        <p:spPr>
          <a:xfrm>
            <a:off x="1651332" y="842044"/>
            <a:ext cx="8889336" cy="5692908"/>
          </a:xfrm>
          <a:prstGeom prst="rect">
            <a:avLst/>
          </a:prstGeom>
        </p:spPr>
      </p:pic>
    </p:spTree>
    <p:extLst>
      <p:ext uri="{BB962C8B-B14F-4D97-AF65-F5344CB8AC3E}">
        <p14:creationId xmlns:p14="http://schemas.microsoft.com/office/powerpoint/2010/main" val="14528918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99297-F5DB-F84E-8219-853DE41110DC}"/>
              </a:ext>
            </a:extLst>
          </p:cNvPr>
          <p:cNvSpPr>
            <a:spLocks noGrp="1"/>
          </p:cNvSpPr>
          <p:nvPr>
            <p:ph type="title"/>
          </p:nvPr>
        </p:nvSpPr>
        <p:spPr/>
        <p:txBody>
          <a:bodyPr/>
          <a:lstStyle/>
          <a:p>
            <a:r>
              <a:rPr lang="en-US" b="0">
                <a:latin typeface="Arial" panose="020B0604020202020204" pitchFamily="34" charset="0"/>
                <a:cs typeface="Arial" panose="020B0604020202020204" pitchFamily="34" charset="0"/>
              </a:rPr>
              <a:t>Site Readiness</a:t>
            </a:r>
          </a:p>
        </p:txBody>
      </p:sp>
      <p:pic>
        <p:nvPicPr>
          <p:cNvPr id="5" name="Picture 4">
            <a:extLst>
              <a:ext uri="{FF2B5EF4-FFF2-40B4-BE49-F238E27FC236}">
                <a16:creationId xmlns:a16="http://schemas.microsoft.com/office/drawing/2014/main" id="{D19A57A7-7EC0-A84E-A256-EFAA2E7862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23203" y="43872"/>
            <a:ext cx="669407" cy="669407"/>
          </a:xfrm>
          <a:prstGeom prst="rect">
            <a:avLst/>
          </a:prstGeom>
          <a:effectLst>
            <a:outerShdw blurRad="50800" dist="38100" dir="5400000" algn="t" rotWithShape="0">
              <a:prstClr val="black">
                <a:alpha val="40000"/>
              </a:prstClr>
            </a:outerShdw>
          </a:effectLst>
        </p:spPr>
      </p:pic>
      <p:pic>
        <p:nvPicPr>
          <p:cNvPr id="6" name="Picture 5">
            <a:extLst>
              <a:ext uri="{FF2B5EF4-FFF2-40B4-BE49-F238E27FC236}">
                <a16:creationId xmlns:a16="http://schemas.microsoft.com/office/drawing/2014/main" id="{A3E8CF09-7E98-492F-BE82-3035FB7D913B}"/>
              </a:ext>
            </a:extLst>
          </p:cNvPr>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10638013" y="30141"/>
            <a:ext cx="685800" cy="692754"/>
          </a:xfrm>
          <a:prstGeom prst="rect">
            <a:avLst/>
          </a:prstGeom>
        </p:spPr>
      </p:pic>
      <p:pic>
        <p:nvPicPr>
          <p:cNvPr id="7" name="Picture 6">
            <a:extLst>
              <a:ext uri="{FF2B5EF4-FFF2-40B4-BE49-F238E27FC236}">
                <a16:creationId xmlns:a16="http://schemas.microsoft.com/office/drawing/2014/main" id="{2392D121-E4A6-E9C5-5AE6-2B873287D6E6}"/>
              </a:ext>
            </a:extLst>
          </p:cNvPr>
          <p:cNvPicPr>
            <a:picLocks noChangeAspect="1"/>
          </p:cNvPicPr>
          <p:nvPr/>
        </p:nvPicPr>
        <p:blipFill>
          <a:blip r:embed="rId5"/>
          <a:stretch>
            <a:fillRect/>
          </a:stretch>
        </p:blipFill>
        <p:spPr>
          <a:xfrm>
            <a:off x="1601535" y="895425"/>
            <a:ext cx="8988929" cy="5672323"/>
          </a:xfrm>
          <a:prstGeom prst="rect">
            <a:avLst/>
          </a:prstGeom>
        </p:spPr>
      </p:pic>
    </p:spTree>
    <p:extLst>
      <p:ext uri="{BB962C8B-B14F-4D97-AF65-F5344CB8AC3E}">
        <p14:creationId xmlns:p14="http://schemas.microsoft.com/office/powerpoint/2010/main" val="40734270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a:extLst>
              <a:ext uri="{FF2B5EF4-FFF2-40B4-BE49-F238E27FC236}">
                <a16:creationId xmlns:a16="http://schemas.microsoft.com/office/drawing/2014/main" id="{487FA8EE-04E8-274C-91CE-9C3205B93410}"/>
              </a:ext>
            </a:extLst>
          </p:cNvPr>
          <p:cNvSpPr>
            <a:spLocks noGrp="1" noChangeArrowheads="1"/>
          </p:cNvSpPr>
          <p:nvPr>
            <p:ph type="ctrTitle"/>
          </p:nvPr>
        </p:nvSpPr>
        <p:spPr>
          <a:xfrm>
            <a:off x="4267200" y="1122363"/>
            <a:ext cx="6400800" cy="2932112"/>
          </a:xfrm>
        </p:spPr>
        <p:txBody>
          <a:bodyPr/>
          <a:lstStyle/>
          <a:p>
            <a:pPr algn="l"/>
            <a:r>
              <a:rPr lang="en-US" altLang="en-US"/>
              <a:t>Welcome &amp; Introductions</a:t>
            </a:r>
          </a:p>
        </p:txBody>
      </p:sp>
      <p:pic>
        <p:nvPicPr>
          <p:cNvPr id="16387" name="Picture 10">
            <a:extLst>
              <a:ext uri="{FF2B5EF4-FFF2-40B4-BE49-F238E27FC236}">
                <a16:creationId xmlns:a16="http://schemas.microsoft.com/office/drawing/2014/main" id="{EF68AD74-98A1-D34B-A1A6-E1BF70949F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4025" y="119063"/>
            <a:ext cx="6858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95645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99297-F5DB-F84E-8219-853DE41110DC}"/>
              </a:ext>
            </a:extLst>
          </p:cNvPr>
          <p:cNvSpPr>
            <a:spLocks noGrp="1"/>
          </p:cNvSpPr>
          <p:nvPr>
            <p:ph type="title"/>
          </p:nvPr>
        </p:nvSpPr>
        <p:spPr/>
        <p:txBody>
          <a:bodyPr/>
          <a:lstStyle/>
          <a:p>
            <a:r>
              <a:rPr lang="en-US" b="0" dirty="0">
                <a:latin typeface="Arial" panose="020B0604020202020204" pitchFamily="34" charset="0"/>
                <a:cs typeface="Arial" panose="020B0604020202020204" pitchFamily="34" charset="0"/>
              </a:rPr>
              <a:t>Internet Connectivity</a:t>
            </a:r>
          </a:p>
        </p:txBody>
      </p:sp>
      <p:pic>
        <p:nvPicPr>
          <p:cNvPr id="6" name="Picture 5">
            <a:extLst>
              <a:ext uri="{FF2B5EF4-FFF2-40B4-BE49-F238E27FC236}">
                <a16:creationId xmlns:a16="http://schemas.microsoft.com/office/drawing/2014/main" id="{A3E8CF09-7E98-492F-BE82-3035FB7D913B}"/>
              </a:ext>
            </a:extLst>
          </p:cNvPr>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1432772" y="30141"/>
            <a:ext cx="685800" cy="692754"/>
          </a:xfrm>
          <a:prstGeom prst="rect">
            <a:avLst/>
          </a:prstGeom>
        </p:spPr>
      </p:pic>
      <p:pic>
        <p:nvPicPr>
          <p:cNvPr id="8" name="Picture 7">
            <a:extLst>
              <a:ext uri="{FF2B5EF4-FFF2-40B4-BE49-F238E27FC236}">
                <a16:creationId xmlns:a16="http://schemas.microsoft.com/office/drawing/2014/main" id="{CBA45178-F27B-4D8B-A10F-C2729E31CA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4976" y="2767138"/>
            <a:ext cx="1735532" cy="1627061"/>
          </a:xfrm>
          <a:prstGeom prst="rect">
            <a:avLst/>
          </a:prstGeom>
        </p:spPr>
      </p:pic>
      <p:pic>
        <p:nvPicPr>
          <p:cNvPr id="9" name="Picture 8">
            <a:extLst>
              <a:ext uri="{FF2B5EF4-FFF2-40B4-BE49-F238E27FC236}">
                <a16:creationId xmlns:a16="http://schemas.microsoft.com/office/drawing/2014/main" id="{EEFA1964-7AF4-41E9-A872-3B12903C07C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17189" y="3304906"/>
            <a:ext cx="923078" cy="933450"/>
          </a:xfrm>
          <a:prstGeom prst="rect">
            <a:avLst/>
          </a:prstGeom>
        </p:spPr>
      </p:pic>
      <p:sp>
        <p:nvSpPr>
          <p:cNvPr id="10" name="TextBox 9">
            <a:extLst>
              <a:ext uri="{FF2B5EF4-FFF2-40B4-BE49-F238E27FC236}">
                <a16:creationId xmlns:a16="http://schemas.microsoft.com/office/drawing/2014/main" id="{D43AA60E-CF3D-4C70-9596-D8AF245BDCC7}"/>
              </a:ext>
            </a:extLst>
          </p:cNvPr>
          <p:cNvSpPr txBox="1"/>
          <p:nvPr/>
        </p:nvSpPr>
        <p:spPr>
          <a:xfrm>
            <a:off x="4388205" y="1287776"/>
            <a:ext cx="2977401" cy="1015663"/>
          </a:xfrm>
          <a:prstGeom prst="rect">
            <a:avLst/>
          </a:prstGeom>
          <a:noFill/>
        </p:spPr>
        <p:txBody>
          <a:bodyPr wrap="square" rtlCol="0">
            <a:spAutoFit/>
          </a:bodyPr>
          <a:lstStyle/>
          <a:p>
            <a:pPr algn="ctr"/>
            <a:r>
              <a:rPr lang="en-US" sz="2000" dirty="0">
                <a:latin typeface="Arial" panose="020B0604020202020204" pitchFamily="34" charset="0"/>
                <a:cs typeface="Arial" panose="020B0604020202020204" pitchFamily="34" charset="0"/>
              </a:rPr>
              <a:t>Beginning of Test:</a:t>
            </a:r>
          </a:p>
          <a:p>
            <a:pPr marL="257175" indent="-257175" algn="ctr">
              <a:buAutoNum type="arabicPeriod"/>
            </a:pPr>
            <a:r>
              <a:rPr lang="en-US" sz="2000" dirty="0">
                <a:latin typeface="Arial" panose="020B0604020202020204" pitchFamily="34" charset="0"/>
                <a:cs typeface="Arial" panose="020B0604020202020204" pitchFamily="34" charset="0"/>
              </a:rPr>
              <a:t>Authenticate login</a:t>
            </a:r>
          </a:p>
          <a:p>
            <a:pPr marL="257175" indent="-257175" algn="ctr">
              <a:buAutoNum type="arabicPeriod"/>
            </a:pPr>
            <a:r>
              <a:rPr lang="en-US" sz="2000" dirty="0">
                <a:latin typeface="Arial" panose="020B0604020202020204" pitchFamily="34" charset="0"/>
                <a:cs typeface="Arial" panose="020B0604020202020204" pitchFamily="34" charset="0"/>
              </a:rPr>
              <a:t>Download test content</a:t>
            </a:r>
          </a:p>
        </p:txBody>
      </p:sp>
      <p:sp>
        <p:nvSpPr>
          <p:cNvPr id="11" name="TextBox 10">
            <a:extLst>
              <a:ext uri="{FF2B5EF4-FFF2-40B4-BE49-F238E27FC236}">
                <a16:creationId xmlns:a16="http://schemas.microsoft.com/office/drawing/2014/main" id="{8A0E3D6B-751C-42FB-81C4-4726118A4A3C}"/>
              </a:ext>
            </a:extLst>
          </p:cNvPr>
          <p:cNvSpPr txBox="1"/>
          <p:nvPr/>
        </p:nvSpPr>
        <p:spPr>
          <a:xfrm>
            <a:off x="4339464" y="4569163"/>
            <a:ext cx="3513071" cy="1015663"/>
          </a:xfrm>
          <a:prstGeom prst="rect">
            <a:avLst/>
          </a:prstGeom>
          <a:noFill/>
        </p:spPr>
        <p:txBody>
          <a:bodyPr wrap="square" rtlCol="0">
            <a:spAutoFit/>
          </a:bodyPr>
          <a:lstStyle/>
          <a:p>
            <a:pPr algn="ctr"/>
            <a:r>
              <a:rPr lang="en-US" sz="2000" dirty="0">
                <a:latin typeface="Arial" panose="020B0604020202020204" pitchFamily="34" charset="0"/>
                <a:cs typeface="Arial" panose="020B0604020202020204" pitchFamily="34" charset="0"/>
              </a:rPr>
              <a:t>End of Test:</a:t>
            </a:r>
          </a:p>
          <a:p>
            <a:pPr algn="ctr"/>
            <a:r>
              <a:rPr lang="en-US" sz="2000" dirty="0">
                <a:latin typeface="Arial" panose="020B0604020202020204" pitchFamily="34" charset="0"/>
                <a:cs typeface="Arial" panose="020B0604020202020204" pitchFamily="34" charset="0"/>
              </a:rPr>
              <a:t>1. Submit responses for scoring</a:t>
            </a:r>
          </a:p>
        </p:txBody>
      </p:sp>
      <p:cxnSp>
        <p:nvCxnSpPr>
          <p:cNvPr id="12" name="Straight Connector 11">
            <a:extLst>
              <a:ext uri="{FF2B5EF4-FFF2-40B4-BE49-F238E27FC236}">
                <a16:creationId xmlns:a16="http://schemas.microsoft.com/office/drawing/2014/main" id="{2AA614E6-3B62-4ED7-89CC-6470BAA7EC42}"/>
              </a:ext>
            </a:extLst>
          </p:cNvPr>
          <p:cNvCxnSpPr>
            <a:cxnSpLocks/>
            <a:endCxn id="9" idx="1"/>
          </p:cNvCxnSpPr>
          <p:nvPr/>
        </p:nvCxnSpPr>
        <p:spPr>
          <a:xfrm>
            <a:off x="3606325" y="3771631"/>
            <a:ext cx="1810864" cy="0"/>
          </a:xfrm>
          <a:prstGeom prst="line">
            <a:avLst/>
          </a:prstGeom>
          <a:ln>
            <a:prstDash val="dash"/>
            <a:headEnd type="triangle"/>
            <a:tailEnd type="triangle"/>
          </a:ln>
        </p:spPr>
        <p:style>
          <a:lnRef idx="3">
            <a:schemeClr val="dk1"/>
          </a:lnRef>
          <a:fillRef idx="0">
            <a:schemeClr val="dk1"/>
          </a:fillRef>
          <a:effectRef idx="2">
            <a:schemeClr val="dk1"/>
          </a:effectRef>
          <a:fontRef idx="minor">
            <a:schemeClr val="tx1"/>
          </a:fontRef>
        </p:style>
      </p:cxnSp>
      <p:cxnSp>
        <p:nvCxnSpPr>
          <p:cNvPr id="13" name="Straight Connector 12">
            <a:extLst>
              <a:ext uri="{FF2B5EF4-FFF2-40B4-BE49-F238E27FC236}">
                <a16:creationId xmlns:a16="http://schemas.microsoft.com/office/drawing/2014/main" id="{91D0D16E-43AF-41B6-A3EF-46B64218BA1B}"/>
              </a:ext>
            </a:extLst>
          </p:cNvPr>
          <p:cNvCxnSpPr>
            <a:cxnSpLocks/>
          </p:cNvCxnSpPr>
          <p:nvPr/>
        </p:nvCxnSpPr>
        <p:spPr>
          <a:xfrm flipV="1">
            <a:off x="6369410" y="3768546"/>
            <a:ext cx="1836839" cy="6169"/>
          </a:xfrm>
          <a:prstGeom prst="line">
            <a:avLst/>
          </a:prstGeom>
          <a:ln>
            <a:prstDash val="dash"/>
            <a:headEnd type="triangle"/>
            <a:tailEnd type="triangle"/>
          </a:ln>
        </p:spPr>
        <p:style>
          <a:lnRef idx="3">
            <a:schemeClr val="dk1"/>
          </a:lnRef>
          <a:fillRef idx="0">
            <a:schemeClr val="dk1"/>
          </a:fillRef>
          <a:effectRef idx="2">
            <a:schemeClr val="dk1"/>
          </a:effectRef>
          <a:fontRef idx="minor">
            <a:schemeClr val="tx1"/>
          </a:fontRef>
        </p:style>
      </p:cxnSp>
      <p:pic>
        <p:nvPicPr>
          <p:cNvPr id="14" name="Picture 13">
            <a:extLst>
              <a:ext uri="{FF2B5EF4-FFF2-40B4-BE49-F238E27FC236}">
                <a16:creationId xmlns:a16="http://schemas.microsoft.com/office/drawing/2014/main" id="{446AA2B9-E4EC-4831-949E-6C764EC234F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96312" y="2454927"/>
            <a:ext cx="985037" cy="1294210"/>
          </a:xfrm>
          <a:prstGeom prst="rect">
            <a:avLst/>
          </a:prstGeom>
        </p:spPr>
      </p:pic>
      <p:pic>
        <p:nvPicPr>
          <p:cNvPr id="15" name="Picture 14">
            <a:extLst>
              <a:ext uri="{FF2B5EF4-FFF2-40B4-BE49-F238E27FC236}">
                <a16:creationId xmlns:a16="http://schemas.microsoft.com/office/drawing/2014/main" id="{20AEB4D9-D6AA-44E8-AA11-89F1A2CC02A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69363" y="2944147"/>
            <a:ext cx="985037" cy="1294210"/>
          </a:xfrm>
          <a:prstGeom prst="rect">
            <a:avLst/>
          </a:prstGeom>
        </p:spPr>
      </p:pic>
      <p:pic>
        <p:nvPicPr>
          <p:cNvPr id="16" name="Picture 15">
            <a:extLst>
              <a:ext uri="{FF2B5EF4-FFF2-40B4-BE49-F238E27FC236}">
                <a16:creationId xmlns:a16="http://schemas.microsoft.com/office/drawing/2014/main" id="{4EAF06FC-99BA-4F37-B1C6-A71DF6CD437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74179" y="3433367"/>
            <a:ext cx="985037" cy="1294210"/>
          </a:xfrm>
          <a:prstGeom prst="rect">
            <a:avLst/>
          </a:prstGeom>
        </p:spPr>
      </p:pic>
    </p:spTree>
    <p:extLst>
      <p:ext uri="{BB962C8B-B14F-4D97-AF65-F5344CB8AC3E}">
        <p14:creationId xmlns:p14="http://schemas.microsoft.com/office/powerpoint/2010/main" val="1176695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dissolv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4FCC5-93F2-488F-9E00-1CB304CABEFB}"/>
              </a:ext>
            </a:extLst>
          </p:cNvPr>
          <p:cNvSpPr>
            <a:spLocks noGrp="1"/>
          </p:cNvSpPr>
          <p:nvPr>
            <p:ph type="title"/>
          </p:nvPr>
        </p:nvSpPr>
        <p:spPr/>
        <p:txBody>
          <a:bodyPr/>
          <a:lstStyle/>
          <a:p>
            <a:r>
              <a:rPr lang="en-US" b="0" dirty="0">
                <a:latin typeface="Arial" panose="020B0604020202020204" pitchFamily="34" charset="0"/>
                <a:cs typeface="Arial" panose="020B0604020202020204" pitchFamily="34" charset="0"/>
              </a:rPr>
              <a:t>Kiosk Test Integrity</a:t>
            </a:r>
          </a:p>
        </p:txBody>
      </p:sp>
      <p:pic>
        <p:nvPicPr>
          <p:cNvPr id="4" name="Picture 3">
            <a:extLst>
              <a:ext uri="{FF2B5EF4-FFF2-40B4-BE49-F238E27FC236}">
                <a16:creationId xmlns:a16="http://schemas.microsoft.com/office/drawing/2014/main" id="{9A982015-09D8-48ED-A4A8-ADA56F04CBE1}"/>
              </a:ext>
            </a:extLst>
          </p:cNvPr>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11432772" y="30141"/>
            <a:ext cx="685800" cy="692754"/>
          </a:xfrm>
          <a:prstGeom prst="rect">
            <a:avLst/>
          </a:prstGeom>
        </p:spPr>
      </p:pic>
      <p:pic>
        <p:nvPicPr>
          <p:cNvPr id="5" name="Picture 4">
            <a:extLst>
              <a:ext uri="{FF2B5EF4-FFF2-40B4-BE49-F238E27FC236}">
                <a16:creationId xmlns:a16="http://schemas.microsoft.com/office/drawing/2014/main" id="{371EDCE8-96D5-4D9C-959D-FEA9E331C5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7475" y="1867966"/>
            <a:ext cx="978694" cy="778669"/>
          </a:xfrm>
          <a:prstGeom prst="rect">
            <a:avLst/>
          </a:prstGeom>
        </p:spPr>
      </p:pic>
      <p:grpSp>
        <p:nvGrpSpPr>
          <p:cNvPr id="6" name="Group 5">
            <a:extLst>
              <a:ext uri="{FF2B5EF4-FFF2-40B4-BE49-F238E27FC236}">
                <a16:creationId xmlns:a16="http://schemas.microsoft.com/office/drawing/2014/main" id="{4D7DAB41-D93A-4202-B53E-F0B01738408E}"/>
              </a:ext>
            </a:extLst>
          </p:cNvPr>
          <p:cNvGrpSpPr/>
          <p:nvPr/>
        </p:nvGrpSpPr>
        <p:grpSpPr>
          <a:xfrm>
            <a:off x="2243655" y="3176078"/>
            <a:ext cx="7338847" cy="1200061"/>
            <a:chOff x="1038698" y="2787772"/>
            <a:chExt cx="7338847" cy="1200061"/>
          </a:xfrm>
        </p:grpSpPr>
        <p:grpSp>
          <p:nvGrpSpPr>
            <p:cNvPr id="7" name="Group 6">
              <a:extLst>
                <a:ext uri="{FF2B5EF4-FFF2-40B4-BE49-F238E27FC236}">
                  <a16:creationId xmlns:a16="http://schemas.microsoft.com/office/drawing/2014/main" id="{7ADAD842-6A5C-4801-A9F6-0CE89DD5521F}"/>
                </a:ext>
              </a:extLst>
            </p:cNvPr>
            <p:cNvGrpSpPr/>
            <p:nvPr/>
          </p:nvGrpSpPr>
          <p:grpSpPr>
            <a:xfrm>
              <a:off x="1038698" y="2787772"/>
              <a:ext cx="4419521" cy="952000"/>
              <a:chOff x="1038698" y="2787772"/>
              <a:chExt cx="4419521" cy="952000"/>
            </a:xfrm>
          </p:grpSpPr>
          <p:pic>
            <p:nvPicPr>
              <p:cNvPr id="13" name="Picture 12">
                <a:extLst>
                  <a:ext uri="{FF2B5EF4-FFF2-40B4-BE49-F238E27FC236}">
                    <a16:creationId xmlns:a16="http://schemas.microsoft.com/office/drawing/2014/main" id="{1EF84356-14E7-46E5-AF4D-6991DE1C95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8698" y="2787772"/>
                <a:ext cx="978694" cy="778669"/>
              </a:xfrm>
              <a:prstGeom prst="rect">
                <a:avLst/>
              </a:prstGeom>
            </p:spPr>
          </p:pic>
          <p:cxnSp>
            <p:nvCxnSpPr>
              <p:cNvPr id="14" name="Straight Arrow Connector 13">
                <a:extLst>
                  <a:ext uri="{FF2B5EF4-FFF2-40B4-BE49-F238E27FC236}">
                    <a16:creationId xmlns:a16="http://schemas.microsoft.com/office/drawing/2014/main" id="{BF416BF0-EE65-45EC-B9E4-B526FF73EA5B}"/>
                  </a:ext>
                </a:extLst>
              </p:cNvPr>
              <p:cNvCxnSpPr/>
              <p:nvPr/>
            </p:nvCxnSpPr>
            <p:spPr>
              <a:xfrm>
                <a:off x="2210596" y="3122742"/>
                <a:ext cx="1425635" cy="643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Explosion 2 20">
                <a:extLst>
                  <a:ext uri="{FF2B5EF4-FFF2-40B4-BE49-F238E27FC236}">
                    <a16:creationId xmlns:a16="http://schemas.microsoft.com/office/drawing/2014/main" id="{F03A7D15-8995-49C4-BD9F-76801FC393AD}"/>
                  </a:ext>
                </a:extLst>
              </p:cNvPr>
              <p:cNvSpPr/>
              <p:nvPr/>
            </p:nvSpPr>
            <p:spPr>
              <a:xfrm rot="772481">
                <a:off x="3712547" y="2857803"/>
                <a:ext cx="1745672" cy="881969"/>
              </a:xfrm>
              <a:prstGeom prst="irregularSeal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4">
                      <a:lumMod val="60000"/>
                      <a:lumOff val="40000"/>
                    </a:schemeClr>
                  </a:solidFill>
                </a:endParaRPr>
              </a:p>
            </p:txBody>
          </p:sp>
        </p:grpSp>
        <p:grpSp>
          <p:nvGrpSpPr>
            <p:cNvPr id="8" name="Group 7">
              <a:extLst>
                <a:ext uri="{FF2B5EF4-FFF2-40B4-BE49-F238E27FC236}">
                  <a16:creationId xmlns:a16="http://schemas.microsoft.com/office/drawing/2014/main" id="{5E1C2D88-761B-419D-8A6E-7AE4D310D930}"/>
                </a:ext>
              </a:extLst>
            </p:cNvPr>
            <p:cNvGrpSpPr/>
            <p:nvPr/>
          </p:nvGrpSpPr>
          <p:grpSpPr>
            <a:xfrm>
              <a:off x="7312997" y="2930394"/>
              <a:ext cx="1064548" cy="1057439"/>
              <a:chOff x="8656494" y="504391"/>
              <a:chExt cx="1970808" cy="2041812"/>
            </a:xfrm>
          </p:grpSpPr>
          <p:pic>
            <p:nvPicPr>
              <p:cNvPr id="9" name="Picture 8">
                <a:extLst>
                  <a:ext uri="{FF2B5EF4-FFF2-40B4-BE49-F238E27FC236}">
                    <a16:creationId xmlns:a16="http://schemas.microsoft.com/office/drawing/2014/main" id="{84145FA4-2FC3-49C3-B433-D3A02759FD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55752" y="504391"/>
                <a:ext cx="971550" cy="1000125"/>
              </a:xfrm>
              <a:prstGeom prst="rect">
                <a:avLst/>
              </a:prstGeom>
            </p:spPr>
          </p:pic>
          <p:pic>
            <p:nvPicPr>
              <p:cNvPr id="10" name="Picture 9">
                <a:extLst>
                  <a:ext uri="{FF2B5EF4-FFF2-40B4-BE49-F238E27FC236}">
                    <a16:creationId xmlns:a16="http://schemas.microsoft.com/office/drawing/2014/main" id="{3EA02FFD-A3BF-4DEF-A8FE-A160228FBF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55752" y="1525297"/>
                <a:ext cx="971550" cy="1000125"/>
              </a:xfrm>
              <a:prstGeom prst="rect">
                <a:avLst/>
              </a:prstGeom>
            </p:spPr>
          </p:pic>
          <p:pic>
            <p:nvPicPr>
              <p:cNvPr id="11" name="Picture 10">
                <a:extLst>
                  <a:ext uri="{FF2B5EF4-FFF2-40B4-BE49-F238E27FC236}">
                    <a16:creationId xmlns:a16="http://schemas.microsoft.com/office/drawing/2014/main" id="{CE12C17F-CAC6-4F0E-AAFA-53E4CC335D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56494" y="566733"/>
                <a:ext cx="971550" cy="1000125"/>
              </a:xfrm>
              <a:prstGeom prst="rect">
                <a:avLst/>
              </a:prstGeom>
            </p:spPr>
          </p:pic>
          <p:pic>
            <p:nvPicPr>
              <p:cNvPr id="12" name="Picture 11">
                <a:extLst>
                  <a:ext uri="{FF2B5EF4-FFF2-40B4-BE49-F238E27FC236}">
                    <a16:creationId xmlns:a16="http://schemas.microsoft.com/office/drawing/2014/main" id="{79090B90-00EE-4447-9CEE-59E76D89A3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84202" y="1546078"/>
                <a:ext cx="971550" cy="1000125"/>
              </a:xfrm>
              <a:prstGeom prst="rect">
                <a:avLst/>
              </a:prstGeom>
            </p:spPr>
          </p:pic>
        </p:grpSp>
      </p:grpSp>
      <p:grpSp>
        <p:nvGrpSpPr>
          <p:cNvPr id="16" name="Group 15">
            <a:extLst>
              <a:ext uri="{FF2B5EF4-FFF2-40B4-BE49-F238E27FC236}">
                <a16:creationId xmlns:a16="http://schemas.microsoft.com/office/drawing/2014/main" id="{209B9465-6831-49C4-AF43-FC4B84974ED2}"/>
              </a:ext>
            </a:extLst>
          </p:cNvPr>
          <p:cNvGrpSpPr/>
          <p:nvPr/>
        </p:nvGrpSpPr>
        <p:grpSpPr>
          <a:xfrm>
            <a:off x="2212131" y="4916470"/>
            <a:ext cx="7394015" cy="1173390"/>
            <a:chOff x="1007174" y="4528164"/>
            <a:chExt cx="7394015" cy="1173390"/>
          </a:xfrm>
        </p:grpSpPr>
        <p:pic>
          <p:nvPicPr>
            <p:cNvPr id="17" name="Picture 16">
              <a:extLst>
                <a:ext uri="{FF2B5EF4-FFF2-40B4-BE49-F238E27FC236}">
                  <a16:creationId xmlns:a16="http://schemas.microsoft.com/office/drawing/2014/main" id="{A8E08AC4-14AE-485D-83DD-9BE22CF0E3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7174" y="4576150"/>
              <a:ext cx="978694" cy="778669"/>
            </a:xfrm>
            <a:prstGeom prst="rect">
              <a:avLst/>
            </a:prstGeom>
          </p:spPr>
        </p:pic>
        <p:pic>
          <p:nvPicPr>
            <p:cNvPr id="18" name="Picture 17">
              <a:extLst>
                <a:ext uri="{FF2B5EF4-FFF2-40B4-BE49-F238E27FC236}">
                  <a16:creationId xmlns:a16="http://schemas.microsoft.com/office/drawing/2014/main" id="{D5FA9565-DD7D-43D0-9A6E-7C7E39B5D8E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96733" y="4994323"/>
              <a:ext cx="1014413" cy="707231"/>
            </a:xfrm>
            <a:prstGeom prst="rect">
              <a:avLst/>
            </a:prstGeom>
          </p:spPr>
        </p:pic>
        <p:cxnSp>
          <p:nvCxnSpPr>
            <p:cNvPr id="19" name="Straight Arrow Connector 18">
              <a:extLst>
                <a:ext uri="{FF2B5EF4-FFF2-40B4-BE49-F238E27FC236}">
                  <a16:creationId xmlns:a16="http://schemas.microsoft.com/office/drawing/2014/main" id="{C649E6DA-C205-4330-93B5-27A563AB67ED}"/>
                </a:ext>
              </a:extLst>
            </p:cNvPr>
            <p:cNvCxnSpPr>
              <a:stCxn id="18" idx="3"/>
            </p:cNvCxnSpPr>
            <p:nvPr/>
          </p:nvCxnSpPr>
          <p:spPr>
            <a:xfrm flipV="1">
              <a:off x="2811145" y="5124332"/>
              <a:ext cx="4426171" cy="2236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DBBA572B-C085-44A6-BA58-39509FB496D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45295" y="4528164"/>
              <a:ext cx="1085850" cy="1128713"/>
            </a:xfrm>
            <a:prstGeom prst="rect">
              <a:avLst/>
            </a:prstGeom>
          </p:spPr>
        </p:pic>
        <p:grpSp>
          <p:nvGrpSpPr>
            <p:cNvPr id="21" name="Group 20">
              <a:extLst>
                <a:ext uri="{FF2B5EF4-FFF2-40B4-BE49-F238E27FC236}">
                  <a16:creationId xmlns:a16="http://schemas.microsoft.com/office/drawing/2014/main" id="{03EC3C7F-F1B9-433E-B881-8764FD5FD35F}"/>
                </a:ext>
              </a:extLst>
            </p:cNvPr>
            <p:cNvGrpSpPr/>
            <p:nvPr/>
          </p:nvGrpSpPr>
          <p:grpSpPr>
            <a:xfrm>
              <a:off x="7336641" y="4534586"/>
              <a:ext cx="1064548" cy="1057439"/>
              <a:chOff x="8656494" y="504391"/>
              <a:chExt cx="1970808" cy="2041812"/>
            </a:xfrm>
          </p:grpSpPr>
          <p:pic>
            <p:nvPicPr>
              <p:cNvPr id="22" name="Picture 21">
                <a:extLst>
                  <a:ext uri="{FF2B5EF4-FFF2-40B4-BE49-F238E27FC236}">
                    <a16:creationId xmlns:a16="http://schemas.microsoft.com/office/drawing/2014/main" id="{C8043487-4D15-4731-8525-2A0BD7A24F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55752" y="504391"/>
                <a:ext cx="971550" cy="1000125"/>
              </a:xfrm>
              <a:prstGeom prst="rect">
                <a:avLst/>
              </a:prstGeom>
            </p:spPr>
          </p:pic>
          <p:pic>
            <p:nvPicPr>
              <p:cNvPr id="23" name="Picture 22">
                <a:extLst>
                  <a:ext uri="{FF2B5EF4-FFF2-40B4-BE49-F238E27FC236}">
                    <a16:creationId xmlns:a16="http://schemas.microsoft.com/office/drawing/2014/main" id="{A5749486-62A6-4B51-9508-C5E8C15049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55752" y="1525297"/>
                <a:ext cx="971550" cy="1000125"/>
              </a:xfrm>
              <a:prstGeom prst="rect">
                <a:avLst/>
              </a:prstGeom>
            </p:spPr>
          </p:pic>
          <p:pic>
            <p:nvPicPr>
              <p:cNvPr id="24" name="Picture 23">
                <a:extLst>
                  <a:ext uri="{FF2B5EF4-FFF2-40B4-BE49-F238E27FC236}">
                    <a16:creationId xmlns:a16="http://schemas.microsoft.com/office/drawing/2014/main" id="{E9E3E5D1-7DFC-476A-B78F-1549E7CC85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56494" y="566733"/>
                <a:ext cx="971550" cy="1000125"/>
              </a:xfrm>
              <a:prstGeom prst="rect">
                <a:avLst/>
              </a:prstGeom>
            </p:spPr>
          </p:pic>
          <p:pic>
            <p:nvPicPr>
              <p:cNvPr id="25" name="Picture 24">
                <a:extLst>
                  <a:ext uri="{FF2B5EF4-FFF2-40B4-BE49-F238E27FC236}">
                    <a16:creationId xmlns:a16="http://schemas.microsoft.com/office/drawing/2014/main" id="{D8719383-8637-43D9-8652-BE3908FB45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84202" y="1546078"/>
                <a:ext cx="971550" cy="1000125"/>
              </a:xfrm>
              <a:prstGeom prst="rect">
                <a:avLst/>
              </a:prstGeom>
            </p:spPr>
          </p:pic>
        </p:grpSp>
      </p:grpSp>
      <p:grpSp>
        <p:nvGrpSpPr>
          <p:cNvPr id="26" name="Group 25">
            <a:extLst>
              <a:ext uri="{FF2B5EF4-FFF2-40B4-BE49-F238E27FC236}">
                <a16:creationId xmlns:a16="http://schemas.microsoft.com/office/drawing/2014/main" id="{02ED66DA-CA2F-4738-A57B-AAC219188CE8}"/>
              </a:ext>
            </a:extLst>
          </p:cNvPr>
          <p:cNvGrpSpPr/>
          <p:nvPr/>
        </p:nvGrpSpPr>
        <p:grpSpPr>
          <a:xfrm>
            <a:off x="3324088" y="1714879"/>
            <a:ext cx="6182725" cy="1057439"/>
            <a:chOff x="2119131" y="1326573"/>
            <a:chExt cx="6182725" cy="1057439"/>
          </a:xfrm>
        </p:grpSpPr>
        <p:grpSp>
          <p:nvGrpSpPr>
            <p:cNvPr id="27" name="Group 26">
              <a:extLst>
                <a:ext uri="{FF2B5EF4-FFF2-40B4-BE49-F238E27FC236}">
                  <a16:creationId xmlns:a16="http://schemas.microsoft.com/office/drawing/2014/main" id="{D72F2B91-DA2D-45FD-9B14-53CEC6AFAC39}"/>
                </a:ext>
              </a:extLst>
            </p:cNvPr>
            <p:cNvGrpSpPr/>
            <p:nvPr/>
          </p:nvGrpSpPr>
          <p:grpSpPr>
            <a:xfrm>
              <a:off x="7237308" y="1326573"/>
              <a:ext cx="1064548" cy="1057439"/>
              <a:chOff x="8656494" y="504391"/>
              <a:chExt cx="1970808" cy="2041812"/>
            </a:xfrm>
          </p:grpSpPr>
          <p:pic>
            <p:nvPicPr>
              <p:cNvPr id="37" name="Picture 36">
                <a:extLst>
                  <a:ext uri="{FF2B5EF4-FFF2-40B4-BE49-F238E27FC236}">
                    <a16:creationId xmlns:a16="http://schemas.microsoft.com/office/drawing/2014/main" id="{9AB0B3C7-087A-4EE8-9E3A-819D852507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55752" y="504391"/>
                <a:ext cx="971550" cy="1000125"/>
              </a:xfrm>
              <a:prstGeom prst="rect">
                <a:avLst/>
              </a:prstGeom>
            </p:spPr>
          </p:pic>
          <p:pic>
            <p:nvPicPr>
              <p:cNvPr id="38" name="Picture 37">
                <a:extLst>
                  <a:ext uri="{FF2B5EF4-FFF2-40B4-BE49-F238E27FC236}">
                    <a16:creationId xmlns:a16="http://schemas.microsoft.com/office/drawing/2014/main" id="{61F0105C-32DA-4B2A-A40E-B180FBB036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55752" y="1525297"/>
                <a:ext cx="971550" cy="1000125"/>
              </a:xfrm>
              <a:prstGeom prst="rect">
                <a:avLst/>
              </a:prstGeom>
            </p:spPr>
          </p:pic>
          <p:pic>
            <p:nvPicPr>
              <p:cNvPr id="39" name="Picture 38">
                <a:extLst>
                  <a:ext uri="{FF2B5EF4-FFF2-40B4-BE49-F238E27FC236}">
                    <a16:creationId xmlns:a16="http://schemas.microsoft.com/office/drawing/2014/main" id="{642A4F75-7B35-4FF4-85E9-11730DE3A2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56494" y="566733"/>
                <a:ext cx="971550" cy="1000125"/>
              </a:xfrm>
              <a:prstGeom prst="rect">
                <a:avLst/>
              </a:prstGeom>
            </p:spPr>
          </p:pic>
          <p:pic>
            <p:nvPicPr>
              <p:cNvPr id="40" name="Picture 39">
                <a:extLst>
                  <a:ext uri="{FF2B5EF4-FFF2-40B4-BE49-F238E27FC236}">
                    <a16:creationId xmlns:a16="http://schemas.microsoft.com/office/drawing/2014/main" id="{AC7AC77D-2112-406E-B8CE-903E33D0791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84202" y="1546078"/>
                <a:ext cx="971550" cy="1000125"/>
              </a:xfrm>
              <a:prstGeom prst="rect">
                <a:avLst/>
              </a:prstGeom>
            </p:spPr>
          </p:pic>
        </p:grpSp>
        <p:cxnSp>
          <p:nvCxnSpPr>
            <p:cNvPr id="28" name="Straight Arrow Connector 27">
              <a:extLst>
                <a:ext uri="{FF2B5EF4-FFF2-40B4-BE49-F238E27FC236}">
                  <a16:creationId xmlns:a16="http://schemas.microsoft.com/office/drawing/2014/main" id="{12F2BE5F-58A0-4BA6-B2F1-3D01EAC5B05F}"/>
                </a:ext>
              </a:extLst>
            </p:cNvPr>
            <p:cNvCxnSpPr/>
            <p:nvPr/>
          </p:nvCxnSpPr>
          <p:spPr>
            <a:xfrm>
              <a:off x="2119131" y="1767982"/>
              <a:ext cx="4961040" cy="977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Cloud 28">
              <a:extLst>
                <a:ext uri="{FF2B5EF4-FFF2-40B4-BE49-F238E27FC236}">
                  <a16:creationId xmlns:a16="http://schemas.microsoft.com/office/drawing/2014/main" id="{32214D74-4B5D-46B5-A1E5-542E6943B53E}"/>
                </a:ext>
              </a:extLst>
            </p:cNvPr>
            <p:cNvSpPr/>
            <p:nvPr/>
          </p:nvSpPr>
          <p:spPr>
            <a:xfrm>
              <a:off x="3763625" y="1510027"/>
              <a:ext cx="1596932" cy="613629"/>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 name="TextBox 29">
              <a:extLst>
                <a:ext uri="{FF2B5EF4-FFF2-40B4-BE49-F238E27FC236}">
                  <a16:creationId xmlns:a16="http://schemas.microsoft.com/office/drawing/2014/main" id="{20DD445B-4BBA-4290-B802-AACB1DD20F29}"/>
                </a:ext>
              </a:extLst>
            </p:cNvPr>
            <p:cNvSpPr txBox="1"/>
            <p:nvPr/>
          </p:nvSpPr>
          <p:spPr>
            <a:xfrm>
              <a:off x="2429999" y="1972329"/>
              <a:ext cx="896399" cy="300082"/>
            </a:xfrm>
            <a:prstGeom prst="rect">
              <a:avLst/>
            </a:prstGeom>
            <a:noFill/>
          </p:spPr>
          <p:txBody>
            <a:bodyPr wrap="none" rtlCol="0">
              <a:spAutoFit/>
            </a:bodyPr>
            <a:lstStyle/>
            <a:p>
              <a:r>
                <a:rPr lang="en-US" sz="1350" dirty="0">
                  <a:latin typeface="Arial" panose="020B0604020202020204" pitchFamily="34" charset="0"/>
                  <a:cs typeface="Arial" panose="020B0604020202020204" pitchFamily="34" charset="0"/>
                </a:rPr>
                <a:t>45-90sec</a:t>
              </a:r>
            </a:p>
          </p:txBody>
        </p:sp>
        <p:grpSp>
          <p:nvGrpSpPr>
            <p:cNvPr id="31" name="Group 30">
              <a:extLst>
                <a:ext uri="{FF2B5EF4-FFF2-40B4-BE49-F238E27FC236}">
                  <a16:creationId xmlns:a16="http://schemas.microsoft.com/office/drawing/2014/main" id="{A154DA0A-5950-4B26-B625-73E4F3E9C6EB}"/>
                </a:ext>
              </a:extLst>
            </p:cNvPr>
            <p:cNvGrpSpPr/>
            <p:nvPr/>
          </p:nvGrpSpPr>
          <p:grpSpPr>
            <a:xfrm>
              <a:off x="2508783" y="1593662"/>
              <a:ext cx="677163" cy="392967"/>
              <a:chOff x="3655261" y="1623499"/>
              <a:chExt cx="902884" cy="523956"/>
            </a:xfrm>
          </p:grpSpPr>
          <p:sp>
            <p:nvSpPr>
              <p:cNvPr id="32" name="Rounded Rectangle 55">
                <a:extLst>
                  <a:ext uri="{FF2B5EF4-FFF2-40B4-BE49-F238E27FC236}">
                    <a16:creationId xmlns:a16="http://schemas.microsoft.com/office/drawing/2014/main" id="{110A64DE-091E-4699-972A-BA9131F72EEB}"/>
                  </a:ext>
                </a:extLst>
              </p:cNvPr>
              <p:cNvSpPr/>
              <p:nvPr/>
            </p:nvSpPr>
            <p:spPr>
              <a:xfrm>
                <a:off x="3655261" y="1623499"/>
                <a:ext cx="902884" cy="523956"/>
              </a:xfrm>
              <a:prstGeom prst="roundRect">
                <a:avLst/>
              </a:prstGeom>
              <a:solidFill>
                <a:schemeClr val="bg2"/>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 name="Oval 32">
                <a:extLst>
                  <a:ext uri="{FF2B5EF4-FFF2-40B4-BE49-F238E27FC236}">
                    <a16:creationId xmlns:a16="http://schemas.microsoft.com/office/drawing/2014/main" id="{E4518370-B895-4A1B-ADD7-5729D77BE2A8}"/>
                  </a:ext>
                </a:extLst>
              </p:cNvPr>
              <p:cNvSpPr/>
              <p:nvPr/>
            </p:nvSpPr>
            <p:spPr>
              <a:xfrm>
                <a:off x="3707995" y="1727888"/>
                <a:ext cx="221414" cy="20252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a:solidFill>
                      <a:schemeClr val="accent1"/>
                    </a:solidFill>
                  </a:rPr>
                  <a:t>A</a:t>
                </a:r>
              </a:p>
            </p:txBody>
          </p:sp>
          <p:sp>
            <p:nvSpPr>
              <p:cNvPr id="34" name="Oval 33">
                <a:extLst>
                  <a:ext uri="{FF2B5EF4-FFF2-40B4-BE49-F238E27FC236}">
                    <a16:creationId xmlns:a16="http://schemas.microsoft.com/office/drawing/2014/main" id="{883E5B6A-090A-4F1D-B109-48ED4ED236F1}"/>
                  </a:ext>
                </a:extLst>
              </p:cNvPr>
              <p:cNvSpPr/>
              <p:nvPr/>
            </p:nvSpPr>
            <p:spPr>
              <a:xfrm>
                <a:off x="3860640" y="1912949"/>
                <a:ext cx="221414" cy="20252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accent1"/>
                    </a:solidFill>
                  </a:rPr>
                  <a:t>D</a:t>
                </a:r>
                <a:endParaRPr lang="en-US" sz="1350">
                  <a:solidFill>
                    <a:schemeClr val="accent1"/>
                  </a:solidFill>
                </a:endParaRPr>
              </a:p>
            </p:txBody>
          </p:sp>
          <p:sp>
            <p:nvSpPr>
              <p:cNvPr id="35" name="Oval 34">
                <a:extLst>
                  <a:ext uri="{FF2B5EF4-FFF2-40B4-BE49-F238E27FC236}">
                    <a16:creationId xmlns:a16="http://schemas.microsoft.com/office/drawing/2014/main" id="{D9BFC10E-C025-4507-AE32-BDABF83BFE72}"/>
                  </a:ext>
                </a:extLst>
              </p:cNvPr>
              <p:cNvSpPr/>
              <p:nvPr/>
            </p:nvSpPr>
            <p:spPr>
              <a:xfrm>
                <a:off x="4132087" y="1874775"/>
                <a:ext cx="221414" cy="202520"/>
              </a:xfrm>
              <a:prstGeom prst="ellipse">
                <a:avLst/>
              </a:prstGeom>
              <a:solidFill>
                <a:schemeClr val="accent5"/>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a:solidFill>
                      <a:schemeClr val="bg1"/>
                    </a:solidFill>
                  </a:rPr>
                  <a:t>B</a:t>
                </a:r>
              </a:p>
            </p:txBody>
          </p:sp>
          <p:sp>
            <p:nvSpPr>
              <p:cNvPr id="36" name="Oval 35">
                <a:extLst>
                  <a:ext uri="{FF2B5EF4-FFF2-40B4-BE49-F238E27FC236}">
                    <a16:creationId xmlns:a16="http://schemas.microsoft.com/office/drawing/2014/main" id="{B6F8CA71-D25A-4E47-8331-627877791164}"/>
                  </a:ext>
                </a:extLst>
              </p:cNvPr>
              <p:cNvSpPr/>
              <p:nvPr/>
            </p:nvSpPr>
            <p:spPr>
              <a:xfrm>
                <a:off x="4044040" y="1647877"/>
                <a:ext cx="221414" cy="20252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accent1"/>
                    </a:solidFill>
                  </a:rPr>
                  <a:t>C</a:t>
                </a:r>
                <a:endParaRPr lang="en-US" sz="1350">
                  <a:solidFill>
                    <a:schemeClr val="accent1"/>
                  </a:solidFill>
                </a:endParaRPr>
              </a:p>
            </p:txBody>
          </p:sp>
        </p:grpSp>
      </p:grpSp>
      <p:grpSp>
        <p:nvGrpSpPr>
          <p:cNvPr id="41" name="Group 40">
            <a:extLst>
              <a:ext uri="{FF2B5EF4-FFF2-40B4-BE49-F238E27FC236}">
                <a16:creationId xmlns:a16="http://schemas.microsoft.com/office/drawing/2014/main" id="{D82FAC9A-4058-4FD2-9A38-C517548A75B7}"/>
              </a:ext>
            </a:extLst>
          </p:cNvPr>
          <p:cNvGrpSpPr/>
          <p:nvPr/>
        </p:nvGrpSpPr>
        <p:grpSpPr>
          <a:xfrm>
            <a:off x="2175810" y="3425544"/>
            <a:ext cx="3499246" cy="1183872"/>
            <a:chOff x="970853" y="3037238"/>
            <a:chExt cx="3499246" cy="1183872"/>
          </a:xfrm>
        </p:grpSpPr>
        <p:pic>
          <p:nvPicPr>
            <p:cNvPr id="42" name="Picture 41">
              <a:extLst>
                <a:ext uri="{FF2B5EF4-FFF2-40B4-BE49-F238E27FC236}">
                  <a16:creationId xmlns:a16="http://schemas.microsoft.com/office/drawing/2014/main" id="{A244CDA4-C9DC-4574-9F86-68AA4937CCC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84021" y="3185160"/>
              <a:ext cx="1014413" cy="707231"/>
            </a:xfrm>
            <a:prstGeom prst="rect">
              <a:avLst/>
            </a:prstGeom>
          </p:spPr>
        </p:pic>
        <p:cxnSp>
          <p:nvCxnSpPr>
            <p:cNvPr id="43" name="Elbow Connector 51">
              <a:extLst>
                <a:ext uri="{FF2B5EF4-FFF2-40B4-BE49-F238E27FC236}">
                  <a16:creationId xmlns:a16="http://schemas.microsoft.com/office/drawing/2014/main" id="{5979E626-B583-464E-AA11-D67C313C0243}"/>
                </a:ext>
              </a:extLst>
            </p:cNvPr>
            <p:cNvCxnSpPr/>
            <p:nvPr/>
          </p:nvCxnSpPr>
          <p:spPr>
            <a:xfrm>
              <a:off x="970853" y="3037238"/>
              <a:ext cx="1347834" cy="814021"/>
            </a:xfrm>
            <a:prstGeom prst="bentConnector4">
              <a:avLst>
                <a:gd name="adj1" fmla="val -15072"/>
                <a:gd name="adj2" fmla="val 121062"/>
              </a:avLst>
            </a:prstGeom>
            <a:ln>
              <a:tailEnd type="triangle"/>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D63D116B-0491-47F6-8BDE-CF3B66C4B337}"/>
                </a:ext>
              </a:extLst>
            </p:cNvPr>
            <p:cNvSpPr txBox="1"/>
            <p:nvPr/>
          </p:nvSpPr>
          <p:spPr>
            <a:xfrm>
              <a:off x="2296106" y="3806414"/>
              <a:ext cx="2173993" cy="307777"/>
            </a:xfrm>
            <a:prstGeom prst="rect">
              <a:avLst/>
            </a:prstGeom>
            <a:noFill/>
          </p:spPr>
          <p:txBody>
            <a:bodyPr wrap="none" rtlCol="0">
              <a:spAutoFit/>
            </a:bodyPr>
            <a:lstStyle/>
            <a:p>
              <a:r>
                <a:rPr lang="en-US" sz="1400" dirty="0">
                  <a:latin typeface="Arial" panose="020B0604020202020204" pitchFamily="34" charset="0"/>
                  <a:cs typeface="Arial" panose="020B0604020202020204" pitchFamily="34" charset="0"/>
                </a:rPr>
                <a:t>Stored Response Folder</a:t>
              </a:r>
            </a:p>
          </p:txBody>
        </p:sp>
        <p:grpSp>
          <p:nvGrpSpPr>
            <p:cNvPr id="45" name="Group 44">
              <a:extLst>
                <a:ext uri="{FF2B5EF4-FFF2-40B4-BE49-F238E27FC236}">
                  <a16:creationId xmlns:a16="http://schemas.microsoft.com/office/drawing/2014/main" id="{287F453B-A76F-4DD5-917C-D55C3940EA11}"/>
                </a:ext>
              </a:extLst>
            </p:cNvPr>
            <p:cNvGrpSpPr/>
            <p:nvPr/>
          </p:nvGrpSpPr>
          <p:grpSpPr>
            <a:xfrm>
              <a:off x="1128256" y="3828143"/>
              <a:ext cx="677163" cy="392967"/>
              <a:chOff x="3655261" y="1623499"/>
              <a:chExt cx="902884" cy="523956"/>
            </a:xfrm>
          </p:grpSpPr>
          <p:sp>
            <p:nvSpPr>
              <p:cNvPr id="46" name="Rounded Rectangle 89">
                <a:extLst>
                  <a:ext uri="{FF2B5EF4-FFF2-40B4-BE49-F238E27FC236}">
                    <a16:creationId xmlns:a16="http://schemas.microsoft.com/office/drawing/2014/main" id="{4C3DF626-E5E5-4583-8DCC-0C7910F5E31C}"/>
                  </a:ext>
                </a:extLst>
              </p:cNvPr>
              <p:cNvSpPr/>
              <p:nvPr/>
            </p:nvSpPr>
            <p:spPr>
              <a:xfrm>
                <a:off x="3655261" y="1623499"/>
                <a:ext cx="902884" cy="523956"/>
              </a:xfrm>
              <a:prstGeom prst="roundRect">
                <a:avLst/>
              </a:prstGeom>
              <a:solidFill>
                <a:schemeClr val="bg2"/>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7" name="Oval 46">
                <a:extLst>
                  <a:ext uri="{FF2B5EF4-FFF2-40B4-BE49-F238E27FC236}">
                    <a16:creationId xmlns:a16="http://schemas.microsoft.com/office/drawing/2014/main" id="{82D86587-821C-446B-BD8C-8493EA7CC9C6}"/>
                  </a:ext>
                </a:extLst>
              </p:cNvPr>
              <p:cNvSpPr/>
              <p:nvPr/>
            </p:nvSpPr>
            <p:spPr>
              <a:xfrm>
                <a:off x="3707995" y="1727888"/>
                <a:ext cx="221414" cy="20252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a:solidFill>
                      <a:schemeClr val="accent1"/>
                    </a:solidFill>
                  </a:rPr>
                  <a:t>A</a:t>
                </a:r>
              </a:p>
            </p:txBody>
          </p:sp>
          <p:sp>
            <p:nvSpPr>
              <p:cNvPr id="48" name="Oval 47">
                <a:extLst>
                  <a:ext uri="{FF2B5EF4-FFF2-40B4-BE49-F238E27FC236}">
                    <a16:creationId xmlns:a16="http://schemas.microsoft.com/office/drawing/2014/main" id="{E2F680DA-D3D5-45D8-9526-B5B8B58EFC28}"/>
                  </a:ext>
                </a:extLst>
              </p:cNvPr>
              <p:cNvSpPr/>
              <p:nvPr/>
            </p:nvSpPr>
            <p:spPr>
              <a:xfrm>
                <a:off x="3860640" y="1912949"/>
                <a:ext cx="221414" cy="20252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accent1"/>
                    </a:solidFill>
                  </a:rPr>
                  <a:t>D</a:t>
                </a:r>
                <a:endParaRPr lang="en-US" sz="1350">
                  <a:solidFill>
                    <a:schemeClr val="accent1"/>
                  </a:solidFill>
                </a:endParaRPr>
              </a:p>
            </p:txBody>
          </p:sp>
          <p:sp>
            <p:nvSpPr>
              <p:cNvPr id="49" name="Oval 48">
                <a:extLst>
                  <a:ext uri="{FF2B5EF4-FFF2-40B4-BE49-F238E27FC236}">
                    <a16:creationId xmlns:a16="http://schemas.microsoft.com/office/drawing/2014/main" id="{0BE2D4BF-058E-4E83-9716-347021D441D4}"/>
                  </a:ext>
                </a:extLst>
              </p:cNvPr>
              <p:cNvSpPr/>
              <p:nvPr/>
            </p:nvSpPr>
            <p:spPr>
              <a:xfrm>
                <a:off x="4132087" y="1874775"/>
                <a:ext cx="221414" cy="202520"/>
              </a:xfrm>
              <a:prstGeom prst="ellipse">
                <a:avLst/>
              </a:prstGeom>
              <a:solidFill>
                <a:schemeClr val="accent5"/>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a:solidFill>
                      <a:schemeClr val="bg1"/>
                    </a:solidFill>
                  </a:rPr>
                  <a:t>B</a:t>
                </a:r>
              </a:p>
            </p:txBody>
          </p:sp>
          <p:sp>
            <p:nvSpPr>
              <p:cNvPr id="50" name="Oval 49">
                <a:extLst>
                  <a:ext uri="{FF2B5EF4-FFF2-40B4-BE49-F238E27FC236}">
                    <a16:creationId xmlns:a16="http://schemas.microsoft.com/office/drawing/2014/main" id="{0135CF03-DB59-4C36-83CF-2DF119446818}"/>
                  </a:ext>
                </a:extLst>
              </p:cNvPr>
              <p:cNvSpPr/>
              <p:nvPr/>
            </p:nvSpPr>
            <p:spPr>
              <a:xfrm>
                <a:off x="4044040" y="1647877"/>
                <a:ext cx="221414" cy="20252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accent1"/>
                    </a:solidFill>
                  </a:rPr>
                  <a:t>C</a:t>
                </a:r>
                <a:endParaRPr lang="en-US" sz="1350">
                  <a:solidFill>
                    <a:schemeClr val="accent1"/>
                  </a:solidFill>
                </a:endParaRPr>
              </a:p>
            </p:txBody>
          </p:sp>
        </p:grpSp>
      </p:grpSp>
      <p:sp>
        <p:nvSpPr>
          <p:cNvPr id="3" name="TextBox 2">
            <a:extLst>
              <a:ext uri="{FF2B5EF4-FFF2-40B4-BE49-F238E27FC236}">
                <a16:creationId xmlns:a16="http://schemas.microsoft.com/office/drawing/2014/main" id="{B22BCF45-5CE4-F89D-D987-1EC4B4E5AF71}"/>
              </a:ext>
            </a:extLst>
          </p:cNvPr>
          <p:cNvSpPr txBox="1"/>
          <p:nvPr/>
        </p:nvSpPr>
        <p:spPr>
          <a:xfrm>
            <a:off x="247851" y="993046"/>
            <a:ext cx="9441462" cy="400110"/>
          </a:xfrm>
          <a:prstGeom prst="rect">
            <a:avLst/>
          </a:prstGeom>
          <a:noFill/>
        </p:spPr>
        <p:txBody>
          <a:bodyPr wrap="square" rtlCol="0">
            <a:spAutoFit/>
          </a:bodyPr>
          <a:lstStyle/>
          <a:p>
            <a:r>
              <a:rPr lang="en-US" sz="2000" b="1" i="1" dirty="0">
                <a:latin typeface="Arial" panose="020B0604020202020204" pitchFamily="34" charset="0"/>
                <a:cs typeface="Arial" panose="020B0604020202020204" pitchFamily="34" charset="0"/>
              </a:rPr>
              <a:t>What happens if a student loses network connection in the middle of a test?</a:t>
            </a:r>
          </a:p>
        </p:txBody>
      </p:sp>
    </p:spTree>
    <p:extLst>
      <p:ext uri="{BB962C8B-B14F-4D97-AF65-F5344CB8AC3E}">
        <p14:creationId xmlns:p14="http://schemas.microsoft.com/office/powerpoint/2010/main" val="2890750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13205-A0EF-4FE3-AA03-F1D0027D3B31}"/>
              </a:ext>
            </a:extLst>
          </p:cNvPr>
          <p:cNvSpPr>
            <a:spLocks noGrp="1"/>
          </p:cNvSpPr>
          <p:nvPr>
            <p:ph type="title"/>
          </p:nvPr>
        </p:nvSpPr>
        <p:spPr/>
        <p:txBody>
          <a:bodyPr/>
          <a:lstStyle/>
          <a:p>
            <a:r>
              <a:rPr lang="en-US" b="0" dirty="0">
                <a:latin typeface="Arial" panose="020B0604020202020204" pitchFamily="34" charset="0"/>
                <a:cs typeface="Arial" panose="020B0604020202020204" pitchFamily="34" charset="0"/>
              </a:rPr>
              <a:t>Kiosk Test Integrity</a:t>
            </a:r>
          </a:p>
        </p:txBody>
      </p:sp>
      <p:pic>
        <p:nvPicPr>
          <p:cNvPr id="85" name="Picture 84" descr="A screenshot of a cell phone&#10;&#10;Description automatically generated">
            <a:extLst>
              <a:ext uri="{FF2B5EF4-FFF2-40B4-BE49-F238E27FC236}">
                <a16:creationId xmlns:a16="http://schemas.microsoft.com/office/drawing/2014/main" id="{F45ED8C9-7262-4316-935C-EC2C1F73E8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69273" y="1386669"/>
            <a:ext cx="4215791" cy="3460169"/>
          </a:xfrm>
          <a:prstGeom prst="rect">
            <a:avLst/>
          </a:prstGeom>
        </p:spPr>
      </p:pic>
      <p:grpSp>
        <p:nvGrpSpPr>
          <p:cNvPr id="86" name="Group 85">
            <a:extLst>
              <a:ext uri="{FF2B5EF4-FFF2-40B4-BE49-F238E27FC236}">
                <a16:creationId xmlns:a16="http://schemas.microsoft.com/office/drawing/2014/main" id="{5226F2B9-2055-4919-A9E9-BDC5CE8B3CA4}"/>
              </a:ext>
            </a:extLst>
          </p:cNvPr>
          <p:cNvGrpSpPr/>
          <p:nvPr/>
        </p:nvGrpSpPr>
        <p:grpSpPr>
          <a:xfrm>
            <a:off x="3036310" y="3994944"/>
            <a:ext cx="768928" cy="300082"/>
            <a:chOff x="5167745" y="2997349"/>
            <a:chExt cx="1025237" cy="400109"/>
          </a:xfrm>
        </p:grpSpPr>
        <p:sp>
          <p:nvSpPr>
            <p:cNvPr id="87" name="Rectangle 86">
              <a:extLst>
                <a:ext uri="{FF2B5EF4-FFF2-40B4-BE49-F238E27FC236}">
                  <a16:creationId xmlns:a16="http://schemas.microsoft.com/office/drawing/2014/main" id="{CD30C421-86A3-4BEC-A3C8-D78E36EFF1E6}"/>
                </a:ext>
              </a:extLst>
            </p:cNvPr>
            <p:cNvSpPr/>
            <p:nvPr/>
          </p:nvSpPr>
          <p:spPr>
            <a:xfrm>
              <a:off x="5167745" y="3048000"/>
              <a:ext cx="1025237" cy="33250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88" name="TextBox 87">
              <a:extLst>
                <a:ext uri="{FF2B5EF4-FFF2-40B4-BE49-F238E27FC236}">
                  <a16:creationId xmlns:a16="http://schemas.microsoft.com/office/drawing/2014/main" id="{56EEB2B5-1533-4BFB-9A84-4D275EF51607}"/>
                </a:ext>
              </a:extLst>
            </p:cNvPr>
            <p:cNvSpPr txBox="1"/>
            <p:nvPr/>
          </p:nvSpPr>
          <p:spPr>
            <a:xfrm>
              <a:off x="5203653" y="2997349"/>
              <a:ext cx="900930" cy="400109"/>
            </a:xfrm>
            <a:prstGeom prst="rect">
              <a:avLst/>
            </a:prstGeom>
            <a:noFill/>
          </p:spPr>
          <p:txBody>
            <a:bodyPr wrap="none" rtlCol="0">
              <a:spAutoFit/>
            </a:bodyPr>
            <a:lstStyle/>
            <a:p>
              <a:r>
                <a:rPr lang="en-US" sz="1350">
                  <a:solidFill>
                    <a:schemeClr val="bg1"/>
                  </a:solidFill>
                </a:rPr>
                <a:t>Turn In</a:t>
              </a:r>
            </a:p>
          </p:txBody>
        </p:sp>
      </p:grpSp>
      <p:grpSp>
        <p:nvGrpSpPr>
          <p:cNvPr id="89" name="Group 88">
            <a:extLst>
              <a:ext uri="{FF2B5EF4-FFF2-40B4-BE49-F238E27FC236}">
                <a16:creationId xmlns:a16="http://schemas.microsoft.com/office/drawing/2014/main" id="{AFB961E0-FA77-4EC1-9753-52D86C09BCD2}"/>
              </a:ext>
            </a:extLst>
          </p:cNvPr>
          <p:cNvGrpSpPr/>
          <p:nvPr/>
        </p:nvGrpSpPr>
        <p:grpSpPr>
          <a:xfrm>
            <a:off x="4411104" y="2632743"/>
            <a:ext cx="7495101" cy="3903773"/>
            <a:chOff x="1126053" y="1690097"/>
            <a:chExt cx="7495101" cy="3903773"/>
          </a:xfrm>
        </p:grpSpPr>
        <p:grpSp>
          <p:nvGrpSpPr>
            <p:cNvPr id="90" name="Group 89">
              <a:extLst>
                <a:ext uri="{FF2B5EF4-FFF2-40B4-BE49-F238E27FC236}">
                  <a16:creationId xmlns:a16="http://schemas.microsoft.com/office/drawing/2014/main" id="{8CF8E81E-7C82-4AE1-9E40-430C043E7F08}"/>
                </a:ext>
              </a:extLst>
            </p:cNvPr>
            <p:cNvGrpSpPr/>
            <p:nvPr/>
          </p:nvGrpSpPr>
          <p:grpSpPr>
            <a:xfrm>
              <a:off x="7556608" y="1690097"/>
              <a:ext cx="1064546" cy="1057439"/>
              <a:chOff x="8656497" y="504391"/>
              <a:chExt cx="1970805" cy="2041812"/>
            </a:xfrm>
          </p:grpSpPr>
          <p:pic>
            <p:nvPicPr>
              <p:cNvPr id="124" name="Picture 123">
                <a:extLst>
                  <a:ext uri="{FF2B5EF4-FFF2-40B4-BE49-F238E27FC236}">
                    <a16:creationId xmlns:a16="http://schemas.microsoft.com/office/drawing/2014/main" id="{566DD38D-C3BE-402C-97DC-3FD13A88B1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55752" y="504391"/>
                <a:ext cx="971550" cy="1000125"/>
              </a:xfrm>
              <a:prstGeom prst="rect">
                <a:avLst/>
              </a:prstGeom>
            </p:spPr>
          </p:pic>
          <p:pic>
            <p:nvPicPr>
              <p:cNvPr id="125" name="Picture 124">
                <a:extLst>
                  <a:ext uri="{FF2B5EF4-FFF2-40B4-BE49-F238E27FC236}">
                    <a16:creationId xmlns:a16="http://schemas.microsoft.com/office/drawing/2014/main" id="{64B46ADC-DA99-438C-8DC4-E5C5B49A09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55752" y="1525297"/>
                <a:ext cx="971550" cy="1000125"/>
              </a:xfrm>
              <a:prstGeom prst="rect">
                <a:avLst/>
              </a:prstGeom>
            </p:spPr>
          </p:pic>
          <p:pic>
            <p:nvPicPr>
              <p:cNvPr id="126" name="Picture 125">
                <a:extLst>
                  <a:ext uri="{FF2B5EF4-FFF2-40B4-BE49-F238E27FC236}">
                    <a16:creationId xmlns:a16="http://schemas.microsoft.com/office/drawing/2014/main" id="{BB5F2510-8A0A-48B9-9B0D-E49E76E603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56497" y="566732"/>
                <a:ext cx="971551" cy="1000125"/>
              </a:xfrm>
              <a:prstGeom prst="rect">
                <a:avLst/>
              </a:prstGeom>
            </p:spPr>
          </p:pic>
          <p:pic>
            <p:nvPicPr>
              <p:cNvPr id="127" name="Picture 126">
                <a:extLst>
                  <a:ext uri="{FF2B5EF4-FFF2-40B4-BE49-F238E27FC236}">
                    <a16:creationId xmlns:a16="http://schemas.microsoft.com/office/drawing/2014/main" id="{1A1C42DF-7255-42E5-B1FF-91D4D38D3C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84202" y="1546078"/>
                <a:ext cx="971550" cy="1000125"/>
              </a:xfrm>
              <a:prstGeom prst="rect">
                <a:avLst/>
              </a:prstGeom>
            </p:spPr>
          </p:pic>
        </p:grpSp>
        <p:cxnSp>
          <p:nvCxnSpPr>
            <p:cNvPr id="91" name="Elbow Connector 10">
              <a:extLst>
                <a:ext uri="{FF2B5EF4-FFF2-40B4-BE49-F238E27FC236}">
                  <a16:creationId xmlns:a16="http://schemas.microsoft.com/office/drawing/2014/main" id="{4D0B98AE-934D-4E0B-BB15-605C0A148329}"/>
                </a:ext>
              </a:extLst>
            </p:cNvPr>
            <p:cNvCxnSpPr>
              <a:cxnSpLocks/>
            </p:cNvCxnSpPr>
            <p:nvPr/>
          </p:nvCxnSpPr>
          <p:spPr>
            <a:xfrm>
              <a:off x="1126053" y="4186086"/>
              <a:ext cx="3952397" cy="1084792"/>
            </a:xfrm>
            <a:prstGeom prst="bentConnector3">
              <a:avLst/>
            </a:prstGeom>
            <a:ln w="25400">
              <a:solidFill>
                <a:srgbClr val="005789"/>
              </a:solidFill>
              <a:tailEnd type="triangle"/>
            </a:ln>
          </p:spPr>
          <p:style>
            <a:lnRef idx="1">
              <a:schemeClr val="accent1"/>
            </a:lnRef>
            <a:fillRef idx="0">
              <a:schemeClr val="accent1"/>
            </a:fillRef>
            <a:effectRef idx="0">
              <a:schemeClr val="accent1"/>
            </a:effectRef>
            <a:fontRef idx="minor">
              <a:schemeClr val="tx1"/>
            </a:fontRef>
          </p:style>
        </p:cxnSp>
        <p:cxnSp>
          <p:nvCxnSpPr>
            <p:cNvPr id="92" name="Elbow Connector 12">
              <a:extLst>
                <a:ext uri="{FF2B5EF4-FFF2-40B4-BE49-F238E27FC236}">
                  <a16:creationId xmlns:a16="http://schemas.microsoft.com/office/drawing/2014/main" id="{0F4CA006-106A-4D46-9912-846865969535}"/>
                </a:ext>
              </a:extLst>
            </p:cNvPr>
            <p:cNvCxnSpPr>
              <a:cxnSpLocks/>
            </p:cNvCxnSpPr>
            <p:nvPr/>
          </p:nvCxnSpPr>
          <p:spPr>
            <a:xfrm rot="5400000" flipH="1" flipV="1">
              <a:off x="6122289" y="3291004"/>
              <a:ext cx="2318001" cy="1630154"/>
            </a:xfrm>
            <a:prstGeom prst="bentConnector3">
              <a:avLst>
                <a:gd name="adj1" fmla="val -139"/>
              </a:avLst>
            </a:prstGeom>
            <a:ln w="25400">
              <a:solidFill>
                <a:srgbClr val="005789"/>
              </a:solidFill>
              <a:tailEnd type="triangle"/>
            </a:ln>
          </p:spPr>
          <p:style>
            <a:lnRef idx="1">
              <a:schemeClr val="accent1"/>
            </a:lnRef>
            <a:fillRef idx="0">
              <a:schemeClr val="accent1"/>
            </a:fillRef>
            <a:effectRef idx="0">
              <a:schemeClr val="accent1"/>
            </a:effectRef>
            <a:fontRef idx="minor">
              <a:schemeClr val="tx1"/>
            </a:fontRef>
          </p:style>
        </p:cxnSp>
        <p:grpSp>
          <p:nvGrpSpPr>
            <p:cNvPr id="93" name="Group 92">
              <a:extLst>
                <a:ext uri="{FF2B5EF4-FFF2-40B4-BE49-F238E27FC236}">
                  <a16:creationId xmlns:a16="http://schemas.microsoft.com/office/drawing/2014/main" id="{1E265889-C140-4E7D-A4E2-DC019D864DB6}"/>
                </a:ext>
              </a:extLst>
            </p:cNvPr>
            <p:cNvGrpSpPr/>
            <p:nvPr/>
          </p:nvGrpSpPr>
          <p:grpSpPr>
            <a:xfrm>
              <a:off x="5040464" y="4609495"/>
              <a:ext cx="1312897" cy="984375"/>
              <a:chOff x="5040465" y="4609495"/>
              <a:chExt cx="1312897" cy="984375"/>
            </a:xfrm>
          </p:grpSpPr>
          <p:grpSp>
            <p:nvGrpSpPr>
              <p:cNvPr id="94" name="Group 93">
                <a:extLst>
                  <a:ext uri="{FF2B5EF4-FFF2-40B4-BE49-F238E27FC236}">
                    <a16:creationId xmlns:a16="http://schemas.microsoft.com/office/drawing/2014/main" id="{28984A24-B575-4C62-8CC6-9004C9FE7764}"/>
                  </a:ext>
                </a:extLst>
              </p:cNvPr>
              <p:cNvGrpSpPr/>
              <p:nvPr/>
            </p:nvGrpSpPr>
            <p:grpSpPr>
              <a:xfrm>
                <a:off x="5040465" y="4609495"/>
                <a:ext cx="677163" cy="392967"/>
                <a:chOff x="3655261" y="1623499"/>
                <a:chExt cx="902884" cy="523956"/>
              </a:xfrm>
            </p:grpSpPr>
            <p:sp>
              <p:nvSpPr>
                <p:cNvPr id="119" name="Rounded Rectangle 83">
                  <a:extLst>
                    <a:ext uri="{FF2B5EF4-FFF2-40B4-BE49-F238E27FC236}">
                      <a16:creationId xmlns:a16="http://schemas.microsoft.com/office/drawing/2014/main" id="{B02F0907-C050-4606-99EE-868DFDE6DC77}"/>
                    </a:ext>
                  </a:extLst>
                </p:cNvPr>
                <p:cNvSpPr/>
                <p:nvPr/>
              </p:nvSpPr>
              <p:spPr>
                <a:xfrm>
                  <a:off x="3655261" y="1623499"/>
                  <a:ext cx="902884" cy="523956"/>
                </a:xfrm>
                <a:prstGeom prst="roundRect">
                  <a:avLst/>
                </a:prstGeom>
                <a:solidFill>
                  <a:schemeClr val="bg2"/>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0" name="Oval 119">
                  <a:extLst>
                    <a:ext uri="{FF2B5EF4-FFF2-40B4-BE49-F238E27FC236}">
                      <a16:creationId xmlns:a16="http://schemas.microsoft.com/office/drawing/2014/main" id="{B7F97B28-F957-4C08-B626-C64EFB840F62}"/>
                    </a:ext>
                  </a:extLst>
                </p:cNvPr>
                <p:cNvSpPr/>
                <p:nvPr/>
              </p:nvSpPr>
              <p:spPr>
                <a:xfrm>
                  <a:off x="3707995" y="1727888"/>
                  <a:ext cx="221414" cy="20252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a:solidFill>
                        <a:schemeClr val="accent1"/>
                      </a:solidFill>
                    </a:rPr>
                    <a:t>A</a:t>
                  </a:r>
                </a:p>
              </p:txBody>
            </p:sp>
            <p:sp>
              <p:nvSpPr>
                <p:cNvPr id="121" name="Oval 120">
                  <a:extLst>
                    <a:ext uri="{FF2B5EF4-FFF2-40B4-BE49-F238E27FC236}">
                      <a16:creationId xmlns:a16="http://schemas.microsoft.com/office/drawing/2014/main" id="{03A5BA1C-91B1-409A-BC37-A3FFBA6E61B3}"/>
                    </a:ext>
                  </a:extLst>
                </p:cNvPr>
                <p:cNvSpPr/>
                <p:nvPr/>
              </p:nvSpPr>
              <p:spPr>
                <a:xfrm>
                  <a:off x="3860640" y="1912949"/>
                  <a:ext cx="221414" cy="20252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accent1"/>
                      </a:solidFill>
                    </a:rPr>
                    <a:t>D</a:t>
                  </a:r>
                  <a:endParaRPr lang="en-US" sz="1350">
                    <a:solidFill>
                      <a:schemeClr val="accent1"/>
                    </a:solidFill>
                  </a:endParaRPr>
                </a:p>
              </p:txBody>
            </p:sp>
            <p:sp>
              <p:nvSpPr>
                <p:cNvPr id="122" name="Oval 121">
                  <a:extLst>
                    <a:ext uri="{FF2B5EF4-FFF2-40B4-BE49-F238E27FC236}">
                      <a16:creationId xmlns:a16="http://schemas.microsoft.com/office/drawing/2014/main" id="{D4AE1D87-07BD-45FA-9269-EAB26142C83B}"/>
                    </a:ext>
                  </a:extLst>
                </p:cNvPr>
                <p:cNvSpPr/>
                <p:nvPr/>
              </p:nvSpPr>
              <p:spPr>
                <a:xfrm>
                  <a:off x="4132087" y="1874775"/>
                  <a:ext cx="221414" cy="202520"/>
                </a:xfrm>
                <a:prstGeom prst="ellipse">
                  <a:avLst/>
                </a:prstGeom>
                <a:solidFill>
                  <a:schemeClr val="accent5"/>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a:solidFill>
                        <a:schemeClr val="bg1"/>
                      </a:solidFill>
                    </a:rPr>
                    <a:t>B</a:t>
                  </a:r>
                </a:p>
              </p:txBody>
            </p:sp>
            <p:sp>
              <p:nvSpPr>
                <p:cNvPr id="123" name="Oval 122">
                  <a:extLst>
                    <a:ext uri="{FF2B5EF4-FFF2-40B4-BE49-F238E27FC236}">
                      <a16:creationId xmlns:a16="http://schemas.microsoft.com/office/drawing/2014/main" id="{8B103EA6-44DD-4FDB-B304-7ECE94EE6D94}"/>
                    </a:ext>
                  </a:extLst>
                </p:cNvPr>
                <p:cNvSpPr/>
                <p:nvPr/>
              </p:nvSpPr>
              <p:spPr>
                <a:xfrm>
                  <a:off x="4044040" y="1647877"/>
                  <a:ext cx="221414" cy="20252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accent1"/>
                      </a:solidFill>
                    </a:rPr>
                    <a:t>C</a:t>
                  </a:r>
                  <a:endParaRPr lang="en-US" sz="1350">
                    <a:solidFill>
                      <a:schemeClr val="accent1"/>
                    </a:solidFill>
                  </a:endParaRPr>
                </a:p>
              </p:txBody>
            </p:sp>
          </p:grpSp>
          <p:grpSp>
            <p:nvGrpSpPr>
              <p:cNvPr id="95" name="Group 94">
                <a:extLst>
                  <a:ext uri="{FF2B5EF4-FFF2-40B4-BE49-F238E27FC236}">
                    <a16:creationId xmlns:a16="http://schemas.microsoft.com/office/drawing/2014/main" id="{1C765A55-3C8B-43D0-B057-E725BAB47819}"/>
                  </a:ext>
                </a:extLst>
              </p:cNvPr>
              <p:cNvGrpSpPr/>
              <p:nvPr/>
            </p:nvGrpSpPr>
            <p:grpSpPr>
              <a:xfrm>
                <a:off x="5218999" y="4743703"/>
                <a:ext cx="677163" cy="392967"/>
                <a:chOff x="3655261" y="1623499"/>
                <a:chExt cx="902884" cy="523956"/>
              </a:xfrm>
            </p:grpSpPr>
            <p:sp>
              <p:nvSpPr>
                <p:cNvPr id="114" name="Rounded Rectangle 139">
                  <a:extLst>
                    <a:ext uri="{FF2B5EF4-FFF2-40B4-BE49-F238E27FC236}">
                      <a16:creationId xmlns:a16="http://schemas.microsoft.com/office/drawing/2014/main" id="{9A6A7CF3-DAE1-4A26-90E9-7D75A430D98C}"/>
                    </a:ext>
                  </a:extLst>
                </p:cNvPr>
                <p:cNvSpPr/>
                <p:nvPr/>
              </p:nvSpPr>
              <p:spPr>
                <a:xfrm>
                  <a:off x="3655261" y="1623499"/>
                  <a:ext cx="902884" cy="523956"/>
                </a:xfrm>
                <a:prstGeom prst="roundRect">
                  <a:avLst/>
                </a:prstGeom>
                <a:solidFill>
                  <a:schemeClr val="bg2"/>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5" name="Oval 114">
                  <a:extLst>
                    <a:ext uri="{FF2B5EF4-FFF2-40B4-BE49-F238E27FC236}">
                      <a16:creationId xmlns:a16="http://schemas.microsoft.com/office/drawing/2014/main" id="{3A2933E4-B164-4F2E-9903-34E476588915}"/>
                    </a:ext>
                  </a:extLst>
                </p:cNvPr>
                <p:cNvSpPr/>
                <p:nvPr/>
              </p:nvSpPr>
              <p:spPr>
                <a:xfrm>
                  <a:off x="3707995" y="1727888"/>
                  <a:ext cx="221414" cy="20252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a:solidFill>
                        <a:schemeClr val="accent1"/>
                      </a:solidFill>
                    </a:rPr>
                    <a:t>A</a:t>
                  </a:r>
                </a:p>
              </p:txBody>
            </p:sp>
            <p:sp>
              <p:nvSpPr>
                <p:cNvPr id="116" name="Oval 115">
                  <a:extLst>
                    <a:ext uri="{FF2B5EF4-FFF2-40B4-BE49-F238E27FC236}">
                      <a16:creationId xmlns:a16="http://schemas.microsoft.com/office/drawing/2014/main" id="{2B9A9979-C441-4385-B0D1-A7B0FD6A7BB2}"/>
                    </a:ext>
                  </a:extLst>
                </p:cNvPr>
                <p:cNvSpPr/>
                <p:nvPr/>
              </p:nvSpPr>
              <p:spPr>
                <a:xfrm>
                  <a:off x="3860640" y="1912949"/>
                  <a:ext cx="221414" cy="20252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accent1"/>
                      </a:solidFill>
                    </a:rPr>
                    <a:t>D</a:t>
                  </a:r>
                  <a:endParaRPr lang="en-US" sz="1350">
                    <a:solidFill>
                      <a:schemeClr val="accent1"/>
                    </a:solidFill>
                  </a:endParaRPr>
                </a:p>
              </p:txBody>
            </p:sp>
            <p:sp>
              <p:nvSpPr>
                <p:cNvPr id="117" name="Oval 116">
                  <a:extLst>
                    <a:ext uri="{FF2B5EF4-FFF2-40B4-BE49-F238E27FC236}">
                      <a16:creationId xmlns:a16="http://schemas.microsoft.com/office/drawing/2014/main" id="{2A9BEDF8-1045-4C03-830A-DAA4A59395EF}"/>
                    </a:ext>
                  </a:extLst>
                </p:cNvPr>
                <p:cNvSpPr/>
                <p:nvPr/>
              </p:nvSpPr>
              <p:spPr>
                <a:xfrm>
                  <a:off x="4132087" y="1874775"/>
                  <a:ext cx="221414" cy="202520"/>
                </a:xfrm>
                <a:prstGeom prst="ellipse">
                  <a:avLst/>
                </a:prstGeom>
                <a:solidFill>
                  <a:schemeClr val="accent5"/>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a:solidFill>
                        <a:schemeClr val="bg1"/>
                      </a:solidFill>
                    </a:rPr>
                    <a:t>B</a:t>
                  </a:r>
                </a:p>
              </p:txBody>
            </p:sp>
            <p:sp>
              <p:nvSpPr>
                <p:cNvPr id="118" name="Oval 117">
                  <a:extLst>
                    <a:ext uri="{FF2B5EF4-FFF2-40B4-BE49-F238E27FC236}">
                      <a16:creationId xmlns:a16="http://schemas.microsoft.com/office/drawing/2014/main" id="{9D4BF1E3-588D-4BCD-969D-2C7B70C772ED}"/>
                    </a:ext>
                  </a:extLst>
                </p:cNvPr>
                <p:cNvSpPr/>
                <p:nvPr/>
              </p:nvSpPr>
              <p:spPr>
                <a:xfrm>
                  <a:off x="4044040" y="1647877"/>
                  <a:ext cx="221414" cy="20252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accent1"/>
                      </a:solidFill>
                    </a:rPr>
                    <a:t>C</a:t>
                  </a:r>
                  <a:endParaRPr lang="en-US" sz="1350">
                    <a:solidFill>
                      <a:schemeClr val="accent1"/>
                    </a:solidFill>
                  </a:endParaRPr>
                </a:p>
              </p:txBody>
            </p:sp>
          </p:grpSp>
          <p:grpSp>
            <p:nvGrpSpPr>
              <p:cNvPr id="96" name="Group 95">
                <a:extLst>
                  <a:ext uri="{FF2B5EF4-FFF2-40B4-BE49-F238E27FC236}">
                    <a16:creationId xmlns:a16="http://schemas.microsoft.com/office/drawing/2014/main" id="{EE335DFF-95F7-463F-B197-F3A6B9201C33}"/>
                  </a:ext>
                </a:extLst>
              </p:cNvPr>
              <p:cNvGrpSpPr/>
              <p:nvPr/>
            </p:nvGrpSpPr>
            <p:grpSpPr>
              <a:xfrm>
                <a:off x="5371399" y="4896103"/>
                <a:ext cx="677163" cy="392967"/>
                <a:chOff x="3655261" y="1623499"/>
                <a:chExt cx="902884" cy="523956"/>
              </a:xfrm>
            </p:grpSpPr>
            <p:sp>
              <p:nvSpPr>
                <p:cNvPr id="109" name="Rounded Rectangle 145">
                  <a:extLst>
                    <a:ext uri="{FF2B5EF4-FFF2-40B4-BE49-F238E27FC236}">
                      <a16:creationId xmlns:a16="http://schemas.microsoft.com/office/drawing/2014/main" id="{FC716A6B-7CB1-45B9-BC7D-C355A872A1CF}"/>
                    </a:ext>
                  </a:extLst>
                </p:cNvPr>
                <p:cNvSpPr/>
                <p:nvPr/>
              </p:nvSpPr>
              <p:spPr>
                <a:xfrm>
                  <a:off x="3655261" y="1623499"/>
                  <a:ext cx="902884" cy="523956"/>
                </a:xfrm>
                <a:prstGeom prst="roundRect">
                  <a:avLst/>
                </a:prstGeom>
                <a:solidFill>
                  <a:schemeClr val="bg2"/>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0" name="Oval 109">
                  <a:extLst>
                    <a:ext uri="{FF2B5EF4-FFF2-40B4-BE49-F238E27FC236}">
                      <a16:creationId xmlns:a16="http://schemas.microsoft.com/office/drawing/2014/main" id="{8F9CD57C-C071-4423-9536-18E2B366709D}"/>
                    </a:ext>
                  </a:extLst>
                </p:cNvPr>
                <p:cNvSpPr/>
                <p:nvPr/>
              </p:nvSpPr>
              <p:spPr>
                <a:xfrm>
                  <a:off x="3707995" y="1727888"/>
                  <a:ext cx="221414" cy="20252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a:solidFill>
                        <a:schemeClr val="accent1"/>
                      </a:solidFill>
                    </a:rPr>
                    <a:t>A</a:t>
                  </a:r>
                </a:p>
              </p:txBody>
            </p:sp>
            <p:sp>
              <p:nvSpPr>
                <p:cNvPr id="111" name="Oval 110">
                  <a:extLst>
                    <a:ext uri="{FF2B5EF4-FFF2-40B4-BE49-F238E27FC236}">
                      <a16:creationId xmlns:a16="http://schemas.microsoft.com/office/drawing/2014/main" id="{2AA6732F-5336-453E-9622-D42029755138}"/>
                    </a:ext>
                  </a:extLst>
                </p:cNvPr>
                <p:cNvSpPr/>
                <p:nvPr/>
              </p:nvSpPr>
              <p:spPr>
                <a:xfrm>
                  <a:off x="3860640" y="1912949"/>
                  <a:ext cx="221414" cy="20252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accent1"/>
                      </a:solidFill>
                    </a:rPr>
                    <a:t>D</a:t>
                  </a:r>
                  <a:endParaRPr lang="en-US" sz="1350">
                    <a:solidFill>
                      <a:schemeClr val="accent1"/>
                    </a:solidFill>
                  </a:endParaRPr>
                </a:p>
              </p:txBody>
            </p:sp>
            <p:sp>
              <p:nvSpPr>
                <p:cNvPr id="112" name="Oval 111">
                  <a:extLst>
                    <a:ext uri="{FF2B5EF4-FFF2-40B4-BE49-F238E27FC236}">
                      <a16:creationId xmlns:a16="http://schemas.microsoft.com/office/drawing/2014/main" id="{0E3DF6AF-6B66-4C8F-AE9B-C471E6E04161}"/>
                    </a:ext>
                  </a:extLst>
                </p:cNvPr>
                <p:cNvSpPr/>
                <p:nvPr/>
              </p:nvSpPr>
              <p:spPr>
                <a:xfrm>
                  <a:off x="4132087" y="1874775"/>
                  <a:ext cx="221414" cy="202520"/>
                </a:xfrm>
                <a:prstGeom prst="ellipse">
                  <a:avLst/>
                </a:prstGeom>
                <a:solidFill>
                  <a:schemeClr val="accent5"/>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a:solidFill>
                        <a:schemeClr val="bg1"/>
                      </a:solidFill>
                    </a:rPr>
                    <a:t>B</a:t>
                  </a:r>
                </a:p>
              </p:txBody>
            </p:sp>
            <p:sp>
              <p:nvSpPr>
                <p:cNvPr id="113" name="Oval 112">
                  <a:extLst>
                    <a:ext uri="{FF2B5EF4-FFF2-40B4-BE49-F238E27FC236}">
                      <a16:creationId xmlns:a16="http://schemas.microsoft.com/office/drawing/2014/main" id="{4D5A8FE1-DE1F-4109-80D0-CD092F31205D}"/>
                    </a:ext>
                  </a:extLst>
                </p:cNvPr>
                <p:cNvSpPr/>
                <p:nvPr/>
              </p:nvSpPr>
              <p:spPr>
                <a:xfrm>
                  <a:off x="4044040" y="1647877"/>
                  <a:ext cx="221414" cy="20252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accent1"/>
                      </a:solidFill>
                    </a:rPr>
                    <a:t>C</a:t>
                  </a:r>
                  <a:endParaRPr lang="en-US" sz="1350">
                    <a:solidFill>
                      <a:schemeClr val="accent1"/>
                    </a:solidFill>
                  </a:endParaRPr>
                </a:p>
              </p:txBody>
            </p:sp>
          </p:grpSp>
          <p:grpSp>
            <p:nvGrpSpPr>
              <p:cNvPr id="97" name="Group 96">
                <a:extLst>
                  <a:ext uri="{FF2B5EF4-FFF2-40B4-BE49-F238E27FC236}">
                    <a16:creationId xmlns:a16="http://schemas.microsoft.com/office/drawing/2014/main" id="{9D02C11D-A40E-4FC9-8A25-20832A60A3C7}"/>
                  </a:ext>
                </a:extLst>
              </p:cNvPr>
              <p:cNvGrpSpPr/>
              <p:nvPr/>
            </p:nvGrpSpPr>
            <p:grpSpPr>
              <a:xfrm>
                <a:off x="5523799" y="5048503"/>
                <a:ext cx="677163" cy="392967"/>
                <a:chOff x="3655261" y="1623499"/>
                <a:chExt cx="902884" cy="523956"/>
              </a:xfrm>
            </p:grpSpPr>
            <p:sp>
              <p:nvSpPr>
                <p:cNvPr id="104" name="Rounded Rectangle 151">
                  <a:extLst>
                    <a:ext uri="{FF2B5EF4-FFF2-40B4-BE49-F238E27FC236}">
                      <a16:creationId xmlns:a16="http://schemas.microsoft.com/office/drawing/2014/main" id="{80AEC59B-FC33-41D2-8BBC-2A7A304E9542}"/>
                    </a:ext>
                  </a:extLst>
                </p:cNvPr>
                <p:cNvSpPr/>
                <p:nvPr/>
              </p:nvSpPr>
              <p:spPr>
                <a:xfrm>
                  <a:off x="3655261" y="1623499"/>
                  <a:ext cx="902884" cy="523956"/>
                </a:xfrm>
                <a:prstGeom prst="roundRect">
                  <a:avLst/>
                </a:prstGeom>
                <a:solidFill>
                  <a:schemeClr val="bg2"/>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5" name="Oval 104">
                  <a:extLst>
                    <a:ext uri="{FF2B5EF4-FFF2-40B4-BE49-F238E27FC236}">
                      <a16:creationId xmlns:a16="http://schemas.microsoft.com/office/drawing/2014/main" id="{9EAB795A-18B4-4DD8-827F-38F45C0D79C6}"/>
                    </a:ext>
                  </a:extLst>
                </p:cNvPr>
                <p:cNvSpPr/>
                <p:nvPr/>
              </p:nvSpPr>
              <p:spPr>
                <a:xfrm>
                  <a:off x="3707995" y="1727888"/>
                  <a:ext cx="221414" cy="20252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a:solidFill>
                        <a:schemeClr val="accent1"/>
                      </a:solidFill>
                    </a:rPr>
                    <a:t>A</a:t>
                  </a:r>
                </a:p>
              </p:txBody>
            </p:sp>
            <p:sp>
              <p:nvSpPr>
                <p:cNvPr id="106" name="Oval 105">
                  <a:extLst>
                    <a:ext uri="{FF2B5EF4-FFF2-40B4-BE49-F238E27FC236}">
                      <a16:creationId xmlns:a16="http://schemas.microsoft.com/office/drawing/2014/main" id="{B4FA745D-B619-4AD6-A264-605F39A46F9B}"/>
                    </a:ext>
                  </a:extLst>
                </p:cNvPr>
                <p:cNvSpPr/>
                <p:nvPr/>
              </p:nvSpPr>
              <p:spPr>
                <a:xfrm>
                  <a:off x="3860640" y="1912949"/>
                  <a:ext cx="221414" cy="20252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accent1"/>
                      </a:solidFill>
                    </a:rPr>
                    <a:t>D</a:t>
                  </a:r>
                  <a:endParaRPr lang="en-US" sz="1350">
                    <a:solidFill>
                      <a:schemeClr val="accent1"/>
                    </a:solidFill>
                  </a:endParaRPr>
                </a:p>
              </p:txBody>
            </p:sp>
            <p:sp>
              <p:nvSpPr>
                <p:cNvPr id="107" name="Oval 106">
                  <a:extLst>
                    <a:ext uri="{FF2B5EF4-FFF2-40B4-BE49-F238E27FC236}">
                      <a16:creationId xmlns:a16="http://schemas.microsoft.com/office/drawing/2014/main" id="{69CF24F9-C530-4D7B-AE3D-4281F5FE4B05}"/>
                    </a:ext>
                  </a:extLst>
                </p:cNvPr>
                <p:cNvSpPr/>
                <p:nvPr/>
              </p:nvSpPr>
              <p:spPr>
                <a:xfrm>
                  <a:off x="4132087" y="1874775"/>
                  <a:ext cx="221414" cy="202520"/>
                </a:xfrm>
                <a:prstGeom prst="ellipse">
                  <a:avLst/>
                </a:prstGeom>
                <a:solidFill>
                  <a:schemeClr val="accent5"/>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a:solidFill>
                        <a:schemeClr val="bg1"/>
                      </a:solidFill>
                    </a:rPr>
                    <a:t>B</a:t>
                  </a:r>
                </a:p>
              </p:txBody>
            </p:sp>
            <p:sp>
              <p:nvSpPr>
                <p:cNvPr id="108" name="Oval 107">
                  <a:extLst>
                    <a:ext uri="{FF2B5EF4-FFF2-40B4-BE49-F238E27FC236}">
                      <a16:creationId xmlns:a16="http://schemas.microsoft.com/office/drawing/2014/main" id="{49FE8380-4EB9-49DB-9EEC-D137F4A46870}"/>
                    </a:ext>
                  </a:extLst>
                </p:cNvPr>
                <p:cNvSpPr/>
                <p:nvPr/>
              </p:nvSpPr>
              <p:spPr>
                <a:xfrm>
                  <a:off x="4044040" y="1647877"/>
                  <a:ext cx="221414" cy="20252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accent1"/>
                      </a:solidFill>
                    </a:rPr>
                    <a:t>C</a:t>
                  </a:r>
                  <a:endParaRPr lang="en-US" sz="1350">
                    <a:solidFill>
                      <a:schemeClr val="accent1"/>
                    </a:solidFill>
                  </a:endParaRPr>
                </a:p>
              </p:txBody>
            </p:sp>
          </p:grpSp>
          <p:grpSp>
            <p:nvGrpSpPr>
              <p:cNvPr id="98" name="Group 97">
                <a:extLst>
                  <a:ext uri="{FF2B5EF4-FFF2-40B4-BE49-F238E27FC236}">
                    <a16:creationId xmlns:a16="http://schemas.microsoft.com/office/drawing/2014/main" id="{BE33ABDC-D698-41F7-93A8-B1F710858B21}"/>
                  </a:ext>
                </a:extLst>
              </p:cNvPr>
              <p:cNvGrpSpPr/>
              <p:nvPr/>
            </p:nvGrpSpPr>
            <p:grpSpPr>
              <a:xfrm>
                <a:off x="5676199" y="5200903"/>
                <a:ext cx="677163" cy="392967"/>
                <a:chOff x="3655261" y="1623499"/>
                <a:chExt cx="902884" cy="523956"/>
              </a:xfrm>
            </p:grpSpPr>
            <p:sp>
              <p:nvSpPr>
                <p:cNvPr id="99" name="Rounded Rectangle 157">
                  <a:extLst>
                    <a:ext uri="{FF2B5EF4-FFF2-40B4-BE49-F238E27FC236}">
                      <a16:creationId xmlns:a16="http://schemas.microsoft.com/office/drawing/2014/main" id="{D3ADE145-3761-47E4-AFCE-5183DC0DAF75}"/>
                    </a:ext>
                  </a:extLst>
                </p:cNvPr>
                <p:cNvSpPr/>
                <p:nvPr/>
              </p:nvSpPr>
              <p:spPr>
                <a:xfrm>
                  <a:off x="3655261" y="1623499"/>
                  <a:ext cx="902884" cy="523956"/>
                </a:xfrm>
                <a:prstGeom prst="roundRect">
                  <a:avLst/>
                </a:prstGeom>
                <a:solidFill>
                  <a:schemeClr val="bg2"/>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0" name="Oval 99">
                  <a:extLst>
                    <a:ext uri="{FF2B5EF4-FFF2-40B4-BE49-F238E27FC236}">
                      <a16:creationId xmlns:a16="http://schemas.microsoft.com/office/drawing/2014/main" id="{61A8D471-6342-4E5F-8A9A-A18F465D6CB1}"/>
                    </a:ext>
                  </a:extLst>
                </p:cNvPr>
                <p:cNvSpPr/>
                <p:nvPr/>
              </p:nvSpPr>
              <p:spPr>
                <a:xfrm>
                  <a:off x="3707995" y="1727888"/>
                  <a:ext cx="221414" cy="20252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a:solidFill>
                        <a:schemeClr val="accent1"/>
                      </a:solidFill>
                    </a:rPr>
                    <a:t>A</a:t>
                  </a:r>
                </a:p>
              </p:txBody>
            </p:sp>
            <p:sp>
              <p:nvSpPr>
                <p:cNvPr id="101" name="Oval 100">
                  <a:extLst>
                    <a:ext uri="{FF2B5EF4-FFF2-40B4-BE49-F238E27FC236}">
                      <a16:creationId xmlns:a16="http://schemas.microsoft.com/office/drawing/2014/main" id="{D3BE4655-F37E-44F4-A9A0-B07353FB2005}"/>
                    </a:ext>
                  </a:extLst>
                </p:cNvPr>
                <p:cNvSpPr/>
                <p:nvPr/>
              </p:nvSpPr>
              <p:spPr>
                <a:xfrm>
                  <a:off x="3860640" y="1912949"/>
                  <a:ext cx="221414" cy="20252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accent1"/>
                      </a:solidFill>
                    </a:rPr>
                    <a:t>D</a:t>
                  </a:r>
                  <a:endParaRPr lang="en-US" sz="1350">
                    <a:solidFill>
                      <a:schemeClr val="accent1"/>
                    </a:solidFill>
                  </a:endParaRPr>
                </a:p>
              </p:txBody>
            </p:sp>
            <p:sp>
              <p:nvSpPr>
                <p:cNvPr id="102" name="Oval 101">
                  <a:extLst>
                    <a:ext uri="{FF2B5EF4-FFF2-40B4-BE49-F238E27FC236}">
                      <a16:creationId xmlns:a16="http://schemas.microsoft.com/office/drawing/2014/main" id="{9878B2E6-FB0D-45DC-A1E2-D057D0C23537}"/>
                    </a:ext>
                  </a:extLst>
                </p:cNvPr>
                <p:cNvSpPr/>
                <p:nvPr/>
              </p:nvSpPr>
              <p:spPr>
                <a:xfrm>
                  <a:off x="4132087" y="1874775"/>
                  <a:ext cx="221414" cy="202520"/>
                </a:xfrm>
                <a:prstGeom prst="ellipse">
                  <a:avLst/>
                </a:prstGeom>
                <a:solidFill>
                  <a:schemeClr val="accent5"/>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a:solidFill>
                        <a:schemeClr val="bg1"/>
                      </a:solidFill>
                    </a:rPr>
                    <a:t>B</a:t>
                  </a:r>
                </a:p>
              </p:txBody>
            </p:sp>
            <p:sp>
              <p:nvSpPr>
                <p:cNvPr id="103" name="Oval 102">
                  <a:extLst>
                    <a:ext uri="{FF2B5EF4-FFF2-40B4-BE49-F238E27FC236}">
                      <a16:creationId xmlns:a16="http://schemas.microsoft.com/office/drawing/2014/main" id="{3E004E57-96CC-4B55-8693-ABF3445D06CC}"/>
                    </a:ext>
                  </a:extLst>
                </p:cNvPr>
                <p:cNvSpPr/>
                <p:nvPr/>
              </p:nvSpPr>
              <p:spPr>
                <a:xfrm>
                  <a:off x="4044040" y="1647877"/>
                  <a:ext cx="221414" cy="20252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accent1"/>
                      </a:solidFill>
                    </a:rPr>
                    <a:t>C</a:t>
                  </a:r>
                  <a:endParaRPr lang="en-US" sz="1350">
                    <a:solidFill>
                      <a:schemeClr val="accent1"/>
                    </a:solidFill>
                  </a:endParaRPr>
                </a:p>
              </p:txBody>
            </p:sp>
          </p:grpSp>
        </p:grpSp>
      </p:grpSp>
      <p:grpSp>
        <p:nvGrpSpPr>
          <p:cNvPr id="128" name="Group 127">
            <a:extLst>
              <a:ext uri="{FF2B5EF4-FFF2-40B4-BE49-F238E27FC236}">
                <a16:creationId xmlns:a16="http://schemas.microsoft.com/office/drawing/2014/main" id="{9896F81A-323E-46F2-BEAC-73E91FD89583}"/>
              </a:ext>
            </a:extLst>
          </p:cNvPr>
          <p:cNvGrpSpPr/>
          <p:nvPr/>
        </p:nvGrpSpPr>
        <p:grpSpPr>
          <a:xfrm>
            <a:off x="447517" y="1857731"/>
            <a:ext cx="3457457" cy="2031995"/>
            <a:chOff x="1049182" y="1504423"/>
            <a:chExt cx="2924350" cy="1693025"/>
          </a:xfrm>
        </p:grpSpPr>
        <p:pic>
          <p:nvPicPr>
            <p:cNvPr id="129" name="Picture 128">
              <a:extLst>
                <a:ext uri="{FF2B5EF4-FFF2-40B4-BE49-F238E27FC236}">
                  <a16:creationId xmlns:a16="http://schemas.microsoft.com/office/drawing/2014/main" id="{8EF1B484-36A7-4AAC-841C-3230AF62C6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9182" y="1504423"/>
              <a:ext cx="978694" cy="778669"/>
            </a:xfrm>
            <a:prstGeom prst="rect">
              <a:avLst/>
            </a:prstGeom>
          </p:spPr>
        </p:pic>
        <p:grpSp>
          <p:nvGrpSpPr>
            <p:cNvPr id="130" name="Group 129">
              <a:extLst>
                <a:ext uri="{FF2B5EF4-FFF2-40B4-BE49-F238E27FC236}">
                  <a16:creationId xmlns:a16="http://schemas.microsoft.com/office/drawing/2014/main" id="{4284212B-D79B-41BC-8B1C-BB4A9A97512E}"/>
                </a:ext>
              </a:extLst>
            </p:cNvPr>
            <p:cNvGrpSpPr/>
            <p:nvPr/>
          </p:nvGrpSpPr>
          <p:grpSpPr>
            <a:xfrm>
              <a:off x="1799395" y="1914306"/>
              <a:ext cx="2174137" cy="1283142"/>
              <a:chOff x="1799395" y="1914306"/>
              <a:chExt cx="2174137" cy="1283142"/>
            </a:xfrm>
          </p:grpSpPr>
          <p:pic>
            <p:nvPicPr>
              <p:cNvPr id="131" name="Picture 130">
                <a:extLst>
                  <a:ext uri="{FF2B5EF4-FFF2-40B4-BE49-F238E27FC236}">
                    <a16:creationId xmlns:a16="http://schemas.microsoft.com/office/drawing/2014/main" id="{8AA3B799-F5F6-4B08-A481-0DAEB160496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99395" y="1914306"/>
                <a:ext cx="1014412" cy="707231"/>
              </a:xfrm>
              <a:prstGeom prst="rect">
                <a:avLst/>
              </a:prstGeom>
            </p:spPr>
          </p:pic>
          <p:grpSp>
            <p:nvGrpSpPr>
              <p:cNvPr id="132" name="Group 131">
                <a:extLst>
                  <a:ext uri="{FF2B5EF4-FFF2-40B4-BE49-F238E27FC236}">
                    <a16:creationId xmlns:a16="http://schemas.microsoft.com/office/drawing/2014/main" id="{3D325092-6AA0-4699-BCBA-FF7F8B70E964}"/>
                  </a:ext>
                </a:extLst>
              </p:cNvPr>
              <p:cNvGrpSpPr/>
              <p:nvPr/>
            </p:nvGrpSpPr>
            <p:grpSpPr>
              <a:xfrm>
                <a:off x="2660635" y="2213073"/>
                <a:ext cx="1312897" cy="984375"/>
                <a:chOff x="5040465" y="4609495"/>
                <a:chExt cx="1312897" cy="984375"/>
              </a:xfrm>
            </p:grpSpPr>
            <p:grpSp>
              <p:nvGrpSpPr>
                <p:cNvPr id="133" name="Group 132">
                  <a:extLst>
                    <a:ext uri="{FF2B5EF4-FFF2-40B4-BE49-F238E27FC236}">
                      <a16:creationId xmlns:a16="http://schemas.microsoft.com/office/drawing/2014/main" id="{EA40C394-3866-4DE1-9E02-F419838292A5}"/>
                    </a:ext>
                  </a:extLst>
                </p:cNvPr>
                <p:cNvGrpSpPr/>
                <p:nvPr/>
              </p:nvGrpSpPr>
              <p:grpSpPr>
                <a:xfrm>
                  <a:off x="5040465" y="4609495"/>
                  <a:ext cx="677163" cy="392967"/>
                  <a:chOff x="3655261" y="1623499"/>
                  <a:chExt cx="902884" cy="523956"/>
                </a:xfrm>
              </p:grpSpPr>
              <p:sp>
                <p:nvSpPr>
                  <p:cNvPr id="158" name="Rounded Rectangle 188">
                    <a:extLst>
                      <a:ext uri="{FF2B5EF4-FFF2-40B4-BE49-F238E27FC236}">
                        <a16:creationId xmlns:a16="http://schemas.microsoft.com/office/drawing/2014/main" id="{026B1129-3066-4496-B76D-150126026EF9}"/>
                      </a:ext>
                    </a:extLst>
                  </p:cNvPr>
                  <p:cNvSpPr/>
                  <p:nvPr/>
                </p:nvSpPr>
                <p:spPr>
                  <a:xfrm>
                    <a:off x="3655261" y="1623499"/>
                    <a:ext cx="902884" cy="523956"/>
                  </a:xfrm>
                  <a:prstGeom prst="roundRect">
                    <a:avLst/>
                  </a:prstGeom>
                  <a:solidFill>
                    <a:schemeClr val="bg2"/>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9" name="Oval 158">
                    <a:extLst>
                      <a:ext uri="{FF2B5EF4-FFF2-40B4-BE49-F238E27FC236}">
                        <a16:creationId xmlns:a16="http://schemas.microsoft.com/office/drawing/2014/main" id="{46AB2FDF-0ACB-4030-8F7E-932B4D053BFA}"/>
                      </a:ext>
                    </a:extLst>
                  </p:cNvPr>
                  <p:cNvSpPr/>
                  <p:nvPr/>
                </p:nvSpPr>
                <p:spPr>
                  <a:xfrm>
                    <a:off x="3707995" y="1727888"/>
                    <a:ext cx="221414" cy="20252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a:solidFill>
                          <a:schemeClr val="accent1"/>
                        </a:solidFill>
                      </a:rPr>
                      <a:t>A</a:t>
                    </a:r>
                  </a:p>
                </p:txBody>
              </p:sp>
              <p:sp>
                <p:nvSpPr>
                  <p:cNvPr id="160" name="Oval 159">
                    <a:extLst>
                      <a:ext uri="{FF2B5EF4-FFF2-40B4-BE49-F238E27FC236}">
                        <a16:creationId xmlns:a16="http://schemas.microsoft.com/office/drawing/2014/main" id="{4438313E-CEE8-4D2C-B0D3-ED0E8FFE50E2}"/>
                      </a:ext>
                    </a:extLst>
                  </p:cNvPr>
                  <p:cNvSpPr/>
                  <p:nvPr/>
                </p:nvSpPr>
                <p:spPr>
                  <a:xfrm>
                    <a:off x="3860640" y="1912949"/>
                    <a:ext cx="221414" cy="20252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accent1"/>
                        </a:solidFill>
                      </a:rPr>
                      <a:t>D</a:t>
                    </a:r>
                    <a:endParaRPr lang="en-US" sz="1350">
                      <a:solidFill>
                        <a:schemeClr val="accent1"/>
                      </a:solidFill>
                    </a:endParaRPr>
                  </a:p>
                </p:txBody>
              </p:sp>
              <p:sp>
                <p:nvSpPr>
                  <p:cNvPr id="161" name="Oval 160">
                    <a:extLst>
                      <a:ext uri="{FF2B5EF4-FFF2-40B4-BE49-F238E27FC236}">
                        <a16:creationId xmlns:a16="http://schemas.microsoft.com/office/drawing/2014/main" id="{883887D5-416B-4F2F-9F10-4CB51C36B47E}"/>
                      </a:ext>
                    </a:extLst>
                  </p:cNvPr>
                  <p:cNvSpPr/>
                  <p:nvPr/>
                </p:nvSpPr>
                <p:spPr>
                  <a:xfrm>
                    <a:off x="4132087" y="1874775"/>
                    <a:ext cx="221414" cy="202520"/>
                  </a:xfrm>
                  <a:prstGeom prst="ellipse">
                    <a:avLst/>
                  </a:prstGeom>
                  <a:solidFill>
                    <a:schemeClr val="accent5"/>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a:solidFill>
                          <a:schemeClr val="bg1"/>
                        </a:solidFill>
                      </a:rPr>
                      <a:t>B</a:t>
                    </a:r>
                  </a:p>
                </p:txBody>
              </p:sp>
              <p:sp>
                <p:nvSpPr>
                  <p:cNvPr id="162" name="Oval 161">
                    <a:extLst>
                      <a:ext uri="{FF2B5EF4-FFF2-40B4-BE49-F238E27FC236}">
                        <a16:creationId xmlns:a16="http://schemas.microsoft.com/office/drawing/2014/main" id="{E9AABC41-00E6-4204-A60C-F191CFE3932F}"/>
                      </a:ext>
                    </a:extLst>
                  </p:cNvPr>
                  <p:cNvSpPr/>
                  <p:nvPr/>
                </p:nvSpPr>
                <p:spPr>
                  <a:xfrm>
                    <a:off x="4044040" y="1647877"/>
                    <a:ext cx="221414" cy="20252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accent1"/>
                        </a:solidFill>
                      </a:rPr>
                      <a:t>C</a:t>
                    </a:r>
                    <a:endParaRPr lang="en-US" sz="1350">
                      <a:solidFill>
                        <a:schemeClr val="accent1"/>
                      </a:solidFill>
                    </a:endParaRPr>
                  </a:p>
                </p:txBody>
              </p:sp>
            </p:grpSp>
            <p:grpSp>
              <p:nvGrpSpPr>
                <p:cNvPr id="134" name="Group 133">
                  <a:extLst>
                    <a:ext uri="{FF2B5EF4-FFF2-40B4-BE49-F238E27FC236}">
                      <a16:creationId xmlns:a16="http://schemas.microsoft.com/office/drawing/2014/main" id="{96A223A8-B4D7-4C08-B246-EA8369FEBAA2}"/>
                    </a:ext>
                  </a:extLst>
                </p:cNvPr>
                <p:cNvGrpSpPr/>
                <p:nvPr/>
              </p:nvGrpSpPr>
              <p:grpSpPr>
                <a:xfrm>
                  <a:off x="5218999" y="4743703"/>
                  <a:ext cx="677163" cy="392967"/>
                  <a:chOff x="3655261" y="1623499"/>
                  <a:chExt cx="902884" cy="523956"/>
                </a:xfrm>
              </p:grpSpPr>
              <p:sp>
                <p:nvSpPr>
                  <p:cNvPr id="153" name="Rounded Rectangle 183">
                    <a:extLst>
                      <a:ext uri="{FF2B5EF4-FFF2-40B4-BE49-F238E27FC236}">
                        <a16:creationId xmlns:a16="http://schemas.microsoft.com/office/drawing/2014/main" id="{CAD3DDFD-0114-4BF8-913E-3334D5C5056E}"/>
                      </a:ext>
                    </a:extLst>
                  </p:cNvPr>
                  <p:cNvSpPr/>
                  <p:nvPr/>
                </p:nvSpPr>
                <p:spPr>
                  <a:xfrm>
                    <a:off x="3655261" y="1623499"/>
                    <a:ext cx="902884" cy="523956"/>
                  </a:xfrm>
                  <a:prstGeom prst="roundRect">
                    <a:avLst/>
                  </a:prstGeom>
                  <a:solidFill>
                    <a:schemeClr val="bg2"/>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4" name="Oval 153">
                    <a:extLst>
                      <a:ext uri="{FF2B5EF4-FFF2-40B4-BE49-F238E27FC236}">
                        <a16:creationId xmlns:a16="http://schemas.microsoft.com/office/drawing/2014/main" id="{5D690EF5-21D4-4EAA-A085-7101C580ABF8}"/>
                      </a:ext>
                    </a:extLst>
                  </p:cNvPr>
                  <p:cNvSpPr/>
                  <p:nvPr/>
                </p:nvSpPr>
                <p:spPr>
                  <a:xfrm>
                    <a:off x="3707995" y="1727888"/>
                    <a:ext cx="221414" cy="20252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a:solidFill>
                          <a:schemeClr val="accent1"/>
                        </a:solidFill>
                      </a:rPr>
                      <a:t>A</a:t>
                    </a:r>
                  </a:p>
                </p:txBody>
              </p:sp>
              <p:sp>
                <p:nvSpPr>
                  <p:cNvPr id="155" name="Oval 154">
                    <a:extLst>
                      <a:ext uri="{FF2B5EF4-FFF2-40B4-BE49-F238E27FC236}">
                        <a16:creationId xmlns:a16="http://schemas.microsoft.com/office/drawing/2014/main" id="{786BC45C-8001-41E6-BAA5-10D0F2236943}"/>
                      </a:ext>
                    </a:extLst>
                  </p:cNvPr>
                  <p:cNvSpPr/>
                  <p:nvPr/>
                </p:nvSpPr>
                <p:spPr>
                  <a:xfrm>
                    <a:off x="3860640" y="1912949"/>
                    <a:ext cx="221414" cy="20252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accent1"/>
                        </a:solidFill>
                      </a:rPr>
                      <a:t>D</a:t>
                    </a:r>
                    <a:endParaRPr lang="en-US" sz="1350">
                      <a:solidFill>
                        <a:schemeClr val="accent1"/>
                      </a:solidFill>
                    </a:endParaRPr>
                  </a:p>
                </p:txBody>
              </p:sp>
              <p:sp>
                <p:nvSpPr>
                  <p:cNvPr id="156" name="Oval 155">
                    <a:extLst>
                      <a:ext uri="{FF2B5EF4-FFF2-40B4-BE49-F238E27FC236}">
                        <a16:creationId xmlns:a16="http://schemas.microsoft.com/office/drawing/2014/main" id="{3EF55671-2AD6-46DB-968B-C08D6A6C405B}"/>
                      </a:ext>
                    </a:extLst>
                  </p:cNvPr>
                  <p:cNvSpPr/>
                  <p:nvPr/>
                </p:nvSpPr>
                <p:spPr>
                  <a:xfrm>
                    <a:off x="4132087" y="1874775"/>
                    <a:ext cx="221414" cy="202520"/>
                  </a:xfrm>
                  <a:prstGeom prst="ellipse">
                    <a:avLst/>
                  </a:prstGeom>
                  <a:solidFill>
                    <a:schemeClr val="accent5"/>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a:solidFill>
                          <a:schemeClr val="bg1"/>
                        </a:solidFill>
                      </a:rPr>
                      <a:t>B</a:t>
                    </a:r>
                  </a:p>
                </p:txBody>
              </p:sp>
              <p:sp>
                <p:nvSpPr>
                  <p:cNvPr id="157" name="Oval 156">
                    <a:extLst>
                      <a:ext uri="{FF2B5EF4-FFF2-40B4-BE49-F238E27FC236}">
                        <a16:creationId xmlns:a16="http://schemas.microsoft.com/office/drawing/2014/main" id="{351A22B6-0EE0-4341-8923-A32887316328}"/>
                      </a:ext>
                    </a:extLst>
                  </p:cNvPr>
                  <p:cNvSpPr/>
                  <p:nvPr/>
                </p:nvSpPr>
                <p:spPr>
                  <a:xfrm>
                    <a:off x="4044040" y="1647877"/>
                    <a:ext cx="221414" cy="20252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accent1"/>
                        </a:solidFill>
                      </a:rPr>
                      <a:t>C</a:t>
                    </a:r>
                    <a:endParaRPr lang="en-US" sz="1350">
                      <a:solidFill>
                        <a:schemeClr val="accent1"/>
                      </a:solidFill>
                    </a:endParaRPr>
                  </a:p>
                </p:txBody>
              </p:sp>
            </p:grpSp>
            <p:grpSp>
              <p:nvGrpSpPr>
                <p:cNvPr id="135" name="Group 134">
                  <a:extLst>
                    <a:ext uri="{FF2B5EF4-FFF2-40B4-BE49-F238E27FC236}">
                      <a16:creationId xmlns:a16="http://schemas.microsoft.com/office/drawing/2014/main" id="{B4B44BE1-F423-46EF-BA7C-226F4FC566FB}"/>
                    </a:ext>
                  </a:extLst>
                </p:cNvPr>
                <p:cNvGrpSpPr/>
                <p:nvPr/>
              </p:nvGrpSpPr>
              <p:grpSpPr>
                <a:xfrm>
                  <a:off x="5371399" y="4896103"/>
                  <a:ext cx="677163" cy="392967"/>
                  <a:chOff x="3655261" y="1623499"/>
                  <a:chExt cx="902884" cy="523956"/>
                </a:xfrm>
              </p:grpSpPr>
              <p:sp>
                <p:nvSpPr>
                  <p:cNvPr id="148" name="Rounded Rectangle 178">
                    <a:extLst>
                      <a:ext uri="{FF2B5EF4-FFF2-40B4-BE49-F238E27FC236}">
                        <a16:creationId xmlns:a16="http://schemas.microsoft.com/office/drawing/2014/main" id="{254038A1-C5E2-4D98-BB09-5B432C4ABC10}"/>
                      </a:ext>
                    </a:extLst>
                  </p:cNvPr>
                  <p:cNvSpPr/>
                  <p:nvPr/>
                </p:nvSpPr>
                <p:spPr>
                  <a:xfrm>
                    <a:off x="3655261" y="1623499"/>
                    <a:ext cx="902884" cy="523956"/>
                  </a:xfrm>
                  <a:prstGeom prst="roundRect">
                    <a:avLst/>
                  </a:prstGeom>
                  <a:solidFill>
                    <a:schemeClr val="bg2"/>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9" name="Oval 148">
                    <a:extLst>
                      <a:ext uri="{FF2B5EF4-FFF2-40B4-BE49-F238E27FC236}">
                        <a16:creationId xmlns:a16="http://schemas.microsoft.com/office/drawing/2014/main" id="{FAE40A3E-0A6D-4EBA-99AC-83745CB761C1}"/>
                      </a:ext>
                    </a:extLst>
                  </p:cNvPr>
                  <p:cNvSpPr/>
                  <p:nvPr/>
                </p:nvSpPr>
                <p:spPr>
                  <a:xfrm>
                    <a:off x="3707995" y="1727888"/>
                    <a:ext cx="221414" cy="20252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a:solidFill>
                          <a:schemeClr val="accent1"/>
                        </a:solidFill>
                      </a:rPr>
                      <a:t>A</a:t>
                    </a:r>
                  </a:p>
                </p:txBody>
              </p:sp>
              <p:sp>
                <p:nvSpPr>
                  <p:cNvPr id="150" name="Oval 149">
                    <a:extLst>
                      <a:ext uri="{FF2B5EF4-FFF2-40B4-BE49-F238E27FC236}">
                        <a16:creationId xmlns:a16="http://schemas.microsoft.com/office/drawing/2014/main" id="{0E71D7F5-D22C-454F-8656-396621A0B361}"/>
                      </a:ext>
                    </a:extLst>
                  </p:cNvPr>
                  <p:cNvSpPr/>
                  <p:nvPr/>
                </p:nvSpPr>
                <p:spPr>
                  <a:xfrm>
                    <a:off x="3860640" y="1912949"/>
                    <a:ext cx="221414" cy="20252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accent1"/>
                        </a:solidFill>
                      </a:rPr>
                      <a:t>D</a:t>
                    </a:r>
                    <a:endParaRPr lang="en-US" sz="1350">
                      <a:solidFill>
                        <a:schemeClr val="accent1"/>
                      </a:solidFill>
                    </a:endParaRPr>
                  </a:p>
                </p:txBody>
              </p:sp>
              <p:sp>
                <p:nvSpPr>
                  <p:cNvPr id="151" name="Oval 150">
                    <a:extLst>
                      <a:ext uri="{FF2B5EF4-FFF2-40B4-BE49-F238E27FC236}">
                        <a16:creationId xmlns:a16="http://schemas.microsoft.com/office/drawing/2014/main" id="{BE7A0163-4CC1-4241-A9A6-85C95080A8B1}"/>
                      </a:ext>
                    </a:extLst>
                  </p:cNvPr>
                  <p:cNvSpPr/>
                  <p:nvPr/>
                </p:nvSpPr>
                <p:spPr>
                  <a:xfrm>
                    <a:off x="4132087" y="1874775"/>
                    <a:ext cx="221414" cy="202520"/>
                  </a:xfrm>
                  <a:prstGeom prst="ellipse">
                    <a:avLst/>
                  </a:prstGeom>
                  <a:solidFill>
                    <a:schemeClr val="accent5"/>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a:solidFill>
                          <a:schemeClr val="bg1"/>
                        </a:solidFill>
                      </a:rPr>
                      <a:t>B</a:t>
                    </a:r>
                  </a:p>
                </p:txBody>
              </p:sp>
              <p:sp>
                <p:nvSpPr>
                  <p:cNvPr id="152" name="Oval 151">
                    <a:extLst>
                      <a:ext uri="{FF2B5EF4-FFF2-40B4-BE49-F238E27FC236}">
                        <a16:creationId xmlns:a16="http://schemas.microsoft.com/office/drawing/2014/main" id="{8DC7ECEA-0982-4B7B-99AD-6848C662B4DF}"/>
                      </a:ext>
                    </a:extLst>
                  </p:cNvPr>
                  <p:cNvSpPr/>
                  <p:nvPr/>
                </p:nvSpPr>
                <p:spPr>
                  <a:xfrm>
                    <a:off x="4044040" y="1647877"/>
                    <a:ext cx="221414" cy="20252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accent1"/>
                        </a:solidFill>
                      </a:rPr>
                      <a:t>C</a:t>
                    </a:r>
                    <a:endParaRPr lang="en-US" sz="1350">
                      <a:solidFill>
                        <a:schemeClr val="accent1"/>
                      </a:solidFill>
                    </a:endParaRPr>
                  </a:p>
                </p:txBody>
              </p:sp>
            </p:grpSp>
            <p:grpSp>
              <p:nvGrpSpPr>
                <p:cNvPr id="136" name="Group 135">
                  <a:extLst>
                    <a:ext uri="{FF2B5EF4-FFF2-40B4-BE49-F238E27FC236}">
                      <a16:creationId xmlns:a16="http://schemas.microsoft.com/office/drawing/2014/main" id="{1DEC1BF2-6CFF-4167-AFA9-1A44359564DE}"/>
                    </a:ext>
                  </a:extLst>
                </p:cNvPr>
                <p:cNvGrpSpPr/>
                <p:nvPr/>
              </p:nvGrpSpPr>
              <p:grpSpPr>
                <a:xfrm>
                  <a:off x="5523799" y="5048503"/>
                  <a:ext cx="677163" cy="392967"/>
                  <a:chOff x="3655261" y="1623499"/>
                  <a:chExt cx="902884" cy="523956"/>
                </a:xfrm>
              </p:grpSpPr>
              <p:sp>
                <p:nvSpPr>
                  <p:cNvPr id="143" name="Rounded Rectangle 173">
                    <a:extLst>
                      <a:ext uri="{FF2B5EF4-FFF2-40B4-BE49-F238E27FC236}">
                        <a16:creationId xmlns:a16="http://schemas.microsoft.com/office/drawing/2014/main" id="{0B5967D0-4D4A-4E1C-9A90-1803BDDC5B26}"/>
                      </a:ext>
                    </a:extLst>
                  </p:cNvPr>
                  <p:cNvSpPr/>
                  <p:nvPr/>
                </p:nvSpPr>
                <p:spPr>
                  <a:xfrm>
                    <a:off x="3655261" y="1623499"/>
                    <a:ext cx="902884" cy="523956"/>
                  </a:xfrm>
                  <a:prstGeom prst="roundRect">
                    <a:avLst/>
                  </a:prstGeom>
                  <a:solidFill>
                    <a:schemeClr val="bg2"/>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4" name="Oval 143">
                    <a:extLst>
                      <a:ext uri="{FF2B5EF4-FFF2-40B4-BE49-F238E27FC236}">
                        <a16:creationId xmlns:a16="http://schemas.microsoft.com/office/drawing/2014/main" id="{824837B8-9231-4E54-A8FC-02B11204A48E}"/>
                      </a:ext>
                    </a:extLst>
                  </p:cNvPr>
                  <p:cNvSpPr/>
                  <p:nvPr/>
                </p:nvSpPr>
                <p:spPr>
                  <a:xfrm>
                    <a:off x="3707995" y="1727888"/>
                    <a:ext cx="221414" cy="20252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a:solidFill>
                          <a:schemeClr val="accent1"/>
                        </a:solidFill>
                      </a:rPr>
                      <a:t>A</a:t>
                    </a:r>
                  </a:p>
                </p:txBody>
              </p:sp>
              <p:sp>
                <p:nvSpPr>
                  <p:cNvPr id="145" name="Oval 144">
                    <a:extLst>
                      <a:ext uri="{FF2B5EF4-FFF2-40B4-BE49-F238E27FC236}">
                        <a16:creationId xmlns:a16="http://schemas.microsoft.com/office/drawing/2014/main" id="{26BA5EA7-D714-4429-ADB6-F13E6DCABEB0}"/>
                      </a:ext>
                    </a:extLst>
                  </p:cNvPr>
                  <p:cNvSpPr/>
                  <p:nvPr/>
                </p:nvSpPr>
                <p:spPr>
                  <a:xfrm>
                    <a:off x="3860640" y="1912949"/>
                    <a:ext cx="221414" cy="20252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accent1"/>
                        </a:solidFill>
                      </a:rPr>
                      <a:t>D</a:t>
                    </a:r>
                    <a:endParaRPr lang="en-US" sz="1350">
                      <a:solidFill>
                        <a:schemeClr val="accent1"/>
                      </a:solidFill>
                    </a:endParaRPr>
                  </a:p>
                </p:txBody>
              </p:sp>
              <p:sp>
                <p:nvSpPr>
                  <p:cNvPr id="146" name="Oval 145">
                    <a:extLst>
                      <a:ext uri="{FF2B5EF4-FFF2-40B4-BE49-F238E27FC236}">
                        <a16:creationId xmlns:a16="http://schemas.microsoft.com/office/drawing/2014/main" id="{36A1195A-D1B4-4ECC-8B73-474713E70645}"/>
                      </a:ext>
                    </a:extLst>
                  </p:cNvPr>
                  <p:cNvSpPr/>
                  <p:nvPr/>
                </p:nvSpPr>
                <p:spPr>
                  <a:xfrm>
                    <a:off x="4132087" y="1874775"/>
                    <a:ext cx="221414" cy="202520"/>
                  </a:xfrm>
                  <a:prstGeom prst="ellipse">
                    <a:avLst/>
                  </a:prstGeom>
                  <a:solidFill>
                    <a:schemeClr val="accent5"/>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a:solidFill>
                          <a:schemeClr val="bg1"/>
                        </a:solidFill>
                      </a:rPr>
                      <a:t>B</a:t>
                    </a:r>
                  </a:p>
                </p:txBody>
              </p:sp>
              <p:sp>
                <p:nvSpPr>
                  <p:cNvPr id="147" name="Oval 146">
                    <a:extLst>
                      <a:ext uri="{FF2B5EF4-FFF2-40B4-BE49-F238E27FC236}">
                        <a16:creationId xmlns:a16="http://schemas.microsoft.com/office/drawing/2014/main" id="{F1F3A402-FE44-4EF7-B355-D40DCAF7D124}"/>
                      </a:ext>
                    </a:extLst>
                  </p:cNvPr>
                  <p:cNvSpPr/>
                  <p:nvPr/>
                </p:nvSpPr>
                <p:spPr>
                  <a:xfrm>
                    <a:off x="4044040" y="1647877"/>
                    <a:ext cx="221414" cy="20252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accent1"/>
                        </a:solidFill>
                      </a:rPr>
                      <a:t>C</a:t>
                    </a:r>
                    <a:endParaRPr lang="en-US" sz="1350">
                      <a:solidFill>
                        <a:schemeClr val="accent1"/>
                      </a:solidFill>
                    </a:endParaRPr>
                  </a:p>
                </p:txBody>
              </p:sp>
            </p:grpSp>
            <p:grpSp>
              <p:nvGrpSpPr>
                <p:cNvPr id="137" name="Group 136">
                  <a:extLst>
                    <a:ext uri="{FF2B5EF4-FFF2-40B4-BE49-F238E27FC236}">
                      <a16:creationId xmlns:a16="http://schemas.microsoft.com/office/drawing/2014/main" id="{4F65AE0F-772F-43BD-8174-143FDDF25DFA}"/>
                    </a:ext>
                  </a:extLst>
                </p:cNvPr>
                <p:cNvGrpSpPr/>
                <p:nvPr/>
              </p:nvGrpSpPr>
              <p:grpSpPr>
                <a:xfrm>
                  <a:off x="5676199" y="5200903"/>
                  <a:ext cx="677163" cy="392967"/>
                  <a:chOff x="3655261" y="1623499"/>
                  <a:chExt cx="902884" cy="523956"/>
                </a:xfrm>
              </p:grpSpPr>
              <p:sp>
                <p:nvSpPr>
                  <p:cNvPr id="138" name="Rounded Rectangle 168">
                    <a:extLst>
                      <a:ext uri="{FF2B5EF4-FFF2-40B4-BE49-F238E27FC236}">
                        <a16:creationId xmlns:a16="http://schemas.microsoft.com/office/drawing/2014/main" id="{81BFFF65-E4CB-4CCE-A828-E2E10569FA0D}"/>
                      </a:ext>
                    </a:extLst>
                  </p:cNvPr>
                  <p:cNvSpPr/>
                  <p:nvPr/>
                </p:nvSpPr>
                <p:spPr>
                  <a:xfrm>
                    <a:off x="3655261" y="1623499"/>
                    <a:ext cx="902884" cy="523956"/>
                  </a:xfrm>
                  <a:prstGeom prst="roundRect">
                    <a:avLst/>
                  </a:prstGeom>
                  <a:solidFill>
                    <a:schemeClr val="bg2"/>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9" name="Oval 138">
                    <a:extLst>
                      <a:ext uri="{FF2B5EF4-FFF2-40B4-BE49-F238E27FC236}">
                        <a16:creationId xmlns:a16="http://schemas.microsoft.com/office/drawing/2014/main" id="{37C0AB71-82C4-41BB-9EEE-D8B2B974F4BC}"/>
                      </a:ext>
                    </a:extLst>
                  </p:cNvPr>
                  <p:cNvSpPr/>
                  <p:nvPr/>
                </p:nvSpPr>
                <p:spPr>
                  <a:xfrm>
                    <a:off x="3707995" y="1727888"/>
                    <a:ext cx="221414" cy="20252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a:solidFill>
                          <a:schemeClr val="accent1"/>
                        </a:solidFill>
                      </a:rPr>
                      <a:t>A</a:t>
                    </a:r>
                  </a:p>
                </p:txBody>
              </p:sp>
              <p:sp>
                <p:nvSpPr>
                  <p:cNvPr id="140" name="Oval 139">
                    <a:extLst>
                      <a:ext uri="{FF2B5EF4-FFF2-40B4-BE49-F238E27FC236}">
                        <a16:creationId xmlns:a16="http://schemas.microsoft.com/office/drawing/2014/main" id="{C03F9511-C7A7-4D60-A75D-3A9515B41F24}"/>
                      </a:ext>
                    </a:extLst>
                  </p:cNvPr>
                  <p:cNvSpPr/>
                  <p:nvPr/>
                </p:nvSpPr>
                <p:spPr>
                  <a:xfrm>
                    <a:off x="3860640" y="1912949"/>
                    <a:ext cx="221414" cy="20252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accent1"/>
                        </a:solidFill>
                      </a:rPr>
                      <a:t>D</a:t>
                    </a:r>
                    <a:endParaRPr lang="en-US" sz="1350" dirty="0">
                      <a:solidFill>
                        <a:schemeClr val="accent1"/>
                      </a:solidFill>
                    </a:endParaRPr>
                  </a:p>
                </p:txBody>
              </p:sp>
              <p:sp>
                <p:nvSpPr>
                  <p:cNvPr id="141" name="Oval 140">
                    <a:extLst>
                      <a:ext uri="{FF2B5EF4-FFF2-40B4-BE49-F238E27FC236}">
                        <a16:creationId xmlns:a16="http://schemas.microsoft.com/office/drawing/2014/main" id="{1500D595-CAFD-4B82-A859-7E54488AEB91}"/>
                      </a:ext>
                    </a:extLst>
                  </p:cNvPr>
                  <p:cNvSpPr/>
                  <p:nvPr/>
                </p:nvSpPr>
                <p:spPr>
                  <a:xfrm>
                    <a:off x="4132087" y="1874775"/>
                    <a:ext cx="221414" cy="202520"/>
                  </a:xfrm>
                  <a:prstGeom prst="ellipse">
                    <a:avLst/>
                  </a:prstGeom>
                  <a:solidFill>
                    <a:schemeClr val="accent5"/>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a:solidFill>
                          <a:schemeClr val="bg1"/>
                        </a:solidFill>
                      </a:rPr>
                      <a:t>B</a:t>
                    </a:r>
                  </a:p>
                </p:txBody>
              </p:sp>
              <p:sp>
                <p:nvSpPr>
                  <p:cNvPr id="142" name="Oval 141">
                    <a:extLst>
                      <a:ext uri="{FF2B5EF4-FFF2-40B4-BE49-F238E27FC236}">
                        <a16:creationId xmlns:a16="http://schemas.microsoft.com/office/drawing/2014/main" id="{E0B968EA-8E7F-403A-AB4A-CF5FE68BA7C6}"/>
                      </a:ext>
                    </a:extLst>
                  </p:cNvPr>
                  <p:cNvSpPr/>
                  <p:nvPr/>
                </p:nvSpPr>
                <p:spPr>
                  <a:xfrm>
                    <a:off x="4044040" y="1647877"/>
                    <a:ext cx="221414" cy="20252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accent1"/>
                        </a:solidFill>
                      </a:rPr>
                      <a:t>C</a:t>
                    </a:r>
                    <a:endParaRPr lang="en-US" sz="1350">
                      <a:solidFill>
                        <a:schemeClr val="accent1"/>
                      </a:solidFill>
                    </a:endParaRPr>
                  </a:p>
                </p:txBody>
              </p:sp>
            </p:grpSp>
          </p:grpSp>
        </p:grpSp>
      </p:grpSp>
      <p:pic>
        <p:nvPicPr>
          <p:cNvPr id="164" name="Picture 163">
            <a:extLst>
              <a:ext uri="{FF2B5EF4-FFF2-40B4-BE49-F238E27FC236}">
                <a16:creationId xmlns:a16="http://schemas.microsoft.com/office/drawing/2014/main" id="{9D68CF1C-179A-40A4-A378-45B7C16651E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76544" y="3720835"/>
            <a:ext cx="1348979" cy="1402229"/>
          </a:xfrm>
          <a:prstGeom prst="rect">
            <a:avLst/>
          </a:prstGeom>
        </p:spPr>
      </p:pic>
      <p:sp>
        <p:nvSpPr>
          <p:cNvPr id="172" name="TextBox 171">
            <a:extLst>
              <a:ext uri="{FF2B5EF4-FFF2-40B4-BE49-F238E27FC236}">
                <a16:creationId xmlns:a16="http://schemas.microsoft.com/office/drawing/2014/main" id="{0A897BDD-8C04-47B8-89D9-D04B0378009B}"/>
              </a:ext>
            </a:extLst>
          </p:cNvPr>
          <p:cNvSpPr txBox="1"/>
          <p:nvPr/>
        </p:nvSpPr>
        <p:spPr>
          <a:xfrm>
            <a:off x="282297" y="964615"/>
            <a:ext cx="8665736" cy="400110"/>
          </a:xfrm>
          <a:prstGeom prst="rect">
            <a:avLst/>
          </a:prstGeom>
          <a:noFill/>
        </p:spPr>
        <p:txBody>
          <a:bodyPr wrap="square" rtlCol="0">
            <a:spAutoFit/>
          </a:bodyPr>
          <a:lstStyle/>
          <a:p>
            <a:r>
              <a:rPr lang="en-US" sz="2000" b="1" i="1" dirty="0">
                <a:latin typeface="Arial" panose="020B0604020202020204" pitchFamily="34" charset="0"/>
                <a:cs typeface="Arial" panose="020B0604020202020204" pitchFamily="34" charset="0"/>
              </a:rPr>
              <a:t>What if a student finishes a test but has no network connection?</a:t>
            </a:r>
          </a:p>
        </p:txBody>
      </p:sp>
      <p:pic>
        <p:nvPicPr>
          <p:cNvPr id="174" name="Picture 173">
            <a:extLst>
              <a:ext uri="{FF2B5EF4-FFF2-40B4-BE49-F238E27FC236}">
                <a16:creationId xmlns:a16="http://schemas.microsoft.com/office/drawing/2014/main" id="{3376FF24-118F-4F3F-9AD1-E7538DFA9005}"/>
              </a:ext>
            </a:extLst>
          </p:cNvPr>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11432772" y="30141"/>
            <a:ext cx="685800" cy="692754"/>
          </a:xfrm>
          <a:prstGeom prst="rect">
            <a:avLst/>
          </a:prstGeom>
        </p:spPr>
      </p:pic>
      <p:pic>
        <p:nvPicPr>
          <p:cNvPr id="4" name="Picture 3">
            <a:extLst>
              <a:ext uri="{FF2B5EF4-FFF2-40B4-BE49-F238E27FC236}">
                <a16:creationId xmlns:a16="http://schemas.microsoft.com/office/drawing/2014/main" id="{C5C0D3DA-1CF9-8F44-56D3-BC4DF2218E42}"/>
              </a:ext>
            </a:extLst>
          </p:cNvPr>
          <p:cNvPicPr>
            <a:picLocks noChangeAspect="1"/>
          </p:cNvPicPr>
          <p:nvPr/>
        </p:nvPicPr>
        <p:blipFill>
          <a:blip r:embed="rId8"/>
          <a:stretch>
            <a:fillRect/>
          </a:stretch>
        </p:blipFill>
        <p:spPr>
          <a:xfrm>
            <a:off x="3484297" y="4685903"/>
            <a:ext cx="768928" cy="807861"/>
          </a:xfrm>
          <a:prstGeom prst="rect">
            <a:avLst/>
          </a:prstGeom>
        </p:spPr>
      </p:pic>
    </p:spTree>
    <p:extLst>
      <p:ext uri="{BB962C8B-B14F-4D97-AF65-F5344CB8AC3E}">
        <p14:creationId xmlns:p14="http://schemas.microsoft.com/office/powerpoint/2010/main" val="3888689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1ADDB-9133-44FC-97AF-D105E4200F41}"/>
              </a:ext>
            </a:extLst>
          </p:cNvPr>
          <p:cNvSpPr>
            <a:spLocks noGrp="1"/>
          </p:cNvSpPr>
          <p:nvPr>
            <p:ph type="title"/>
          </p:nvPr>
        </p:nvSpPr>
        <p:spPr/>
        <p:txBody>
          <a:bodyPr/>
          <a:lstStyle/>
          <a:p>
            <a:r>
              <a:rPr lang="en-US" b="0" dirty="0">
                <a:latin typeface="Arial" panose="020B0604020202020204" pitchFamily="34" charset="0"/>
                <a:cs typeface="Arial" panose="020B0604020202020204" pitchFamily="34" charset="0"/>
              </a:rPr>
              <a:t>Kiosk Test Integrity</a:t>
            </a:r>
          </a:p>
        </p:txBody>
      </p:sp>
      <p:sp>
        <p:nvSpPr>
          <p:cNvPr id="3" name="Content Placeholder 2">
            <a:extLst>
              <a:ext uri="{FF2B5EF4-FFF2-40B4-BE49-F238E27FC236}">
                <a16:creationId xmlns:a16="http://schemas.microsoft.com/office/drawing/2014/main" id="{B19FD576-B0FA-4961-A526-24D892DB70F0}"/>
              </a:ext>
            </a:extLst>
          </p:cNvPr>
          <p:cNvSpPr>
            <a:spLocks noGrp="1"/>
          </p:cNvSpPr>
          <p:nvPr>
            <p:ph idx="1"/>
          </p:nvPr>
        </p:nvSpPr>
        <p:spPr/>
        <p:txBody>
          <a:bodyPr>
            <a:normAutofit fontScale="92500" lnSpcReduction="10000"/>
          </a:bodyPr>
          <a:lstStyle/>
          <a:p>
            <a:pPr marL="0" indent="0">
              <a:buNone/>
            </a:pPr>
            <a:r>
              <a:rPr lang="en-US" dirty="0">
                <a:solidFill>
                  <a:srgbClr val="005789"/>
                </a:solidFill>
                <a:latin typeface="Arial" panose="020B0604020202020204" pitchFamily="34" charset="0"/>
                <a:ea typeface="Lato Semibold" panose="020F0502020204030203" pitchFamily="34" charset="0"/>
                <a:cs typeface="Arial" panose="020B0604020202020204" pitchFamily="34" charset="0"/>
              </a:rPr>
              <a:t>Loss of Network Connectivity Procedure Summary</a:t>
            </a:r>
          </a:p>
          <a:p>
            <a:pPr>
              <a:buFont typeface="Wingdings" panose="05000000000000000000" pitchFamily="2" charset="2"/>
              <a:buChar char="§"/>
            </a:pPr>
            <a:r>
              <a:rPr lang="en-US" sz="2200" dirty="0">
                <a:latin typeface="Arial" panose="020B0604020202020204" pitchFamily="34" charset="0"/>
                <a:ea typeface="Lato Semibold" panose="020F0502020204030203" pitchFamily="34" charset="0"/>
                <a:cs typeface="Arial" panose="020B0604020202020204" pitchFamily="34" charset="0"/>
              </a:rPr>
              <a:t>If a student loses network connectivity in the middle of a test:</a:t>
            </a:r>
          </a:p>
          <a:p>
            <a:pPr lvl="1">
              <a:buFont typeface="Wingdings" panose="05000000000000000000" pitchFamily="2" charset="2"/>
              <a:buChar char="§"/>
            </a:pPr>
            <a:r>
              <a:rPr lang="en-US" sz="2000" dirty="0">
                <a:latin typeface="Arial" panose="020B0604020202020204" pitchFamily="34" charset="0"/>
                <a:ea typeface="Lato Semibold" panose="020F0502020204030203" pitchFamily="34" charset="0"/>
                <a:cs typeface="Arial" panose="020B0604020202020204" pitchFamily="34" charset="0"/>
              </a:rPr>
              <a:t>Keep testing on that device</a:t>
            </a:r>
          </a:p>
          <a:p>
            <a:pPr lvl="1">
              <a:buFont typeface="Wingdings" panose="05000000000000000000" pitchFamily="2" charset="2"/>
              <a:buChar char="§"/>
            </a:pPr>
            <a:r>
              <a:rPr lang="en-US" sz="2000" dirty="0">
                <a:latin typeface="Arial" panose="020B0604020202020204" pitchFamily="34" charset="0"/>
                <a:ea typeface="Lato Semibold" panose="020F0502020204030203" pitchFamily="34" charset="0"/>
                <a:cs typeface="Arial" panose="020B0604020202020204" pitchFamily="34" charset="0"/>
              </a:rPr>
              <a:t>Test content and responses are stored securely on the test device, either in the browser cache or the stored response folder</a:t>
            </a:r>
          </a:p>
          <a:p>
            <a:pPr lvl="1">
              <a:buFont typeface="Wingdings" panose="05000000000000000000" pitchFamily="2" charset="2"/>
              <a:buChar char="§"/>
            </a:pPr>
            <a:r>
              <a:rPr lang="en-US" sz="2000" dirty="0">
                <a:latin typeface="Arial" panose="020B0604020202020204" pitchFamily="34" charset="0"/>
                <a:ea typeface="Lato Semibold" panose="020F0502020204030203" pitchFamily="34" charset="0"/>
                <a:cs typeface="Arial" panose="020B0604020202020204" pitchFamily="34" charset="0"/>
              </a:rPr>
              <a:t>Responses will be sent when network is restored</a:t>
            </a:r>
          </a:p>
          <a:p>
            <a:pPr marL="457200" lvl="1" indent="0">
              <a:buNone/>
            </a:pPr>
            <a:endParaRPr lang="en-US" sz="1800" dirty="0">
              <a:latin typeface="Arial" panose="020B0604020202020204" pitchFamily="34" charset="0"/>
              <a:ea typeface="Lato Semibold" panose="020F0502020204030203" pitchFamily="34" charset="0"/>
              <a:cs typeface="Arial" panose="020B0604020202020204" pitchFamily="34" charset="0"/>
            </a:endParaRPr>
          </a:p>
          <a:p>
            <a:pPr>
              <a:buFont typeface="Wingdings" panose="05000000000000000000" pitchFamily="2" charset="2"/>
              <a:buChar char="§"/>
            </a:pPr>
            <a:r>
              <a:rPr lang="en-US" sz="2200" dirty="0">
                <a:latin typeface="Arial" panose="020B0604020202020204" pitchFamily="34" charset="0"/>
                <a:ea typeface="Lato Semibold" panose="020F0502020204030203" pitchFamily="34" charset="0"/>
                <a:cs typeface="Arial" panose="020B0604020202020204" pitchFamily="34" charset="0"/>
              </a:rPr>
              <a:t>If student finishes and is ready to turn in test prior to network being restored:</a:t>
            </a:r>
          </a:p>
          <a:p>
            <a:pPr lvl="1">
              <a:buFont typeface="Wingdings" panose="05000000000000000000" pitchFamily="2" charset="2"/>
              <a:buChar char="§"/>
            </a:pPr>
            <a:r>
              <a:rPr lang="en-US" sz="2000" dirty="0">
                <a:latin typeface="Arial" panose="020B0604020202020204" pitchFamily="34" charset="0"/>
                <a:ea typeface="Lato Semibold" panose="020F0502020204030203" pitchFamily="34" charset="0"/>
                <a:cs typeface="Arial" panose="020B0604020202020204" pitchFamily="34" charset="0"/>
              </a:rPr>
              <a:t>Allow student to turn in test</a:t>
            </a:r>
          </a:p>
          <a:p>
            <a:pPr lvl="1">
              <a:buFont typeface="Wingdings" panose="05000000000000000000" pitchFamily="2" charset="2"/>
              <a:buChar char="§"/>
            </a:pPr>
            <a:r>
              <a:rPr lang="en-US" sz="2000" dirty="0">
                <a:latin typeface="Arial" panose="020B0604020202020204" pitchFamily="34" charset="0"/>
                <a:ea typeface="Lato Semibold" panose="020F0502020204030203" pitchFamily="34" charset="0"/>
                <a:cs typeface="Arial" panose="020B0604020202020204" pitchFamily="34" charset="0"/>
              </a:rPr>
              <a:t>Student will see offline message, acknowledge offline message and exit</a:t>
            </a:r>
          </a:p>
          <a:p>
            <a:pPr lvl="1">
              <a:buFont typeface="Wingdings" panose="05000000000000000000" pitchFamily="2" charset="2"/>
              <a:buChar char="§"/>
            </a:pPr>
            <a:r>
              <a:rPr lang="en-US" sz="2000" dirty="0">
                <a:latin typeface="Arial" panose="020B0604020202020204" pitchFamily="34" charset="0"/>
                <a:ea typeface="Lato Semibold" panose="020F0502020204030203" pitchFamily="34" charset="0"/>
                <a:cs typeface="Arial" panose="020B0604020202020204" pitchFamily="34" charset="0"/>
              </a:rPr>
              <a:t>Student will be taken back to login page or receive no internet connection message</a:t>
            </a:r>
          </a:p>
          <a:p>
            <a:pPr lvl="1">
              <a:buFont typeface="Wingdings" panose="05000000000000000000" pitchFamily="2" charset="2"/>
              <a:buChar char="§"/>
            </a:pPr>
            <a:r>
              <a:rPr lang="en-US" sz="2000" dirty="0">
                <a:latin typeface="Arial" panose="020B0604020202020204" pitchFamily="34" charset="0"/>
                <a:ea typeface="Lato Semibold" panose="020F0502020204030203" pitchFamily="34" charset="0"/>
                <a:cs typeface="Arial" panose="020B0604020202020204" pitchFamily="34" charset="0"/>
              </a:rPr>
              <a:t>Restore network</a:t>
            </a:r>
          </a:p>
          <a:p>
            <a:pPr lvl="1">
              <a:buFont typeface="Wingdings" panose="05000000000000000000" pitchFamily="2" charset="2"/>
              <a:buChar char="§"/>
            </a:pPr>
            <a:r>
              <a:rPr lang="en-US" sz="2000" dirty="0">
                <a:latin typeface="Arial" panose="020B0604020202020204" pitchFamily="34" charset="0"/>
                <a:ea typeface="Lato Semibold" panose="020F0502020204030203" pitchFamily="34" charset="0"/>
                <a:cs typeface="Arial" panose="020B0604020202020204" pitchFamily="34" charset="0"/>
              </a:rPr>
              <a:t>Return to that exact device and relaunch the browser or relaunch the kiosk</a:t>
            </a:r>
          </a:p>
          <a:p>
            <a:pPr lvl="2">
              <a:buFont typeface="Wingdings" panose="05000000000000000000" pitchFamily="2" charset="2"/>
              <a:buChar char="§"/>
            </a:pPr>
            <a:r>
              <a:rPr lang="en-US" sz="1600" dirty="0">
                <a:latin typeface="Arial" panose="020B0604020202020204" pitchFamily="34" charset="0"/>
                <a:ea typeface="Lato Semibold" panose="020F0502020204030203" pitchFamily="34" charset="0"/>
                <a:cs typeface="Arial" panose="020B0604020202020204" pitchFamily="34" charset="0"/>
              </a:rPr>
              <a:t>(student can log-in to confirm session is done (session button will be greyed out)</a:t>
            </a:r>
          </a:p>
          <a:p>
            <a:pPr marL="457200" lvl="1" indent="0">
              <a:buNone/>
            </a:pPr>
            <a:endParaRPr lang="en-US" sz="2000" dirty="0">
              <a:latin typeface="Arial" panose="020B0604020202020204" pitchFamily="34" charset="0"/>
              <a:ea typeface="Lato Semibold" panose="020F0502020204030203" pitchFamily="34" charset="0"/>
              <a:cs typeface="Arial" panose="020B0604020202020204" pitchFamily="34" charset="0"/>
            </a:endParaRPr>
          </a:p>
          <a:p>
            <a:pPr marL="233363" indent="-233363">
              <a:buFont typeface="Wingdings" panose="05000000000000000000" pitchFamily="2" charset="2"/>
              <a:buChar char="§"/>
            </a:pPr>
            <a:r>
              <a:rPr lang="en-US" sz="2200" dirty="0">
                <a:latin typeface="Arial" panose="020B0604020202020204" pitchFamily="34" charset="0"/>
                <a:ea typeface="Lato Semibold" panose="020F0502020204030203" pitchFamily="34" charset="0"/>
                <a:cs typeface="Arial" panose="020B0604020202020204" pitchFamily="34" charset="0"/>
              </a:rPr>
              <a:t>If you are unsure of the status of the student responses, call the help desk</a:t>
            </a:r>
          </a:p>
          <a:p>
            <a:endParaRPr lang="en-US" dirty="0">
              <a:solidFill>
                <a:srgbClr val="005789"/>
              </a:solidFill>
              <a:latin typeface="Lato Semibold" panose="020F0502020204030203" pitchFamily="34" charset="0"/>
              <a:ea typeface="Lato Semibold" panose="020F0502020204030203" pitchFamily="34" charset="0"/>
              <a:cs typeface="Lato Semibold" panose="020F0502020204030203" pitchFamily="34" charset="0"/>
            </a:endParaRPr>
          </a:p>
          <a:p>
            <a:pPr marL="0" indent="0">
              <a:buNone/>
            </a:pPr>
            <a:endParaRPr lang="en-US" dirty="0"/>
          </a:p>
        </p:txBody>
      </p:sp>
      <p:pic>
        <p:nvPicPr>
          <p:cNvPr id="4" name="Picture 3">
            <a:extLst>
              <a:ext uri="{FF2B5EF4-FFF2-40B4-BE49-F238E27FC236}">
                <a16:creationId xmlns:a16="http://schemas.microsoft.com/office/drawing/2014/main" id="{BC7FE40C-D8A6-461B-AE73-B02AC58AE735}"/>
              </a:ext>
            </a:extLst>
          </p:cNvPr>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11432772" y="30141"/>
            <a:ext cx="685800" cy="692754"/>
          </a:xfrm>
          <a:prstGeom prst="rect">
            <a:avLst/>
          </a:prstGeom>
        </p:spPr>
      </p:pic>
    </p:spTree>
    <p:extLst>
      <p:ext uri="{BB962C8B-B14F-4D97-AF65-F5344CB8AC3E}">
        <p14:creationId xmlns:p14="http://schemas.microsoft.com/office/powerpoint/2010/main" val="374338594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04DD0-116F-4330-9850-9ABA5B8B4658}"/>
              </a:ext>
            </a:extLst>
          </p:cNvPr>
          <p:cNvSpPr>
            <a:spLocks noGrp="1"/>
          </p:cNvSpPr>
          <p:nvPr>
            <p:ph type="title"/>
          </p:nvPr>
        </p:nvSpPr>
        <p:spPr/>
        <p:txBody>
          <a:bodyPr/>
          <a:lstStyle/>
          <a:p>
            <a:r>
              <a:rPr lang="en-US" b="0" dirty="0">
                <a:latin typeface="Arial" panose="020B0604020202020204" pitchFamily="34" charset="0"/>
                <a:cs typeface="Arial" panose="020B0604020202020204" pitchFamily="34" charset="0"/>
              </a:rPr>
              <a:t>Additional Training Resources</a:t>
            </a:r>
          </a:p>
        </p:txBody>
      </p:sp>
      <p:sp>
        <p:nvSpPr>
          <p:cNvPr id="3" name="Content Placeholder 2">
            <a:extLst>
              <a:ext uri="{FF2B5EF4-FFF2-40B4-BE49-F238E27FC236}">
                <a16:creationId xmlns:a16="http://schemas.microsoft.com/office/drawing/2014/main" id="{C604B494-C92D-4CE2-8242-6BD64BF40575}"/>
              </a:ext>
            </a:extLst>
          </p:cNvPr>
          <p:cNvSpPr>
            <a:spLocks noGrp="1"/>
          </p:cNvSpPr>
          <p:nvPr>
            <p:ph idx="1"/>
          </p:nvPr>
        </p:nvSpPr>
        <p:spPr/>
        <p:txBody>
          <a:bodyPr>
            <a:normAutofit/>
          </a:bodyPr>
          <a:lstStyle/>
          <a:p>
            <a:pPr marL="0" indent="0">
              <a:buNone/>
            </a:pPr>
            <a:r>
              <a:rPr lang="en-US" dirty="0">
                <a:solidFill>
                  <a:srgbClr val="005789"/>
                </a:solidFill>
                <a:latin typeface="Arial" panose="020B0604020202020204" pitchFamily="34" charset="0"/>
                <a:ea typeface="Lato Semibold" panose="020F0502020204030203" pitchFamily="34" charset="0"/>
                <a:cs typeface="Arial" panose="020B0604020202020204" pitchFamily="34" charset="0"/>
              </a:rPr>
              <a:t>Help Guides</a:t>
            </a:r>
            <a:endParaRPr lang="en-US" sz="2200" dirty="0">
              <a:latin typeface="Arial" panose="020B0604020202020204" pitchFamily="34" charset="0"/>
              <a:ea typeface="Lato Semibold" panose="020F0502020204030203" pitchFamily="34" charset="0"/>
              <a:cs typeface="Arial" panose="020B0604020202020204" pitchFamily="34" charset="0"/>
            </a:endParaRPr>
          </a:p>
          <a:p>
            <a:r>
              <a:rPr lang="en-US" sz="2200" dirty="0">
                <a:latin typeface="Arial" panose="020B0604020202020204" pitchFamily="34" charset="0"/>
                <a:ea typeface="Lato Semibold" panose="020F0502020204030203" pitchFamily="34" charset="0"/>
                <a:cs typeface="Arial" panose="020B0604020202020204" pitchFamily="34" charset="0"/>
              </a:rPr>
              <a:t>Kiosk Installation Guide</a:t>
            </a:r>
          </a:p>
          <a:p>
            <a:r>
              <a:rPr lang="en-US" sz="2200" dirty="0">
                <a:latin typeface="Arial" panose="020B0604020202020204" pitchFamily="34" charset="0"/>
                <a:ea typeface="Lato Semibold" panose="020F0502020204030203" pitchFamily="34" charset="0"/>
                <a:cs typeface="Arial" panose="020B0604020202020204" pitchFamily="34" charset="0"/>
              </a:rPr>
              <a:t>Portal User Guide</a:t>
            </a:r>
          </a:p>
          <a:p>
            <a:r>
              <a:rPr lang="en-US" sz="2200" dirty="0">
                <a:latin typeface="Arial" panose="020B0604020202020204" pitchFamily="34" charset="0"/>
                <a:ea typeface="Lato Semibold" panose="020F0502020204030203" pitchFamily="34" charset="0"/>
                <a:cs typeface="Arial" panose="020B0604020202020204" pitchFamily="34" charset="0"/>
              </a:rPr>
              <a:t>Kiosk User Guide</a:t>
            </a:r>
          </a:p>
          <a:p>
            <a:r>
              <a:rPr lang="en-US" sz="2200" dirty="0">
                <a:latin typeface="Arial" panose="020B0604020202020204" pitchFamily="34" charset="0"/>
                <a:ea typeface="Lato Semibold" panose="020F0502020204030203" pitchFamily="34" charset="0"/>
                <a:cs typeface="Arial" panose="020B0604020202020204" pitchFamily="34" charset="0"/>
              </a:rPr>
              <a:t>Testing with Third Party Accessibility Software</a:t>
            </a:r>
          </a:p>
          <a:p>
            <a:r>
              <a:rPr lang="en-US" sz="2200" dirty="0">
                <a:latin typeface="Arial" panose="020B0604020202020204" pitchFamily="34" charset="0"/>
                <a:ea typeface="Lato Semibold" panose="020F0502020204030203" pitchFamily="34" charset="0"/>
                <a:cs typeface="Arial" panose="020B0604020202020204" pitchFamily="34" charset="0"/>
              </a:rPr>
              <a:t>Tutorial Videos</a:t>
            </a:r>
          </a:p>
          <a:p>
            <a:pPr lvl="1"/>
            <a:r>
              <a:rPr lang="en-US" sz="1800" b="1" dirty="0">
                <a:solidFill>
                  <a:srgbClr val="002060"/>
                </a:solidFill>
                <a:latin typeface="Arial" panose="020B0604020202020204" pitchFamily="34" charset="0"/>
                <a:ea typeface="Lato Semibold" panose="020F0502020204030203" pitchFamily="34" charset="0"/>
                <a:cs typeface="Arial" panose="020B0604020202020204" pitchFamily="34" charset="0"/>
                <a:hlinkClick r:id="rId2"/>
              </a:rPr>
              <a:t>https://bie.onlinehelp.cognia.org/</a:t>
            </a:r>
            <a:endParaRPr lang="en-US" sz="1800" b="1" dirty="0">
              <a:latin typeface="Arial" panose="020B0604020202020204" pitchFamily="34" charset="0"/>
              <a:ea typeface="Lato Semibold" panose="020F0502020204030203" pitchFamily="34" charset="0"/>
              <a:cs typeface="Arial" panose="020B0604020202020204" pitchFamily="34" charset="0"/>
            </a:endParaRPr>
          </a:p>
          <a:p>
            <a:endParaRPr lang="en-US" sz="2200" dirty="0">
              <a:latin typeface="Arial" panose="020B0604020202020204" pitchFamily="34" charset="0"/>
              <a:ea typeface="Lato Semibold" panose="020F0502020204030203" pitchFamily="34" charset="0"/>
              <a:cs typeface="Arial" panose="020B0604020202020204" pitchFamily="34" charset="0"/>
            </a:endParaRPr>
          </a:p>
          <a:p>
            <a:pPr marL="0" indent="0">
              <a:buNone/>
            </a:pPr>
            <a:r>
              <a:rPr lang="en-US" dirty="0">
                <a:solidFill>
                  <a:srgbClr val="005789"/>
                </a:solidFill>
                <a:latin typeface="Arial" panose="020B0604020202020204" pitchFamily="34" charset="0"/>
                <a:ea typeface="Lato Semibold" panose="020F0502020204030203" pitchFamily="34" charset="0"/>
                <a:cs typeface="Arial" panose="020B0604020202020204" pitchFamily="34" charset="0"/>
              </a:rPr>
              <a:t>Support Desk</a:t>
            </a:r>
          </a:p>
          <a:p>
            <a:r>
              <a:rPr lang="en-US" sz="2200" dirty="0">
                <a:latin typeface="Arial" panose="020B0604020202020204" pitchFamily="34" charset="0"/>
                <a:ea typeface="Lato Semibold" panose="020F0502020204030203" pitchFamily="34" charset="0"/>
                <a:cs typeface="Arial" panose="020B0604020202020204" pitchFamily="34" charset="0"/>
              </a:rPr>
              <a:t>Call-in Information Sheet</a:t>
            </a:r>
          </a:p>
        </p:txBody>
      </p:sp>
      <p:pic>
        <p:nvPicPr>
          <p:cNvPr id="4" name="Picture 3">
            <a:extLst>
              <a:ext uri="{FF2B5EF4-FFF2-40B4-BE49-F238E27FC236}">
                <a16:creationId xmlns:a16="http://schemas.microsoft.com/office/drawing/2014/main" id="{5DD8097B-DE6E-4F1B-A731-498C429322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23203" y="43872"/>
            <a:ext cx="669407" cy="669407"/>
          </a:xfrm>
          <a:prstGeom prst="rect">
            <a:avLst/>
          </a:prstGeom>
          <a:effectLst>
            <a:outerShdw blurRad="50800" dist="38100" dir="5400000" algn="t" rotWithShape="0">
              <a:prstClr val="black">
                <a:alpha val="40000"/>
              </a:prstClr>
            </a:outerShdw>
          </a:effectLst>
        </p:spPr>
      </p:pic>
      <p:pic>
        <p:nvPicPr>
          <p:cNvPr id="5" name="Picture 4">
            <a:extLst>
              <a:ext uri="{FF2B5EF4-FFF2-40B4-BE49-F238E27FC236}">
                <a16:creationId xmlns:a16="http://schemas.microsoft.com/office/drawing/2014/main" id="{BBE0CD94-A9F8-42F6-8EF8-B232FA39C7E5}"/>
              </a:ext>
            </a:extLst>
          </p:cNvPr>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10638013" y="30141"/>
            <a:ext cx="685800" cy="692754"/>
          </a:xfrm>
          <a:prstGeom prst="rect">
            <a:avLst/>
          </a:prstGeom>
        </p:spPr>
      </p:pic>
    </p:spTree>
    <p:extLst>
      <p:ext uri="{BB962C8B-B14F-4D97-AF65-F5344CB8AC3E}">
        <p14:creationId xmlns:p14="http://schemas.microsoft.com/office/powerpoint/2010/main" val="29339133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618C7-B13E-6917-C895-8BB0AF6B8E3E}"/>
              </a:ext>
            </a:extLst>
          </p:cNvPr>
          <p:cNvSpPr>
            <a:spLocks noGrp="1"/>
          </p:cNvSpPr>
          <p:nvPr>
            <p:ph type="title"/>
          </p:nvPr>
        </p:nvSpPr>
        <p:spPr/>
        <p:txBody>
          <a:bodyPr/>
          <a:lstStyle/>
          <a:p>
            <a:r>
              <a:rPr lang="en-US" altLang="en-US" sz="4800" dirty="0"/>
              <a:t>BIE Science Help &amp; Support Site</a:t>
            </a:r>
            <a:endParaRPr lang="en-US" dirty="0"/>
          </a:p>
        </p:txBody>
      </p:sp>
      <p:graphicFrame>
        <p:nvGraphicFramePr>
          <p:cNvPr id="4" name="Content Placeholder 3">
            <a:extLst>
              <a:ext uri="{FF2B5EF4-FFF2-40B4-BE49-F238E27FC236}">
                <a16:creationId xmlns:a16="http://schemas.microsoft.com/office/drawing/2014/main" id="{DC286677-0423-6B28-7525-5B6AFF84CC2C}"/>
              </a:ext>
            </a:extLst>
          </p:cNvPr>
          <p:cNvGraphicFramePr>
            <a:graphicFrameLocks noGrp="1"/>
          </p:cNvGraphicFramePr>
          <p:nvPr>
            <p:ph idx="1"/>
            <p:extLst>
              <p:ext uri="{D42A27DB-BD31-4B8C-83A1-F6EECF244321}">
                <p14:modId xmlns:p14="http://schemas.microsoft.com/office/powerpoint/2010/main" val="3836014847"/>
              </p:ext>
            </p:extLst>
          </p:nvPr>
        </p:nvGraphicFramePr>
        <p:xfrm>
          <a:off x="838200" y="1825625"/>
          <a:ext cx="4542692"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descr="A screenshot of a computer&#10;&#10;Description automatically generated">
            <a:extLst>
              <a:ext uri="{FF2B5EF4-FFF2-40B4-BE49-F238E27FC236}">
                <a16:creationId xmlns:a16="http://schemas.microsoft.com/office/drawing/2014/main" id="{259BD346-2CD4-0C56-1AB3-22387D9B39B9}"/>
              </a:ext>
            </a:extLst>
          </p:cNvPr>
          <p:cNvPicPr>
            <a:picLocks noChangeAspect="1"/>
          </p:cNvPicPr>
          <p:nvPr/>
        </p:nvPicPr>
        <p:blipFill rotWithShape="1">
          <a:blip r:embed="rId8"/>
          <a:srcRect l="24039" t="18097" r="26282" b="18560"/>
          <a:stretch/>
        </p:blipFill>
        <p:spPr bwMode="auto">
          <a:xfrm>
            <a:off x="5578587" y="1690687"/>
            <a:ext cx="3642653" cy="246760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53640926-AAD7-44D8-BBD7-CCE9431645EC}">
              <a14:shadowObscured xmlns:a14="http://schemas.microsoft.com/office/drawing/2010/main"/>
            </a:ext>
          </a:extLst>
        </p:spPr>
      </p:pic>
      <p:pic>
        <p:nvPicPr>
          <p:cNvPr id="6" name="Picture 5" descr="A screenshot of a computer&#10;&#10;Description automatically generated">
            <a:extLst>
              <a:ext uri="{FF2B5EF4-FFF2-40B4-BE49-F238E27FC236}">
                <a16:creationId xmlns:a16="http://schemas.microsoft.com/office/drawing/2014/main" id="{A40F53B3-F44C-9966-5B2C-63C9AB3B3253}"/>
              </a:ext>
            </a:extLst>
          </p:cNvPr>
          <p:cNvPicPr>
            <a:picLocks noChangeAspect="1"/>
          </p:cNvPicPr>
          <p:nvPr/>
        </p:nvPicPr>
        <p:blipFill rotWithShape="1">
          <a:blip r:embed="rId9"/>
          <a:srcRect l="23718" t="18399" r="26603" b="1970"/>
          <a:stretch/>
        </p:blipFill>
        <p:spPr bwMode="auto">
          <a:xfrm>
            <a:off x="8285611" y="2664188"/>
            <a:ext cx="3642653" cy="3102130"/>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a:extLst>
            <a:ext uri="{53640926-AAD7-44D8-BBD7-CCE9431645EC}">
              <a14:shadowObscured xmlns:a14="http://schemas.microsoft.com/office/drawing/2010/main"/>
            </a:ext>
          </a:extLst>
        </p:spPr>
      </p:pic>
    </p:spTree>
    <p:extLst>
      <p:ext uri="{BB962C8B-B14F-4D97-AF65-F5344CB8AC3E}">
        <p14:creationId xmlns:p14="http://schemas.microsoft.com/office/powerpoint/2010/main" val="1022045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EB614-EA87-4777-AF39-AD132EE19CB3}"/>
              </a:ext>
            </a:extLst>
          </p:cNvPr>
          <p:cNvSpPr>
            <a:spLocks noGrp="1"/>
          </p:cNvSpPr>
          <p:nvPr>
            <p:ph type="title"/>
          </p:nvPr>
        </p:nvSpPr>
        <p:spPr>
          <a:xfrm>
            <a:off x="0" y="0"/>
            <a:ext cx="12192000" cy="753034"/>
          </a:xfrm>
        </p:spPr>
        <p:txBody>
          <a:bodyPr/>
          <a:lstStyle/>
          <a:p>
            <a:r>
              <a:rPr lang="en-US" b="0" dirty="0">
                <a:latin typeface="Arial" panose="020B0604020202020204" pitchFamily="34" charset="0"/>
                <a:cs typeface="Arial" panose="020B0604020202020204" pitchFamily="34" charset="0"/>
              </a:rPr>
              <a:t>Remember</a:t>
            </a:r>
          </a:p>
        </p:txBody>
      </p:sp>
      <p:sp>
        <p:nvSpPr>
          <p:cNvPr id="3" name="Content Placeholder 2">
            <a:extLst>
              <a:ext uri="{FF2B5EF4-FFF2-40B4-BE49-F238E27FC236}">
                <a16:creationId xmlns:a16="http://schemas.microsoft.com/office/drawing/2014/main" id="{CE663E97-4C07-4DA2-9834-B503E2C3BA74}"/>
              </a:ext>
            </a:extLst>
          </p:cNvPr>
          <p:cNvSpPr>
            <a:spLocks noGrp="1"/>
          </p:cNvSpPr>
          <p:nvPr>
            <p:ph idx="1"/>
          </p:nvPr>
        </p:nvSpPr>
        <p:spPr/>
        <p:txBody>
          <a:bodyPr/>
          <a:lstStyle/>
          <a:p>
            <a:pPr marL="0" indent="0">
              <a:buNone/>
            </a:pPr>
            <a:r>
              <a:rPr lang="en-US" dirty="0">
                <a:solidFill>
                  <a:srgbClr val="005789"/>
                </a:solidFill>
                <a:latin typeface="Arial" panose="020B0604020202020204" pitchFamily="34" charset="0"/>
                <a:ea typeface="Lato Semibold" panose="020F0502020204030203" pitchFamily="34" charset="0"/>
                <a:cs typeface="Arial" panose="020B0604020202020204" pitchFamily="34" charset="0"/>
              </a:rPr>
              <a:t>ITCs:</a:t>
            </a:r>
          </a:p>
          <a:p>
            <a:r>
              <a:rPr lang="en-US" sz="2200" dirty="0">
                <a:latin typeface="Arial" panose="020B0604020202020204" pitchFamily="34" charset="0"/>
                <a:ea typeface="Lato Semibold" panose="020F0502020204030203" pitchFamily="34" charset="0"/>
                <a:cs typeface="Arial" panose="020B0604020202020204" pitchFamily="34" charset="0"/>
              </a:rPr>
              <a:t>Kiosks do need to be downloaded and apps installed</a:t>
            </a:r>
          </a:p>
          <a:p>
            <a:r>
              <a:rPr lang="en-US" sz="2200" dirty="0">
                <a:latin typeface="Arial" panose="020B0604020202020204" pitchFamily="34" charset="0"/>
                <a:ea typeface="Lato Semibold" panose="020F0502020204030203" pitchFamily="34" charset="0"/>
                <a:cs typeface="Arial" panose="020B0604020202020204" pitchFamily="34" charset="0"/>
              </a:rPr>
              <a:t>Make sure network management tools don’t delete stored response folder</a:t>
            </a:r>
          </a:p>
          <a:p>
            <a:r>
              <a:rPr lang="en-US" sz="2200" dirty="0">
                <a:latin typeface="Arial" panose="020B0604020202020204" pitchFamily="34" charset="0"/>
                <a:ea typeface="Lato Semibold" panose="020F0502020204030203" pitchFamily="34" charset="0"/>
                <a:cs typeface="Arial" panose="020B0604020202020204" pitchFamily="34" charset="0"/>
              </a:rPr>
              <a:t>Communicate with Proctors/Test Administrators</a:t>
            </a:r>
          </a:p>
          <a:p>
            <a:pPr lvl="1">
              <a:lnSpc>
                <a:spcPct val="150000"/>
              </a:lnSpc>
            </a:pPr>
            <a:r>
              <a:rPr lang="en-US" sz="2000" dirty="0">
                <a:latin typeface="Arial" panose="020B0604020202020204" pitchFamily="34" charset="0"/>
                <a:ea typeface="Lato Semibold" panose="020F0502020204030203" pitchFamily="34" charset="0"/>
                <a:cs typeface="Arial" panose="020B0604020202020204" pitchFamily="34" charset="0"/>
              </a:rPr>
              <a:t>Are there limits to number of students who should log in simultaneously?</a:t>
            </a:r>
          </a:p>
          <a:p>
            <a:pPr lvl="1">
              <a:lnSpc>
                <a:spcPct val="150000"/>
              </a:lnSpc>
            </a:pPr>
            <a:r>
              <a:rPr lang="en-US" sz="2000" dirty="0">
                <a:latin typeface="Arial" panose="020B0604020202020204" pitchFamily="34" charset="0"/>
                <a:ea typeface="Lato Semibold" panose="020F0502020204030203" pitchFamily="34" charset="0"/>
                <a:cs typeface="Arial" panose="020B0604020202020204" pitchFamily="34" charset="0"/>
              </a:rPr>
              <a:t>Do they know the procedure for recovering stored responses?</a:t>
            </a:r>
          </a:p>
          <a:p>
            <a:pPr lvl="1">
              <a:lnSpc>
                <a:spcPct val="150000"/>
              </a:lnSpc>
            </a:pPr>
            <a:r>
              <a:rPr lang="en-US" sz="2000" dirty="0">
                <a:latin typeface="Arial" panose="020B0604020202020204" pitchFamily="34" charset="0"/>
                <a:ea typeface="Lato Semibold" panose="020F0502020204030203" pitchFamily="34" charset="0"/>
                <a:cs typeface="Arial" panose="020B0604020202020204" pitchFamily="34" charset="0"/>
              </a:rPr>
              <a:t>Do they have basic information required by the support center if they call in?</a:t>
            </a:r>
          </a:p>
          <a:p>
            <a:pPr marL="0" indent="0">
              <a:buNone/>
            </a:pPr>
            <a:endParaRPr lang="en-US" dirty="0">
              <a:solidFill>
                <a:srgbClr val="005789"/>
              </a:solidFill>
              <a:latin typeface="Arial" panose="020B0604020202020204" pitchFamily="34" charset="0"/>
              <a:ea typeface="Lato Semibold" panose="020F0502020204030203" pitchFamily="34" charset="0"/>
              <a:cs typeface="Arial" panose="020B0604020202020204" pitchFamily="34" charset="0"/>
            </a:endParaRPr>
          </a:p>
          <a:p>
            <a:endParaRPr lang="en-US" dirty="0"/>
          </a:p>
        </p:txBody>
      </p:sp>
      <p:pic>
        <p:nvPicPr>
          <p:cNvPr id="4" name="Picture 3">
            <a:extLst>
              <a:ext uri="{FF2B5EF4-FFF2-40B4-BE49-F238E27FC236}">
                <a16:creationId xmlns:a16="http://schemas.microsoft.com/office/drawing/2014/main" id="{2C13179B-CEA7-4F50-AB22-512DB2C924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23203" y="43872"/>
            <a:ext cx="669407" cy="669407"/>
          </a:xfrm>
          <a:prstGeom prst="rect">
            <a:avLst/>
          </a:prstGeom>
          <a:effectLst>
            <a:outerShdw blurRad="50800" dist="38100" dir="5400000" algn="t" rotWithShape="0">
              <a:prstClr val="black">
                <a:alpha val="40000"/>
              </a:prstClr>
            </a:outerShdw>
          </a:effectLst>
        </p:spPr>
      </p:pic>
      <p:pic>
        <p:nvPicPr>
          <p:cNvPr id="5" name="Picture 4">
            <a:extLst>
              <a:ext uri="{FF2B5EF4-FFF2-40B4-BE49-F238E27FC236}">
                <a16:creationId xmlns:a16="http://schemas.microsoft.com/office/drawing/2014/main" id="{100B2E02-D124-44D7-8A74-6BE1E2A1E15D}"/>
              </a:ext>
            </a:extLst>
          </p:cNvPr>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0638013" y="30141"/>
            <a:ext cx="685800" cy="692754"/>
          </a:xfrm>
          <a:prstGeom prst="rect">
            <a:avLst/>
          </a:prstGeom>
        </p:spPr>
      </p:pic>
    </p:spTree>
    <p:extLst>
      <p:ext uri="{BB962C8B-B14F-4D97-AF65-F5344CB8AC3E}">
        <p14:creationId xmlns:p14="http://schemas.microsoft.com/office/powerpoint/2010/main" val="22772320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FF42FEB-3482-49A8-A22B-19F373AB1BF6}"/>
              </a:ext>
            </a:extLst>
          </p:cNvPr>
          <p:cNvSpPr>
            <a:spLocks noGrp="1"/>
          </p:cNvSpPr>
          <p:nvPr>
            <p:ph idx="1"/>
          </p:nvPr>
        </p:nvSpPr>
        <p:spPr>
          <a:xfrm>
            <a:off x="838200" y="2556575"/>
            <a:ext cx="10515600" cy="1092479"/>
          </a:xfrm>
        </p:spPr>
        <p:txBody>
          <a:bodyPr>
            <a:noAutofit/>
          </a:bodyPr>
          <a:lstStyle/>
          <a:p>
            <a:pPr marL="0" indent="0" algn="ctr">
              <a:buNone/>
            </a:pPr>
            <a:r>
              <a:rPr lang="en-US" sz="6000" dirty="0">
                <a:solidFill>
                  <a:srgbClr val="005789"/>
                </a:solidFill>
                <a:latin typeface="Arial" panose="020B0604020202020204" pitchFamily="34" charset="0"/>
                <a:ea typeface="Lato Semibold" panose="020F0502020204030203" pitchFamily="34" charset="0"/>
                <a:cs typeface="Arial" panose="020B0604020202020204" pitchFamily="34" charset="0"/>
              </a:rPr>
              <a:t>Questions?</a:t>
            </a:r>
          </a:p>
        </p:txBody>
      </p:sp>
      <p:sp>
        <p:nvSpPr>
          <p:cNvPr id="2" name="Content Placeholder 2">
            <a:extLst>
              <a:ext uri="{FF2B5EF4-FFF2-40B4-BE49-F238E27FC236}">
                <a16:creationId xmlns:a16="http://schemas.microsoft.com/office/drawing/2014/main" id="{8A42ED62-7421-6D1C-0196-C908F3BEA4C1}"/>
              </a:ext>
            </a:extLst>
          </p:cNvPr>
          <p:cNvSpPr txBox="1">
            <a:spLocks/>
          </p:cNvSpPr>
          <p:nvPr/>
        </p:nvSpPr>
        <p:spPr>
          <a:xfrm>
            <a:off x="838200" y="3917289"/>
            <a:ext cx="10515600" cy="26685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Lato Light" panose="020F0502020204030203"/>
                <a:ea typeface="Lato Light" panose="020F0502020204030203"/>
                <a:cs typeface="Lato Light" panose="020F0502020204030203"/>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Lato Light" panose="020F0502020204030203"/>
                <a:ea typeface="Lato Light" panose="020F0502020204030203"/>
                <a:cs typeface="Lato Light" panose="020F0502020204030203"/>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Lato Light" panose="020F0502020204030203"/>
                <a:ea typeface="Lato Light" panose="020F0502020204030203"/>
                <a:cs typeface="Lato Light" panose="020F0502020204030203"/>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Lato Light" panose="020F0502020204030203"/>
                <a:ea typeface="Lato Light" panose="020F0502020204030203"/>
                <a:cs typeface="Lato Light" panose="020F0502020204030203"/>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Lato Light" panose="020F0502020204030203"/>
                <a:ea typeface="Lato Light" panose="020F0502020204030203"/>
                <a:cs typeface="Lato Light" panose="020F0502020204030203"/>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endParaRPr lang="en-US" sz="3200" dirty="0">
              <a:solidFill>
                <a:srgbClr val="005789"/>
              </a:solidFill>
              <a:highlight>
                <a:srgbClr val="FFFF00"/>
              </a:highlight>
              <a:latin typeface="Arial" panose="020B0604020202020204" pitchFamily="34" charset="0"/>
              <a:ea typeface="Lato Semibold" panose="020F0502020204030203" pitchFamily="34" charset="0"/>
              <a:cs typeface="Arial" panose="020B0604020202020204" pitchFamily="34" charset="0"/>
            </a:endParaRPr>
          </a:p>
        </p:txBody>
      </p:sp>
    </p:spTree>
    <p:extLst>
      <p:ext uri="{BB962C8B-B14F-4D97-AF65-F5344CB8AC3E}">
        <p14:creationId xmlns:p14="http://schemas.microsoft.com/office/powerpoint/2010/main" val="10367251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3">
            <a:extLst>
              <a:ext uri="{FF2B5EF4-FFF2-40B4-BE49-F238E27FC236}">
                <a16:creationId xmlns:a16="http://schemas.microsoft.com/office/drawing/2014/main" id="{82F2030B-445B-F941-BCEA-C241CDB4E526}"/>
              </a:ext>
            </a:extLst>
          </p:cNvPr>
          <p:cNvSpPr>
            <a:spLocks noGrp="1" noChangeArrowheads="1"/>
          </p:cNvSpPr>
          <p:nvPr>
            <p:ph type="title"/>
          </p:nvPr>
        </p:nvSpPr>
        <p:spPr>
          <a:xfrm>
            <a:off x="838200" y="0"/>
            <a:ext cx="10515600" cy="1325563"/>
          </a:xfrm>
        </p:spPr>
        <p:txBody>
          <a:bodyPr/>
          <a:lstStyle/>
          <a:p>
            <a:r>
              <a:rPr lang="en-US" altLang="en-US" dirty="0"/>
              <a:t>Bureau of Indian Education (BIE)</a:t>
            </a:r>
          </a:p>
        </p:txBody>
      </p:sp>
      <p:sp>
        <p:nvSpPr>
          <p:cNvPr id="9218" name="Content Placeholder 4">
            <a:extLst>
              <a:ext uri="{FF2B5EF4-FFF2-40B4-BE49-F238E27FC236}">
                <a16:creationId xmlns:a16="http://schemas.microsoft.com/office/drawing/2014/main" id="{A5D97837-B00E-5E4C-8DE4-F685AE6B924B}"/>
              </a:ext>
            </a:extLst>
          </p:cNvPr>
          <p:cNvSpPr>
            <a:spLocks noGrp="1" noChangeArrowheads="1"/>
          </p:cNvSpPr>
          <p:nvPr>
            <p:ph idx="1"/>
          </p:nvPr>
        </p:nvSpPr>
        <p:spPr>
          <a:xfrm>
            <a:off x="838200" y="1043250"/>
            <a:ext cx="10515600" cy="2484356"/>
          </a:xfrm>
        </p:spPr>
        <p:txBody>
          <a:bodyPr/>
          <a:lstStyle/>
          <a:p>
            <a:r>
              <a:rPr lang="en-US" altLang="en-US" sz="2400" dirty="0">
                <a:latin typeface="Arial"/>
                <a:cs typeface="Arial"/>
              </a:rPr>
              <a:t>Aurelia Shorty, Education Program Specialist (Assessment &amp; Accountability)</a:t>
            </a:r>
          </a:p>
          <a:p>
            <a:r>
              <a:rPr lang="en-US" altLang="en-US" sz="2400" dirty="0">
                <a:latin typeface="Arial"/>
                <a:cs typeface="Arial"/>
              </a:rPr>
              <a:t>Dr. Carmelia Becenti</a:t>
            </a:r>
            <a:r>
              <a:rPr lang="en-US" altLang="en-US" sz="2400" dirty="0"/>
              <a:t>, </a:t>
            </a:r>
            <a:r>
              <a:rPr lang="en-US" sz="2400" b="0" i="0" dirty="0">
                <a:solidFill>
                  <a:srgbClr val="1F1F1F"/>
                </a:solidFill>
                <a:effectLst/>
              </a:rPr>
              <a:t>Chief Academic Officer</a:t>
            </a:r>
            <a:endParaRPr lang="en-US" altLang="en-US" sz="2400" dirty="0"/>
          </a:p>
          <a:p>
            <a:r>
              <a:rPr lang="en-US" sz="2400" dirty="0">
                <a:solidFill>
                  <a:srgbClr val="242424"/>
                </a:solidFill>
                <a:effectLst/>
                <a:ea typeface="Times New Roman" panose="02020603050405020304" pitchFamily="18" charset="0"/>
              </a:rPr>
              <a:t>Dr. Douglas </a:t>
            </a:r>
            <a:r>
              <a:rPr lang="en-US" sz="2400" dirty="0" err="1">
                <a:solidFill>
                  <a:srgbClr val="242424"/>
                </a:solidFill>
                <a:effectLst/>
                <a:ea typeface="Times New Roman" panose="02020603050405020304" pitchFamily="18" charset="0"/>
              </a:rPr>
              <a:t>Clauschee</a:t>
            </a:r>
            <a:r>
              <a:rPr lang="en-US" sz="2400" dirty="0">
                <a:solidFill>
                  <a:srgbClr val="242424"/>
                </a:solidFill>
                <a:effectLst/>
                <a:ea typeface="Times New Roman" panose="02020603050405020304" pitchFamily="18" charset="0"/>
              </a:rPr>
              <a:t>, </a:t>
            </a:r>
            <a:r>
              <a:rPr lang="en-US" sz="2400" b="0" i="0" dirty="0">
                <a:solidFill>
                  <a:srgbClr val="1F1F1F"/>
                </a:solidFill>
                <a:effectLst/>
              </a:rPr>
              <a:t>Educational Research Analyst</a:t>
            </a:r>
            <a:r>
              <a:rPr lang="en-US" sz="2400" dirty="0">
                <a:solidFill>
                  <a:srgbClr val="242424"/>
                </a:solidFill>
                <a:effectLst/>
                <a:ea typeface="Times New Roman" panose="02020603050405020304" pitchFamily="18" charset="0"/>
              </a:rPr>
              <a:t>  </a:t>
            </a:r>
            <a:endParaRPr lang="en-US" altLang="en-US" sz="2400" dirty="0"/>
          </a:p>
          <a:p>
            <a:r>
              <a:rPr lang="en-US" altLang="en-US" sz="2400" dirty="0">
                <a:latin typeface="Arial"/>
                <a:cs typeface="Arial"/>
              </a:rPr>
              <a:t>Dr. BJ Howerton, </a:t>
            </a:r>
            <a:r>
              <a:rPr lang="en-US" sz="2400" b="0" i="0" dirty="0">
                <a:solidFill>
                  <a:srgbClr val="1F1F1F"/>
                </a:solidFill>
                <a:effectLst/>
              </a:rPr>
              <a:t>CAO-Program Analyst</a:t>
            </a:r>
            <a:endParaRPr lang="en-US" altLang="en-US" sz="2400" dirty="0"/>
          </a:p>
          <a:p>
            <a:r>
              <a:rPr lang="en-US" altLang="en-US" sz="2400" dirty="0">
                <a:latin typeface="Arial"/>
                <a:cs typeface="Arial"/>
              </a:rPr>
              <a:t>Don Griffin, Section 504 Program Coordinator</a:t>
            </a:r>
          </a:p>
        </p:txBody>
      </p:sp>
      <p:sp>
        <p:nvSpPr>
          <p:cNvPr id="4" name="Title 3">
            <a:extLst>
              <a:ext uri="{FF2B5EF4-FFF2-40B4-BE49-F238E27FC236}">
                <a16:creationId xmlns:a16="http://schemas.microsoft.com/office/drawing/2014/main" id="{1B91DA06-CC8E-4419-ACF9-374098E344E7}"/>
              </a:ext>
            </a:extLst>
          </p:cNvPr>
          <p:cNvSpPr txBox="1">
            <a:spLocks noChangeArrowheads="1"/>
          </p:cNvSpPr>
          <p:nvPr/>
        </p:nvSpPr>
        <p:spPr bwMode="auto">
          <a:xfrm>
            <a:off x="838200" y="3639656"/>
            <a:ext cx="1051560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lnSpc>
                <a:spcPct val="90000"/>
              </a:lnSpc>
              <a:spcBef>
                <a:spcPct val="0"/>
              </a:spcBef>
              <a:spcAft>
                <a:spcPct val="0"/>
              </a:spcAft>
              <a:defRPr sz="4800" kern="1200">
                <a:solidFill>
                  <a:schemeClr val="tx1"/>
                </a:solidFill>
                <a:latin typeface="Georgia" panose="02040502050405020303" pitchFamily="18" charset="0"/>
                <a:ea typeface="+mj-ea"/>
                <a:cs typeface="+mj-cs"/>
              </a:defRPr>
            </a:lvl1pPr>
            <a:lvl2pPr algn="l" rtl="0" eaLnBrk="1" fontAlgn="base" hangingPunct="1">
              <a:lnSpc>
                <a:spcPct val="90000"/>
              </a:lnSpc>
              <a:spcBef>
                <a:spcPct val="0"/>
              </a:spcBef>
              <a:spcAft>
                <a:spcPct val="0"/>
              </a:spcAft>
              <a:defRPr sz="4800">
                <a:solidFill>
                  <a:schemeClr val="tx1"/>
                </a:solidFill>
                <a:latin typeface="Georgia" panose="02040502050405020303" pitchFamily="18" charset="0"/>
              </a:defRPr>
            </a:lvl2pPr>
            <a:lvl3pPr algn="l" rtl="0" eaLnBrk="1" fontAlgn="base" hangingPunct="1">
              <a:lnSpc>
                <a:spcPct val="90000"/>
              </a:lnSpc>
              <a:spcBef>
                <a:spcPct val="0"/>
              </a:spcBef>
              <a:spcAft>
                <a:spcPct val="0"/>
              </a:spcAft>
              <a:defRPr sz="4800">
                <a:solidFill>
                  <a:schemeClr val="tx1"/>
                </a:solidFill>
                <a:latin typeface="Georgia" panose="02040502050405020303" pitchFamily="18" charset="0"/>
              </a:defRPr>
            </a:lvl3pPr>
            <a:lvl4pPr algn="l" rtl="0" eaLnBrk="1" fontAlgn="base" hangingPunct="1">
              <a:lnSpc>
                <a:spcPct val="90000"/>
              </a:lnSpc>
              <a:spcBef>
                <a:spcPct val="0"/>
              </a:spcBef>
              <a:spcAft>
                <a:spcPct val="0"/>
              </a:spcAft>
              <a:defRPr sz="4800">
                <a:solidFill>
                  <a:schemeClr val="tx1"/>
                </a:solidFill>
                <a:latin typeface="Georgia" panose="02040502050405020303" pitchFamily="18" charset="0"/>
              </a:defRPr>
            </a:lvl4pPr>
            <a:lvl5pPr algn="l" rtl="0" eaLnBrk="1" fontAlgn="base" hangingPunct="1">
              <a:lnSpc>
                <a:spcPct val="90000"/>
              </a:lnSpc>
              <a:spcBef>
                <a:spcPct val="0"/>
              </a:spcBef>
              <a:spcAft>
                <a:spcPct val="0"/>
              </a:spcAft>
              <a:defRPr sz="4800">
                <a:solidFill>
                  <a:schemeClr val="tx1"/>
                </a:solidFill>
                <a:latin typeface="Georgia" panose="02040502050405020303" pitchFamily="18" charset="0"/>
              </a:defRPr>
            </a:lvl5pPr>
            <a:lvl6pPr marL="457200" algn="l" rtl="0" eaLnBrk="1" fontAlgn="base" hangingPunct="1">
              <a:lnSpc>
                <a:spcPct val="90000"/>
              </a:lnSpc>
              <a:spcBef>
                <a:spcPct val="0"/>
              </a:spcBef>
              <a:spcAft>
                <a:spcPct val="0"/>
              </a:spcAft>
              <a:defRPr sz="4800">
                <a:solidFill>
                  <a:schemeClr val="tx1"/>
                </a:solidFill>
                <a:latin typeface="Georgia" panose="02040502050405020303" pitchFamily="18" charset="0"/>
              </a:defRPr>
            </a:lvl6pPr>
            <a:lvl7pPr marL="914400" algn="l" rtl="0" eaLnBrk="1" fontAlgn="base" hangingPunct="1">
              <a:lnSpc>
                <a:spcPct val="90000"/>
              </a:lnSpc>
              <a:spcBef>
                <a:spcPct val="0"/>
              </a:spcBef>
              <a:spcAft>
                <a:spcPct val="0"/>
              </a:spcAft>
              <a:defRPr sz="4800">
                <a:solidFill>
                  <a:schemeClr val="tx1"/>
                </a:solidFill>
                <a:latin typeface="Georgia" panose="02040502050405020303" pitchFamily="18" charset="0"/>
              </a:defRPr>
            </a:lvl7pPr>
            <a:lvl8pPr marL="1371600" algn="l" rtl="0" eaLnBrk="1" fontAlgn="base" hangingPunct="1">
              <a:lnSpc>
                <a:spcPct val="90000"/>
              </a:lnSpc>
              <a:spcBef>
                <a:spcPct val="0"/>
              </a:spcBef>
              <a:spcAft>
                <a:spcPct val="0"/>
              </a:spcAft>
              <a:defRPr sz="4800">
                <a:solidFill>
                  <a:schemeClr val="tx1"/>
                </a:solidFill>
                <a:latin typeface="Georgia" panose="02040502050405020303" pitchFamily="18" charset="0"/>
              </a:defRPr>
            </a:lvl8pPr>
            <a:lvl9pPr marL="1828800" algn="l" rtl="0" eaLnBrk="1" fontAlgn="base" hangingPunct="1">
              <a:lnSpc>
                <a:spcPct val="90000"/>
              </a:lnSpc>
              <a:spcBef>
                <a:spcPct val="0"/>
              </a:spcBef>
              <a:spcAft>
                <a:spcPct val="0"/>
              </a:spcAft>
              <a:defRPr sz="4800">
                <a:solidFill>
                  <a:schemeClr val="tx1"/>
                </a:solidFill>
                <a:latin typeface="Georgia" panose="02040502050405020303" pitchFamily="18"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altLang="en-US" sz="4800" b="0" i="0" u="none" strike="noStrike" kern="1200" cap="none" spc="0" normalizeH="0" baseline="0" noProof="0" dirty="0">
                <a:ln>
                  <a:noFill/>
                </a:ln>
                <a:solidFill>
                  <a:srgbClr val="1A1A1A"/>
                </a:solidFill>
                <a:effectLst/>
                <a:uLnTx/>
                <a:uFillTx/>
                <a:latin typeface="Georgia" panose="02040502050405020303" pitchFamily="18" charset="0"/>
                <a:ea typeface="+mj-ea"/>
                <a:cs typeface="+mj-cs"/>
              </a:rPr>
              <a:t>Cognia</a:t>
            </a:r>
          </a:p>
        </p:txBody>
      </p:sp>
      <p:sp>
        <p:nvSpPr>
          <p:cNvPr id="5" name="Content Placeholder 4">
            <a:extLst>
              <a:ext uri="{FF2B5EF4-FFF2-40B4-BE49-F238E27FC236}">
                <a16:creationId xmlns:a16="http://schemas.microsoft.com/office/drawing/2014/main" id="{B360CBE7-FB4E-4331-98D8-0F8BF74B8937}"/>
              </a:ext>
            </a:extLst>
          </p:cNvPr>
          <p:cNvSpPr txBox="1">
            <a:spLocks noChangeArrowheads="1"/>
          </p:cNvSpPr>
          <p:nvPr/>
        </p:nvSpPr>
        <p:spPr bwMode="auto">
          <a:xfrm>
            <a:off x="838200" y="4313145"/>
            <a:ext cx="10515600"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Clr>
                <a:srgbClr val="FA554D"/>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rtl="0" eaLnBrk="1" fontAlgn="base" hangingPunct="1">
              <a:lnSpc>
                <a:spcPct val="90000"/>
              </a:lnSpc>
              <a:spcBef>
                <a:spcPts val="500"/>
              </a:spcBef>
              <a:spcAft>
                <a:spcPct val="0"/>
              </a:spcAft>
              <a:buClr>
                <a:schemeClr val="tx2"/>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rtl="0" eaLnBrk="1" fontAlgn="base" hangingPunct="1">
              <a:lnSpc>
                <a:spcPct val="90000"/>
              </a:lnSpc>
              <a:spcBef>
                <a:spcPts val="500"/>
              </a:spcBef>
              <a:spcAft>
                <a:spcPct val="0"/>
              </a:spcAft>
              <a:buClr>
                <a:schemeClr val="tx2"/>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rtl="0" eaLnBrk="1" fontAlgn="base" hangingPunct="1">
              <a:lnSpc>
                <a:spcPct val="90000"/>
              </a:lnSpc>
              <a:spcBef>
                <a:spcPts val="500"/>
              </a:spcBef>
              <a:spcAft>
                <a:spcPct val="0"/>
              </a:spcAft>
              <a:buClr>
                <a:srgbClr val="FF554D"/>
              </a:buClr>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2400" dirty="0">
                <a:latin typeface="Arial"/>
                <a:cs typeface="Arial"/>
              </a:rPr>
              <a:t>Mara Allaire, Program Manager</a:t>
            </a:r>
          </a:p>
          <a:p>
            <a:r>
              <a:rPr lang="en-US" altLang="en-US" sz="2400" dirty="0">
                <a:latin typeface="Arial"/>
                <a:cs typeface="Arial"/>
              </a:rPr>
              <a:t>Sarah McCain, Project Manager</a:t>
            </a:r>
            <a:endParaRPr lang="en-US" altLang="en-US" sz="2400" dirty="0"/>
          </a:p>
        </p:txBody>
      </p:sp>
      <p:sp>
        <p:nvSpPr>
          <p:cNvPr id="2" name="Title 3">
            <a:extLst>
              <a:ext uri="{FF2B5EF4-FFF2-40B4-BE49-F238E27FC236}">
                <a16:creationId xmlns:a16="http://schemas.microsoft.com/office/drawing/2014/main" id="{371DC4E7-1DAC-63CE-50D2-BD42B6A0506A}"/>
              </a:ext>
            </a:extLst>
          </p:cNvPr>
          <p:cNvSpPr txBox="1">
            <a:spLocks noChangeArrowheads="1"/>
          </p:cNvSpPr>
          <p:nvPr/>
        </p:nvSpPr>
        <p:spPr bwMode="auto">
          <a:xfrm>
            <a:off x="838200" y="5129177"/>
            <a:ext cx="1051560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lnSpc>
                <a:spcPct val="90000"/>
              </a:lnSpc>
              <a:spcBef>
                <a:spcPct val="0"/>
              </a:spcBef>
              <a:spcAft>
                <a:spcPct val="0"/>
              </a:spcAft>
              <a:defRPr sz="4800" kern="1200">
                <a:solidFill>
                  <a:schemeClr val="tx1"/>
                </a:solidFill>
                <a:latin typeface="Georgia" panose="02040502050405020303" pitchFamily="18" charset="0"/>
                <a:ea typeface="+mj-ea"/>
                <a:cs typeface="+mj-cs"/>
              </a:defRPr>
            </a:lvl1pPr>
            <a:lvl2pPr algn="l" rtl="0" eaLnBrk="1" fontAlgn="base" hangingPunct="1">
              <a:lnSpc>
                <a:spcPct val="90000"/>
              </a:lnSpc>
              <a:spcBef>
                <a:spcPct val="0"/>
              </a:spcBef>
              <a:spcAft>
                <a:spcPct val="0"/>
              </a:spcAft>
              <a:defRPr sz="4800">
                <a:solidFill>
                  <a:schemeClr val="tx1"/>
                </a:solidFill>
                <a:latin typeface="Georgia" panose="02040502050405020303" pitchFamily="18" charset="0"/>
              </a:defRPr>
            </a:lvl2pPr>
            <a:lvl3pPr algn="l" rtl="0" eaLnBrk="1" fontAlgn="base" hangingPunct="1">
              <a:lnSpc>
                <a:spcPct val="90000"/>
              </a:lnSpc>
              <a:spcBef>
                <a:spcPct val="0"/>
              </a:spcBef>
              <a:spcAft>
                <a:spcPct val="0"/>
              </a:spcAft>
              <a:defRPr sz="4800">
                <a:solidFill>
                  <a:schemeClr val="tx1"/>
                </a:solidFill>
                <a:latin typeface="Georgia" panose="02040502050405020303" pitchFamily="18" charset="0"/>
              </a:defRPr>
            </a:lvl3pPr>
            <a:lvl4pPr algn="l" rtl="0" eaLnBrk="1" fontAlgn="base" hangingPunct="1">
              <a:lnSpc>
                <a:spcPct val="90000"/>
              </a:lnSpc>
              <a:spcBef>
                <a:spcPct val="0"/>
              </a:spcBef>
              <a:spcAft>
                <a:spcPct val="0"/>
              </a:spcAft>
              <a:defRPr sz="4800">
                <a:solidFill>
                  <a:schemeClr val="tx1"/>
                </a:solidFill>
                <a:latin typeface="Georgia" panose="02040502050405020303" pitchFamily="18" charset="0"/>
              </a:defRPr>
            </a:lvl4pPr>
            <a:lvl5pPr algn="l" rtl="0" eaLnBrk="1" fontAlgn="base" hangingPunct="1">
              <a:lnSpc>
                <a:spcPct val="90000"/>
              </a:lnSpc>
              <a:spcBef>
                <a:spcPct val="0"/>
              </a:spcBef>
              <a:spcAft>
                <a:spcPct val="0"/>
              </a:spcAft>
              <a:defRPr sz="4800">
                <a:solidFill>
                  <a:schemeClr val="tx1"/>
                </a:solidFill>
                <a:latin typeface="Georgia" panose="02040502050405020303" pitchFamily="18" charset="0"/>
              </a:defRPr>
            </a:lvl5pPr>
            <a:lvl6pPr marL="457200" algn="l" rtl="0" eaLnBrk="1" fontAlgn="base" hangingPunct="1">
              <a:lnSpc>
                <a:spcPct val="90000"/>
              </a:lnSpc>
              <a:spcBef>
                <a:spcPct val="0"/>
              </a:spcBef>
              <a:spcAft>
                <a:spcPct val="0"/>
              </a:spcAft>
              <a:defRPr sz="4800">
                <a:solidFill>
                  <a:schemeClr val="tx1"/>
                </a:solidFill>
                <a:latin typeface="Georgia" panose="02040502050405020303" pitchFamily="18" charset="0"/>
              </a:defRPr>
            </a:lvl6pPr>
            <a:lvl7pPr marL="914400" algn="l" rtl="0" eaLnBrk="1" fontAlgn="base" hangingPunct="1">
              <a:lnSpc>
                <a:spcPct val="90000"/>
              </a:lnSpc>
              <a:spcBef>
                <a:spcPct val="0"/>
              </a:spcBef>
              <a:spcAft>
                <a:spcPct val="0"/>
              </a:spcAft>
              <a:defRPr sz="4800">
                <a:solidFill>
                  <a:schemeClr val="tx1"/>
                </a:solidFill>
                <a:latin typeface="Georgia" panose="02040502050405020303" pitchFamily="18" charset="0"/>
              </a:defRPr>
            </a:lvl7pPr>
            <a:lvl8pPr marL="1371600" algn="l" rtl="0" eaLnBrk="1" fontAlgn="base" hangingPunct="1">
              <a:lnSpc>
                <a:spcPct val="90000"/>
              </a:lnSpc>
              <a:spcBef>
                <a:spcPct val="0"/>
              </a:spcBef>
              <a:spcAft>
                <a:spcPct val="0"/>
              </a:spcAft>
              <a:defRPr sz="4800">
                <a:solidFill>
                  <a:schemeClr val="tx1"/>
                </a:solidFill>
                <a:latin typeface="Georgia" panose="02040502050405020303" pitchFamily="18" charset="0"/>
              </a:defRPr>
            </a:lvl8pPr>
            <a:lvl9pPr marL="1828800" algn="l" rtl="0" eaLnBrk="1" fontAlgn="base" hangingPunct="1">
              <a:lnSpc>
                <a:spcPct val="90000"/>
              </a:lnSpc>
              <a:spcBef>
                <a:spcPct val="0"/>
              </a:spcBef>
              <a:spcAft>
                <a:spcPct val="0"/>
              </a:spcAft>
              <a:defRPr sz="4800">
                <a:solidFill>
                  <a:schemeClr val="tx1"/>
                </a:solidFill>
                <a:latin typeface="Georgia" panose="02040502050405020303" pitchFamily="18"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altLang="en-US" sz="4800" b="0" i="0" u="none" strike="noStrike" kern="1200" cap="none" spc="0" normalizeH="0" baseline="0" noProof="0" dirty="0">
                <a:ln>
                  <a:noFill/>
                </a:ln>
                <a:solidFill>
                  <a:srgbClr val="1A1A1A"/>
                </a:solidFill>
                <a:effectLst/>
                <a:uLnTx/>
                <a:uFillTx/>
                <a:latin typeface="Georgia" panose="02040502050405020303" pitchFamily="18" charset="0"/>
                <a:ea typeface="+mj-ea"/>
                <a:cs typeface="+mj-cs"/>
              </a:rPr>
              <a:t>eMetric</a:t>
            </a:r>
          </a:p>
        </p:txBody>
      </p:sp>
      <p:sp>
        <p:nvSpPr>
          <p:cNvPr id="3" name="Content Placeholder 4">
            <a:extLst>
              <a:ext uri="{FF2B5EF4-FFF2-40B4-BE49-F238E27FC236}">
                <a16:creationId xmlns:a16="http://schemas.microsoft.com/office/drawing/2014/main" id="{1127D6D9-66E7-AE73-41C8-8B7D06BA6776}"/>
              </a:ext>
            </a:extLst>
          </p:cNvPr>
          <p:cNvSpPr txBox="1">
            <a:spLocks noChangeArrowheads="1"/>
          </p:cNvSpPr>
          <p:nvPr/>
        </p:nvSpPr>
        <p:spPr bwMode="auto">
          <a:xfrm>
            <a:off x="838200" y="5821327"/>
            <a:ext cx="10515600"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Clr>
                <a:srgbClr val="FA554D"/>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rtl="0" eaLnBrk="1" fontAlgn="base" hangingPunct="1">
              <a:lnSpc>
                <a:spcPct val="90000"/>
              </a:lnSpc>
              <a:spcBef>
                <a:spcPts val="500"/>
              </a:spcBef>
              <a:spcAft>
                <a:spcPct val="0"/>
              </a:spcAft>
              <a:buClr>
                <a:schemeClr val="tx2"/>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rtl="0" eaLnBrk="1" fontAlgn="base" hangingPunct="1">
              <a:lnSpc>
                <a:spcPct val="90000"/>
              </a:lnSpc>
              <a:spcBef>
                <a:spcPts val="500"/>
              </a:spcBef>
              <a:spcAft>
                <a:spcPct val="0"/>
              </a:spcAft>
              <a:buClr>
                <a:schemeClr val="tx2"/>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rtl="0" eaLnBrk="1" fontAlgn="base" hangingPunct="1">
              <a:lnSpc>
                <a:spcPct val="90000"/>
              </a:lnSpc>
              <a:spcBef>
                <a:spcPts val="500"/>
              </a:spcBef>
              <a:spcAft>
                <a:spcPct val="0"/>
              </a:spcAft>
              <a:buClr>
                <a:srgbClr val="FF554D"/>
              </a:buClr>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base" latinLnBrk="0" hangingPunct="1">
              <a:lnSpc>
                <a:spcPct val="90000"/>
              </a:lnSpc>
              <a:spcBef>
                <a:spcPts val="1000"/>
              </a:spcBef>
              <a:spcAft>
                <a:spcPct val="0"/>
              </a:spcAft>
              <a:buClr>
                <a:srgbClr val="FA554D"/>
              </a:buClr>
              <a:buSzTx/>
              <a:buFont typeface="Arial" panose="020B0604020202020204" pitchFamily="34" charset="0"/>
              <a:buChar char="•"/>
              <a:tabLst/>
              <a:defRPr/>
            </a:pPr>
            <a:r>
              <a:rPr kumimoji="0" lang="en-US" altLang="en-US" sz="2400" b="0" i="0" u="none" strike="noStrike" kern="1200" cap="none" spc="0" normalizeH="0" baseline="0" noProof="0" dirty="0">
                <a:ln>
                  <a:noFill/>
                </a:ln>
                <a:solidFill>
                  <a:srgbClr val="1A1A1A"/>
                </a:solidFill>
                <a:effectLst/>
                <a:uLnTx/>
                <a:uFillTx/>
                <a:latin typeface="Arial"/>
                <a:ea typeface="+mn-ea"/>
                <a:cs typeface="Arial"/>
              </a:rPr>
              <a:t>Aa</a:t>
            </a:r>
            <a:r>
              <a:rPr lang="en-US" altLang="en-US" sz="2400" dirty="0" err="1">
                <a:solidFill>
                  <a:srgbClr val="1A1A1A"/>
                </a:solidFill>
                <a:latin typeface="Arial"/>
                <a:cs typeface="Arial"/>
              </a:rPr>
              <a:t>rti</a:t>
            </a:r>
            <a:r>
              <a:rPr lang="en-US" altLang="en-US" sz="2400" dirty="0">
                <a:solidFill>
                  <a:srgbClr val="1A1A1A"/>
                </a:solidFill>
                <a:latin typeface="Arial"/>
                <a:cs typeface="Arial"/>
              </a:rPr>
              <a:t> Jagtap</a:t>
            </a:r>
            <a:r>
              <a:rPr kumimoji="0" lang="en-US" altLang="en-US" sz="2400" b="0" i="0" u="none" strike="noStrike" kern="1200" cap="none" spc="0" normalizeH="0" baseline="0" noProof="0" dirty="0">
                <a:ln>
                  <a:noFill/>
                </a:ln>
                <a:solidFill>
                  <a:srgbClr val="1A1A1A"/>
                </a:solidFill>
                <a:effectLst/>
                <a:uLnTx/>
                <a:uFillTx/>
                <a:latin typeface="Arial"/>
                <a:ea typeface="+mn-ea"/>
                <a:cs typeface="Arial"/>
              </a:rPr>
              <a:t>, Project Manager</a:t>
            </a:r>
          </a:p>
          <a:p>
            <a:pPr marL="228600" marR="0" lvl="0" indent="-228600" algn="l" defTabSz="914400" rtl="0" eaLnBrk="1" fontAlgn="base" latinLnBrk="0" hangingPunct="1">
              <a:lnSpc>
                <a:spcPct val="90000"/>
              </a:lnSpc>
              <a:spcBef>
                <a:spcPts val="1000"/>
              </a:spcBef>
              <a:spcAft>
                <a:spcPct val="0"/>
              </a:spcAft>
              <a:buClr>
                <a:srgbClr val="FA554D"/>
              </a:buClr>
              <a:buSzTx/>
              <a:buFont typeface="Arial" panose="020B0604020202020204" pitchFamily="34" charset="0"/>
              <a:buChar char="•"/>
              <a:tabLst/>
              <a:defRPr/>
            </a:pPr>
            <a:r>
              <a:rPr kumimoji="0" lang="en-US" altLang="en-US" sz="2400" b="0" i="0" u="none" strike="noStrike" kern="1200" cap="none" spc="0" normalizeH="0" baseline="0" noProof="0" dirty="0">
                <a:ln>
                  <a:noFill/>
                </a:ln>
                <a:solidFill>
                  <a:srgbClr val="1A1A1A"/>
                </a:solidFill>
                <a:effectLst/>
                <a:uLnTx/>
                <a:uFillTx/>
                <a:latin typeface="Arial"/>
                <a:ea typeface="+mn-ea"/>
                <a:cs typeface="Arial"/>
              </a:rPr>
              <a:t>Kaelee Harper, Senior Support Center Manager</a:t>
            </a:r>
            <a:endParaRPr kumimoji="0" lang="en-US" altLang="en-US" sz="2400" b="0" i="0" u="none" strike="noStrike" kern="1200" cap="none" spc="0" normalizeH="0" baseline="0" noProof="0" dirty="0">
              <a:ln>
                <a:noFill/>
              </a:ln>
              <a:solidFill>
                <a:srgbClr val="1A1A1A"/>
              </a:solidFill>
              <a:effectLst/>
              <a:uLnTx/>
              <a:uFillTx/>
              <a:ea typeface="+mn-ea"/>
            </a:endParaRPr>
          </a:p>
        </p:txBody>
      </p:sp>
    </p:spTree>
    <p:extLst>
      <p:ext uri="{BB962C8B-B14F-4D97-AF65-F5344CB8AC3E}">
        <p14:creationId xmlns:p14="http://schemas.microsoft.com/office/powerpoint/2010/main" val="3268202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CFD0A-264A-4DB6-935E-AFD077A3DAFD}"/>
              </a:ext>
            </a:extLst>
          </p:cNvPr>
          <p:cNvSpPr>
            <a:spLocks noGrp="1"/>
          </p:cNvSpPr>
          <p:nvPr>
            <p:ph type="ctrTitle"/>
          </p:nvPr>
        </p:nvSpPr>
        <p:spPr>
          <a:xfrm>
            <a:off x="1524000" y="1891875"/>
            <a:ext cx="9144000" cy="2387600"/>
          </a:xfrm>
        </p:spPr>
        <p:txBody>
          <a:bodyPr>
            <a:noAutofit/>
          </a:bodyPr>
          <a:lstStyle/>
          <a:p>
            <a:r>
              <a:rPr lang="en-US" sz="4400" dirty="0">
                <a:latin typeface="Arial" panose="020B0604020202020204" pitchFamily="34" charset="0"/>
                <a:cs typeface="Arial" panose="020B0604020202020204" pitchFamily="34" charset="0"/>
              </a:rPr>
              <a:t>Bureau of Indian Education </a:t>
            </a:r>
            <a:br>
              <a:rPr lang="en-US" sz="4400" dirty="0">
                <a:latin typeface="Arial" panose="020B0604020202020204" pitchFamily="34" charset="0"/>
                <a:cs typeface="Arial" panose="020B0604020202020204" pitchFamily="34" charset="0"/>
              </a:rPr>
            </a:br>
            <a:r>
              <a:rPr lang="en-US" sz="4400" dirty="0">
                <a:latin typeface="Arial" panose="020B0604020202020204" pitchFamily="34" charset="0"/>
                <a:cs typeface="Arial" panose="020B0604020202020204" pitchFamily="34" charset="0"/>
              </a:rPr>
              <a:t>Science Assessment </a:t>
            </a:r>
            <a:br>
              <a:rPr lang="en-US" sz="4400" dirty="0">
                <a:latin typeface="Arial" panose="020B0604020202020204" pitchFamily="34" charset="0"/>
                <a:cs typeface="Arial" panose="020B0604020202020204" pitchFamily="34" charset="0"/>
              </a:rPr>
            </a:br>
            <a:br>
              <a:rPr lang="en-US" sz="4400" dirty="0">
                <a:latin typeface="Arial" panose="020B0604020202020204" pitchFamily="34" charset="0"/>
                <a:cs typeface="Arial" panose="020B0604020202020204" pitchFamily="34" charset="0"/>
              </a:rPr>
            </a:br>
            <a:r>
              <a:rPr lang="en-US" sz="3600" b="0" dirty="0">
                <a:latin typeface="Arial" panose="020B0604020202020204" pitchFamily="34" charset="0"/>
                <a:cs typeface="Arial" panose="020B0604020202020204" pitchFamily="34" charset="0"/>
              </a:rPr>
              <a:t>Spring 2024 Kiosk Training</a:t>
            </a:r>
          </a:p>
        </p:txBody>
      </p:sp>
      <p:pic>
        <p:nvPicPr>
          <p:cNvPr id="6" name="Picture 5" descr="Logo&#10;&#10;Description automatically generated">
            <a:extLst>
              <a:ext uri="{FF2B5EF4-FFF2-40B4-BE49-F238E27FC236}">
                <a16:creationId xmlns:a16="http://schemas.microsoft.com/office/drawing/2014/main" id="{9312CF84-63EB-2852-6040-28974774E7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45155"/>
            <a:ext cx="2037030" cy="2037030"/>
          </a:xfrm>
          <a:prstGeom prst="rect">
            <a:avLst/>
          </a:prstGeom>
        </p:spPr>
      </p:pic>
    </p:spTree>
    <p:extLst>
      <p:ext uri="{BB962C8B-B14F-4D97-AF65-F5344CB8AC3E}">
        <p14:creationId xmlns:p14="http://schemas.microsoft.com/office/powerpoint/2010/main" val="42347721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FCFD4-426A-4FD1-AD9E-9E8D21713CE5}"/>
              </a:ext>
            </a:extLst>
          </p:cNvPr>
          <p:cNvSpPr>
            <a:spLocks noGrp="1"/>
          </p:cNvSpPr>
          <p:nvPr>
            <p:ph type="title"/>
          </p:nvPr>
        </p:nvSpPr>
        <p:spPr/>
        <p:txBody>
          <a:bodyPr/>
          <a:lstStyle/>
          <a:p>
            <a:r>
              <a:rPr lang="en-US" b="0" dirty="0">
                <a:latin typeface="Arial" panose="020B0604020202020204" pitchFamily="34" charset="0"/>
                <a:cs typeface="Arial" panose="020B0604020202020204" pitchFamily="34" charset="0"/>
              </a:rPr>
              <a:t>Agenda</a:t>
            </a:r>
          </a:p>
        </p:txBody>
      </p:sp>
      <p:sp>
        <p:nvSpPr>
          <p:cNvPr id="3" name="Content Placeholder 2">
            <a:extLst>
              <a:ext uri="{FF2B5EF4-FFF2-40B4-BE49-F238E27FC236}">
                <a16:creationId xmlns:a16="http://schemas.microsoft.com/office/drawing/2014/main" id="{42327AC3-65A8-46E3-841C-11758C7FE671}"/>
              </a:ext>
            </a:extLst>
          </p:cNvPr>
          <p:cNvSpPr>
            <a:spLocks noGrp="1"/>
          </p:cNvSpPr>
          <p:nvPr>
            <p:ph idx="1"/>
          </p:nvPr>
        </p:nvSpPr>
        <p:spPr/>
        <p:txBody>
          <a:bodyPr>
            <a:normAutofit/>
          </a:bodyPr>
          <a:lstStyle/>
          <a:p>
            <a:r>
              <a:rPr lang="en-US" dirty="0">
                <a:latin typeface="Arial" panose="020B0604020202020204" pitchFamily="34" charset="0"/>
                <a:ea typeface="Lato Semibold" panose="020F0502020204030203" pitchFamily="34" charset="0"/>
                <a:cs typeface="Arial" panose="020B0604020202020204" pitchFamily="34" charset="0"/>
              </a:rPr>
              <a:t>Key Dates</a:t>
            </a:r>
          </a:p>
          <a:p>
            <a:r>
              <a:rPr lang="en-US" dirty="0">
                <a:latin typeface="Arial" panose="020B0604020202020204" pitchFamily="34" charset="0"/>
                <a:ea typeface="Lato Semibold" panose="020F0502020204030203" pitchFamily="34" charset="0"/>
                <a:cs typeface="Arial" panose="020B0604020202020204" pitchFamily="34" charset="0"/>
              </a:rPr>
              <a:t>Overview of System and Testing Process</a:t>
            </a:r>
          </a:p>
          <a:p>
            <a:r>
              <a:rPr lang="en-US" dirty="0">
                <a:latin typeface="Arial" panose="020B0604020202020204" pitchFamily="34" charset="0"/>
                <a:ea typeface="Lato Semibold" panose="020F0502020204030203" pitchFamily="34" charset="0"/>
                <a:cs typeface="Arial" panose="020B0604020202020204" pitchFamily="34" charset="0"/>
              </a:rPr>
              <a:t>User Management</a:t>
            </a:r>
          </a:p>
          <a:p>
            <a:r>
              <a:rPr lang="en-US" dirty="0">
                <a:latin typeface="Arial" panose="020B0604020202020204" pitchFamily="34" charset="0"/>
                <a:ea typeface="Lato Semibold" panose="020F0502020204030203" pitchFamily="34" charset="0"/>
                <a:cs typeface="Arial" panose="020B0604020202020204" pitchFamily="34" charset="0"/>
              </a:rPr>
              <a:t>Site Technology Preparation and Network Requirements</a:t>
            </a:r>
          </a:p>
          <a:p>
            <a:pPr lvl="1"/>
            <a:r>
              <a:rPr lang="en-US" dirty="0">
                <a:latin typeface="Arial" panose="020B0604020202020204" pitchFamily="34" charset="0"/>
                <a:ea typeface="Lato Semibold" panose="020F0502020204030203" pitchFamily="34" charset="0"/>
                <a:cs typeface="Arial" panose="020B0604020202020204" pitchFamily="34" charset="0"/>
              </a:rPr>
              <a:t>Technology Requirements</a:t>
            </a:r>
          </a:p>
          <a:p>
            <a:pPr lvl="1"/>
            <a:r>
              <a:rPr lang="en-US" dirty="0">
                <a:latin typeface="Arial" panose="020B0604020202020204" pitchFamily="34" charset="0"/>
                <a:ea typeface="Lato Semibold" panose="020F0502020204030203" pitchFamily="34" charset="0"/>
                <a:cs typeface="Arial" panose="020B0604020202020204" pitchFamily="34" charset="0"/>
              </a:rPr>
              <a:t>Site Readiness Procedure</a:t>
            </a:r>
          </a:p>
          <a:p>
            <a:pPr lvl="1"/>
            <a:r>
              <a:rPr lang="en-US" dirty="0">
                <a:latin typeface="Arial" panose="020B0604020202020204" pitchFamily="34" charset="0"/>
                <a:ea typeface="Lato Semibold" panose="020F0502020204030203" pitchFamily="34" charset="0"/>
                <a:cs typeface="Arial" panose="020B0604020202020204" pitchFamily="34" charset="0"/>
              </a:rPr>
              <a:t>Features for Reliable and Secure Testing</a:t>
            </a:r>
          </a:p>
          <a:p>
            <a:r>
              <a:rPr lang="en-US" dirty="0">
                <a:latin typeface="Arial" panose="020B0604020202020204" pitchFamily="34" charset="0"/>
                <a:ea typeface="Lato Semibold" panose="020F0502020204030203" pitchFamily="34" charset="0"/>
                <a:cs typeface="Arial" panose="020B0604020202020204" pitchFamily="34" charset="0"/>
              </a:rPr>
              <a:t>Additional Training Resources</a:t>
            </a:r>
          </a:p>
          <a:p>
            <a:r>
              <a:rPr lang="en-US" dirty="0">
                <a:latin typeface="Arial" panose="020B0604020202020204" pitchFamily="34" charset="0"/>
                <a:ea typeface="Lato Semibold" panose="020F0502020204030203" pitchFamily="34" charset="0"/>
                <a:cs typeface="Arial" panose="020B0604020202020204" pitchFamily="34" charset="0"/>
              </a:rPr>
              <a:t>Reminders</a:t>
            </a:r>
          </a:p>
        </p:txBody>
      </p:sp>
    </p:spTree>
    <p:extLst>
      <p:ext uri="{BB962C8B-B14F-4D97-AF65-F5344CB8AC3E}">
        <p14:creationId xmlns:p14="http://schemas.microsoft.com/office/powerpoint/2010/main" val="31616673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27968-6154-4574-ACA1-D83EDFEB6E78}"/>
              </a:ext>
            </a:extLst>
          </p:cNvPr>
          <p:cNvSpPr>
            <a:spLocks noGrp="1"/>
          </p:cNvSpPr>
          <p:nvPr>
            <p:ph type="title"/>
          </p:nvPr>
        </p:nvSpPr>
        <p:spPr/>
        <p:txBody>
          <a:bodyPr/>
          <a:lstStyle/>
          <a:p>
            <a:r>
              <a:rPr lang="en-US" b="0" dirty="0">
                <a:latin typeface="Arial" panose="020B0604020202020204" pitchFamily="34" charset="0"/>
                <a:cs typeface="Arial" panose="020B0604020202020204" pitchFamily="34" charset="0"/>
              </a:rPr>
              <a:t>Key Dates</a:t>
            </a:r>
          </a:p>
        </p:txBody>
      </p:sp>
      <p:graphicFrame>
        <p:nvGraphicFramePr>
          <p:cNvPr id="6" name="Table 6">
            <a:extLst>
              <a:ext uri="{FF2B5EF4-FFF2-40B4-BE49-F238E27FC236}">
                <a16:creationId xmlns:a16="http://schemas.microsoft.com/office/drawing/2014/main" id="{06F58D4C-78AE-47F6-AF7E-4B6C479D62E4}"/>
              </a:ext>
            </a:extLst>
          </p:cNvPr>
          <p:cNvGraphicFramePr>
            <a:graphicFrameLocks noGrp="1"/>
          </p:cNvGraphicFramePr>
          <p:nvPr>
            <p:ph idx="1"/>
            <p:extLst>
              <p:ext uri="{D42A27DB-BD31-4B8C-83A1-F6EECF244321}">
                <p14:modId xmlns:p14="http://schemas.microsoft.com/office/powerpoint/2010/main" val="975283665"/>
              </p:ext>
            </p:extLst>
          </p:nvPr>
        </p:nvGraphicFramePr>
        <p:xfrm>
          <a:off x="0" y="1679511"/>
          <a:ext cx="12192000" cy="3177200"/>
        </p:xfrm>
        <a:graphic>
          <a:graphicData uri="http://schemas.openxmlformats.org/drawingml/2006/table">
            <a:tbl>
              <a:tblPr firstRow="1" bandRow="1">
                <a:tableStyleId>{5C22544A-7EE6-4342-B048-85BDC9FD1C3A}</a:tableStyleId>
              </a:tblPr>
              <a:tblGrid>
                <a:gridCol w="6557184">
                  <a:extLst>
                    <a:ext uri="{9D8B030D-6E8A-4147-A177-3AD203B41FA5}">
                      <a16:colId xmlns:a16="http://schemas.microsoft.com/office/drawing/2014/main" val="2404641891"/>
                    </a:ext>
                  </a:extLst>
                </a:gridCol>
                <a:gridCol w="5634816">
                  <a:extLst>
                    <a:ext uri="{9D8B030D-6E8A-4147-A177-3AD203B41FA5}">
                      <a16:colId xmlns:a16="http://schemas.microsoft.com/office/drawing/2014/main" val="3018568718"/>
                    </a:ext>
                  </a:extLst>
                </a:gridCol>
              </a:tblGrid>
              <a:tr h="891200">
                <a:tc gridSpan="2">
                  <a:txBody>
                    <a:bodyPr/>
                    <a:lstStyle/>
                    <a:p>
                      <a:r>
                        <a:rPr lang="en-US" sz="2800" b="0" dirty="0">
                          <a:latin typeface="Arial" panose="020B0604020202020204" pitchFamily="34" charset="0"/>
                          <a:cs typeface="Arial" panose="020B0604020202020204" pitchFamily="34" charset="0"/>
                        </a:rPr>
                        <a:t>Test Preparation Key Dates</a:t>
                      </a:r>
                    </a:p>
                  </a:txBody>
                  <a:tcPr anchor="ctr"/>
                </a:tc>
                <a:tc hMerge="1">
                  <a:txBody>
                    <a:bodyPr/>
                    <a:lstStyle/>
                    <a:p>
                      <a:endParaRPr lang="en-US"/>
                    </a:p>
                  </a:txBody>
                  <a:tcPr/>
                </a:tc>
                <a:extLst>
                  <a:ext uri="{0D108BD9-81ED-4DB2-BD59-A6C34878D82A}">
                    <a16:rowId xmlns:a16="http://schemas.microsoft.com/office/drawing/2014/main" val="2014217690"/>
                  </a:ext>
                </a:extLst>
              </a:tr>
              <a:tr h="427447">
                <a:tc>
                  <a:txBody>
                    <a:bodyPr/>
                    <a:lstStyle/>
                    <a:p>
                      <a:r>
                        <a:rPr lang="en-US" sz="2400" b="0" dirty="0">
                          <a:latin typeface="Arial" panose="020B0604020202020204" pitchFamily="34" charset="0"/>
                          <a:cs typeface="Arial" panose="020B0604020202020204" pitchFamily="34" charset="0"/>
                        </a:rPr>
                        <a:t>Practice tests live</a:t>
                      </a:r>
                    </a:p>
                  </a:txBody>
                  <a:tcPr/>
                </a:tc>
                <a:tc>
                  <a:txBody>
                    <a:bodyPr/>
                    <a:lstStyle/>
                    <a:p>
                      <a:r>
                        <a:rPr lang="en-US" sz="2400" b="0" dirty="0">
                          <a:latin typeface="Arial" panose="020B0604020202020204" pitchFamily="34" charset="0"/>
                          <a:cs typeface="Arial" panose="020B0604020202020204" pitchFamily="34" charset="0"/>
                        </a:rPr>
                        <a:t>All year</a:t>
                      </a:r>
                    </a:p>
                  </a:txBody>
                  <a:tcPr/>
                </a:tc>
                <a:extLst>
                  <a:ext uri="{0D108BD9-81ED-4DB2-BD59-A6C34878D82A}">
                    <a16:rowId xmlns:a16="http://schemas.microsoft.com/office/drawing/2014/main" val="1208878306"/>
                  </a:ext>
                </a:extLst>
              </a:tr>
              <a:tr h="427447">
                <a:tc>
                  <a:txBody>
                    <a:bodyPr/>
                    <a:lstStyle/>
                    <a:p>
                      <a:pPr algn="l"/>
                      <a:r>
                        <a:rPr lang="en-US" sz="2400" b="0" dirty="0">
                          <a:latin typeface="Arial" panose="020B0604020202020204" pitchFamily="34" charset="0"/>
                          <a:cs typeface="Arial" panose="020B0604020202020204" pitchFamily="34" charset="0"/>
                        </a:rPr>
                        <a:t>Portal opens &amp; kiosks available for download</a:t>
                      </a:r>
                    </a:p>
                  </a:txBody>
                  <a:tcPr/>
                </a:tc>
                <a:tc>
                  <a:txBody>
                    <a:bodyPr/>
                    <a:lstStyle/>
                    <a:p>
                      <a:r>
                        <a:rPr lang="en-US" sz="2400" b="0" dirty="0">
                          <a:latin typeface="Arial" panose="020B0604020202020204" pitchFamily="34" charset="0"/>
                          <a:cs typeface="Arial" panose="020B0604020202020204" pitchFamily="34" charset="0"/>
                        </a:rPr>
                        <a:t>September 11</a:t>
                      </a:r>
                      <a:r>
                        <a:rPr lang="en-US" sz="2400" b="0" baseline="0" dirty="0">
                          <a:latin typeface="Arial" panose="020B0604020202020204" pitchFamily="34" charset="0"/>
                          <a:cs typeface="Arial" panose="020B0604020202020204" pitchFamily="34" charset="0"/>
                        </a:rPr>
                        <a:t>, 2023</a:t>
                      </a:r>
                      <a:endParaRPr lang="en-US" sz="2400"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640134176"/>
                  </a:ext>
                </a:extLst>
              </a:tr>
              <a:tr h="427447">
                <a:tc>
                  <a:txBody>
                    <a:bodyPr/>
                    <a:lstStyle/>
                    <a:p>
                      <a:r>
                        <a:rPr lang="en-US" sz="2400" b="0" dirty="0">
                          <a:latin typeface="Arial" panose="020B0604020202020204" pitchFamily="34" charset="0"/>
                          <a:cs typeface="Arial" panose="020B0604020202020204" pitchFamily="34" charset="0"/>
                        </a:rPr>
                        <a:t>Science Benchmark administration window</a:t>
                      </a:r>
                    </a:p>
                  </a:txBody>
                  <a:tcPr/>
                </a:tc>
                <a:tc>
                  <a:txBody>
                    <a:bodyPr/>
                    <a:lstStyle/>
                    <a:p>
                      <a:r>
                        <a:rPr lang="en-US" sz="2400" b="0" dirty="0">
                          <a:latin typeface="Arial" panose="020B0604020202020204" pitchFamily="34" charset="0"/>
                          <a:cs typeface="Arial" panose="020B0604020202020204" pitchFamily="34" charset="0"/>
                        </a:rPr>
                        <a:t>September 18, 2023 – March 8, 2024</a:t>
                      </a:r>
                    </a:p>
                  </a:txBody>
                  <a:tcPr/>
                </a:tc>
                <a:extLst>
                  <a:ext uri="{0D108BD9-81ED-4DB2-BD59-A6C34878D82A}">
                    <a16:rowId xmlns:a16="http://schemas.microsoft.com/office/drawing/2014/main" val="3613912421"/>
                  </a:ext>
                </a:extLst>
              </a:tr>
              <a:tr h="427447">
                <a:tc>
                  <a:txBody>
                    <a:bodyPr/>
                    <a:lstStyle/>
                    <a:p>
                      <a:r>
                        <a:rPr lang="en-US" sz="2400" b="0" dirty="0">
                          <a:latin typeface="Arial" panose="020B0604020202020204" pitchFamily="34" charset="0"/>
                          <a:cs typeface="Arial" panose="020B0604020202020204" pitchFamily="34" charset="0"/>
                        </a:rPr>
                        <a:t>Tests available for scheduling in Portal</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dirty="0">
                          <a:latin typeface="Arial" panose="020B0604020202020204" pitchFamily="34" charset="0"/>
                          <a:cs typeface="Arial" panose="020B0604020202020204" pitchFamily="34" charset="0"/>
                        </a:rPr>
                        <a:t>March 4, 2024</a:t>
                      </a:r>
                    </a:p>
                  </a:txBody>
                  <a:tcPr/>
                </a:tc>
                <a:extLst>
                  <a:ext uri="{0D108BD9-81ED-4DB2-BD59-A6C34878D82A}">
                    <a16:rowId xmlns:a16="http://schemas.microsoft.com/office/drawing/2014/main" val="310097173"/>
                  </a:ext>
                </a:extLst>
              </a:tr>
              <a:tr h="455518">
                <a:tc>
                  <a:txBody>
                    <a:bodyPr/>
                    <a:lstStyle/>
                    <a:p>
                      <a:r>
                        <a:rPr lang="en-US" sz="2400" b="0" dirty="0">
                          <a:latin typeface="Arial" panose="020B0604020202020204" pitchFamily="34" charset="0"/>
                          <a:cs typeface="Arial" panose="020B0604020202020204" pitchFamily="34" charset="0"/>
                        </a:rPr>
                        <a:t>Science Summative test administration window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dirty="0">
                          <a:latin typeface="Arial" panose="020B0604020202020204" pitchFamily="34" charset="0"/>
                          <a:cs typeface="Arial" panose="020B0604020202020204" pitchFamily="34" charset="0"/>
                        </a:rPr>
                        <a:t>March 11 – April 19, 2024</a:t>
                      </a:r>
                    </a:p>
                  </a:txBody>
                  <a:tcPr/>
                </a:tc>
                <a:extLst>
                  <a:ext uri="{0D108BD9-81ED-4DB2-BD59-A6C34878D82A}">
                    <a16:rowId xmlns:a16="http://schemas.microsoft.com/office/drawing/2014/main" val="2754971706"/>
                  </a:ext>
                </a:extLst>
              </a:tr>
            </a:tbl>
          </a:graphicData>
        </a:graphic>
      </p:graphicFrame>
    </p:spTree>
    <p:extLst>
      <p:ext uri="{BB962C8B-B14F-4D97-AF65-F5344CB8AC3E}">
        <p14:creationId xmlns:p14="http://schemas.microsoft.com/office/powerpoint/2010/main" val="11613393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FCFD4-426A-4FD1-AD9E-9E8D21713CE5}"/>
              </a:ext>
            </a:extLst>
          </p:cNvPr>
          <p:cNvSpPr>
            <a:spLocks noGrp="1"/>
          </p:cNvSpPr>
          <p:nvPr>
            <p:ph type="title"/>
          </p:nvPr>
        </p:nvSpPr>
        <p:spPr/>
        <p:txBody>
          <a:bodyPr/>
          <a:lstStyle/>
          <a:p>
            <a:r>
              <a:rPr lang="en-US" b="0" dirty="0">
                <a:latin typeface="Arial" panose="020B0604020202020204" pitchFamily="34" charset="0"/>
                <a:cs typeface="Arial" panose="020B0604020202020204" pitchFamily="34" charset="0"/>
              </a:rPr>
              <a:t>BIE Science Assessment </a:t>
            </a:r>
          </a:p>
        </p:txBody>
      </p:sp>
      <p:sp>
        <p:nvSpPr>
          <p:cNvPr id="5" name="Text Placeholder 6">
            <a:extLst>
              <a:ext uri="{FF2B5EF4-FFF2-40B4-BE49-F238E27FC236}">
                <a16:creationId xmlns:a16="http://schemas.microsoft.com/office/drawing/2014/main" id="{EE52BE59-C7D8-4D4B-AB15-053723EC1F9F}"/>
              </a:ext>
            </a:extLst>
          </p:cNvPr>
          <p:cNvSpPr txBox="1">
            <a:spLocks/>
          </p:cNvSpPr>
          <p:nvPr/>
        </p:nvSpPr>
        <p:spPr>
          <a:xfrm>
            <a:off x="1343160" y="1263889"/>
            <a:ext cx="3750133" cy="1579109"/>
          </a:xfrm>
          <a:prstGeom prst="rect">
            <a:avLst/>
          </a:prstGeom>
        </p:spPr>
        <p:txBody>
          <a:bodyPr vert="horz" lIns="0" tIns="45720" rIns="0" bIns="45720" rtlCol="0">
            <a:normAutofit/>
          </a:bodyPr>
          <a:lstStyle>
            <a:lvl1pPr marL="0" indent="0" algn="l" defTabSz="457200" rtl="0" eaLnBrk="1" latinLnBrk="0" hangingPunct="1">
              <a:spcBef>
                <a:spcPct val="20000"/>
              </a:spcBef>
              <a:buClr>
                <a:srgbClr val="F0B310"/>
              </a:buClr>
              <a:buFont typeface="Wingdings" charset="2"/>
              <a:buNone/>
              <a:defRPr sz="1800" b="0" i="0" kern="1200" baseline="0">
                <a:solidFill>
                  <a:srgbClr val="356387"/>
                </a:solidFill>
                <a:latin typeface="Arial"/>
                <a:ea typeface="+mn-ea"/>
                <a:cs typeface="Arial"/>
              </a:defRPr>
            </a:lvl1pPr>
            <a:lvl2pPr marL="742950" indent="-285750" algn="l" defTabSz="457200" rtl="0" eaLnBrk="1" latinLnBrk="0" hangingPunct="1">
              <a:spcBef>
                <a:spcPct val="20000"/>
              </a:spcBef>
              <a:buClr>
                <a:srgbClr val="F0B310"/>
              </a:buClr>
              <a:buFont typeface="Wingdings" charset="2"/>
              <a:buChar char="§"/>
              <a:defRPr sz="2800" kern="1200">
                <a:solidFill>
                  <a:schemeClr val="tx1">
                    <a:lumMod val="75000"/>
                    <a:lumOff val="25000"/>
                  </a:schemeClr>
                </a:solidFill>
                <a:latin typeface="Arial"/>
                <a:ea typeface="+mn-ea"/>
                <a:cs typeface="Arial"/>
              </a:defRPr>
            </a:lvl2pPr>
            <a:lvl3pPr marL="1143000" indent="-228600" algn="l" defTabSz="457200" rtl="0" eaLnBrk="1" latinLnBrk="0" hangingPunct="1">
              <a:spcBef>
                <a:spcPct val="20000"/>
              </a:spcBef>
              <a:buClr>
                <a:srgbClr val="F0B310"/>
              </a:buClr>
              <a:buFont typeface="Wingdings" charset="2"/>
              <a:buChar char="§"/>
              <a:defRPr sz="2400" kern="1200">
                <a:solidFill>
                  <a:schemeClr val="tx1">
                    <a:lumMod val="75000"/>
                    <a:lumOff val="25000"/>
                  </a:schemeClr>
                </a:solidFill>
                <a:latin typeface="Arial"/>
                <a:ea typeface="+mn-ea"/>
                <a:cs typeface="Arial"/>
              </a:defRPr>
            </a:lvl3pPr>
            <a:lvl4pPr marL="1600200" indent="-228600" algn="l" defTabSz="457200" rtl="0" eaLnBrk="1" latinLnBrk="0" hangingPunct="1">
              <a:spcBef>
                <a:spcPct val="20000"/>
              </a:spcBef>
              <a:buClr>
                <a:srgbClr val="F0B310"/>
              </a:buClr>
              <a:buFont typeface="Arial"/>
              <a:buChar char="•"/>
              <a:defRPr sz="2000" kern="1200">
                <a:solidFill>
                  <a:schemeClr val="tx1">
                    <a:lumMod val="75000"/>
                    <a:lumOff val="25000"/>
                  </a:schemeClr>
                </a:solidFill>
                <a:latin typeface="Arial"/>
                <a:ea typeface="+mn-ea"/>
                <a:cs typeface="Arial"/>
              </a:defRPr>
            </a:lvl4pPr>
            <a:lvl5pPr marL="2057400" indent="-228600" algn="l" defTabSz="457200" rtl="0" eaLnBrk="1" latinLnBrk="0" hangingPunct="1">
              <a:spcBef>
                <a:spcPct val="20000"/>
              </a:spcBef>
              <a:buClr>
                <a:srgbClr val="F0B310"/>
              </a:buClr>
              <a:buSzPct val="100000"/>
              <a:buFont typeface="Arial"/>
              <a:buChar char="•"/>
              <a:defRPr sz="2000" kern="1200">
                <a:solidFill>
                  <a:schemeClr val="tx1">
                    <a:lumMod val="75000"/>
                    <a:lumOff val="25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defRPr/>
            </a:pPr>
            <a:r>
              <a:rPr lang="en-US" sz="2400" dirty="0">
                <a:solidFill>
                  <a:schemeClr val="tx1"/>
                </a:solidFill>
                <a:latin typeface="Arial" panose="020B0604020202020204" pitchFamily="34" charset="0"/>
                <a:cs typeface="Arial" panose="020B0604020202020204" pitchFamily="34" charset="0"/>
              </a:rPr>
              <a:t>BIE Science Assessment Portal: </a:t>
            </a:r>
          </a:p>
          <a:p>
            <a:pPr algn="ctr">
              <a:defRPr/>
            </a:pPr>
            <a:r>
              <a:rPr lang="en-US" dirty="0">
                <a:solidFill>
                  <a:schemeClr val="tx1"/>
                </a:solidFill>
                <a:latin typeface="Arial" panose="020B0604020202020204" pitchFamily="34" charset="0"/>
                <a:cs typeface="Arial" panose="020B0604020202020204" pitchFamily="34" charset="0"/>
              </a:rPr>
              <a:t>Online Test Administration System</a:t>
            </a:r>
          </a:p>
          <a:p>
            <a:pPr algn="ctr">
              <a:defRPr/>
            </a:pPr>
            <a:r>
              <a:rPr lang="en-US" dirty="0">
                <a:solidFill>
                  <a:schemeClr val="tx1"/>
                </a:solidFill>
                <a:latin typeface="Arial" panose="020B0604020202020204" pitchFamily="34" charset="0"/>
                <a:cs typeface="Arial" panose="020B0604020202020204" pitchFamily="34" charset="0"/>
                <a:hlinkClick r:id="rId2"/>
              </a:rPr>
              <a:t>https://bie.cognia.org</a:t>
            </a:r>
            <a:r>
              <a:rPr lang="en-US" dirty="0">
                <a:solidFill>
                  <a:schemeClr val="tx1"/>
                </a:solidFill>
                <a:latin typeface="Arial" panose="020B0604020202020204" pitchFamily="34" charset="0"/>
                <a:cs typeface="Arial" panose="020B0604020202020204" pitchFamily="34" charset="0"/>
              </a:rPr>
              <a:t> </a:t>
            </a:r>
          </a:p>
        </p:txBody>
      </p:sp>
      <p:sp>
        <p:nvSpPr>
          <p:cNvPr id="8" name="Text Placeholder 9">
            <a:extLst>
              <a:ext uri="{FF2B5EF4-FFF2-40B4-BE49-F238E27FC236}">
                <a16:creationId xmlns:a16="http://schemas.microsoft.com/office/drawing/2014/main" id="{AB4D0964-DEA0-4E81-B29E-9FE8227AD6E5}"/>
              </a:ext>
            </a:extLst>
          </p:cNvPr>
          <p:cNvSpPr txBox="1">
            <a:spLocks/>
          </p:cNvSpPr>
          <p:nvPr/>
        </p:nvSpPr>
        <p:spPr>
          <a:xfrm>
            <a:off x="6992240" y="1263889"/>
            <a:ext cx="4041432" cy="1579109"/>
          </a:xfrm>
          <a:prstGeom prst="rect">
            <a:avLst/>
          </a:prstGeom>
        </p:spPr>
        <p:txBody>
          <a:bodyPr vert="horz" lIns="0" tIns="45720" rIns="0" bIns="45720" rtlCol="0">
            <a:noAutofit/>
          </a:bodyPr>
          <a:lstStyle>
            <a:lvl1pPr marL="0" indent="0" algn="l" defTabSz="457200" rtl="0" eaLnBrk="1" latinLnBrk="0" hangingPunct="1">
              <a:spcBef>
                <a:spcPct val="20000"/>
              </a:spcBef>
              <a:buClr>
                <a:srgbClr val="F0B310"/>
              </a:buClr>
              <a:buFont typeface="Wingdings" charset="2"/>
              <a:buNone/>
              <a:defRPr sz="1800" b="0" i="0" kern="1200">
                <a:solidFill>
                  <a:srgbClr val="356387"/>
                </a:solidFill>
                <a:latin typeface="Arial"/>
                <a:ea typeface="+mn-ea"/>
                <a:cs typeface="Arial"/>
              </a:defRPr>
            </a:lvl1pPr>
            <a:lvl2pPr marL="742950" indent="-285750" algn="l" defTabSz="457200" rtl="0" eaLnBrk="1" latinLnBrk="0" hangingPunct="1">
              <a:spcBef>
                <a:spcPct val="20000"/>
              </a:spcBef>
              <a:buClr>
                <a:srgbClr val="F0B310"/>
              </a:buClr>
              <a:buFont typeface="Wingdings" charset="2"/>
              <a:buChar char="§"/>
              <a:defRPr sz="2800" kern="1200">
                <a:solidFill>
                  <a:schemeClr val="tx1">
                    <a:lumMod val="75000"/>
                    <a:lumOff val="25000"/>
                  </a:schemeClr>
                </a:solidFill>
                <a:latin typeface="Arial"/>
                <a:ea typeface="+mn-ea"/>
                <a:cs typeface="Arial"/>
              </a:defRPr>
            </a:lvl2pPr>
            <a:lvl3pPr marL="1143000" indent="-228600" algn="l" defTabSz="457200" rtl="0" eaLnBrk="1" latinLnBrk="0" hangingPunct="1">
              <a:spcBef>
                <a:spcPct val="20000"/>
              </a:spcBef>
              <a:buClr>
                <a:srgbClr val="F0B310"/>
              </a:buClr>
              <a:buFont typeface="Wingdings" charset="2"/>
              <a:buChar char="§"/>
              <a:defRPr sz="2400" kern="1200">
                <a:solidFill>
                  <a:schemeClr val="tx1">
                    <a:lumMod val="75000"/>
                    <a:lumOff val="25000"/>
                  </a:schemeClr>
                </a:solidFill>
                <a:latin typeface="Arial"/>
                <a:ea typeface="+mn-ea"/>
                <a:cs typeface="Arial"/>
              </a:defRPr>
            </a:lvl3pPr>
            <a:lvl4pPr marL="1600200" indent="-228600" algn="l" defTabSz="457200" rtl="0" eaLnBrk="1" latinLnBrk="0" hangingPunct="1">
              <a:spcBef>
                <a:spcPct val="20000"/>
              </a:spcBef>
              <a:buClr>
                <a:srgbClr val="F0B310"/>
              </a:buClr>
              <a:buFont typeface="Arial"/>
              <a:buChar char="•"/>
              <a:defRPr sz="2000" kern="1200">
                <a:solidFill>
                  <a:schemeClr val="tx1">
                    <a:lumMod val="75000"/>
                    <a:lumOff val="25000"/>
                  </a:schemeClr>
                </a:solidFill>
                <a:latin typeface="Arial"/>
                <a:ea typeface="+mn-ea"/>
                <a:cs typeface="Arial"/>
              </a:defRPr>
            </a:lvl4pPr>
            <a:lvl5pPr marL="2057400" indent="-228600" algn="l" defTabSz="457200" rtl="0" eaLnBrk="1" latinLnBrk="0" hangingPunct="1">
              <a:spcBef>
                <a:spcPct val="20000"/>
              </a:spcBef>
              <a:buClr>
                <a:srgbClr val="F0B310"/>
              </a:buClr>
              <a:buSzPct val="100000"/>
              <a:buFont typeface="Arial"/>
              <a:buChar char="•"/>
              <a:defRPr sz="2000" kern="1200">
                <a:solidFill>
                  <a:schemeClr val="tx1">
                    <a:lumMod val="75000"/>
                    <a:lumOff val="25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defRPr/>
            </a:pPr>
            <a:r>
              <a:rPr lang="en-US" sz="2400" dirty="0">
                <a:solidFill>
                  <a:schemeClr val="tx1"/>
                </a:solidFill>
                <a:latin typeface="Arial" panose="020B0604020202020204" pitchFamily="34" charset="0"/>
                <a:cs typeface="Arial" panose="020B0604020202020204" pitchFamily="34" charset="0"/>
              </a:rPr>
              <a:t>BIE Science Assessment Student Test Interface: </a:t>
            </a:r>
          </a:p>
          <a:p>
            <a:pPr algn="ctr">
              <a:defRPr/>
            </a:pPr>
            <a:r>
              <a:rPr lang="en-US" dirty="0">
                <a:solidFill>
                  <a:schemeClr val="tx1"/>
                </a:solidFill>
                <a:latin typeface="Arial" panose="020B0604020202020204" pitchFamily="34" charset="0"/>
                <a:cs typeface="Arial" panose="020B0604020202020204" pitchFamily="34" charset="0"/>
              </a:rPr>
              <a:t>Student Test Delivery System</a:t>
            </a:r>
          </a:p>
        </p:txBody>
      </p:sp>
      <p:pic>
        <p:nvPicPr>
          <p:cNvPr id="11" name="Picture 10">
            <a:extLst>
              <a:ext uri="{FF2B5EF4-FFF2-40B4-BE49-F238E27FC236}">
                <a16:creationId xmlns:a16="http://schemas.microsoft.com/office/drawing/2014/main" id="{12AB029F-B7CE-4BF8-9010-A2EA38962C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9363" y="1181739"/>
            <a:ext cx="660097" cy="660097"/>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B4C6ACD0-5D35-4FF6-BEA2-89DB0736D7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03978" y="2925147"/>
            <a:ext cx="3828495" cy="2546744"/>
          </a:xfrm>
          <a:prstGeom prst="rect">
            <a:avLst/>
          </a:prstGeom>
        </p:spPr>
      </p:pic>
      <p:pic>
        <p:nvPicPr>
          <p:cNvPr id="14" name="Content Placeholder 11">
            <a:extLst>
              <a:ext uri="{FF2B5EF4-FFF2-40B4-BE49-F238E27FC236}">
                <a16:creationId xmlns:a16="http://schemas.microsoft.com/office/drawing/2014/main" id="{48412875-83FE-4CDC-803C-4FBD4D5051D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98708" y="2925147"/>
            <a:ext cx="3828495" cy="2535727"/>
          </a:xfrm>
          <a:prstGeom prst="rect">
            <a:avLst/>
          </a:prstGeom>
        </p:spPr>
      </p:pic>
      <p:pic>
        <p:nvPicPr>
          <p:cNvPr id="3" name="Picture 2">
            <a:extLst>
              <a:ext uri="{FF2B5EF4-FFF2-40B4-BE49-F238E27FC236}">
                <a16:creationId xmlns:a16="http://schemas.microsoft.com/office/drawing/2014/main" id="{9F66F8F7-DC92-4E47-889A-0C4D4135AD34}"/>
              </a:ext>
            </a:extLst>
          </p:cNvPr>
          <p:cNvPicPr>
            <a:picLocks noChangeAspect="1"/>
          </p:cNvPicPr>
          <p:nvPr/>
        </p:nvPicPr>
        <p:blipFill>
          <a:blip r:embed="rId6"/>
          <a:stretch>
            <a:fillRect/>
          </a:stretch>
        </p:blipFill>
        <p:spPr>
          <a:xfrm>
            <a:off x="731544" y="1121609"/>
            <a:ext cx="780356" cy="780356"/>
          </a:xfrm>
          <a:prstGeom prst="rect">
            <a:avLst/>
          </a:prstGeom>
        </p:spPr>
      </p:pic>
    </p:spTree>
    <p:extLst>
      <p:ext uri="{BB962C8B-B14F-4D97-AF65-F5344CB8AC3E}">
        <p14:creationId xmlns:p14="http://schemas.microsoft.com/office/powerpoint/2010/main" val="3120194752"/>
      </p:ext>
    </p:extLst>
  </p:cSld>
  <p:clrMapOvr>
    <a:masterClrMapping/>
  </p:clrMapOvr>
</p:sld>
</file>

<file path=ppt/theme/theme1.xml><?xml version="1.0" encoding="utf-8"?>
<a:theme xmlns:a="http://schemas.openxmlformats.org/drawingml/2006/main" name="1_Office Theme">
  <a:themeElements>
    <a:clrScheme name="eMetric2017">
      <a:dk1>
        <a:srgbClr val="000000"/>
      </a:dk1>
      <a:lt1>
        <a:srgbClr val="FFFFFF"/>
      </a:lt1>
      <a:dk2>
        <a:srgbClr val="44546A"/>
      </a:dk2>
      <a:lt2>
        <a:srgbClr val="E7E6E6"/>
      </a:lt2>
      <a:accent1>
        <a:srgbClr val="005789"/>
      </a:accent1>
      <a:accent2>
        <a:srgbClr val="008379"/>
      </a:accent2>
      <a:accent3>
        <a:srgbClr val="61BB46"/>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BAEA58EE-3C99-FA4F-B80D-9A90A87EBEC7}" vid="{EFF398B1-CF49-A04A-9111-0DC7E90DF240}"/>
    </a:ext>
  </a:extLst>
</a:theme>
</file>

<file path=ppt/theme/theme2.xml><?xml version="1.0" encoding="utf-8"?>
<a:theme xmlns:a="http://schemas.openxmlformats.org/drawingml/2006/main" name="Office Theme">
  <a:themeElements>
    <a:clrScheme name="Cognia">
      <a:dk1>
        <a:srgbClr val="1A1A1A"/>
      </a:dk1>
      <a:lt1>
        <a:srgbClr val="FFFFFF"/>
      </a:lt1>
      <a:dk2>
        <a:srgbClr val="FF554D"/>
      </a:dk2>
      <a:lt2>
        <a:srgbClr val="D9D9D9"/>
      </a:lt2>
      <a:accent1>
        <a:srgbClr val="262E67"/>
      </a:accent1>
      <a:accent2>
        <a:srgbClr val="371D35"/>
      </a:accent2>
      <a:accent3>
        <a:srgbClr val="043D33"/>
      </a:accent3>
      <a:accent4>
        <a:srgbClr val="8064A2"/>
      </a:accent4>
      <a:accent5>
        <a:srgbClr val="FCE086"/>
      </a:accent5>
      <a:accent6>
        <a:srgbClr val="F2C6CF"/>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6" id="{1189C8DD-C6E8-C046-B822-2247337F09BC}" vid="{196E4191-8857-2342-B948-500198138A8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1FB56F86E3D7D4E8761609AEC38C126" ma:contentTypeVersion="14" ma:contentTypeDescription="Create a new document." ma:contentTypeScope="" ma:versionID="c9d64d7c8a7fde3b450c85bd66e11b31">
  <xsd:schema xmlns:xsd="http://www.w3.org/2001/XMLSchema" xmlns:xs="http://www.w3.org/2001/XMLSchema" xmlns:p="http://schemas.microsoft.com/office/2006/metadata/properties" xmlns:ns2="5a752242-9d3c-454e-ae87-f17a51cf8f7a" xmlns:ns3="c9246d69-4899-4d1a-9570-20d2517e9d0f" targetNamespace="http://schemas.microsoft.com/office/2006/metadata/properties" ma:root="true" ma:fieldsID="d144d923b714a48adb8d44d802b47a5c" ns2:_="" ns3:_="">
    <xsd:import namespace="5a752242-9d3c-454e-ae87-f17a51cf8f7a"/>
    <xsd:import namespace="c9246d69-4899-4d1a-9570-20d2517e9d0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a752242-9d3c-454e-ae87-f17a51cf8f7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1a398e30-4098-4ede-a5d0-96c01bd45c4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9246d69-4899-4d1a-9570-20d2517e9d0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b04e3497-03d5-4a0f-92f3-5cf979bee191}" ma:internalName="TaxCatchAll" ma:showField="CatchAllData" ma:web="c9246d69-4899-4d1a-9570-20d2517e9d0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5a752242-9d3c-454e-ae87-f17a51cf8f7a">
      <Terms xmlns="http://schemas.microsoft.com/office/infopath/2007/PartnerControls"/>
    </lcf76f155ced4ddcb4097134ff3c332f>
    <TaxCatchAll xmlns="c9246d69-4899-4d1a-9570-20d2517e9d0f" xsi:nil="true"/>
    <SharedWithUsers xmlns="c9246d69-4899-4d1a-9570-20d2517e9d0f">
      <UserInfo>
        <DisplayName>Kaelee Harper</DisplayName>
        <AccountId>15</AccountId>
        <AccountType/>
      </UserInfo>
    </SharedWithUsers>
  </documentManagement>
</p:properties>
</file>

<file path=customXml/itemProps1.xml><?xml version="1.0" encoding="utf-8"?>
<ds:datastoreItem xmlns:ds="http://schemas.openxmlformats.org/officeDocument/2006/customXml" ds:itemID="{BE1B9D5F-80AB-48FE-AB16-ED028E5698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a752242-9d3c-454e-ae87-f17a51cf8f7a"/>
    <ds:schemaRef ds:uri="c9246d69-4899-4d1a-9570-20d2517e9d0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77B23FF-544A-4B8F-803C-408001FDB790}">
  <ds:schemaRefs>
    <ds:schemaRef ds:uri="http://schemas.microsoft.com/sharepoint/v3/contenttype/forms"/>
  </ds:schemaRefs>
</ds:datastoreItem>
</file>

<file path=customXml/itemProps3.xml><?xml version="1.0" encoding="utf-8"?>
<ds:datastoreItem xmlns:ds="http://schemas.openxmlformats.org/officeDocument/2006/customXml" ds:itemID="{C45E90C6-3F68-4834-94D4-8A1F0C0E90C8}">
  <ds:schemaRefs>
    <ds:schemaRef ds:uri="http://www.w3.org/XML/1998/namespace"/>
    <ds:schemaRef ds:uri="http://schemas.microsoft.com/office/2006/documentManagement/types"/>
    <ds:schemaRef ds:uri="http://purl.org/dc/dcmitype/"/>
    <ds:schemaRef ds:uri="c9246d69-4899-4d1a-9570-20d2517e9d0f"/>
    <ds:schemaRef ds:uri="http://purl.org/dc/elements/1.1/"/>
    <ds:schemaRef ds:uri="http://purl.org/dc/terms/"/>
    <ds:schemaRef ds:uri="http://schemas.microsoft.com/office/infopath/2007/PartnerControls"/>
    <ds:schemaRef ds:uri="http://schemas.openxmlformats.org/package/2006/metadata/core-properties"/>
    <ds:schemaRef ds:uri="5a752242-9d3c-454e-ae87-f17a51cf8f7a"/>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973</TotalTime>
  <Words>2463</Words>
  <Application>Microsoft Office PowerPoint</Application>
  <PresentationFormat>Widescreen</PresentationFormat>
  <Paragraphs>457</Paragraphs>
  <Slides>47</Slides>
  <Notes>17</Notes>
  <HiddenSlides>1</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47</vt:i4>
      </vt:variant>
    </vt:vector>
  </HeadingPairs>
  <TitlesOfParts>
    <vt:vector size="57" baseType="lpstr">
      <vt:lpstr>Arial</vt:lpstr>
      <vt:lpstr>Calibri</vt:lpstr>
      <vt:lpstr>Georgia</vt:lpstr>
      <vt:lpstr>Gill Sans</vt:lpstr>
      <vt:lpstr>Lato Light</vt:lpstr>
      <vt:lpstr>Lato Semibold</vt:lpstr>
      <vt:lpstr>Times New Roman</vt:lpstr>
      <vt:lpstr>Wingdings</vt:lpstr>
      <vt:lpstr>1_Office Theme</vt:lpstr>
      <vt:lpstr>Office Theme</vt:lpstr>
      <vt:lpstr>Welcome! </vt:lpstr>
      <vt:lpstr>Bureau of Indian Education  Science Assessment</vt:lpstr>
      <vt:lpstr>Housekeeping</vt:lpstr>
      <vt:lpstr>Welcome &amp; Introductions</vt:lpstr>
      <vt:lpstr>Bureau of Indian Education (BIE)</vt:lpstr>
      <vt:lpstr>Bureau of Indian Education  Science Assessment   Spring 2024 Kiosk Training</vt:lpstr>
      <vt:lpstr>Agenda</vt:lpstr>
      <vt:lpstr>Key Dates</vt:lpstr>
      <vt:lpstr>BIE Science Assessment </vt:lpstr>
      <vt:lpstr>BIE Science Assessment Online System</vt:lpstr>
      <vt:lpstr>Test Preparation Process</vt:lpstr>
      <vt:lpstr>Portal Access</vt:lpstr>
      <vt:lpstr>User Roles</vt:lpstr>
      <vt:lpstr>Portal Log-in</vt:lpstr>
      <vt:lpstr>User Accounts &amp; Access</vt:lpstr>
      <vt:lpstr>User Management</vt:lpstr>
      <vt:lpstr>User Management</vt:lpstr>
      <vt:lpstr>Create New User</vt:lpstr>
      <vt:lpstr>Import Users</vt:lpstr>
      <vt:lpstr>Administration</vt:lpstr>
      <vt:lpstr>Site Technology Preparation</vt:lpstr>
      <vt:lpstr>Administration Workflow</vt:lpstr>
      <vt:lpstr>Administration: ITC Account</vt:lpstr>
      <vt:lpstr>Site Technology Preparation</vt:lpstr>
      <vt:lpstr>Site Technology Preparation</vt:lpstr>
      <vt:lpstr>Site Technology Preparation</vt:lpstr>
      <vt:lpstr>Technology Requirements</vt:lpstr>
      <vt:lpstr>Technology Requirements</vt:lpstr>
      <vt:lpstr>Technology Requirements</vt:lpstr>
      <vt:lpstr>Site Readiness</vt:lpstr>
      <vt:lpstr>Site Readiness</vt:lpstr>
      <vt:lpstr>Site Readiness</vt:lpstr>
      <vt:lpstr>Site Readiness</vt:lpstr>
      <vt:lpstr>Site Readiness</vt:lpstr>
      <vt:lpstr>Site Readiness</vt:lpstr>
      <vt:lpstr>Site Readiness</vt:lpstr>
      <vt:lpstr>Site Readiness</vt:lpstr>
      <vt:lpstr>Site Readiness</vt:lpstr>
      <vt:lpstr>Site Readiness</vt:lpstr>
      <vt:lpstr>Internet Connectivity</vt:lpstr>
      <vt:lpstr>Kiosk Test Integrity</vt:lpstr>
      <vt:lpstr>Kiosk Test Integrity</vt:lpstr>
      <vt:lpstr>Kiosk Test Integrity</vt:lpstr>
      <vt:lpstr>Additional Training Resources</vt:lpstr>
      <vt:lpstr>BIE Science Help &amp; Support Site</vt:lpstr>
      <vt:lpstr>Remember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Kaelee Harper</dc:creator>
  <cp:lastModifiedBy>Aarti Jagtap</cp:lastModifiedBy>
  <cp:revision>24</cp:revision>
  <dcterms:created xsi:type="dcterms:W3CDTF">2020-11-12T13:11:43Z</dcterms:created>
  <dcterms:modified xsi:type="dcterms:W3CDTF">2024-02-16T18:15:21Z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9530f54-9721-46db-bbe4-0dd4cd6e1126_Enabled">
    <vt:lpwstr>true</vt:lpwstr>
  </property>
  <property fmtid="{D5CDD505-2E9C-101B-9397-08002B2CF9AE}" pid="3" name="MSIP_Label_09530f54-9721-46db-bbe4-0dd4cd6e1126_SetDate">
    <vt:lpwstr>2020-11-12T13:11:43Z</vt:lpwstr>
  </property>
  <property fmtid="{D5CDD505-2E9C-101B-9397-08002B2CF9AE}" pid="4" name="MSIP_Label_09530f54-9721-46db-bbe4-0dd4cd6e1126_Method">
    <vt:lpwstr>Standard</vt:lpwstr>
  </property>
  <property fmtid="{D5CDD505-2E9C-101B-9397-08002B2CF9AE}" pid="5" name="MSIP_Label_09530f54-9721-46db-bbe4-0dd4cd6e1126_Name">
    <vt:lpwstr>General</vt:lpwstr>
  </property>
  <property fmtid="{D5CDD505-2E9C-101B-9397-08002B2CF9AE}" pid="6" name="MSIP_Label_09530f54-9721-46db-bbe4-0dd4cd6e1126_SiteId">
    <vt:lpwstr>22230e31-3d9d-47b1-8794-50b0e2d7bd02</vt:lpwstr>
  </property>
  <property fmtid="{D5CDD505-2E9C-101B-9397-08002B2CF9AE}" pid="7" name="MSIP_Label_09530f54-9721-46db-bbe4-0dd4cd6e1126_ActionId">
    <vt:lpwstr>a41caa87-652a-4e91-ae1b-848e79b862f2</vt:lpwstr>
  </property>
  <property fmtid="{D5CDD505-2E9C-101B-9397-08002B2CF9AE}" pid="8" name="MSIP_Label_09530f54-9721-46db-bbe4-0dd4cd6e1126_ContentBits">
    <vt:lpwstr>2</vt:lpwstr>
  </property>
  <property fmtid="{D5CDD505-2E9C-101B-9397-08002B2CF9AE}" pid="9" name="ClassificationContentMarkingFooterLocations">
    <vt:lpwstr>Office Theme:8</vt:lpwstr>
  </property>
  <property fmtid="{D5CDD505-2E9C-101B-9397-08002B2CF9AE}" pid="10" name="ClassificationContentMarkingFooterText">
    <vt:lpwstr>Copyright - eMetric LLC</vt:lpwstr>
  </property>
  <property fmtid="{D5CDD505-2E9C-101B-9397-08002B2CF9AE}" pid="11" name="ContentTypeId">
    <vt:lpwstr>0x01010081FB56F86E3D7D4E8761609AEC38C126</vt:lpwstr>
  </property>
  <property fmtid="{D5CDD505-2E9C-101B-9397-08002B2CF9AE}" pid="12" name="MediaServiceImageTags">
    <vt:lpwstr/>
  </property>
</Properties>
</file>