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86"/>
  </p:notesMasterIdLst>
  <p:sldIdLst>
    <p:sldId id="868" r:id="rId6"/>
    <p:sldId id="288" r:id="rId7"/>
    <p:sldId id="869" r:id="rId8"/>
    <p:sldId id="870" r:id="rId9"/>
    <p:sldId id="879" r:id="rId10"/>
    <p:sldId id="256" r:id="rId11"/>
    <p:sldId id="257" r:id="rId12"/>
    <p:sldId id="867" r:id="rId13"/>
    <p:sldId id="844" r:id="rId14"/>
    <p:sldId id="312" r:id="rId15"/>
    <p:sldId id="261" r:id="rId16"/>
    <p:sldId id="260" r:id="rId17"/>
    <p:sldId id="258" r:id="rId18"/>
    <p:sldId id="399" r:id="rId19"/>
    <p:sldId id="845" r:id="rId20"/>
    <p:sldId id="314" r:id="rId21"/>
    <p:sldId id="315" r:id="rId22"/>
    <p:sldId id="809" r:id="rId23"/>
    <p:sldId id="808" r:id="rId24"/>
    <p:sldId id="322" r:id="rId25"/>
    <p:sldId id="347" r:id="rId26"/>
    <p:sldId id="349" r:id="rId27"/>
    <p:sldId id="360" r:id="rId28"/>
    <p:sldId id="361" r:id="rId29"/>
    <p:sldId id="812" r:id="rId30"/>
    <p:sldId id="811" r:id="rId31"/>
    <p:sldId id="366" r:id="rId32"/>
    <p:sldId id="353" r:id="rId33"/>
    <p:sldId id="365" r:id="rId34"/>
    <p:sldId id="357" r:id="rId35"/>
    <p:sldId id="358" r:id="rId36"/>
    <p:sldId id="348" r:id="rId37"/>
    <p:sldId id="350" r:id="rId38"/>
    <p:sldId id="368" r:id="rId39"/>
    <p:sldId id="369" r:id="rId40"/>
    <p:sldId id="367" r:id="rId41"/>
    <p:sldId id="351" r:id="rId42"/>
    <p:sldId id="814" r:id="rId43"/>
    <p:sldId id="370" r:id="rId44"/>
    <p:sldId id="371" r:id="rId45"/>
    <p:sldId id="815" r:id="rId46"/>
    <p:sldId id="373" r:id="rId47"/>
    <p:sldId id="354" r:id="rId48"/>
    <p:sldId id="817" r:id="rId49"/>
    <p:sldId id="857" r:id="rId50"/>
    <p:sldId id="858" r:id="rId51"/>
    <p:sldId id="859" r:id="rId52"/>
    <p:sldId id="860" r:id="rId53"/>
    <p:sldId id="381" r:id="rId54"/>
    <p:sldId id="355" r:id="rId55"/>
    <p:sldId id="881" r:id="rId56"/>
    <p:sldId id="861" r:id="rId57"/>
    <p:sldId id="862" r:id="rId58"/>
    <p:sldId id="880" r:id="rId59"/>
    <p:sldId id="374" r:id="rId60"/>
    <p:sldId id="383" r:id="rId61"/>
    <p:sldId id="375" r:id="rId62"/>
    <p:sldId id="376" r:id="rId63"/>
    <p:sldId id="386" r:id="rId64"/>
    <p:sldId id="387" r:id="rId65"/>
    <p:sldId id="388" r:id="rId66"/>
    <p:sldId id="352" r:id="rId67"/>
    <p:sldId id="389" r:id="rId68"/>
    <p:sldId id="356" r:id="rId69"/>
    <p:sldId id="874" r:id="rId70"/>
    <p:sldId id="392" r:id="rId71"/>
    <p:sldId id="359" r:id="rId72"/>
    <p:sldId id="393" r:id="rId73"/>
    <p:sldId id="394" r:id="rId74"/>
    <p:sldId id="362" r:id="rId75"/>
    <p:sldId id="395" r:id="rId76"/>
    <p:sldId id="396" r:id="rId77"/>
    <p:sldId id="397" r:id="rId78"/>
    <p:sldId id="864" r:id="rId79"/>
    <p:sldId id="346" r:id="rId80"/>
    <p:sldId id="863" r:id="rId81"/>
    <p:sldId id="876" r:id="rId82"/>
    <p:sldId id="877" r:id="rId83"/>
    <p:sldId id="856" r:id="rId84"/>
    <p:sldId id="878"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06900C-A2FF-CDAB-661C-3489DA35BA54}" name="Mara Allaire" initials="MA" userId="S::Mara.Allaire@cognia.org::dc680638-431f-4990-a1ee-4254c015d8c6" providerId="AD"/>
  <p188:author id="{D2230A2A-7EE9-54C1-B9BB-C961D671D4B2}" name="Kaelee Harper" initials="KH" userId="S::kharper@emetric.net::551bc754-dc5b-4321-85c7-faed821a67fa" providerId="AD"/>
  <p188:author id="{1D8BE44D-0D0D-6C2A-08DA-63BF80DC9504}" name="William Kinnison" initials="WK" userId="S::wkinnison@emetric.net::0a1b5224-4931-40b9-a643-96259a17ef82" providerId="AD"/>
  <p188:author id="{27654BA7-ED5D-B174-EA45-A98B17A1BBD0}" name="Shorty, Aurelia B" initials="AS" userId="S::aurelia.shorty@indianaffairs.gov::7ab0d948-9abb-445c-a08a-f79d5c93a2c7" providerId="AD"/>
  <p188:author id="{FC9A7EDF-D44B-65CD-FBB9-0CADCCDE81B4}" name="Aarti Jagtap" initials="AJ" userId="S::ajagtap@emetric.net::e038f013-c8bf-484e-83a4-4966328354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62BB46"/>
    <a:srgbClr val="0057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80259" autoAdjust="0"/>
  </p:normalViewPr>
  <p:slideViewPr>
    <p:cSldViewPr snapToGrid="0">
      <p:cViewPr varScale="1">
        <p:scale>
          <a:sx n="54" d="100"/>
          <a:sy n="54" d="100"/>
        </p:scale>
        <p:origin x="948" y="80"/>
      </p:cViewPr>
      <p:guideLst/>
    </p:cSldViewPr>
  </p:slideViewPr>
  <p:notesTextViewPr>
    <p:cViewPr>
      <p:scale>
        <a:sx n="1" d="1"/>
        <a:sy n="1" d="1"/>
      </p:scale>
      <p:origin x="0" y="0"/>
    </p:cViewPr>
  </p:notesTextViewPr>
  <p:sorterViewPr>
    <p:cViewPr>
      <p:scale>
        <a:sx n="100" d="100"/>
        <a:sy n="100" d="100"/>
      </p:scale>
      <p:origin x="0" y="-152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 Allaire" userId="dc680638-431f-4990-a1ee-4254c015d8c6" providerId="ADAL" clId="{B99B331B-DB65-45DF-922F-44DEC0EBA416}"/>
    <pc:docChg chg="modSld">
      <pc:chgData name="Mara Allaire" userId="dc680638-431f-4990-a1ee-4254c015d8c6" providerId="ADAL" clId="{B99B331B-DB65-45DF-922F-44DEC0EBA416}" dt="2024-02-07T14:54:29.995" v="361"/>
      <pc:docMkLst>
        <pc:docMk/>
      </pc:docMkLst>
      <pc:sldChg chg="delCm">
        <pc:chgData name="Mara Allaire" userId="dc680638-431f-4990-a1ee-4254c015d8c6" providerId="ADAL" clId="{B99B331B-DB65-45DF-922F-44DEC0EBA416}" dt="2024-02-07T14:46:18.960" v="29"/>
        <pc:sldMkLst>
          <pc:docMk/>
          <pc:sldMk cId="3560994083" sldId="260"/>
        </pc:sldMkLst>
        <pc:extLst>
          <p:ext xmlns:p="http://schemas.openxmlformats.org/presentationml/2006/main" uri="{D6D511B9-2390-475A-947B-AFAB55BFBCF1}">
            <pc226:cmChg xmlns:pc226="http://schemas.microsoft.com/office/powerpoint/2022/06/main/command" chg="del">
              <pc226:chgData name="Mara Allaire" userId="dc680638-431f-4990-a1ee-4254c015d8c6" providerId="ADAL" clId="{B99B331B-DB65-45DF-922F-44DEC0EBA416}" dt="2024-02-07T14:46:18.960" v="29"/>
              <pc2:cmMkLst xmlns:pc2="http://schemas.microsoft.com/office/powerpoint/2019/9/main/command">
                <pc:docMk/>
                <pc:sldMk cId="3560994083" sldId="260"/>
                <pc2:cmMk id="{EEB26E9E-893D-4FFA-9B54-A8D3FD497242}"/>
              </pc2:cmMkLst>
            </pc226:cmChg>
          </p:ext>
        </pc:extLst>
      </pc:sldChg>
      <pc:sldChg chg="addSp modSp mod delCm">
        <pc:chgData name="Mara Allaire" userId="dc680638-431f-4990-a1ee-4254c015d8c6" providerId="ADAL" clId="{B99B331B-DB65-45DF-922F-44DEC0EBA416}" dt="2024-02-07T14:47:52.822" v="182" actId="1076"/>
        <pc:sldMkLst>
          <pc:docMk/>
          <pc:sldMk cId="1597813127" sldId="366"/>
        </pc:sldMkLst>
        <pc:spChg chg="add mod">
          <ac:chgData name="Mara Allaire" userId="dc680638-431f-4990-a1ee-4254c015d8c6" providerId="ADAL" clId="{B99B331B-DB65-45DF-922F-44DEC0EBA416}" dt="2024-02-07T14:47:52.822" v="182" actId="1076"/>
          <ac:spMkLst>
            <pc:docMk/>
            <pc:sldMk cId="1597813127" sldId="366"/>
            <ac:spMk id="3" creationId="{E7B78F0B-197C-C1F1-624E-36B2DB19B1AF}"/>
          </ac:spMkLst>
        </pc:spChg>
        <pc:extLst>
          <p:ext xmlns:p="http://schemas.openxmlformats.org/presentationml/2006/main" uri="{D6D511B9-2390-475A-947B-AFAB55BFBCF1}">
            <pc226:cmChg xmlns:pc226="http://schemas.microsoft.com/office/powerpoint/2022/06/main/command" chg="del">
              <pc226:chgData name="Mara Allaire" userId="dc680638-431f-4990-a1ee-4254c015d8c6" providerId="ADAL" clId="{B99B331B-DB65-45DF-922F-44DEC0EBA416}" dt="2024-02-07T14:46:50.483" v="30"/>
              <pc2:cmMkLst xmlns:pc2="http://schemas.microsoft.com/office/powerpoint/2019/9/main/command">
                <pc:docMk/>
                <pc:sldMk cId="1597813127" sldId="366"/>
                <pc2:cmMk id="{8B9B5AA1-0E39-41BE-899E-69282EBA750A}"/>
              </pc2:cmMkLst>
            </pc226:cmChg>
          </p:ext>
        </pc:extLst>
      </pc:sldChg>
      <pc:sldChg chg="modSp mod">
        <pc:chgData name="Mara Allaire" userId="dc680638-431f-4990-a1ee-4254c015d8c6" providerId="ADAL" clId="{B99B331B-DB65-45DF-922F-44DEC0EBA416}" dt="2024-02-07T14:52:50.761" v="292" actId="13926"/>
        <pc:sldMkLst>
          <pc:docMk/>
          <pc:sldMk cId="1343174593" sldId="374"/>
        </pc:sldMkLst>
        <pc:spChg chg="mod">
          <ac:chgData name="Mara Allaire" userId="dc680638-431f-4990-a1ee-4254c015d8c6" providerId="ADAL" clId="{B99B331B-DB65-45DF-922F-44DEC0EBA416}" dt="2024-02-07T14:49:58.818" v="188" actId="13926"/>
          <ac:spMkLst>
            <pc:docMk/>
            <pc:sldMk cId="1343174593" sldId="374"/>
            <ac:spMk id="2" creationId="{3E4A0FF9-75D2-4432-94D3-4D0635DFDD21}"/>
          </ac:spMkLst>
        </pc:spChg>
        <pc:spChg chg="mod">
          <ac:chgData name="Mara Allaire" userId="dc680638-431f-4990-a1ee-4254c015d8c6" providerId="ADAL" clId="{B99B331B-DB65-45DF-922F-44DEC0EBA416}" dt="2024-02-07T14:52:50.761" v="292" actId="13926"/>
          <ac:spMkLst>
            <pc:docMk/>
            <pc:sldMk cId="1343174593" sldId="374"/>
            <ac:spMk id="3" creationId="{CE32DB34-2266-4D54-934D-D01AFBE188B4}"/>
          </ac:spMkLst>
        </pc:spChg>
      </pc:sldChg>
      <pc:sldChg chg="modSp mod">
        <pc:chgData name="Mara Allaire" userId="dc680638-431f-4990-a1ee-4254c015d8c6" providerId="ADAL" clId="{B99B331B-DB65-45DF-922F-44DEC0EBA416}" dt="2024-02-07T14:53:38.336" v="360" actId="13926"/>
        <pc:sldMkLst>
          <pc:docMk/>
          <pc:sldMk cId="1285059757" sldId="376"/>
        </pc:sldMkLst>
        <pc:spChg chg="mod">
          <ac:chgData name="Mara Allaire" userId="dc680638-431f-4990-a1ee-4254c015d8c6" providerId="ADAL" clId="{B99B331B-DB65-45DF-922F-44DEC0EBA416}" dt="2024-02-07T14:53:07.856" v="293" actId="13926"/>
          <ac:spMkLst>
            <pc:docMk/>
            <pc:sldMk cId="1285059757" sldId="376"/>
            <ac:spMk id="2" creationId="{3E4A0FF9-75D2-4432-94D3-4D0635DFDD21}"/>
          </ac:spMkLst>
        </pc:spChg>
        <pc:spChg chg="mod">
          <ac:chgData name="Mara Allaire" userId="dc680638-431f-4990-a1ee-4254c015d8c6" providerId="ADAL" clId="{B99B331B-DB65-45DF-922F-44DEC0EBA416}" dt="2024-02-07T14:53:38.336" v="360" actId="13926"/>
          <ac:spMkLst>
            <pc:docMk/>
            <pc:sldMk cId="1285059757" sldId="376"/>
            <ac:spMk id="3" creationId="{CE32DB34-2266-4D54-934D-D01AFBE188B4}"/>
          </ac:spMkLst>
        </pc:spChg>
      </pc:sldChg>
      <pc:sldChg chg="addSp modSp">
        <pc:chgData name="Mara Allaire" userId="dc680638-431f-4990-a1ee-4254c015d8c6" providerId="ADAL" clId="{B99B331B-DB65-45DF-922F-44DEC0EBA416}" dt="2024-02-07T14:54:29.995" v="361"/>
        <pc:sldMkLst>
          <pc:docMk/>
          <pc:sldMk cId="1012072960" sldId="856"/>
        </pc:sldMkLst>
        <pc:spChg chg="add mod">
          <ac:chgData name="Mara Allaire" userId="dc680638-431f-4990-a1ee-4254c015d8c6" providerId="ADAL" clId="{B99B331B-DB65-45DF-922F-44DEC0EBA416}" dt="2024-02-07T14:54:29.995" v="361"/>
          <ac:spMkLst>
            <pc:docMk/>
            <pc:sldMk cId="1012072960" sldId="856"/>
            <ac:spMk id="2" creationId="{AFC95966-FAF2-5BE1-5DDC-1722A23E409C}"/>
          </ac:spMkLst>
        </pc:spChg>
      </pc:sldChg>
      <pc:sldChg chg="modSp mod">
        <pc:chgData name="Mara Allaire" userId="dc680638-431f-4990-a1ee-4254c015d8c6" providerId="ADAL" clId="{B99B331B-DB65-45DF-922F-44DEC0EBA416}" dt="2024-02-07T14:49:43.622" v="185" actId="13926"/>
        <pc:sldMkLst>
          <pc:docMk/>
          <pc:sldMk cId="2707991877" sldId="861"/>
        </pc:sldMkLst>
        <pc:spChg chg="mod">
          <ac:chgData name="Mara Allaire" userId="dc680638-431f-4990-a1ee-4254c015d8c6" providerId="ADAL" clId="{B99B331B-DB65-45DF-922F-44DEC0EBA416}" dt="2024-02-07T14:49:43.622" v="185" actId="13926"/>
          <ac:spMkLst>
            <pc:docMk/>
            <pc:sldMk cId="2707991877" sldId="861"/>
            <ac:spMk id="2" creationId="{2A2C74DE-5956-4E08-A0EF-F23AF02E388E}"/>
          </ac:spMkLst>
        </pc:spChg>
      </pc:sldChg>
      <pc:sldChg chg="modSp mod">
        <pc:chgData name="Mara Allaire" userId="dc680638-431f-4990-a1ee-4254c015d8c6" providerId="ADAL" clId="{B99B331B-DB65-45DF-922F-44DEC0EBA416}" dt="2024-02-07T14:49:48.516" v="186" actId="13926"/>
        <pc:sldMkLst>
          <pc:docMk/>
          <pc:sldMk cId="2796255719" sldId="862"/>
        </pc:sldMkLst>
        <pc:spChg chg="mod">
          <ac:chgData name="Mara Allaire" userId="dc680638-431f-4990-a1ee-4254c015d8c6" providerId="ADAL" clId="{B99B331B-DB65-45DF-922F-44DEC0EBA416}" dt="2024-02-07T14:49:48.516" v="186" actId="13926"/>
          <ac:spMkLst>
            <pc:docMk/>
            <pc:sldMk cId="2796255719" sldId="862"/>
            <ac:spMk id="2" creationId="{6D7357B4-90D3-4B58-8E47-AE4067E6273E}"/>
          </ac:spMkLst>
        </pc:spChg>
      </pc:sldChg>
      <pc:sldChg chg="modSp mod">
        <pc:chgData name="Mara Allaire" userId="dc680638-431f-4990-a1ee-4254c015d8c6" providerId="ADAL" clId="{B99B331B-DB65-45DF-922F-44DEC0EBA416}" dt="2024-02-07T14:45:54.406" v="28" actId="20577"/>
        <pc:sldMkLst>
          <pc:docMk/>
          <pc:sldMk cId="3513828924" sldId="867"/>
        </pc:sldMkLst>
        <pc:graphicFrameChg chg="modGraphic">
          <ac:chgData name="Mara Allaire" userId="dc680638-431f-4990-a1ee-4254c015d8c6" providerId="ADAL" clId="{B99B331B-DB65-45DF-922F-44DEC0EBA416}" dt="2024-02-07T14:45:54.406" v="28" actId="20577"/>
          <ac:graphicFrameMkLst>
            <pc:docMk/>
            <pc:sldMk cId="3513828924" sldId="867"/>
            <ac:graphicFrameMk id="5" creationId="{5AC4DFC0-67AE-28B2-AA09-5C524B046E7B}"/>
          </ac:graphicFrameMkLst>
        </pc:graphicFrameChg>
      </pc:sldChg>
      <pc:sldChg chg="modSp mod">
        <pc:chgData name="Mara Allaire" userId="dc680638-431f-4990-a1ee-4254c015d8c6" providerId="ADAL" clId="{B99B331B-DB65-45DF-922F-44DEC0EBA416}" dt="2024-02-07T14:45:07.985" v="12" actId="13926"/>
        <pc:sldMkLst>
          <pc:docMk/>
          <pc:sldMk cId="0" sldId="869"/>
        </pc:sldMkLst>
        <pc:spChg chg="mod">
          <ac:chgData name="Mara Allaire" userId="dc680638-431f-4990-a1ee-4254c015d8c6" providerId="ADAL" clId="{B99B331B-DB65-45DF-922F-44DEC0EBA416}" dt="2024-02-07T14:45:07.985" v="12" actId="13926"/>
          <ac:spMkLst>
            <pc:docMk/>
            <pc:sldMk cId="0" sldId="869"/>
            <ac:spMk id="9218" creationId="{A5D97837-B00E-5E4C-8DE4-F685AE6B924B}"/>
          </ac:spMkLst>
        </pc:spChg>
      </pc:sldChg>
      <pc:sldChg chg="modSp mod">
        <pc:chgData name="Mara Allaire" userId="dc680638-431f-4990-a1ee-4254c015d8c6" providerId="ADAL" clId="{B99B331B-DB65-45DF-922F-44DEC0EBA416}" dt="2024-02-07T14:49:53.577" v="187" actId="13926"/>
        <pc:sldMkLst>
          <pc:docMk/>
          <pc:sldMk cId="3203855686" sldId="880"/>
        </pc:sldMkLst>
        <pc:spChg chg="mod">
          <ac:chgData name="Mara Allaire" userId="dc680638-431f-4990-a1ee-4254c015d8c6" providerId="ADAL" clId="{B99B331B-DB65-45DF-922F-44DEC0EBA416}" dt="2024-02-07T14:49:53.577" v="187" actId="13926"/>
          <ac:spMkLst>
            <pc:docMk/>
            <pc:sldMk cId="3203855686" sldId="880"/>
            <ac:spMk id="2" creationId="{945EB759-9E61-2692-1337-FE69C159DB99}"/>
          </ac:spMkLst>
        </pc:spChg>
      </pc:sldChg>
      <pc:sldChg chg="modSp mod">
        <pc:chgData name="Mara Allaire" userId="dc680638-431f-4990-a1ee-4254c015d8c6" providerId="ADAL" clId="{B99B331B-DB65-45DF-922F-44DEC0EBA416}" dt="2024-02-07T14:49:36.112" v="184" actId="13926"/>
        <pc:sldMkLst>
          <pc:docMk/>
          <pc:sldMk cId="4048177851" sldId="881"/>
        </pc:sldMkLst>
        <pc:spChg chg="mod">
          <ac:chgData name="Mara Allaire" userId="dc680638-431f-4990-a1ee-4254c015d8c6" providerId="ADAL" clId="{B99B331B-DB65-45DF-922F-44DEC0EBA416}" dt="2024-02-07T14:49:36.112" v="184" actId="13926"/>
          <ac:spMkLst>
            <pc:docMk/>
            <pc:sldMk cId="4048177851" sldId="881"/>
            <ac:spMk id="2" creationId="{DCAC00B7-5A6A-D319-BA35-E351EAB76F97}"/>
          </ac:spMkLst>
        </pc:spChg>
      </pc:sldChg>
    </pc:docChg>
  </pc:docChgLst>
  <pc:docChgLst>
    <pc:chgData name="Mara Allaire" userId="dc680638-431f-4990-a1ee-4254c015d8c6" providerId="ADAL" clId="{9B3F5903-C885-4465-98E1-053DBE509BE5}"/>
    <pc:docChg chg="modSld">
      <pc:chgData name="Mara Allaire" userId="dc680638-431f-4990-a1ee-4254c015d8c6" providerId="ADAL" clId="{9B3F5903-C885-4465-98E1-053DBE509BE5}" dt="2024-02-09T22:21:33.222" v="1" actId="13926"/>
      <pc:docMkLst>
        <pc:docMk/>
      </pc:docMkLst>
      <pc:sldChg chg="modSp mod">
        <pc:chgData name="Mara Allaire" userId="dc680638-431f-4990-a1ee-4254c015d8c6" providerId="ADAL" clId="{9B3F5903-C885-4465-98E1-053DBE509BE5}" dt="2024-02-09T22:21:33.222" v="1" actId="13926"/>
        <pc:sldMkLst>
          <pc:docMk/>
          <pc:sldMk cId="0" sldId="869"/>
        </pc:sldMkLst>
        <pc:spChg chg="mod">
          <ac:chgData name="Mara Allaire" userId="dc680638-431f-4990-a1ee-4254c015d8c6" providerId="ADAL" clId="{9B3F5903-C885-4465-98E1-053DBE509BE5}" dt="2024-02-09T22:21:33.222" v="1" actId="13926"/>
          <ac:spMkLst>
            <pc:docMk/>
            <pc:sldMk cId="0" sldId="869"/>
            <ac:spMk id="9218" creationId="{A5D97837-B00E-5E4C-8DE4-F685AE6B924B}"/>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bie.cognia.org/"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1" Type="http://schemas.openxmlformats.org/officeDocument/2006/relationships/hyperlink" Target="https://bie.cognia.or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C767B-342B-AC46-A2DB-0D5C42EFE5F6}" type="doc">
      <dgm:prSet loTypeId="urn:microsoft.com/office/officeart/2005/8/layout/hierarchy4" loCatId="" qsTypeId="urn:microsoft.com/office/officeart/2005/8/quickstyle/simple1" qsCatId="simple" csTypeId="urn:microsoft.com/office/officeart/2005/8/colors/colorful1" csCatId="colorful" phldr="1"/>
      <dgm:spPr/>
      <dgm:t>
        <a:bodyPr/>
        <a:lstStyle/>
        <a:p>
          <a:endParaRPr lang="en-US"/>
        </a:p>
      </dgm:t>
    </dgm:pt>
    <dgm:pt modelId="{65017320-50A3-CF44-90FD-456141A13F98}">
      <dgm:prSet phldrT="[Text]"/>
      <dgm:spPr/>
      <dgm:t>
        <a:bodyPr/>
        <a:lstStyle/>
        <a:p>
          <a:r>
            <a:rPr lang="en-US">
              <a:latin typeface="Arial" panose="020B0604020202020204" pitchFamily="34" charset="0"/>
              <a:cs typeface="Arial" panose="020B0604020202020204" pitchFamily="34" charset="0"/>
            </a:rPr>
            <a:t>Online System</a:t>
          </a:r>
        </a:p>
      </dgm:t>
    </dgm:pt>
    <dgm:pt modelId="{305A86F2-2CED-E74D-9DFE-BB2A62A8D428}" type="parTrans" cxnId="{336A2565-5A1C-8344-9E9A-BF485F17D06D}">
      <dgm:prSet/>
      <dgm:spPr/>
      <dgm:t>
        <a:bodyPr/>
        <a:lstStyle/>
        <a:p>
          <a:endParaRPr lang="en-US">
            <a:latin typeface="Arial" panose="020B0604020202020204" pitchFamily="34" charset="0"/>
            <a:cs typeface="Arial" panose="020B0604020202020204" pitchFamily="34" charset="0"/>
          </a:endParaRPr>
        </a:p>
      </dgm:t>
    </dgm:pt>
    <dgm:pt modelId="{39BD541D-8FA9-014D-AC31-859412D6BCB7}" type="sibTrans" cxnId="{336A2565-5A1C-8344-9E9A-BF485F17D06D}">
      <dgm:prSet/>
      <dgm:spPr/>
      <dgm:t>
        <a:bodyPr/>
        <a:lstStyle/>
        <a:p>
          <a:endParaRPr lang="en-US">
            <a:latin typeface="Arial" panose="020B0604020202020204" pitchFamily="34" charset="0"/>
            <a:cs typeface="Arial" panose="020B0604020202020204" pitchFamily="34" charset="0"/>
          </a:endParaRPr>
        </a:p>
      </dgm:t>
    </dgm:pt>
    <dgm:pt modelId="{C3E5A1BF-FCEA-5B49-AD8F-E445599B419A}">
      <dgm:prSet phldrT="[Text]"/>
      <dgm:spPr/>
      <dgm:t>
        <a:bodyPr/>
        <a:lstStyle/>
        <a:p>
          <a:r>
            <a:rPr lang="en-US" dirty="0">
              <a:latin typeface="Arial" panose="020B0604020202020204" pitchFamily="34" charset="0"/>
              <a:cs typeface="Arial" panose="020B0604020202020204" pitchFamily="34" charset="0"/>
            </a:rPr>
            <a:t>Administration and Reporting Portal</a:t>
          </a:r>
        </a:p>
        <a:p>
          <a:r>
            <a:rPr lang="en-US" dirty="0">
              <a:solidFill>
                <a:schemeClr val="bg2"/>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https://bie.cognia.org</a:t>
          </a:r>
          <a:endParaRPr lang="en-US" dirty="0">
            <a:solidFill>
              <a:schemeClr val="bg2"/>
            </a:solidFill>
            <a:latin typeface="Arial" panose="020B0604020202020204" pitchFamily="34" charset="0"/>
            <a:cs typeface="Arial" panose="020B0604020202020204" pitchFamily="34" charset="0"/>
          </a:endParaRPr>
        </a:p>
      </dgm:t>
    </dgm:pt>
    <dgm:pt modelId="{FD99EDAB-B126-404B-8DA4-C211F188E828}" type="parTrans" cxnId="{652C1B7C-F901-CC44-9F45-C8797FB02625}">
      <dgm:prSet/>
      <dgm:spPr/>
      <dgm:t>
        <a:bodyPr/>
        <a:lstStyle/>
        <a:p>
          <a:endParaRPr lang="en-US">
            <a:latin typeface="Arial" panose="020B0604020202020204" pitchFamily="34" charset="0"/>
            <a:cs typeface="Arial" panose="020B0604020202020204" pitchFamily="34" charset="0"/>
          </a:endParaRPr>
        </a:p>
      </dgm:t>
    </dgm:pt>
    <dgm:pt modelId="{C70DC46C-EC42-CA43-9356-07D02172FCD8}" type="sibTrans" cxnId="{652C1B7C-F901-CC44-9F45-C8797FB02625}">
      <dgm:prSet/>
      <dgm:spPr/>
      <dgm:t>
        <a:bodyPr/>
        <a:lstStyle/>
        <a:p>
          <a:endParaRPr lang="en-US">
            <a:latin typeface="Arial" panose="020B0604020202020204" pitchFamily="34" charset="0"/>
            <a:cs typeface="Arial" panose="020B0604020202020204" pitchFamily="34" charset="0"/>
          </a:endParaRPr>
        </a:p>
      </dgm:t>
    </dgm:pt>
    <dgm:pt modelId="{FE4F1555-4B0E-7F4F-8141-8F34A5D96981}">
      <dgm:prSet phldrT="[Text]"/>
      <dgm:spPr/>
      <dgm:t>
        <a:bodyPr/>
        <a:lstStyle/>
        <a:p>
          <a:r>
            <a:rPr lang="en-US" dirty="0">
              <a:latin typeface="Arial" panose="020B0604020202020204" pitchFamily="34" charset="0"/>
              <a:cs typeface="Arial" panose="020B0604020202020204" pitchFamily="34" charset="0"/>
            </a:rPr>
            <a:t>Users</a:t>
          </a:r>
        </a:p>
      </dgm:t>
    </dgm:pt>
    <dgm:pt modelId="{71476F32-A933-8344-9BF8-3998F7D375A9}" type="parTrans" cxnId="{B30CC955-82E2-6E41-BD6A-6B21AF6DA81D}">
      <dgm:prSet/>
      <dgm:spPr/>
      <dgm:t>
        <a:bodyPr/>
        <a:lstStyle/>
        <a:p>
          <a:endParaRPr lang="en-US">
            <a:latin typeface="Arial" panose="020B0604020202020204" pitchFamily="34" charset="0"/>
            <a:cs typeface="Arial" panose="020B0604020202020204" pitchFamily="34" charset="0"/>
          </a:endParaRPr>
        </a:p>
      </dgm:t>
    </dgm:pt>
    <dgm:pt modelId="{CA875098-0E57-2943-915F-3414342AF95B}" type="sibTrans" cxnId="{B30CC955-82E2-6E41-BD6A-6B21AF6DA81D}">
      <dgm:prSet/>
      <dgm:spPr/>
      <dgm:t>
        <a:bodyPr/>
        <a:lstStyle/>
        <a:p>
          <a:endParaRPr lang="en-US">
            <a:latin typeface="Arial" panose="020B0604020202020204" pitchFamily="34" charset="0"/>
            <a:cs typeface="Arial" panose="020B0604020202020204" pitchFamily="34" charset="0"/>
          </a:endParaRPr>
        </a:p>
      </dgm:t>
    </dgm:pt>
    <dgm:pt modelId="{14C54BF7-3B1C-654B-9DCC-5218251347E5}">
      <dgm:prSet phldrT="[Text]"/>
      <dgm:spPr/>
      <dgm:t>
        <a:bodyPr/>
        <a:lstStyle/>
        <a:p>
          <a:r>
            <a:rPr lang="en-US">
              <a:latin typeface="Arial" panose="020B0604020202020204" pitchFamily="34" charset="0"/>
              <a:cs typeface="Arial" panose="020B0604020202020204" pitchFamily="34" charset="0"/>
            </a:rPr>
            <a:t>Administration</a:t>
          </a:r>
        </a:p>
      </dgm:t>
    </dgm:pt>
    <dgm:pt modelId="{2588986F-0BE5-FE4B-87A5-A1952DDB2623}" type="parTrans" cxnId="{EDE7B95E-E297-0B41-BD2A-5BD46B279E34}">
      <dgm:prSet/>
      <dgm:spPr/>
      <dgm:t>
        <a:bodyPr/>
        <a:lstStyle/>
        <a:p>
          <a:endParaRPr lang="en-US">
            <a:latin typeface="Arial" panose="020B0604020202020204" pitchFamily="34" charset="0"/>
            <a:cs typeface="Arial" panose="020B0604020202020204" pitchFamily="34" charset="0"/>
          </a:endParaRPr>
        </a:p>
      </dgm:t>
    </dgm:pt>
    <dgm:pt modelId="{FEAF0F0D-F4FE-8743-ACA0-137B189CB0AF}" type="sibTrans" cxnId="{EDE7B95E-E297-0B41-BD2A-5BD46B279E34}">
      <dgm:prSet/>
      <dgm:spPr/>
      <dgm:t>
        <a:bodyPr/>
        <a:lstStyle/>
        <a:p>
          <a:endParaRPr lang="en-US">
            <a:latin typeface="Arial" panose="020B0604020202020204" pitchFamily="34" charset="0"/>
            <a:cs typeface="Arial" panose="020B0604020202020204" pitchFamily="34" charset="0"/>
          </a:endParaRPr>
        </a:p>
      </dgm:t>
    </dgm:pt>
    <dgm:pt modelId="{E18919AC-740A-BC40-85E2-6F75DA6F5138}">
      <dgm:prSet phldrT="[Text]"/>
      <dgm:spPr/>
      <dgm:t>
        <a:bodyPr/>
        <a:lstStyle/>
        <a:p>
          <a:r>
            <a:rPr lang="en-US">
              <a:latin typeface="Arial" panose="020B0604020202020204" pitchFamily="34" charset="0"/>
              <a:cs typeface="Arial" panose="020B0604020202020204" pitchFamily="34" charset="0"/>
            </a:rPr>
            <a:t>Test Delivery</a:t>
          </a:r>
        </a:p>
        <a:p>
          <a:r>
            <a:rPr lang="en-US">
              <a:latin typeface="Arial" panose="020B0604020202020204" pitchFamily="34" charset="0"/>
              <a:cs typeface="Arial" panose="020B0604020202020204" pitchFamily="34" charset="0"/>
            </a:rPr>
            <a:t>Student Test Interface</a:t>
          </a:r>
        </a:p>
      </dgm:t>
    </dgm:pt>
    <dgm:pt modelId="{CE948AB1-14CD-8D46-99AD-7EF1045DAE3E}" type="parTrans" cxnId="{474CC8FC-B167-6745-A847-DD3F2964DAF0}">
      <dgm:prSet/>
      <dgm:spPr/>
      <dgm:t>
        <a:bodyPr/>
        <a:lstStyle/>
        <a:p>
          <a:endParaRPr lang="en-US">
            <a:latin typeface="Arial" panose="020B0604020202020204" pitchFamily="34" charset="0"/>
            <a:cs typeface="Arial" panose="020B0604020202020204" pitchFamily="34" charset="0"/>
          </a:endParaRPr>
        </a:p>
      </dgm:t>
    </dgm:pt>
    <dgm:pt modelId="{A884EABC-C88F-034A-BBDF-7FD45AD42D3A}" type="sibTrans" cxnId="{474CC8FC-B167-6745-A847-DD3F2964DAF0}">
      <dgm:prSet/>
      <dgm:spPr/>
      <dgm:t>
        <a:bodyPr/>
        <a:lstStyle/>
        <a:p>
          <a:endParaRPr lang="en-US">
            <a:latin typeface="Arial" panose="020B0604020202020204" pitchFamily="34" charset="0"/>
            <a:cs typeface="Arial" panose="020B0604020202020204" pitchFamily="34" charset="0"/>
          </a:endParaRPr>
        </a:p>
      </dgm:t>
    </dgm:pt>
    <dgm:pt modelId="{CC55ED17-3734-8E4E-821A-92EE960F35F2}">
      <dgm:prSet phldrT="[Text]"/>
      <dgm:spPr/>
      <dgm:t>
        <a:bodyPr/>
        <a:lstStyle/>
        <a:p>
          <a:r>
            <a:rPr lang="en-US">
              <a:latin typeface="Arial" panose="020B0604020202020204" pitchFamily="34" charset="0"/>
              <a:cs typeface="Arial" panose="020B0604020202020204" pitchFamily="34" charset="0"/>
            </a:rPr>
            <a:t>Kiosk</a:t>
          </a:r>
        </a:p>
      </dgm:t>
    </dgm:pt>
    <dgm:pt modelId="{1FE4720E-5C22-3449-A749-D37FE992D550}" type="parTrans" cxnId="{6187D6F1-25E3-314E-8E04-9924EAB8F842}">
      <dgm:prSet/>
      <dgm:spPr/>
      <dgm:t>
        <a:bodyPr/>
        <a:lstStyle/>
        <a:p>
          <a:endParaRPr lang="en-US">
            <a:latin typeface="Arial" panose="020B0604020202020204" pitchFamily="34" charset="0"/>
            <a:cs typeface="Arial" panose="020B0604020202020204" pitchFamily="34" charset="0"/>
          </a:endParaRPr>
        </a:p>
      </dgm:t>
    </dgm:pt>
    <dgm:pt modelId="{264F0796-6B69-1C44-B465-406E9AEF2D50}" type="sibTrans" cxnId="{6187D6F1-25E3-314E-8E04-9924EAB8F842}">
      <dgm:prSet/>
      <dgm:spPr/>
      <dgm:t>
        <a:bodyPr/>
        <a:lstStyle/>
        <a:p>
          <a:endParaRPr lang="en-US">
            <a:latin typeface="Arial" panose="020B0604020202020204" pitchFamily="34" charset="0"/>
            <a:cs typeface="Arial" panose="020B0604020202020204" pitchFamily="34" charset="0"/>
          </a:endParaRPr>
        </a:p>
      </dgm:t>
    </dgm:pt>
    <dgm:pt modelId="{A0ABA15D-BB07-6D48-BACE-811C69D1CCA0}">
      <dgm:prSet/>
      <dgm:spPr/>
      <dgm:t>
        <a:bodyPr/>
        <a:lstStyle/>
        <a:p>
          <a:r>
            <a:rPr lang="en-US">
              <a:solidFill>
                <a:schemeClr val="tx1"/>
              </a:solidFill>
              <a:latin typeface="Arial" panose="020B0604020202020204" pitchFamily="34" charset="0"/>
              <a:cs typeface="Arial" panose="020B0604020202020204" pitchFamily="34" charset="0"/>
            </a:rPr>
            <a:t>Site Setup</a:t>
          </a:r>
        </a:p>
      </dgm:t>
    </dgm:pt>
    <dgm:pt modelId="{F1909BD1-92DB-9643-B92C-AE8E5930535E}" type="parTrans" cxnId="{8171C390-6937-0644-8BFF-10A64B28EDE1}">
      <dgm:prSet/>
      <dgm:spPr/>
      <dgm:t>
        <a:bodyPr/>
        <a:lstStyle/>
        <a:p>
          <a:endParaRPr lang="en-US">
            <a:latin typeface="Arial" panose="020B0604020202020204" pitchFamily="34" charset="0"/>
            <a:cs typeface="Arial" panose="020B0604020202020204" pitchFamily="34" charset="0"/>
          </a:endParaRPr>
        </a:p>
      </dgm:t>
    </dgm:pt>
    <dgm:pt modelId="{CF500985-9FF6-8243-A8F0-4202B1690451}" type="sibTrans" cxnId="{8171C390-6937-0644-8BFF-10A64B28EDE1}">
      <dgm:prSet/>
      <dgm:spPr/>
      <dgm:t>
        <a:bodyPr/>
        <a:lstStyle/>
        <a:p>
          <a:endParaRPr lang="en-US">
            <a:latin typeface="Arial" panose="020B0604020202020204" pitchFamily="34" charset="0"/>
            <a:cs typeface="Arial" panose="020B0604020202020204" pitchFamily="34" charset="0"/>
          </a:endParaRPr>
        </a:p>
      </dgm:t>
    </dgm:pt>
    <dgm:pt modelId="{09B1038C-1834-2A4E-B30B-01AC232AF76E}">
      <dgm:prSet/>
      <dgm:spPr/>
      <dgm:t>
        <a:bodyPr/>
        <a:lstStyle/>
        <a:p>
          <a:r>
            <a:rPr lang="en-US">
              <a:solidFill>
                <a:schemeClr val="tx1"/>
              </a:solidFill>
              <a:latin typeface="Arial" panose="020B0604020202020204" pitchFamily="34" charset="0"/>
              <a:cs typeface="Arial" panose="020B0604020202020204" pitchFamily="34" charset="0"/>
            </a:rPr>
            <a:t>Students</a:t>
          </a:r>
        </a:p>
      </dgm:t>
    </dgm:pt>
    <dgm:pt modelId="{0A798706-A51F-E44F-80C9-47A7414F5A0E}" type="parTrans" cxnId="{90852682-28D2-5B48-A703-A414367C9D8D}">
      <dgm:prSet/>
      <dgm:spPr/>
      <dgm:t>
        <a:bodyPr/>
        <a:lstStyle/>
        <a:p>
          <a:endParaRPr lang="en-US">
            <a:latin typeface="Arial" panose="020B0604020202020204" pitchFamily="34" charset="0"/>
            <a:cs typeface="Arial" panose="020B0604020202020204" pitchFamily="34" charset="0"/>
          </a:endParaRPr>
        </a:p>
      </dgm:t>
    </dgm:pt>
    <dgm:pt modelId="{73554EBB-CA22-3F43-9ADA-55D977EB273E}" type="sibTrans" cxnId="{90852682-28D2-5B48-A703-A414367C9D8D}">
      <dgm:prSet/>
      <dgm:spPr/>
      <dgm:t>
        <a:bodyPr/>
        <a:lstStyle/>
        <a:p>
          <a:endParaRPr lang="en-US">
            <a:latin typeface="Arial" panose="020B0604020202020204" pitchFamily="34" charset="0"/>
            <a:cs typeface="Arial" panose="020B0604020202020204" pitchFamily="34" charset="0"/>
          </a:endParaRPr>
        </a:p>
      </dgm:t>
    </dgm:pt>
    <dgm:pt modelId="{FD637391-1041-8D45-8F6F-0240C3A84DCF}">
      <dgm:prSet/>
      <dgm:spPr/>
      <dgm:t>
        <a:bodyPr/>
        <a:lstStyle/>
        <a:p>
          <a:r>
            <a:rPr lang="en-US">
              <a:latin typeface="Arial" panose="020B0604020202020204" pitchFamily="34" charset="0"/>
              <a:cs typeface="Arial" panose="020B0604020202020204" pitchFamily="34" charset="0"/>
            </a:rPr>
            <a:t>Browser</a:t>
          </a:r>
        </a:p>
      </dgm:t>
    </dgm:pt>
    <dgm:pt modelId="{BA251004-ACF7-9245-BD1E-1313CEA7A1E8}" type="parTrans" cxnId="{42FBD3C3-1C22-164A-B452-3D3722079846}">
      <dgm:prSet/>
      <dgm:spPr/>
      <dgm:t>
        <a:bodyPr/>
        <a:lstStyle/>
        <a:p>
          <a:endParaRPr lang="en-US">
            <a:latin typeface="Arial" panose="020B0604020202020204" pitchFamily="34" charset="0"/>
            <a:cs typeface="Arial" panose="020B0604020202020204" pitchFamily="34" charset="0"/>
          </a:endParaRPr>
        </a:p>
      </dgm:t>
    </dgm:pt>
    <dgm:pt modelId="{1CE6B9AA-AA73-1346-87EE-CDD68481799C}" type="sibTrans" cxnId="{42FBD3C3-1C22-164A-B452-3D3722079846}">
      <dgm:prSet/>
      <dgm:spPr/>
      <dgm:t>
        <a:bodyPr/>
        <a:lstStyle/>
        <a:p>
          <a:endParaRPr lang="en-US">
            <a:latin typeface="Arial" panose="020B0604020202020204" pitchFamily="34" charset="0"/>
            <a:cs typeface="Arial" panose="020B0604020202020204" pitchFamily="34" charset="0"/>
          </a:endParaRPr>
        </a:p>
      </dgm:t>
    </dgm:pt>
    <dgm:pt modelId="{723A75A0-5A18-4A1E-BB88-800C296C3A3D}">
      <dgm:prSet phldrT="[Text]"/>
      <dgm:spPr/>
      <dgm:t>
        <a:bodyPr/>
        <a:lstStyle/>
        <a:p>
          <a:r>
            <a:rPr lang="en-US">
              <a:latin typeface="Arial" panose="020B0604020202020204" pitchFamily="34" charset="0"/>
              <a:cs typeface="Arial" panose="020B0604020202020204" pitchFamily="34" charset="0"/>
            </a:rPr>
            <a:t>Reporting</a:t>
          </a:r>
        </a:p>
      </dgm:t>
    </dgm:pt>
    <dgm:pt modelId="{FFD71113-9AAB-4E51-96D3-8E0D6F8319D0}" type="parTrans" cxnId="{ECEF8B73-8355-4357-8109-D0D78655A513}">
      <dgm:prSet/>
      <dgm:spPr/>
      <dgm:t>
        <a:bodyPr/>
        <a:lstStyle/>
        <a:p>
          <a:endParaRPr lang="en-US">
            <a:latin typeface="Arial" panose="020B0604020202020204" pitchFamily="34" charset="0"/>
            <a:cs typeface="Arial" panose="020B0604020202020204" pitchFamily="34" charset="0"/>
          </a:endParaRPr>
        </a:p>
      </dgm:t>
    </dgm:pt>
    <dgm:pt modelId="{E1D64504-5226-4E84-A791-AB2914D9B9A3}" type="sibTrans" cxnId="{ECEF8B73-8355-4357-8109-D0D78655A513}">
      <dgm:prSet/>
      <dgm:spPr/>
      <dgm:t>
        <a:bodyPr/>
        <a:lstStyle/>
        <a:p>
          <a:endParaRPr lang="en-US">
            <a:latin typeface="Arial" panose="020B0604020202020204" pitchFamily="34" charset="0"/>
            <a:cs typeface="Arial" panose="020B0604020202020204" pitchFamily="34" charset="0"/>
          </a:endParaRPr>
        </a:p>
      </dgm:t>
    </dgm:pt>
    <dgm:pt modelId="{3A3A9758-F759-4CAC-B4A1-48DB782C8CE8}">
      <dgm:prSet/>
      <dgm:spPr/>
      <dgm:t>
        <a:bodyPr/>
        <a:lstStyle/>
        <a:p>
          <a:r>
            <a:rPr lang="en-US">
              <a:solidFill>
                <a:schemeClr val="tx1"/>
              </a:solidFill>
              <a:latin typeface="Arial" panose="020B0604020202020204" pitchFamily="34" charset="0"/>
              <a:cs typeface="Arial" panose="020B0604020202020204" pitchFamily="34" charset="0"/>
            </a:rPr>
            <a:t>Classes</a:t>
          </a:r>
        </a:p>
      </dgm:t>
    </dgm:pt>
    <dgm:pt modelId="{1E21887C-67CB-49FA-8D58-C356BE1BDE9F}" type="parTrans" cxnId="{B958A199-C7BE-4839-93CA-B46F43AF76D3}">
      <dgm:prSet/>
      <dgm:spPr/>
      <dgm:t>
        <a:bodyPr/>
        <a:lstStyle/>
        <a:p>
          <a:endParaRPr lang="en-US">
            <a:latin typeface="Arial" panose="020B0604020202020204" pitchFamily="34" charset="0"/>
            <a:cs typeface="Arial" panose="020B0604020202020204" pitchFamily="34" charset="0"/>
          </a:endParaRPr>
        </a:p>
      </dgm:t>
    </dgm:pt>
    <dgm:pt modelId="{849BFF65-3F9B-4181-8A2A-948E3C079E0E}" type="sibTrans" cxnId="{B958A199-C7BE-4839-93CA-B46F43AF76D3}">
      <dgm:prSet/>
      <dgm:spPr/>
      <dgm:t>
        <a:bodyPr/>
        <a:lstStyle/>
        <a:p>
          <a:endParaRPr lang="en-US">
            <a:latin typeface="Arial" panose="020B0604020202020204" pitchFamily="34" charset="0"/>
            <a:cs typeface="Arial" panose="020B0604020202020204" pitchFamily="34" charset="0"/>
          </a:endParaRPr>
        </a:p>
      </dgm:t>
    </dgm:pt>
    <dgm:pt modelId="{B0C0E340-5F3A-4EAD-9CAC-C0117B9DEE3A}">
      <dgm:prSet/>
      <dgm:spPr/>
      <dgm:t>
        <a:bodyPr/>
        <a:lstStyle/>
        <a:p>
          <a:r>
            <a:rPr lang="en-US">
              <a:solidFill>
                <a:schemeClr val="tx1"/>
              </a:solidFill>
              <a:latin typeface="Arial" panose="020B0604020202020204" pitchFamily="34" charset="0"/>
              <a:cs typeface="Arial" panose="020B0604020202020204" pitchFamily="34" charset="0"/>
            </a:rPr>
            <a:t>Test Sessions</a:t>
          </a:r>
        </a:p>
      </dgm:t>
    </dgm:pt>
    <dgm:pt modelId="{4828C38F-86AF-4703-94D6-9AB9CC6C3014}" type="parTrans" cxnId="{099AE46F-833C-4DEF-ABD9-AAB7BE5494AE}">
      <dgm:prSet/>
      <dgm:spPr/>
      <dgm:t>
        <a:bodyPr/>
        <a:lstStyle/>
        <a:p>
          <a:endParaRPr lang="en-US">
            <a:latin typeface="Arial" panose="020B0604020202020204" pitchFamily="34" charset="0"/>
            <a:cs typeface="Arial" panose="020B0604020202020204" pitchFamily="34" charset="0"/>
          </a:endParaRPr>
        </a:p>
      </dgm:t>
    </dgm:pt>
    <dgm:pt modelId="{1DCBEDF9-07C6-46BD-95C9-EE64F47467C6}" type="sibTrans" cxnId="{099AE46F-833C-4DEF-ABD9-AAB7BE5494AE}">
      <dgm:prSet/>
      <dgm:spPr/>
      <dgm:t>
        <a:bodyPr/>
        <a:lstStyle/>
        <a:p>
          <a:endParaRPr lang="en-US">
            <a:latin typeface="Arial" panose="020B0604020202020204" pitchFamily="34" charset="0"/>
            <a:cs typeface="Arial" panose="020B0604020202020204" pitchFamily="34" charset="0"/>
          </a:endParaRPr>
        </a:p>
      </dgm:t>
    </dgm:pt>
    <dgm:pt modelId="{E27ADF0A-3C1E-4A27-A93E-8F71F2A0CC9C}">
      <dgm:prSet/>
      <dgm:spPr/>
      <dgm:t>
        <a:bodyPr/>
        <a:lstStyle/>
        <a:p>
          <a:r>
            <a:rPr lang="en-US">
              <a:solidFill>
                <a:schemeClr val="tx1"/>
              </a:solidFill>
              <a:latin typeface="Arial" panose="020B0604020202020204" pitchFamily="34" charset="0"/>
              <a:cs typeface="Arial" panose="020B0604020202020204" pitchFamily="34" charset="0"/>
            </a:rPr>
            <a:t>Scoring</a:t>
          </a:r>
        </a:p>
      </dgm:t>
    </dgm:pt>
    <dgm:pt modelId="{710A40AB-9C3F-4AAC-9214-A7233ED2A898}" type="parTrans" cxnId="{098F2BE2-5815-4E92-8FDA-790BCB08DF58}">
      <dgm:prSet/>
      <dgm:spPr/>
      <dgm:t>
        <a:bodyPr/>
        <a:lstStyle/>
        <a:p>
          <a:endParaRPr lang="en-US">
            <a:latin typeface="Arial" panose="020B0604020202020204" pitchFamily="34" charset="0"/>
            <a:cs typeface="Arial" panose="020B0604020202020204" pitchFamily="34" charset="0"/>
          </a:endParaRPr>
        </a:p>
      </dgm:t>
    </dgm:pt>
    <dgm:pt modelId="{27C762F6-A67E-4CCF-A633-5F0FD3442B73}" type="sibTrans" cxnId="{098F2BE2-5815-4E92-8FDA-790BCB08DF58}">
      <dgm:prSet/>
      <dgm:spPr/>
      <dgm:t>
        <a:bodyPr/>
        <a:lstStyle/>
        <a:p>
          <a:endParaRPr lang="en-US">
            <a:latin typeface="Arial" panose="020B0604020202020204" pitchFamily="34" charset="0"/>
            <a:cs typeface="Arial" panose="020B0604020202020204" pitchFamily="34" charset="0"/>
          </a:endParaRPr>
        </a:p>
      </dgm:t>
    </dgm:pt>
    <dgm:pt modelId="{B06417DD-DC52-4CFD-878C-5DD7AAAB566E}">
      <dgm:prSet/>
      <dgm:spPr/>
      <dgm:t>
        <a:bodyPr/>
        <a:lstStyle/>
        <a:p>
          <a:r>
            <a:rPr lang="en-US">
              <a:solidFill>
                <a:schemeClr val="tx1"/>
              </a:solidFill>
              <a:latin typeface="Arial" panose="020B0604020202020204" pitchFamily="34" charset="0"/>
              <a:cs typeface="Arial" panose="020B0604020202020204" pitchFamily="34" charset="0"/>
            </a:rPr>
            <a:t>Enrollment Transfer</a:t>
          </a:r>
        </a:p>
      </dgm:t>
    </dgm:pt>
    <dgm:pt modelId="{C7318053-FFF4-4483-B1E0-0A1D3BCE91CD}" type="parTrans" cxnId="{C3BC48C4-058D-4331-9070-515F276D2F50}">
      <dgm:prSet/>
      <dgm:spPr/>
      <dgm:t>
        <a:bodyPr/>
        <a:lstStyle/>
        <a:p>
          <a:endParaRPr lang="en-US">
            <a:latin typeface="Arial" panose="020B0604020202020204" pitchFamily="34" charset="0"/>
            <a:cs typeface="Arial" panose="020B0604020202020204" pitchFamily="34" charset="0"/>
          </a:endParaRPr>
        </a:p>
      </dgm:t>
    </dgm:pt>
    <dgm:pt modelId="{14D72434-5F58-4254-A206-54ED7561905C}" type="sibTrans" cxnId="{C3BC48C4-058D-4331-9070-515F276D2F50}">
      <dgm:prSet/>
      <dgm:spPr/>
      <dgm:t>
        <a:bodyPr/>
        <a:lstStyle/>
        <a:p>
          <a:endParaRPr lang="en-US">
            <a:latin typeface="Arial" panose="020B0604020202020204" pitchFamily="34" charset="0"/>
            <a:cs typeface="Arial" panose="020B0604020202020204" pitchFamily="34" charset="0"/>
          </a:endParaRPr>
        </a:p>
      </dgm:t>
    </dgm:pt>
    <dgm:pt modelId="{EB1A729B-3A8B-614C-B176-50913E501739}" type="pres">
      <dgm:prSet presAssocID="{7E5C767B-342B-AC46-A2DB-0D5C42EFE5F6}" presName="Name0" presStyleCnt="0">
        <dgm:presLayoutVars>
          <dgm:chPref val="1"/>
          <dgm:dir/>
          <dgm:animOne val="branch"/>
          <dgm:animLvl val="lvl"/>
          <dgm:resizeHandles/>
        </dgm:presLayoutVars>
      </dgm:prSet>
      <dgm:spPr/>
    </dgm:pt>
    <dgm:pt modelId="{9A205AD9-A374-784B-84DC-4407457F61F7}" type="pres">
      <dgm:prSet presAssocID="{65017320-50A3-CF44-90FD-456141A13F98}" presName="vertOne" presStyleCnt="0"/>
      <dgm:spPr/>
    </dgm:pt>
    <dgm:pt modelId="{E599F190-953F-BB49-AE29-44DA15EFE444}" type="pres">
      <dgm:prSet presAssocID="{65017320-50A3-CF44-90FD-456141A13F98}" presName="txOne" presStyleLbl="node0" presStyleIdx="0" presStyleCnt="1">
        <dgm:presLayoutVars>
          <dgm:chPref val="3"/>
        </dgm:presLayoutVars>
      </dgm:prSet>
      <dgm:spPr/>
    </dgm:pt>
    <dgm:pt modelId="{545846FD-5EEA-5146-9AF1-8DA2CC1B82B1}" type="pres">
      <dgm:prSet presAssocID="{65017320-50A3-CF44-90FD-456141A13F98}" presName="parTransOne" presStyleCnt="0"/>
      <dgm:spPr/>
    </dgm:pt>
    <dgm:pt modelId="{947ED9C3-3A1A-B048-92B9-47BECB7975D4}" type="pres">
      <dgm:prSet presAssocID="{65017320-50A3-CF44-90FD-456141A13F98}" presName="horzOne" presStyleCnt="0"/>
      <dgm:spPr/>
    </dgm:pt>
    <dgm:pt modelId="{55FC6081-CBB2-E04A-B62C-8607607B3B71}" type="pres">
      <dgm:prSet presAssocID="{C3E5A1BF-FCEA-5B49-AD8F-E445599B419A}" presName="vertTwo" presStyleCnt="0"/>
      <dgm:spPr/>
    </dgm:pt>
    <dgm:pt modelId="{04EC0F6C-016A-2A4B-AA56-37D7614E29B7}" type="pres">
      <dgm:prSet presAssocID="{C3E5A1BF-FCEA-5B49-AD8F-E445599B419A}" presName="txTwo" presStyleLbl="node2" presStyleIdx="0" presStyleCnt="2">
        <dgm:presLayoutVars>
          <dgm:chPref val="3"/>
        </dgm:presLayoutVars>
      </dgm:prSet>
      <dgm:spPr/>
    </dgm:pt>
    <dgm:pt modelId="{7FE92ABA-7924-634D-B08B-AB79800E14CD}" type="pres">
      <dgm:prSet presAssocID="{C3E5A1BF-FCEA-5B49-AD8F-E445599B419A}" presName="parTransTwo" presStyleCnt="0"/>
      <dgm:spPr/>
    </dgm:pt>
    <dgm:pt modelId="{AB718C72-001C-4D4B-BAC5-66C0031C6698}" type="pres">
      <dgm:prSet presAssocID="{C3E5A1BF-FCEA-5B49-AD8F-E445599B419A}" presName="horzTwo" presStyleCnt="0"/>
      <dgm:spPr/>
    </dgm:pt>
    <dgm:pt modelId="{F48DD822-06A4-FB41-8B9A-F881881FA007}" type="pres">
      <dgm:prSet presAssocID="{FE4F1555-4B0E-7F4F-8141-8F34A5D96981}" presName="vertThree" presStyleCnt="0"/>
      <dgm:spPr/>
    </dgm:pt>
    <dgm:pt modelId="{E10E3611-E6CA-F144-B6B3-71C4A83EE850}" type="pres">
      <dgm:prSet presAssocID="{FE4F1555-4B0E-7F4F-8141-8F34A5D96981}" presName="txThree" presStyleLbl="node3" presStyleIdx="0" presStyleCnt="5" custScaleX="50527">
        <dgm:presLayoutVars>
          <dgm:chPref val="3"/>
        </dgm:presLayoutVars>
      </dgm:prSet>
      <dgm:spPr/>
    </dgm:pt>
    <dgm:pt modelId="{D27B92D7-2F75-5141-90FF-7AFDFC973C23}" type="pres">
      <dgm:prSet presAssocID="{FE4F1555-4B0E-7F4F-8141-8F34A5D96981}" presName="horzThree" presStyleCnt="0"/>
      <dgm:spPr/>
    </dgm:pt>
    <dgm:pt modelId="{85512BB4-4E97-F64C-A8E0-7384D3746B5F}" type="pres">
      <dgm:prSet presAssocID="{CA875098-0E57-2943-915F-3414342AF95B}" presName="sibSpaceThree" presStyleCnt="0"/>
      <dgm:spPr/>
    </dgm:pt>
    <dgm:pt modelId="{9328F255-4106-4D8C-BA58-1E23E54E8ED1}" type="pres">
      <dgm:prSet presAssocID="{723A75A0-5A18-4A1E-BB88-800C296C3A3D}" presName="vertThree" presStyleCnt="0"/>
      <dgm:spPr/>
    </dgm:pt>
    <dgm:pt modelId="{B1746F72-9555-46D1-8D5F-6EF39A475291}" type="pres">
      <dgm:prSet presAssocID="{723A75A0-5A18-4A1E-BB88-800C296C3A3D}" presName="txThree" presStyleLbl="node3" presStyleIdx="1" presStyleCnt="5" custScaleX="50527">
        <dgm:presLayoutVars>
          <dgm:chPref val="3"/>
        </dgm:presLayoutVars>
      </dgm:prSet>
      <dgm:spPr/>
    </dgm:pt>
    <dgm:pt modelId="{57C4FA70-3EEB-4B13-8F00-F5691ABCFC68}" type="pres">
      <dgm:prSet presAssocID="{723A75A0-5A18-4A1E-BB88-800C296C3A3D}" presName="horzThree" presStyleCnt="0"/>
      <dgm:spPr/>
    </dgm:pt>
    <dgm:pt modelId="{B7ED89AF-E1FA-4F19-BD70-C7263E1F120D}" type="pres">
      <dgm:prSet presAssocID="{E1D64504-5226-4E84-A791-AB2914D9B9A3}" presName="sibSpaceThree" presStyleCnt="0"/>
      <dgm:spPr/>
    </dgm:pt>
    <dgm:pt modelId="{501DE4B5-F7B4-D749-826F-4CA10918213A}" type="pres">
      <dgm:prSet presAssocID="{14C54BF7-3B1C-654B-9DCC-5218251347E5}" presName="vertThree" presStyleCnt="0"/>
      <dgm:spPr/>
    </dgm:pt>
    <dgm:pt modelId="{9DA9C59B-3983-CE44-B1FA-B922335A4B55}" type="pres">
      <dgm:prSet presAssocID="{14C54BF7-3B1C-654B-9DCC-5218251347E5}" presName="txThree" presStyleLbl="node3" presStyleIdx="2" presStyleCnt="5" custScaleX="100558" custLinFactNeighborX="105" custLinFactNeighborY="-6613">
        <dgm:presLayoutVars>
          <dgm:chPref val="3"/>
        </dgm:presLayoutVars>
      </dgm:prSet>
      <dgm:spPr/>
    </dgm:pt>
    <dgm:pt modelId="{6968FF87-314F-224E-9861-4B82D4B2B0C8}" type="pres">
      <dgm:prSet presAssocID="{14C54BF7-3B1C-654B-9DCC-5218251347E5}" presName="parTransThree" presStyleCnt="0"/>
      <dgm:spPr/>
    </dgm:pt>
    <dgm:pt modelId="{B3D18890-4FEA-9C42-ACCA-FDDF09B21C3A}" type="pres">
      <dgm:prSet presAssocID="{14C54BF7-3B1C-654B-9DCC-5218251347E5}" presName="horzThree" presStyleCnt="0"/>
      <dgm:spPr/>
    </dgm:pt>
    <dgm:pt modelId="{95E33861-0AAE-4642-90C8-F0F48851C59A}" type="pres">
      <dgm:prSet presAssocID="{A0ABA15D-BB07-6D48-BACE-811C69D1CCA0}" presName="vertFour" presStyleCnt="0">
        <dgm:presLayoutVars>
          <dgm:chPref val="3"/>
        </dgm:presLayoutVars>
      </dgm:prSet>
      <dgm:spPr/>
    </dgm:pt>
    <dgm:pt modelId="{FA627397-63BA-9C4E-BCE7-66946FCA3FB8}" type="pres">
      <dgm:prSet presAssocID="{A0ABA15D-BB07-6D48-BACE-811C69D1CCA0}" presName="txFour" presStyleLbl="node4" presStyleIdx="0" presStyleCnt="6" custScaleX="43006" custScaleY="75413" custLinFactNeighborX="1022" custLinFactNeighborY="-7329">
        <dgm:presLayoutVars>
          <dgm:chPref val="3"/>
        </dgm:presLayoutVars>
      </dgm:prSet>
      <dgm:spPr/>
    </dgm:pt>
    <dgm:pt modelId="{66CBFE64-06C8-5844-919E-32F63F73CD96}" type="pres">
      <dgm:prSet presAssocID="{A0ABA15D-BB07-6D48-BACE-811C69D1CCA0}" presName="horzFour" presStyleCnt="0"/>
      <dgm:spPr/>
    </dgm:pt>
    <dgm:pt modelId="{C5B99274-94ED-2F47-897D-72AC50E08450}" type="pres">
      <dgm:prSet presAssocID="{CF500985-9FF6-8243-A8F0-4202B1690451}" presName="sibSpaceFour" presStyleCnt="0"/>
      <dgm:spPr/>
    </dgm:pt>
    <dgm:pt modelId="{F5F8CB8F-4453-154E-8737-E98700ED8895}" type="pres">
      <dgm:prSet presAssocID="{09B1038C-1834-2A4E-B30B-01AC232AF76E}" presName="vertFour" presStyleCnt="0">
        <dgm:presLayoutVars>
          <dgm:chPref val="3"/>
        </dgm:presLayoutVars>
      </dgm:prSet>
      <dgm:spPr/>
    </dgm:pt>
    <dgm:pt modelId="{A49EAFC2-111F-8449-A44D-680103BA0812}" type="pres">
      <dgm:prSet presAssocID="{09B1038C-1834-2A4E-B30B-01AC232AF76E}" presName="txFour" presStyleLbl="node4" presStyleIdx="1" presStyleCnt="6" custScaleX="46038" custScaleY="75413" custLinFactNeighborX="507" custLinFactNeighborY="-7329">
        <dgm:presLayoutVars>
          <dgm:chPref val="3"/>
        </dgm:presLayoutVars>
      </dgm:prSet>
      <dgm:spPr/>
    </dgm:pt>
    <dgm:pt modelId="{32F0BF8E-6114-224E-AD23-A5E942697E27}" type="pres">
      <dgm:prSet presAssocID="{09B1038C-1834-2A4E-B30B-01AC232AF76E}" presName="horzFour" presStyleCnt="0"/>
      <dgm:spPr/>
    </dgm:pt>
    <dgm:pt modelId="{C1E629D0-3A49-4330-9AC4-6FC3E1E68090}" type="pres">
      <dgm:prSet presAssocID="{73554EBB-CA22-3F43-9ADA-55D977EB273E}" presName="sibSpaceFour" presStyleCnt="0"/>
      <dgm:spPr/>
    </dgm:pt>
    <dgm:pt modelId="{6643FE62-05D8-41DF-8F1D-EF4AD6B72DEB}" type="pres">
      <dgm:prSet presAssocID="{B06417DD-DC52-4CFD-878C-5DD7AAAB566E}" presName="vertFour" presStyleCnt="0">
        <dgm:presLayoutVars>
          <dgm:chPref val="3"/>
        </dgm:presLayoutVars>
      </dgm:prSet>
      <dgm:spPr/>
    </dgm:pt>
    <dgm:pt modelId="{8A8C4086-5E65-4859-ABCF-84008CCA5A11}" type="pres">
      <dgm:prSet presAssocID="{B06417DD-DC52-4CFD-878C-5DD7AAAB566E}" presName="txFour" presStyleLbl="node4" presStyleIdx="2" presStyleCnt="6" custScaleX="46038" custScaleY="75413" custLinFactNeighborX="507" custLinFactNeighborY="-7329">
        <dgm:presLayoutVars>
          <dgm:chPref val="3"/>
        </dgm:presLayoutVars>
      </dgm:prSet>
      <dgm:spPr/>
    </dgm:pt>
    <dgm:pt modelId="{73D840A5-5924-4945-A0B2-61C6FC5F9213}" type="pres">
      <dgm:prSet presAssocID="{B06417DD-DC52-4CFD-878C-5DD7AAAB566E}" presName="horzFour" presStyleCnt="0"/>
      <dgm:spPr/>
    </dgm:pt>
    <dgm:pt modelId="{F590C686-12DB-4B1A-A683-24246FAE1D3B}" type="pres">
      <dgm:prSet presAssocID="{14D72434-5F58-4254-A206-54ED7561905C}" presName="sibSpaceFour" presStyleCnt="0"/>
      <dgm:spPr/>
    </dgm:pt>
    <dgm:pt modelId="{62D67D77-2108-493F-8DDE-8EB2BC10433E}" type="pres">
      <dgm:prSet presAssocID="{3A3A9758-F759-4CAC-B4A1-48DB782C8CE8}" presName="vertFour" presStyleCnt="0">
        <dgm:presLayoutVars>
          <dgm:chPref val="3"/>
        </dgm:presLayoutVars>
      </dgm:prSet>
      <dgm:spPr/>
    </dgm:pt>
    <dgm:pt modelId="{5D2CA383-DD56-48A7-91ED-B833AD2E0559}" type="pres">
      <dgm:prSet presAssocID="{3A3A9758-F759-4CAC-B4A1-48DB782C8CE8}" presName="txFour" presStyleLbl="node4" presStyleIdx="3" presStyleCnt="6" custScaleX="46038" custScaleY="75413" custLinFactNeighborX="507" custLinFactNeighborY="-7329">
        <dgm:presLayoutVars>
          <dgm:chPref val="3"/>
        </dgm:presLayoutVars>
      </dgm:prSet>
      <dgm:spPr/>
    </dgm:pt>
    <dgm:pt modelId="{169C4A09-AB54-4745-B0B0-A9362DF3364A}" type="pres">
      <dgm:prSet presAssocID="{3A3A9758-F759-4CAC-B4A1-48DB782C8CE8}" presName="horzFour" presStyleCnt="0"/>
      <dgm:spPr/>
    </dgm:pt>
    <dgm:pt modelId="{5C658F66-69C0-4960-908F-A2C6A5DEF379}" type="pres">
      <dgm:prSet presAssocID="{849BFF65-3F9B-4181-8A2A-948E3C079E0E}" presName="sibSpaceFour" presStyleCnt="0"/>
      <dgm:spPr/>
    </dgm:pt>
    <dgm:pt modelId="{D239CBFC-FD4F-4369-944C-1BA28255D05D}" type="pres">
      <dgm:prSet presAssocID="{B0C0E340-5F3A-4EAD-9CAC-C0117B9DEE3A}" presName="vertFour" presStyleCnt="0">
        <dgm:presLayoutVars>
          <dgm:chPref val="3"/>
        </dgm:presLayoutVars>
      </dgm:prSet>
      <dgm:spPr/>
    </dgm:pt>
    <dgm:pt modelId="{1F312989-7676-4E0B-BEC6-1C7DCC94701E}" type="pres">
      <dgm:prSet presAssocID="{B0C0E340-5F3A-4EAD-9CAC-C0117B9DEE3A}" presName="txFour" presStyleLbl="node4" presStyleIdx="4" presStyleCnt="6" custScaleX="46038" custScaleY="75413" custLinFactNeighborX="507" custLinFactNeighborY="-7329">
        <dgm:presLayoutVars>
          <dgm:chPref val="3"/>
        </dgm:presLayoutVars>
      </dgm:prSet>
      <dgm:spPr/>
    </dgm:pt>
    <dgm:pt modelId="{CABE7003-EE85-4284-95CB-E64095A6ADA3}" type="pres">
      <dgm:prSet presAssocID="{B0C0E340-5F3A-4EAD-9CAC-C0117B9DEE3A}" presName="horzFour" presStyleCnt="0"/>
      <dgm:spPr/>
    </dgm:pt>
    <dgm:pt modelId="{C755E5EB-9360-4B57-AD29-2840BC864EB6}" type="pres">
      <dgm:prSet presAssocID="{1DCBEDF9-07C6-46BD-95C9-EE64F47467C6}" presName="sibSpaceFour" presStyleCnt="0"/>
      <dgm:spPr/>
    </dgm:pt>
    <dgm:pt modelId="{B4CD8070-0E43-49AA-A502-DD6C22C9BA2F}" type="pres">
      <dgm:prSet presAssocID="{E27ADF0A-3C1E-4A27-A93E-8F71F2A0CC9C}" presName="vertFour" presStyleCnt="0">
        <dgm:presLayoutVars>
          <dgm:chPref val="3"/>
        </dgm:presLayoutVars>
      </dgm:prSet>
      <dgm:spPr/>
    </dgm:pt>
    <dgm:pt modelId="{25D972A7-BA25-493E-989B-122746AA2336}" type="pres">
      <dgm:prSet presAssocID="{E27ADF0A-3C1E-4A27-A93E-8F71F2A0CC9C}" presName="txFour" presStyleLbl="node4" presStyleIdx="5" presStyleCnt="6" custScaleX="46038" custScaleY="75413" custLinFactNeighborX="507" custLinFactNeighborY="-7329">
        <dgm:presLayoutVars>
          <dgm:chPref val="3"/>
        </dgm:presLayoutVars>
      </dgm:prSet>
      <dgm:spPr/>
    </dgm:pt>
    <dgm:pt modelId="{0AFD9AF9-2F26-4DAD-92D8-8DFCE2EB5875}" type="pres">
      <dgm:prSet presAssocID="{E27ADF0A-3C1E-4A27-A93E-8F71F2A0CC9C}" presName="horzFour" presStyleCnt="0"/>
      <dgm:spPr/>
    </dgm:pt>
    <dgm:pt modelId="{DCEC16C7-A9A2-F44D-964B-94BA12C1D3AF}" type="pres">
      <dgm:prSet presAssocID="{C70DC46C-EC42-CA43-9356-07D02172FCD8}" presName="sibSpaceTwo" presStyleCnt="0"/>
      <dgm:spPr/>
    </dgm:pt>
    <dgm:pt modelId="{00825693-D00A-D74E-B858-5DEFFEDF8D47}" type="pres">
      <dgm:prSet presAssocID="{E18919AC-740A-BC40-85E2-6F75DA6F5138}" presName="vertTwo" presStyleCnt="0"/>
      <dgm:spPr/>
    </dgm:pt>
    <dgm:pt modelId="{EA07EEF5-97E4-C74A-8FF2-37B9AE71C5B5}" type="pres">
      <dgm:prSet presAssocID="{E18919AC-740A-BC40-85E2-6F75DA6F5138}" presName="txTwo" presStyleLbl="node2" presStyleIdx="1" presStyleCnt="2">
        <dgm:presLayoutVars>
          <dgm:chPref val="3"/>
        </dgm:presLayoutVars>
      </dgm:prSet>
      <dgm:spPr/>
    </dgm:pt>
    <dgm:pt modelId="{93B5D837-EB01-E14C-AB22-43622148D74C}" type="pres">
      <dgm:prSet presAssocID="{E18919AC-740A-BC40-85E2-6F75DA6F5138}" presName="parTransTwo" presStyleCnt="0"/>
      <dgm:spPr/>
    </dgm:pt>
    <dgm:pt modelId="{2AEE6899-C400-BD4D-83E4-B3CCCEBA4B4D}" type="pres">
      <dgm:prSet presAssocID="{E18919AC-740A-BC40-85E2-6F75DA6F5138}" presName="horzTwo" presStyleCnt="0"/>
      <dgm:spPr/>
    </dgm:pt>
    <dgm:pt modelId="{8D415CF2-0AB5-8D48-9448-370312253197}" type="pres">
      <dgm:prSet presAssocID="{CC55ED17-3734-8E4E-821A-92EE960F35F2}" presName="vertThree" presStyleCnt="0"/>
      <dgm:spPr/>
    </dgm:pt>
    <dgm:pt modelId="{3F995454-488B-1845-BFD7-B655339D38F5}" type="pres">
      <dgm:prSet presAssocID="{CC55ED17-3734-8E4E-821A-92EE960F35F2}" presName="txThree" presStyleLbl="node3" presStyleIdx="3" presStyleCnt="5">
        <dgm:presLayoutVars>
          <dgm:chPref val="3"/>
        </dgm:presLayoutVars>
      </dgm:prSet>
      <dgm:spPr/>
    </dgm:pt>
    <dgm:pt modelId="{22A9E0E1-6E52-3F48-AEAD-8712202A8C0F}" type="pres">
      <dgm:prSet presAssocID="{CC55ED17-3734-8E4E-821A-92EE960F35F2}" presName="horzThree" presStyleCnt="0"/>
      <dgm:spPr/>
    </dgm:pt>
    <dgm:pt modelId="{BDDE2495-1009-8D4A-A3AC-CBB84A775B0D}" type="pres">
      <dgm:prSet presAssocID="{264F0796-6B69-1C44-B465-406E9AEF2D50}" presName="sibSpaceThree" presStyleCnt="0"/>
      <dgm:spPr/>
    </dgm:pt>
    <dgm:pt modelId="{13C9EBC4-71E9-D945-94D8-D99CC10F3F93}" type="pres">
      <dgm:prSet presAssocID="{FD637391-1041-8D45-8F6F-0240C3A84DCF}" presName="vertThree" presStyleCnt="0"/>
      <dgm:spPr/>
    </dgm:pt>
    <dgm:pt modelId="{CAA9D7B6-7737-9C43-AFED-AD270516CE08}" type="pres">
      <dgm:prSet presAssocID="{FD637391-1041-8D45-8F6F-0240C3A84DCF}" presName="txThree" presStyleLbl="node3" presStyleIdx="4" presStyleCnt="5">
        <dgm:presLayoutVars>
          <dgm:chPref val="3"/>
        </dgm:presLayoutVars>
      </dgm:prSet>
      <dgm:spPr/>
    </dgm:pt>
    <dgm:pt modelId="{1C87BF36-A465-0043-BCDB-2E7DE2E7F9B5}" type="pres">
      <dgm:prSet presAssocID="{FD637391-1041-8D45-8F6F-0240C3A84DCF}" presName="horzThree" presStyleCnt="0"/>
      <dgm:spPr/>
    </dgm:pt>
  </dgm:ptLst>
  <dgm:cxnLst>
    <dgm:cxn modelId="{388CE711-8B3C-5D4F-AC88-54276628C9F7}" type="presOf" srcId="{FD637391-1041-8D45-8F6F-0240C3A84DCF}" destId="{CAA9D7B6-7737-9C43-AFED-AD270516CE08}" srcOrd="0" destOrd="0" presId="urn:microsoft.com/office/officeart/2005/8/layout/hierarchy4"/>
    <dgm:cxn modelId="{1645131B-171B-F546-B6F2-926AF7BA944D}" type="presOf" srcId="{65017320-50A3-CF44-90FD-456141A13F98}" destId="{E599F190-953F-BB49-AE29-44DA15EFE444}" srcOrd="0" destOrd="0" presId="urn:microsoft.com/office/officeart/2005/8/layout/hierarchy4"/>
    <dgm:cxn modelId="{FE470D29-5044-3B45-9177-D2340DD3048A}" type="presOf" srcId="{09B1038C-1834-2A4E-B30B-01AC232AF76E}" destId="{A49EAFC2-111F-8449-A44D-680103BA0812}" srcOrd="0" destOrd="0" presId="urn:microsoft.com/office/officeart/2005/8/layout/hierarchy4"/>
    <dgm:cxn modelId="{DDCD6E31-7B9B-42D2-B118-7ED7906AA833}" type="presOf" srcId="{3A3A9758-F759-4CAC-B4A1-48DB782C8CE8}" destId="{5D2CA383-DD56-48A7-91ED-B833AD2E0559}" srcOrd="0" destOrd="0" presId="urn:microsoft.com/office/officeart/2005/8/layout/hierarchy4"/>
    <dgm:cxn modelId="{7342A63F-AE9A-1448-BA47-54A4AAD2748C}" type="presOf" srcId="{FE4F1555-4B0E-7F4F-8141-8F34A5D96981}" destId="{E10E3611-E6CA-F144-B6B3-71C4A83EE850}" srcOrd="0" destOrd="0" presId="urn:microsoft.com/office/officeart/2005/8/layout/hierarchy4"/>
    <dgm:cxn modelId="{EDE7B95E-E297-0B41-BD2A-5BD46B279E34}" srcId="{C3E5A1BF-FCEA-5B49-AD8F-E445599B419A}" destId="{14C54BF7-3B1C-654B-9DCC-5218251347E5}" srcOrd="2" destOrd="0" parTransId="{2588986F-0BE5-FE4B-87A5-A1952DDB2623}" sibTransId="{FEAF0F0D-F4FE-8743-ACA0-137B189CB0AF}"/>
    <dgm:cxn modelId="{336A2565-5A1C-8344-9E9A-BF485F17D06D}" srcId="{7E5C767B-342B-AC46-A2DB-0D5C42EFE5F6}" destId="{65017320-50A3-CF44-90FD-456141A13F98}" srcOrd="0" destOrd="0" parTransId="{305A86F2-2CED-E74D-9DFE-BB2A62A8D428}" sibTransId="{39BD541D-8FA9-014D-AC31-859412D6BCB7}"/>
    <dgm:cxn modelId="{099AE46F-833C-4DEF-ABD9-AAB7BE5494AE}" srcId="{14C54BF7-3B1C-654B-9DCC-5218251347E5}" destId="{B0C0E340-5F3A-4EAD-9CAC-C0117B9DEE3A}" srcOrd="4" destOrd="0" parTransId="{4828C38F-86AF-4703-94D6-9AB9CC6C3014}" sibTransId="{1DCBEDF9-07C6-46BD-95C9-EE64F47467C6}"/>
    <dgm:cxn modelId="{ECEF8B73-8355-4357-8109-D0D78655A513}" srcId="{C3E5A1BF-FCEA-5B49-AD8F-E445599B419A}" destId="{723A75A0-5A18-4A1E-BB88-800C296C3A3D}" srcOrd="1" destOrd="0" parTransId="{FFD71113-9AAB-4E51-96D3-8E0D6F8319D0}" sibTransId="{E1D64504-5226-4E84-A791-AB2914D9B9A3}"/>
    <dgm:cxn modelId="{B30CC955-82E2-6E41-BD6A-6B21AF6DA81D}" srcId="{C3E5A1BF-FCEA-5B49-AD8F-E445599B419A}" destId="{FE4F1555-4B0E-7F4F-8141-8F34A5D96981}" srcOrd="0" destOrd="0" parTransId="{71476F32-A933-8344-9BF8-3998F7D375A9}" sibTransId="{CA875098-0E57-2943-915F-3414342AF95B}"/>
    <dgm:cxn modelId="{8440CD5A-856D-8A49-98EB-5A92047CEFB4}" type="presOf" srcId="{E18919AC-740A-BC40-85E2-6F75DA6F5138}" destId="{EA07EEF5-97E4-C74A-8FF2-37B9AE71C5B5}" srcOrd="0" destOrd="0" presId="urn:microsoft.com/office/officeart/2005/8/layout/hierarchy4"/>
    <dgm:cxn modelId="{652C1B7C-F901-CC44-9F45-C8797FB02625}" srcId="{65017320-50A3-CF44-90FD-456141A13F98}" destId="{C3E5A1BF-FCEA-5B49-AD8F-E445599B419A}" srcOrd="0" destOrd="0" parTransId="{FD99EDAB-B126-404B-8DA4-C211F188E828}" sibTransId="{C70DC46C-EC42-CA43-9356-07D02172FCD8}"/>
    <dgm:cxn modelId="{C029CF81-B0AD-404A-9104-7F1E5579F5EC}" type="presOf" srcId="{B0C0E340-5F3A-4EAD-9CAC-C0117B9DEE3A}" destId="{1F312989-7676-4E0B-BEC6-1C7DCC94701E}" srcOrd="0" destOrd="0" presId="urn:microsoft.com/office/officeart/2005/8/layout/hierarchy4"/>
    <dgm:cxn modelId="{90852682-28D2-5B48-A703-A414367C9D8D}" srcId="{14C54BF7-3B1C-654B-9DCC-5218251347E5}" destId="{09B1038C-1834-2A4E-B30B-01AC232AF76E}" srcOrd="1" destOrd="0" parTransId="{0A798706-A51F-E44F-80C9-47A7414F5A0E}" sibTransId="{73554EBB-CA22-3F43-9ADA-55D977EB273E}"/>
    <dgm:cxn modelId="{8171C390-6937-0644-8BFF-10A64B28EDE1}" srcId="{14C54BF7-3B1C-654B-9DCC-5218251347E5}" destId="{A0ABA15D-BB07-6D48-BACE-811C69D1CCA0}" srcOrd="0" destOrd="0" parTransId="{F1909BD1-92DB-9643-B92C-AE8E5930535E}" sibTransId="{CF500985-9FF6-8243-A8F0-4202B1690451}"/>
    <dgm:cxn modelId="{D9CB1792-6B36-4FB4-9EA0-B886C79763A8}" type="presOf" srcId="{723A75A0-5A18-4A1E-BB88-800C296C3A3D}" destId="{B1746F72-9555-46D1-8D5F-6EF39A475291}" srcOrd="0" destOrd="0" presId="urn:microsoft.com/office/officeart/2005/8/layout/hierarchy4"/>
    <dgm:cxn modelId="{B958A199-C7BE-4839-93CA-B46F43AF76D3}" srcId="{14C54BF7-3B1C-654B-9DCC-5218251347E5}" destId="{3A3A9758-F759-4CAC-B4A1-48DB782C8CE8}" srcOrd="3" destOrd="0" parTransId="{1E21887C-67CB-49FA-8D58-C356BE1BDE9F}" sibTransId="{849BFF65-3F9B-4181-8A2A-948E3C079E0E}"/>
    <dgm:cxn modelId="{EE54D6A3-62F4-4971-A2E8-D8D0DBB6D751}" type="presOf" srcId="{B06417DD-DC52-4CFD-878C-5DD7AAAB566E}" destId="{8A8C4086-5E65-4859-ABCF-84008CCA5A11}" srcOrd="0" destOrd="0" presId="urn:microsoft.com/office/officeart/2005/8/layout/hierarchy4"/>
    <dgm:cxn modelId="{F5254FA4-1B1B-3C4A-9F53-62BD592A4CCA}" type="presOf" srcId="{CC55ED17-3734-8E4E-821A-92EE960F35F2}" destId="{3F995454-488B-1845-BFD7-B655339D38F5}" srcOrd="0" destOrd="0" presId="urn:microsoft.com/office/officeart/2005/8/layout/hierarchy4"/>
    <dgm:cxn modelId="{42FBD3C3-1C22-164A-B452-3D3722079846}" srcId="{E18919AC-740A-BC40-85E2-6F75DA6F5138}" destId="{FD637391-1041-8D45-8F6F-0240C3A84DCF}" srcOrd="1" destOrd="0" parTransId="{BA251004-ACF7-9245-BD1E-1313CEA7A1E8}" sibTransId="{1CE6B9AA-AA73-1346-87EE-CDD68481799C}"/>
    <dgm:cxn modelId="{C3BC48C4-058D-4331-9070-515F276D2F50}" srcId="{14C54BF7-3B1C-654B-9DCC-5218251347E5}" destId="{B06417DD-DC52-4CFD-878C-5DD7AAAB566E}" srcOrd="2" destOrd="0" parTransId="{C7318053-FFF4-4483-B1E0-0A1D3BCE91CD}" sibTransId="{14D72434-5F58-4254-A206-54ED7561905C}"/>
    <dgm:cxn modelId="{7411F3CF-B509-704B-8327-36DCCF370A33}" type="presOf" srcId="{A0ABA15D-BB07-6D48-BACE-811C69D1CCA0}" destId="{FA627397-63BA-9C4E-BCE7-66946FCA3FB8}" srcOrd="0" destOrd="0" presId="urn:microsoft.com/office/officeart/2005/8/layout/hierarchy4"/>
    <dgm:cxn modelId="{098F2BE2-5815-4E92-8FDA-790BCB08DF58}" srcId="{14C54BF7-3B1C-654B-9DCC-5218251347E5}" destId="{E27ADF0A-3C1E-4A27-A93E-8F71F2A0CC9C}" srcOrd="5" destOrd="0" parTransId="{710A40AB-9C3F-4AAC-9214-A7233ED2A898}" sibTransId="{27C762F6-A67E-4CCF-A633-5F0FD3442B73}"/>
    <dgm:cxn modelId="{8ED925E5-C4D7-4324-A23A-C8917E6CC6C0}" type="presOf" srcId="{E27ADF0A-3C1E-4A27-A93E-8F71F2A0CC9C}" destId="{25D972A7-BA25-493E-989B-122746AA2336}" srcOrd="0" destOrd="0" presId="urn:microsoft.com/office/officeart/2005/8/layout/hierarchy4"/>
    <dgm:cxn modelId="{0F6525EC-379F-5F4E-ADBB-24F5CA296E29}" type="presOf" srcId="{14C54BF7-3B1C-654B-9DCC-5218251347E5}" destId="{9DA9C59B-3983-CE44-B1FA-B922335A4B55}" srcOrd="0" destOrd="0" presId="urn:microsoft.com/office/officeart/2005/8/layout/hierarchy4"/>
    <dgm:cxn modelId="{BE9580ED-E853-1B4E-B1F7-B7FC2F2C5C71}" type="presOf" srcId="{C3E5A1BF-FCEA-5B49-AD8F-E445599B419A}" destId="{04EC0F6C-016A-2A4B-AA56-37D7614E29B7}" srcOrd="0" destOrd="0" presId="urn:microsoft.com/office/officeart/2005/8/layout/hierarchy4"/>
    <dgm:cxn modelId="{6187D6F1-25E3-314E-8E04-9924EAB8F842}" srcId="{E18919AC-740A-BC40-85E2-6F75DA6F5138}" destId="{CC55ED17-3734-8E4E-821A-92EE960F35F2}" srcOrd="0" destOrd="0" parTransId="{1FE4720E-5C22-3449-A749-D37FE992D550}" sibTransId="{264F0796-6B69-1C44-B465-406E9AEF2D50}"/>
    <dgm:cxn modelId="{232A54F6-AA62-6647-A519-E89825370400}" type="presOf" srcId="{7E5C767B-342B-AC46-A2DB-0D5C42EFE5F6}" destId="{EB1A729B-3A8B-614C-B176-50913E501739}" srcOrd="0" destOrd="0" presId="urn:microsoft.com/office/officeart/2005/8/layout/hierarchy4"/>
    <dgm:cxn modelId="{474CC8FC-B167-6745-A847-DD3F2964DAF0}" srcId="{65017320-50A3-CF44-90FD-456141A13F98}" destId="{E18919AC-740A-BC40-85E2-6F75DA6F5138}" srcOrd="1" destOrd="0" parTransId="{CE948AB1-14CD-8D46-99AD-7EF1045DAE3E}" sibTransId="{A884EABC-C88F-034A-BBDF-7FD45AD42D3A}"/>
    <dgm:cxn modelId="{33ADBC34-8263-9B41-B90D-EA564F02DB9B}" type="presParOf" srcId="{EB1A729B-3A8B-614C-B176-50913E501739}" destId="{9A205AD9-A374-784B-84DC-4407457F61F7}" srcOrd="0" destOrd="0" presId="urn:microsoft.com/office/officeart/2005/8/layout/hierarchy4"/>
    <dgm:cxn modelId="{656BB2ED-15A8-B74A-96BA-9E3E92628CDE}" type="presParOf" srcId="{9A205AD9-A374-784B-84DC-4407457F61F7}" destId="{E599F190-953F-BB49-AE29-44DA15EFE444}" srcOrd="0" destOrd="0" presId="urn:microsoft.com/office/officeart/2005/8/layout/hierarchy4"/>
    <dgm:cxn modelId="{5B62EB2A-C1DC-014B-8332-140130A8574B}" type="presParOf" srcId="{9A205AD9-A374-784B-84DC-4407457F61F7}" destId="{545846FD-5EEA-5146-9AF1-8DA2CC1B82B1}" srcOrd="1" destOrd="0" presId="urn:microsoft.com/office/officeart/2005/8/layout/hierarchy4"/>
    <dgm:cxn modelId="{8CA36574-7B59-A54D-8441-2F652E04DC3D}" type="presParOf" srcId="{9A205AD9-A374-784B-84DC-4407457F61F7}" destId="{947ED9C3-3A1A-B048-92B9-47BECB7975D4}" srcOrd="2" destOrd="0" presId="urn:microsoft.com/office/officeart/2005/8/layout/hierarchy4"/>
    <dgm:cxn modelId="{7FA471D4-A883-E54F-9986-C8381C1D5A62}" type="presParOf" srcId="{947ED9C3-3A1A-B048-92B9-47BECB7975D4}" destId="{55FC6081-CBB2-E04A-B62C-8607607B3B71}" srcOrd="0" destOrd="0" presId="urn:microsoft.com/office/officeart/2005/8/layout/hierarchy4"/>
    <dgm:cxn modelId="{432FA61A-ABE5-1D41-9EB8-3F8D1D76894A}" type="presParOf" srcId="{55FC6081-CBB2-E04A-B62C-8607607B3B71}" destId="{04EC0F6C-016A-2A4B-AA56-37D7614E29B7}" srcOrd="0" destOrd="0" presId="urn:microsoft.com/office/officeart/2005/8/layout/hierarchy4"/>
    <dgm:cxn modelId="{DBC166B1-45DC-F647-8A4B-7D3CC943468A}" type="presParOf" srcId="{55FC6081-CBB2-E04A-B62C-8607607B3B71}" destId="{7FE92ABA-7924-634D-B08B-AB79800E14CD}" srcOrd="1" destOrd="0" presId="urn:microsoft.com/office/officeart/2005/8/layout/hierarchy4"/>
    <dgm:cxn modelId="{F951D154-E485-A44C-AD35-3272E4FEBCEE}" type="presParOf" srcId="{55FC6081-CBB2-E04A-B62C-8607607B3B71}" destId="{AB718C72-001C-4D4B-BAC5-66C0031C6698}" srcOrd="2" destOrd="0" presId="urn:microsoft.com/office/officeart/2005/8/layout/hierarchy4"/>
    <dgm:cxn modelId="{842A90AD-0887-6B43-B8BE-96CCF7CB4832}" type="presParOf" srcId="{AB718C72-001C-4D4B-BAC5-66C0031C6698}" destId="{F48DD822-06A4-FB41-8B9A-F881881FA007}" srcOrd="0" destOrd="0" presId="urn:microsoft.com/office/officeart/2005/8/layout/hierarchy4"/>
    <dgm:cxn modelId="{B2B3B0F7-5CF0-4A4F-89C1-B2B6309FE6E7}" type="presParOf" srcId="{F48DD822-06A4-FB41-8B9A-F881881FA007}" destId="{E10E3611-E6CA-F144-B6B3-71C4A83EE850}" srcOrd="0" destOrd="0" presId="urn:microsoft.com/office/officeart/2005/8/layout/hierarchy4"/>
    <dgm:cxn modelId="{14C7E1D6-669B-A14D-8B04-D88023E1AD0A}" type="presParOf" srcId="{F48DD822-06A4-FB41-8B9A-F881881FA007}" destId="{D27B92D7-2F75-5141-90FF-7AFDFC973C23}" srcOrd="1" destOrd="0" presId="urn:microsoft.com/office/officeart/2005/8/layout/hierarchy4"/>
    <dgm:cxn modelId="{919EA4D6-AB89-8C4E-8FB9-4C6A68BF51E8}" type="presParOf" srcId="{AB718C72-001C-4D4B-BAC5-66C0031C6698}" destId="{85512BB4-4E97-F64C-A8E0-7384D3746B5F}" srcOrd="1" destOrd="0" presId="urn:microsoft.com/office/officeart/2005/8/layout/hierarchy4"/>
    <dgm:cxn modelId="{00863DE5-6FA8-4281-B122-9881578AE60C}" type="presParOf" srcId="{AB718C72-001C-4D4B-BAC5-66C0031C6698}" destId="{9328F255-4106-4D8C-BA58-1E23E54E8ED1}" srcOrd="2" destOrd="0" presId="urn:microsoft.com/office/officeart/2005/8/layout/hierarchy4"/>
    <dgm:cxn modelId="{14EE8289-E7D5-4D4A-B75A-26776D6DEDEB}" type="presParOf" srcId="{9328F255-4106-4D8C-BA58-1E23E54E8ED1}" destId="{B1746F72-9555-46D1-8D5F-6EF39A475291}" srcOrd="0" destOrd="0" presId="urn:microsoft.com/office/officeart/2005/8/layout/hierarchy4"/>
    <dgm:cxn modelId="{5BCF6366-9A24-47E6-9F7D-CDECE5D9C187}" type="presParOf" srcId="{9328F255-4106-4D8C-BA58-1E23E54E8ED1}" destId="{57C4FA70-3EEB-4B13-8F00-F5691ABCFC68}" srcOrd="1" destOrd="0" presId="urn:microsoft.com/office/officeart/2005/8/layout/hierarchy4"/>
    <dgm:cxn modelId="{9BBF0FAC-3096-4DD3-BCCE-22BAA801A725}" type="presParOf" srcId="{AB718C72-001C-4D4B-BAC5-66C0031C6698}" destId="{B7ED89AF-E1FA-4F19-BD70-C7263E1F120D}" srcOrd="3" destOrd="0" presId="urn:microsoft.com/office/officeart/2005/8/layout/hierarchy4"/>
    <dgm:cxn modelId="{4AF922D2-18A1-084C-9A21-B08AB7060F75}" type="presParOf" srcId="{AB718C72-001C-4D4B-BAC5-66C0031C6698}" destId="{501DE4B5-F7B4-D749-826F-4CA10918213A}" srcOrd="4" destOrd="0" presId="urn:microsoft.com/office/officeart/2005/8/layout/hierarchy4"/>
    <dgm:cxn modelId="{5FB839C4-2562-4B4C-9426-2584E9F6159D}" type="presParOf" srcId="{501DE4B5-F7B4-D749-826F-4CA10918213A}" destId="{9DA9C59B-3983-CE44-B1FA-B922335A4B55}" srcOrd="0" destOrd="0" presId="urn:microsoft.com/office/officeart/2005/8/layout/hierarchy4"/>
    <dgm:cxn modelId="{3CDBBFF4-4788-4849-8FFE-234406A6E466}" type="presParOf" srcId="{501DE4B5-F7B4-D749-826F-4CA10918213A}" destId="{6968FF87-314F-224E-9861-4B82D4B2B0C8}" srcOrd="1" destOrd="0" presId="urn:microsoft.com/office/officeart/2005/8/layout/hierarchy4"/>
    <dgm:cxn modelId="{DFF296FB-7841-E840-9010-065C9FD9C1E0}" type="presParOf" srcId="{501DE4B5-F7B4-D749-826F-4CA10918213A}" destId="{B3D18890-4FEA-9C42-ACCA-FDDF09B21C3A}" srcOrd="2" destOrd="0" presId="urn:microsoft.com/office/officeart/2005/8/layout/hierarchy4"/>
    <dgm:cxn modelId="{BDF7645D-1629-F843-A84C-F11AE552B5D5}" type="presParOf" srcId="{B3D18890-4FEA-9C42-ACCA-FDDF09B21C3A}" destId="{95E33861-0AAE-4642-90C8-F0F48851C59A}" srcOrd="0" destOrd="0" presId="urn:microsoft.com/office/officeart/2005/8/layout/hierarchy4"/>
    <dgm:cxn modelId="{F9982619-85E6-AB4B-B4E1-80B474374593}" type="presParOf" srcId="{95E33861-0AAE-4642-90C8-F0F48851C59A}" destId="{FA627397-63BA-9C4E-BCE7-66946FCA3FB8}" srcOrd="0" destOrd="0" presId="urn:microsoft.com/office/officeart/2005/8/layout/hierarchy4"/>
    <dgm:cxn modelId="{6141A27F-BF75-2444-B004-6A6A2A4FD5BC}" type="presParOf" srcId="{95E33861-0AAE-4642-90C8-F0F48851C59A}" destId="{66CBFE64-06C8-5844-919E-32F63F73CD96}" srcOrd="1" destOrd="0" presId="urn:microsoft.com/office/officeart/2005/8/layout/hierarchy4"/>
    <dgm:cxn modelId="{CDC2FD94-6A6F-7D43-9D84-52ABA7C7C434}" type="presParOf" srcId="{B3D18890-4FEA-9C42-ACCA-FDDF09B21C3A}" destId="{C5B99274-94ED-2F47-897D-72AC50E08450}" srcOrd="1" destOrd="0" presId="urn:microsoft.com/office/officeart/2005/8/layout/hierarchy4"/>
    <dgm:cxn modelId="{70DB62E1-C267-1F40-A631-07CF037C55DB}" type="presParOf" srcId="{B3D18890-4FEA-9C42-ACCA-FDDF09B21C3A}" destId="{F5F8CB8F-4453-154E-8737-E98700ED8895}" srcOrd="2" destOrd="0" presId="urn:microsoft.com/office/officeart/2005/8/layout/hierarchy4"/>
    <dgm:cxn modelId="{59E529DF-5403-1E4D-A6F4-9A1B295BA8A2}" type="presParOf" srcId="{F5F8CB8F-4453-154E-8737-E98700ED8895}" destId="{A49EAFC2-111F-8449-A44D-680103BA0812}" srcOrd="0" destOrd="0" presId="urn:microsoft.com/office/officeart/2005/8/layout/hierarchy4"/>
    <dgm:cxn modelId="{27294481-5546-3E42-8AF3-335066402833}" type="presParOf" srcId="{F5F8CB8F-4453-154E-8737-E98700ED8895}" destId="{32F0BF8E-6114-224E-AD23-A5E942697E27}" srcOrd="1" destOrd="0" presId="urn:microsoft.com/office/officeart/2005/8/layout/hierarchy4"/>
    <dgm:cxn modelId="{8EBD5150-AC42-4EA9-8023-7B7E669A0AB7}" type="presParOf" srcId="{B3D18890-4FEA-9C42-ACCA-FDDF09B21C3A}" destId="{C1E629D0-3A49-4330-9AC4-6FC3E1E68090}" srcOrd="3" destOrd="0" presId="urn:microsoft.com/office/officeart/2005/8/layout/hierarchy4"/>
    <dgm:cxn modelId="{D4839471-EEAB-403B-9B01-97D245231321}" type="presParOf" srcId="{B3D18890-4FEA-9C42-ACCA-FDDF09B21C3A}" destId="{6643FE62-05D8-41DF-8F1D-EF4AD6B72DEB}" srcOrd="4" destOrd="0" presId="urn:microsoft.com/office/officeart/2005/8/layout/hierarchy4"/>
    <dgm:cxn modelId="{7C5777EC-C35B-452F-A130-8482888A176C}" type="presParOf" srcId="{6643FE62-05D8-41DF-8F1D-EF4AD6B72DEB}" destId="{8A8C4086-5E65-4859-ABCF-84008CCA5A11}" srcOrd="0" destOrd="0" presId="urn:microsoft.com/office/officeart/2005/8/layout/hierarchy4"/>
    <dgm:cxn modelId="{AC639E40-C9FE-447F-9BC1-57187CE73EE6}" type="presParOf" srcId="{6643FE62-05D8-41DF-8F1D-EF4AD6B72DEB}" destId="{73D840A5-5924-4945-A0B2-61C6FC5F9213}" srcOrd="1" destOrd="0" presId="urn:microsoft.com/office/officeart/2005/8/layout/hierarchy4"/>
    <dgm:cxn modelId="{55195017-2729-4915-8047-3662FB360C5B}" type="presParOf" srcId="{B3D18890-4FEA-9C42-ACCA-FDDF09B21C3A}" destId="{F590C686-12DB-4B1A-A683-24246FAE1D3B}" srcOrd="5" destOrd="0" presId="urn:microsoft.com/office/officeart/2005/8/layout/hierarchy4"/>
    <dgm:cxn modelId="{111FEA2F-6C05-440A-83EE-ADC53F56BE41}" type="presParOf" srcId="{B3D18890-4FEA-9C42-ACCA-FDDF09B21C3A}" destId="{62D67D77-2108-493F-8DDE-8EB2BC10433E}" srcOrd="6" destOrd="0" presId="urn:microsoft.com/office/officeart/2005/8/layout/hierarchy4"/>
    <dgm:cxn modelId="{E3D9E1A8-1398-404C-AB03-07F00865CB8C}" type="presParOf" srcId="{62D67D77-2108-493F-8DDE-8EB2BC10433E}" destId="{5D2CA383-DD56-48A7-91ED-B833AD2E0559}" srcOrd="0" destOrd="0" presId="urn:microsoft.com/office/officeart/2005/8/layout/hierarchy4"/>
    <dgm:cxn modelId="{48424681-DDD3-4341-9F74-3767B5B06E6A}" type="presParOf" srcId="{62D67D77-2108-493F-8DDE-8EB2BC10433E}" destId="{169C4A09-AB54-4745-B0B0-A9362DF3364A}" srcOrd="1" destOrd="0" presId="urn:microsoft.com/office/officeart/2005/8/layout/hierarchy4"/>
    <dgm:cxn modelId="{0FFCD234-0DF6-4728-9DAF-DBB032DEDA01}" type="presParOf" srcId="{B3D18890-4FEA-9C42-ACCA-FDDF09B21C3A}" destId="{5C658F66-69C0-4960-908F-A2C6A5DEF379}" srcOrd="7" destOrd="0" presId="urn:microsoft.com/office/officeart/2005/8/layout/hierarchy4"/>
    <dgm:cxn modelId="{F5576D68-696E-4FEA-A9ED-27223A5178DA}" type="presParOf" srcId="{B3D18890-4FEA-9C42-ACCA-FDDF09B21C3A}" destId="{D239CBFC-FD4F-4369-944C-1BA28255D05D}" srcOrd="8" destOrd="0" presId="urn:microsoft.com/office/officeart/2005/8/layout/hierarchy4"/>
    <dgm:cxn modelId="{20753D47-D138-402B-BA25-1451655099ED}" type="presParOf" srcId="{D239CBFC-FD4F-4369-944C-1BA28255D05D}" destId="{1F312989-7676-4E0B-BEC6-1C7DCC94701E}" srcOrd="0" destOrd="0" presId="urn:microsoft.com/office/officeart/2005/8/layout/hierarchy4"/>
    <dgm:cxn modelId="{8283EFB2-AB13-4161-A6FD-2FE7FC2A4C35}" type="presParOf" srcId="{D239CBFC-FD4F-4369-944C-1BA28255D05D}" destId="{CABE7003-EE85-4284-95CB-E64095A6ADA3}" srcOrd="1" destOrd="0" presId="urn:microsoft.com/office/officeart/2005/8/layout/hierarchy4"/>
    <dgm:cxn modelId="{30CEF2E3-7E5F-456E-85E9-C8EB7B6473BA}" type="presParOf" srcId="{B3D18890-4FEA-9C42-ACCA-FDDF09B21C3A}" destId="{C755E5EB-9360-4B57-AD29-2840BC864EB6}" srcOrd="9" destOrd="0" presId="urn:microsoft.com/office/officeart/2005/8/layout/hierarchy4"/>
    <dgm:cxn modelId="{7713F5D7-6EC6-4DB0-9B44-01BC7A150659}" type="presParOf" srcId="{B3D18890-4FEA-9C42-ACCA-FDDF09B21C3A}" destId="{B4CD8070-0E43-49AA-A502-DD6C22C9BA2F}" srcOrd="10" destOrd="0" presId="urn:microsoft.com/office/officeart/2005/8/layout/hierarchy4"/>
    <dgm:cxn modelId="{750C1929-B664-4815-95E0-9E25B2A7EA84}" type="presParOf" srcId="{B4CD8070-0E43-49AA-A502-DD6C22C9BA2F}" destId="{25D972A7-BA25-493E-989B-122746AA2336}" srcOrd="0" destOrd="0" presId="urn:microsoft.com/office/officeart/2005/8/layout/hierarchy4"/>
    <dgm:cxn modelId="{1EA592B8-6707-4A5A-96ED-8D479BB4922A}" type="presParOf" srcId="{B4CD8070-0E43-49AA-A502-DD6C22C9BA2F}" destId="{0AFD9AF9-2F26-4DAD-92D8-8DFCE2EB5875}" srcOrd="1" destOrd="0" presId="urn:microsoft.com/office/officeart/2005/8/layout/hierarchy4"/>
    <dgm:cxn modelId="{4B72FDEB-FFAD-BF40-8ABC-4024CC72EC02}" type="presParOf" srcId="{947ED9C3-3A1A-B048-92B9-47BECB7975D4}" destId="{DCEC16C7-A9A2-F44D-964B-94BA12C1D3AF}" srcOrd="1" destOrd="0" presId="urn:microsoft.com/office/officeart/2005/8/layout/hierarchy4"/>
    <dgm:cxn modelId="{1A52A057-642A-4144-9121-77ED6F653B14}" type="presParOf" srcId="{947ED9C3-3A1A-B048-92B9-47BECB7975D4}" destId="{00825693-D00A-D74E-B858-5DEFFEDF8D47}" srcOrd="2" destOrd="0" presId="urn:microsoft.com/office/officeart/2005/8/layout/hierarchy4"/>
    <dgm:cxn modelId="{A4F1070C-2053-6A48-8ECA-899BAA075D04}" type="presParOf" srcId="{00825693-D00A-D74E-B858-5DEFFEDF8D47}" destId="{EA07EEF5-97E4-C74A-8FF2-37B9AE71C5B5}" srcOrd="0" destOrd="0" presId="urn:microsoft.com/office/officeart/2005/8/layout/hierarchy4"/>
    <dgm:cxn modelId="{93DF9236-F7CB-DF44-AF40-CBB6CB38C22B}" type="presParOf" srcId="{00825693-D00A-D74E-B858-5DEFFEDF8D47}" destId="{93B5D837-EB01-E14C-AB22-43622148D74C}" srcOrd="1" destOrd="0" presId="urn:microsoft.com/office/officeart/2005/8/layout/hierarchy4"/>
    <dgm:cxn modelId="{211A9E7B-2953-6244-9CB7-8195853FAD6D}" type="presParOf" srcId="{00825693-D00A-D74E-B858-5DEFFEDF8D47}" destId="{2AEE6899-C400-BD4D-83E4-B3CCCEBA4B4D}" srcOrd="2" destOrd="0" presId="urn:microsoft.com/office/officeart/2005/8/layout/hierarchy4"/>
    <dgm:cxn modelId="{44835BEC-3A6E-624D-8A35-BD1A1B63EF31}" type="presParOf" srcId="{2AEE6899-C400-BD4D-83E4-B3CCCEBA4B4D}" destId="{8D415CF2-0AB5-8D48-9448-370312253197}" srcOrd="0" destOrd="0" presId="urn:microsoft.com/office/officeart/2005/8/layout/hierarchy4"/>
    <dgm:cxn modelId="{9FB23E3E-D345-0442-BF0C-D44244D79833}" type="presParOf" srcId="{8D415CF2-0AB5-8D48-9448-370312253197}" destId="{3F995454-488B-1845-BFD7-B655339D38F5}" srcOrd="0" destOrd="0" presId="urn:microsoft.com/office/officeart/2005/8/layout/hierarchy4"/>
    <dgm:cxn modelId="{AA09A7A8-82D9-4240-B620-F2EC79B1471C}" type="presParOf" srcId="{8D415CF2-0AB5-8D48-9448-370312253197}" destId="{22A9E0E1-6E52-3F48-AEAD-8712202A8C0F}" srcOrd="1" destOrd="0" presId="urn:microsoft.com/office/officeart/2005/8/layout/hierarchy4"/>
    <dgm:cxn modelId="{2659EB21-60DE-9042-82F2-3A49C7345CCE}" type="presParOf" srcId="{2AEE6899-C400-BD4D-83E4-B3CCCEBA4B4D}" destId="{BDDE2495-1009-8D4A-A3AC-CBB84A775B0D}" srcOrd="1" destOrd="0" presId="urn:microsoft.com/office/officeart/2005/8/layout/hierarchy4"/>
    <dgm:cxn modelId="{2AE3FE0C-75EA-2340-9686-DC40D75F1FC2}" type="presParOf" srcId="{2AEE6899-C400-BD4D-83E4-B3CCCEBA4B4D}" destId="{13C9EBC4-71E9-D945-94D8-D99CC10F3F93}" srcOrd="2" destOrd="0" presId="urn:microsoft.com/office/officeart/2005/8/layout/hierarchy4"/>
    <dgm:cxn modelId="{078FB809-8BCF-2D41-A552-630A17F9ACD0}" type="presParOf" srcId="{13C9EBC4-71E9-D945-94D8-D99CC10F3F93}" destId="{CAA9D7B6-7737-9C43-AFED-AD270516CE08}" srcOrd="0" destOrd="0" presId="urn:microsoft.com/office/officeart/2005/8/layout/hierarchy4"/>
    <dgm:cxn modelId="{955DF445-E865-5F42-9126-9A91F3305D9D}" type="presParOf" srcId="{13C9EBC4-71E9-D945-94D8-D99CC10F3F93}" destId="{1C87BF36-A465-0043-BCDB-2E7DE2E7F9B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D4C6E1-0B5B-524A-A71C-5E2E44740B38}" type="doc">
      <dgm:prSet loTypeId="urn:microsoft.com/office/officeart/2005/8/layout/hProcess10" loCatId="" qsTypeId="urn:microsoft.com/office/officeart/2005/8/quickstyle/simple4" qsCatId="simple" csTypeId="urn:microsoft.com/office/officeart/2005/8/colors/accent1_3" csCatId="accent1" phldr="1"/>
      <dgm:spPr/>
      <dgm:t>
        <a:bodyPr/>
        <a:lstStyle/>
        <a:p>
          <a:endParaRPr lang="en-US"/>
        </a:p>
      </dgm:t>
    </dgm:pt>
    <dgm:pt modelId="{AC7AC815-6822-9E42-B126-18DC2886983B}">
      <dgm:prSet phldrT="[Text]" custT="1"/>
      <dgm:spPr>
        <a:xfrm>
          <a:off x="2501411" y="2053021"/>
          <a:ext cx="1668980" cy="1668980"/>
        </a:xfrm>
      </dgm:spPr>
      <dgm:t>
        <a:bodyPr/>
        <a:lstStyle/>
        <a:p>
          <a:r>
            <a:rPr lang="en-US" sz="2000">
              <a:latin typeface="Arial" panose="020B0604020202020204" pitchFamily="34" charset="0"/>
              <a:ea typeface="+mn-ea"/>
              <a:cs typeface="Arial" panose="020B0604020202020204" pitchFamily="34" charset="0"/>
            </a:rPr>
            <a:t>Students</a:t>
          </a:r>
        </a:p>
      </dgm:t>
    </dgm:pt>
    <dgm:pt modelId="{1CD16519-5FBC-204D-8D41-DE992A9E2E81}" type="parTrans" cxnId="{A4034DB6-488D-D448-8448-9EE0992F247B}">
      <dgm:prSet/>
      <dgm:spPr/>
      <dgm:t>
        <a:bodyPr/>
        <a:lstStyle/>
        <a:p>
          <a:endParaRPr lang="en-US" sz="1600">
            <a:latin typeface="Arial" panose="020B0604020202020204" pitchFamily="34" charset="0"/>
            <a:cs typeface="Arial" panose="020B0604020202020204" pitchFamily="34" charset="0"/>
          </a:endParaRPr>
        </a:p>
      </dgm:t>
    </dgm:pt>
    <dgm:pt modelId="{663CC48C-5278-E844-8729-6B91ACB9DD1E}" type="sibTrans" cxnId="{A4034DB6-488D-D448-8448-9EE0992F247B}">
      <dgm:prSet custT="1"/>
      <dgm:spPr>
        <a:xfrm rot="21600000">
          <a:off x="4286556" y="2640373"/>
          <a:ext cx="433104"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4A09C986-82C3-684C-8FDC-AD77B705B3B1}">
      <dgm:prSet phldrT="[Text]" custT="1"/>
      <dgm:spPr>
        <a:xfrm>
          <a:off x="4770038" y="2043253"/>
          <a:ext cx="1668980" cy="1668980"/>
        </a:xfrm>
      </dgm:spPr>
      <dgm:t>
        <a:bodyPr/>
        <a:lstStyle/>
        <a:p>
          <a:r>
            <a:rPr lang="en-US" sz="2000">
              <a:latin typeface="Arial" panose="020B0604020202020204" pitchFamily="34" charset="0"/>
              <a:ea typeface="+mn-ea"/>
              <a:cs typeface="Arial" panose="020B0604020202020204" pitchFamily="34" charset="0"/>
            </a:rPr>
            <a:t>Classes</a:t>
          </a:r>
        </a:p>
      </dgm:t>
    </dgm:pt>
    <dgm:pt modelId="{4086967C-EB52-2642-89A0-EF4490629B71}" type="parTrans" cxnId="{CC2CF32F-5ED0-1443-9EBB-57537CA2E00E}">
      <dgm:prSet/>
      <dgm:spPr/>
      <dgm:t>
        <a:bodyPr/>
        <a:lstStyle/>
        <a:p>
          <a:endParaRPr lang="en-US" sz="1600">
            <a:latin typeface="Arial" panose="020B0604020202020204" pitchFamily="34" charset="0"/>
            <a:cs typeface="Arial" panose="020B0604020202020204" pitchFamily="34" charset="0"/>
          </a:endParaRPr>
        </a:p>
      </dgm:t>
    </dgm:pt>
    <dgm:pt modelId="{2F7DD6D6-F0FF-AD4C-8B99-0C83BAA423D3}" type="sibTrans" cxnId="{CC2CF32F-5ED0-1443-9EBB-57537CA2E00E}">
      <dgm:prSet custT="1"/>
      <dgm:spPr>
        <a:xfrm rot="21553764">
          <a:off x="6582336" y="2642496"/>
          <a:ext cx="498230"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F33C180A-B7B4-E34F-9883-A4CC5D00A244}">
      <dgm:prSet phldrT="[Text]" custT="1"/>
      <dgm:spPr>
        <a:xfrm>
          <a:off x="244652" y="2047263"/>
          <a:ext cx="1668980" cy="1668980"/>
        </a:xfrm>
      </dgm:spPr>
      <dgm:t>
        <a:bodyPr/>
        <a:lstStyle/>
        <a:p>
          <a:r>
            <a:rPr lang="en-US" sz="2000">
              <a:latin typeface="Arial" panose="020B0604020202020204" pitchFamily="34" charset="0"/>
              <a:ea typeface="+mn-ea"/>
              <a:cs typeface="Arial" panose="020B0604020202020204" pitchFamily="34" charset="0"/>
            </a:rPr>
            <a:t>Site Readiness</a:t>
          </a:r>
        </a:p>
      </dgm:t>
    </dgm:pt>
    <dgm:pt modelId="{0944C00E-4A36-2E45-B767-0F0B877FFC7D}" type="parTrans" cxnId="{1758CA9B-CEF8-A44F-B37A-87090768E404}">
      <dgm:prSet/>
      <dgm:spPr/>
      <dgm:t>
        <a:bodyPr/>
        <a:lstStyle/>
        <a:p>
          <a:endParaRPr lang="en-US" sz="1600">
            <a:latin typeface="Arial" panose="020B0604020202020204" pitchFamily="34" charset="0"/>
            <a:cs typeface="Arial" panose="020B0604020202020204" pitchFamily="34" charset="0"/>
          </a:endParaRPr>
        </a:p>
      </dgm:t>
    </dgm:pt>
    <dgm:pt modelId="{15728313-82AA-1A45-9268-9F94D89A6EEA}" type="sibTrans" cxnId="{1758CA9B-CEF8-A44F-B37A-87090768E404}">
      <dgm:prSet custT="1"/>
      <dgm:spPr>
        <a:xfrm rot="21600000">
          <a:off x="2022623" y="2641196"/>
          <a:ext cx="400736"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E538B39E-EBD9-FC42-AC61-B8BA751122F8}">
      <dgm:prSet phldrT="[Text]" custT="1"/>
      <dgm:spPr>
        <a:xfrm>
          <a:off x="7182918" y="2031019"/>
          <a:ext cx="1668980" cy="1668980"/>
        </a:xfrm>
      </dgm:spPr>
      <dgm:t>
        <a:bodyPr/>
        <a:lstStyle/>
        <a:p>
          <a:r>
            <a:rPr lang="en-US" sz="2000">
              <a:latin typeface="Arial" panose="020B0604020202020204" pitchFamily="34" charset="0"/>
              <a:ea typeface="+mn-ea"/>
              <a:cs typeface="Arial" panose="020B0604020202020204" pitchFamily="34" charset="0"/>
            </a:rPr>
            <a:t>Test Sessions</a:t>
          </a:r>
        </a:p>
      </dgm:t>
    </dgm:pt>
    <dgm:pt modelId="{F0C913B0-B2B5-CF47-8EBA-CB23C2184A15}" type="sibTrans" cxnId="{5123145F-165D-E34C-9A28-6954C2FF4653}">
      <dgm:prSet custT="1"/>
      <dgm:spPr/>
      <dgm:t>
        <a:bodyPr/>
        <a:lstStyle/>
        <a:p>
          <a:endParaRPr lang="en-US" sz="1400">
            <a:latin typeface="Arial" panose="020B0604020202020204" pitchFamily="34" charset="0"/>
            <a:cs typeface="Arial" panose="020B0604020202020204" pitchFamily="34" charset="0"/>
          </a:endParaRPr>
        </a:p>
      </dgm:t>
    </dgm:pt>
    <dgm:pt modelId="{8254BF13-B5E1-E640-9F16-549A224A9B61}" type="parTrans" cxnId="{5123145F-165D-E34C-9A28-6954C2FF4653}">
      <dgm:prSet/>
      <dgm:spPr/>
      <dgm:t>
        <a:bodyPr/>
        <a:lstStyle/>
        <a:p>
          <a:endParaRPr lang="en-US" sz="1600">
            <a:latin typeface="Arial" panose="020B0604020202020204" pitchFamily="34" charset="0"/>
            <a:cs typeface="Arial" panose="020B0604020202020204" pitchFamily="34" charset="0"/>
          </a:endParaRPr>
        </a:p>
      </dgm:t>
    </dgm:pt>
    <dgm:pt modelId="{30E94B75-2B67-4040-8B53-FE45EAD47689}">
      <dgm:prSet custT="1"/>
      <dgm:spPr/>
      <dgm:t>
        <a:bodyPr/>
        <a:lstStyle/>
        <a:p>
          <a:r>
            <a:rPr lang="en-US" sz="2000">
              <a:latin typeface="Arial" panose="020B0604020202020204" pitchFamily="34" charset="0"/>
              <a:cs typeface="Arial" panose="020B0604020202020204" pitchFamily="34" charset="0"/>
            </a:rPr>
            <a:t>Score and Report</a:t>
          </a:r>
        </a:p>
      </dgm:t>
    </dgm:pt>
    <dgm:pt modelId="{7785D2BB-78F5-364B-B035-253ED6904F55}" type="parTrans" cxnId="{10E09F4B-5A17-764A-9683-B33B9ECBC031}">
      <dgm:prSet/>
      <dgm:spPr/>
      <dgm:t>
        <a:bodyPr/>
        <a:lstStyle/>
        <a:p>
          <a:endParaRPr lang="en-US" sz="1600">
            <a:latin typeface="Arial" panose="020B0604020202020204" pitchFamily="34" charset="0"/>
            <a:cs typeface="Arial" panose="020B0604020202020204" pitchFamily="34" charset="0"/>
          </a:endParaRPr>
        </a:p>
      </dgm:t>
    </dgm:pt>
    <dgm:pt modelId="{5936B4A2-93D1-384C-88ED-ECC5FCD35E11}" type="sibTrans" cxnId="{10E09F4B-5A17-764A-9683-B33B9ECBC031}">
      <dgm:prSet/>
      <dgm:spPr/>
      <dgm:t>
        <a:bodyPr/>
        <a:lstStyle/>
        <a:p>
          <a:endParaRPr lang="en-US" sz="1600">
            <a:latin typeface="Arial" panose="020B0604020202020204" pitchFamily="34" charset="0"/>
            <a:cs typeface="Arial" panose="020B0604020202020204" pitchFamily="34" charset="0"/>
          </a:endParaRPr>
        </a:p>
      </dgm:t>
    </dgm:pt>
    <dgm:pt modelId="{AB62DA11-C06C-7040-863A-C30D925381C3}">
      <dgm:prSet custT="1"/>
      <dgm:spPr/>
      <dgm:t>
        <a:bodyPr/>
        <a:lstStyle/>
        <a:p>
          <a:r>
            <a:rPr lang="en-US" sz="2000">
              <a:latin typeface="Arial" panose="020B0604020202020204" pitchFamily="34" charset="0"/>
              <a:cs typeface="Arial" panose="020B0604020202020204" pitchFamily="34" charset="0"/>
            </a:rPr>
            <a:t>Home</a:t>
          </a:r>
        </a:p>
      </dgm:t>
    </dgm:pt>
    <dgm:pt modelId="{CCD35445-8212-1942-AAE1-588686A69E32}" type="parTrans" cxnId="{8B5416C1-E840-814A-9FD8-4DA1C0362D72}">
      <dgm:prSet/>
      <dgm:spPr/>
      <dgm:t>
        <a:bodyPr/>
        <a:lstStyle/>
        <a:p>
          <a:endParaRPr lang="en-US" sz="1600">
            <a:latin typeface="Arial" panose="020B0604020202020204" pitchFamily="34" charset="0"/>
            <a:cs typeface="Arial" panose="020B0604020202020204" pitchFamily="34" charset="0"/>
          </a:endParaRPr>
        </a:p>
      </dgm:t>
    </dgm:pt>
    <dgm:pt modelId="{17FBCEF8-0EB9-5440-ADA6-5EC492E579C3}" type="sibTrans" cxnId="{8B5416C1-E840-814A-9FD8-4DA1C0362D72}">
      <dgm:prSet custT="1"/>
      <dgm:spPr/>
      <dgm:t>
        <a:bodyPr/>
        <a:lstStyle/>
        <a:p>
          <a:endParaRPr lang="en-US" sz="1400">
            <a:latin typeface="Arial" panose="020B0604020202020204" pitchFamily="34" charset="0"/>
            <a:cs typeface="Arial" panose="020B0604020202020204" pitchFamily="34" charset="0"/>
          </a:endParaRPr>
        </a:p>
      </dgm:t>
    </dgm:pt>
    <dgm:pt modelId="{0F6C728B-6076-0948-8ABA-35FBA9E299C3}" type="pres">
      <dgm:prSet presAssocID="{5CD4C6E1-0B5B-524A-A71C-5E2E44740B38}" presName="Name0" presStyleCnt="0">
        <dgm:presLayoutVars>
          <dgm:dir/>
          <dgm:resizeHandles val="exact"/>
        </dgm:presLayoutVars>
      </dgm:prSet>
      <dgm:spPr/>
    </dgm:pt>
    <dgm:pt modelId="{F3E396A9-B37B-F442-9865-613968C04F4A}" type="pres">
      <dgm:prSet presAssocID="{AB62DA11-C06C-7040-863A-C30D925381C3}" presName="composite" presStyleCnt="0"/>
      <dgm:spPr/>
    </dgm:pt>
    <dgm:pt modelId="{B5C4F185-F4F7-354F-8995-D1813004C4B6}" type="pres">
      <dgm:prSet presAssocID="{AB62DA11-C06C-7040-863A-C30D925381C3}" presName="imagSh" presStyleLbl="bgImgPlace1" presStyleIdx="0" presStyleCnt="6" custScaleX="71874" custScaleY="84787" custLinFactNeighborX="-1657" custLinFactNeighborY="-5476"/>
      <dgm:spPr>
        <a:blipFill>
          <a:blip xmlns:r="http://schemas.openxmlformats.org/officeDocument/2006/relationships" r:embed="rId1"/>
          <a:srcRect/>
          <a:stretch>
            <a:fillRect/>
          </a:stretch>
        </a:blipFill>
      </dgm:spPr>
    </dgm:pt>
    <dgm:pt modelId="{817F258F-CB3D-324F-88D4-2461488304AB}" type="pres">
      <dgm:prSet presAssocID="{AB62DA11-C06C-7040-863A-C30D925381C3}" presName="txNode" presStyleLbl="node1" presStyleIdx="0" presStyleCnt="6" custLinFactNeighborY="8440">
        <dgm:presLayoutVars>
          <dgm:bulletEnabled val="1"/>
        </dgm:presLayoutVars>
      </dgm:prSet>
      <dgm:spPr/>
    </dgm:pt>
    <dgm:pt modelId="{5D07174D-9D78-7C40-A8B2-EE1E582E50C2}" type="pres">
      <dgm:prSet presAssocID="{17FBCEF8-0EB9-5440-ADA6-5EC492E579C3}" presName="sibTrans" presStyleLbl="sibTrans2D1" presStyleIdx="0" presStyleCnt="5" custLinFactY="100000" custLinFactNeighborX="52026" custLinFactNeighborY="167147"/>
      <dgm:spPr/>
    </dgm:pt>
    <dgm:pt modelId="{2B15D4AC-B56F-904A-A3E9-E648C5E8F54B}" type="pres">
      <dgm:prSet presAssocID="{17FBCEF8-0EB9-5440-ADA6-5EC492E579C3}" presName="connTx" presStyleLbl="sibTrans2D1" presStyleIdx="0" presStyleCnt="5"/>
      <dgm:spPr/>
    </dgm:pt>
    <dgm:pt modelId="{8BC7DE85-8A68-0948-BC2A-404CE73420B1}" type="pres">
      <dgm:prSet presAssocID="{F33C180A-B7B4-E34F-9883-A4CC5D00A244}" presName="composite" presStyleCnt="0"/>
      <dgm:spPr/>
    </dgm:pt>
    <dgm:pt modelId="{4540B7ED-B23A-FB41-B0C3-8A2E4D890C92}" type="pres">
      <dgm:prSet presAssocID="{F33C180A-B7B4-E34F-9883-A4CC5D00A244}" presName="imagSh" presStyleLbl="bgImgPlace1" presStyleIdx="1" presStyleCnt="6" custScaleX="77421" custScaleY="72119" custLinFactNeighborX="-43" custLinFactNeighborY="-1228"/>
      <dgm:spPr>
        <a:xfrm>
          <a:off x="4" y="1074856"/>
          <a:ext cx="1292141" cy="120365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62DA462F-0FC9-6144-85B4-647E281F0DB7}" type="pres">
      <dgm:prSet presAssocID="{F33C180A-B7B4-E34F-9883-A4CC5D00A244}" presName="txNode" presStyleLbl="node1" presStyleIdx="1" presStyleCnt="6" custScaleX="115874" custLinFactNeighborX="340" custLinFactNeighborY="11820">
        <dgm:presLayoutVars>
          <dgm:bulletEnabled val="1"/>
        </dgm:presLayoutVars>
      </dgm:prSet>
      <dgm:spPr>
        <a:prstGeom prst="roundRect">
          <a:avLst>
            <a:gd name="adj" fmla="val 10000"/>
          </a:avLst>
        </a:prstGeom>
      </dgm:spPr>
    </dgm:pt>
    <dgm:pt modelId="{7C23C1AB-F2B5-564C-A331-8D4BFE07132D}" type="pres">
      <dgm:prSet presAssocID="{15728313-82AA-1A45-9268-9F94D89A6EEA}" presName="sibTrans" presStyleLbl="sibTrans2D1" presStyleIdx="1" presStyleCnt="5" custAng="21539298" custScaleX="88838" custLinFactY="100000" custLinFactNeighborX="29719" custLinFactNeighborY="166020"/>
      <dgm:spPr>
        <a:prstGeom prst="rightArrow">
          <a:avLst>
            <a:gd name="adj1" fmla="val 60000"/>
            <a:gd name="adj2" fmla="val 50000"/>
          </a:avLst>
        </a:prstGeom>
      </dgm:spPr>
    </dgm:pt>
    <dgm:pt modelId="{23EC27F2-BBD2-E24B-8390-2B17894E0E96}" type="pres">
      <dgm:prSet presAssocID="{15728313-82AA-1A45-9268-9F94D89A6EEA}" presName="connTx" presStyleLbl="sibTrans2D1" presStyleIdx="1" presStyleCnt="5"/>
      <dgm:spPr/>
    </dgm:pt>
    <dgm:pt modelId="{08D96BFF-3EA1-4843-AD71-D972E52189C9}" type="pres">
      <dgm:prSet presAssocID="{AC7AC815-6822-9E42-B126-18DC2886983B}" presName="composite" presStyleCnt="0"/>
      <dgm:spPr/>
    </dgm:pt>
    <dgm:pt modelId="{B1AF1EF2-C046-684F-8212-DBFA6F36A213}" type="pres">
      <dgm:prSet presAssocID="{AC7AC815-6822-9E42-B126-18DC2886983B}" presName="imagSh" presStyleLbl="bgImgPlace1" presStyleIdx="2" presStyleCnt="6" custScaleX="60605" custScaleY="62875" custLinFactNeighborX="-1194" custLinFactNeighborY="775"/>
      <dgm:spPr>
        <a:xfrm>
          <a:off x="2436929" y="1192553"/>
          <a:ext cx="1011485" cy="104937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55763D2A-FEF4-7E44-B9E9-51DEEAB95E9A}" type="pres">
      <dgm:prSet presAssocID="{AC7AC815-6822-9E42-B126-18DC2886983B}" presName="txNode" presStyleLbl="node1" presStyleIdx="2" presStyleCnt="6" custScaleX="123424" custScaleY="102968" custLinFactNeighborX="-666" custLinFactNeighborY="14476">
        <dgm:presLayoutVars>
          <dgm:bulletEnabled val="1"/>
        </dgm:presLayoutVars>
      </dgm:prSet>
      <dgm:spPr>
        <a:prstGeom prst="roundRect">
          <a:avLst>
            <a:gd name="adj" fmla="val 10000"/>
          </a:avLst>
        </a:prstGeom>
      </dgm:spPr>
    </dgm:pt>
    <dgm:pt modelId="{A3CF685B-E86D-4249-BAAA-1388E63F3C8D}" type="pres">
      <dgm:prSet presAssocID="{663CC48C-5278-E844-8729-6B91ACB9DD1E}" presName="sibTrans" presStyleLbl="sibTrans2D1" presStyleIdx="2" presStyleCnt="5" custAng="21549118" custLinFactY="100000" custLinFactNeighborX="82025" custLinFactNeighborY="168860"/>
      <dgm:spPr>
        <a:prstGeom prst="rightArrow">
          <a:avLst>
            <a:gd name="adj1" fmla="val 60000"/>
            <a:gd name="adj2" fmla="val 50000"/>
          </a:avLst>
        </a:prstGeom>
      </dgm:spPr>
    </dgm:pt>
    <dgm:pt modelId="{9FD55528-9E72-2A4A-868A-904D5722B968}" type="pres">
      <dgm:prSet presAssocID="{663CC48C-5278-E844-8729-6B91ACB9DD1E}" presName="connTx" presStyleLbl="sibTrans2D1" presStyleIdx="2" presStyleCnt="5"/>
      <dgm:spPr/>
    </dgm:pt>
    <dgm:pt modelId="{DBB71B8E-624D-C64C-9AC0-FED831125C77}" type="pres">
      <dgm:prSet presAssocID="{4A09C986-82C3-684C-8FDC-AD77B705B3B1}" presName="composite" presStyleCnt="0"/>
      <dgm:spPr/>
    </dgm:pt>
    <dgm:pt modelId="{2100D4B6-7A61-7247-8432-83EA6F392176}" type="pres">
      <dgm:prSet presAssocID="{4A09C986-82C3-684C-8FDC-AD77B705B3B1}" presName="imagSh" presStyleLbl="bgImgPlace1" presStyleIdx="3" presStyleCnt="6" custScaleX="85510" custScaleY="86074" custLinFactNeighborX="-1791" custLinFactNeighborY="-4215"/>
      <dgm:spPr>
        <a:xfrm>
          <a:off x="4685720" y="1035322"/>
          <a:ext cx="1427145" cy="1436558"/>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8393E3FB-01A7-C94E-8932-63BAC2969FAE}" type="pres">
      <dgm:prSet presAssocID="{4A09C986-82C3-684C-8FDC-AD77B705B3B1}" presName="txNode" presStyleLbl="node1" presStyleIdx="3" presStyleCnt="6" custLinFactNeighborX="-5773" custLinFactNeighborY="8091">
        <dgm:presLayoutVars>
          <dgm:bulletEnabled val="1"/>
        </dgm:presLayoutVars>
      </dgm:prSet>
      <dgm:spPr>
        <a:prstGeom prst="roundRect">
          <a:avLst>
            <a:gd name="adj" fmla="val 10000"/>
          </a:avLst>
        </a:prstGeom>
      </dgm:spPr>
    </dgm:pt>
    <dgm:pt modelId="{F4C1B16D-3676-994F-9AAF-1D300F13C4E6}" type="pres">
      <dgm:prSet presAssocID="{2F7DD6D6-F0FF-AD4C-8B99-0C83BAA423D3}" presName="sibTrans" presStyleLbl="sibTrans2D1" presStyleIdx="3" presStyleCnt="5" custScaleX="150224" custLinFactY="100000" custLinFactNeighborX="45426" custLinFactNeighborY="165130"/>
      <dgm:spPr>
        <a:prstGeom prst="rightArrow">
          <a:avLst>
            <a:gd name="adj1" fmla="val 60000"/>
            <a:gd name="adj2" fmla="val 50000"/>
          </a:avLst>
        </a:prstGeom>
      </dgm:spPr>
    </dgm:pt>
    <dgm:pt modelId="{A80463E7-41AB-AD49-AD40-F7922EB91961}" type="pres">
      <dgm:prSet presAssocID="{2F7DD6D6-F0FF-AD4C-8B99-0C83BAA423D3}" presName="connTx" presStyleLbl="sibTrans2D1" presStyleIdx="3" presStyleCnt="5"/>
      <dgm:spPr/>
    </dgm:pt>
    <dgm:pt modelId="{0D3864F6-070D-FC40-9143-C730E9EAFBAE}" type="pres">
      <dgm:prSet presAssocID="{E538B39E-EBD9-FC42-AC61-B8BA751122F8}" presName="composite" presStyleCnt="0"/>
      <dgm:spPr/>
    </dgm:pt>
    <dgm:pt modelId="{2BEC79CB-AF61-DC47-910F-BF990737B9F8}" type="pres">
      <dgm:prSet presAssocID="{E538B39E-EBD9-FC42-AC61-B8BA751122F8}" presName="imagSh" presStyleLbl="bgImgPlace1" presStyleIdx="4" presStyleCnt="6" custScaleX="66518" custScaleY="64802" custLinFactNeighborX="-7761" custLinFactNeighborY="686"/>
      <dgm:spPr>
        <a:xfrm>
          <a:off x="7060376" y="1183027"/>
          <a:ext cx="1110172" cy="1081532"/>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 modelId="{3C59F388-B46D-4247-A900-5B57C1BABE1C}" type="pres">
      <dgm:prSet presAssocID="{E538B39E-EBD9-FC42-AC61-B8BA751122F8}" presName="txNode" presStyleLbl="node1" presStyleIdx="4" presStyleCnt="6" custScaleX="100087" custLinFactNeighborX="-7843" custLinFactNeighborY="13520">
        <dgm:presLayoutVars>
          <dgm:bulletEnabled val="1"/>
        </dgm:presLayoutVars>
      </dgm:prSet>
      <dgm:spPr>
        <a:prstGeom prst="roundRect">
          <a:avLst>
            <a:gd name="adj" fmla="val 10000"/>
          </a:avLst>
        </a:prstGeom>
      </dgm:spPr>
    </dgm:pt>
    <dgm:pt modelId="{E18AE9ED-D16A-224D-BD76-06110B37F0C0}" type="pres">
      <dgm:prSet presAssocID="{F0C913B0-B2B5-CF47-8EBA-CB23C2184A15}" presName="sibTrans" presStyleLbl="sibTrans2D1" presStyleIdx="4" presStyleCnt="5" custScaleX="120163" custLinFactY="100000" custLinFactNeighborX="61396" custLinFactNeighborY="170190"/>
      <dgm:spPr/>
    </dgm:pt>
    <dgm:pt modelId="{41066F1C-F70A-8E4A-8924-967469F7F89A}" type="pres">
      <dgm:prSet presAssocID="{F0C913B0-B2B5-CF47-8EBA-CB23C2184A15}" presName="connTx" presStyleLbl="sibTrans2D1" presStyleIdx="4" presStyleCnt="5"/>
      <dgm:spPr/>
    </dgm:pt>
    <dgm:pt modelId="{A9A719E8-8EEC-1D4C-BF1A-1AB8F9FF6DFC}" type="pres">
      <dgm:prSet presAssocID="{30E94B75-2B67-4040-8B53-FE45EAD47689}" presName="composite" presStyleCnt="0"/>
      <dgm:spPr/>
    </dgm:pt>
    <dgm:pt modelId="{3058740E-518E-8645-9768-A3E3266BCDFF}" type="pres">
      <dgm:prSet presAssocID="{30E94B75-2B67-4040-8B53-FE45EAD47689}" presName="imagSh" presStyleLbl="bgImgPlace1" presStyleIdx="5" presStyleCnt="6" custLinFactNeighborX="-8687" custLinFactNeighborY="-9584"/>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4F5C04E3-6022-804B-AAFB-D81A5D5E858A}" type="pres">
      <dgm:prSet presAssocID="{30E94B75-2B67-4040-8B53-FE45EAD47689}" presName="txNode" presStyleLbl="node1" presStyleIdx="5" presStyleCnt="6" custScaleX="126986" custScaleY="102706" custLinFactNeighborX="-12988" custLinFactNeighborY="5064">
        <dgm:presLayoutVars>
          <dgm:bulletEnabled val="1"/>
        </dgm:presLayoutVars>
      </dgm:prSet>
      <dgm:spPr/>
    </dgm:pt>
  </dgm:ptLst>
  <dgm:cxnLst>
    <dgm:cxn modelId="{CD8E8205-ABA9-C846-AFBA-06D6BEB56C89}" type="presOf" srcId="{E538B39E-EBD9-FC42-AC61-B8BA751122F8}" destId="{3C59F388-B46D-4247-A900-5B57C1BABE1C}" srcOrd="0" destOrd="0" presId="urn:microsoft.com/office/officeart/2005/8/layout/hProcess10"/>
    <dgm:cxn modelId="{9A332129-960C-A04D-83DF-0163908C6EC9}" type="presOf" srcId="{15728313-82AA-1A45-9268-9F94D89A6EEA}" destId="{7C23C1AB-F2B5-564C-A331-8D4BFE07132D}" srcOrd="0" destOrd="0" presId="urn:microsoft.com/office/officeart/2005/8/layout/hProcess10"/>
    <dgm:cxn modelId="{CC2CF32F-5ED0-1443-9EBB-57537CA2E00E}" srcId="{5CD4C6E1-0B5B-524A-A71C-5E2E44740B38}" destId="{4A09C986-82C3-684C-8FDC-AD77B705B3B1}" srcOrd="3" destOrd="0" parTransId="{4086967C-EB52-2642-89A0-EF4490629B71}" sibTransId="{2F7DD6D6-F0FF-AD4C-8B99-0C83BAA423D3}"/>
    <dgm:cxn modelId="{5123145F-165D-E34C-9A28-6954C2FF4653}" srcId="{5CD4C6E1-0B5B-524A-A71C-5E2E44740B38}" destId="{E538B39E-EBD9-FC42-AC61-B8BA751122F8}" srcOrd="4" destOrd="0" parTransId="{8254BF13-B5E1-E640-9F16-549A224A9B61}" sibTransId="{F0C913B0-B2B5-CF47-8EBA-CB23C2184A15}"/>
    <dgm:cxn modelId="{80541061-245A-8B44-857C-DAE73C13A160}" type="presOf" srcId="{17FBCEF8-0EB9-5440-ADA6-5EC492E579C3}" destId="{2B15D4AC-B56F-904A-A3E9-E648C5E8F54B}" srcOrd="1" destOrd="0" presId="urn:microsoft.com/office/officeart/2005/8/layout/hProcess10"/>
    <dgm:cxn modelId="{0B0FBB61-DFB1-5A40-9047-9CDB406FE2A7}" type="presOf" srcId="{30E94B75-2B67-4040-8B53-FE45EAD47689}" destId="{4F5C04E3-6022-804B-AAFB-D81A5D5E858A}" srcOrd="0" destOrd="0" presId="urn:microsoft.com/office/officeart/2005/8/layout/hProcess10"/>
    <dgm:cxn modelId="{A5988A64-CE74-6F40-AD7A-5F64073AC53F}" type="presOf" srcId="{AC7AC815-6822-9E42-B126-18DC2886983B}" destId="{55763D2A-FEF4-7E44-B9E9-51DEEAB95E9A}" srcOrd="0" destOrd="0" presId="urn:microsoft.com/office/officeart/2005/8/layout/hProcess10"/>
    <dgm:cxn modelId="{6D6BF367-2503-6645-BDCE-3ABFD1FB7499}" type="presOf" srcId="{F0C913B0-B2B5-CF47-8EBA-CB23C2184A15}" destId="{41066F1C-F70A-8E4A-8924-967469F7F89A}" srcOrd="1" destOrd="0" presId="urn:microsoft.com/office/officeart/2005/8/layout/hProcess10"/>
    <dgm:cxn modelId="{10E09F4B-5A17-764A-9683-B33B9ECBC031}" srcId="{5CD4C6E1-0B5B-524A-A71C-5E2E44740B38}" destId="{30E94B75-2B67-4040-8B53-FE45EAD47689}" srcOrd="5" destOrd="0" parTransId="{7785D2BB-78F5-364B-B035-253ED6904F55}" sibTransId="{5936B4A2-93D1-384C-88ED-ECC5FCD35E11}"/>
    <dgm:cxn modelId="{D1C1007D-05AD-3A4F-8202-6B5E20B797D3}" type="presOf" srcId="{15728313-82AA-1A45-9268-9F94D89A6EEA}" destId="{23EC27F2-BBD2-E24B-8390-2B17894E0E96}" srcOrd="1" destOrd="0" presId="urn:microsoft.com/office/officeart/2005/8/layout/hProcess10"/>
    <dgm:cxn modelId="{1B3E2A82-923D-F54B-9E7B-223EDF12DA93}" type="presOf" srcId="{F0C913B0-B2B5-CF47-8EBA-CB23C2184A15}" destId="{E18AE9ED-D16A-224D-BD76-06110B37F0C0}" srcOrd="0" destOrd="0" presId="urn:microsoft.com/office/officeart/2005/8/layout/hProcess10"/>
    <dgm:cxn modelId="{3414E896-51DC-CD4E-BC8C-2944755DF63A}" type="presOf" srcId="{663CC48C-5278-E844-8729-6B91ACB9DD1E}" destId="{9FD55528-9E72-2A4A-868A-904D5722B968}" srcOrd="1" destOrd="0" presId="urn:microsoft.com/office/officeart/2005/8/layout/hProcess10"/>
    <dgm:cxn modelId="{1758CA9B-CEF8-A44F-B37A-87090768E404}" srcId="{5CD4C6E1-0B5B-524A-A71C-5E2E44740B38}" destId="{F33C180A-B7B4-E34F-9883-A4CC5D00A244}" srcOrd="1" destOrd="0" parTransId="{0944C00E-4A36-2E45-B767-0F0B877FFC7D}" sibTransId="{15728313-82AA-1A45-9268-9F94D89A6EEA}"/>
    <dgm:cxn modelId="{F2FC8DAB-C3A0-AE48-ABB2-956FC3B4D176}" type="presOf" srcId="{AB62DA11-C06C-7040-863A-C30D925381C3}" destId="{817F258F-CB3D-324F-88D4-2461488304AB}" srcOrd="0" destOrd="0" presId="urn:microsoft.com/office/officeart/2005/8/layout/hProcess10"/>
    <dgm:cxn modelId="{803CB5B1-4F0B-3A4E-A47D-917122905016}" type="presOf" srcId="{663CC48C-5278-E844-8729-6B91ACB9DD1E}" destId="{A3CF685B-E86D-4249-BAAA-1388E63F3C8D}" srcOrd="0" destOrd="0" presId="urn:microsoft.com/office/officeart/2005/8/layout/hProcess10"/>
    <dgm:cxn modelId="{A4034DB6-488D-D448-8448-9EE0992F247B}" srcId="{5CD4C6E1-0B5B-524A-A71C-5E2E44740B38}" destId="{AC7AC815-6822-9E42-B126-18DC2886983B}" srcOrd="2" destOrd="0" parTransId="{1CD16519-5FBC-204D-8D41-DE992A9E2E81}" sibTransId="{663CC48C-5278-E844-8729-6B91ACB9DD1E}"/>
    <dgm:cxn modelId="{8B5416C1-E840-814A-9FD8-4DA1C0362D72}" srcId="{5CD4C6E1-0B5B-524A-A71C-5E2E44740B38}" destId="{AB62DA11-C06C-7040-863A-C30D925381C3}" srcOrd="0" destOrd="0" parTransId="{CCD35445-8212-1942-AAE1-588686A69E32}" sibTransId="{17FBCEF8-0EB9-5440-ADA6-5EC492E579C3}"/>
    <dgm:cxn modelId="{7FA178C6-C203-F942-B0BE-E5412C5CEBBA}" type="presOf" srcId="{5CD4C6E1-0B5B-524A-A71C-5E2E44740B38}" destId="{0F6C728B-6076-0948-8ABA-35FBA9E299C3}" srcOrd="0" destOrd="0" presId="urn:microsoft.com/office/officeart/2005/8/layout/hProcess10"/>
    <dgm:cxn modelId="{967D15D0-18B9-9547-8777-350D25D3928C}" type="presOf" srcId="{2F7DD6D6-F0FF-AD4C-8B99-0C83BAA423D3}" destId="{A80463E7-41AB-AD49-AD40-F7922EB91961}" srcOrd="1" destOrd="0" presId="urn:microsoft.com/office/officeart/2005/8/layout/hProcess10"/>
    <dgm:cxn modelId="{98399BD4-FBB2-3444-85ED-528C688EC7DA}" type="presOf" srcId="{2F7DD6D6-F0FF-AD4C-8B99-0C83BAA423D3}" destId="{F4C1B16D-3676-994F-9AAF-1D300F13C4E6}" srcOrd="0" destOrd="0" presId="urn:microsoft.com/office/officeart/2005/8/layout/hProcess10"/>
    <dgm:cxn modelId="{EF468FE0-C213-5F44-A487-30DF67C503E7}" type="presOf" srcId="{4A09C986-82C3-684C-8FDC-AD77B705B3B1}" destId="{8393E3FB-01A7-C94E-8932-63BAC2969FAE}" srcOrd="0" destOrd="0" presId="urn:microsoft.com/office/officeart/2005/8/layout/hProcess10"/>
    <dgm:cxn modelId="{7C5A0AE8-97E5-0445-A7CD-62C3AD0B5507}" type="presOf" srcId="{17FBCEF8-0EB9-5440-ADA6-5EC492E579C3}" destId="{5D07174D-9D78-7C40-A8B2-EE1E582E50C2}" srcOrd="0" destOrd="0" presId="urn:microsoft.com/office/officeart/2005/8/layout/hProcess10"/>
    <dgm:cxn modelId="{9A8709FC-FCB0-4C4D-A43A-DAC453342E94}" type="presOf" srcId="{F33C180A-B7B4-E34F-9883-A4CC5D00A244}" destId="{62DA462F-0FC9-6144-85B4-647E281F0DB7}" srcOrd="0" destOrd="0" presId="urn:microsoft.com/office/officeart/2005/8/layout/hProcess10"/>
    <dgm:cxn modelId="{449B3E66-63F8-DA4B-BB59-A05581B6199C}" type="presParOf" srcId="{0F6C728B-6076-0948-8ABA-35FBA9E299C3}" destId="{F3E396A9-B37B-F442-9865-613968C04F4A}" srcOrd="0" destOrd="0" presId="urn:microsoft.com/office/officeart/2005/8/layout/hProcess10"/>
    <dgm:cxn modelId="{C0B803FC-93EF-2547-A078-D2A8626C8206}" type="presParOf" srcId="{F3E396A9-B37B-F442-9865-613968C04F4A}" destId="{B5C4F185-F4F7-354F-8995-D1813004C4B6}" srcOrd="0" destOrd="0" presId="urn:microsoft.com/office/officeart/2005/8/layout/hProcess10"/>
    <dgm:cxn modelId="{03F9CBD3-35F2-284A-97FB-C40BB83D0173}" type="presParOf" srcId="{F3E396A9-B37B-F442-9865-613968C04F4A}" destId="{817F258F-CB3D-324F-88D4-2461488304AB}" srcOrd="1" destOrd="0" presId="urn:microsoft.com/office/officeart/2005/8/layout/hProcess10"/>
    <dgm:cxn modelId="{A82B3846-28E5-084A-B4B1-A3E8D8CAFE0D}" type="presParOf" srcId="{0F6C728B-6076-0948-8ABA-35FBA9E299C3}" destId="{5D07174D-9D78-7C40-A8B2-EE1E582E50C2}" srcOrd="1" destOrd="0" presId="urn:microsoft.com/office/officeart/2005/8/layout/hProcess10"/>
    <dgm:cxn modelId="{CA327D31-329B-C34B-984D-BDDC33BA1FFF}" type="presParOf" srcId="{5D07174D-9D78-7C40-A8B2-EE1E582E50C2}" destId="{2B15D4AC-B56F-904A-A3E9-E648C5E8F54B}" srcOrd="0" destOrd="0" presId="urn:microsoft.com/office/officeart/2005/8/layout/hProcess10"/>
    <dgm:cxn modelId="{10FF6355-F30D-EE4F-B205-323BA0ED5564}" type="presParOf" srcId="{0F6C728B-6076-0948-8ABA-35FBA9E299C3}" destId="{8BC7DE85-8A68-0948-BC2A-404CE73420B1}" srcOrd="2" destOrd="0" presId="urn:microsoft.com/office/officeart/2005/8/layout/hProcess10"/>
    <dgm:cxn modelId="{ADD2A580-B84F-1C49-AF6D-49FC95235C88}" type="presParOf" srcId="{8BC7DE85-8A68-0948-BC2A-404CE73420B1}" destId="{4540B7ED-B23A-FB41-B0C3-8A2E4D890C92}" srcOrd="0" destOrd="0" presId="urn:microsoft.com/office/officeart/2005/8/layout/hProcess10"/>
    <dgm:cxn modelId="{BA7A0262-544E-2647-867A-49271A929637}" type="presParOf" srcId="{8BC7DE85-8A68-0948-BC2A-404CE73420B1}" destId="{62DA462F-0FC9-6144-85B4-647E281F0DB7}" srcOrd="1" destOrd="0" presId="urn:microsoft.com/office/officeart/2005/8/layout/hProcess10"/>
    <dgm:cxn modelId="{085E4412-5A22-D346-8C9C-4CC46A177331}" type="presParOf" srcId="{0F6C728B-6076-0948-8ABA-35FBA9E299C3}" destId="{7C23C1AB-F2B5-564C-A331-8D4BFE07132D}" srcOrd="3" destOrd="0" presId="urn:microsoft.com/office/officeart/2005/8/layout/hProcess10"/>
    <dgm:cxn modelId="{4F0D75C9-6552-D245-9FDE-EF9432553F1D}" type="presParOf" srcId="{7C23C1AB-F2B5-564C-A331-8D4BFE07132D}" destId="{23EC27F2-BBD2-E24B-8390-2B17894E0E96}" srcOrd="0" destOrd="0" presId="urn:microsoft.com/office/officeart/2005/8/layout/hProcess10"/>
    <dgm:cxn modelId="{826BCD0F-A037-D547-BA9D-39F2EEDF7002}" type="presParOf" srcId="{0F6C728B-6076-0948-8ABA-35FBA9E299C3}" destId="{08D96BFF-3EA1-4843-AD71-D972E52189C9}" srcOrd="4" destOrd="0" presId="urn:microsoft.com/office/officeart/2005/8/layout/hProcess10"/>
    <dgm:cxn modelId="{48EC7BA1-BE0B-5F42-973E-DA1DC637F147}" type="presParOf" srcId="{08D96BFF-3EA1-4843-AD71-D972E52189C9}" destId="{B1AF1EF2-C046-684F-8212-DBFA6F36A213}" srcOrd="0" destOrd="0" presId="urn:microsoft.com/office/officeart/2005/8/layout/hProcess10"/>
    <dgm:cxn modelId="{08C23B6E-AE95-2F47-AABD-DF71C3B62DC1}" type="presParOf" srcId="{08D96BFF-3EA1-4843-AD71-D972E52189C9}" destId="{55763D2A-FEF4-7E44-B9E9-51DEEAB95E9A}" srcOrd="1" destOrd="0" presId="urn:microsoft.com/office/officeart/2005/8/layout/hProcess10"/>
    <dgm:cxn modelId="{E18039D8-2E9F-F547-A012-10D4B2C6BE28}" type="presParOf" srcId="{0F6C728B-6076-0948-8ABA-35FBA9E299C3}" destId="{A3CF685B-E86D-4249-BAAA-1388E63F3C8D}" srcOrd="5" destOrd="0" presId="urn:microsoft.com/office/officeart/2005/8/layout/hProcess10"/>
    <dgm:cxn modelId="{766D314E-E7EE-654F-AE27-C51442AF23CE}" type="presParOf" srcId="{A3CF685B-E86D-4249-BAAA-1388E63F3C8D}" destId="{9FD55528-9E72-2A4A-868A-904D5722B968}" srcOrd="0" destOrd="0" presId="urn:microsoft.com/office/officeart/2005/8/layout/hProcess10"/>
    <dgm:cxn modelId="{E81D0CE8-CFA1-AE4A-8C9C-0A12832B7C80}" type="presParOf" srcId="{0F6C728B-6076-0948-8ABA-35FBA9E299C3}" destId="{DBB71B8E-624D-C64C-9AC0-FED831125C77}" srcOrd="6" destOrd="0" presId="urn:microsoft.com/office/officeart/2005/8/layout/hProcess10"/>
    <dgm:cxn modelId="{FF1C2FD5-A558-0449-B179-FD42AF8FCA9E}" type="presParOf" srcId="{DBB71B8E-624D-C64C-9AC0-FED831125C77}" destId="{2100D4B6-7A61-7247-8432-83EA6F392176}" srcOrd="0" destOrd="0" presId="urn:microsoft.com/office/officeart/2005/8/layout/hProcess10"/>
    <dgm:cxn modelId="{975A7627-5CB0-8E49-A35D-E9090ED3AB54}" type="presParOf" srcId="{DBB71B8E-624D-C64C-9AC0-FED831125C77}" destId="{8393E3FB-01A7-C94E-8932-63BAC2969FAE}" srcOrd="1" destOrd="0" presId="urn:microsoft.com/office/officeart/2005/8/layout/hProcess10"/>
    <dgm:cxn modelId="{57747217-05C9-424F-862C-98DAA53F8BFC}" type="presParOf" srcId="{0F6C728B-6076-0948-8ABA-35FBA9E299C3}" destId="{F4C1B16D-3676-994F-9AAF-1D300F13C4E6}" srcOrd="7" destOrd="0" presId="urn:microsoft.com/office/officeart/2005/8/layout/hProcess10"/>
    <dgm:cxn modelId="{3A4412BC-511D-CE48-825E-951E92E20414}" type="presParOf" srcId="{F4C1B16D-3676-994F-9AAF-1D300F13C4E6}" destId="{A80463E7-41AB-AD49-AD40-F7922EB91961}" srcOrd="0" destOrd="0" presId="urn:microsoft.com/office/officeart/2005/8/layout/hProcess10"/>
    <dgm:cxn modelId="{DCA9AF35-60BC-2A48-B83B-BA026C9C53EB}" type="presParOf" srcId="{0F6C728B-6076-0948-8ABA-35FBA9E299C3}" destId="{0D3864F6-070D-FC40-9143-C730E9EAFBAE}" srcOrd="8" destOrd="0" presId="urn:microsoft.com/office/officeart/2005/8/layout/hProcess10"/>
    <dgm:cxn modelId="{EEEB83B8-19F2-4F48-8810-080013C4AA28}" type="presParOf" srcId="{0D3864F6-070D-FC40-9143-C730E9EAFBAE}" destId="{2BEC79CB-AF61-DC47-910F-BF990737B9F8}" srcOrd="0" destOrd="0" presId="urn:microsoft.com/office/officeart/2005/8/layout/hProcess10"/>
    <dgm:cxn modelId="{53ADD001-5954-8741-8464-A92EDF607185}" type="presParOf" srcId="{0D3864F6-070D-FC40-9143-C730E9EAFBAE}" destId="{3C59F388-B46D-4247-A900-5B57C1BABE1C}" srcOrd="1" destOrd="0" presId="urn:microsoft.com/office/officeart/2005/8/layout/hProcess10"/>
    <dgm:cxn modelId="{4BCF911C-3D93-9946-98F6-1A4C43BB7F13}" type="presParOf" srcId="{0F6C728B-6076-0948-8ABA-35FBA9E299C3}" destId="{E18AE9ED-D16A-224D-BD76-06110B37F0C0}" srcOrd="9" destOrd="0" presId="urn:microsoft.com/office/officeart/2005/8/layout/hProcess10"/>
    <dgm:cxn modelId="{24E81E0A-8D62-1847-AE12-C2DF4BC42C0F}" type="presParOf" srcId="{E18AE9ED-D16A-224D-BD76-06110B37F0C0}" destId="{41066F1C-F70A-8E4A-8924-967469F7F89A}" srcOrd="0" destOrd="0" presId="urn:microsoft.com/office/officeart/2005/8/layout/hProcess10"/>
    <dgm:cxn modelId="{E61AAC3F-9477-E446-A19A-62A5CFE7AD9F}" type="presParOf" srcId="{0F6C728B-6076-0948-8ABA-35FBA9E299C3}" destId="{A9A719E8-8EEC-1D4C-BF1A-1AB8F9FF6DFC}" srcOrd="10" destOrd="0" presId="urn:microsoft.com/office/officeart/2005/8/layout/hProcess10"/>
    <dgm:cxn modelId="{FBB45552-0E7E-6B46-8241-90B2AD558BC2}" type="presParOf" srcId="{A9A719E8-8EEC-1D4C-BF1A-1AB8F9FF6DFC}" destId="{3058740E-518E-8645-9768-A3E3266BCDFF}" srcOrd="0" destOrd="0" presId="urn:microsoft.com/office/officeart/2005/8/layout/hProcess10"/>
    <dgm:cxn modelId="{A89283CA-FE5B-FD41-8429-5B04176D3214}" type="presParOf" srcId="{A9A719E8-8EEC-1D4C-BF1A-1AB8F9FF6DFC}" destId="{4F5C04E3-6022-804B-AAFB-D81A5D5E858A}" srcOrd="1" destOrd="0" presId="urn:microsoft.com/office/officeart/2005/8/layout/hProcess10"/>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1F0D5-C1B3-483A-A0FA-4D105DAA4239}" type="doc">
      <dgm:prSet loTypeId="urn:microsoft.com/office/officeart/2005/8/layout/pyramid3" loCatId="pyramid" qsTypeId="urn:microsoft.com/office/officeart/2005/8/quickstyle/simple1" qsCatId="simple" csTypeId="urn:microsoft.com/office/officeart/2005/8/colors/colorful4" csCatId="colorful" phldr="1"/>
      <dgm:spPr/>
    </dgm:pt>
    <dgm:pt modelId="{C33E70A4-993E-436A-9E36-5F662570ED31}">
      <dgm:prSet phldrT="[Text]" custT="1"/>
      <dgm:spPr/>
      <dgm:t>
        <a:bodyPr/>
        <a:lstStyle/>
        <a:p>
          <a:r>
            <a:rPr lang="en-US" sz="1800" b="1" dirty="0">
              <a:latin typeface="Arial" panose="020B0604020202020204" pitchFamily="34" charset="0"/>
              <a:cs typeface="Arial" panose="020B0604020202020204" pitchFamily="34" charset="0"/>
            </a:rPr>
            <a:t>Universal Tools</a:t>
          </a:r>
        </a:p>
        <a:p>
          <a:r>
            <a:rPr lang="en-US" sz="1600" b="1" dirty="0">
              <a:latin typeface="Arial" panose="020B0604020202020204" pitchFamily="34" charset="0"/>
              <a:cs typeface="Arial" panose="020B0604020202020204" pitchFamily="34" charset="0"/>
            </a:rPr>
            <a:t>(Available to all students)</a:t>
          </a:r>
        </a:p>
        <a:p>
          <a:r>
            <a:rPr lang="en-US" sz="1600" dirty="0">
              <a:latin typeface="Arial" panose="020B0604020202020204" pitchFamily="34" charset="0"/>
              <a:cs typeface="Arial" panose="020B0604020202020204" pitchFamily="34" charset="0"/>
            </a:rPr>
            <a:t>Platforms tools that are built in and automatically delivered during testing</a:t>
          </a:r>
        </a:p>
      </dgm:t>
    </dgm:pt>
    <dgm:pt modelId="{C855736C-8772-4A4C-87B6-5CF1F3852380}" type="parTrans" cxnId="{42CEAA41-056D-40F7-949B-814002100B4D}">
      <dgm:prSet/>
      <dgm:spPr/>
      <dgm:t>
        <a:bodyPr/>
        <a:lstStyle/>
        <a:p>
          <a:endParaRPr lang="en-US" sz="2400">
            <a:latin typeface="Arial" panose="020B0604020202020204" pitchFamily="34" charset="0"/>
            <a:cs typeface="Arial" panose="020B0604020202020204" pitchFamily="34" charset="0"/>
          </a:endParaRPr>
        </a:p>
      </dgm:t>
    </dgm:pt>
    <dgm:pt modelId="{70BF93E7-E157-4383-9545-E2D752D1BF5C}" type="sibTrans" cxnId="{42CEAA41-056D-40F7-949B-814002100B4D}">
      <dgm:prSet/>
      <dgm:spPr/>
      <dgm:t>
        <a:bodyPr/>
        <a:lstStyle/>
        <a:p>
          <a:endParaRPr lang="en-US" sz="2400">
            <a:latin typeface="Arial" panose="020B0604020202020204" pitchFamily="34" charset="0"/>
            <a:cs typeface="Arial" panose="020B0604020202020204" pitchFamily="34" charset="0"/>
          </a:endParaRPr>
        </a:p>
      </dgm:t>
    </dgm:pt>
    <dgm:pt modelId="{39085A30-FA8B-49EC-AF5D-C68EF2F30153}">
      <dgm:prSet phldrT="[Text]" custT="1"/>
      <dgm:spPr/>
      <dgm:t>
        <a:bodyPr/>
        <a:lstStyle/>
        <a:p>
          <a:r>
            <a:rPr lang="en-US" sz="1800" b="1" dirty="0">
              <a:latin typeface="Arial" panose="020B0604020202020204" pitchFamily="34" charset="0"/>
              <a:cs typeface="Arial" panose="020B0604020202020204" pitchFamily="34" charset="0"/>
            </a:rPr>
            <a:t>Accessibility Features</a:t>
          </a:r>
        </a:p>
        <a:p>
          <a:r>
            <a:rPr lang="en-US" sz="1400" b="1" dirty="0">
              <a:latin typeface="Arial" panose="020B0604020202020204" pitchFamily="34" charset="0"/>
              <a:cs typeface="Arial" panose="020B0604020202020204" pitchFamily="34" charset="0"/>
            </a:rPr>
            <a:t>(Available to some without IEP/ 504)</a:t>
          </a:r>
        </a:p>
        <a:p>
          <a:r>
            <a:rPr lang="en-US" sz="1400" b="1" i="0" dirty="0">
              <a:latin typeface="Arial" panose="020B0604020202020204" pitchFamily="34" charset="0"/>
              <a:cs typeface="Arial" panose="020B0604020202020204" pitchFamily="34" charset="0"/>
            </a:rPr>
            <a:t>Must be pre-identified by DTC/STC prior to testing</a:t>
          </a:r>
          <a:r>
            <a:rPr lang="en-US" sz="1800" b="1" i="0" dirty="0">
              <a:latin typeface="Arial" panose="020B0604020202020204" pitchFamily="34" charset="0"/>
              <a:cs typeface="Arial" panose="020B0604020202020204" pitchFamily="34" charset="0"/>
            </a:rPr>
            <a:t> </a:t>
          </a:r>
          <a:endParaRPr lang="en-US" sz="1400" b="1" i="0" dirty="0">
            <a:latin typeface="Arial" panose="020B0604020202020204" pitchFamily="34" charset="0"/>
            <a:cs typeface="Arial" panose="020B0604020202020204" pitchFamily="34" charset="0"/>
          </a:endParaRPr>
        </a:p>
      </dgm:t>
    </dgm:pt>
    <dgm:pt modelId="{42DA49AA-D121-4F04-89A7-B536E84F3BCC}" type="parTrans" cxnId="{7F4EED52-0567-4F4A-8AD7-0FE6ED07901E}">
      <dgm:prSet/>
      <dgm:spPr/>
      <dgm:t>
        <a:bodyPr/>
        <a:lstStyle/>
        <a:p>
          <a:endParaRPr lang="en-US" sz="2400">
            <a:latin typeface="Arial" panose="020B0604020202020204" pitchFamily="34" charset="0"/>
            <a:cs typeface="Arial" panose="020B0604020202020204" pitchFamily="34" charset="0"/>
          </a:endParaRPr>
        </a:p>
      </dgm:t>
    </dgm:pt>
    <dgm:pt modelId="{3B061202-8A92-4AB3-829D-A9612C31BA02}" type="sibTrans" cxnId="{7F4EED52-0567-4F4A-8AD7-0FE6ED07901E}">
      <dgm:prSet/>
      <dgm:spPr/>
      <dgm:t>
        <a:bodyPr/>
        <a:lstStyle/>
        <a:p>
          <a:endParaRPr lang="en-US" sz="2400">
            <a:latin typeface="Arial" panose="020B0604020202020204" pitchFamily="34" charset="0"/>
            <a:cs typeface="Arial" panose="020B0604020202020204" pitchFamily="34" charset="0"/>
          </a:endParaRPr>
        </a:p>
      </dgm:t>
    </dgm:pt>
    <dgm:pt modelId="{7CBCAD88-3C9A-481A-B3DF-53518548250B}">
      <dgm:prSet phldrT="[Text]" custT="1"/>
      <dgm:spPr/>
      <dgm:t>
        <a:bodyPr/>
        <a:lstStyle/>
        <a:p>
          <a:r>
            <a:rPr lang="en-US" sz="1800" dirty="0">
              <a:latin typeface="Arial" panose="020B0604020202020204" pitchFamily="34" charset="0"/>
              <a:cs typeface="Arial" panose="020B0604020202020204" pitchFamily="34" charset="0"/>
            </a:rPr>
            <a:t>                                                               </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Accommodations</a:t>
          </a:r>
        </a:p>
        <a:p>
          <a:r>
            <a:rPr lang="en-US" sz="1600" b="1" dirty="0">
              <a:latin typeface="Arial" panose="020B0604020202020204" pitchFamily="34" charset="0"/>
              <a:cs typeface="Arial" panose="020B0604020202020204" pitchFamily="34" charset="0"/>
            </a:rPr>
            <a:t>(IEP, 504)</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dgm:t>
    </dgm:pt>
    <dgm:pt modelId="{711A4BB5-5928-471D-AD0B-FC757AB3D94B}" type="parTrans" cxnId="{12EC99A0-A040-4487-B664-A6166C19691E}">
      <dgm:prSet/>
      <dgm:spPr/>
      <dgm:t>
        <a:bodyPr/>
        <a:lstStyle/>
        <a:p>
          <a:endParaRPr lang="en-US"/>
        </a:p>
      </dgm:t>
    </dgm:pt>
    <dgm:pt modelId="{8ABC3733-7258-418D-B906-F74CAC916A1E}" type="sibTrans" cxnId="{12EC99A0-A040-4487-B664-A6166C19691E}">
      <dgm:prSet/>
      <dgm:spPr/>
      <dgm:t>
        <a:bodyPr/>
        <a:lstStyle/>
        <a:p>
          <a:endParaRPr lang="en-US"/>
        </a:p>
      </dgm:t>
    </dgm:pt>
    <dgm:pt modelId="{ABC32741-1773-43B1-9A38-51ABEB4F7786}" type="pres">
      <dgm:prSet presAssocID="{3691F0D5-C1B3-483A-A0FA-4D105DAA4239}" presName="Name0" presStyleCnt="0">
        <dgm:presLayoutVars>
          <dgm:dir/>
          <dgm:animLvl val="lvl"/>
          <dgm:resizeHandles val="exact"/>
        </dgm:presLayoutVars>
      </dgm:prSet>
      <dgm:spPr/>
    </dgm:pt>
    <dgm:pt modelId="{85795D81-B0D3-4807-AE35-8E4A4320115F}" type="pres">
      <dgm:prSet presAssocID="{C33E70A4-993E-436A-9E36-5F662570ED31}" presName="Name8" presStyleCnt="0"/>
      <dgm:spPr/>
    </dgm:pt>
    <dgm:pt modelId="{3CB0A409-2826-4579-A51C-6376B52D7CC5}" type="pres">
      <dgm:prSet presAssocID="{C33E70A4-993E-436A-9E36-5F662570ED31}" presName="level" presStyleLbl="node1" presStyleIdx="0" presStyleCnt="3" custScaleY="121665" custLinFactNeighborY="2247">
        <dgm:presLayoutVars>
          <dgm:chMax val="1"/>
          <dgm:bulletEnabled val="1"/>
        </dgm:presLayoutVars>
      </dgm:prSet>
      <dgm:spPr/>
    </dgm:pt>
    <dgm:pt modelId="{B34B301F-4B0D-4B54-93F8-5116F65A6C31}" type="pres">
      <dgm:prSet presAssocID="{C33E70A4-993E-436A-9E36-5F662570ED31}" presName="levelTx" presStyleLbl="revTx" presStyleIdx="0" presStyleCnt="0">
        <dgm:presLayoutVars>
          <dgm:chMax val="1"/>
          <dgm:bulletEnabled val="1"/>
        </dgm:presLayoutVars>
      </dgm:prSet>
      <dgm:spPr/>
    </dgm:pt>
    <dgm:pt modelId="{8027FE76-35D7-4CF6-AB83-EE6F74F6E9DC}" type="pres">
      <dgm:prSet presAssocID="{39085A30-FA8B-49EC-AF5D-C68EF2F30153}" presName="Name8" presStyleCnt="0"/>
      <dgm:spPr/>
    </dgm:pt>
    <dgm:pt modelId="{235B5498-82C4-45A5-AABD-30DA27BA1753}" type="pres">
      <dgm:prSet presAssocID="{39085A30-FA8B-49EC-AF5D-C68EF2F30153}" presName="level" presStyleLbl="node1" presStyleIdx="1" presStyleCnt="3" custScaleX="100970" custScaleY="61377" custLinFactNeighborY="-1687">
        <dgm:presLayoutVars>
          <dgm:chMax val="1"/>
          <dgm:bulletEnabled val="1"/>
        </dgm:presLayoutVars>
      </dgm:prSet>
      <dgm:spPr/>
    </dgm:pt>
    <dgm:pt modelId="{59D1F13B-47C1-4CEB-BBFF-4B7468BF5326}" type="pres">
      <dgm:prSet presAssocID="{39085A30-FA8B-49EC-AF5D-C68EF2F30153}" presName="levelTx" presStyleLbl="revTx" presStyleIdx="0" presStyleCnt="0">
        <dgm:presLayoutVars>
          <dgm:chMax val="1"/>
          <dgm:bulletEnabled val="1"/>
        </dgm:presLayoutVars>
      </dgm:prSet>
      <dgm:spPr/>
    </dgm:pt>
    <dgm:pt modelId="{20ECC51A-F5C2-4BE2-8D67-00BBBAA8A1A2}" type="pres">
      <dgm:prSet presAssocID="{7CBCAD88-3C9A-481A-B3DF-53518548250B}" presName="Name8" presStyleCnt="0"/>
      <dgm:spPr/>
    </dgm:pt>
    <dgm:pt modelId="{E38E1E47-E71F-4D3C-8C62-73705573F628}" type="pres">
      <dgm:prSet presAssocID="{7CBCAD88-3C9A-481A-B3DF-53518548250B}" presName="level" presStyleLbl="node1" presStyleIdx="2" presStyleCnt="3">
        <dgm:presLayoutVars>
          <dgm:chMax val="1"/>
          <dgm:bulletEnabled val="1"/>
        </dgm:presLayoutVars>
      </dgm:prSet>
      <dgm:spPr/>
    </dgm:pt>
    <dgm:pt modelId="{763F4667-C703-4B96-B70B-9B8D998BA48A}" type="pres">
      <dgm:prSet presAssocID="{7CBCAD88-3C9A-481A-B3DF-53518548250B}" presName="levelTx" presStyleLbl="revTx" presStyleIdx="0" presStyleCnt="0">
        <dgm:presLayoutVars>
          <dgm:chMax val="1"/>
          <dgm:bulletEnabled val="1"/>
        </dgm:presLayoutVars>
      </dgm:prSet>
      <dgm:spPr/>
    </dgm:pt>
  </dgm:ptLst>
  <dgm:cxnLst>
    <dgm:cxn modelId="{87290E15-46CA-4B89-AD66-193188A1F44F}" type="presOf" srcId="{39085A30-FA8B-49EC-AF5D-C68EF2F30153}" destId="{235B5498-82C4-45A5-AABD-30DA27BA1753}" srcOrd="0" destOrd="0" presId="urn:microsoft.com/office/officeart/2005/8/layout/pyramid3"/>
    <dgm:cxn modelId="{E7DE971A-3372-4BF0-859E-BA0671AA7BC1}" type="presOf" srcId="{C33E70A4-993E-436A-9E36-5F662570ED31}" destId="{B34B301F-4B0D-4B54-93F8-5116F65A6C31}" srcOrd="1" destOrd="0" presId="urn:microsoft.com/office/officeart/2005/8/layout/pyramid3"/>
    <dgm:cxn modelId="{DC00382F-128D-441B-B577-50E544E8E5E1}" type="presOf" srcId="{3691F0D5-C1B3-483A-A0FA-4D105DAA4239}" destId="{ABC32741-1773-43B1-9A38-51ABEB4F7786}" srcOrd="0" destOrd="0" presId="urn:microsoft.com/office/officeart/2005/8/layout/pyramid3"/>
    <dgm:cxn modelId="{42CEAA41-056D-40F7-949B-814002100B4D}" srcId="{3691F0D5-C1B3-483A-A0FA-4D105DAA4239}" destId="{C33E70A4-993E-436A-9E36-5F662570ED31}" srcOrd="0" destOrd="0" parTransId="{C855736C-8772-4A4C-87B6-5CF1F3852380}" sibTransId="{70BF93E7-E157-4383-9545-E2D752D1BF5C}"/>
    <dgm:cxn modelId="{A13CCD6D-F864-448F-914F-CB2FA600AA25}" type="presOf" srcId="{C33E70A4-993E-436A-9E36-5F662570ED31}" destId="{3CB0A409-2826-4579-A51C-6376B52D7CC5}" srcOrd="0" destOrd="0" presId="urn:microsoft.com/office/officeart/2005/8/layout/pyramid3"/>
    <dgm:cxn modelId="{7F4EED52-0567-4F4A-8AD7-0FE6ED07901E}" srcId="{3691F0D5-C1B3-483A-A0FA-4D105DAA4239}" destId="{39085A30-FA8B-49EC-AF5D-C68EF2F30153}" srcOrd="1" destOrd="0" parTransId="{42DA49AA-D121-4F04-89A7-B536E84F3BCC}" sibTransId="{3B061202-8A92-4AB3-829D-A9612C31BA02}"/>
    <dgm:cxn modelId="{E2DF7B76-FFC1-4ADD-817E-48DC9D752376}" type="presOf" srcId="{7CBCAD88-3C9A-481A-B3DF-53518548250B}" destId="{763F4667-C703-4B96-B70B-9B8D998BA48A}" srcOrd="1" destOrd="0" presId="urn:microsoft.com/office/officeart/2005/8/layout/pyramid3"/>
    <dgm:cxn modelId="{18493184-B3B6-45E6-99BE-35D480CA4781}" type="presOf" srcId="{7CBCAD88-3C9A-481A-B3DF-53518548250B}" destId="{E38E1E47-E71F-4D3C-8C62-73705573F628}" srcOrd="0" destOrd="0" presId="urn:microsoft.com/office/officeart/2005/8/layout/pyramid3"/>
    <dgm:cxn modelId="{12EC99A0-A040-4487-B664-A6166C19691E}" srcId="{3691F0D5-C1B3-483A-A0FA-4D105DAA4239}" destId="{7CBCAD88-3C9A-481A-B3DF-53518548250B}" srcOrd="2" destOrd="0" parTransId="{711A4BB5-5928-471D-AD0B-FC757AB3D94B}" sibTransId="{8ABC3733-7258-418D-B906-F74CAC916A1E}"/>
    <dgm:cxn modelId="{FDC9A7EE-691C-4968-9741-FB4EC7C4A571}" type="presOf" srcId="{39085A30-FA8B-49EC-AF5D-C68EF2F30153}" destId="{59D1F13B-47C1-4CEB-BBFF-4B7468BF5326}" srcOrd="1" destOrd="0" presId="urn:microsoft.com/office/officeart/2005/8/layout/pyramid3"/>
    <dgm:cxn modelId="{97AE5BA6-122B-4AF9-A218-AAC405A74EB4}" type="presParOf" srcId="{ABC32741-1773-43B1-9A38-51ABEB4F7786}" destId="{85795D81-B0D3-4807-AE35-8E4A4320115F}" srcOrd="0" destOrd="0" presId="urn:microsoft.com/office/officeart/2005/8/layout/pyramid3"/>
    <dgm:cxn modelId="{2ED29716-06AB-4742-B92D-8C101B6F2C14}" type="presParOf" srcId="{85795D81-B0D3-4807-AE35-8E4A4320115F}" destId="{3CB0A409-2826-4579-A51C-6376B52D7CC5}" srcOrd="0" destOrd="0" presId="urn:microsoft.com/office/officeart/2005/8/layout/pyramid3"/>
    <dgm:cxn modelId="{75C286EE-59D4-48CE-BD13-B3B70CDBBC00}" type="presParOf" srcId="{85795D81-B0D3-4807-AE35-8E4A4320115F}" destId="{B34B301F-4B0D-4B54-93F8-5116F65A6C31}" srcOrd="1" destOrd="0" presId="urn:microsoft.com/office/officeart/2005/8/layout/pyramid3"/>
    <dgm:cxn modelId="{C9077EED-D2EC-4F87-9C6B-19B71B0A1EA9}" type="presParOf" srcId="{ABC32741-1773-43B1-9A38-51ABEB4F7786}" destId="{8027FE76-35D7-4CF6-AB83-EE6F74F6E9DC}" srcOrd="1" destOrd="0" presId="urn:microsoft.com/office/officeart/2005/8/layout/pyramid3"/>
    <dgm:cxn modelId="{BE011A43-C6EC-46A8-BBF1-CA1A334D3CC6}" type="presParOf" srcId="{8027FE76-35D7-4CF6-AB83-EE6F74F6E9DC}" destId="{235B5498-82C4-45A5-AABD-30DA27BA1753}" srcOrd="0" destOrd="0" presId="urn:microsoft.com/office/officeart/2005/8/layout/pyramid3"/>
    <dgm:cxn modelId="{B537CA55-31A9-4B18-92A7-4570191D911C}" type="presParOf" srcId="{8027FE76-35D7-4CF6-AB83-EE6F74F6E9DC}" destId="{59D1F13B-47C1-4CEB-BBFF-4B7468BF5326}" srcOrd="1" destOrd="0" presId="urn:microsoft.com/office/officeart/2005/8/layout/pyramid3"/>
    <dgm:cxn modelId="{B014CFE1-0D56-466A-8B95-1E68F77CE8A5}" type="presParOf" srcId="{ABC32741-1773-43B1-9A38-51ABEB4F7786}" destId="{20ECC51A-F5C2-4BE2-8D67-00BBBAA8A1A2}" srcOrd="2" destOrd="0" presId="urn:microsoft.com/office/officeart/2005/8/layout/pyramid3"/>
    <dgm:cxn modelId="{9A01A288-EF28-440A-9346-B1F585A03BE8}" type="presParOf" srcId="{20ECC51A-F5C2-4BE2-8D67-00BBBAA8A1A2}" destId="{E38E1E47-E71F-4D3C-8C62-73705573F628}" srcOrd="0" destOrd="0" presId="urn:microsoft.com/office/officeart/2005/8/layout/pyramid3"/>
    <dgm:cxn modelId="{3AB6C8D6-2DE4-42E6-A098-65FB10737F1E}" type="presParOf" srcId="{20ECC51A-F5C2-4BE2-8D67-00BBBAA8A1A2}" destId="{763F4667-C703-4B96-B70B-9B8D998BA48A}"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9F190-953F-BB49-AE29-44DA15EFE444}">
      <dsp:nvSpPr>
        <dsp:cNvPr id="0" name=""/>
        <dsp:cNvSpPr/>
      </dsp:nvSpPr>
      <dsp:spPr>
        <a:xfrm>
          <a:off x="3843" y="833"/>
          <a:ext cx="11836443" cy="13056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Arial" panose="020B0604020202020204" pitchFamily="34" charset="0"/>
              <a:cs typeface="Arial" panose="020B0604020202020204" pitchFamily="34" charset="0"/>
            </a:rPr>
            <a:t>Online System</a:t>
          </a:r>
        </a:p>
      </dsp:txBody>
      <dsp:txXfrm>
        <a:off x="42084" y="39074"/>
        <a:ext cx="11759961" cy="1229164"/>
      </dsp:txXfrm>
    </dsp:sp>
    <dsp:sp modelId="{04EC0F6C-016A-2A4B-AA56-37D7614E29B7}">
      <dsp:nvSpPr>
        <dsp:cNvPr id="0" name=""/>
        <dsp:cNvSpPr/>
      </dsp:nvSpPr>
      <dsp:spPr>
        <a:xfrm>
          <a:off x="15396" y="1467278"/>
          <a:ext cx="7678173" cy="13056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Administration and Reporting Portal</a:t>
          </a:r>
        </a:p>
        <a:p>
          <a:pPr marL="0" lvl="0" indent="0" algn="ctr" defTabSz="1289050">
            <a:lnSpc>
              <a:spcPct val="90000"/>
            </a:lnSpc>
            <a:spcBef>
              <a:spcPct val="0"/>
            </a:spcBef>
            <a:spcAft>
              <a:spcPct val="35000"/>
            </a:spcAft>
            <a:buNone/>
          </a:pPr>
          <a:r>
            <a:rPr lang="en-US" sz="2900" kern="1200" dirty="0">
              <a:solidFill>
                <a:schemeClr val="bg2"/>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https://bie.cognia.org</a:t>
          </a:r>
          <a:endParaRPr lang="en-US" sz="2900" kern="1200" dirty="0">
            <a:solidFill>
              <a:schemeClr val="bg2"/>
            </a:solidFill>
            <a:latin typeface="Arial" panose="020B0604020202020204" pitchFamily="34" charset="0"/>
            <a:cs typeface="Arial" panose="020B0604020202020204" pitchFamily="34" charset="0"/>
          </a:endParaRPr>
        </a:p>
      </dsp:txBody>
      <dsp:txXfrm>
        <a:off x="53637" y="1505519"/>
        <a:ext cx="7601691" cy="1229164"/>
      </dsp:txXfrm>
    </dsp:sp>
    <dsp:sp modelId="{E10E3611-E6CA-F144-B6B3-71C4A83EE850}">
      <dsp:nvSpPr>
        <dsp:cNvPr id="0" name=""/>
        <dsp:cNvSpPr/>
      </dsp:nvSpPr>
      <dsp:spPr>
        <a:xfrm>
          <a:off x="30371" y="2933722"/>
          <a:ext cx="978995"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Users</a:t>
          </a:r>
        </a:p>
      </dsp:txBody>
      <dsp:txXfrm>
        <a:off x="59045" y="2962396"/>
        <a:ext cx="921647" cy="1248298"/>
      </dsp:txXfrm>
    </dsp:sp>
    <dsp:sp modelId="{B1746F72-9555-46D1-8D5F-6EF39A475291}">
      <dsp:nvSpPr>
        <dsp:cNvPr id="0" name=""/>
        <dsp:cNvSpPr/>
      </dsp:nvSpPr>
      <dsp:spPr>
        <a:xfrm>
          <a:off x="1090744" y="2933722"/>
          <a:ext cx="978995"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Reporting</a:t>
          </a:r>
        </a:p>
      </dsp:txBody>
      <dsp:txXfrm>
        <a:off x="1119418" y="2962396"/>
        <a:ext cx="921647" cy="1248298"/>
      </dsp:txXfrm>
    </dsp:sp>
    <dsp:sp modelId="{9DA9C59B-3983-CE44-B1FA-B922335A4B55}">
      <dsp:nvSpPr>
        <dsp:cNvPr id="0" name=""/>
        <dsp:cNvSpPr/>
      </dsp:nvSpPr>
      <dsp:spPr>
        <a:xfrm>
          <a:off x="2156889" y="2923089"/>
          <a:ext cx="5527477"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Administration</a:t>
          </a:r>
        </a:p>
      </dsp:txBody>
      <dsp:txXfrm>
        <a:off x="2195130" y="2961330"/>
        <a:ext cx="5450995" cy="1229164"/>
      </dsp:txXfrm>
    </dsp:sp>
    <dsp:sp modelId="{FA627397-63BA-9C4E-BCE7-66946FCA3FB8}">
      <dsp:nvSpPr>
        <dsp:cNvPr id="0" name=""/>
        <dsp:cNvSpPr/>
      </dsp:nvSpPr>
      <dsp:spPr>
        <a:xfrm>
          <a:off x="2186256" y="4304476"/>
          <a:ext cx="833270"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Site Setup</a:t>
          </a:r>
        </a:p>
      </dsp:txBody>
      <dsp:txXfrm>
        <a:off x="2210662" y="4328882"/>
        <a:ext cx="784458" cy="935815"/>
      </dsp:txXfrm>
    </dsp:sp>
    <dsp:sp modelId="{A49EAFC2-111F-8449-A44D-680103BA0812}">
      <dsp:nvSpPr>
        <dsp:cNvPr id="0" name=""/>
        <dsp:cNvSpPr/>
      </dsp:nvSpPr>
      <dsp:spPr>
        <a:xfrm>
          <a:off x="3050237"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Students</a:t>
          </a:r>
        </a:p>
      </dsp:txBody>
      <dsp:txXfrm>
        <a:off x="3076363" y="4330602"/>
        <a:ext cx="839766" cy="932375"/>
      </dsp:txXfrm>
    </dsp:sp>
    <dsp:sp modelId="{8A8C4086-5E65-4859-ABCF-84008CCA5A11}">
      <dsp:nvSpPr>
        <dsp:cNvPr id="0" name=""/>
        <dsp:cNvSpPr/>
      </dsp:nvSpPr>
      <dsp:spPr>
        <a:xfrm>
          <a:off x="3982944"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Enrollment Transfer</a:t>
          </a:r>
        </a:p>
      </dsp:txBody>
      <dsp:txXfrm>
        <a:off x="4009070" y="4330602"/>
        <a:ext cx="839766" cy="932375"/>
      </dsp:txXfrm>
    </dsp:sp>
    <dsp:sp modelId="{5D2CA383-DD56-48A7-91ED-B833AD2E0559}">
      <dsp:nvSpPr>
        <dsp:cNvPr id="0" name=""/>
        <dsp:cNvSpPr/>
      </dsp:nvSpPr>
      <dsp:spPr>
        <a:xfrm>
          <a:off x="4915651"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Classes</a:t>
          </a:r>
        </a:p>
      </dsp:txBody>
      <dsp:txXfrm>
        <a:off x="4941777" y="4330602"/>
        <a:ext cx="839766" cy="932375"/>
      </dsp:txXfrm>
    </dsp:sp>
    <dsp:sp modelId="{1F312989-7676-4E0B-BEC6-1C7DCC94701E}">
      <dsp:nvSpPr>
        <dsp:cNvPr id="0" name=""/>
        <dsp:cNvSpPr/>
      </dsp:nvSpPr>
      <dsp:spPr>
        <a:xfrm>
          <a:off x="5848358"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Test Sessions</a:t>
          </a:r>
        </a:p>
      </dsp:txBody>
      <dsp:txXfrm>
        <a:off x="5874484" y="4330602"/>
        <a:ext cx="839766" cy="932375"/>
      </dsp:txXfrm>
    </dsp:sp>
    <dsp:sp modelId="{25D972A7-BA25-493E-989B-122746AA2336}">
      <dsp:nvSpPr>
        <dsp:cNvPr id="0" name=""/>
        <dsp:cNvSpPr/>
      </dsp:nvSpPr>
      <dsp:spPr>
        <a:xfrm>
          <a:off x="6781065"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Scoring</a:t>
          </a:r>
        </a:p>
      </dsp:txBody>
      <dsp:txXfrm>
        <a:off x="6807191" y="4330602"/>
        <a:ext cx="839766" cy="932375"/>
      </dsp:txXfrm>
    </dsp:sp>
    <dsp:sp modelId="{EA07EEF5-97E4-C74A-8FF2-37B9AE71C5B5}">
      <dsp:nvSpPr>
        <dsp:cNvPr id="0" name=""/>
        <dsp:cNvSpPr/>
      </dsp:nvSpPr>
      <dsp:spPr>
        <a:xfrm>
          <a:off x="7856804" y="1467278"/>
          <a:ext cx="3971929" cy="13056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Test Delivery</a:t>
          </a:r>
        </a:p>
        <a:p>
          <a:pPr marL="0" lvl="0" indent="0" algn="ctr" defTabSz="1289050">
            <a:lnSpc>
              <a:spcPct val="90000"/>
            </a:lnSpc>
            <a:spcBef>
              <a:spcPct val="0"/>
            </a:spcBef>
            <a:spcAft>
              <a:spcPct val="35000"/>
            </a:spcAft>
            <a:buNone/>
          </a:pPr>
          <a:r>
            <a:rPr lang="en-US" sz="2900" kern="1200">
              <a:latin typeface="Arial" panose="020B0604020202020204" pitchFamily="34" charset="0"/>
              <a:cs typeface="Arial" panose="020B0604020202020204" pitchFamily="34" charset="0"/>
            </a:rPr>
            <a:t>Student Test Interface</a:t>
          </a:r>
        </a:p>
      </dsp:txBody>
      <dsp:txXfrm>
        <a:off x="7895045" y="1505519"/>
        <a:ext cx="3895447" cy="1229164"/>
      </dsp:txXfrm>
    </dsp:sp>
    <dsp:sp modelId="{3F995454-488B-1845-BFD7-B655339D38F5}">
      <dsp:nvSpPr>
        <dsp:cNvPr id="0" name=""/>
        <dsp:cNvSpPr/>
      </dsp:nvSpPr>
      <dsp:spPr>
        <a:xfrm>
          <a:off x="7856923" y="2933722"/>
          <a:ext cx="1945156"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Kiosk</a:t>
          </a:r>
        </a:p>
      </dsp:txBody>
      <dsp:txXfrm>
        <a:off x="7895164" y="2971963"/>
        <a:ext cx="1868674" cy="1229164"/>
      </dsp:txXfrm>
    </dsp:sp>
    <dsp:sp modelId="{CAA9D7B6-7737-9C43-AFED-AD270516CE08}">
      <dsp:nvSpPr>
        <dsp:cNvPr id="0" name=""/>
        <dsp:cNvSpPr/>
      </dsp:nvSpPr>
      <dsp:spPr>
        <a:xfrm>
          <a:off x="9883457" y="2933722"/>
          <a:ext cx="1945156"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Browser</a:t>
          </a:r>
        </a:p>
      </dsp:txBody>
      <dsp:txXfrm>
        <a:off x="9921698" y="2971963"/>
        <a:ext cx="1868674" cy="122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4F185-F4F7-354F-8995-D1813004C4B6}">
      <dsp:nvSpPr>
        <dsp:cNvPr id="0" name=""/>
        <dsp:cNvSpPr/>
      </dsp:nvSpPr>
      <dsp:spPr>
        <a:xfrm>
          <a:off x="0" y="1848145"/>
          <a:ext cx="985427" cy="1162471"/>
        </a:xfrm>
        <a:prstGeom prst="roundRect">
          <a:avLst>
            <a:gd name="adj" fmla="val 10000"/>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 modelId="{817F258F-CB3D-324F-88D4-2461488304AB}">
      <dsp:nvSpPr>
        <dsp:cNvPr id="0" name=""/>
        <dsp:cNvSpPr/>
      </dsp:nvSpPr>
      <dsp:spPr>
        <a:xfrm>
          <a:off x="39478" y="2757280"/>
          <a:ext cx="1371048" cy="1371048"/>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Home</a:t>
          </a:r>
        </a:p>
      </dsp:txBody>
      <dsp:txXfrm>
        <a:off x="79635" y="2797437"/>
        <a:ext cx="1290734" cy="1290734"/>
      </dsp:txXfrm>
    </dsp:sp>
    <dsp:sp modelId="{5D07174D-9D78-7C40-A8B2-EE1E582E50C2}">
      <dsp:nvSpPr>
        <dsp:cNvPr id="0" name=""/>
        <dsp:cNvSpPr/>
      </dsp:nvSpPr>
      <dsp:spPr>
        <a:xfrm rot="25226">
          <a:off x="1515540" y="3152212"/>
          <a:ext cx="348708" cy="329443"/>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1515541" y="3217738"/>
        <a:ext cx="249875" cy="197665"/>
      </dsp:txXfrm>
    </dsp:sp>
    <dsp:sp modelId="{4540B7ED-B23A-FB41-B0C3-8A2E4D890C92}">
      <dsp:nvSpPr>
        <dsp:cNvPr id="0" name=""/>
        <dsp:cNvSpPr/>
      </dsp:nvSpPr>
      <dsp:spPr>
        <a:xfrm>
          <a:off x="1981709" y="1949808"/>
          <a:ext cx="1061479" cy="98878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2DA462F-0FC9-6144-85B4-647E281F0DB7}">
      <dsp:nvSpPr>
        <dsp:cNvPr id="0" name=""/>
        <dsp:cNvSpPr/>
      </dsp:nvSpPr>
      <dsp:spPr>
        <a:xfrm>
          <a:off x="1946549" y="2760201"/>
          <a:ext cx="1588689" cy="1371048"/>
        </a:xfrm>
        <a:prstGeom prst="roundRect">
          <a:avLst>
            <a:gd name="adj" fmla="val 10000"/>
          </a:avLst>
        </a:prstGeom>
        <a:gradFill rotWithShape="0">
          <a:gsLst>
            <a:gs pos="0">
              <a:schemeClr val="accent1">
                <a:shade val="80000"/>
                <a:hueOff val="156989"/>
                <a:satOff val="-16132"/>
                <a:lumOff val="8179"/>
                <a:alphaOff val="0"/>
                <a:satMod val="103000"/>
                <a:lumMod val="102000"/>
                <a:tint val="94000"/>
              </a:schemeClr>
            </a:gs>
            <a:gs pos="50000">
              <a:schemeClr val="accent1">
                <a:shade val="80000"/>
                <a:hueOff val="156989"/>
                <a:satOff val="-16132"/>
                <a:lumOff val="8179"/>
                <a:alphaOff val="0"/>
                <a:satMod val="110000"/>
                <a:lumMod val="100000"/>
                <a:shade val="100000"/>
              </a:schemeClr>
            </a:gs>
            <a:gs pos="100000">
              <a:schemeClr val="accent1">
                <a:shade val="80000"/>
                <a:hueOff val="156989"/>
                <a:satOff val="-16132"/>
                <a:lumOff val="81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Site Readiness</a:t>
          </a:r>
        </a:p>
      </dsp:txBody>
      <dsp:txXfrm>
        <a:off x="1986706" y="2800358"/>
        <a:ext cx="1508375" cy="1290734"/>
      </dsp:txXfrm>
    </dsp:sp>
    <dsp:sp modelId="{7C23C1AB-F2B5-564C-A331-8D4BFE07132D}">
      <dsp:nvSpPr>
        <dsp:cNvPr id="0" name=""/>
        <dsp:cNvSpPr/>
      </dsp:nvSpPr>
      <dsp:spPr>
        <a:xfrm rot="21516344">
          <a:off x="3616100" y="3148081"/>
          <a:ext cx="376182" cy="329443"/>
        </a:xfrm>
        <a:prstGeom prst="rightArrow">
          <a:avLst>
            <a:gd name="adj1" fmla="val 60000"/>
            <a:gd name="adj2" fmla="val 50000"/>
          </a:avLst>
        </a:prstGeom>
        <a:gradFill rotWithShape="0">
          <a:gsLst>
            <a:gs pos="0">
              <a:schemeClr val="accent1">
                <a:shade val="90000"/>
                <a:hueOff val="198033"/>
                <a:satOff val="-20165"/>
                <a:lumOff val="9884"/>
                <a:alphaOff val="0"/>
                <a:satMod val="103000"/>
                <a:lumMod val="102000"/>
                <a:tint val="94000"/>
              </a:schemeClr>
            </a:gs>
            <a:gs pos="50000">
              <a:schemeClr val="accent1">
                <a:shade val="90000"/>
                <a:hueOff val="198033"/>
                <a:satOff val="-20165"/>
                <a:lumOff val="9884"/>
                <a:alphaOff val="0"/>
                <a:satMod val="110000"/>
                <a:lumMod val="100000"/>
                <a:shade val="100000"/>
              </a:schemeClr>
            </a:gs>
            <a:gs pos="100000">
              <a:schemeClr val="accent1">
                <a:shade val="90000"/>
                <a:hueOff val="198033"/>
                <a:satOff val="-20165"/>
                <a:lumOff val="98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3616115" y="3215172"/>
        <a:ext cx="277349" cy="197665"/>
      </dsp:txXfrm>
    </dsp:sp>
    <dsp:sp modelId="{B1AF1EF2-C046-684F-8212-DBFA6F36A213}">
      <dsp:nvSpPr>
        <dsp:cNvPr id="0" name=""/>
        <dsp:cNvSpPr/>
      </dsp:nvSpPr>
      <dsp:spPr>
        <a:xfrm>
          <a:off x="4253013" y="1998782"/>
          <a:ext cx="830924" cy="862046"/>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55763D2A-FEF4-7E44-B9E9-51DEEAB95E9A}">
      <dsp:nvSpPr>
        <dsp:cNvPr id="0" name=""/>
        <dsp:cNvSpPr/>
      </dsp:nvSpPr>
      <dsp:spPr>
        <a:xfrm>
          <a:off x="4052807" y="2734411"/>
          <a:ext cx="1692203" cy="1411741"/>
        </a:xfrm>
        <a:prstGeom prst="roundRect">
          <a:avLst>
            <a:gd name="adj" fmla="val 10000"/>
          </a:avLst>
        </a:prstGeom>
        <a:gradFill rotWithShape="0">
          <a:gsLst>
            <a:gs pos="0">
              <a:schemeClr val="accent1">
                <a:shade val="80000"/>
                <a:hueOff val="313978"/>
                <a:satOff val="-32264"/>
                <a:lumOff val="16358"/>
                <a:alphaOff val="0"/>
                <a:satMod val="103000"/>
                <a:lumMod val="102000"/>
                <a:tint val="94000"/>
              </a:schemeClr>
            </a:gs>
            <a:gs pos="50000">
              <a:schemeClr val="accent1">
                <a:shade val="80000"/>
                <a:hueOff val="313978"/>
                <a:satOff val="-32264"/>
                <a:lumOff val="16358"/>
                <a:alphaOff val="0"/>
                <a:satMod val="110000"/>
                <a:lumMod val="100000"/>
                <a:shade val="100000"/>
              </a:schemeClr>
            </a:gs>
            <a:gs pos="100000">
              <a:schemeClr val="accent1">
                <a:shade val="80000"/>
                <a:hueOff val="313978"/>
                <a:satOff val="-32264"/>
                <a:lumOff val="163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Students</a:t>
          </a:r>
        </a:p>
      </dsp:txBody>
      <dsp:txXfrm>
        <a:off x="4094155" y="2775759"/>
        <a:ext cx="1609507" cy="1329045"/>
      </dsp:txXfrm>
    </dsp:sp>
    <dsp:sp modelId="{A3CF685B-E86D-4249-BAAA-1388E63F3C8D}">
      <dsp:nvSpPr>
        <dsp:cNvPr id="0" name=""/>
        <dsp:cNvSpPr/>
      </dsp:nvSpPr>
      <dsp:spPr>
        <a:xfrm rot="21582687">
          <a:off x="5833802" y="3160918"/>
          <a:ext cx="411972" cy="329443"/>
        </a:xfrm>
        <a:prstGeom prst="rightArrow">
          <a:avLst>
            <a:gd name="adj1" fmla="val 60000"/>
            <a:gd name="adj2" fmla="val 50000"/>
          </a:avLst>
        </a:prstGeom>
        <a:gradFill rotWithShape="0">
          <a:gsLst>
            <a:gs pos="0">
              <a:schemeClr val="accent1">
                <a:shade val="90000"/>
                <a:hueOff val="396066"/>
                <a:satOff val="-40330"/>
                <a:lumOff val="19768"/>
                <a:alphaOff val="0"/>
                <a:satMod val="103000"/>
                <a:lumMod val="102000"/>
                <a:tint val="94000"/>
              </a:schemeClr>
            </a:gs>
            <a:gs pos="50000">
              <a:schemeClr val="accent1">
                <a:shade val="90000"/>
                <a:hueOff val="396066"/>
                <a:satOff val="-40330"/>
                <a:lumOff val="19768"/>
                <a:alphaOff val="0"/>
                <a:satMod val="110000"/>
                <a:lumMod val="100000"/>
                <a:shade val="100000"/>
              </a:schemeClr>
            </a:gs>
            <a:gs pos="100000">
              <a:schemeClr val="accent1">
                <a:shade val="90000"/>
                <a:hueOff val="396066"/>
                <a:satOff val="-40330"/>
                <a:lumOff val="197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5833803" y="3227056"/>
        <a:ext cx="313139" cy="197665"/>
      </dsp:txXfrm>
    </dsp:sp>
    <dsp:sp modelId="{2100D4B6-7A61-7247-8432-83EA6F392176}">
      <dsp:nvSpPr>
        <dsp:cNvPr id="0" name=""/>
        <dsp:cNvSpPr/>
      </dsp:nvSpPr>
      <dsp:spPr>
        <a:xfrm>
          <a:off x="6260947" y="1861022"/>
          <a:ext cx="1172383" cy="1180116"/>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393E3FB-01A7-C94E-8932-63BAC2969FAE}">
      <dsp:nvSpPr>
        <dsp:cNvPr id="0" name=""/>
        <dsp:cNvSpPr/>
      </dsp:nvSpPr>
      <dsp:spPr>
        <a:xfrm>
          <a:off x="6330213" y="2756907"/>
          <a:ext cx="1371048" cy="1371048"/>
        </a:xfrm>
        <a:prstGeom prst="roundRect">
          <a:avLst>
            <a:gd name="adj" fmla="val 10000"/>
          </a:avLst>
        </a:prstGeom>
        <a:gradFill rotWithShape="0">
          <a:gsLst>
            <a:gs pos="0">
              <a:schemeClr val="accent1">
                <a:shade val="80000"/>
                <a:hueOff val="470967"/>
                <a:satOff val="-48396"/>
                <a:lumOff val="24536"/>
                <a:alphaOff val="0"/>
                <a:satMod val="103000"/>
                <a:lumMod val="102000"/>
                <a:tint val="94000"/>
              </a:schemeClr>
            </a:gs>
            <a:gs pos="50000">
              <a:schemeClr val="accent1">
                <a:shade val="80000"/>
                <a:hueOff val="470967"/>
                <a:satOff val="-48396"/>
                <a:lumOff val="24536"/>
                <a:alphaOff val="0"/>
                <a:satMod val="110000"/>
                <a:lumMod val="100000"/>
                <a:shade val="100000"/>
              </a:schemeClr>
            </a:gs>
            <a:gs pos="100000">
              <a:schemeClr val="accent1">
                <a:shade val="80000"/>
                <a:hueOff val="470967"/>
                <a:satOff val="-48396"/>
                <a:lumOff val="245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Classes</a:t>
          </a:r>
        </a:p>
      </dsp:txBody>
      <dsp:txXfrm>
        <a:off x="6370370" y="2797064"/>
        <a:ext cx="1290734" cy="1290734"/>
      </dsp:txXfrm>
    </dsp:sp>
    <dsp:sp modelId="{F4C1B16D-3676-994F-9AAF-1D300F13C4E6}">
      <dsp:nvSpPr>
        <dsp:cNvPr id="0" name=""/>
        <dsp:cNvSpPr/>
      </dsp:nvSpPr>
      <dsp:spPr>
        <a:xfrm rot="21589208">
          <a:off x="7761352" y="3156689"/>
          <a:ext cx="409569" cy="329443"/>
        </a:xfrm>
        <a:prstGeom prst="rightArrow">
          <a:avLst>
            <a:gd name="adj1" fmla="val 60000"/>
            <a:gd name="adj2" fmla="val 50000"/>
          </a:avLst>
        </a:prstGeom>
        <a:gradFill rotWithShape="0">
          <a:gsLst>
            <a:gs pos="0">
              <a:schemeClr val="accent1">
                <a:shade val="90000"/>
                <a:hueOff val="594099"/>
                <a:satOff val="-60495"/>
                <a:lumOff val="29653"/>
                <a:alphaOff val="0"/>
                <a:satMod val="103000"/>
                <a:lumMod val="102000"/>
                <a:tint val="94000"/>
              </a:schemeClr>
            </a:gs>
            <a:gs pos="50000">
              <a:schemeClr val="accent1">
                <a:shade val="90000"/>
                <a:hueOff val="594099"/>
                <a:satOff val="-60495"/>
                <a:lumOff val="29653"/>
                <a:alphaOff val="0"/>
                <a:satMod val="110000"/>
                <a:lumMod val="100000"/>
                <a:shade val="100000"/>
              </a:schemeClr>
            </a:gs>
            <a:gs pos="100000">
              <a:schemeClr val="accent1">
                <a:shade val="90000"/>
                <a:hueOff val="594099"/>
                <a:satOff val="-60495"/>
                <a:lumOff val="296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7761352" y="3222733"/>
        <a:ext cx="310736" cy="197665"/>
      </dsp:txXfrm>
    </dsp:sp>
    <dsp:sp modelId="{2BEC79CB-AF61-DC47-910F-BF990737B9F8}">
      <dsp:nvSpPr>
        <dsp:cNvPr id="0" name=""/>
        <dsp:cNvSpPr/>
      </dsp:nvSpPr>
      <dsp:spPr>
        <a:xfrm>
          <a:off x="8212296" y="2001130"/>
          <a:ext cx="911994" cy="888467"/>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3C59F388-B46D-4247-A900-5B57C1BABE1C}">
      <dsp:nvSpPr>
        <dsp:cNvPr id="0" name=""/>
        <dsp:cNvSpPr/>
      </dsp:nvSpPr>
      <dsp:spPr>
        <a:xfrm>
          <a:off x="8204242" y="2758429"/>
          <a:ext cx="1372241" cy="1371048"/>
        </a:xfrm>
        <a:prstGeom prst="roundRect">
          <a:avLst>
            <a:gd name="adj" fmla="val 10000"/>
          </a:avLst>
        </a:prstGeom>
        <a:gradFill rotWithShape="0">
          <a:gsLst>
            <a:gs pos="0">
              <a:schemeClr val="accent1">
                <a:shade val="80000"/>
                <a:hueOff val="627957"/>
                <a:satOff val="-64528"/>
                <a:lumOff val="32715"/>
                <a:alphaOff val="0"/>
                <a:satMod val="103000"/>
                <a:lumMod val="102000"/>
                <a:tint val="94000"/>
              </a:schemeClr>
            </a:gs>
            <a:gs pos="50000">
              <a:schemeClr val="accent1">
                <a:shade val="80000"/>
                <a:hueOff val="627957"/>
                <a:satOff val="-64528"/>
                <a:lumOff val="32715"/>
                <a:alphaOff val="0"/>
                <a:satMod val="110000"/>
                <a:lumMod val="100000"/>
                <a:shade val="100000"/>
              </a:schemeClr>
            </a:gs>
            <a:gs pos="100000">
              <a:schemeClr val="accent1">
                <a:shade val="80000"/>
                <a:hueOff val="627957"/>
                <a:satOff val="-64528"/>
                <a:lumOff val="32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Test Sessions</a:t>
          </a:r>
        </a:p>
      </dsp:txBody>
      <dsp:txXfrm>
        <a:off x="8244399" y="2798586"/>
        <a:ext cx="1291927" cy="1290734"/>
      </dsp:txXfrm>
    </dsp:sp>
    <dsp:sp modelId="{E18AE9ED-D16A-224D-BD76-06110B37F0C0}">
      <dsp:nvSpPr>
        <dsp:cNvPr id="0" name=""/>
        <dsp:cNvSpPr/>
      </dsp:nvSpPr>
      <dsp:spPr>
        <a:xfrm rot="21552123">
          <a:off x="9639054" y="3157308"/>
          <a:ext cx="408826" cy="329443"/>
        </a:xfrm>
        <a:prstGeom prst="rightArrow">
          <a:avLst>
            <a:gd name="adj1" fmla="val 60000"/>
            <a:gd name="adj2" fmla="val 50000"/>
          </a:avLst>
        </a:prstGeom>
        <a:gradFill rotWithShape="0">
          <a:gsLst>
            <a:gs pos="0">
              <a:schemeClr val="accent1">
                <a:shade val="90000"/>
                <a:hueOff val="792133"/>
                <a:satOff val="-80660"/>
                <a:lumOff val="39537"/>
                <a:alphaOff val="0"/>
                <a:satMod val="103000"/>
                <a:lumMod val="102000"/>
                <a:tint val="94000"/>
              </a:schemeClr>
            </a:gs>
            <a:gs pos="50000">
              <a:schemeClr val="accent1">
                <a:shade val="90000"/>
                <a:hueOff val="792133"/>
                <a:satOff val="-80660"/>
                <a:lumOff val="39537"/>
                <a:alphaOff val="0"/>
                <a:satMod val="110000"/>
                <a:lumMod val="100000"/>
                <a:shade val="100000"/>
              </a:schemeClr>
            </a:gs>
            <a:gs pos="100000">
              <a:schemeClr val="accent1">
                <a:shade val="90000"/>
                <a:hueOff val="792133"/>
                <a:satOff val="-80660"/>
                <a:lumOff val="395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9639059" y="3223885"/>
        <a:ext cx="309993" cy="197665"/>
      </dsp:txXfrm>
    </dsp:sp>
    <dsp:sp modelId="{3058740E-518E-8645-9768-A3E3266BCDFF}">
      <dsp:nvSpPr>
        <dsp:cNvPr id="0" name=""/>
        <dsp:cNvSpPr/>
      </dsp:nvSpPr>
      <dsp:spPr>
        <a:xfrm>
          <a:off x="10096273" y="1730403"/>
          <a:ext cx="1371048" cy="137104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4F5C04E3-6022-804B-AAFB-D81A5D5E858A}">
      <dsp:nvSpPr>
        <dsp:cNvPr id="0" name=""/>
        <dsp:cNvSpPr/>
      </dsp:nvSpPr>
      <dsp:spPr>
        <a:xfrm>
          <a:off x="10075503" y="2735313"/>
          <a:ext cx="1741039" cy="1408149"/>
        </a:xfrm>
        <a:prstGeom prst="roundRect">
          <a:avLst>
            <a:gd name="adj" fmla="val 10000"/>
          </a:avLst>
        </a:prstGeom>
        <a:gradFill rotWithShape="0">
          <a:gsLst>
            <a:gs pos="0">
              <a:schemeClr val="accent1">
                <a:shade val="80000"/>
                <a:hueOff val="784946"/>
                <a:satOff val="-80660"/>
                <a:lumOff val="40894"/>
                <a:alphaOff val="0"/>
                <a:satMod val="103000"/>
                <a:lumMod val="102000"/>
                <a:tint val="94000"/>
              </a:schemeClr>
            </a:gs>
            <a:gs pos="50000">
              <a:schemeClr val="accent1">
                <a:shade val="80000"/>
                <a:hueOff val="784946"/>
                <a:satOff val="-80660"/>
                <a:lumOff val="40894"/>
                <a:alphaOff val="0"/>
                <a:satMod val="110000"/>
                <a:lumMod val="100000"/>
                <a:shade val="100000"/>
              </a:schemeClr>
            </a:gs>
            <a:gs pos="100000">
              <a:schemeClr val="accent1">
                <a:shade val="80000"/>
                <a:hueOff val="784946"/>
                <a:satOff val="-80660"/>
                <a:lumOff val="408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Score and Report</a:t>
          </a:r>
        </a:p>
      </dsp:txBody>
      <dsp:txXfrm>
        <a:off x="10116746" y="2776556"/>
        <a:ext cx="1658553" cy="1325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0A409-2826-4579-A51C-6376B52D7CC5}">
      <dsp:nvSpPr>
        <dsp:cNvPr id="0" name=""/>
        <dsp:cNvSpPr/>
      </dsp:nvSpPr>
      <dsp:spPr>
        <a:xfrm rot="10800000">
          <a:off x="0" y="47309"/>
          <a:ext cx="9210007" cy="2561620"/>
        </a:xfrm>
        <a:prstGeom prst="trapezoid">
          <a:avLst>
            <a:gd name="adj" fmla="val 7727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Universal Tools</a:t>
          </a:r>
        </a:p>
        <a:p>
          <a:pPr marL="0" lvl="0" indent="0" algn="ctr" defTabSz="8001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(Available to all students)</a:t>
          </a:r>
        </a:p>
        <a:p>
          <a:pPr marL="0" lvl="0" indent="0" algn="ctr" defTabSz="8001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Platforms tools that are built in and automatically delivered during testing</a:t>
          </a:r>
        </a:p>
      </dsp:txBody>
      <dsp:txXfrm rot="-10800000">
        <a:off x="1611751" y="47309"/>
        <a:ext cx="5986504" cy="2561620"/>
      </dsp:txXfrm>
    </dsp:sp>
    <dsp:sp modelId="{235B5498-82C4-45A5-AABD-30DA27BA1753}">
      <dsp:nvSpPr>
        <dsp:cNvPr id="0" name=""/>
        <dsp:cNvSpPr/>
      </dsp:nvSpPr>
      <dsp:spPr>
        <a:xfrm rot="10800000">
          <a:off x="1953983" y="2526101"/>
          <a:ext cx="5302040" cy="1292274"/>
        </a:xfrm>
        <a:prstGeom prst="trapezoid">
          <a:avLst>
            <a:gd name="adj" fmla="val 77273"/>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Accessibility Features</a:t>
          </a:r>
        </a:p>
        <a:p>
          <a:pPr marL="0" lvl="0" indent="0" algn="ctr" defTabSz="8001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(Available to some without IEP/ 504)</a:t>
          </a:r>
        </a:p>
        <a:p>
          <a:pPr marL="0" lvl="0" indent="0" algn="ctr" defTabSz="800100">
            <a:lnSpc>
              <a:spcPct val="90000"/>
            </a:lnSpc>
            <a:spcBef>
              <a:spcPct val="0"/>
            </a:spcBef>
            <a:spcAft>
              <a:spcPct val="35000"/>
            </a:spcAft>
            <a:buNone/>
          </a:pPr>
          <a:r>
            <a:rPr lang="en-US" sz="1400" b="1" i="0" kern="1200" dirty="0">
              <a:latin typeface="Arial" panose="020B0604020202020204" pitchFamily="34" charset="0"/>
              <a:cs typeface="Arial" panose="020B0604020202020204" pitchFamily="34" charset="0"/>
            </a:rPr>
            <a:t>Must be pre-identified by DTC/STC prior to testing</a:t>
          </a:r>
          <a:r>
            <a:rPr lang="en-US" sz="1800" b="1" i="0" kern="1200" dirty="0">
              <a:latin typeface="Arial" panose="020B0604020202020204" pitchFamily="34" charset="0"/>
              <a:cs typeface="Arial" panose="020B0604020202020204" pitchFamily="34" charset="0"/>
            </a:rPr>
            <a:t> </a:t>
          </a:r>
          <a:endParaRPr lang="en-US" sz="1400" b="1" i="0" kern="1200" dirty="0">
            <a:latin typeface="Arial" panose="020B0604020202020204" pitchFamily="34" charset="0"/>
            <a:cs typeface="Arial" panose="020B0604020202020204" pitchFamily="34" charset="0"/>
          </a:endParaRPr>
        </a:p>
      </dsp:txBody>
      <dsp:txXfrm rot="-10800000">
        <a:off x="2881840" y="2526101"/>
        <a:ext cx="3446326" cy="1292274"/>
      </dsp:txXfrm>
    </dsp:sp>
    <dsp:sp modelId="{E38E1E47-E71F-4D3C-8C62-73705573F628}">
      <dsp:nvSpPr>
        <dsp:cNvPr id="0" name=""/>
        <dsp:cNvSpPr/>
      </dsp:nvSpPr>
      <dsp:spPr>
        <a:xfrm rot="10800000">
          <a:off x="2978035" y="3853895"/>
          <a:ext cx="3253936" cy="2105470"/>
        </a:xfrm>
        <a:prstGeom prst="trapezoid">
          <a:avLst>
            <a:gd name="adj" fmla="val 77273"/>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a:t>
          </a:r>
        </a:p>
        <a:p>
          <a:pPr marL="0" lvl="0" indent="0" algn="ctr" defTabSz="8001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Accommodations</a:t>
          </a:r>
        </a:p>
        <a:p>
          <a:pPr marL="0" lvl="0" indent="0" algn="ctr" defTabSz="8001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(IEP, 504)</a:t>
          </a: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dsp:txBody>
      <dsp:txXfrm rot="-10800000">
        <a:off x="2978035" y="3853895"/>
        <a:ext cx="3253936" cy="21054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72B2-BEAE-4065-A74D-224FEC87B86B}"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7D93C-9E77-42B8-BF39-670B479612B1}" type="slidenum">
              <a:rPr lang="en-US" smtClean="0"/>
              <a:t>‹#›</a:t>
            </a:fld>
            <a:endParaRPr lang="en-US"/>
          </a:p>
        </p:txBody>
      </p:sp>
    </p:spTree>
    <p:extLst>
      <p:ext uri="{BB962C8B-B14F-4D97-AF65-F5344CB8AC3E}">
        <p14:creationId xmlns:p14="http://schemas.microsoft.com/office/powerpoint/2010/main" val="58277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818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 close</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2516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8357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68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5886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6434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10</a:t>
            </a:fld>
            <a:endParaRPr lang="en-US"/>
          </a:p>
        </p:txBody>
      </p:sp>
    </p:spTree>
    <p:extLst>
      <p:ext uri="{BB962C8B-B14F-4D97-AF65-F5344CB8AC3E}">
        <p14:creationId xmlns:p14="http://schemas.microsoft.com/office/powerpoint/2010/main" val="1920923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16</a:t>
            </a:fld>
            <a:endParaRPr lang="en-US"/>
          </a:p>
        </p:txBody>
      </p:sp>
    </p:spTree>
    <p:extLst>
      <p:ext uri="{BB962C8B-B14F-4D97-AF65-F5344CB8AC3E}">
        <p14:creationId xmlns:p14="http://schemas.microsoft.com/office/powerpoint/2010/main" val="3822966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a:t>
            </a:r>
            <a:r>
              <a:rPr lang="en-US" baseline="0" dirty="0"/>
              <a:t> component of the portal that we are going to go over is the Administration component. </a:t>
            </a:r>
          </a:p>
          <a:p>
            <a:endParaRPr lang="en-US" baseline="0" dirty="0"/>
          </a:p>
          <a:p>
            <a:r>
              <a:rPr lang="en-US" baseline="0" dirty="0"/>
              <a:t>The Administration component consists of 5-6 tabs depending on your account type. </a:t>
            </a:r>
          </a:p>
          <a:p>
            <a:r>
              <a:rPr lang="en-US" baseline="0" dirty="0"/>
              <a:t>Home – this is where you can view important announcements, access links for downloading the Kiosks, and attain the Proctor Password and Site Readiness log in credentials. </a:t>
            </a:r>
            <a:endParaRPr lang="en-US" dirty="0"/>
          </a:p>
          <a:p>
            <a:r>
              <a:rPr lang="en-US" dirty="0"/>
              <a:t>Site Readiness – this is where you can certify</a:t>
            </a:r>
            <a:r>
              <a:rPr lang="en-US" baseline="0" dirty="0"/>
              <a:t> your site as ready for testing.</a:t>
            </a:r>
            <a:endParaRPr lang="en-US" dirty="0"/>
          </a:p>
          <a:p>
            <a:r>
              <a:rPr lang="en-US" dirty="0"/>
              <a:t>Students – this is where</a:t>
            </a:r>
            <a:r>
              <a:rPr lang="en-US" baseline="0" dirty="0"/>
              <a:t> you can assign student accommodations. </a:t>
            </a:r>
            <a:endParaRPr lang="en-US" dirty="0"/>
          </a:p>
          <a:p>
            <a:r>
              <a:rPr lang="en-US" dirty="0"/>
              <a:t>Classes – this</a:t>
            </a:r>
            <a:r>
              <a:rPr lang="en-US" baseline="0" dirty="0"/>
              <a:t> is where you can verify your rosters for testing.</a:t>
            </a:r>
            <a:endParaRPr lang="en-US" dirty="0"/>
          </a:p>
          <a:p>
            <a:r>
              <a:rPr lang="en-US" dirty="0"/>
              <a:t>Test</a:t>
            </a:r>
            <a:r>
              <a:rPr lang="en-US" baseline="0" dirty="0"/>
              <a:t> Sessions – this is where you will schedule your classes for test sessions. </a:t>
            </a:r>
          </a:p>
          <a:p>
            <a:r>
              <a:rPr lang="en-US" baseline="0" dirty="0"/>
              <a:t>And, the Dashboard – this is where you can view helpful charts and data at the district level.</a:t>
            </a:r>
            <a:endParaRPr lang="en-US" dirty="0"/>
          </a:p>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20</a:t>
            </a:fld>
            <a:endParaRPr lang="en-US"/>
          </a:p>
        </p:txBody>
      </p:sp>
    </p:spTree>
    <p:extLst>
      <p:ext uri="{BB962C8B-B14F-4D97-AF65-F5344CB8AC3E}">
        <p14:creationId xmlns:p14="http://schemas.microsoft.com/office/powerpoint/2010/main" val="350883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Export Test Status for All Tests link is clicked (to download a file with the test status of all students for all tests in the selected school), a pop-up message will appear indicating that the downloaded file will be available in the Download Center. Once the file is ready, you will receive an email notification. You will then navigate to the Download Center from the Portal home page to access the file. A table will appear with the files available to download, click on Download Result to download the Export Test Status for All Tests file. </a:t>
            </a:r>
            <a:endParaRPr lang="en-US" baseline="0" dirty="0"/>
          </a:p>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51</a:t>
            </a:fld>
            <a:endParaRPr lang="en-US"/>
          </a:p>
        </p:txBody>
      </p:sp>
    </p:spTree>
    <p:extLst>
      <p:ext uri="{BB962C8B-B14F-4D97-AF65-F5344CB8AC3E}">
        <p14:creationId xmlns:p14="http://schemas.microsoft.com/office/powerpoint/2010/main" val="835987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b="1" i="0">
                <a:solidFill>
                  <a:srgbClr val="005789"/>
                </a:solidFill>
                <a:latin typeface="Lato Semibold" panose="020F0502020204030203"/>
                <a:ea typeface="Lato Semibold" panose="020F0502020204030203"/>
                <a:cs typeface="Lato Semibold" panose="020F0502020204030203"/>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i="1">
                <a:solidFill>
                  <a:srgbClr val="00837A"/>
                </a:solidFill>
                <a:latin typeface="Lato Light" panose="020F0502020204030203"/>
                <a:ea typeface="Lato Light" panose="020F0502020204030203"/>
                <a:cs typeface="Lato Light" panose="020F05020202040302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09360"/>
            <a:ext cx="533563" cy="54864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51498" y="6309360"/>
            <a:ext cx="1828800" cy="54864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398711" y="6309360"/>
            <a:ext cx="9793289" cy="54864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5"/>
          <p:cNvSpPr>
            <a:spLocks noChangeArrowheads="1"/>
          </p:cNvSpPr>
          <p:nvPr userDrawn="1"/>
        </p:nvSpPr>
        <p:spPr bwMode="auto">
          <a:xfrm>
            <a:off x="-14288" y="56033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2" name="Picture 13" descr="/Volumes/Creative/eMetric/Logo/eMetric-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01149" y="262419"/>
            <a:ext cx="2509653"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64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A3CD967-C1C5-894F-A49F-FB6A4097F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464300"/>
            <a:ext cx="123507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FFF1CA7-8ADC-0D47-A928-78D4D2A18580}"/>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91AA71-7697-0442-AF18-DA1112F7351F}"/>
              </a:ext>
            </a:extLst>
          </p:cNvPr>
          <p:cNvSpPr>
            <a:spLocks noGrp="1"/>
          </p:cNvSpPr>
          <p:nvPr>
            <p:ph type="sldNum" sz="quarter" idx="11"/>
          </p:nvPr>
        </p:nvSpPr>
        <p:spPr/>
        <p:txBody>
          <a:bodyPr/>
          <a:lstStyle>
            <a:lvl1pPr>
              <a:defRPr/>
            </a:lvl1pPr>
          </a:lstStyle>
          <a:p>
            <a:pPr>
              <a:defRPr/>
            </a:pPr>
            <a:fld id="{347F1706-7DE2-9E43-8682-477F2FFED2D7}" type="slidenum">
              <a:rPr lang="en-US"/>
              <a:pPr>
                <a:defRPr/>
              </a:pPr>
              <a:t>‹#›</a:t>
            </a:fld>
            <a:endParaRPr lang="en-US"/>
          </a:p>
        </p:txBody>
      </p:sp>
    </p:spTree>
    <p:extLst>
      <p:ext uri="{BB962C8B-B14F-4D97-AF65-F5344CB8AC3E}">
        <p14:creationId xmlns:p14="http://schemas.microsoft.com/office/powerpoint/2010/main" val="194737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D9D9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A1DC1-5301-6D42-9E9C-855C8CBEFCBF}"/>
              </a:ext>
            </a:extLst>
          </p:cNvPr>
          <p:cNvSpPr>
            <a:spLocks noGrp="1"/>
          </p:cNvSpPr>
          <p:nvPr>
            <p:ph type="dt" sz="half" idx="10"/>
          </p:nvPr>
        </p:nvSpPr>
        <p:spPr/>
        <p:txBody>
          <a:bodyPr/>
          <a:lstStyle>
            <a:lvl1pPr>
              <a:defRPr/>
            </a:lvl1pPr>
          </a:lstStyle>
          <a:p>
            <a:pPr>
              <a:defRPr/>
            </a:pPr>
            <a:fld id="{E03A8D62-06C4-2047-9CD4-2D76EDA18EB2}" type="datetimeFigureOut">
              <a:rPr lang="en-US"/>
              <a:pPr>
                <a:defRPr/>
              </a:pPr>
              <a:t>2/15/2024</a:t>
            </a:fld>
            <a:endParaRPr lang="en-US"/>
          </a:p>
        </p:txBody>
      </p:sp>
      <p:sp>
        <p:nvSpPr>
          <p:cNvPr id="5" name="Footer Placeholder 4">
            <a:extLst>
              <a:ext uri="{FF2B5EF4-FFF2-40B4-BE49-F238E27FC236}">
                <a16:creationId xmlns:a16="http://schemas.microsoft.com/office/drawing/2014/main" id="{B0B5FDD0-B2E8-0F47-82B4-D860E4E458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E6EF91-4168-BC45-B0FC-896F92F03F07}"/>
              </a:ext>
            </a:extLst>
          </p:cNvPr>
          <p:cNvSpPr>
            <a:spLocks noGrp="1"/>
          </p:cNvSpPr>
          <p:nvPr>
            <p:ph type="sldNum" sz="quarter" idx="12"/>
          </p:nvPr>
        </p:nvSpPr>
        <p:spPr/>
        <p:txBody>
          <a:bodyPr/>
          <a:lstStyle>
            <a:lvl1pPr>
              <a:defRPr/>
            </a:lvl1pPr>
          </a:lstStyle>
          <a:p>
            <a:pPr>
              <a:defRPr/>
            </a:pPr>
            <a:fld id="{60EC14A2-8502-364F-BE62-8449E2050FD8}" type="slidenum">
              <a:rPr lang="en-US"/>
              <a:pPr>
                <a:defRPr/>
              </a:pPr>
              <a:t>‹#›</a:t>
            </a:fld>
            <a:endParaRPr lang="en-US"/>
          </a:p>
        </p:txBody>
      </p:sp>
    </p:spTree>
    <p:extLst>
      <p:ext uri="{BB962C8B-B14F-4D97-AF65-F5344CB8AC3E}">
        <p14:creationId xmlns:p14="http://schemas.microsoft.com/office/powerpoint/2010/main" val="391218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3ECC-7A11-6C41-99D8-E8283FD7D3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187E-F938-874A-B633-EEE290D57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9EDBCF-D11D-484F-B914-2B8AD6F65A8C}"/>
              </a:ext>
            </a:extLst>
          </p:cNvPr>
          <p:cNvSpPr>
            <a:spLocks noGrp="1"/>
          </p:cNvSpPr>
          <p:nvPr>
            <p:ph type="dt" sz="half" idx="10"/>
          </p:nvPr>
        </p:nvSpPr>
        <p:spPr/>
        <p:txBody>
          <a:bodyPr/>
          <a:lstStyle>
            <a:lvl1pPr>
              <a:defRPr/>
            </a:lvl1pPr>
          </a:lstStyle>
          <a:p>
            <a:pPr>
              <a:defRPr/>
            </a:pPr>
            <a:fld id="{60E52F3D-6006-C847-B59A-059F4E5DA332}" type="datetimeFigureOut">
              <a:rPr lang="en-US"/>
              <a:pPr>
                <a:defRPr/>
              </a:pPr>
              <a:t>2/15/2024</a:t>
            </a:fld>
            <a:endParaRPr lang="en-US"/>
          </a:p>
        </p:txBody>
      </p:sp>
      <p:sp>
        <p:nvSpPr>
          <p:cNvPr id="5" name="Footer Placeholder 4">
            <a:extLst>
              <a:ext uri="{FF2B5EF4-FFF2-40B4-BE49-F238E27FC236}">
                <a16:creationId xmlns:a16="http://schemas.microsoft.com/office/drawing/2014/main" id="{D938545A-8CD9-A842-8698-485E594F39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1876FB-B6AA-654C-8BB6-48E35D89A637}"/>
              </a:ext>
            </a:extLst>
          </p:cNvPr>
          <p:cNvSpPr>
            <a:spLocks noGrp="1"/>
          </p:cNvSpPr>
          <p:nvPr>
            <p:ph type="sldNum" sz="quarter" idx="12"/>
          </p:nvPr>
        </p:nvSpPr>
        <p:spPr/>
        <p:txBody>
          <a:bodyPr/>
          <a:lstStyle>
            <a:lvl1pPr>
              <a:defRPr/>
            </a:lvl1pPr>
          </a:lstStyle>
          <a:p>
            <a:pPr>
              <a:defRPr/>
            </a:pPr>
            <a:fld id="{F43088CB-7A07-6C41-AB6B-3CD000F685BA}" type="slidenum">
              <a:rPr lang="en-US"/>
              <a:pPr>
                <a:defRPr/>
              </a:pPr>
              <a:t>‹#›</a:t>
            </a:fld>
            <a:endParaRPr lang="en-US"/>
          </a:p>
        </p:txBody>
      </p:sp>
    </p:spTree>
    <p:extLst>
      <p:ext uri="{BB962C8B-B14F-4D97-AF65-F5344CB8AC3E}">
        <p14:creationId xmlns:p14="http://schemas.microsoft.com/office/powerpoint/2010/main" val="219093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3968-BD39-424A-B620-58C7A5B3A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E694F-AA2C-154C-843C-00CB6B09D7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83CF3-D240-7B40-9EE8-F808C81213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B7901C-A4C7-7E44-A80A-DAE5CE7FF575}"/>
              </a:ext>
            </a:extLst>
          </p:cNvPr>
          <p:cNvSpPr>
            <a:spLocks noGrp="1"/>
          </p:cNvSpPr>
          <p:nvPr>
            <p:ph type="dt" sz="half" idx="10"/>
          </p:nvPr>
        </p:nvSpPr>
        <p:spPr/>
        <p:txBody>
          <a:bodyPr/>
          <a:lstStyle>
            <a:lvl1pPr>
              <a:defRPr/>
            </a:lvl1pPr>
          </a:lstStyle>
          <a:p>
            <a:pPr>
              <a:defRPr/>
            </a:pPr>
            <a:fld id="{CD6DFF79-2B29-404C-AE7C-AA56DB066C95}" type="datetimeFigureOut">
              <a:rPr lang="en-US"/>
              <a:pPr>
                <a:defRPr/>
              </a:pPr>
              <a:t>2/15/2024</a:t>
            </a:fld>
            <a:endParaRPr lang="en-US"/>
          </a:p>
        </p:txBody>
      </p:sp>
      <p:sp>
        <p:nvSpPr>
          <p:cNvPr id="6" name="Footer Placeholder 4">
            <a:extLst>
              <a:ext uri="{FF2B5EF4-FFF2-40B4-BE49-F238E27FC236}">
                <a16:creationId xmlns:a16="http://schemas.microsoft.com/office/drawing/2014/main" id="{9724B7BE-B9C9-FD41-8CD2-68FE7D976C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8933D1-5EFE-204E-AB0B-75D74D786AF3}"/>
              </a:ext>
            </a:extLst>
          </p:cNvPr>
          <p:cNvSpPr>
            <a:spLocks noGrp="1"/>
          </p:cNvSpPr>
          <p:nvPr>
            <p:ph type="sldNum" sz="quarter" idx="12"/>
          </p:nvPr>
        </p:nvSpPr>
        <p:spPr/>
        <p:txBody>
          <a:bodyPr/>
          <a:lstStyle>
            <a:lvl1pPr>
              <a:defRPr/>
            </a:lvl1pPr>
          </a:lstStyle>
          <a:p>
            <a:pPr>
              <a:defRPr/>
            </a:pPr>
            <a:fld id="{19EC8EEE-6445-5D47-A687-476D33BB4F83}" type="slidenum">
              <a:rPr lang="en-US"/>
              <a:pPr>
                <a:defRPr/>
              </a:pPr>
              <a:t>‹#›</a:t>
            </a:fld>
            <a:endParaRPr lang="en-US"/>
          </a:p>
        </p:txBody>
      </p:sp>
    </p:spTree>
    <p:extLst>
      <p:ext uri="{BB962C8B-B14F-4D97-AF65-F5344CB8AC3E}">
        <p14:creationId xmlns:p14="http://schemas.microsoft.com/office/powerpoint/2010/main" val="283683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EB96-8796-0547-A5C3-80914CB77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84F31-326D-8D42-96DF-472251224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8F7A5E-331B-334D-9C76-141665ECC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3EF0E-1692-9A43-AAC2-DD61F1F64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FBDCD-24EF-2842-8B18-CCB68D9FA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35EF3F-D674-B242-8FC4-3917A8B6B829}"/>
              </a:ext>
            </a:extLst>
          </p:cNvPr>
          <p:cNvSpPr>
            <a:spLocks noGrp="1"/>
          </p:cNvSpPr>
          <p:nvPr>
            <p:ph type="dt" sz="half" idx="10"/>
          </p:nvPr>
        </p:nvSpPr>
        <p:spPr/>
        <p:txBody>
          <a:bodyPr/>
          <a:lstStyle>
            <a:lvl1pPr>
              <a:defRPr/>
            </a:lvl1pPr>
          </a:lstStyle>
          <a:p>
            <a:pPr>
              <a:defRPr/>
            </a:pPr>
            <a:fld id="{EB17C6E4-A114-104D-8324-48291B156762}" type="datetimeFigureOut">
              <a:rPr lang="en-US"/>
              <a:pPr>
                <a:defRPr/>
              </a:pPr>
              <a:t>2/15/2024</a:t>
            </a:fld>
            <a:endParaRPr lang="en-US"/>
          </a:p>
        </p:txBody>
      </p:sp>
      <p:sp>
        <p:nvSpPr>
          <p:cNvPr id="8" name="Footer Placeholder 4">
            <a:extLst>
              <a:ext uri="{FF2B5EF4-FFF2-40B4-BE49-F238E27FC236}">
                <a16:creationId xmlns:a16="http://schemas.microsoft.com/office/drawing/2014/main" id="{D3583359-882C-3D41-B340-335BF59F54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5C9918-F8F4-4B40-824E-8BBA7DC98CD8}"/>
              </a:ext>
            </a:extLst>
          </p:cNvPr>
          <p:cNvSpPr>
            <a:spLocks noGrp="1"/>
          </p:cNvSpPr>
          <p:nvPr>
            <p:ph type="sldNum" sz="quarter" idx="12"/>
          </p:nvPr>
        </p:nvSpPr>
        <p:spPr/>
        <p:txBody>
          <a:bodyPr/>
          <a:lstStyle>
            <a:lvl1pPr>
              <a:defRPr/>
            </a:lvl1pPr>
          </a:lstStyle>
          <a:p>
            <a:pPr>
              <a:defRPr/>
            </a:pPr>
            <a:fld id="{CBD2BAB9-B75C-7A45-A2EA-735C7B56B385}" type="slidenum">
              <a:rPr lang="en-US"/>
              <a:pPr>
                <a:defRPr/>
              </a:pPr>
              <a:t>‹#›</a:t>
            </a:fld>
            <a:endParaRPr lang="en-US"/>
          </a:p>
        </p:txBody>
      </p:sp>
    </p:spTree>
    <p:extLst>
      <p:ext uri="{BB962C8B-B14F-4D97-AF65-F5344CB8AC3E}">
        <p14:creationId xmlns:p14="http://schemas.microsoft.com/office/powerpoint/2010/main" val="320567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5ED0-C563-E04C-BE48-347D523ABF94}"/>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69E582-CB74-6B4C-B2F1-9C4C91EF3FDC}"/>
              </a:ext>
            </a:extLst>
          </p:cNvPr>
          <p:cNvSpPr>
            <a:spLocks noGrp="1"/>
          </p:cNvSpPr>
          <p:nvPr>
            <p:ph type="dt" sz="half" idx="10"/>
          </p:nvPr>
        </p:nvSpPr>
        <p:spPr/>
        <p:txBody>
          <a:bodyPr/>
          <a:lstStyle>
            <a:lvl1pPr>
              <a:defRPr/>
            </a:lvl1pPr>
          </a:lstStyle>
          <a:p>
            <a:pPr>
              <a:defRPr/>
            </a:pPr>
            <a:fld id="{4D1A2610-B0EF-C249-82B6-ECFDF4078214}" type="datetimeFigureOut">
              <a:rPr lang="en-US"/>
              <a:pPr>
                <a:defRPr/>
              </a:pPr>
              <a:t>2/15/2024</a:t>
            </a:fld>
            <a:endParaRPr lang="en-US"/>
          </a:p>
        </p:txBody>
      </p:sp>
      <p:sp>
        <p:nvSpPr>
          <p:cNvPr id="4" name="Footer Placeholder 4">
            <a:extLst>
              <a:ext uri="{FF2B5EF4-FFF2-40B4-BE49-F238E27FC236}">
                <a16:creationId xmlns:a16="http://schemas.microsoft.com/office/drawing/2014/main" id="{200E5C70-01CF-8042-8E2C-4E6E9E07F0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5CA869-F3F6-C343-B1AD-2D78CDE467E4}"/>
              </a:ext>
            </a:extLst>
          </p:cNvPr>
          <p:cNvSpPr>
            <a:spLocks noGrp="1"/>
          </p:cNvSpPr>
          <p:nvPr>
            <p:ph type="sldNum" sz="quarter" idx="12"/>
          </p:nvPr>
        </p:nvSpPr>
        <p:spPr/>
        <p:txBody>
          <a:bodyPr/>
          <a:lstStyle>
            <a:lvl1pPr>
              <a:defRPr/>
            </a:lvl1pPr>
          </a:lstStyle>
          <a:p>
            <a:pPr>
              <a:defRPr/>
            </a:pPr>
            <a:fld id="{AC3D6C31-CA2B-0B4D-AD53-2EA351A0B220}" type="slidenum">
              <a:rPr lang="en-US"/>
              <a:pPr>
                <a:defRPr/>
              </a:pPr>
              <a:t>‹#›</a:t>
            </a:fld>
            <a:endParaRPr lang="en-US"/>
          </a:p>
        </p:txBody>
      </p:sp>
    </p:spTree>
    <p:extLst>
      <p:ext uri="{BB962C8B-B14F-4D97-AF65-F5344CB8AC3E}">
        <p14:creationId xmlns:p14="http://schemas.microsoft.com/office/powerpoint/2010/main" val="182948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9C7EF3-E0A6-5F4E-B35B-821DE0D3A8E2}"/>
              </a:ext>
            </a:extLst>
          </p:cNvPr>
          <p:cNvSpPr>
            <a:spLocks noGrp="1"/>
          </p:cNvSpPr>
          <p:nvPr>
            <p:ph type="dt" sz="half" idx="10"/>
          </p:nvPr>
        </p:nvSpPr>
        <p:spPr/>
        <p:txBody>
          <a:bodyPr/>
          <a:lstStyle>
            <a:lvl1pPr>
              <a:defRPr/>
            </a:lvl1pPr>
          </a:lstStyle>
          <a:p>
            <a:pPr>
              <a:defRPr/>
            </a:pPr>
            <a:fld id="{A97C79DD-3CAF-CA4D-AECF-F0E9B47D1AC7}" type="datetimeFigureOut">
              <a:rPr lang="en-US"/>
              <a:pPr>
                <a:defRPr/>
              </a:pPr>
              <a:t>2/15/2024</a:t>
            </a:fld>
            <a:endParaRPr lang="en-US"/>
          </a:p>
        </p:txBody>
      </p:sp>
      <p:sp>
        <p:nvSpPr>
          <p:cNvPr id="3" name="Footer Placeholder 4">
            <a:extLst>
              <a:ext uri="{FF2B5EF4-FFF2-40B4-BE49-F238E27FC236}">
                <a16:creationId xmlns:a16="http://schemas.microsoft.com/office/drawing/2014/main" id="{13FD2DE7-0D75-F84F-86CF-3CD36027CEF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5F706-92CC-7D4B-9352-C8659B47604E}"/>
              </a:ext>
            </a:extLst>
          </p:cNvPr>
          <p:cNvSpPr>
            <a:spLocks noGrp="1"/>
          </p:cNvSpPr>
          <p:nvPr>
            <p:ph type="sldNum" sz="quarter" idx="12"/>
          </p:nvPr>
        </p:nvSpPr>
        <p:spPr/>
        <p:txBody>
          <a:bodyPr/>
          <a:lstStyle>
            <a:lvl1pPr>
              <a:defRPr/>
            </a:lvl1pPr>
          </a:lstStyle>
          <a:p>
            <a:pPr>
              <a:defRPr/>
            </a:pPr>
            <a:fld id="{2590CD43-6470-3845-A6C9-62314F8E59D0}" type="slidenum">
              <a:rPr lang="en-US"/>
              <a:pPr>
                <a:defRPr/>
              </a:pPr>
              <a:t>‹#›</a:t>
            </a:fld>
            <a:endParaRPr lang="en-US"/>
          </a:p>
        </p:txBody>
      </p:sp>
    </p:spTree>
    <p:extLst>
      <p:ext uri="{BB962C8B-B14F-4D97-AF65-F5344CB8AC3E}">
        <p14:creationId xmlns:p14="http://schemas.microsoft.com/office/powerpoint/2010/main" val="349143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A8CE-A63A-4141-B351-53DC04A95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3D253-C1AF-714E-9586-07DAA1C8F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8AEA-7392-A84A-94DB-138FD2248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2512B30-2901-6C4C-8DF1-0ECDB89C0F5D}"/>
              </a:ext>
            </a:extLst>
          </p:cNvPr>
          <p:cNvSpPr>
            <a:spLocks noGrp="1"/>
          </p:cNvSpPr>
          <p:nvPr>
            <p:ph type="dt" sz="half" idx="10"/>
          </p:nvPr>
        </p:nvSpPr>
        <p:spPr/>
        <p:txBody>
          <a:bodyPr/>
          <a:lstStyle>
            <a:lvl1pPr>
              <a:defRPr/>
            </a:lvl1pPr>
          </a:lstStyle>
          <a:p>
            <a:pPr>
              <a:defRPr/>
            </a:pPr>
            <a:fld id="{725981FF-3BB2-3743-9ED6-92A830E3A722}" type="datetimeFigureOut">
              <a:rPr lang="en-US"/>
              <a:pPr>
                <a:defRPr/>
              </a:pPr>
              <a:t>2/15/2024</a:t>
            </a:fld>
            <a:endParaRPr lang="en-US"/>
          </a:p>
        </p:txBody>
      </p:sp>
      <p:sp>
        <p:nvSpPr>
          <p:cNvPr id="6" name="Footer Placeholder 4">
            <a:extLst>
              <a:ext uri="{FF2B5EF4-FFF2-40B4-BE49-F238E27FC236}">
                <a16:creationId xmlns:a16="http://schemas.microsoft.com/office/drawing/2014/main" id="{687FBD1F-6B6F-CE46-A039-FB5678758A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3D2196-4A6A-5744-ADB2-FFDDFE6D3CDD}"/>
              </a:ext>
            </a:extLst>
          </p:cNvPr>
          <p:cNvSpPr>
            <a:spLocks noGrp="1"/>
          </p:cNvSpPr>
          <p:nvPr>
            <p:ph type="sldNum" sz="quarter" idx="12"/>
          </p:nvPr>
        </p:nvSpPr>
        <p:spPr/>
        <p:txBody>
          <a:bodyPr/>
          <a:lstStyle>
            <a:lvl1pPr>
              <a:defRPr/>
            </a:lvl1pPr>
          </a:lstStyle>
          <a:p>
            <a:pPr>
              <a:defRPr/>
            </a:pPr>
            <a:fld id="{D7D4C25B-E6CF-5D4C-BAB6-5000B565CBF6}" type="slidenum">
              <a:rPr lang="en-US"/>
              <a:pPr>
                <a:defRPr/>
              </a:pPr>
              <a:t>‹#›</a:t>
            </a:fld>
            <a:endParaRPr lang="en-US"/>
          </a:p>
        </p:txBody>
      </p:sp>
    </p:spTree>
    <p:extLst>
      <p:ext uri="{BB962C8B-B14F-4D97-AF65-F5344CB8AC3E}">
        <p14:creationId xmlns:p14="http://schemas.microsoft.com/office/powerpoint/2010/main" val="269361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3A80-1F18-4D46-A47D-03F601CFC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05F112-583F-6943-8AE7-0FE868359CA7}"/>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44A41E8B-A0B8-3341-A13B-03A2E22B3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F893497-9C67-1A48-91ED-054A8AF65650}"/>
              </a:ext>
            </a:extLst>
          </p:cNvPr>
          <p:cNvSpPr>
            <a:spLocks noGrp="1"/>
          </p:cNvSpPr>
          <p:nvPr>
            <p:ph type="dt" sz="half" idx="10"/>
          </p:nvPr>
        </p:nvSpPr>
        <p:spPr/>
        <p:txBody>
          <a:bodyPr/>
          <a:lstStyle>
            <a:lvl1pPr>
              <a:defRPr/>
            </a:lvl1pPr>
          </a:lstStyle>
          <a:p>
            <a:pPr>
              <a:defRPr/>
            </a:pPr>
            <a:fld id="{3782B2F6-ACB3-1944-8E40-96598359FB35}" type="datetimeFigureOut">
              <a:rPr lang="en-US"/>
              <a:pPr>
                <a:defRPr/>
              </a:pPr>
              <a:t>2/15/2024</a:t>
            </a:fld>
            <a:endParaRPr lang="en-US"/>
          </a:p>
        </p:txBody>
      </p:sp>
      <p:sp>
        <p:nvSpPr>
          <p:cNvPr id="6" name="Footer Placeholder 4">
            <a:extLst>
              <a:ext uri="{FF2B5EF4-FFF2-40B4-BE49-F238E27FC236}">
                <a16:creationId xmlns:a16="http://schemas.microsoft.com/office/drawing/2014/main" id="{00555B3F-9022-3B4E-8FC0-CCF3933589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FDD4C5-0E87-FA42-9856-65F8175F0620}"/>
              </a:ext>
            </a:extLst>
          </p:cNvPr>
          <p:cNvSpPr>
            <a:spLocks noGrp="1"/>
          </p:cNvSpPr>
          <p:nvPr>
            <p:ph type="sldNum" sz="quarter" idx="12"/>
          </p:nvPr>
        </p:nvSpPr>
        <p:spPr/>
        <p:txBody>
          <a:bodyPr/>
          <a:lstStyle>
            <a:lvl1pPr>
              <a:defRPr/>
            </a:lvl1pPr>
          </a:lstStyle>
          <a:p>
            <a:pPr>
              <a:defRPr/>
            </a:pPr>
            <a:fld id="{A6FDF72A-5AC3-354A-A349-3FD198DF680C}" type="slidenum">
              <a:rPr lang="en-US"/>
              <a:pPr>
                <a:defRPr/>
              </a:pPr>
              <a:t>‹#›</a:t>
            </a:fld>
            <a:endParaRPr lang="en-US"/>
          </a:p>
        </p:txBody>
      </p:sp>
    </p:spTree>
    <p:extLst>
      <p:ext uri="{BB962C8B-B14F-4D97-AF65-F5344CB8AC3E}">
        <p14:creationId xmlns:p14="http://schemas.microsoft.com/office/powerpoint/2010/main" val="350082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2A73-F339-8E47-A000-E111E59A27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106B3B-E429-EF49-8DF4-E3716BB41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25F51-02F0-BD45-8958-E90B31515863}"/>
              </a:ext>
            </a:extLst>
          </p:cNvPr>
          <p:cNvSpPr>
            <a:spLocks noGrp="1"/>
          </p:cNvSpPr>
          <p:nvPr>
            <p:ph type="dt" sz="half" idx="10"/>
          </p:nvPr>
        </p:nvSpPr>
        <p:spPr/>
        <p:txBody>
          <a:bodyPr/>
          <a:lstStyle>
            <a:lvl1pPr>
              <a:defRPr/>
            </a:lvl1pPr>
          </a:lstStyle>
          <a:p>
            <a:pPr>
              <a:defRPr/>
            </a:pPr>
            <a:fld id="{4DCE58E7-09C0-CD4F-978C-A29895DDDB4F}" type="datetimeFigureOut">
              <a:rPr lang="en-US"/>
              <a:pPr>
                <a:defRPr/>
              </a:pPr>
              <a:t>2/15/2024</a:t>
            </a:fld>
            <a:endParaRPr lang="en-US"/>
          </a:p>
        </p:txBody>
      </p:sp>
      <p:sp>
        <p:nvSpPr>
          <p:cNvPr id="5" name="Footer Placeholder 4">
            <a:extLst>
              <a:ext uri="{FF2B5EF4-FFF2-40B4-BE49-F238E27FC236}">
                <a16:creationId xmlns:a16="http://schemas.microsoft.com/office/drawing/2014/main" id="{714438A0-AC6F-9848-A8AC-0CA9AA715D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9B245-8434-B240-B594-D8A5DF5FB2A6}"/>
              </a:ext>
            </a:extLst>
          </p:cNvPr>
          <p:cNvSpPr>
            <a:spLocks noGrp="1"/>
          </p:cNvSpPr>
          <p:nvPr>
            <p:ph type="sldNum" sz="quarter" idx="12"/>
          </p:nvPr>
        </p:nvSpPr>
        <p:spPr/>
        <p:txBody>
          <a:bodyPr/>
          <a:lstStyle>
            <a:lvl1pPr>
              <a:defRPr/>
            </a:lvl1pPr>
          </a:lstStyle>
          <a:p>
            <a:pPr>
              <a:defRPr/>
            </a:pPr>
            <a:fld id="{BC7343DE-86A3-1E41-9E69-B5F16750816B}" type="slidenum">
              <a:rPr lang="en-US"/>
              <a:pPr>
                <a:defRPr/>
              </a:pPr>
              <a:t>‹#›</a:t>
            </a:fld>
            <a:endParaRPr lang="en-US"/>
          </a:p>
        </p:txBody>
      </p:sp>
    </p:spTree>
    <p:extLst>
      <p:ext uri="{BB962C8B-B14F-4D97-AF65-F5344CB8AC3E}">
        <p14:creationId xmlns:p14="http://schemas.microsoft.com/office/powerpoint/2010/main" val="122572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2192000" cy="753034"/>
          </a:xfrm>
          <a:solidFill>
            <a:schemeClr val="accent1"/>
          </a:solidFill>
        </p:spPr>
        <p:txBody>
          <a:bodyPr/>
          <a:lstStyle>
            <a:lvl1pPr algn="l">
              <a:defRPr b="1" i="0">
                <a:solidFill>
                  <a:schemeClr val="bg1"/>
                </a:solidFill>
                <a:latin typeface="Lato Semibold" panose="020F0502020204030203"/>
                <a:ea typeface="Lato Semibold" panose="020F0502020204030203"/>
                <a:cs typeface="Lato Semibold" panose="020F0502020204030203"/>
              </a:defRPr>
            </a:lvl1pPr>
          </a:lstStyle>
          <a:p>
            <a:r>
              <a:rPr lang="en-US"/>
              <a:t>	Click to edit Master title style</a:t>
            </a:r>
          </a:p>
        </p:txBody>
      </p:sp>
      <p:sp>
        <p:nvSpPr>
          <p:cNvPr id="3" name="Content Placeholder 2"/>
          <p:cNvSpPr>
            <a:spLocks noGrp="1"/>
          </p:cNvSpPr>
          <p:nvPr>
            <p:ph idx="1"/>
          </p:nvPr>
        </p:nvSpPr>
        <p:spPr>
          <a:xfrm>
            <a:off x="838200" y="1035424"/>
            <a:ext cx="10515600" cy="5058414"/>
          </a:xfrm>
        </p:spPr>
        <p:txBody>
          <a:bodyPr/>
          <a:lstStyle>
            <a:lvl1pPr>
              <a:defRPr>
                <a:latin typeface="Lato Light" panose="020F0502020204030203"/>
                <a:ea typeface="Lato Light" panose="020F0502020204030203"/>
                <a:cs typeface="Lato Light" panose="020F0502020204030203"/>
              </a:defRPr>
            </a:lvl1pPr>
            <a:lvl2pPr>
              <a:defRPr>
                <a:latin typeface="Lato Light" panose="020F0502020204030203"/>
                <a:ea typeface="Lato Light" panose="020F0502020204030203"/>
                <a:cs typeface="Lato Light" panose="020F0502020204030203"/>
              </a:defRPr>
            </a:lvl2pPr>
            <a:lvl3pPr>
              <a:defRPr>
                <a:latin typeface="Lato Light" panose="020F0502020204030203"/>
                <a:ea typeface="Lato Light" panose="020F0502020204030203"/>
                <a:cs typeface="Lato Light" panose="020F0502020204030203"/>
              </a:defRPr>
            </a:lvl3pPr>
            <a:lvl4pPr>
              <a:defRPr>
                <a:latin typeface="Lato Light" panose="020F0502020204030203"/>
                <a:ea typeface="Lato Light" panose="020F0502020204030203"/>
                <a:cs typeface="Lato Light" panose="020F0502020204030203"/>
              </a:defRPr>
            </a:lvl4pPr>
            <a:lvl5pPr>
              <a:defRPr>
                <a:latin typeface="Lato Light" panose="020F0502020204030203"/>
                <a:ea typeface="Lato Light" panose="020F0502020204030203"/>
                <a:cs typeface="Lato Light" panose="020F050202020403020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663956"/>
            <a:ext cx="552325"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7"/>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49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BDEB1-1355-FB48-830C-3B3E0B396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30D89-9873-1440-B367-BE45ACBDD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59218-2CFC-964D-9488-681442B42040}"/>
              </a:ext>
            </a:extLst>
          </p:cNvPr>
          <p:cNvSpPr>
            <a:spLocks noGrp="1"/>
          </p:cNvSpPr>
          <p:nvPr>
            <p:ph type="dt" sz="half" idx="10"/>
          </p:nvPr>
        </p:nvSpPr>
        <p:spPr/>
        <p:txBody>
          <a:bodyPr/>
          <a:lstStyle>
            <a:lvl1pPr>
              <a:defRPr/>
            </a:lvl1pPr>
          </a:lstStyle>
          <a:p>
            <a:pPr>
              <a:defRPr/>
            </a:pPr>
            <a:fld id="{CC130660-5BCA-144D-88B0-8A367960F3C3}" type="datetimeFigureOut">
              <a:rPr lang="en-US"/>
              <a:pPr>
                <a:defRPr/>
              </a:pPr>
              <a:t>2/15/2024</a:t>
            </a:fld>
            <a:endParaRPr lang="en-US"/>
          </a:p>
        </p:txBody>
      </p:sp>
      <p:sp>
        <p:nvSpPr>
          <p:cNvPr id="5" name="Footer Placeholder 4">
            <a:extLst>
              <a:ext uri="{FF2B5EF4-FFF2-40B4-BE49-F238E27FC236}">
                <a16:creationId xmlns:a16="http://schemas.microsoft.com/office/drawing/2014/main" id="{73614AD5-720B-0247-8ADD-B02177DFF5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E0A3EC-A23D-0B40-BCDE-76239D60F90D}"/>
              </a:ext>
            </a:extLst>
          </p:cNvPr>
          <p:cNvSpPr>
            <a:spLocks noGrp="1"/>
          </p:cNvSpPr>
          <p:nvPr>
            <p:ph type="sldNum" sz="quarter" idx="12"/>
          </p:nvPr>
        </p:nvSpPr>
        <p:spPr/>
        <p:txBody>
          <a:bodyPr/>
          <a:lstStyle>
            <a:lvl1pPr>
              <a:defRPr/>
            </a:lvl1pPr>
          </a:lstStyle>
          <a:p>
            <a:pPr>
              <a:defRPr/>
            </a:pPr>
            <a:fld id="{6EDCC67A-5468-7841-836D-7574FFF08A82}" type="slidenum">
              <a:rPr lang="en-US"/>
              <a:pPr>
                <a:defRPr/>
              </a:pPr>
              <a:t>‹#›</a:t>
            </a:fld>
            <a:endParaRPr lang="en-US"/>
          </a:p>
        </p:txBody>
      </p:sp>
    </p:spTree>
    <p:extLst>
      <p:ext uri="{BB962C8B-B14F-4D97-AF65-F5344CB8AC3E}">
        <p14:creationId xmlns:p14="http://schemas.microsoft.com/office/powerpoint/2010/main" val="316959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052655" y="3052654"/>
            <a:ext cx="6656294" cy="550985"/>
          </a:xfrm>
          <a:solidFill>
            <a:schemeClr val="accent1"/>
          </a:solidFill>
        </p:spPr>
        <p:txBody>
          <a:bodyPr>
            <a:normAutofit fontScale="90000"/>
          </a:bodyPr>
          <a:lstStyle>
            <a:lvl1pPr>
              <a:defRPr>
                <a:solidFill>
                  <a:schemeClr val="bg1"/>
                </a:solidFill>
                <a:latin typeface="Lato Semibold"/>
              </a:defRPr>
            </a:lvl1pPr>
          </a:lstStyle>
          <a:p>
            <a:pPr algn="r"/>
            <a:endParaRPr lang="en-US"/>
          </a:p>
        </p:txBody>
      </p:sp>
      <p:sp>
        <p:nvSpPr>
          <p:cNvPr id="7" name="Content Placeholder 2"/>
          <p:cNvSpPr>
            <a:spLocks noGrp="1"/>
          </p:cNvSpPr>
          <p:nvPr>
            <p:ph idx="1"/>
          </p:nvPr>
        </p:nvSpPr>
        <p:spPr>
          <a:xfrm>
            <a:off x="1070113" y="366190"/>
            <a:ext cx="10515600" cy="5058414"/>
          </a:xfrm>
        </p:spPr>
        <p:txBody>
          <a:bodyPr/>
          <a:lstStyle>
            <a:lvl1pPr>
              <a:defRPr>
                <a:latin typeface="Lato Light"/>
                <a:ea typeface="Lato Light"/>
                <a:cs typeface="Lato Light"/>
              </a:defRPr>
            </a:lvl1pPr>
            <a:lvl2pPr>
              <a:defRPr>
                <a:latin typeface="Lato Light"/>
                <a:ea typeface="Lato Light"/>
                <a:cs typeface="Lato Light"/>
              </a:defRPr>
            </a:lvl2pPr>
            <a:lvl3pPr>
              <a:defRPr>
                <a:latin typeface="Lato Light"/>
                <a:ea typeface="Lato Light"/>
                <a:cs typeface="Lato Light"/>
              </a:defRPr>
            </a:lvl3pPr>
            <a:lvl4pPr>
              <a:defRPr>
                <a:latin typeface="Lato Light"/>
                <a:ea typeface="Lato Light"/>
                <a:cs typeface="Lato Light"/>
              </a:defRPr>
            </a:lvl4pPr>
            <a:lvl5pPr>
              <a:defRPr>
                <a:latin typeface="Lato Light"/>
                <a:ea typeface="Lato Light"/>
                <a:cs typeface="Lat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663955"/>
            <a:ext cx="550985" cy="182881"/>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7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91C168-5AFB-5445-BAB2-9D787DE0F1EE}"/>
              </a:ext>
            </a:extLst>
          </p:cNvPr>
          <p:cNvSpPr>
            <a:spLocks noGrp="1"/>
          </p:cNvSpPr>
          <p:nvPr>
            <p:ph type="dt" sz="half" idx="10"/>
          </p:nvPr>
        </p:nvSpPr>
        <p:spPr/>
        <p:txBody>
          <a:bodyPr/>
          <a:lstStyle>
            <a:lvl1pPr>
              <a:defRPr/>
            </a:lvl1pPr>
          </a:lstStyle>
          <a:p>
            <a:pPr>
              <a:defRPr/>
            </a:pPr>
            <a:fld id="{90AE3411-C027-CF4F-B9E2-72D52C6C80FE}" type="datetimeFigureOut">
              <a:rPr lang="en-US"/>
              <a:pPr>
                <a:defRPr/>
              </a:pPr>
              <a:t>2/15/2024</a:t>
            </a:fld>
            <a:endParaRPr lang="en-US"/>
          </a:p>
        </p:txBody>
      </p:sp>
      <p:sp>
        <p:nvSpPr>
          <p:cNvPr id="5" name="Footer Placeholder 4">
            <a:extLst>
              <a:ext uri="{FF2B5EF4-FFF2-40B4-BE49-F238E27FC236}">
                <a16:creationId xmlns:a16="http://schemas.microsoft.com/office/drawing/2014/main" id="{DC197202-77BD-1A49-809A-522F4A2EB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0B3D36-38A4-2B46-AFC7-7006A1E67EFD}"/>
              </a:ext>
            </a:extLst>
          </p:cNvPr>
          <p:cNvSpPr>
            <a:spLocks noGrp="1"/>
          </p:cNvSpPr>
          <p:nvPr>
            <p:ph type="sldNum" sz="quarter" idx="12"/>
          </p:nvPr>
        </p:nvSpPr>
        <p:spPr/>
        <p:txBody>
          <a:bodyPr/>
          <a:lstStyle>
            <a:lvl1pPr>
              <a:defRPr/>
            </a:lvl1pPr>
          </a:lstStyle>
          <a:p>
            <a:pPr>
              <a:defRPr/>
            </a:pPr>
            <a:fld id="{018F7F91-0561-794B-83AE-F9C37CE1FC50}" type="slidenum">
              <a:rPr lang="en-US"/>
              <a:pPr>
                <a:defRPr/>
              </a:pPr>
              <a:t>‹#›</a:t>
            </a:fld>
            <a:endParaRPr lang="en-US"/>
          </a:p>
        </p:txBody>
      </p:sp>
    </p:spTree>
    <p:extLst>
      <p:ext uri="{BB962C8B-B14F-4D97-AF65-F5344CB8AC3E}">
        <p14:creationId xmlns:p14="http://schemas.microsoft.com/office/powerpoint/2010/main" val="11139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371D35"/>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2/15/2024</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428817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2/15/2024</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175070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FA6D5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5DE9F5-1B5E-3647-BB4B-F7F150408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rgbClr val="1A1A1A"/>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9944DE7A-1648-6940-BA39-03A6AAD4443D}"/>
              </a:ext>
            </a:extLst>
          </p:cNvPr>
          <p:cNvSpPr>
            <a:spLocks noGrp="1"/>
          </p:cNvSpPr>
          <p:nvPr>
            <p:ph type="dt" sz="half" idx="10"/>
          </p:nvPr>
        </p:nvSpPr>
        <p:spPr/>
        <p:txBody>
          <a:bodyPr/>
          <a:lstStyle>
            <a:lvl1pPr>
              <a:defRPr/>
            </a:lvl1pPr>
          </a:lstStyle>
          <a:p>
            <a:pPr>
              <a:defRPr/>
            </a:pPr>
            <a:fld id="{9B6789EF-AEAE-CC4D-8533-318489173826}" type="datetimeFigureOut">
              <a:rPr lang="en-US"/>
              <a:pPr>
                <a:defRPr/>
              </a:pPr>
              <a:t>2/15/2024</a:t>
            </a:fld>
            <a:endParaRPr lang="en-US"/>
          </a:p>
        </p:txBody>
      </p:sp>
      <p:sp>
        <p:nvSpPr>
          <p:cNvPr id="6" name="Footer Placeholder 4">
            <a:extLst>
              <a:ext uri="{FF2B5EF4-FFF2-40B4-BE49-F238E27FC236}">
                <a16:creationId xmlns:a16="http://schemas.microsoft.com/office/drawing/2014/main" id="{3371C9D4-E260-AE45-8D4F-E95B379246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B38ABF-BB75-094B-8015-DF5FA82AD2CE}"/>
              </a:ext>
            </a:extLst>
          </p:cNvPr>
          <p:cNvSpPr>
            <a:spLocks noGrp="1"/>
          </p:cNvSpPr>
          <p:nvPr>
            <p:ph type="sldNum" sz="quarter" idx="12"/>
          </p:nvPr>
        </p:nvSpPr>
        <p:spPr/>
        <p:txBody>
          <a:bodyPr/>
          <a:lstStyle>
            <a:lvl1pPr>
              <a:defRPr/>
            </a:lvl1pPr>
          </a:lstStyle>
          <a:p>
            <a:pPr>
              <a:defRPr/>
            </a:pPr>
            <a:fld id="{9E8C4008-9F1B-204E-B92B-51EE5B6E0626}" type="slidenum">
              <a:rPr lang="en-US"/>
              <a:pPr>
                <a:defRPr/>
              </a:pPr>
              <a:t>‹#›</a:t>
            </a:fld>
            <a:endParaRPr lang="en-US"/>
          </a:p>
        </p:txBody>
      </p:sp>
    </p:spTree>
    <p:extLst>
      <p:ext uri="{BB962C8B-B14F-4D97-AF65-F5344CB8AC3E}">
        <p14:creationId xmlns:p14="http://schemas.microsoft.com/office/powerpoint/2010/main" val="128298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3481648-F495-3040-A180-882A1883F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6464300"/>
            <a:ext cx="1235075"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A0138C29-3CF3-174C-9DDC-EC94C59073C8}"/>
              </a:ext>
            </a:extLst>
          </p:cNvPr>
          <p:cNvSpPr>
            <a:spLocks noGrp="1"/>
          </p:cNvSpPr>
          <p:nvPr>
            <p:ph type="dt" sz="half" idx="10"/>
          </p:nvPr>
        </p:nvSpPr>
        <p:spPr/>
        <p:txBody>
          <a:bodyPr/>
          <a:lstStyle>
            <a:lvl1pPr>
              <a:defRPr/>
            </a:lvl1pPr>
          </a:lstStyle>
          <a:p>
            <a:pPr>
              <a:defRPr/>
            </a:pPr>
            <a:fld id="{7F6D98B0-98F7-E44E-BB30-8A4DD05EC922}" type="datetimeFigureOut">
              <a:rPr lang="en-US"/>
              <a:pPr>
                <a:defRPr/>
              </a:pPr>
              <a:t>2/15/2024</a:t>
            </a:fld>
            <a:endParaRPr lang="en-US"/>
          </a:p>
        </p:txBody>
      </p:sp>
      <p:sp>
        <p:nvSpPr>
          <p:cNvPr id="6" name="Footer Placeholder 4">
            <a:extLst>
              <a:ext uri="{FF2B5EF4-FFF2-40B4-BE49-F238E27FC236}">
                <a16:creationId xmlns:a16="http://schemas.microsoft.com/office/drawing/2014/main" id="{5A515A0C-5D39-DC46-AA34-C6A7CA60FE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5CF58-5B7E-934B-A6E5-3BD89ECDCF11}"/>
              </a:ext>
            </a:extLst>
          </p:cNvPr>
          <p:cNvSpPr>
            <a:spLocks noGrp="1"/>
          </p:cNvSpPr>
          <p:nvPr>
            <p:ph type="sldNum" sz="quarter" idx="12"/>
          </p:nvPr>
        </p:nvSpPr>
        <p:spPr/>
        <p:txBody>
          <a:bodyPr/>
          <a:lstStyle>
            <a:lvl1pPr>
              <a:defRPr/>
            </a:lvl1pPr>
          </a:lstStyle>
          <a:p>
            <a:pPr>
              <a:defRPr/>
            </a:pPr>
            <a:fld id="{687016CC-2E40-6C46-891E-FD589CDE410F}" type="slidenum">
              <a:rPr lang="en-US"/>
              <a:pPr>
                <a:defRPr/>
              </a:pPr>
              <a:t>‹#›</a:t>
            </a:fld>
            <a:endParaRPr lang="en-US"/>
          </a:p>
        </p:txBody>
      </p:sp>
    </p:spTree>
    <p:extLst>
      <p:ext uri="{BB962C8B-B14F-4D97-AF65-F5344CB8AC3E}">
        <p14:creationId xmlns:p14="http://schemas.microsoft.com/office/powerpoint/2010/main" val="304838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C2EC0-FEB1-6F42-A032-E00E6623E958}"/>
              </a:ext>
            </a:extLst>
          </p:cNvPr>
          <p:cNvSpPr>
            <a:spLocks noGrp="1"/>
          </p:cNvSpPr>
          <p:nvPr>
            <p:ph type="dt" sz="half" idx="10"/>
          </p:nvPr>
        </p:nvSpPr>
        <p:spPr/>
        <p:txBody>
          <a:bodyPr/>
          <a:lstStyle>
            <a:lvl1pPr>
              <a:defRPr/>
            </a:lvl1pPr>
          </a:lstStyle>
          <a:p>
            <a:pPr>
              <a:defRPr/>
            </a:pPr>
            <a:fld id="{F8A36CE3-31FE-C741-8E7A-BBCF69998E43}" type="datetimeFigureOut">
              <a:rPr lang="en-US"/>
              <a:pPr>
                <a:defRPr/>
              </a:pPr>
              <a:t>2/15/2024</a:t>
            </a:fld>
            <a:endParaRPr lang="en-US"/>
          </a:p>
        </p:txBody>
      </p:sp>
      <p:sp>
        <p:nvSpPr>
          <p:cNvPr id="5" name="Footer Placeholder 4">
            <a:extLst>
              <a:ext uri="{FF2B5EF4-FFF2-40B4-BE49-F238E27FC236}">
                <a16:creationId xmlns:a16="http://schemas.microsoft.com/office/drawing/2014/main" id="{9DECA18A-DC31-344E-8F35-90245A09A1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CF6A8-1BBA-A44A-91A7-503AEC4616F1}"/>
              </a:ext>
            </a:extLst>
          </p:cNvPr>
          <p:cNvSpPr>
            <a:spLocks noGrp="1"/>
          </p:cNvSpPr>
          <p:nvPr>
            <p:ph type="sldNum" sz="quarter" idx="12"/>
          </p:nvPr>
        </p:nvSpPr>
        <p:spPr/>
        <p:txBody>
          <a:bodyPr/>
          <a:lstStyle>
            <a:lvl1pPr>
              <a:defRPr/>
            </a:lvl1pPr>
          </a:lstStyle>
          <a:p>
            <a:pPr>
              <a:defRPr/>
            </a:pPr>
            <a:fld id="{0E01BA22-0E5D-2342-A729-936095DC84B7}" type="slidenum">
              <a:rPr lang="en-US"/>
              <a:pPr>
                <a:defRPr/>
              </a:pPr>
              <a:t>‹#›</a:t>
            </a:fld>
            <a:endParaRPr lang="en-US"/>
          </a:p>
        </p:txBody>
      </p:sp>
    </p:spTree>
    <p:extLst>
      <p:ext uri="{BB962C8B-B14F-4D97-AF65-F5344CB8AC3E}">
        <p14:creationId xmlns:p14="http://schemas.microsoft.com/office/powerpoint/2010/main" val="9614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ABF359-F9DF-A14B-BE53-B98289B987BD}" type="datetimeFigureOut">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2/15/2024</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24E1E8-3442-9244-9F2B-FE77DA515645}"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2478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AD0D40-631A-4A4E-A339-C61E0F7626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6E1A00-5A6D-8E47-AB8E-1D99C47E5D6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AA5232-FCAC-994E-98D0-9B080B247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75B33E1-4A75-3F41-B861-E9F54E60AF7E}" type="datetimeFigureOut">
              <a:rPr lang="en-US"/>
              <a:pPr>
                <a:defRPr/>
              </a:pPr>
              <a:t>2/15/2024</a:t>
            </a:fld>
            <a:endParaRPr lang="en-US"/>
          </a:p>
        </p:txBody>
      </p:sp>
      <p:sp>
        <p:nvSpPr>
          <p:cNvPr id="5" name="Footer Placeholder 4">
            <a:extLst>
              <a:ext uri="{FF2B5EF4-FFF2-40B4-BE49-F238E27FC236}">
                <a16:creationId xmlns:a16="http://schemas.microsoft.com/office/drawing/2014/main" id="{0818BF59-E857-3949-87D2-CF1D32B02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CB4E855-7E8E-F84E-A35D-618036C4C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53032F8-E29F-7244-BAE8-15488F1EA7AB}" type="slidenum">
              <a:rPr lang="en-US"/>
              <a:pPr>
                <a:defRPr/>
              </a:pPr>
              <a:t>‹#›</a:t>
            </a:fld>
            <a:endParaRPr lang="en-US"/>
          </a:p>
        </p:txBody>
      </p:sp>
      <p:pic>
        <p:nvPicPr>
          <p:cNvPr id="1031" name="Picture 7">
            <a:extLst>
              <a:ext uri="{FF2B5EF4-FFF2-40B4-BE49-F238E27FC236}">
                <a16:creationId xmlns:a16="http://schemas.microsoft.com/office/drawing/2014/main" id="{7F173CC2-69D0-264E-87D6-21CA4FB4EE0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5907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ietechsupport@cognia.org" TargetMode="External"/><Relationship Id="rId2" Type="http://schemas.openxmlformats.org/officeDocument/2006/relationships/hyperlink" Target="http://bie.cognia.org/"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ie.cognia.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bie.onlinehelp.cognia.org/resourc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6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7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biepracticetest.cognia.org/"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bie.onlinehelp.cognia.org/"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bie.onlinehelp.cognia.org/" TargetMode="External"/><Relationship Id="rId2" Type="http://schemas.openxmlformats.org/officeDocument/2006/relationships/image" Target="../media/image109.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hyperlink" Target="https://cognia.service-now.com/com.glideapp.servicecatalog_cat_item_view.do?v=1&amp;sysparm_id=2ee88dafdb416200f6c270f5bf9619cf" TargetMode="External"/><Relationship Id="rId2" Type="http://schemas.openxmlformats.org/officeDocument/2006/relationships/hyperlink" Target="mailto:BIETechSupport@cognia.org" TargetMode="Externa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bie.cognia.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C86FEC-63B9-6745-83BE-CEC209D6E4B4}"/>
              </a:ext>
            </a:extLst>
          </p:cNvPr>
          <p:cNvSpPr/>
          <p:nvPr/>
        </p:nvSpPr>
        <p:spPr>
          <a:xfrm>
            <a:off x="0" y="5542539"/>
            <a:ext cx="12219813" cy="1315461"/>
          </a:xfrm>
          <a:prstGeom prst="rect">
            <a:avLst/>
          </a:prstGeom>
          <a:solidFill>
            <a:srgbClr val="FF6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852E6AD-5DA2-2A4A-90F5-F83A422E52B7}"/>
              </a:ext>
            </a:extLst>
          </p:cNvPr>
          <p:cNvSpPr/>
          <p:nvPr/>
        </p:nvSpPr>
        <p:spPr>
          <a:xfrm>
            <a:off x="4884857" y="4220790"/>
            <a:ext cx="2977055" cy="303293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2" name="Picture 6">
            <a:extLst>
              <a:ext uri="{FF2B5EF4-FFF2-40B4-BE49-F238E27FC236}">
                <a16:creationId xmlns:a16="http://schemas.microsoft.com/office/drawing/2014/main" id="{23C43238-0827-9846-A3AA-D1B9DE705C07}"/>
              </a:ext>
            </a:extLst>
          </p:cNvPr>
          <p:cNvPicPr>
            <a:picLocks noChangeAspect="1" noChangeArrowheads="1"/>
          </p:cNvPicPr>
          <p:nvPr/>
        </p:nvPicPr>
        <p:blipFill>
          <a:blip r:embed="rId3"/>
          <a:srcRect/>
          <a:stretch/>
        </p:blipFill>
        <p:spPr bwMode="auto">
          <a:xfrm>
            <a:off x="791884" y="661441"/>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a:extLst>
              <a:ext uri="{FF2B5EF4-FFF2-40B4-BE49-F238E27FC236}">
                <a16:creationId xmlns:a16="http://schemas.microsoft.com/office/drawing/2014/main" id="{3708EAF6-C19F-F740-BF16-81E3F1BF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411" y="4482041"/>
            <a:ext cx="2431946" cy="243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 name="Title 1">
            <a:extLst>
              <a:ext uri="{FF2B5EF4-FFF2-40B4-BE49-F238E27FC236}">
                <a16:creationId xmlns:a16="http://schemas.microsoft.com/office/drawing/2014/main" id="{635C7CEC-5EF0-B14F-B347-27DD35535CF9}"/>
              </a:ext>
            </a:extLst>
          </p:cNvPr>
          <p:cNvSpPr>
            <a:spLocks noGrp="1" noChangeArrowheads="1"/>
          </p:cNvSpPr>
          <p:nvPr>
            <p:ph type="ctrTitle"/>
          </p:nvPr>
        </p:nvSpPr>
        <p:spPr>
          <a:xfrm>
            <a:off x="857892" y="1824134"/>
            <a:ext cx="10476216" cy="1052709"/>
          </a:xfrm>
        </p:spPr>
        <p:txBody>
          <a:bodyPr anchor="t"/>
          <a:lstStyle/>
          <a:p>
            <a:r>
              <a:rPr lang="en-US" altLang="en-US" sz="6600"/>
              <a:t>Welcome! </a:t>
            </a:r>
            <a:endParaRPr lang="en-US" altLang="en-US" sz="4400"/>
          </a:p>
        </p:txBody>
      </p:sp>
      <p:pic>
        <p:nvPicPr>
          <p:cNvPr id="14" name="Picture 6">
            <a:extLst>
              <a:ext uri="{FF2B5EF4-FFF2-40B4-BE49-F238E27FC236}">
                <a16:creationId xmlns:a16="http://schemas.microsoft.com/office/drawing/2014/main" id="{1142DE26-ACC8-2A47-8D14-3D69DBBA1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0157648" y="344418"/>
            <a:ext cx="1240083" cy="124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a:extLst>
              <a:ext uri="{FF2B5EF4-FFF2-40B4-BE49-F238E27FC236}">
                <a16:creationId xmlns:a16="http://schemas.microsoft.com/office/drawing/2014/main" id="{A58A94C3-617D-5640-B1A9-CD7D4D72540A}"/>
              </a:ext>
            </a:extLst>
          </p:cNvPr>
          <p:cNvSpPr txBox="1">
            <a:spLocks noChangeArrowheads="1"/>
          </p:cNvSpPr>
          <p:nvPr/>
        </p:nvSpPr>
        <p:spPr bwMode="auto">
          <a:xfrm>
            <a:off x="-66008" y="2906250"/>
            <a:ext cx="12192000" cy="32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Clr>
                <a:srgbClr val="FA554D"/>
              </a:buClr>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500"/>
              </a:spcBef>
              <a:spcAft>
                <a:spcPct val="0"/>
              </a:spcAft>
              <a:buClr>
                <a:schemeClr val="tx2"/>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rtl="0" eaLnBrk="1" fontAlgn="base" hangingPunct="1">
              <a:lnSpc>
                <a:spcPct val="90000"/>
              </a:lnSpc>
              <a:spcBef>
                <a:spcPts val="500"/>
              </a:spcBef>
              <a:spcAft>
                <a:spcPct val="0"/>
              </a:spcAft>
              <a:buClr>
                <a:schemeClr val="tx2"/>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rtl="0" eaLnBrk="1" fontAlgn="base" hangingPunct="1">
              <a:lnSpc>
                <a:spcPct val="90000"/>
              </a:lnSpc>
              <a:spcBef>
                <a:spcPts val="500"/>
              </a:spcBef>
              <a:spcAft>
                <a:spcPct val="0"/>
              </a:spcAft>
              <a:buClr>
                <a:srgbClr val="FF554D"/>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
                <a:srgbClr val="FA554D"/>
              </a:buClr>
              <a:buSzTx/>
              <a:buFont typeface="Arial" panose="020B0604020202020204" pitchFamily="34" charset="0"/>
              <a:buNone/>
              <a:tabLst/>
              <a:defRPr/>
            </a:pPr>
            <a:r>
              <a:rPr kumimoji="0" lang="en-US" altLang="en-US" sz="2400" b="0" i="0" u="none" strike="noStrike" kern="1200" cap="none" spc="0" normalizeH="0" baseline="0" noProof="0">
                <a:ln>
                  <a:noFill/>
                </a:ln>
                <a:solidFill>
                  <a:srgbClr val="1A1A1A"/>
                </a:solidFill>
                <a:effectLst/>
                <a:uLnTx/>
                <a:uFillTx/>
                <a:latin typeface="Georgia" panose="02040502050405020303" pitchFamily="18" charset="0"/>
                <a:ea typeface="+mn-ea"/>
                <a:cs typeface="Arial" panose="020B0604020202020204" pitchFamily="34" charset="0"/>
              </a:rPr>
              <a:t>The training will begin shortly</a:t>
            </a:r>
          </a:p>
        </p:txBody>
      </p:sp>
    </p:spTree>
    <p:extLst>
      <p:ext uri="{BB962C8B-B14F-4D97-AF65-F5344CB8AC3E}">
        <p14:creationId xmlns:p14="http://schemas.microsoft.com/office/powerpoint/2010/main" val="298313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E4AA-95FF-7442-BC6B-A3D4291B888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BIE Science Assessment Online System</a:t>
            </a:r>
          </a:p>
        </p:txBody>
      </p:sp>
      <p:graphicFrame>
        <p:nvGraphicFramePr>
          <p:cNvPr id="4" name="Content Placeholder 3">
            <a:extLst>
              <a:ext uri="{FF2B5EF4-FFF2-40B4-BE49-F238E27FC236}">
                <a16:creationId xmlns:a16="http://schemas.microsoft.com/office/drawing/2014/main" id="{35AB953B-43D3-F143-8880-843D3B02239C}"/>
              </a:ext>
            </a:extLst>
          </p:cNvPr>
          <p:cNvGraphicFramePr>
            <a:graphicFrameLocks noGrp="1"/>
          </p:cNvGraphicFramePr>
          <p:nvPr>
            <p:ph idx="1"/>
            <p:extLst>
              <p:ext uri="{D42A27DB-BD31-4B8C-83A1-F6EECF244321}">
                <p14:modId xmlns:p14="http://schemas.microsoft.com/office/powerpoint/2010/main" val="4096190131"/>
              </p:ext>
            </p:extLst>
          </p:nvPr>
        </p:nvGraphicFramePr>
        <p:xfrm>
          <a:off x="182218" y="1054930"/>
          <a:ext cx="11844130" cy="538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509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Preparation Process</a:t>
            </a:r>
          </a:p>
        </p:txBody>
      </p:sp>
      <p:sp>
        <p:nvSpPr>
          <p:cNvPr id="5" name="TextBox 4">
            <a:extLst>
              <a:ext uri="{FF2B5EF4-FFF2-40B4-BE49-F238E27FC236}">
                <a16:creationId xmlns:a16="http://schemas.microsoft.com/office/drawing/2014/main" id="{1E020CE4-367A-4BE1-8F07-35077FCCF8CA}"/>
              </a:ext>
            </a:extLst>
          </p:cNvPr>
          <p:cNvSpPr txBox="1"/>
          <p:nvPr/>
        </p:nvSpPr>
        <p:spPr>
          <a:xfrm>
            <a:off x="487636" y="1168324"/>
            <a:ext cx="4829841" cy="1415772"/>
          </a:xfrm>
          <a:prstGeom prst="rect">
            <a:avLst/>
          </a:prstGeom>
          <a:noFill/>
        </p:spPr>
        <p:txBody>
          <a:bodyPr wrap="squar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ITC</a:t>
            </a:r>
          </a:p>
          <a:p>
            <a:pPr marL="342900" indent="-342900">
              <a:buAutoNum type="arabicPeriod"/>
            </a:pPr>
            <a:r>
              <a:rPr lang="en-US" dirty="0">
                <a:latin typeface="Arial" panose="020B0604020202020204" pitchFamily="34" charset="0"/>
                <a:cs typeface="Arial" panose="020B0604020202020204" pitchFamily="34" charset="0"/>
              </a:rPr>
              <a:t>Download and install kiosks/apps (optional)</a:t>
            </a:r>
          </a:p>
          <a:p>
            <a:pPr marL="342900" indent="-342900">
              <a:buAutoNum type="arabicPeriod"/>
            </a:pPr>
            <a:r>
              <a:rPr lang="en-US" dirty="0">
                <a:latin typeface="Arial" panose="020B0604020202020204" pitchFamily="34" charset="0"/>
                <a:cs typeface="Arial" panose="020B0604020202020204" pitchFamily="34" charset="0"/>
              </a:rPr>
              <a:t>Complete Site Readiness Test</a:t>
            </a:r>
          </a:p>
        </p:txBody>
      </p:sp>
      <p:pic>
        <p:nvPicPr>
          <p:cNvPr id="6" name="Picture 5">
            <a:extLst>
              <a:ext uri="{FF2B5EF4-FFF2-40B4-BE49-F238E27FC236}">
                <a16:creationId xmlns:a16="http://schemas.microsoft.com/office/drawing/2014/main" id="{F2E36EE0-5A8B-4314-8087-581C41E785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335" y="1296447"/>
            <a:ext cx="403473" cy="355459"/>
          </a:xfrm>
          <a:prstGeom prst="rect">
            <a:avLst/>
          </a:prstGeom>
        </p:spPr>
      </p:pic>
      <p:sp>
        <p:nvSpPr>
          <p:cNvPr id="7" name="TextBox 6">
            <a:extLst>
              <a:ext uri="{FF2B5EF4-FFF2-40B4-BE49-F238E27FC236}">
                <a16:creationId xmlns:a16="http://schemas.microsoft.com/office/drawing/2014/main" id="{93A597A8-E4BF-4495-8DE4-D88D160AD205}"/>
              </a:ext>
            </a:extLst>
          </p:cNvPr>
          <p:cNvSpPr txBox="1"/>
          <p:nvPr/>
        </p:nvSpPr>
        <p:spPr>
          <a:xfrm>
            <a:off x="6916731" y="919301"/>
            <a:ext cx="5135217" cy="1692771"/>
          </a:xfrm>
          <a:prstGeom prst="rect">
            <a:avLst/>
          </a:prstGeom>
          <a:noFill/>
        </p:spPr>
        <p:txBody>
          <a:bodyPr wrap="squar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a:t>
            </a:r>
            <a:r>
              <a:rPr lang="en-US" sz="20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42900" indent="-342900">
              <a:buAutoNum type="arabicPeriod"/>
            </a:pPr>
            <a:r>
              <a:rPr lang="en-US">
                <a:latin typeface="Arial" panose="020B0604020202020204" pitchFamily="34" charset="0"/>
                <a:cs typeface="Arial" panose="020B0604020202020204" pitchFamily="34" charset="0"/>
              </a:rPr>
              <a:t>Create user accounts</a:t>
            </a:r>
          </a:p>
          <a:p>
            <a:pPr marL="342900" indent="-342900">
              <a:buAutoNum type="arabicPeriod"/>
            </a:pPr>
            <a:r>
              <a:rPr lang="en-US">
                <a:latin typeface="Arial" panose="020B0604020202020204" pitchFamily="34" charset="0"/>
                <a:cs typeface="Arial" panose="020B0604020202020204" pitchFamily="34" charset="0"/>
              </a:rPr>
              <a:t>Add/edit/transfer students</a:t>
            </a:r>
          </a:p>
          <a:p>
            <a:pPr marL="342900" indent="-342900">
              <a:buAutoNum type="arabicPeriod"/>
            </a:pPr>
            <a:r>
              <a:rPr lang="en-US">
                <a:latin typeface="Arial" panose="020B0604020202020204" pitchFamily="34" charset="0"/>
                <a:cs typeface="Arial" panose="020B0604020202020204" pitchFamily="34" charset="0"/>
              </a:rPr>
              <a:t>Assign accessibility features &amp; accommodations</a:t>
            </a:r>
          </a:p>
        </p:txBody>
      </p:sp>
      <p:pic>
        <p:nvPicPr>
          <p:cNvPr id="8" name="Picture 7">
            <a:extLst>
              <a:ext uri="{FF2B5EF4-FFF2-40B4-BE49-F238E27FC236}">
                <a16:creationId xmlns:a16="http://schemas.microsoft.com/office/drawing/2014/main" id="{AF50483D-61A8-4C5D-8CCF-A4202CC1C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8769" y="1048660"/>
            <a:ext cx="403473" cy="355459"/>
          </a:xfrm>
          <a:prstGeom prst="rect">
            <a:avLst/>
          </a:prstGeom>
        </p:spPr>
      </p:pic>
      <p:sp>
        <p:nvSpPr>
          <p:cNvPr id="9" name="TextBox 8">
            <a:extLst>
              <a:ext uri="{FF2B5EF4-FFF2-40B4-BE49-F238E27FC236}">
                <a16:creationId xmlns:a16="http://schemas.microsoft.com/office/drawing/2014/main" id="{B199F424-3701-40BD-9BF0-75FAD4BCE009}"/>
              </a:ext>
            </a:extLst>
          </p:cNvPr>
          <p:cNvSpPr txBox="1"/>
          <p:nvPr/>
        </p:nvSpPr>
        <p:spPr>
          <a:xfrm>
            <a:off x="4070560" y="2410662"/>
            <a:ext cx="3536530" cy="1415772"/>
          </a:xfrm>
          <a:prstGeom prst="rect">
            <a:avLst/>
          </a:prstGeom>
          <a:noFill/>
        </p:spPr>
        <p:txBody>
          <a:bodyPr wrap="squar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STC/TA</a:t>
            </a:r>
            <a:endParaRPr lang="en-US">
              <a:latin typeface="Arial" panose="020B0604020202020204" pitchFamily="34" charset="0"/>
              <a:cs typeface="Arial" panose="020B0604020202020204" pitchFamily="34" charset="0"/>
            </a:endParaRPr>
          </a:p>
          <a:p>
            <a:pPr marL="342900" indent="-342900">
              <a:buAutoNum type="arabicPeriod"/>
            </a:pPr>
            <a:r>
              <a:rPr lang="en-US">
                <a:latin typeface="Arial" panose="020B0604020202020204" pitchFamily="34" charset="0"/>
                <a:cs typeface="Arial" panose="020B0604020202020204" pitchFamily="34" charset="0"/>
              </a:rPr>
              <a:t>Create classes</a:t>
            </a:r>
          </a:p>
          <a:p>
            <a:pPr marL="342900" indent="-342900">
              <a:buAutoNum type="arabicPeriod"/>
            </a:pPr>
            <a:r>
              <a:rPr lang="en-US">
                <a:latin typeface="Arial" panose="020B0604020202020204" pitchFamily="34" charset="0"/>
                <a:cs typeface="Arial" panose="020B0604020202020204" pitchFamily="34" charset="0"/>
              </a:rPr>
              <a:t>Schedule classes for test</a:t>
            </a:r>
          </a:p>
          <a:p>
            <a:pPr marL="342900" indent="-342900">
              <a:buAutoNum type="arabicPeriod"/>
            </a:pPr>
            <a:r>
              <a:rPr lang="en-US">
                <a:latin typeface="Arial" panose="020B0604020202020204" pitchFamily="34" charset="0"/>
                <a:cs typeface="Arial" panose="020B0604020202020204" pitchFamily="34" charset="0"/>
              </a:rPr>
              <a:t>Print/distribute log-in tickets</a:t>
            </a:r>
          </a:p>
        </p:txBody>
      </p:sp>
      <p:pic>
        <p:nvPicPr>
          <p:cNvPr id="10" name="Picture 9">
            <a:extLst>
              <a:ext uri="{FF2B5EF4-FFF2-40B4-BE49-F238E27FC236}">
                <a16:creationId xmlns:a16="http://schemas.microsoft.com/office/drawing/2014/main" id="{16D40065-B0EF-4226-8005-DDDA232BD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7088" y="2503975"/>
            <a:ext cx="403473" cy="355459"/>
          </a:xfrm>
          <a:prstGeom prst="rect">
            <a:avLst/>
          </a:prstGeom>
        </p:spPr>
      </p:pic>
      <p:sp>
        <p:nvSpPr>
          <p:cNvPr id="12" name="TextBox 11">
            <a:extLst>
              <a:ext uri="{FF2B5EF4-FFF2-40B4-BE49-F238E27FC236}">
                <a16:creationId xmlns:a16="http://schemas.microsoft.com/office/drawing/2014/main" id="{D6F7DBD4-DEC6-40D9-8A19-B3E4A77E2B64}"/>
              </a:ext>
            </a:extLst>
          </p:cNvPr>
          <p:cNvSpPr txBox="1"/>
          <p:nvPr/>
        </p:nvSpPr>
        <p:spPr>
          <a:xfrm>
            <a:off x="487636" y="4249938"/>
            <a:ext cx="3031599" cy="1138773"/>
          </a:xfrm>
          <a:prstGeom prst="rect">
            <a:avLst/>
          </a:prstGeom>
          <a:noFill/>
        </p:spPr>
        <p:txBody>
          <a:bodyPr wrap="non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Students</a:t>
            </a:r>
          </a:p>
          <a:p>
            <a:pPr marL="342900" indent="-342900">
              <a:buAutoNum type="arabicPeriod"/>
            </a:pPr>
            <a:r>
              <a:rPr lang="en-US">
                <a:latin typeface="Arial" panose="020B0604020202020204" pitchFamily="34" charset="0"/>
                <a:cs typeface="Arial" panose="020B0604020202020204" pitchFamily="34" charset="0"/>
              </a:rPr>
              <a:t>Launch kiosk or browser</a:t>
            </a:r>
          </a:p>
          <a:p>
            <a:pPr marL="342900" indent="-342900">
              <a:buAutoNum type="arabicPeriod"/>
            </a:pPr>
            <a:r>
              <a:rPr lang="en-US">
                <a:latin typeface="Arial" panose="020B0604020202020204" pitchFamily="34" charset="0"/>
                <a:cs typeface="Arial" panose="020B0604020202020204" pitchFamily="34" charset="0"/>
              </a:rPr>
              <a:t>Log-in and test</a:t>
            </a:r>
          </a:p>
        </p:txBody>
      </p:sp>
      <p:pic>
        <p:nvPicPr>
          <p:cNvPr id="14" name="Picture 13">
            <a:extLst>
              <a:ext uri="{FF2B5EF4-FFF2-40B4-BE49-F238E27FC236}">
                <a16:creationId xmlns:a16="http://schemas.microsoft.com/office/drawing/2014/main" id="{8CF4E664-CB2C-4307-A826-09226A709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3794" y="4331565"/>
            <a:ext cx="434357" cy="414822"/>
          </a:xfrm>
          <a:prstGeom prst="rect">
            <a:avLst/>
          </a:prstGeom>
        </p:spPr>
      </p:pic>
      <p:sp>
        <p:nvSpPr>
          <p:cNvPr id="15" name="TextBox 14">
            <a:extLst>
              <a:ext uri="{FF2B5EF4-FFF2-40B4-BE49-F238E27FC236}">
                <a16:creationId xmlns:a16="http://schemas.microsoft.com/office/drawing/2014/main" id="{D5FD1DA7-DF3C-47FC-8792-10075CB5EC4F}"/>
              </a:ext>
            </a:extLst>
          </p:cNvPr>
          <p:cNvSpPr txBox="1"/>
          <p:nvPr/>
        </p:nvSpPr>
        <p:spPr>
          <a:xfrm>
            <a:off x="3098510" y="5225437"/>
            <a:ext cx="2133918"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After testing…</a:t>
            </a:r>
          </a:p>
        </p:txBody>
      </p:sp>
      <p:sp>
        <p:nvSpPr>
          <p:cNvPr id="16" name="TextBox 15">
            <a:extLst>
              <a:ext uri="{FF2B5EF4-FFF2-40B4-BE49-F238E27FC236}">
                <a16:creationId xmlns:a16="http://schemas.microsoft.com/office/drawing/2014/main" id="{B67DAC48-FF91-4384-9F91-AF68A4FF2F6A}"/>
              </a:ext>
            </a:extLst>
          </p:cNvPr>
          <p:cNvSpPr txBox="1"/>
          <p:nvPr/>
        </p:nvSpPr>
        <p:spPr>
          <a:xfrm>
            <a:off x="6668586" y="4746387"/>
            <a:ext cx="5383362" cy="1415772"/>
          </a:xfrm>
          <a:prstGeom prst="rect">
            <a:avLst/>
          </a:prstGeom>
          <a:noFill/>
        </p:spPr>
        <p:txBody>
          <a:bodyPr wrap="squar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 </a:t>
            </a:r>
          </a:p>
          <a:p>
            <a:pPr marL="342900" indent="-342900">
              <a:buAutoNum type="arabicPeriod"/>
            </a:pPr>
            <a:r>
              <a:rPr lang="en-US">
                <a:latin typeface="Arial" panose="020B0604020202020204" pitchFamily="34" charset="0"/>
                <a:cs typeface="Arial" panose="020B0604020202020204" pitchFamily="34" charset="0"/>
              </a:rPr>
              <a:t>Update test report codes and student records as needed</a:t>
            </a:r>
          </a:p>
          <a:p>
            <a:pPr marL="342900" indent="-342900">
              <a:buAutoNum type="arabicPeriod"/>
            </a:pPr>
            <a:r>
              <a:rPr lang="en-US">
                <a:latin typeface="Arial" panose="020B0604020202020204" pitchFamily="34" charset="0"/>
                <a:cs typeface="Arial" panose="020B0604020202020204" pitchFamily="34" charset="0"/>
              </a:rPr>
              <a:t>View results in Data Interaction (later this year)</a:t>
            </a:r>
          </a:p>
        </p:txBody>
      </p:sp>
      <p:pic>
        <p:nvPicPr>
          <p:cNvPr id="17" name="Picture 16">
            <a:extLst>
              <a:ext uri="{FF2B5EF4-FFF2-40B4-BE49-F238E27FC236}">
                <a16:creationId xmlns:a16="http://schemas.microsoft.com/office/drawing/2014/main" id="{6CCAB65E-1510-4344-A020-F2EC4943E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665" y="4819324"/>
            <a:ext cx="403474" cy="355459"/>
          </a:xfrm>
          <a:prstGeom prst="rect">
            <a:avLst/>
          </a:prstGeom>
        </p:spPr>
      </p:pic>
      <p:cxnSp>
        <p:nvCxnSpPr>
          <p:cNvPr id="35" name="Straight Arrow Connector 34">
            <a:extLst>
              <a:ext uri="{FF2B5EF4-FFF2-40B4-BE49-F238E27FC236}">
                <a16:creationId xmlns:a16="http://schemas.microsoft.com/office/drawing/2014/main" id="{5D72E008-68A1-4134-AE2B-4EA82249D75A}"/>
              </a:ext>
            </a:extLst>
          </p:cNvPr>
          <p:cNvCxnSpPr>
            <a:cxnSpLocks/>
          </p:cNvCxnSpPr>
          <p:nvPr/>
        </p:nvCxnSpPr>
        <p:spPr>
          <a:xfrm>
            <a:off x="1457644" y="2681704"/>
            <a:ext cx="0" cy="1570822"/>
          </a:xfrm>
          <a:prstGeom prst="straightConnector1">
            <a:avLst/>
          </a:prstGeom>
          <a:ln w="38100">
            <a:solidFill>
              <a:srgbClr val="005789"/>
            </a:solidFill>
            <a:tailEnd type="triangle"/>
          </a:ln>
        </p:spPr>
        <p:style>
          <a:lnRef idx="3">
            <a:schemeClr val="accent1"/>
          </a:lnRef>
          <a:fillRef idx="0">
            <a:schemeClr val="accent1"/>
          </a:fillRef>
          <a:effectRef idx="2">
            <a:schemeClr val="accent1"/>
          </a:effectRef>
          <a:fontRef idx="minor">
            <a:schemeClr val="tx1"/>
          </a:fontRef>
        </p:style>
      </p:cxnSp>
      <p:cxnSp>
        <p:nvCxnSpPr>
          <p:cNvPr id="39" name="Connector: Elbow 38">
            <a:extLst>
              <a:ext uri="{FF2B5EF4-FFF2-40B4-BE49-F238E27FC236}">
                <a16:creationId xmlns:a16="http://schemas.microsoft.com/office/drawing/2014/main" id="{4F710AC5-8B8C-467F-8568-6E376F41889C}"/>
              </a:ext>
            </a:extLst>
          </p:cNvPr>
          <p:cNvCxnSpPr>
            <a:cxnSpLocks/>
          </p:cNvCxnSpPr>
          <p:nvPr/>
        </p:nvCxnSpPr>
        <p:spPr>
          <a:xfrm rot="10800000" flipV="1">
            <a:off x="5317477" y="1867744"/>
            <a:ext cx="1527636" cy="598827"/>
          </a:xfrm>
          <a:prstGeom prst="bentConnector3">
            <a:avLst>
              <a:gd name="adj1" fmla="val 9998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301BC6FC-7E4D-469A-928D-9418252C807B}"/>
              </a:ext>
            </a:extLst>
          </p:cNvPr>
          <p:cNvCxnSpPr>
            <a:cxnSpLocks/>
          </p:cNvCxnSpPr>
          <p:nvPr/>
        </p:nvCxnSpPr>
        <p:spPr>
          <a:xfrm rot="10800000" flipV="1">
            <a:off x="2935114" y="3849827"/>
            <a:ext cx="2536969" cy="805397"/>
          </a:xfrm>
          <a:prstGeom prst="bentConnector3">
            <a:avLst>
              <a:gd name="adj1" fmla="val 8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79708BC2-F06F-47C1-BC40-7F057544B978}"/>
              </a:ext>
            </a:extLst>
          </p:cNvPr>
          <p:cNvCxnSpPr>
            <a:cxnSpLocks/>
          </p:cNvCxnSpPr>
          <p:nvPr/>
        </p:nvCxnSpPr>
        <p:spPr>
          <a:xfrm flipV="1">
            <a:off x="5206527" y="5262841"/>
            <a:ext cx="1442552" cy="25116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0430570C-FB54-3FAD-0767-FE1BF169AAB0}"/>
              </a:ext>
            </a:extLst>
          </p:cNvPr>
          <p:cNvCxnSpPr>
            <a:cxnSpLocks/>
            <a:stCxn id="12" idx="2"/>
            <a:endCxn id="15" idx="1"/>
          </p:cNvCxnSpPr>
          <p:nvPr/>
        </p:nvCxnSpPr>
        <p:spPr>
          <a:xfrm rot="16200000" flipH="1">
            <a:off x="2517194" y="4874953"/>
            <a:ext cx="67559" cy="109507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427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Portal Access</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a:xfrm>
            <a:off x="838200" y="1035424"/>
            <a:ext cx="10515600" cy="5519200"/>
          </a:xfrm>
        </p:spPr>
        <p:txBody>
          <a:bodyPr>
            <a:normAutofit/>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Access</a:t>
            </a:r>
          </a:p>
          <a:p>
            <a:r>
              <a:rPr lang="en-US" sz="2400" dirty="0">
                <a:latin typeface="Arial" panose="020B0604020202020204" pitchFamily="34" charset="0"/>
                <a:ea typeface="Lato Semibold" panose="020F0502020204030203" pitchFamily="34" charset="0"/>
                <a:cs typeface="Arial" panose="020B0604020202020204" pitchFamily="34" charset="0"/>
                <a:hlinkClick r:id="rId2"/>
              </a:rPr>
              <a:t>http://bie.cognia.org</a:t>
            </a:r>
            <a:r>
              <a:rPr lang="en-US" sz="2400" dirty="0">
                <a:latin typeface="Arial" panose="020B0604020202020204" pitchFamily="34" charset="0"/>
                <a:ea typeface="Lato Semibold" panose="020F0502020204030203" pitchFamily="34" charset="0"/>
                <a:cs typeface="Arial" panose="020B0604020202020204" pitchFamily="34" charset="0"/>
              </a:rPr>
              <a:t> </a:t>
            </a:r>
          </a:p>
          <a:p>
            <a:r>
              <a:rPr lang="en-US" sz="2400" dirty="0">
                <a:latin typeface="Arial" panose="020B0604020202020204" pitchFamily="34" charset="0"/>
                <a:ea typeface="Lato Semibold" panose="020F0502020204030203" pitchFamily="34" charset="0"/>
                <a:cs typeface="Arial" panose="020B0604020202020204" pitchFamily="34" charset="0"/>
              </a:rPr>
              <a:t>Open all year, previous accounts can be used this year</a:t>
            </a:r>
          </a:p>
          <a:p>
            <a:r>
              <a:rPr lang="en-US" sz="2400" dirty="0">
                <a:latin typeface="Arial" panose="020B0604020202020204" pitchFamily="34" charset="0"/>
                <a:ea typeface="Lato Semibold" panose="020F0502020204030203" pitchFamily="34" charset="0"/>
                <a:cs typeface="Arial" panose="020B0604020202020204" pitchFamily="34" charset="0"/>
              </a:rPr>
              <a:t>For new School Test Coordinators (STCs), accounts will be created by BIE (Aurelia Shorty will create accounts for STCs).</a:t>
            </a:r>
          </a:p>
          <a:p>
            <a:pPr lvl="1"/>
            <a:r>
              <a:rPr lang="en-US" sz="2000" dirty="0">
                <a:latin typeface="Arial" panose="020B0604020202020204" pitchFamily="34" charset="0"/>
                <a:ea typeface="Lato Semibold" panose="020F0502020204030203" pitchFamily="34" charset="0"/>
                <a:cs typeface="Arial" panose="020B0604020202020204" pitchFamily="34" charset="0"/>
              </a:rPr>
              <a:t>STCs will create all new portal user accounts</a:t>
            </a:r>
          </a:p>
          <a:p>
            <a:pPr lvl="1"/>
            <a:r>
              <a:rPr lang="en-US" sz="2000" dirty="0">
                <a:latin typeface="Arial" panose="020B0604020202020204" pitchFamily="34" charset="0"/>
                <a:ea typeface="Lato Semibold" panose="020F0502020204030203" pitchFamily="34" charset="0"/>
                <a:cs typeface="Arial" panose="020B0604020202020204" pitchFamily="34" charset="0"/>
              </a:rPr>
              <a:t>Usernames must be unique </a:t>
            </a:r>
          </a:p>
          <a:p>
            <a:pPr lvl="1"/>
            <a:r>
              <a:rPr lang="en-US" sz="2000" dirty="0">
                <a:latin typeface="Arial" panose="020B0604020202020204" pitchFamily="34" charset="0"/>
                <a:ea typeface="Lato Semibold" panose="020F0502020204030203" pitchFamily="34" charset="0"/>
                <a:cs typeface="Arial" panose="020B0604020202020204" pitchFamily="34" charset="0"/>
              </a:rPr>
              <a:t>Your email address controls your account</a:t>
            </a:r>
          </a:p>
          <a:p>
            <a:pPr lvl="1"/>
            <a:r>
              <a:rPr lang="en-US" sz="2000" dirty="0">
                <a:latin typeface="Arial" panose="020B0604020202020204" pitchFamily="34" charset="0"/>
                <a:ea typeface="Lato Semibold" panose="020F0502020204030203" pitchFamily="34" charset="0"/>
                <a:cs typeface="Arial" panose="020B0604020202020204" pitchFamily="34" charset="0"/>
              </a:rPr>
              <a:t>New users will receive two automated emails, one with username and one with temporary password from </a:t>
            </a:r>
            <a:r>
              <a:rPr lang="en-US" sz="2000" dirty="0">
                <a:latin typeface="Arial" panose="020B0604020202020204" pitchFamily="34" charset="0"/>
                <a:ea typeface="Lato Semibold" panose="020F0502020204030203" pitchFamily="34" charset="0"/>
                <a:cs typeface="Arial" panose="020B0604020202020204" pitchFamily="34" charset="0"/>
                <a:hlinkClick r:id="rId3"/>
              </a:rPr>
              <a:t>bietechsupport@cognia.org</a:t>
            </a:r>
            <a:endParaRPr lang="en-US" sz="2400" dirty="0">
              <a:latin typeface="Arial" panose="020B0604020202020204" pitchFamily="34" charset="0"/>
              <a:ea typeface="Lato Semibold" panose="020F0502020204030203" pitchFamily="34" charset="0"/>
              <a:cs typeface="Arial" panose="020B0604020202020204" pitchFamily="34" charset="0"/>
            </a:endParaRPr>
          </a:p>
          <a:p>
            <a:r>
              <a:rPr lang="en-US" sz="2400" dirty="0">
                <a:latin typeface="Arial" panose="020B0604020202020204" pitchFamily="34" charset="0"/>
                <a:ea typeface="Lato Semibold" panose="020F0502020204030203" pitchFamily="34" charset="0"/>
                <a:cs typeface="Arial" panose="020B0604020202020204" pitchFamily="34" charset="0"/>
              </a:rPr>
              <a:t>When an account is deactivated or reactivated, the user will receive an email</a:t>
            </a:r>
          </a:p>
          <a:p>
            <a:r>
              <a:rPr lang="en-US" sz="2400" dirty="0">
                <a:solidFill>
                  <a:srgbClr val="FF0000"/>
                </a:solidFill>
                <a:latin typeface="Arial" panose="020B0604020202020204" pitchFamily="34" charset="0"/>
                <a:ea typeface="Lato Semibold" panose="020F0502020204030203" pitchFamily="34" charset="0"/>
                <a:cs typeface="Arial" panose="020B0604020202020204" pitchFamily="34" charset="0"/>
              </a:rPr>
              <a:t>STCs should periodically audit and deactivate used accounts</a:t>
            </a:r>
          </a:p>
          <a:p>
            <a:pPr marL="0" indent="0">
              <a:buNone/>
            </a:pPr>
            <a:endParaRPr lang="en-US" sz="2400" b="1" dirty="0">
              <a:latin typeface="Lato Semibold" panose="020F0502020204030203" pitchFamily="34" charset="0"/>
              <a:ea typeface="Lato Semibold" panose="020F0502020204030203" pitchFamily="34" charset="0"/>
              <a:cs typeface="Lato Semibold" panose="020F0502020204030203" pitchFamily="34" charset="0"/>
            </a:endParaRPr>
          </a:p>
          <a:p>
            <a:endParaRPr lang="en-US" sz="3200" b="1"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5" name="Picture 4">
            <a:extLst>
              <a:ext uri="{FF2B5EF4-FFF2-40B4-BE49-F238E27FC236}">
                <a16:creationId xmlns:a16="http://schemas.microsoft.com/office/drawing/2014/main" id="{60BA42CA-06FF-485C-AE46-E5C78ECB8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6099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B17C-8A4B-4CB0-B349-6D7D6F15F35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User Roles</a:t>
            </a:r>
          </a:p>
        </p:txBody>
      </p:sp>
      <p:graphicFrame>
        <p:nvGraphicFramePr>
          <p:cNvPr id="5" name="Table 4">
            <a:extLst>
              <a:ext uri="{FF2B5EF4-FFF2-40B4-BE49-F238E27FC236}">
                <a16:creationId xmlns:a16="http://schemas.microsoft.com/office/drawing/2014/main" id="{1EE2A941-008B-48B9-B57D-39F97A586469}"/>
              </a:ext>
            </a:extLst>
          </p:cNvPr>
          <p:cNvGraphicFramePr>
            <a:graphicFrameLocks noGrp="1"/>
          </p:cNvGraphicFramePr>
          <p:nvPr>
            <p:extLst>
              <p:ext uri="{D42A27DB-BD31-4B8C-83A1-F6EECF244321}">
                <p14:modId xmlns:p14="http://schemas.microsoft.com/office/powerpoint/2010/main" val="1748517477"/>
              </p:ext>
            </p:extLst>
          </p:nvPr>
        </p:nvGraphicFramePr>
        <p:xfrm>
          <a:off x="644563" y="110319"/>
          <a:ext cx="11330304" cy="6253691"/>
        </p:xfrm>
        <a:graphic>
          <a:graphicData uri="http://schemas.openxmlformats.org/drawingml/2006/table">
            <a:tbl>
              <a:tblPr firstRow="1" bandRow="1">
                <a:tableStyleId>{69012ECD-51FC-41F1-AA8D-1B2483CD663E}</a:tableStyleId>
              </a:tblPr>
              <a:tblGrid>
                <a:gridCol w="4190084">
                  <a:extLst>
                    <a:ext uri="{9D8B030D-6E8A-4147-A177-3AD203B41FA5}">
                      <a16:colId xmlns:a16="http://schemas.microsoft.com/office/drawing/2014/main" val="127228142"/>
                    </a:ext>
                  </a:extLst>
                </a:gridCol>
                <a:gridCol w="7140220">
                  <a:extLst>
                    <a:ext uri="{9D8B030D-6E8A-4147-A177-3AD203B41FA5}">
                      <a16:colId xmlns:a16="http://schemas.microsoft.com/office/drawing/2014/main" val="3496183922"/>
                    </a:ext>
                  </a:extLst>
                </a:gridCol>
              </a:tblGrid>
              <a:tr h="353912">
                <a:tc>
                  <a:txBody>
                    <a:bodyPr/>
                    <a:lstStyle/>
                    <a:p>
                      <a:r>
                        <a:rPr lang="en-US" sz="1800" b="0" dirty="0">
                          <a:latin typeface="Arial" panose="020B0604020202020204" pitchFamily="34" charset="0"/>
                          <a:ea typeface="Lato Semibold" panose="020F0502020204030203" pitchFamily="34" charset="0"/>
                          <a:cs typeface="Arial" panose="020B0604020202020204" pitchFamily="34" charset="0"/>
                        </a:rPr>
                        <a:t>User 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a:latin typeface="Arial" panose="020B0604020202020204" pitchFamily="34" charset="0"/>
                          <a:ea typeface="Lato Semibold" panose="020F0502020204030203" pitchFamily="34" charset="0"/>
                          <a:cs typeface="Arial" panose="020B0604020202020204" pitchFamily="34" charset="0"/>
                        </a:rPr>
                        <a:t>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43915"/>
                  </a:ext>
                </a:extLst>
              </a:tr>
              <a:tr h="2400763">
                <a:tc>
                  <a:txBody>
                    <a:bodyPr/>
                    <a:lstStyle/>
                    <a:p>
                      <a:r>
                        <a:rPr lang="en-US" sz="1600" b="0" dirty="0">
                          <a:latin typeface="Arial" panose="020B0604020202020204" pitchFamily="34" charset="0"/>
                          <a:cs typeface="Arial" panose="020B0604020202020204" pitchFamily="34" charset="0"/>
                        </a:rPr>
                        <a:t>School Test Coordinator (STC)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1600" b="0" dirty="0">
                          <a:latin typeface="Arial" panose="020B0604020202020204" pitchFamily="34" charset="0"/>
                          <a:cs typeface="Arial" panose="020B0604020202020204" pitchFamily="34" charset="0"/>
                        </a:rPr>
                        <a:t>Manage Users (add, edit, or deactivate)</a:t>
                      </a:r>
                    </a:p>
                    <a:p>
                      <a:pPr marL="285750" indent="-285750">
                        <a:buFont typeface="Arial" charset="0"/>
                        <a:buChar char="•"/>
                      </a:pPr>
                      <a:r>
                        <a:rPr lang="en-US" sz="1600" b="0" dirty="0">
                          <a:latin typeface="Arial" panose="020B0604020202020204" pitchFamily="34" charset="0"/>
                          <a:cs typeface="Arial" panose="020B0604020202020204" pitchFamily="34" charset="0"/>
                        </a:rPr>
                        <a:t>Access proctor password</a:t>
                      </a:r>
                    </a:p>
                    <a:p>
                      <a:pPr marL="285750" indent="-285750">
                        <a:buFont typeface="Arial" charset="0"/>
                        <a:buChar char="•"/>
                      </a:pPr>
                      <a:r>
                        <a:rPr lang="en-US" sz="1600" b="0" dirty="0">
                          <a:latin typeface="Arial" panose="020B0604020202020204" pitchFamily="34" charset="0"/>
                          <a:cs typeface="Arial" panose="020B0604020202020204" pitchFamily="34" charset="0"/>
                        </a:rPr>
                        <a:t>Edit student information &amp; assign</a:t>
                      </a:r>
                      <a:r>
                        <a:rPr lang="en-US" sz="1600" b="0" baseline="0" dirty="0">
                          <a:latin typeface="Arial" panose="020B0604020202020204" pitchFamily="34" charset="0"/>
                          <a:cs typeface="Arial" panose="020B0604020202020204" pitchFamily="34" charset="0"/>
                        </a:rPr>
                        <a:t> student accommodations</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Create, edit, and delete classes</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Schedule test sessions &amp; print logins</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Manage &amp; monitor test sessions</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Assign test report code</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Prepare IT network for student testing if there is no IT Coordinator</a:t>
                      </a:r>
                      <a:endParaRPr lang="en-US"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011081"/>
                  </a:ext>
                </a:extLst>
              </a:tr>
              <a:tr h="784413">
                <a:tc>
                  <a:txBody>
                    <a:bodyPr/>
                    <a:lstStyle/>
                    <a:p>
                      <a:r>
                        <a:rPr lang="en-US" sz="1600" b="0" dirty="0">
                          <a:latin typeface="Arial" panose="020B0604020202020204" pitchFamily="34" charset="0"/>
                          <a:cs typeface="Arial" panose="020B0604020202020204" pitchFamily="34" charset="0"/>
                        </a:rPr>
                        <a:t>IT Coordinator (ITC)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Prepare IT network for student testing</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Conduct Site Readiness testing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392891"/>
                  </a:ext>
                </a:extLst>
              </a:tr>
              <a:tr h="1976011">
                <a:tc>
                  <a:txBody>
                    <a:bodyPr/>
                    <a:lstStyle/>
                    <a:p>
                      <a:r>
                        <a:rPr lang="en-US" sz="1600" b="0">
                          <a:latin typeface="Arial" panose="020B0604020202020204" pitchFamily="34" charset="0"/>
                          <a:cs typeface="Arial" panose="020B0604020202020204" pitchFamily="34" charset="0"/>
                        </a:rPr>
                        <a:t>Test Administrator (TA)</a:t>
                      </a:r>
                    </a:p>
                    <a:p>
                      <a:r>
                        <a:rPr lang="en-US" sz="1600" b="0">
                          <a:latin typeface="Arial" panose="020B0604020202020204" pitchFamily="34" charset="0"/>
                          <a:cs typeface="Arial" panose="020B0604020202020204" pitchFamily="34" charset="0"/>
                        </a:rPr>
                        <a:t>Note: TA must have access to the BIE Science program to work on Summative assessments </a:t>
                      </a:r>
                    </a:p>
                    <a:p>
                      <a:r>
                        <a:rPr lang="en-US" sz="1600" b="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Create classes</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Create test sessions</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View their students and test sessions</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Print student login tickets for their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latin typeface="Arial" panose="020B0604020202020204" pitchFamily="34" charset="0"/>
                          <a:cs typeface="Arial" panose="020B0604020202020204" pitchFamily="34" charset="0"/>
                        </a:rPr>
                        <a:t>Manage &amp; monitor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latin typeface="Arial" panose="020B0604020202020204" pitchFamily="34" charset="0"/>
                          <a:cs typeface="Arial" panose="020B0604020202020204" pitchFamily="34" charset="0"/>
                        </a:rPr>
                        <a:t>Assign test report codes</a:t>
                      </a:r>
                      <a:endParaRPr lang="en-US" sz="1600"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056861"/>
                  </a:ext>
                </a:extLst>
              </a:tr>
              <a:tr h="726744">
                <a:tc>
                  <a:txBody>
                    <a:bodyPr/>
                    <a:lstStyle/>
                    <a:p>
                      <a:r>
                        <a:rPr lang="en-US" sz="1600" b="0">
                          <a:latin typeface="Arial" panose="020B0604020202020204" pitchFamily="34" charset="0"/>
                          <a:cs typeface="Arial" panose="020B0604020202020204" pitchFamily="34" charset="0"/>
                        </a:rPr>
                        <a:t>Report Access Only (RAO)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View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594295"/>
                  </a:ext>
                </a:extLst>
              </a:tr>
            </a:tbl>
          </a:graphicData>
        </a:graphic>
      </p:graphicFrame>
    </p:spTree>
    <p:extLst>
      <p:ext uri="{BB962C8B-B14F-4D97-AF65-F5344CB8AC3E}">
        <p14:creationId xmlns:p14="http://schemas.microsoft.com/office/powerpoint/2010/main" val="144192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8625-362D-91BC-0B9B-E78512F20EB4}"/>
              </a:ext>
            </a:extLst>
          </p:cNvPr>
          <p:cNvSpPr>
            <a:spLocks noGrp="1"/>
          </p:cNvSpPr>
          <p:nvPr>
            <p:ph type="title"/>
          </p:nvPr>
        </p:nvSpPr>
        <p:spPr/>
        <p:txBody>
          <a:bodyPr>
            <a:normAutofit/>
          </a:bodyPr>
          <a:lstStyle/>
          <a:p>
            <a:r>
              <a:rPr lang="en-US" sz="4400" b="0" dirty="0">
                <a:latin typeface="Arial" panose="020B0604020202020204" pitchFamily="34" charset="0"/>
                <a:cs typeface="Arial" panose="020B0604020202020204" pitchFamily="34" charset="0"/>
              </a:rPr>
              <a:t>Test Administrator Permissions</a:t>
            </a:r>
            <a:endParaRPr lang="en-US" b="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47B462-5BD0-3E5C-AC79-F4D8E2CF20AD}"/>
              </a:ext>
            </a:extLst>
          </p:cNvPr>
          <p:cNvSpPr>
            <a:spLocks noGrp="1"/>
          </p:cNvSpPr>
          <p:nvPr>
            <p:ph idx="1"/>
          </p:nvPr>
        </p:nvSpPr>
        <p:spPr>
          <a:xfrm>
            <a:off x="838200" y="1035424"/>
            <a:ext cx="10515600" cy="5226228"/>
          </a:xfrm>
        </p:spPr>
        <p:txBody>
          <a:bodyPr>
            <a:normAutofit fontScale="70000" lnSpcReduction="20000"/>
          </a:bodyPr>
          <a:lstStyle/>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add any student in their school to their class</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only view the student record for any student in one of their classes</a:t>
            </a:r>
          </a:p>
          <a:p>
            <a:pPr lvl="1">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cannot edit the student record</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view, edit or delete any class to which they have been designated the TA</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schedule their class to any program that that have access to</a:t>
            </a:r>
          </a:p>
          <a:p>
            <a:pPr lvl="1">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Programs: BIE Science Benchmark, BIE Science Assessment</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view, edit or delete a test session if they are the TA for the class in the test session </a:t>
            </a:r>
            <a:r>
              <a:rPr lang="en-US" i="1" dirty="0">
                <a:latin typeface="Arial" panose="020B0604020202020204" pitchFamily="34" charset="0"/>
                <a:ea typeface="Lato Semibold" panose="020F0502020204030203" pitchFamily="34" charset="0"/>
                <a:cs typeface="Arial" panose="020B0604020202020204" pitchFamily="34" charset="0"/>
              </a:rPr>
              <a:t>and</a:t>
            </a:r>
            <a:r>
              <a:rPr lang="en-US" dirty="0">
                <a:latin typeface="Arial" panose="020B0604020202020204" pitchFamily="34" charset="0"/>
                <a:ea typeface="Lato Semibold" panose="020F0502020204030203" pitchFamily="34" charset="0"/>
                <a:cs typeface="Arial" panose="020B0604020202020204" pitchFamily="34" charset="0"/>
              </a:rPr>
              <a:t> they have access to the program (BIE Science Benchmark and/or BIE Science Assessment)</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Only a TA can Score the human-scored items in Benchmark assessments </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view Benchmark test results in Reporting for any class they are assigned to</a:t>
            </a:r>
          </a:p>
          <a:p>
            <a:endParaRPr lang="en-US" b="1" dirty="0"/>
          </a:p>
        </p:txBody>
      </p:sp>
    </p:spTree>
    <p:extLst>
      <p:ext uri="{BB962C8B-B14F-4D97-AF65-F5344CB8AC3E}">
        <p14:creationId xmlns:p14="http://schemas.microsoft.com/office/powerpoint/2010/main" val="87086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6340-A0B6-158F-5D1C-0181AAAD5D8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Program Access</a:t>
            </a:r>
          </a:p>
        </p:txBody>
      </p:sp>
      <p:pic>
        <p:nvPicPr>
          <p:cNvPr id="4" name="Picture 3" descr="Graphical user interface, application&#10;&#10;Description automatically generated">
            <a:extLst>
              <a:ext uri="{FF2B5EF4-FFF2-40B4-BE49-F238E27FC236}">
                <a16:creationId xmlns:a16="http://schemas.microsoft.com/office/drawing/2014/main" id="{435F4EE4-4C8A-EFD7-85F8-7508A1CBE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885" y="840196"/>
            <a:ext cx="8317737" cy="5733354"/>
          </a:xfrm>
          <a:prstGeom prst="rect">
            <a:avLst/>
          </a:prstGeom>
        </p:spPr>
      </p:pic>
      <p:sp>
        <p:nvSpPr>
          <p:cNvPr id="5" name="Rectangle 4">
            <a:extLst>
              <a:ext uri="{FF2B5EF4-FFF2-40B4-BE49-F238E27FC236}">
                <a16:creationId xmlns:a16="http://schemas.microsoft.com/office/drawing/2014/main" id="{8CB2151D-7A3B-78C4-10C1-C0893712BD25}"/>
              </a:ext>
            </a:extLst>
          </p:cNvPr>
          <p:cNvSpPr/>
          <p:nvPr/>
        </p:nvSpPr>
        <p:spPr>
          <a:xfrm>
            <a:off x="4412112" y="4882032"/>
            <a:ext cx="3827216" cy="1518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46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4026-5A22-4CFC-85C0-71728D545B37}"/>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Portal Log-in</a:t>
            </a:r>
          </a:p>
        </p:txBody>
      </p:sp>
      <p:sp>
        <p:nvSpPr>
          <p:cNvPr id="7" name="Content Placeholder 6">
            <a:extLst>
              <a:ext uri="{FF2B5EF4-FFF2-40B4-BE49-F238E27FC236}">
                <a16:creationId xmlns:a16="http://schemas.microsoft.com/office/drawing/2014/main" id="{0E72A395-513B-4DB8-9F3F-89F90F0B208B}"/>
              </a:ext>
            </a:extLst>
          </p:cNvPr>
          <p:cNvSpPr>
            <a:spLocks noGrp="1"/>
          </p:cNvSpPr>
          <p:nvPr>
            <p:ph idx="1"/>
          </p:nvPr>
        </p:nvSpPr>
        <p:spPr>
          <a:xfrm>
            <a:off x="838200" y="1035424"/>
            <a:ext cx="10515600" cy="870288"/>
          </a:xfrm>
        </p:spPr>
        <p:txBody>
          <a:bodyPr/>
          <a:lstStyle/>
          <a:p>
            <a:pPr marL="0" indent="0">
              <a:buNone/>
            </a:pPr>
            <a:r>
              <a:rPr lang="en-US" dirty="0">
                <a:latin typeface="Arial" panose="020B0604020202020204" pitchFamily="34" charset="0"/>
                <a:ea typeface="Lato Semibold" panose="020F0502020204030203" pitchFamily="34" charset="0"/>
                <a:cs typeface="Arial" panose="020B0604020202020204" pitchFamily="34" charset="0"/>
              </a:rPr>
              <a:t>Portal URL: </a:t>
            </a:r>
            <a:r>
              <a:rPr lang="en-US" dirty="0">
                <a:latin typeface="Arial" panose="020B0604020202020204" pitchFamily="34" charset="0"/>
                <a:ea typeface="Lato Semibold" panose="020F0502020204030203" pitchFamily="34" charset="0"/>
                <a:cs typeface="Arial" panose="020B0604020202020204" pitchFamily="34" charset="0"/>
                <a:hlinkClick r:id="rId3"/>
              </a:rPr>
              <a:t>https://bie.cognia.org/</a:t>
            </a:r>
            <a:r>
              <a:rPr lang="en-US" dirty="0">
                <a:latin typeface="Arial" panose="020B0604020202020204" pitchFamily="34" charset="0"/>
                <a:ea typeface="Lato Semibold" panose="020F0502020204030203" pitchFamily="34" charset="0"/>
                <a:cs typeface="Arial" panose="020B0604020202020204" pitchFamily="34" charset="0"/>
              </a:rPr>
              <a:t> </a:t>
            </a:r>
          </a:p>
        </p:txBody>
      </p:sp>
      <p:pic>
        <p:nvPicPr>
          <p:cNvPr id="10" name="Picture 9">
            <a:extLst>
              <a:ext uri="{FF2B5EF4-FFF2-40B4-BE49-F238E27FC236}">
                <a16:creationId xmlns:a16="http://schemas.microsoft.com/office/drawing/2014/main" id="{2C6378F5-0217-4301-8C2C-1AE01F3A2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4" name="Picture 3" descr="Graphical user interface, application, website&#10;&#10;Description automatically generated">
            <a:extLst>
              <a:ext uri="{FF2B5EF4-FFF2-40B4-BE49-F238E27FC236}">
                <a16:creationId xmlns:a16="http://schemas.microsoft.com/office/drawing/2014/main" id="{B1CA4A8F-6DE9-FCDB-98BB-3CF4289B60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36" y="1762041"/>
            <a:ext cx="9915728" cy="4529320"/>
          </a:xfrm>
          <a:prstGeom prst="rect">
            <a:avLst/>
          </a:prstGeom>
        </p:spPr>
      </p:pic>
      <p:sp>
        <p:nvSpPr>
          <p:cNvPr id="5" name="Rectangle 4">
            <a:extLst>
              <a:ext uri="{FF2B5EF4-FFF2-40B4-BE49-F238E27FC236}">
                <a16:creationId xmlns:a16="http://schemas.microsoft.com/office/drawing/2014/main" id="{2F623422-44F4-16F8-D5DA-10142E92C9F6}"/>
              </a:ext>
            </a:extLst>
          </p:cNvPr>
          <p:cNvSpPr/>
          <p:nvPr/>
        </p:nvSpPr>
        <p:spPr>
          <a:xfrm>
            <a:off x="1138136" y="1762042"/>
            <a:ext cx="10000034" cy="4529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84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7782-999C-4A76-82CC-D491C648713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Portal Main Page (STC View</a:t>
            </a:r>
            <a:r>
              <a:rPr lang="en-US" dirty="0"/>
              <a:t>)</a:t>
            </a:r>
          </a:p>
        </p:txBody>
      </p:sp>
      <p:pic>
        <p:nvPicPr>
          <p:cNvPr id="6" name="Picture 5">
            <a:extLst>
              <a:ext uri="{FF2B5EF4-FFF2-40B4-BE49-F238E27FC236}">
                <a16:creationId xmlns:a16="http://schemas.microsoft.com/office/drawing/2014/main" id="{0105D6F0-2199-413F-AC54-616798B86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AE22791A-58D3-42FE-8493-AE9FED182EF4}"/>
              </a:ext>
            </a:extLst>
          </p:cNvPr>
          <p:cNvGraphicFramePr>
            <a:graphicFrameLocks noGrp="1"/>
          </p:cNvGraphicFramePr>
          <p:nvPr>
            <p:extLst>
              <p:ext uri="{D42A27DB-BD31-4B8C-83A1-F6EECF244321}">
                <p14:modId xmlns:p14="http://schemas.microsoft.com/office/powerpoint/2010/main" val="1874898448"/>
              </p:ext>
            </p:extLst>
          </p:nvPr>
        </p:nvGraphicFramePr>
        <p:xfrm>
          <a:off x="9134272" y="862114"/>
          <a:ext cx="2958338" cy="5118186"/>
        </p:xfrm>
        <a:graphic>
          <a:graphicData uri="http://schemas.openxmlformats.org/drawingml/2006/table">
            <a:tbl>
              <a:tblPr firstRow="1" bandRow="1">
                <a:tableStyleId>{69012ECD-51FC-41F1-AA8D-1B2483CD663E}</a:tableStyleId>
              </a:tblPr>
              <a:tblGrid>
                <a:gridCol w="651754">
                  <a:extLst>
                    <a:ext uri="{9D8B030D-6E8A-4147-A177-3AD203B41FA5}">
                      <a16:colId xmlns:a16="http://schemas.microsoft.com/office/drawing/2014/main" val="2671576022"/>
                    </a:ext>
                  </a:extLst>
                </a:gridCol>
                <a:gridCol w="2306584">
                  <a:extLst>
                    <a:ext uri="{9D8B030D-6E8A-4147-A177-3AD203B41FA5}">
                      <a16:colId xmlns:a16="http://schemas.microsoft.com/office/drawing/2014/main" val="4060567364"/>
                    </a:ext>
                  </a:extLst>
                </a:gridCol>
              </a:tblGrid>
              <a:tr h="425051">
                <a:tc>
                  <a:txBody>
                    <a:bodyPr/>
                    <a:lstStyle/>
                    <a:p>
                      <a:pPr algn="ctr"/>
                      <a:r>
                        <a:rPr lang="en-US" sz="1800" b="0" dirty="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18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BIE logo returns to portal home page</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Access User Management</a:t>
                      </a:r>
                    </a:p>
                  </a:txBody>
                  <a:tcPr/>
                </a:tc>
                <a:extLst>
                  <a:ext uri="{0D108BD9-81ED-4DB2-BD59-A6C34878D82A}">
                    <a16:rowId xmlns:a16="http://schemas.microsoft.com/office/drawing/2014/main" val="3882349522"/>
                  </a:ext>
                </a:extLst>
              </a:tr>
              <a:tr h="60404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600" b="0" dirty="0">
                          <a:latin typeface="Arial" panose="020B0604020202020204" pitchFamily="34" charset="0"/>
                          <a:cs typeface="Arial" panose="020B0604020202020204" pitchFamily="34" charset="0"/>
                        </a:rPr>
                        <a:t>View &amp; Edit user profile</a:t>
                      </a:r>
                    </a:p>
                  </a:txBody>
                  <a:tcPr/>
                </a:tc>
                <a:extLst>
                  <a:ext uri="{0D108BD9-81ED-4DB2-BD59-A6C34878D82A}">
                    <a16:rowId xmlns:a16="http://schemas.microsoft.com/office/drawing/2014/main" val="3620317431"/>
                  </a:ext>
                </a:extLst>
              </a:tr>
              <a:tr h="690602">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r>
                        <a:rPr lang="en-US" sz="1600" b="0" dirty="0">
                          <a:latin typeface="Arial" panose="020B0604020202020204" pitchFamily="34" charset="0"/>
                          <a:cs typeface="Arial" panose="020B0604020202020204" pitchFamily="34" charset="0"/>
                        </a:rPr>
                        <a:t>Access the BIE Help &amp; Support Site</a:t>
                      </a:r>
                    </a:p>
                  </a:txBody>
                  <a:tcPr/>
                </a:tc>
                <a:extLst>
                  <a:ext uri="{0D108BD9-81ED-4DB2-BD59-A6C34878D82A}">
                    <a16:rowId xmlns:a16="http://schemas.microsoft.com/office/drawing/2014/main" val="1415702301"/>
                  </a:ext>
                </a:extLst>
              </a:tr>
              <a:tr h="612269">
                <a:tc>
                  <a:txBody>
                    <a:bodyPr/>
                    <a:lstStyle/>
                    <a:p>
                      <a:pPr algn="ctr"/>
                      <a:r>
                        <a:rPr lang="en-US" sz="1800" b="0">
                          <a:latin typeface="Arial" panose="020B0604020202020204" pitchFamily="34" charset="0"/>
                          <a:cs typeface="Arial" panose="020B0604020202020204" pitchFamily="34" charset="0"/>
                        </a:rPr>
                        <a:t>5</a:t>
                      </a:r>
                    </a:p>
                  </a:txBody>
                  <a:tcPr/>
                </a:tc>
                <a:tc>
                  <a:txBody>
                    <a:bodyPr/>
                    <a:lstStyle/>
                    <a:p>
                      <a:r>
                        <a:rPr lang="en-US" sz="1600" b="0" dirty="0">
                          <a:latin typeface="Arial" panose="020B0604020202020204" pitchFamily="34" charset="0"/>
                          <a:cs typeface="Arial" panose="020B0604020202020204" pitchFamily="34" charset="0"/>
                        </a:rPr>
                        <a:t>Logout of the portal</a:t>
                      </a:r>
                    </a:p>
                  </a:txBody>
                  <a:tcPr/>
                </a:tc>
                <a:extLst>
                  <a:ext uri="{0D108BD9-81ED-4DB2-BD59-A6C34878D82A}">
                    <a16:rowId xmlns:a16="http://schemas.microsoft.com/office/drawing/2014/main" val="565624068"/>
                  </a:ext>
                </a:extLst>
              </a:tr>
              <a:tr h="695325">
                <a:tc>
                  <a:txBody>
                    <a:bodyPr/>
                    <a:lstStyle/>
                    <a:p>
                      <a:pPr algn="ctr"/>
                      <a:r>
                        <a:rPr lang="en-US" sz="1800" b="0">
                          <a:latin typeface="Arial" panose="020B0604020202020204" pitchFamily="34" charset="0"/>
                          <a:cs typeface="Arial" panose="020B0604020202020204" pitchFamily="34" charset="0"/>
                        </a:rPr>
                        <a:t>6</a:t>
                      </a:r>
                    </a:p>
                  </a:txBody>
                  <a:tcPr/>
                </a:tc>
                <a:tc>
                  <a:txBody>
                    <a:bodyPr/>
                    <a:lstStyle/>
                    <a:p>
                      <a:r>
                        <a:rPr lang="en-US" sz="1600" b="0" dirty="0">
                          <a:latin typeface="Arial" panose="020B0604020202020204" pitchFamily="34" charset="0"/>
                          <a:cs typeface="Arial" panose="020B0604020202020204" pitchFamily="34" charset="0"/>
                        </a:rPr>
                        <a:t>Access Administration Component </a:t>
                      </a:r>
                    </a:p>
                  </a:txBody>
                  <a:tcPr/>
                </a:tc>
                <a:extLst>
                  <a:ext uri="{0D108BD9-81ED-4DB2-BD59-A6C34878D82A}">
                    <a16:rowId xmlns:a16="http://schemas.microsoft.com/office/drawing/2014/main" val="1553949102"/>
                  </a:ext>
                </a:extLst>
              </a:tr>
              <a:tr h="739774">
                <a:tc>
                  <a:txBody>
                    <a:bodyPr/>
                    <a:lstStyle/>
                    <a:p>
                      <a:pPr algn="ctr"/>
                      <a:r>
                        <a:rPr lang="en-US" sz="1800" b="0">
                          <a:latin typeface="Arial" panose="020B0604020202020204" pitchFamily="34" charset="0"/>
                          <a:cs typeface="Arial" panose="020B0604020202020204" pitchFamily="34" charset="0"/>
                        </a:rPr>
                        <a:t>7</a:t>
                      </a:r>
                    </a:p>
                  </a:txBody>
                  <a:tcPr/>
                </a:tc>
                <a:tc>
                  <a:txBody>
                    <a:bodyPr/>
                    <a:lstStyle/>
                    <a:p>
                      <a:r>
                        <a:rPr lang="en-US" sz="1600" b="0" dirty="0">
                          <a:latin typeface="Arial" panose="020B0604020202020204" pitchFamily="34" charset="0"/>
                          <a:cs typeface="Arial" panose="020B0604020202020204" pitchFamily="34" charset="0"/>
                        </a:rPr>
                        <a:t>Access Reporting</a:t>
                      </a:r>
                    </a:p>
                  </a:txBody>
                  <a:tcPr/>
                </a:tc>
                <a:extLst>
                  <a:ext uri="{0D108BD9-81ED-4DB2-BD59-A6C34878D82A}">
                    <a16:rowId xmlns:a16="http://schemas.microsoft.com/office/drawing/2014/main" val="853255847"/>
                  </a:ext>
                </a:extLst>
              </a:tr>
            </a:tbl>
          </a:graphicData>
        </a:graphic>
      </p:graphicFrame>
      <p:pic>
        <p:nvPicPr>
          <p:cNvPr id="9" name="Picture 8" descr="Graphical user interface, text, application&#10;&#10;Description automatically generated">
            <a:extLst>
              <a:ext uri="{FF2B5EF4-FFF2-40B4-BE49-F238E27FC236}">
                <a16:creationId xmlns:a16="http://schemas.microsoft.com/office/drawing/2014/main" id="{C787FE50-E66F-350E-4822-B84CD57A5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0" y="1222041"/>
            <a:ext cx="8947333" cy="4478371"/>
          </a:xfrm>
          <a:prstGeom prst="rect">
            <a:avLst/>
          </a:prstGeom>
        </p:spPr>
      </p:pic>
      <p:sp>
        <p:nvSpPr>
          <p:cNvPr id="10" name="Oval 9">
            <a:extLst>
              <a:ext uri="{FF2B5EF4-FFF2-40B4-BE49-F238E27FC236}">
                <a16:creationId xmlns:a16="http://schemas.microsoft.com/office/drawing/2014/main" id="{C8EB380B-2DC6-A2FF-45D9-AA5026EA028F}"/>
              </a:ext>
            </a:extLst>
          </p:cNvPr>
          <p:cNvSpPr/>
          <p:nvPr/>
        </p:nvSpPr>
        <p:spPr>
          <a:xfrm>
            <a:off x="99390"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1</a:t>
            </a:r>
          </a:p>
        </p:txBody>
      </p:sp>
      <p:sp>
        <p:nvSpPr>
          <p:cNvPr id="11" name="Oval 10">
            <a:extLst>
              <a:ext uri="{FF2B5EF4-FFF2-40B4-BE49-F238E27FC236}">
                <a16:creationId xmlns:a16="http://schemas.microsoft.com/office/drawing/2014/main" id="{3BDB7140-7353-E6CF-F4CA-1ADEC098E815}"/>
              </a:ext>
            </a:extLst>
          </p:cNvPr>
          <p:cNvSpPr/>
          <p:nvPr/>
        </p:nvSpPr>
        <p:spPr>
          <a:xfrm>
            <a:off x="730631" y="89895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2</a:t>
            </a:r>
          </a:p>
        </p:txBody>
      </p:sp>
      <p:sp>
        <p:nvSpPr>
          <p:cNvPr id="12" name="Oval 11">
            <a:extLst>
              <a:ext uri="{FF2B5EF4-FFF2-40B4-BE49-F238E27FC236}">
                <a16:creationId xmlns:a16="http://schemas.microsoft.com/office/drawing/2014/main" id="{CA2D2AEB-C11B-0FBE-4440-236B02CFDCB6}"/>
              </a:ext>
            </a:extLst>
          </p:cNvPr>
          <p:cNvSpPr/>
          <p:nvPr/>
        </p:nvSpPr>
        <p:spPr>
          <a:xfrm>
            <a:off x="7104362" y="89895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3</a:t>
            </a:r>
          </a:p>
        </p:txBody>
      </p:sp>
      <p:sp>
        <p:nvSpPr>
          <p:cNvPr id="13" name="Oval 12">
            <a:extLst>
              <a:ext uri="{FF2B5EF4-FFF2-40B4-BE49-F238E27FC236}">
                <a16:creationId xmlns:a16="http://schemas.microsoft.com/office/drawing/2014/main" id="{EEB39C62-D9DA-89A8-0471-AF6D607E24C1}"/>
              </a:ext>
            </a:extLst>
          </p:cNvPr>
          <p:cNvSpPr/>
          <p:nvPr/>
        </p:nvSpPr>
        <p:spPr>
          <a:xfrm>
            <a:off x="7871790" y="89895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4</a:t>
            </a:r>
          </a:p>
        </p:txBody>
      </p:sp>
      <p:sp>
        <p:nvSpPr>
          <p:cNvPr id="14" name="Oval 13">
            <a:extLst>
              <a:ext uri="{FF2B5EF4-FFF2-40B4-BE49-F238E27FC236}">
                <a16:creationId xmlns:a16="http://schemas.microsoft.com/office/drawing/2014/main" id="{78225093-ACCD-7D19-8361-1CC321D6D1DA}"/>
              </a:ext>
            </a:extLst>
          </p:cNvPr>
          <p:cNvSpPr/>
          <p:nvPr/>
        </p:nvSpPr>
        <p:spPr>
          <a:xfrm>
            <a:off x="8578667" y="89895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5</a:t>
            </a:r>
          </a:p>
        </p:txBody>
      </p:sp>
      <p:sp>
        <p:nvSpPr>
          <p:cNvPr id="15" name="Oval 14">
            <a:extLst>
              <a:ext uri="{FF2B5EF4-FFF2-40B4-BE49-F238E27FC236}">
                <a16:creationId xmlns:a16="http://schemas.microsoft.com/office/drawing/2014/main" id="{2F9248F7-5FB0-8950-DA4E-562F951583DD}"/>
              </a:ext>
            </a:extLst>
          </p:cNvPr>
          <p:cNvSpPr/>
          <p:nvPr/>
        </p:nvSpPr>
        <p:spPr>
          <a:xfrm>
            <a:off x="1863339"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6</a:t>
            </a:r>
          </a:p>
        </p:txBody>
      </p:sp>
      <p:sp>
        <p:nvSpPr>
          <p:cNvPr id="16" name="Oval 15">
            <a:extLst>
              <a:ext uri="{FF2B5EF4-FFF2-40B4-BE49-F238E27FC236}">
                <a16:creationId xmlns:a16="http://schemas.microsoft.com/office/drawing/2014/main" id="{07295609-7DC9-7E63-89F9-8F5B476E9C3B}"/>
              </a:ext>
            </a:extLst>
          </p:cNvPr>
          <p:cNvSpPr/>
          <p:nvPr/>
        </p:nvSpPr>
        <p:spPr>
          <a:xfrm>
            <a:off x="3727807"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7</a:t>
            </a:r>
          </a:p>
        </p:txBody>
      </p:sp>
    </p:spTree>
    <p:extLst>
      <p:ext uri="{BB962C8B-B14F-4D97-AF65-F5344CB8AC3E}">
        <p14:creationId xmlns:p14="http://schemas.microsoft.com/office/powerpoint/2010/main" val="192824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3B5D73A-A05A-FBBD-FFB1-618257FE2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311"/>
            <a:ext cx="9017540" cy="5054435"/>
          </a:xfrm>
          <a:prstGeom prst="rect">
            <a:avLst/>
          </a:prstGeom>
        </p:spPr>
      </p:pic>
      <p:sp>
        <p:nvSpPr>
          <p:cNvPr id="2" name="Title 1">
            <a:extLst>
              <a:ext uri="{FF2B5EF4-FFF2-40B4-BE49-F238E27FC236}">
                <a16:creationId xmlns:a16="http://schemas.microsoft.com/office/drawing/2014/main" id="{59337782-999C-4A76-82CC-D491C648713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Portal Main Page (TA view)</a:t>
            </a:r>
          </a:p>
        </p:txBody>
      </p:sp>
      <p:pic>
        <p:nvPicPr>
          <p:cNvPr id="6" name="Picture 5">
            <a:extLst>
              <a:ext uri="{FF2B5EF4-FFF2-40B4-BE49-F238E27FC236}">
                <a16:creationId xmlns:a16="http://schemas.microsoft.com/office/drawing/2014/main" id="{0105D6F0-2199-413F-AC54-616798B86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AE22791A-58D3-42FE-8493-AE9FED182EF4}"/>
              </a:ext>
            </a:extLst>
          </p:cNvPr>
          <p:cNvGraphicFramePr>
            <a:graphicFrameLocks noGrp="1"/>
          </p:cNvGraphicFramePr>
          <p:nvPr>
            <p:extLst>
              <p:ext uri="{D42A27DB-BD31-4B8C-83A1-F6EECF244321}">
                <p14:modId xmlns:p14="http://schemas.microsoft.com/office/powerpoint/2010/main" val="241543564"/>
              </p:ext>
            </p:extLst>
          </p:nvPr>
        </p:nvGraphicFramePr>
        <p:xfrm>
          <a:off x="9134272" y="862114"/>
          <a:ext cx="2958338" cy="5445212"/>
        </p:xfrm>
        <a:graphic>
          <a:graphicData uri="http://schemas.openxmlformats.org/drawingml/2006/table">
            <a:tbl>
              <a:tblPr firstRow="1" bandRow="1">
                <a:tableStyleId>{69012ECD-51FC-41F1-AA8D-1B2483CD663E}</a:tableStyleId>
              </a:tblPr>
              <a:tblGrid>
                <a:gridCol w="651754">
                  <a:extLst>
                    <a:ext uri="{9D8B030D-6E8A-4147-A177-3AD203B41FA5}">
                      <a16:colId xmlns:a16="http://schemas.microsoft.com/office/drawing/2014/main" val="2671576022"/>
                    </a:ext>
                  </a:extLst>
                </a:gridCol>
                <a:gridCol w="2306584">
                  <a:extLst>
                    <a:ext uri="{9D8B030D-6E8A-4147-A177-3AD203B41FA5}">
                      <a16:colId xmlns:a16="http://schemas.microsoft.com/office/drawing/2014/main" val="4060567364"/>
                    </a:ext>
                  </a:extLst>
                </a:gridCol>
              </a:tblGrid>
              <a:tr h="425051">
                <a:tc>
                  <a:txBody>
                    <a:bodyPr/>
                    <a:lstStyle/>
                    <a:p>
                      <a:pPr algn="ctr"/>
                      <a:r>
                        <a:rPr lang="en-US" sz="1800" b="0" dirty="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1800" b="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BIE logo returns to portal home page</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View &amp; Edit user profile</a:t>
                      </a:r>
                    </a:p>
                    <a:p>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2349522"/>
                  </a:ext>
                </a:extLst>
              </a:tr>
              <a:tr h="60404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Access the BIE Help &amp; Support Site</a:t>
                      </a:r>
                    </a:p>
                  </a:txBody>
                  <a:tcPr/>
                </a:tc>
                <a:extLst>
                  <a:ext uri="{0D108BD9-81ED-4DB2-BD59-A6C34878D82A}">
                    <a16:rowId xmlns:a16="http://schemas.microsoft.com/office/drawing/2014/main" val="3620317431"/>
                  </a:ext>
                </a:extLst>
              </a:tr>
              <a:tr h="690602">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Logout of the portal</a:t>
                      </a:r>
                    </a:p>
                  </a:txBody>
                  <a:tcPr/>
                </a:tc>
                <a:extLst>
                  <a:ext uri="{0D108BD9-81ED-4DB2-BD59-A6C34878D82A}">
                    <a16:rowId xmlns:a16="http://schemas.microsoft.com/office/drawing/2014/main" val="1415702301"/>
                  </a:ext>
                </a:extLst>
              </a:tr>
              <a:tr h="612269">
                <a:tc>
                  <a:txBody>
                    <a:bodyPr/>
                    <a:lstStyle/>
                    <a:p>
                      <a:pPr algn="ctr"/>
                      <a:r>
                        <a:rPr lang="en-US" sz="1800" b="0">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Access Administration Component </a:t>
                      </a:r>
                    </a:p>
                  </a:txBody>
                  <a:tcPr/>
                </a:tc>
                <a:extLst>
                  <a:ext uri="{0D108BD9-81ED-4DB2-BD59-A6C34878D82A}">
                    <a16:rowId xmlns:a16="http://schemas.microsoft.com/office/drawing/2014/main" val="565624068"/>
                  </a:ext>
                </a:extLst>
              </a:tr>
              <a:tr h="695325">
                <a:tc>
                  <a:txBody>
                    <a:bodyPr/>
                    <a:lstStyle/>
                    <a:p>
                      <a:pPr algn="ctr"/>
                      <a:r>
                        <a:rPr lang="en-US" sz="1800" b="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Access Reporting</a:t>
                      </a:r>
                    </a:p>
                    <a:p>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949102"/>
                  </a:ext>
                </a:extLst>
              </a:tr>
              <a:tr h="739774">
                <a:tc>
                  <a:txBody>
                    <a:bodyPr/>
                    <a:lstStyle/>
                    <a:p>
                      <a:pPr algn="ctr"/>
                      <a:r>
                        <a:rPr lang="en-US" sz="1800" b="0">
                          <a:latin typeface="Arial" panose="020B0604020202020204" pitchFamily="34" charset="0"/>
                          <a:cs typeface="Arial" panose="020B0604020202020204" pitchFamily="34" charset="0"/>
                        </a:rPr>
                        <a:t>7</a:t>
                      </a:r>
                    </a:p>
                  </a:txBody>
                  <a:tcPr/>
                </a:tc>
                <a:tc>
                  <a:txBody>
                    <a:bodyPr/>
                    <a:lstStyle/>
                    <a:p>
                      <a:r>
                        <a:rPr lang="en-US" sz="1600" b="0" dirty="0">
                          <a:latin typeface="Arial" panose="020B0604020202020204" pitchFamily="34" charset="0"/>
                          <a:cs typeface="Arial" panose="020B0604020202020204" pitchFamily="34" charset="0"/>
                        </a:rPr>
                        <a:t>Access Scoring – </a:t>
                      </a:r>
                      <a:r>
                        <a:rPr lang="en-US" sz="1600" b="0" i="1" dirty="0">
                          <a:solidFill>
                            <a:srgbClr val="FF0000"/>
                          </a:solidFill>
                          <a:latin typeface="Arial" panose="020B0604020202020204" pitchFamily="34" charset="0"/>
                          <a:cs typeface="Arial" panose="020B0604020202020204" pitchFamily="34" charset="0"/>
                        </a:rPr>
                        <a:t>TA user role ONLY for</a:t>
                      </a:r>
                    </a:p>
                    <a:p>
                      <a:r>
                        <a:rPr lang="en-US" sz="1600" b="0" i="1" dirty="0">
                          <a:solidFill>
                            <a:srgbClr val="FF0000"/>
                          </a:solidFill>
                          <a:latin typeface="Arial" panose="020B0604020202020204" pitchFamily="34" charset="0"/>
                          <a:cs typeface="Arial" panose="020B0604020202020204" pitchFamily="34" charset="0"/>
                        </a:rPr>
                        <a:t>Benchmark program ONLY!</a:t>
                      </a:r>
                    </a:p>
                  </a:txBody>
                  <a:tcPr/>
                </a:tc>
                <a:extLst>
                  <a:ext uri="{0D108BD9-81ED-4DB2-BD59-A6C34878D82A}">
                    <a16:rowId xmlns:a16="http://schemas.microsoft.com/office/drawing/2014/main" val="853255847"/>
                  </a:ext>
                </a:extLst>
              </a:tr>
            </a:tbl>
          </a:graphicData>
        </a:graphic>
      </p:graphicFrame>
      <p:sp>
        <p:nvSpPr>
          <p:cNvPr id="10" name="Oval 9">
            <a:extLst>
              <a:ext uri="{FF2B5EF4-FFF2-40B4-BE49-F238E27FC236}">
                <a16:creationId xmlns:a16="http://schemas.microsoft.com/office/drawing/2014/main" id="{C8EB380B-2DC6-A2FF-45D9-AA5026EA028F}"/>
              </a:ext>
            </a:extLst>
          </p:cNvPr>
          <p:cNvSpPr/>
          <p:nvPr/>
        </p:nvSpPr>
        <p:spPr>
          <a:xfrm>
            <a:off x="99390"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1</a:t>
            </a:r>
          </a:p>
        </p:txBody>
      </p:sp>
      <p:sp>
        <p:nvSpPr>
          <p:cNvPr id="11" name="Oval 10">
            <a:extLst>
              <a:ext uri="{FF2B5EF4-FFF2-40B4-BE49-F238E27FC236}">
                <a16:creationId xmlns:a16="http://schemas.microsoft.com/office/drawing/2014/main" id="{3BDB7140-7353-E6CF-F4CA-1ADEC098E815}"/>
              </a:ext>
            </a:extLst>
          </p:cNvPr>
          <p:cNvSpPr/>
          <p:nvPr/>
        </p:nvSpPr>
        <p:spPr>
          <a:xfrm>
            <a:off x="6215975"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2</a:t>
            </a:r>
          </a:p>
        </p:txBody>
      </p:sp>
      <p:sp>
        <p:nvSpPr>
          <p:cNvPr id="12" name="Oval 11">
            <a:extLst>
              <a:ext uri="{FF2B5EF4-FFF2-40B4-BE49-F238E27FC236}">
                <a16:creationId xmlns:a16="http://schemas.microsoft.com/office/drawing/2014/main" id="{CA2D2AEB-C11B-0FBE-4440-236B02CFDCB6}"/>
              </a:ext>
            </a:extLst>
          </p:cNvPr>
          <p:cNvSpPr/>
          <p:nvPr/>
        </p:nvSpPr>
        <p:spPr>
          <a:xfrm>
            <a:off x="7370323"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3</a:t>
            </a:r>
          </a:p>
        </p:txBody>
      </p:sp>
      <p:sp>
        <p:nvSpPr>
          <p:cNvPr id="13" name="Oval 12">
            <a:extLst>
              <a:ext uri="{FF2B5EF4-FFF2-40B4-BE49-F238E27FC236}">
                <a16:creationId xmlns:a16="http://schemas.microsoft.com/office/drawing/2014/main" id="{EEB39C62-D9DA-89A8-0471-AF6D607E24C1}"/>
              </a:ext>
            </a:extLst>
          </p:cNvPr>
          <p:cNvSpPr/>
          <p:nvPr/>
        </p:nvSpPr>
        <p:spPr>
          <a:xfrm>
            <a:off x="8459750"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4</a:t>
            </a:r>
          </a:p>
        </p:txBody>
      </p:sp>
      <p:sp>
        <p:nvSpPr>
          <p:cNvPr id="14" name="Oval 13">
            <a:extLst>
              <a:ext uri="{FF2B5EF4-FFF2-40B4-BE49-F238E27FC236}">
                <a16:creationId xmlns:a16="http://schemas.microsoft.com/office/drawing/2014/main" id="{78225093-ACCD-7D19-8361-1CC321D6D1DA}"/>
              </a:ext>
            </a:extLst>
          </p:cNvPr>
          <p:cNvSpPr/>
          <p:nvPr/>
        </p:nvSpPr>
        <p:spPr>
          <a:xfrm>
            <a:off x="521414"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5</a:t>
            </a:r>
          </a:p>
        </p:txBody>
      </p:sp>
      <p:sp>
        <p:nvSpPr>
          <p:cNvPr id="15" name="Oval 14">
            <a:extLst>
              <a:ext uri="{FF2B5EF4-FFF2-40B4-BE49-F238E27FC236}">
                <a16:creationId xmlns:a16="http://schemas.microsoft.com/office/drawing/2014/main" id="{2F9248F7-5FB0-8950-DA4E-562F951583DD}"/>
              </a:ext>
            </a:extLst>
          </p:cNvPr>
          <p:cNvSpPr/>
          <p:nvPr/>
        </p:nvSpPr>
        <p:spPr>
          <a:xfrm>
            <a:off x="2884743"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6</a:t>
            </a:r>
          </a:p>
        </p:txBody>
      </p:sp>
      <p:sp>
        <p:nvSpPr>
          <p:cNvPr id="16" name="Oval 15">
            <a:extLst>
              <a:ext uri="{FF2B5EF4-FFF2-40B4-BE49-F238E27FC236}">
                <a16:creationId xmlns:a16="http://schemas.microsoft.com/office/drawing/2014/main" id="{07295609-7DC9-7E63-89F9-8F5B476E9C3B}"/>
              </a:ext>
            </a:extLst>
          </p:cNvPr>
          <p:cNvSpPr/>
          <p:nvPr/>
        </p:nvSpPr>
        <p:spPr>
          <a:xfrm>
            <a:off x="5384259"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7</a:t>
            </a:r>
          </a:p>
        </p:txBody>
      </p:sp>
      <p:sp>
        <p:nvSpPr>
          <p:cNvPr id="5" name="Rectangle 4">
            <a:extLst>
              <a:ext uri="{FF2B5EF4-FFF2-40B4-BE49-F238E27FC236}">
                <a16:creationId xmlns:a16="http://schemas.microsoft.com/office/drawing/2014/main" id="{C14898E5-AED9-7F44-97B2-34E2005D0C16}"/>
              </a:ext>
            </a:extLst>
          </p:cNvPr>
          <p:cNvSpPr/>
          <p:nvPr/>
        </p:nvSpPr>
        <p:spPr>
          <a:xfrm>
            <a:off x="4708187" y="2295728"/>
            <a:ext cx="2500009" cy="21206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321993C-2E92-61F4-7484-6CC8EED565E3}"/>
              </a:ext>
            </a:extLst>
          </p:cNvPr>
          <p:cNvSpPr txBox="1"/>
          <p:nvPr/>
        </p:nvSpPr>
        <p:spPr>
          <a:xfrm>
            <a:off x="6352162" y="1992302"/>
            <a:ext cx="1056636" cy="369332"/>
          </a:xfrm>
          <a:prstGeom prst="rect">
            <a:avLst/>
          </a:prstGeom>
          <a:noFill/>
        </p:spPr>
        <p:txBody>
          <a:bodyPr wrap="none" rtlCol="0">
            <a:spAutoFit/>
          </a:bodyPr>
          <a:lstStyle/>
          <a:p>
            <a:r>
              <a:rPr lang="en-US" i="1" dirty="0">
                <a:solidFill>
                  <a:srgbClr val="FF0000"/>
                </a:solidFill>
                <a:latin typeface="Arial" panose="020B0604020202020204" pitchFamily="34" charset="0"/>
                <a:cs typeface="Arial" panose="020B0604020202020204" pitchFamily="34" charset="0"/>
              </a:rPr>
              <a:t>TA Only!</a:t>
            </a:r>
          </a:p>
        </p:txBody>
      </p:sp>
    </p:spTree>
    <p:extLst>
      <p:ext uri="{BB962C8B-B14F-4D97-AF65-F5344CB8AC3E}">
        <p14:creationId xmlns:p14="http://schemas.microsoft.com/office/powerpoint/2010/main" val="4078107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application, email&#10;&#10;Description automatically generated">
            <a:extLst>
              <a:ext uri="{FF2B5EF4-FFF2-40B4-BE49-F238E27FC236}">
                <a16:creationId xmlns:a16="http://schemas.microsoft.com/office/drawing/2014/main" id="{95BF3861-C218-E06F-D00C-B6FF7E927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7" y="1391071"/>
            <a:ext cx="9395726" cy="5181555"/>
          </a:xfrm>
          <a:prstGeom prst="rect">
            <a:avLst/>
          </a:prstGeom>
        </p:spPr>
      </p:pic>
      <p:sp>
        <p:nvSpPr>
          <p:cNvPr id="2" name="Title 1">
            <a:extLst>
              <a:ext uri="{FF2B5EF4-FFF2-40B4-BE49-F238E27FC236}">
                <a16:creationId xmlns:a16="http://schemas.microsoft.com/office/drawing/2014/main" id="{12A008B7-0AD4-F8B2-1D09-5BF68EB9F90C}"/>
              </a:ext>
            </a:extLst>
          </p:cNvPr>
          <p:cNvSpPr>
            <a:spLocks noGrp="1"/>
          </p:cNvSpPr>
          <p:nvPr>
            <p:ph type="title"/>
          </p:nvPr>
        </p:nvSpPr>
        <p:spPr>
          <a:xfrm>
            <a:off x="60687" y="-87832"/>
            <a:ext cx="12192000" cy="753034"/>
          </a:xfrm>
        </p:spPr>
        <p:txBody>
          <a:bodyPr/>
          <a:lstStyle/>
          <a:p>
            <a:r>
              <a:rPr lang="en-US" b="0" dirty="0">
                <a:latin typeface="Arial" panose="020B0604020202020204" pitchFamily="34" charset="0"/>
                <a:cs typeface="Arial" panose="020B0604020202020204" pitchFamily="34" charset="0"/>
              </a:rPr>
              <a:t>Administration Component (STC view)</a:t>
            </a:r>
          </a:p>
        </p:txBody>
      </p:sp>
      <p:graphicFrame>
        <p:nvGraphicFramePr>
          <p:cNvPr id="9" name="Table 8">
            <a:extLst>
              <a:ext uri="{FF2B5EF4-FFF2-40B4-BE49-F238E27FC236}">
                <a16:creationId xmlns:a16="http://schemas.microsoft.com/office/drawing/2014/main" id="{4BF2B12A-8262-FBA0-38A4-F57063C4EC3D}"/>
              </a:ext>
            </a:extLst>
          </p:cNvPr>
          <p:cNvGraphicFramePr>
            <a:graphicFrameLocks noGrp="1"/>
          </p:cNvGraphicFramePr>
          <p:nvPr>
            <p:extLst>
              <p:ext uri="{D42A27DB-BD31-4B8C-83A1-F6EECF244321}">
                <p14:modId xmlns:p14="http://schemas.microsoft.com/office/powerpoint/2010/main" val="1790142175"/>
              </p:ext>
            </p:extLst>
          </p:nvPr>
        </p:nvGraphicFramePr>
        <p:xfrm>
          <a:off x="9519473" y="1370052"/>
          <a:ext cx="2616741" cy="4331050"/>
        </p:xfrm>
        <a:graphic>
          <a:graphicData uri="http://schemas.openxmlformats.org/drawingml/2006/table">
            <a:tbl>
              <a:tblPr firstRow="1" bandRow="1">
                <a:tableStyleId>{69012ECD-51FC-41F1-AA8D-1B2483CD663E}</a:tableStyleId>
              </a:tblPr>
              <a:tblGrid>
                <a:gridCol w="612499">
                  <a:extLst>
                    <a:ext uri="{9D8B030D-6E8A-4147-A177-3AD203B41FA5}">
                      <a16:colId xmlns:a16="http://schemas.microsoft.com/office/drawing/2014/main" val="2671576022"/>
                    </a:ext>
                  </a:extLst>
                </a:gridCol>
                <a:gridCol w="2004242">
                  <a:extLst>
                    <a:ext uri="{9D8B030D-6E8A-4147-A177-3AD203B41FA5}">
                      <a16:colId xmlns:a16="http://schemas.microsoft.com/office/drawing/2014/main" val="4060567364"/>
                    </a:ext>
                  </a:extLst>
                </a:gridCol>
              </a:tblGrid>
              <a:tr h="397608">
                <a:tc>
                  <a:txBody>
                    <a:bodyPr/>
                    <a:lstStyle/>
                    <a:p>
                      <a:pPr algn="ctr"/>
                      <a:r>
                        <a:rPr lang="en-US" sz="1600" b="0" dirty="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16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05887">
                <a:tc>
                  <a:txBody>
                    <a:bodyPr/>
                    <a:lstStyle/>
                    <a:p>
                      <a:pPr algn="ctr"/>
                      <a:r>
                        <a:rPr lang="en-US" sz="1600" b="0">
                          <a:latin typeface="Arial" panose="020B0604020202020204" pitchFamily="34" charset="0"/>
                          <a:cs typeface="Arial" panose="020B0604020202020204" pitchFamily="34" charset="0"/>
                        </a:rPr>
                        <a:t>1</a:t>
                      </a:r>
                    </a:p>
                  </a:txBody>
                  <a:tcPr/>
                </a:tc>
                <a:tc>
                  <a:txBody>
                    <a:bodyPr/>
                    <a:lstStyle/>
                    <a:p>
                      <a:pPr marL="0" indent="0">
                        <a:buNone/>
                      </a:pPr>
                      <a:r>
                        <a:rPr lang="en-US" sz="1400" b="0" dirty="0">
                          <a:latin typeface="Arial" panose="020B0604020202020204" pitchFamily="34" charset="0"/>
                          <a:cs typeface="Arial" panose="020B0604020202020204" pitchFamily="34" charset="0"/>
                        </a:rPr>
                        <a:t>BIE logo returns to portal home page</a:t>
                      </a:r>
                    </a:p>
                  </a:txBody>
                  <a:tcPr/>
                </a:tc>
                <a:extLst>
                  <a:ext uri="{0D108BD9-81ED-4DB2-BD59-A6C34878D82A}">
                    <a16:rowId xmlns:a16="http://schemas.microsoft.com/office/drawing/2014/main" val="288956801"/>
                  </a:ext>
                </a:extLst>
              </a:tr>
              <a:tr h="557996">
                <a:tc>
                  <a:txBody>
                    <a:bodyPr/>
                    <a:lstStyle/>
                    <a:p>
                      <a:pPr algn="ctr"/>
                      <a:r>
                        <a:rPr lang="en-US" sz="1600" b="0">
                          <a:latin typeface="Arial" panose="020B0604020202020204" pitchFamily="34" charset="0"/>
                          <a:cs typeface="Arial" panose="020B0604020202020204" pitchFamily="34" charset="0"/>
                        </a:rPr>
                        <a:t>2</a:t>
                      </a:r>
                    </a:p>
                  </a:txBody>
                  <a:tcPr/>
                </a:tc>
                <a:tc>
                  <a:txBody>
                    <a:bodyPr/>
                    <a:lstStyle/>
                    <a:p>
                      <a:r>
                        <a:rPr lang="en-US" sz="1400" b="0" dirty="0">
                          <a:latin typeface="Arial" panose="020B0604020202020204" pitchFamily="34" charset="0"/>
                          <a:cs typeface="Arial" panose="020B0604020202020204" pitchFamily="34" charset="0"/>
                        </a:rPr>
                        <a:t>Test Administration Menus</a:t>
                      </a:r>
                    </a:p>
                  </a:txBody>
                  <a:tcPr/>
                </a:tc>
                <a:extLst>
                  <a:ext uri="{0D108BD9-81ED-4DB2-BD59-A6C34878D82A}">
                    <a16:rowId xmlns:a16="http://schemas.microsoft.com/office/drawing/2014/main" val="3882349522"/>
                  </a:ext>
                </a:extLst>
              </a:tr>
              <a:tr h="684289">
                <a:tc>
                  <a:txBody>
                    <a:bodyPr/>
                    <a:lstStyle/>
                    <a:p>
                      <a:pPr algn="ctr"/>
                      <a:r>
                        <a:rPr lang="en-US" sz="1600" b="0">
                          <a:latin typeface="Arial" panose="020B0604020202020204" pitchFamily="34" charset="0"/>
                          <a:cs typeface="Arial" panose="020B0604020202020204" pitchFamily="34" charset="0"/>
                        </a:rPr>
                        <a:t>3</a:t>
                      </a:r>
                    </a:p>
                  </a:txBody>
                  <a:tcPr/>
                </a:tc>
                <a:tc>
                  <a:txBody>
                    <a:bodyPr/>
                    <a:lstStyle/>
                    <a:p>
                      <a:r>
                        <a:rPr lang="en-US" sz="1400" b="0" dirty="0">
                          <a:latin typeface="Arial" panose="020B0604020202020204" pitchFamily="34" charset="0"/>
                          <a:cs typeface="Arial" panose="020B0604020202020204" pitchFamily="34" charset="0"/>
                        </a:rPr>
                        <a:t>Windows and Mac Kiosk Application Installers</a:t>
                      </a:r>
                    </a:p>
                  </a:txBody>
                  <a:tcPr/>
                </a:tc>
                <a:extLst>
                  <a:ext uri="{0D108BD9-81ED-4DB2-BD59-A6C34878D82A}">
                    <a16:rowId xmlns:a16="http://schemas.microsoft.com/office/drawing/2014/main" val="3620317431"/>
                  </a:ext>
                </a:extLst>
              </a:tr>
              <a:tr h="646013">
                <a:tc>
                  <a:txBody>
                    <a:bodyPr/>
                    <a:lstStyle/>
                    <a:p>
                      <a:pPr algn="ctr"/>
                      <a:r>
                        <a:rPr lang="en-US" sz="1600" b="0">
                          <a:latin typeface="Arial" panose="020B0604020202020204" pitchFamily="34" charset="0"/>
                          <a:cs typeface="Arial" panose="020B0604020202020204" pitchFamily="34" charset="0"/>
                        </a:rPr>
                        <a:t>4</a:t>
                      </a:r>
                    </a:p>
                  </a:txBody>
                  <a:tcPr/>
                </a:tc>
                <a:tc>
                  <a:txBody>
                    <a:bodyPr/>
                    <a:lstStyle/>
                    <a:p>
                      <a:r>
                        <a:rPr lang="en-US" sz="1400" b="0" dirty="0">
                          <a:latin typeface="Arial" panose="020B0604020202020204" pitchFamily="34" charset="0"/>
                          <a:cs typeface="Arial" panose="020B0604020202020204" pitchFamily="34" charset="0"/>
                        </a:rPr>
                        <a:t>Science Benchmark paper test downloads</a:t>
                      </a:r>
                    </a:p>
                  </a:txBody>
                  <a:tcPr/>
                </a:tc>
                <a:extLst>
                  <a:ext uri="{0D108BD9-81ED-4DB2-BD59-A6C34878D82A}">
                    <a16:rowId xmlns:a16="http://schemas.microsoft.com/office/drawing/2014/main" val="1415702301"/>
                  </a:ext>
                </a:extLst>
              </a:tr>
              <a:tr h="646013">
                <a:tc>
                  <a:txBody>
                    <a:bodyPr/>
                    <a:lstStyle/>
                    <a:p>
                      <a:pPr algn="ctr"/>
                      <a:r>
                        <a:rPr lang="en-US" sz="1600" b="0" dirty="0">
                          <a:latin typeface="Arial" panose="020B0604020202020204" pitchFamily="34" charset="0"/>
                          <a:cs typeface="Arial" panose="020B0604020202020204" pitchFamily="34" charset="0"/>
                        </a:rPr>
                        <a:t>5</a:t>
                      </a:r>
                    </a:p>
                  </a:txBody>
                  <a:tcPr/>
                </a:tc>
                <a:tc>
                  <a:txBody>
                    <a:bodyPr/>
                    <a:lstStyle/>
                    <a:p>
                      <a:r>
                        <a:rPr lang="en-US" sz="1400" b="0" dirty="0">
                          <a:latin typeface="Arial" panose="020B0604020202020204" pitchFamily="34" charset="0"/>
                          <a:cs typeface="Arial" panose="020B0604020202020204" pitchFamily="34" charset="0"/>
                        </a:rPr>
                        <a:t>Proctor Password </a:t>
                      </a:r>
                    </a:p>
                  </a:txBody>
                  <a:tcPr/>
                </a:tc>
                <a:extLst>
                  <a:ext uri="{0D108BD9-81ED-4DB2-BD59-A6C34878D82A}">
                    <a16:rowId xmlns:a16="http://schemas.microsoft.com/office/drawing/2014/main" val="3157066818"/>
                  </a:ext>
                </a:extLst>
              </a:tr>
              <a:tr h="646013">
                <a:tc>
                  <a:txBody>
                    <a:bodyPr/>
                    <a:lstStyle/>
                    <a:p>
                      <a:pPr algn="ctr"/>
                      <a:r>
                        <a:rPr lang="en-US" sz="1600" b="0" dirty="0">
                          <a:latin typeface="Arial" panose="020B0604020202020204" pitchFamily="34" charset="0"/>
                          <a:cs typeface="Arial" panose="020B0604020202020204" pitchFamily="34" charset="0"/>
                        </a:rPr>
                        <a:t>6</a:t>
                      </a:r>
                    </a:p>
                  </a:txBody>
                  <a:tcPr/>
                </a:tc>
                <a:tc>
                  <a:txBody>
                    <a:bodyPr/>
                    <a:lstStyle/>
                    <a:p>
                      <a:r>
                        <a:rPr lang="en-US" sz="1400" b="0" dirty="0">
                          <a:latin typeface="Arial" panose="020B0604020202020204" pitchFamily="34" charset="0"/>
                          <a:cs typeface="Arial" panose="020B0604020202020204" pitchFamily="34" charset="0"/>
                        </a:rPr>
                        <a:t>Site Readiness Login </a:t>
                      </a:r>
                    </a:p>
                  </a:txBody>
                  <a:tcPr/>
                </a:tc>
                <a:extLst>
                  <a:ext uri="{0D108BD9-81ED-4DB2-BD59-A6C34878D82A}">
                    <a16:rowId xmlns:a16="http://schemas.microsoft.com/office/drawing/2014/main" val="2924728918"/>
                  </a:ext>
                </a:extLst>
              </a:tr>
            </a:tbl>
          </a:graphicData>
        </a:graphic>
      </p:graphicFrame>
      <p:sp>
        <p:nvSpPr>
          <p:cNvPr id="10" name="Oval 9">
            <a:extLst>
              <a:ext uri="{FF2B5EF4-FFF2-40B4-BE49-F238E27FC236}">
                <a16:creationId xmlns:a16="http://schemas.microsoft.com/office/drawing/2014/main" id="{4F688274-B1DB-3F1D-61D7-CC6D0BE39982}"/>
              </a:ext>
            </a:extLst>
          </p:cNvPr>
          <p:cNvSpPr/>
          <p:nvPr/>
        </p:nvSpPr>
        <p:spPr>
          <a:xfrm>
            <a:off x="99390" y="10556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1</a:t>
            </a:r>
          </a:p>
        </p:txBody>
      </p:sp>
      <p:sp>
        <p:nvSpPr>
          <p:cNvPr id="11" name="Oval 10">
            <a:extLst>
              <a:ext uri="{FF2B5EF4-FFF2-40B4-BE49-F238E27FC236}">
                <a16:creationId xmlns:a16="http://schemas.microsoft.com/office/drawing/2014/main" id="{C37DB312-E812-6425-8AAE-70FBB24B1B57}"/>
              </a:ext>
            </a:extLst>
          </p:cNvPr>
          <p:cNvSpPr/>
          <p:nvPr/>
        </p:nvSpPr>
        <p:spPr>
          <a:xfrm>
            <a:off x="679807" y="10556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2</a:t>
            </a:r>
          </a:p>
        </p:txBody>
      </p:sp>
      <p:sp>
        <p:nvSpPr>
          <p:cNvPr id="12" name="Oval 11">
            <a:extLst>
              <a:ext uri="{FF2B5EF4-FFF2-40B4-BE49-F238E27FC236}">
                <a16:creationId xmlns:a16="http://schemas.microsoft.com/office/drawing/2014/main" id="{B57AA427-3393-8EEC-4BF2-C4EC60F5652E}"/>
              </a:ext>
            </a:extLst>
          </p:cNvPr>
          <p:cNvSpPr/>
          <p:nvPr/>
        </p:nvSpPr>
        <p:spPr>
          <a:xfrm>
            <a:off x="60687" y="2406215"/>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3</a:t>
            </a:r>
          </a:p>
        </p:txBody>
      </p:sp>
      <p:sp>
        <p:nvSpPr>
          <p:cNvPr id="13" name="Oval 12">
            <a:extLst>
              <a:ext uri="{FF2B5EF4-FFF2-40B4-BE49-F238E27FC236}">
                <a16:creationId xmlns:a16="http://schemas.microsoft.com/office/drawing/2014/main" id="{9163DE1E-2205-E0FC-99B7-2DC3D573C2E0}"/>
              </a:ext>
            </a:extLst>
          </p:cNvPr>
          <p:cNvSpPr/>
          <p:nvPr/>
        </p:nvSpPr>
        <p:spPr>
          <a:xfrm>
            <a:off x="60687" y="3610895"/>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4</a:t>
            </a:r>
          </a:p>
        </p:txBody>
      </p:sp>
      <p:sp>
        <p:nvSpPr>
          <p:cNvPr id="14" name="Oval 13">
            <a:extLst>
              <a:ext uri="{FF2B5EF4-FFF2-40B4-BE49-F238E27FC236}">
                <a16:creationId xmlns:a16="http://schemas.microsoft.com/office/drawing/2014/main" id="{3B3DA72D-39B8-9190-160B-DD5E2C2BDB47}"/>
              </a:ext>
            </a:extLst>
          </p:cNvPr>
          <p:cNvSpPr/>
          <p:nvPr/>
        </p:nvSpPr>
        <p:spPr>
          <a:xfrm>
            <a:off x="60687" y="4523745"/>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accent1"/>
                </a:solidFill>
              </a:rPr>
              <a:t>5</a:t>
            </a:r>
          </a:p>
        </p:txBody>
      </p:sp>
      <p:cxnSp>
        <p:nvCxnSpPr>
          <p:cNvPr id="16" name="Straight Arrow Connector 15">
            <a:extLst>
              <a:ext uri="{FF2B5EF4-FFF2-40B4-BE49-F238E27FC236}">
                <a16:creationId xmlns:a16="http://schemas.microsoft.com/office/drawing/2014/main" id="{180879B9-9BF1-E001-226B-9F9BDBFDE223}"/>
              </a:ext>
            </a:extLst>
          </p:cNvPr>
          <p:cNvCxnSpPr/>
          <p:nvPr/>
        </p:nvCxnSpPr>
        <p:spPr>
          <a:xfrm>
            <a:off x="982491" y="1201535"/>
            <a:ext cx="461091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9" name="Oval 18">
            <a:extLst>
              <a:ext uri="{FF2B5EF4-FFF2-40B4-BE49-F238E27FC236}">
                <a16:creationId xmlns:a16="http://schemas.microsoft.com/office/drawing/2014/main" id="{4D3CBF8D-0E0D-7C17-78AE-03E55A97A956}"/>
              </a:ext>
            </a:extLst>
          </p:cNvPr>
          <p:cNvSpPr/>
          <p:nvPr/>
        </p:nvSpPr>
        <p:spPr>
          <a:xfrm>
            <a:off x="57417" y="5028877"/>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accent1"/>
                </a:solidFill>
              </a:rPr>
              <a:t>6</a:t>
            </a:r>
          </a:p>
        </p:txBody>
      </p:sp>
    </p:spTree>
    <p:extLst>
      <p:ext uri="{BB962C8B-B14F-4D97-AF65-F5344CB8AC3E}">
        <p14:creationId xmlns:p14="http://schemas.microsoft.com/office/powerpoint/2010/main" val="276980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C86FEC-63B9-6745-83BE-CEC209D6E4B4}"/>
              </a:ext>
            </a:extLst>
          </p:cNvPr>
          <p:cNvSpPr/>
          <p:nvPr/>
        </p:nvSpPr>
        <p:spPr>
          <a:xfrm>
            <a:off x="0" y="5542539"/>
            <a:ext cx="12219813" cy="1315461"/>
          </a:xfrm>
          <a:prstGeom prst="rect">
            <a:avLst/>
          </a:prstGeom>
          <a:solidFill>
            <a:srgbClr val="FF6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852E6AD-5DA2-2A4A-90F5-F83A422E52B7}"/>
              </a:ext>
            </a:extLst>
          </p:cNvPr>
          <p:cNvSpPr/>
          <p:nvPr/>
        </p:nvSpPr>
        <p:spPr>
          <a:xfrm>
            <a:off x="4884857" y="4220790"/>
            <a:ext cx="2977055" cy="303293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172" name="Picture 6">
            <a:extLst>
              <a:ext uri="{FF2B5EF4-FFF2-40B4-BE49-F238E27FC236}">
                <a16:creationId xmlns:a16="http://schemas.microsoft.com/office/drawing/2014/main" id="{23C43238-0827-9846-A3AA-D1B9DE705C07}"/>
              </a:ext>
            </a:extLst>
          </p:cNvPr>
          <p:cNvPicPr>
            <a:picLocks noChangeAspect="1" noChangeArrowheads="1"/>
          </p:cNvPicPr>
          <p:nvPr/>
        </p:nvPicPr>
        <p:blipFill>
          <a:blip r:embed="rId3"/>
          <a:srcRect/>
          <a:stretch/>
        </p:blipFill>
        <p:spPr bwMode="auto">
          <a:xfrm>
            <a:off x="791884" y="661441"/>
            <a:ext cx="164592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a:extLst>
              <a:ext uri="{FF2B5EF4-FFF2-40B4-BE49-F238E27FC236}">
                <a16:creationId xmlns:a16="http://schemas.microsoft.com/office/drawing/2014/main" id="{3708EAF6-C19F-F740-BF16-81E3F1BF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411" y="4482041"/>
            <a:ext cx="2431946" cy="243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 name="Title 1">
            <a:extLst>
              <a:ext uri="{FF2B5EF4-FFF2-40B4-BE49-F238E27FC236}">
                <a16:creationId xmlns:a16="http://schemas.microsoft.com/office/drawing/2014/main" id="{635C7CEC-5EF0-B14F-B347-27DD35535CF9}"/>
              </a:ext>
            </a:extLst>
          </p:cNvPr>
          <p:cNvSpPr>
            <a:spLocks noGrp="1" noChangeArrowheads="1"/>
          </p:cNvSpPr>
          <p:nvPr>
            <p:ph type="ctrTitle"/>
          </p:nvPr>
        </p:nvSpPr>
        <p:spPr>
          <a:xfrm>
            <a:off x="791884" y="1584501"/>
            <a:ext cx="10476216" cy="1752477"/>
          </a:xfrm>
        </p:spPr>
        <p:txBody>
          <a:bodyPr anchor="t"/>
          <a:lstStyle/>
          <a:p>
            <a:pPr algn="l"/>
            <a:r>
              <a:rPr lang="en-US" altLang="en-US" sz="6600" dirty="0"/>
              <a:t>Bureau of Indian Education </a:t>
            </a:r>
            <a:br>
              <a:rPr lang="en-US" altLang="en-US" sz="6600" dirty="0"/>
            </a:br>
            <a:r>
              <a:rPr lang="en-US" altLang="en-US" sz="4400" dirty="0"/>
              <a:t>Science Assessment</a:t>
            </a:r>
          </a:p>
        </p:txBody>
      </p:sp>
      <p:pic>
        <p:nvPicPr>
          <p:cNvPr id="14" name="Picture 6">
            <a:extLst>
              <a:ext uri="{FF2B5EF4-FFF2-40B4-BE49-F238E27FC236}">
                <a16:creationId xmlns:a16="http://schemas.microsoft.com/office/drawing/2014/main" id="{1142DE26-ACC8-2A47-8D14-3D69DBBA1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0157648" y="344418"/>
            <a:ext cx="1240083" cy="124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2">
            <a:extLst>
              <a:ext uri="{FF2B5EF4-FFF2-40B4-BE49-F238E27FC236}">
                <a16:creationId xmlns:a16="http://schemas.microsoft.com/office/drawing/2014/main" id="{A58A94C3-617D-5640-B1A9-CD7D4D72540A}"/>
              </a:ext>
            </a:extLst>
          </p:cNvPr>
          <p:cNvSpPr txBox="1">
            <a:spLocks noChangeArrowheads="1"/>
          </p:cNvSpPr>
          <p:nvPr/>
        </p:nvSpPr>
        <p:spPr bwMode="auto">
          <a:xfrm>
            <a:off x="791883" y="3447835"/>
            <a:ext cx="6683737" cy="77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90000"/>
              </a:lnSpc>
              <a:spcBef>
                <a:spcPts val="1000"/>
              </a:spcBef>
              <a:spcAft>
                <a:spcPct val="0"/>
              </a:spcAft>
              <a:buClr>
                <a:srgbClr val="FA554D"/>
              </a:buClr>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500"/>
              </a:spcBef>
              <a:spcAft>
                <a:spcPct val="0"/>
              </a:spcAft>
              <a:buClr>
                <a:schemeClr val="tx2"/>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rtl="0" eaLnBrk="1" fontAlgn="base" hangingPunct="1">
              <a:lnSpc>
                <a:spcPct val="90000"/>
              </a:lnSpc>
              <a:spcBef>
                <a:spcPts val="500"/>
              </a:spcBef>
              <a:spcAft>
                <a:spcPct val="0"/>
              </a:spcAft>
              <a:buClr>
                <a:schemeClr val="tx2"/>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rtl="0" eaLnBrk="1" fontAlgn="base" hangingPunct="1">
              <a:lnSpc>
                <a:spcPct val="90000"/>
              </a:lnSpc>
              <a:spcBef>
                <a:spcPts val="500"/>
              </a:spcBef>
              <a:spcAft>
                <a:spcPct val="0"/>
              </a:spcAft>
              <a:buClr>
                <a:srgbClr val="FF554D"/>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ct val="0"/>
              </a:spcAft>
              <a:buClr>
                <a:srgbClr val="FA554D"/>
              </a:buClr>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1A1A1A"/>
                </a:solidFill>
                <a:effectLst/>
                <a:uLnTx/>
                <a:uFillTx/>
                <a:latin typeface="Georgia" panose="02040502050405020303" pitchFamily="18" charset="0"/>
                <a:ea typeface="+mn-ea"/>
                <a:cs typeface="Arial" panose="020B0604020202020204" pitchFamily="34" charset="0"/>
              </a:rPr>
              <a:t>Managing Users and Assigning Tests</a:t>
            </a:r>
          </a:p>
          <a:p>
            <a:pPr marL="0" marR="0" lvl="0" indent="0" algn="l" defTabSz="914400" rtl="0" eaLnBrk="1" fontAlgn="base" latinLnBrk="0" hangingPunct="1">
              <a:lnSpc>
                <a:spcPct val="100000"/>
              </a:lnSpc>
              <a:spcBef>
                <a:spcPts val="600"/>
              </a:spcBef>
              <a:spcAft>
                <a:spcPct val="0"/>
              </a:spcAft>
              <a:buClr>
                <a:srgbClr val="FA554D"/>
              </a:buClr>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1A1A1A"/>
                </a:solidFill>
                <a:effectLst/>
                <a:uLnTx/>
                <a:uFillTx/>
                <a:latin typeface="Georgia" panose="02040502050405020303" pitchFamily="18" charset="0"/>
                <a:ea typeface="+mn-ea"/>
                <a:cs typeface="Arial" panose="020B0604020202020204" pitchFamily="34" charset="0"/>
              </a:rPr>
              <a:t>Spring 2024</a:t>
            </a:r>
          </a:p>
        </p:txBody>
      </p:sp>
    </p:spTree>
    <p:extLst>
      <p:ext uri="{BB962C8B-B14F-4D97-AF65-F5344CB8AC3E}">
        <p14:creationId xmlns:p14="http://schemas.microsoft.com/office/powerpoint/2010/main" val="4589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Administration Workflow</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6" name="Content Placeholder 3">
            <a:extLst>
              <a:ext uri="{FF2B5EF4-FFF2-40B4-BE49-F238E27FC236}">
                <a16:creationId xmlns:a16="http://schemas.microsoft.com/office/drawing/2014/main" id="{8432441A-CC9A-E145-9A55-C393DB7311A2}"/>
              </a:ext>
            </a:extLst>
          </p:cNvPr>
          <p:cNvGraphicFramePr>
            <a:graphicFrameLocks/>
          </p:cNvGraphicFramePr>
          <p:nvPr>
            <p:extLst>
              <p:ext uri="{D42A27DB-BD31-4B8C-83A1-F6EECF244321}">
                <p14:modId xmlns:p14="http://schemas.microsoft.com/office/powerpoint/2010/main" val="4042503123"/>
              </p:ext>
            </p:extLst>
          </p:nvPr>
        </p:nvGraphicFramePr>
        <p:xfrm>
          <a:off x="99390" y="461081"/>
          <a:ext cx="12003710" cy="5935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942DF52D-C799-455E-B78B-90EC71A1CFA2}"/>
              </a:ext>
            </a:extLst>
          </p:cNvPr>
          <p:cNvSpPr/>
          <p:nvPr/>
        </p:nvSpPr>
        <p:spPr>
          <a:xfrm>
            <a:off x="4062357" y="2296092"/>
            <a:ext cx="5943492" cy="2456661"/>
          </a:xfrm>
          <a:prstGeom prst="rect">
            <a:avLst/>
          </a:prstGeom>
          <a:noFill/>
          <a:ln w="57150">
            <a:solidFill>
              <a:srgbClr val="62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B25CEE-EA97-0F7F-3822-29E6FE0C096F}"/>
              </a:ext>
            </a:extLst>
          </p:cNvPr>
          <p:cNvSpPr txBox="1"/>
          <p:nvPr/>
        </p:nvSpPr>
        <p:spPr>
          <a:xfrm>
            <a:off x="4062356" y="4752753"/>
            <a:ext cx="2455176"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STC:</a:t>
            </a:r>
            <a:r>
              <a:rPr lang="en-US" dirty="0">
                <a:latin typeface="Arial" panose="020B0604020202020204" pitchFamily="34" charset="0"/>
                <a:cs typeface="Arial" panose="020B0604020202020204" pitchFamily="34" charset="0"/>
              </a:rPr>
              <a:t> update roster and student information, assign accommodations and accessibility features</a:t>
            </a:r>
          </a:p>
        </p:txBody>
      </p:sp>
      <p:sp>
        <p:nvSpPr>
          <p:cNvPr id="7" name="TextBox 6">
            <a:extLst>
              <a:ext uri="{FF2B5EF4-FFF2-40B4-BE49-F238E27FC236}">
                <a16:creationId xmlns:a16="http://schemas.microsoft.com/office/drawing/2014/main" id="{2EAC2D5A-34AC-C466-E82C-B0669911464F}"/>
              </a:ext>
            </a:extLst>
          </p:cNvPr>
          <p:cNvSpPr txBox="1"/>
          <p:nvPr/>
        </p:nvSpPr>
        <p:spPr>
          <a:xfrm>
            <a:off x="7078212" y="4752753"/>
            <a:ext cx="2455176"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STC or TA</a:t>
            </a:r>
            <a:r>
              <a:rPr lang="en-US" dirty="0">
                <a:latin typeface="Arial" panose="020B0604020202020204" pitchFamily="34" charset="0"/>
                <a:cs typeface="Arial" panose="020B0604020202020204" pitchFamily="34" charset="0"/>
              </a:rPr>
              <a:t>: make classes and test sessions</a:t>
            </a:r>
          </a:p>
        </p:txBody>
      </p:sp>
      <p:sp>
        <p:nvSpPr>
          <p:cNvPr id="8" name="TextBox 7">
            <a:extLst>
              <a:ext uri="{FF2B5EF4-FFF2-40B4-BE49-F238E27FC236}">
                <a16:creationId xmlns:a16="http://schemas.microsoft.com/office/drawing/2014/main" id="{3B41B207-36B9-9394-72D2-4CD726B3157E}"/>
              </a:ext>
            </a:extLst>
          </p:cNvPr>
          <p:cNvSpPr txBox="1"/>
          <p:nvPr/>
        </p:nvSpPr>
        <p:spPr>
          <a:xfrm>
            <a:off x="10094068" y="4752753"/>
            <a:ext cx="2009032"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TA</a:t>
            </a:r>
            <a:r>
              <a:rPr lang="en-US" dirty="0">
                <a:latin typeface="Arial" panose="020B0604020202020204" pitchFamily="34" charset="0"/>
                <a:cs typeface="Arial" panose="020B0604020202020204" pitchFamily="34" charset="0"/>
              </a:rPr>
              <a:t>: score tests</a:t>
            </a:r>
          </a:p>
          <a:p>
            <a:r>
              <a:rPr lang="en-US" b="1" dirty="0">
                <a:latin typeface="Arial" panose="020B0604020202020204" pitchFamily="34" charset="0"/>
                <a:cs typeface="Arial" panose="020B0604020202020204" pitchFamily="34" charset="0"/>
              </a:rPr>
              <a:t>STC and TA</a:t>
            </a:r>
            <a:r>
              <a:rPr lang="en-US" dirty="0">
                <a:latin typeface="Arial" panose="020B0604020202020204" pitchFamily="34" charset="0"/>
                <a:cs typeface="Arial" panose="020B0604020202020204" pitchFamily="34" charset="0"/>
              </a:rPr>
              <a:t>: view reports</a:t>
            </a:r>
          </a:p>
        </p:txBody>
      </p:sp>
    </p:spTree>
    <p:extLst>
      <p:ext uri="{BB962C8B-B14F-4D97-AF65-F5344CB8AC3E}">
        <p14:creationId xmlns:p14="http://schemas.microsoft.com/office/powerpoint/2010/main" val="15984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F873-17A5-4A4D-8F59-81CA027FC1C7}"/>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Managing Students</a:t>
            </a:r>
          </a:p>
        </p:txBody>
      </p:sp>
      <p:sp>
        <p:nvSpPr>
          <p:cNvPr id="3" name="Content Placeholder 2">
            <a:extLst>
              <a:ext uri="{FF2B5EF4-FFF2-40B4-BE49-F238E27FC236}">
                <a16:creationId xmlns:a16="http://schemas.microsoft.com/office/drawing/2014/main" id="{0ABCE837-740C-4BFD-A5C6-062F749824B9}"/>
              </a:ext>
            </a:extLst>
          </p:cNvPr>
          <p:cNvSpPr>
            <a:spLocks noGrp="1"/>
          </p:cNvSpPr>
          <p:nvPr>
            <p:ph idx="1"/>
          </p:nvPr>
        </p:nvSpPr>
        <p:spPr>
          <a:xfrm>
            <a:off x="838200" y="1003527"/>
            <a:ext cx="10515600" cy="5058414"/>
          </a:xfrm>
        </p:spPr>
        <p:txBody>
          <a:bodyPr/>
          <a:lstStyle/>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BIE roster loaded 11 Sept 2023</a:t>
            </a:r>
          </a:p>
          <a:p>
            <a:pPr marL="1371600" lvl="2" indent="-457200">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Grades 5, 8 and 11 only</a:t>
            </a:r>
          </a:p>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View your current student roster in the Student tab</a:t>
            </a:r>
            <a:endParaRPr lang="en-US" sz="1600" dirty="0">
              <a:latin typeface="Arial" panose="020B0604020202020204" pitchFamily="34" charset="0"/>
              <a:ea typeface="Lato Semibold" panose="020F0502020204030203" pitchFamily="34" charset="0"/>
              <a:cs typeface="Arial" panose="020B0604020202020204" pitchFamily="34" charset="0"/>
            </a:endParaRPr>
          </a:p>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Update rosters</a:t>
            </a: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STCs may request student transfer for students enrolled in other schools at any time</a:t>
            </a:r>
          </a:p>
          <a:p>
            <a:pPr marL="1371600" lvl="2" indent="-457200">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STCs may unenroll students from school at any time</a:t>
            </a: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STCs can add student individually at any time</a:t>
            </a:r>
          </a:p>
          <a:p>
            <a:pPr marL="914400" lvl="1" indent="-457200">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Check/update individual student records</a:t>
            </a:r>
          </a:p>
          <a:p>
            <a:pPr marL="1371600" lvl="2" indent="-457200">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Demographic data</a:t>
            </a:r>
          </a:p>
          <a:p>
            <a:pPr marL="1371600" lvl="2" indent="-457200">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Add/remove accommodations and access to accessibility features</a:t>
            </a:r>
          </a:p>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Tips:</a:t>
            </a:r>
            <a:endParaRPr lang="en-US" sz="1600" dirty="0">
              <a:latin typeface="Arial" panose="020B0604020202020204" pitchFamily="34" charset="0"/>
              <a:ea typeface="Lato Semibold" panose="020F0502020204030203" pitchFamily="34" charset="0"/>
              <a:cs typeface="Arial" panose="020B0604020202020204" pitchFamily="34" charset="0"/>
            </a:endParaRP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State Student ID = NASIS ID</a:t>
            </a: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On Students tab: Download roster in csv at any time by selecting “Export Roster” under the “Exports” drop down (contains name, NASIS ID and Grade)</a:t>
            </a: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Can’t add student? They may be enrolled in different school – initiate transfer request</a:t>
            </a:r>
          </a:p>
          <a:p>
            <a:pPr marL="1371600" lvl="2" indent="-457200" algn="l">
              <a:buClrTx/>
              <a:buFont typeface="Wingdings" panose="05000000000000000000" pitchFamily="2" charset="2"/>
              <a:buChar char="§"/>
            </a:pPr>
            <a:r>
              <a:rPr lang="en-US" sz="1600" dirty="0" err="1">
                <a:latin typeface="Arial" panose="020B0604020202020204" pitchFamily="34" charset="0"/>
                <a:ea typeface="Lato Semibold" panose="020F0502020204030203" pitchFamily="34" charset="0"/>
                <a:cs typeface="Arial" panose="020B0604020202020204" pitchFamily="34" charset="0"/>
              </a:rPr>
              <a:t>Cognia</a:t>
            </a:r>
            <a:r>
              <a:rPr lang="en-US" sz="1600" dirty="0">
                <a:latin typeface="Arial" panose="020B0604020202020204" pitchFamily="34" charset="0"/>
                <a:ea typeface="Lato Semibold" panose="020F0502020204030203" pitchFamily="34" charset="0"/>
                <a:cs typeface="Arial" panose="020B0604020202020204" pitchFamily="34" charset="0"/>
              </a:rPr>
              <a:t> Customer Care desk can assist with student transfers</a:t>
            </a: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2DF0198-FC90-4E75-9544-A7AEB7F4A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174" y="4098551"/>
            <a:ext cx="611949" cy="632175"/>
          </a:xfrm>
          <a:prstGeom prst="rect">
            <a:avLst/>
          </a:prstGeom>
        </p:spPr>
      </p:pic>
      <p:pic>
        <p:nvPicPr>
          <p:cNvPr id="5" name="Picture 4">
            <a:extLst>
              <a:ext uri="{FF2B5EF4-FFF2-40B4-BE49-F238E27FC236}">
                <a16:creationId xmlns:a16="http://schemas.microsoft.com/office/drawing/2014/main" id="{EF622CED-6633-4DC8-B0E0-20522A005CA3}"/>
              </a:ext>
            </a:extLst>
          </p:cNvPr>
          <p:cNvPicPr>
            <a:picLocks noChangeAspect="1"/>
          </p:cNvPicPr>
          <p:nvPr/>
        </p:nvPicPr>
        <p:blipFill>
          <a:blip r:embed="rId3"/>
          <a:stretch>
            <a:fillRect/>
          </a:stretch>
        </p:blipFill>
        <p:spPr>
          <a:xfrm>
            <a:off x="11411644" y="0"/>
            <a:ext cx="780356" cy="780356"/>
          </a:xfrm>
          <a:prstGeom prst="rect">
            <a:avLst/>
          </a:prstGeom>
        </p:spPr>
      </p:pic>
    </p:spTree>
    <p:extLst>
      <p:ext uri="{BB962C8B-B14F-4D97-AF65-F5344CB8AC3E}">
        <p14:creationId xmlns:p14="http://schemas.microsoft.com/office/powerpoint/2010/main" val="576786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5BE0-2D6E-4BFA-9F54-9754A3188707}"/>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Managing Students</a:t>
            </a:r>
          </a:p>
        </p:txBody>
      </p:sp>
      <p:pic>
        <p:nvPicPr>
          <p:cNvPr id="5" name="Picture 4">
            <a:extLst>
              <a:ext uri="{FF2B5EF4-FFF2-40B4-BE49-F238E27FC236}">
                <a16:creationId xmlns:a16="http://schemas.microsoft.com/office/drawing/2014/main" id="{ACCD8B72-54E0-4543-955C-68E25AC9D96B}"/>
              </a:ext>
            </a:extLst>
          </p:cNvPr>
          <p:cNvPicPr>
            <a:picLocks noChangeAspect="1"/>
          </p:cNvPicPr>
          <p:nvPr/>
        </p:nvPicPr>
        <p:blipFill>
          <a:blip r:embed="rId2"/>
          <a:stretch>
            <a:fillRect/>
          </a:stretch>
        </p:blipFill>
        <p:spPr>
          <a:xfrm>
            <a:off x="11411644" y="10391"/>
            <a:ext cx="780356" cy="780356"/>
          </a:xfrm>
          <a:prstGeom prst="rect">
            <a:avLst/>
          </a:prstGeom>
        </p:spPr>
      </p:pic>
      <p:pic>
        <p:nvPicPr>
          <p:cNvPr id="11" name="Picture 10" descr="Graphical user interface, text, application, email&#10;&#10;Description automatically generated">
            <a:extLst>
              <a:ext uri="{FF2B5EF4-FFF2-40B4-BE49-F238E27FC236}">
                <a16:creationId xmlns:a16="http://schemas.microsoft.com/office/drawing/2014/main" id="{B7524945-ECC3-2912-FB0B-9FAA7F718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66" y="894944"/>
            <a:ext cx="10665767" cy="5710106"/>
          </a:xfrm>
          <a:prstGeom prst="rect">
            <a:avLst/>
          </a:prstGeom>
        </p:spPr>
      </p:pic>
      <p:sp>
        <p:nvSpPr>
          <p:cNvPr id="12" name="Rectangle 11">
            <a:extLst>
              <a:ext uri="{FF2B5EF4-FFF2-40B4-BE49-F238E27FC236}">
                <a16:creationId xmlns:a16="http://schemas.microsoft.com/office/drawing/2014/main" id="{AC2CCEF6-31D1-752F-BEB0-4D3A985F7CDF}"/>
              </a:ext>
            </a:extLst>
          </p:cNvPr>
          <p:cNvSpPr/>
          <p:nvPr/>
        </p:nvSpPr>
        <p:spPr>
          <a:xfrm>
            <a:off x="2772382" y="885216"/>
            <a:ext cx="554477" cy="282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626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application&#10;&#10;Description automatically generated">
            <a:extLst>
              <a:ext uri="{FF2B5EF4-FFF2-40B4-BE49-F238E27FC236}">
                <a16:creationId xmlns:a16="http://schemas.microsoft.com/office/drawing/2014/main" id="{76D5665D-F91D-9868-7064-BE3F5548E1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0266"/>
            <a:ext cx="9710922" cy="5513596"/>
          </a:xfrm>
        </p:spPr>
      </p:pic>
      <p:sp>
        <p:nvSpPr>
          <p:cNvPr id="2" name="Title 1">
            <a:extLst>
              <a:ext uri="{FF2B5EF4-FFF2-40B4-BE49-F238E27FC236}">
                <a16:creationId xmlns:a16="http://schemas.microsoft.com/office/drawing/2014/main" id="{79EBC9B8-D930-45DB-9C8D-F1EDC29A2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Managing Students</a:t>
            </a:r>
          </a:p>
        </p:txBody>
      </p:sp>
      <p:graphicFrame>
        <p:nvGraphicFramePr>
          <p:cNvPr id="13" name="Content Placeholder 5">
            <a:extLst>
              <a:ext uri="{FF2B5EF4-FFF2-40B4-BE49-F238E27FC236}">
                <a16:creationId xmlns:a16="http://schemas.microsoft.com/office/drawing/2014/main" id="{536442F0-0527-4F8A-829D-19526EF13E68}"/>
              </a:ext>
            </a:extLst>
          </p:cNvPr>
          <p:cNvGraphicFramePr>
            <a:graphicFrameLocks/>
          </p:cNvGraphicFramePr>
          <p:nvPr>
            <p:extLst>
              <p:ext uri="{D42A27DB-BD31-4B8C-83A1-F6EECF244321}">
                <p14:modId xmlns:p14="http://schemas.microsoft.com/office/powerpoint/2010/main" val="3318154530"/>
              </p:ext>
            </p:extLst>
          </p:nvPr>
        </p:nvGraphicFramePr>
        <p:xfrm>
          <a:off x="9710922" y="950266"/>
          <a:ext cx="2438112" cy="3624572"/>
        </p:xfrm>
        <a:graphic>
          <a:graphicData uri="http://schemas.openxmlformats.org/drawingml/2006/table">
            <a:tbl>
              <a:tblPr firstRow="1" bandRow="1">
                <a:tableStyleId>{69012ECD-51FC-41F1-AA8D-1B2483CD663E}</a:tableStyleId>
              </a:tblPr>
              <a:tblGrid>
                <a:gridCol w="541353">
                  <a:extLst>
                    <a:ext uri="{9D8B030D-6E8A-4147-A177-3AD203B41FA5}">
                      <a16:colId xmlns:a16="http://schemas.microsoft.com/office/drawing/2014/main" val="2671576022"/>
                    </a:ext>
                  </a:extLst>
                </a:gridCol>
                <a:gridCol w="1896759">
                  <a:extLst>
                    <a:ext uri="{9D8B030D-6E8A-4147-A177-3AD203B41FA5}">
                      <a16:colId xmlns:a16="http://schemas.microsoft.com/office/drawing/2014/main" val="4060567364"/>
                    </a:ext>
                  </a:extLst>
                </a:gridCol>
              </a:tblGrid>
              <a:tr h="322565">
                <a:tc>
                  <a:txBody>
                    <a:bodyPr/>
                    <a:lstStyle/>
                    <a:p>
                      <a:pPr algn="ctr"/>
                      <a:r>
                        <a:rPr lang="en-US" sz="1200" b="0" dirty="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12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329896">
                <a:tc>
                  <a:txBody>
                    <a:bodyPr/>
                    <a:lstStyle/>
                    <a:p>
                      <a:pPr algn="ctr"/>
                      <a:r>
                        <a:rPr lang="en-US" sz="1600" b="0">
                          <a:latin typeface="Arial" panose="020B0604020202020204" pitchFamily="34" charset="0"/>
                          <a:cs typeface="Arial" panose="020B0604020202020204" pitchFamily="34" charset="0"/>
                        </a:rPr>
                        <a:t>1</a:t>
                      </a:r>
                    </a:p>
                  </a:txBody>
                  <a:tcPr/>
                </a:tc>
                <a:tc>
                  <a:txBody>
                    <a:bodyPr/>
                    <a:lstStyle/>
                    <a:p>
                      <a:pPr marL="0" indent="0">
                        <a:buNone/>
                      </a:pPr>
                      <a:r>
                        <a:rPr lang="en-US" sz="1400" b="0" dirty="0">
                          <a:latin typeface="Arial" panose="020B0604020202020204" pitchFamily="34" charset="0"/>
                          <a:cs typeface="Arial" panose="020B0604020202020204" pitchFamily="34" charset="0"/>
                        </a:rPr>
                        <a:t>school selector</a:t>
                      </a:r>
                    </a:p>
                  </a:txBody>
                  <a:tcPr/>
                </a:tc>
                <a:extLst>
                  <a:ext uri="{0D108BD9-81ED-4DB2-BD59-A6C34878D82A}">
                    <a16:rowId xmlns:a16="http://schemas.microsoft.com/office/drawing/2014/main" val="288956801"/>
                  </a:ext>
                </a:extLst>
              </a:tr>
              <a:tr h="425199">
                <a:tc>
                  <a:txBody>
                    <a:bodyPr/>
                    <a:lstStyle/>
                    <a:p>
                      <a:pPr algn="ctr"/>
                      <a:r>
                        <a:rPr lang="en-US" sz="1600" b="0">
                          <a:latin typeface="Arial" panose="020B0604020202020204" pitchFamily="34" charset="0"/>
                          <a:cs typeface="Arial" panose="020B0604020202020204" pitchFamily="34" charset="0"/>
                        </a:rPr>
                        <a:t>2</a:t>
                      </a:r>
                    </a:p>
                  </a:txBody>
                  <a:tcPr/>
                </a:tc>
                <a:tc>
                  <a:txBody>
                    <a:bodyPr/>
                    <a:lstStyle/>
                    <a:p>
                      <a:r>
                        <a:rPr lang="en-US" sz="1400" b="0" dirty="0">
                          <a:latin typeface="Arial" panose="020B0604020202020204" pitchFamily="34" charset="0"/>
                          <a:cs typeface="Arial" panose="020B0604020202020204" pitchFamily="34" charset="0"/>
                        </a:rPr>
                        <a:t>search and sort</a:t>
                      </a:r>
                    </a:p>
                  </a:txBody>
                  <a:tcPr/>
                </a:tc>
                <a:extLst>
                  <a:ext uri="{0D108BD9-81ED-4DB2-BD59-A6C34878D82A}">
                    <a16:rowId xmlns:a16="http://schemas.microsoft.com/office/drawing/2014/main" val="3882349522"/>
                  </a:ext>
                </a:extLst>
              </a:tr>
              <a:tr h="337228">
                <a:tc>
                  <a:txBody>
                    <a:bodyPr/>
                    <a:lstStyle/>
                    <a:p>
                      <a:pPr algn="ctr"/>
                      <a:r>
                        <a:rPr lang="en-US" sz="1600" b="0">
                          <a:latin typeface="Arial" panose="020B0604020202020204" pitchFamily="34" charset="0"/>
                          <a:cs typeface="Arial" panose="020B0604020202020204" pitchFamily="34" charset="0"/>
                        </a:rPr>
                        <a:t>3</a:t>
                      </a:r>
                    </a:p>
                  </a:txBody>
                  <a:tcPr/>
                </a:tc>
                <a:tc>
                  <a:txBody>
                    <a:bodyPr/>
                    <a:lstStyle/>
                    <a:p>
                      <a:r>
                        <a:rPr lang="en-US" sz="1400" b="0" dirty="0">
                          <a:latin typeface="Arial" panose="020B0604020202020204" pitchFamily="34" charset="0"/>
                          <a:cs typeface="Arial" panose="020B0604020202020204" pitchFamily="34" charset="0"/>
                        </a:rPr>
                        <a:t>view classes</a:t>
                      </a:r>
                    </a:p>
                  </a:txBody>
                  <a:tcPr/>
                </a:tc>
                <a:extLst>
                  <a:ext uri="{0D108BD9-81ED-4DB2-BD59-A6C34878D82A}">
                    <a16:rowId xmlns:a16="http://schemas.microsoft.com/office/drawing/2014/main" val="3620317431"/>
                  </a:ext>
                </a:extLst>
              </a:tr>
              <a:tr h="337228">
                <a:tc>
                  <a:txBody>
                    <a:bodyPr/>
                    <a:lstStyle/>
                    <a:p>
                      <a:pPr algn="ctr"/>
                      <a:r>
                        <a:rPr lang="en-US" sz="1600" b="0">
                          <a:latin typeface="Arial" panose="020B0604020202020204" pitchFamily="34" charset="0"/>
                          <a:cs typeface="Arial" panose="020B0604020202020204" pitchFamily="34" charset="0"/>
                        </a:rPr>
                        <a:t>4</a:t>
                      </a:r>
                    </a:p>
                  </a:txBody>
                  <a:tcPr/>
                </a:tc>
                <a:tc>
                  <a:txBody>
                    <a:bodyPr/>
                    <a:lstStyle/>
                    <a:p>
                      <a:r>
                        <a:rPr lang="en-US" sz="1400" b="0" dirty="0">
                          <a:latin typeface="Arial" panose="020B0604020202020204" pitchFamily="34" charset="0"/>
                          <a:cs typeface="Arial" panose="020B0604020202020204" pitchFamily="34" charset="0"/>
                        </a:rPr>
                        <a:t>view test sessions</a:t>
                      </a:r>
                    </a:p>
                  </a:txBody>
                  <a:tcPr/>
                </a:tc>
                <a:extLst>
                  <a:ext uri="{0D108BD9-81ED-4DB2-BD59-A6C34878D82A}">
                    <a16:rowId xmlns:a16="http://schemas.microsoft.com/office/drawing/2014/main" val="2071393367"/>
                  </a:ext>
                </a:extLst>
              </a:tr>
              <a:tr h="337228">
                <a:tc>
                  <a:txBody>
                    <a:bodyPr/>
                    <a:lstStyle/>
                    <a:p>
                      <a:pPr algn="ctr"/>
                      <a:r>
                        <a:rPr lang="en-US" sz="1600" b="0">
                          <a:latin typeface="Arial" panose="020B0604020202020204" pitchFamily="34" charset="0"/>
                          <a:cs typeface="Arial" panose="020B0604020202020204" pitchFamily="34" charset="0"/>
                        </a:rPr>
                        <a:t>5</a:t>
                      </a:r>
                    </a:p>
                  </a:txBody>
                  <a:tcPr/>
                </a:tc>
                <a:tc>
                  <a:txBody>
                    <a:bodyPr/>
                    <a:lstStyle/>
                    <a:p>
                      <a:r>
                        <a:rPr lang="en-US" sz="1400" b="0" dirty="0">
                          <a:latin typeface="Arial" panose="020B0604020202020204" pitchFamily="34" charset="0"/>
                          <a:cs typeface="Arial" panose="020B0604020202020204" pitchFamily="34" charset="0"/>
                        </a:rPr>
                        <a:t>unenroll student</a:t>
                      </a:r>
                    </a:p>
                  </a:txBody>
                  <a:tcPr/>
                </a:tc>
                <a:extLst>
                  <a:ext uri="{0D108BD9-81ED-4DB2-BD59-A6C34878D82A}">
                    <a16:rowId xmlns:a16="http://schemas.microsoft.com/office/drawing/2014/main" val="3392621188"/>
                  </a:ext>
                </a:extLst>
              </a:tr>
              <a:tr h="337228">
                <a:tc>
                  <a:txBody>
                    <a:bodyPr/>
                    <a:lstStyle/>
                    <a:p>
                      <a:pPr algn="ctr"/>
                      <a:r>
                        <a:rPr lang="en-US" sz="1600" b="0">
                          <a:latin typeface="Arial" panose="020B0604020202020204" pitchFamily="34" charset="0"/>
                          <a:cs typeface="Arial" panose="020B0604020202020204" pitchFamily="34" charset="0"/>
                        </a:rPr>
                        <a:t>6</a:t>
                      </a:r>
                    </a:p>
                  </a:txBody>
                  <a:tcPr/>
                </a:tc>
                <a:tc>
                  <a:txBody>
                    <a:bodyPr/>
                    <a:lstStyle/>
                    <a:p>
                      <a:r>
                        <a:rPr lang="en-US" sz="1400" b="0">
                          <a:latin typeface="Arial" panose="020B0604020202020204" pitchFamily="34" charset="0"/>
                          <a:cs typeface="Arial" panose="020B0604020202020204" pitchFamily="34" charset="0"/>
                        </a:rPr>
                        <a:t>add new student</a:t>
                      </a:r>
                    </a:p>
                  </a:txBody>
                  <a:tcPr/>
                </a:tc>
                <a:extLst>
                  <a:ext uri="{0D108BD9-81ED-4DB2-BD59-A6C34878D82A}">
                    <a16:rowId xmlns:a16="http://schemas.microsoft.com/office/drawing/2014/main" val="3103345389"/>
                  </a:ext>
                </a:extLst>
              </a:tr>
              <a:tr h="337228">
                <a:tc>
                  <a:txBody>
                    <a:bodyPr/>
                    <a:lstStyle/>
                    <a:p>
                      <a:pPr algn="ctr"/>
                      <a:r>
                        <a:rPr lang="en-US" sz="1600" b="0">
                          <a:latin typeface="Arial" panose="020B0604020202020204" pitchFamily="34" charset="0"/>
                          <a:cs typeface="Arial" panose="020B0604020202020204" pitchFamily="34" charset="0"/>
                        </a:rPr>
                        <a:t>7</a:t>
                      </a:r>
                    </a:p>
                  </a:txBody>
                  <a:tcPr/>
                </a:tc>
                <a:tc>
                  <a:txBody>
                    <a:bodyPr/>
                    <a:lstStyle/>
                    <a:p>
                      <a:r>
                        <a:rPr lang="en-US" sz="1400" b="0" dirty="0">
                          <a:latin typeface="Arial" panose="020B0604020202020204" pitchFamily="34" charset="0"/>
                          <a:cs typeface="Arial" panose="020B0604020202020204" pitchFamily="34" charset="0"/>
                        </a:rPr>
                        <a:t>bulk upload accommodations</a:t>
                      </a:r>
                    </a:p>
                  </a:txBody>
                  <a:tcPr/>
                </a:tc>
                <a:extLst>
                  <a:ext uri="{0D108BD9-81ED-4DB2-BD59-A6C34878D82A}">
                    <a16:rowId xmlns:a16="http://schemas.microsoft.com/office/drawing/2014/main" val="2426601485"/>
                  </a:ext>
                </a:extLst>
              </a:tr>
              <a:tr h="337228">
                <a:tc>
                  <a:txBody>
                    <a:bodyPr/>
                    <a:lstStyle/>
                    <a:p>
                      <a:pPr algn="ctr"/>
                      <a:r>
                        <a:rPr lang="en-US" sz="1600" b="0">
                          <a:latin typeface="Arial" panose="020B0604020202020204" pitchFamily="34" charset="0"/>
                          <a:cs typeface="Arial" panose="020B0604020202020204" pitchFamily="34" charset="0"/>
                        </a:rPr>
                        <a:t>8</a:t>
                      </a:r>
                    </a:p>
                  </a:txBody>
                  <a:tcPr/>
                </a:tc>
                <a:tc>
                  <a:txBody>
                    <a:bodyPr/>
                    <a:lstStyle/>
                    <a:p>
                      <a:r>
                        <a:rPr lang="en-US" sz="1400" b="0" dirty="0">
                          <a:latin typeface="Arial" panose="020B0604020202020204" pitchFamily="34" charset="0"/>
                          <a:cs typeface="Arial" panose="020B0604020202020204" pitchFamily="34" charset="0"/>
                        </a:rPr>
                        <a:t>export list of students</a:t>
                      </a:r>
                    </a:p>
                  </a:txBody>
                  <a:tcPr/>
                </a:tc>
                <a:extLst>
                  <a:ext uri="{0D108BD9-81ED-4DB2-BD59-A6C34878D82A}">
                    <a16:rowId xmlns:a16="http://schemas.microsoft.com/office/drawing/2014/main" val="1082980682"/>
                  </a:ext>
                </a:extLst>
              </a:tr>
              <a:tr h="337228">
                <a:tc>
                  <a:txBody>
                    <a:bodyPr/>
                    <a:lstStyle/>
                    <a:p>
                      <a:pPr algn="ctr"/>
                      <a:r>
                        <a:rPr lang="en-US" sz="1600" b="0">
                          <a:latin typeface="Arial" panose="020B0604020202020204" pitchFamily="34" charset="0"/>
                          <a:cs typeface="Arial" panose="020B0604020202020204" pitchFamily="34" charset="0"/>
                        </a:rPr>
                        <a:t>9</a:t>
                      </a:r>
                    </a:p>
                  </a:txBody>
                  <a:tcPr/>
                </a:tc>
                <a:tc>
                  <a:txBody>
                    <a:bodyPr/>
                    <a:lstStyle/>
                    <a:p>
                      <a:r>
                        <a:rPr lang="en-US" sz="1400" b="0" dirty="0">
                          <a:latin typeface="Arial" panose="020B0604020202020204" pitchFamily="34" charset="0"/>
                          <a:cs typeface="Arial" panose="020B0604020202020204" pitchFamily="34" charset="0"/>
                        </a:rPr>
                        <a:t>edit a student record</a:t>
                      </a:r>
                    </a:p>
                  </a:txBody>
                  <a:tcPr/>
                </a:tc>
                <a:extLst>
                  <a:ext uri="{0D108BD9-81ED-4DB2-BD59-A6C34878D82A}">
                    <a16:rowId xmlns:a16="http://schemas.microsoft.com/office/drawing/2014/main" val="1517855905"/>
                  </a:ext>
                </a:extLst>
              </a:tr>
            </a:tbl>
          </a:graphicData>
        </a:graphic>
      </p:graphicFrame>
      <p:sp>
        <p:nvSpPr>
          <p:cNvPr id="14" name="Oval 13">
            <a:extLst>
              <a:ext uri="{FF2B5EF4-FFF2-40B4-BE49-F238E27FC236}">
                <a16:creationId xmlns:a16="http://schemas.microsoft.com/office/drawing/2014/main" id="{A23647E8-8326-4587-A837-7A8B19457B4E}"/>
              </a:ext>
            </a:extLst>
          </p:cNvPr>
          <p:cNvSpPr/>
          <p:nvPr/>
        </p:nvSpPr>
        <p:spPr>
          <a:xfrm>
            <a:off x="6535882" y="2598337"/>
            <a:ext cx="280554" cy="3172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4</a:t>
            </a:r>
          </a:p>
        </p:txBody>
      </p:sp>
      <p:sp>
        <p:nvSpPr>
          <p:cNvPr id="15" name="Oval 14">
            <a:extLst>
              <a:ext uri="{FF2B5EF4-FFF2-40B4-BE49-F238E27FC236}">
                <a16:creationId xmlns:a16="http://schemas.microsoft.com/office/drawing/2014/main" id="{E82ABC50-945F-4EE5-8DB8-F2B57C013388}"/>
              </a:ext>
            </a:extLst>
          </p:cNvPr>
          <p:cNvSpPr/>
          <p:nvPr/>
        </p:nvSpPr>
        <p:spPr>
          <a:xfrm>
            <a:off x="5709805" y="2598337"/>
            <a:ext cx="280554" cy="3172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3</a:t>
            </a:r>
          </a:p>
        </p:txBody>
      </p:sp>
      <p:sp>
        <p:nvSpPr>
          <p:cNvPr id="16" name="Oval 15">
            <a:extLst>
              <a:ext uri="{FF2B5EF4-FFF2-40B4-BE49-F238E27FC236}">
                <a16:creationId xmlns:a16="http://schemas.microsoft.com/office/drawing/2014/main" id="{4FF50C93-B3CB-4D2A-8437-222C71614F82}"/>
              </a:ext>
            </a:extLst>
          </p:cNvPr>
          <p:cNvSpPr/>
          <p:nvPr/>
        </p:nvSpPr>
        <p:spPr>
          <a:xfrm>
            <a:off x="88938" y="2517186"/>
            <a:ext cx="280554" cy="3172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2</a:t>
            </a:r>
          </a:p>
        </p:txBody>
      </p:sp>
      <p:sp>
        <p:nvSpPr>
          <p:cNvPr id="17" name="Oval 16">
            <a:extLst>
              <a:ext uri="{FF2B5EF4-FFF2-40B4-BE49-F238E27FC236}">
                <a16:creationId xmlns:a16="http://schemas.microsoft.com/office/drawing/2014/main" id="{A56FDB35-92C6-4714-B439-2836AA23B936}"/>
              </a:ext>
            </a:extLst>
          </p:cNvPr>
          <p:cNvSpPr/>
          <p:nvPr/>
        </p:nvSpPr>
        <p:spPr>
          <a:xfrm>
            <a:off x="229215" y="1777005"/>
            <a:ext cx="280554" cy="3172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1</a:t>
            </a:r>
          </a:p>
        </p:txBody>
      </p:sp>
      <p:sp>
        <p:nvSpPr>
          <p:cNvPr id="18" name="Oval 17">
            <a:extLst>
              <a:ext uri="{FF2B5EF4-FFF2-40B4-BE49-F238E27FC236}">
                <a16:creationId xmlns:a16="http://schemas.microsoft.com/office/drawing/2014/main" id="{1C5D6849-BD9F-47F5-BDFB-EDDE0B8945C5}"/>
              </a:ext>
            </a:extLst>
          </p:cNvPr>
          <p:cNvSpPr/>
          <p:nvPr/>
        </p:nvSpPr>
        <p:spPr>
          <a:xfrm>
            <a:off x="7684694" y="2592123"/>
            <a:ext cx="280554" cy="3172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5</a:t>
            </a:r>
          </a:p>
        </p:txBody>
      </p:sp>
      <p:sp>
        <p:nvSpPr>
          <p:cNvPr id="20" name="Oval 19">
            <a:extLst>
              <a:ext uri="{FF2B5EF4-FFF2-40B4-BE49-F238E27FC236}">
                <a16:creationId xmlns:a16="http://schemas.microsoft.com/office/drawing/2014/main" id="{463E6A69-5926-45C2-8E52-0D3B7B1E58DF}"/>
              </a:ext>
            </a:extLst>
          </p:cNvPr>
          <p:cNvSpPr/>
          <p:nvPr/>
        </p:nvSpPr>
        <p:spPr>
          <a:xfrm>
            <a:off x="8785909" y="2221239"/>
            <a:ext cx="280554" cy="3172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8</a:t>
            </a:r>
          </a:p>
        </p:txBody>
      </p:sp>
      <p:sp>
        <p:nvSpPr>
          <p:cNvPr id="21" name="Oval 20">
            <a:extLst>
              <a:ext uri="{FF2B5EF4-FFF2-40B4-BE49-F238E27FC236}">
                <a16:creationId xmlns:a16="http://schemas.microsoft.com/office/drawing/2014/main" id="{92E1C383-BA55-431A-AF3F-9E8BE74C5C3B}"/>
              </a:ext>
            </a:extLst>
          </p:cNvPr>
          <p:cNvSpPr/>
          <p:nvPr/>
        </p:nvSpPr>
        <p:spPr>
          <a:xfrm>
            <a:off x="8188876" y="1633386"/>
            <a:ext cx="280554" cy="3172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7</a:t>
            </a:r>
          </a:p>
        </p:txBody>
      </p:sp>
      <p:sp>
        <p:nvSpPr>
          <p:cNvPr id="22" name="Oval 21">
            <a:extLst>
              <a:ext uri="{FF2B5EF4-FFF2-40B4-BE49-F238E27FC236}">
                <a16:creationId xmlns:a16="http://schemas.microsoft.com/office/drawing/2014/main" id="{4964019C-108F-43E8-B9DF-AB521E35B003}"/>
              </a:ext>
            </a:extLst>
          </p:cNvPr>
          <p:cNvSpPr/>
          <p:nvPr/>
        </p:nvSpPr>
        <p:spPr>
          <a:xfrm>
            <a:off x="7320618" y="1633386"/>
            <a:ext cx="280554" cy="3172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6</a:t>
            </a:r>
          </a:p>
        </p:txBody>
      </p:sp>
      <p:sp>
        <p:nvSpPr>
          <p:cNvPr id="23" name="Oval 22">
            <a:extLst>
              <a:ext uri="{FF2B5EF4-FFF2-40B4-BE49-F238E27FC236}">
                <a16:creationId xmlns:a16="http://schemas.microsoft.com/office/drawing/2014/main" id="{784A7F16-4887-4C9B-99FC-B487DD1B82AD}"/>
              </a:ext>
            </a:extLst>
          </p:cNvPr>
          <p:cNvSpPr/>
          <p:nvPr/>
        </p:nvSpPr>
        <p:spPr>
          <a:xfrm>
            <a:off x="9366618" y="3025322"/>
            <a:ext cx="280554" cy="3172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9</a:t>
            </a:r>
          </a:p>
        </p:txBody>
      </p:sp>
      <p:pic>
        <p:nvPicPr>
          <p:cNvPr id="19" name="Picture 18">
            <a:extLst>
              <a:ext uri="{FF2B5EF4-FFF2-40B4-BE49-F238E27FC236}">
                <a16:creationId xmlns:a16="http://schemas.microsoft.com/office/drawing/2014/main" id="{C7D37EE9-96C3-4A26-8399-A261FA394D04}"/>
              </a:ext>
            </a:extLst>
          </p:cNvPr>
          <p:cNvPicPr>
            <a:picLocks noChangeAspect="1"/>
          </p:cNvPicPr>
          <p:nvPr/>
        </p:nvPicPr>
        <p:blipFill>
          <a:blip r:embed="rId3"/>
          <a:stretch>
            <a:fillRect/>
          </a:stretch>
        </p:blipFill>
        <p:spPr>
          <a:xfrm>
            <a:off x="11411644" y="0"/>
            <a:ext cx="780356" cy="780356"/>
          </a:xfrm>
          <a:prstGeom prst="rect">
            <a:avLst/>
          </a:prstGeom>
        </p:spPr>
      </p:pic>
      <p:sp>
        <p:nvSpPr>
          <p:cNvPr id="10" name="Rectangle 9">
            <a:extLst>
              <a:ext uri="{FF2B5EF4-FFF2-40B4-BE49-F238E27FC236}">
                <a16:creationId xmlns:a16="http://schemas.microsoft.com/office/drawing/2014/main" id="{ACBFB631-2117-2FE5-EF86-BDF6832F389D}"/>
              </a:ext>
            </a:extLst>
          </p:cNvPr>
          <p:cNvSpPr/>
          <p:nvPr/>
        </p:nvSpPr>
        <p:spPr>
          <a:xfrm>
            <a:off x="819150" y="5781217"/>
            <a:ext cx="10061863" cy="2530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589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5465-85B6-4D99-9648-D28B4F04207B}"/>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Add or Edit Student</a:t>
            </a:r>
          </a:p>
        </p:txBody>
      </p:sp>
      <p:pic>
        <p:nvPicPr>
          <p:cNvPr id="5" name="Content Placeholder 4" descr="Graphical user interface, application&#10;&#10;Description automatically generated">
            <a:extLst>
              <a:ext uri="{FF2B5EF4-FFF2-40B4-BE49-F238E27FC236}">
                <a16:creationId xmlns:a16="http://schemas.microsoft.com/office/drawing/2014/main" id="{7CCF9972-3CA5-4E54-8DA2-6170B08BD2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147" y="963391"/>
            <a:ext cx="2375479" cy="5390795"/>
          </a:xfrm>
        </p:spPr>
      </p:pic>
      <p:pic>
        <p:nvPicPr>
          <p:cNvPr id="6" name="Picture 5">
            <a:extLst>
              <a:ext uri="{FF2B5EF4-FFF2-40B4-BE49-F238E27FC236}">
                <a16:creationId xmlns:a16="http://schemas.microsoft.com/office/drawing/2014/main" id="{D58404A5-A0CC-4BE2-96BD-6AEE402140E5}"/>
              </a:ext>
            </a:extLst>
          </p:cNvPr>
          <p:cNvPicPr>
            <a:picLocks noChangeAspect="1"/>
          </p:cNvPicPr>
          <p:nvPr/>
        </p:nvPicPr>
        <p:blipFill>
          <a:blip r:embed="rId3"/>
          <a:stretch>
            <a:fillRect/>
          </a:stretch>
        </p:blipFill>
        <p:spPr>
          <a:xfrm>
            <a:off x="11411644" y="0"/>
            <a:ext cx="780356" cy="780356"/>
          </a:xfrm>
          <a:prstGeom prst="rect">
            <a:avLst/>
          </a:prstGeom>
        </p:spPr>
      </p:pic>
      <p:pic>
        <p:nvPicPr>
          <p:cNvPr id="7" name="Picture 6">
            <a:extLst>
              <a:ext uri="{FF2B5EF4-FFF2-40B4-BE49-F238E27FC236}">
                <a16:creationId xmlns:a16="http://schemas.microsoft.com/office/drawing/2014/main" id="{D1767CAF-FD64-ED49-41B1-4A4F505DD1F1}"/>
              </a:ext>
            </a:extLst>
          </p:cNvPr>
          <p:cNvPicPr>
            <a:picLocks noChangeAspect="1"/>
          </p:cNvPicPr>
          <p:nvPr/>
        </p:nvPicPr>
        <p:blipFill>
          <a:blip r:embed="rId4"/>
          <a:stretch>
            <a:fillRect/>
          </a:stretch>
        </p:blipFill>
        <p:spPr>
          <a:xfrm>
            <a:off x="2922186" y="854530"/>
            <a:ext cx="4919330" cy="5528157"/>
          </a:xfrm>
          <a:prstGeom prst="rect">
            <a:avLst/>
          </a:prstGeom>
        </p:spPr>
      </p:pic>
      <p:sp>
        <p:nvSpPr>
          <p:cNvPr id="9" name="Rectangle 8">
            <a:extLst>
              <a:ext uri="{FF2B5EF4-FFF2-40B4-BE49-F238E27FC236}">
                <a16:creationId xmlns:a16="http://schemas.microsoft.com/office/drawing/2014/main" id="{1A4BA7A7-2069-50D7-8F10-F040F26B9075}"/>
              </a:ext>
            </a:extLst>
          </p:cNvPr>
          <p:cNvSpPr/>
          <p:nvPr/>
        </p:nvSpPr>
        <p:spPr>
          <a:xfrm>
            <a:off x="3189772" y="3189762"/>
            <a:ext cx="1467293" cy="2764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0D6CD5-5DCA-5AFC-72B7-462A284D2D57}"/>
              </a:ext>
            </a:extLst>
          </p:cNvPr>
          <p:cNvSpPr/>
          <p:nvPr/>
        </p:nvSpPr>
        <p:spPr>
          <a:xfrm>
            <a:off x="5213501" y="5316660"/>
            <a:ext cx="1467293" cy="6433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D4BB7F-F0E0-1A15-37CF-795691EC7A68}"/>
              </a:ext>
            </a:extLst>
          </p:cNvPr>
          <p:cNvSpPr/>
          <p:nvPr/>
        </p:nvSpPr>
        <p:spPr>
          <a:xfrm>
            <a:off x="5213501" y="3296086"/>
            <a:ext cx="1467293" cy="2764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BCC7BCE-6373-AF01-FE34-2062C0AA78CF}"/>
              </a:ext>
            </a:extLst>
          </p:cNvPr>
          <p:cNvSpPr txBox="1"/>
          <p:nvPr/>
        </p:nvSpPr>
        <p:spPr>
          <a:xfrm>
            <a:off x="7841516" y="1494949"/>
            <a:ext cx="3679919" cy="4247317"/>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New for 2023-2024:</a:t>
            </a:r>
          </a:p>
          <a:p>
            <a:endParaRPr lang="en-US"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Moved </a:t>
            </a:r>
            <a:r>
              <a:rPr lang="en-US" i="1" dirty="0">
                <a:latin typeface="Arial" panose="020B0604020202020204" pitchFamily="34" charset="0"/>
                <a:cs typeface="Arial" panose="020B0604020202020204" pitchFamily="34" charset="0"/>
              </a:rPr>
              <a:t>Science TTS English </a:t>
            </a:r>
            <a:r>
              <a:rPr lang="en-US" dirty="0">
                <a:latin typeface="Arial" panose="020B0604020202020204" pitchFamily="34" charset="0"/>
                <a:cs typeface="Arial" panose="020B0604020202020204" pitchFamily="34" charset="0"/>
              </a:rPr>
              <a:t>from Accessibility to Accommodation</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Moved </a:t>
            </a:r>
            <a:r>
              <a:rPr lang="en-US" i="1" dirty="0">
                <a:latin typeface="Arial" panose="020B0604020202020204" pitchFamily="34" charset="0"/>
                <a:cs typeface="Arial" panose="020B0604020202020204" pitchFamily="34" charset="0"/>
              </a:rPr>
              <a:t>Human Reader </a:t>
            </a:r>
            <a:r>
              <a:rPr lang="en-US" dirty="0">
                <a:latin typeface="Arial" panose="020B0604020202020204" pitchFamily="34" charset="0"/>
                <a:cs typeface="Arial" panose="020B0604020202020204" pitchFamily="34" charset="0"/>
              </a:rPr>
              <a:t>from Accessibility to Accommodation</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Added Extended Time accommodation</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Added Small Group accommodation</a:t>
            </a:r>
          </a:p>
        </p:txBody>
      </p:sp>
    </p:spTree>
    <p:extLst>
      <p:ext uri="{BB962C8B-B14F-4D97-AF65-F5344CB8AC3E}">
        <p14:creationId xmlns:p14="http://schemas.microsoft.com/office/powerpoint/2010/main" val="114742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C9B8-D930-45DB-9C8D-F1EDC29A2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Unenroll Student</a:t>
            </a:r>
          </a:p>
        </p:txBody>
      </p:sp>
      <p:pic>
        <p:nvPicPr>
          <p:cNvPr id="9" name="Picture 8">
            <a:extLst>
              <a:ext uri="{FF2B5EF4-FFF2-40B4-BE49-F238E27FC236}">
                <a16:creationId xmlns:a16="http://schemas.microsoft.com/office/drawing/2014/main" id="{5A6434ED-475A-4D0F-B13F-C74FCF4EBF41}"/>
              </a:ext>
            </a:extLst>
          </p:cNvPr>
          <p:cNvPicPr>
            <a:picLocks noChangeAspect="1"/>
          </p:cNvPicPr>
          <p:nvPr/>
        </p:nvPicPr>
        <p:blipFill>
          <a:blip r:embed="rId2"/>
          <a:stretch>
            <a:fillRect/>
          </a:stretch>
        </p:blipFill>
        <p:spPr>
          <a:xfrm>
            <a:off x="11411644" y="0"/>
            <a:ext cx="780356" cy="780356"/>
          </a:xfrm>
          <a:prstGeom prst="rect">
            <a:avLst/>
          </a:prstGeom>
        </p:spPr>
      </p:pic>
      <p:pic>
        <p:nvPicPr>
          <p:cNvPr id="6" name="Content Placeholder 5" descr="Graphical user interface, application&#10;&#10;Description automatically generated">
            <a:extLst>
              <a:ext uri="{FF2B5EF4-FFF2-40B4-BE49-F238E27FC236}">
                <a16:creationId xmlns:a16="http://schemas.microsoft.com/office/drawing/2014/main" id="{6C3C5582-4218-AF5D-B436-C6E6507A59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100477"/>
            <a:ext cx="10515600" cy="4928508"/>
          </a:xfrm>
        </p:spPr>
      </p:pic>
      <p:sp>
        <p:nvSpPr>
          <p:cNvPr id="7" name="Rectangle 6">
            <a:extLst>
              <a:ext uri="{FF2B5EF4-FFF2-40B4-BE49-F238E27FC236}">
                <a16:creationId xmlns:a16="http://schemas.microsoft.com/office/drawing/2014/main" id="{99F94F3C-BB98-325F-9CCE-447636020682}"/>
              </a:ext>
            </a:extLst>
          </p:cNvPr>
          <p:cNvSpPr/>
          <p:nvPr/>
        </p:nvSpPr>
        <p:spPr>
          <a:xfrm>
            <a:off x="9403305" y="2949822"/>
            <a:ext cx="949385" cy="2783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485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C9B8-D930-45DB-9C8D-F1EDC29A2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Unenroll Student</a:t>
            </a:r>
          </a:p>
        </p:txBody>
      </p:sp>
      <p:pic>
        <p:nvPicPr>
          <p:cNvPr id="9" name="Picture 8">
            <a:extLst>
              <a:ext uri="{FF2B5EF4-FFF2-40B4-BE49-F238E27FC236}">
                <a16:creationId xmlns:a16="http://schemas.microsoft.com/office/drawing/2014/main" id="{5A6434ED-475A-4D0F-B13F-C74FCF4EBF41}"/>
              </a:ext>
            </a:extLst>
          </p:cNvPr>
          <p:cNvPicPr>
            <a:picLocks noChangeAspect="1"/>
          </p:cNvPicPr>
          <p:nvPr/>
        </p:nvPicPr>
        <p:blipFill>
          <a:blip r:embed="rId2"/>
          <a:stretch>
            <a:fillRect/>
          </a:stretch>
        </p:blipFill>
        <p:spPr>
          <a:xfrm>
            <a:off x="11411644" y="0"/>
            <a:ext cx="780356" cy="780356"/>
          </a:xfrm>
          <a:prstGeom prst="rect">
            <a:avLst/>
          </a:prstGeom>
        </p:spPr>
      </p:pic>
      <p:grpSp>
        <p:nvGrpSpPr>
          <p:cNvPr id="41" name="Group 40">
            <a:extLst>
              <a:ext uri="{FF2B5EF4-FFF2-40B4-BE49-F238E27FC236}">
                <a16:creationId xmlns:a16="http://schemas.microsoft.com/office/drawing/2014/main" id="{15F2E675-981A-1093-3D01-F62A39D5C66F}"/>
              </a:ext>
            </a:extLst>
          </p:cNvPr>
          <p:cNvGrpSpPr/>
          <p:nvPr/>
        </p:nvGrpSpPr>
        <p:grpSpPr>
          <a:xfrm>
            <a:off x="225972" y="780356"/>
            <a:ext cx="11740055" cy="5517582"/>
            <a:chOff x="225972" y="780356"/>
            <a:chExt cx="11740055" cy="5517582"/>
          </a:xfrm>
        </p:grpSpPr>
        <p:sp>
          <p:nvSpPr>
            <p:cNvPr id="31" name="Rectangle 30">
              <a:extLst>
                <a:ext uri="{FF2B5EF4-FFF2-40B4-BE49-F238E27FC236}">
                  <a16:creationId xmlns:a16="http://schemas.microsoft.com/office/drawing/2014/main" id="{5DEFE8CD-6078-C645-A632-0E2677A21B5C}"/>
                </a:ext>
              </a:extLst>
            </p:cNvPr>
            <p:cNvSpPr/>
            <p:nvPr/>
          </p:nvSpPr>
          <p:spPr>
            <a:xfrm>
              <a:off x="9364717" y="2831175"/>
              <a:ext cx="956442" cy="2522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Graphical user interface, application, table, email, Excel&#10;&#10;Description automatically generated">
              <a:extLst>
                <a:ext uri="{FF2B5EF4-FFF2-40B4-BE49-F238E27FC236}">
                  <a16:creationId xmlns:a16="http://schemas.microsoft.com/office/drawing/2014/main" id="{69D09705-2BCE-7347-F2C9-5CADC6B71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72" y="780356"/>
              <a:ext cx="11740055" cy="5517582"/>
            </a:xfrm>
            <a:prstGeom prst="rect">
              <a:avLst/>
            </a:prstGeom>
          </p:spPr>
        </p:pic>
        <p:sp>
          <p:nvSpPr>
            <p:cNvPr id="35" name="Rectangle 34">
              <a:extLst>
                <a:ext uri="{FF2B5EF4-FFF2-40B4-BE49-F238E27FC236}">
                  <a16:creationId xmlns:a16="http://schemas.microsoft.com/office/drawing/2014/main" id="{46D8D7C8-6171-8AA1-954E-D6F97480DACA}"/>
                </a:ext>
              </a:extLst>
            </p:cNvPr>
            <p:cNvSpPr/>
            <p:nvPr/>
          </p:nvSpPr>
          <p:spPr>
            <a:xfrm>
              <a:off x="838200" y="1166956"/>
              <a:ext cx="4448503" cy="2783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C9F4554-527F-0B22-3640-C00EA61E2E89}"/>
                </a:ext>
              </a:extLst>
            </p:cNvPr>
            <p:cNvSpPr/>
            <p:nvPr/>
          </p:nvSpPr>
          <p:spPr>
            <a:xfrm>
              <a:off x="7178565" y="1871149"/>
              <a:ext cx="640684" cy="2783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Graphical user interface, text, application&#10;&#10;Description automatically generated">
            <a:extLst>
              <a:ext uri="{FF2B5EF4-FFF2-40B4-BE49-F238E27FC236}">
                <a16:creationId xmlns:a16="http://schemas.microsoft.com/office/drawing/2014/main" id="{6562C446-92EE-3171-EC2E-4E137A3208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466" y="990259"/>
            <a:ext cx="10879068" cy="4877481"/>
          </a:xfrm>
          <a:prstGeom prst="rect">
            <a:avLst/>
          </a:prstGeom>
        </p:spPr>
      </p:pic>
      <p:grpSp>
        <p:nvGrpSpPr>
          <p:cNvPr id="48" name="Group 47">
            <a:extLst>
              <a:ext uri="{FF2B5EF4-FFF2-40B4-BE49-F238E27FC236}">
                <a16:creationId xmlns:a16="http://schemas.microsoft.com/office/drawing/2014/main" id="{78FA2EA3-C698-D5F4-75E7-73B7EE2327B8}"/>
              </a:ext>
            </a:extLst>
          </p:cNvPr>
          <p:cNvGrpSpPr/>
          <p:nvPr/>
        </p:nvGrpSpPr>
        <p:grpSpPr>
          <a:xfrm>
            <a:off x="16359" y="759336"/>
            <a:ext cx="12159282" cy="5490261"/>
            <a:chOff x="16359" y="759336"/>
            <a:chExt cx="12159282" cy="5490261"/>
          </a:xfrm>
        </p:grpSpPr>
        <p:pic>
          <p:nvPicPr>
            <p:cNvPr id="49" name="Picture 48" descr="Graphical user interface, text, application, website&#10;&#10;Description automatically generated">
              <a:extLst>
                <a:ext uri="{FF2B5EF4-FFF2-40B4-BE49-F238E27FC236}">
                  <a16:creationId xmlns:a16="http://schemas.microsoft.com/office/drawing/2014/main" id="{37648EB6-E987-8EFF-EEB6-28EB17DB2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9" y="759336"/>
              <a:ext cx="12159282" cy="5490261"/>
            </a:xfrm>
            <a:prstGeom prst="rect">
              <a:avLst/>
            </a:prstGeom>
          </p:spPr>
        </p:pic>
        <p:sp>
          <p:nvSpPr>
            <p:cNvPr id="50" name="Rectangle 49">
              <a:extLst>
                <a:ext uri="{FF2B5EF4-FFF2-40B4-BE49-F238E27FC236}">
                  <a16:creationId xmlns:a16="http://schemas.microsoft.com/office/drawing/2014/main" id="{D08AEDF0-A05D-1456-7406-1C0637359197}"/>
                </a:ext>
              </a:extLst>
            </p:cNvPr>
            <p:cNvSpPr/>
            <p:nvPr/>
          </p:nvSpPr>
          <p:spPr>
            <a:xfrm>
              <a:off x="10124836" y="2724279"/>
              <a:ext cx="556696" cy="252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216367C-153A-712D-4086-E242379EC21F}"/>
                </a:ext>
              </a:extLst>
            </p:cNvPr>
            <p:cNvSpPr/>
            <p:nvPr/>
          </p:nvSpPr>
          <p:spPr>
            <a:xfrm>
              <a:off x="369664" y="3550413"/>
              <a:ext cx="965149" cy="4645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590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280F-6086-4E5E-ADA0-BC5C623D1B5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Student Transfer Request</a:t>
            </a:r>
          </a:p>
        </p:txBody>
      </p:sp>
      <p:sp>
        <p:nvSpPr>
          <p:cNvPr id="4" name="Content Placeholder 3">
            <a:extLst>
              <a:ext uri="{FF2B5EF4-FFF2-40B4-BE49-F238E27FC236}">
                <a16:creationId xmlns:a16="http://schemas.microsoft.com/office/drawing/2014/main" id="{2EC35F04-2C39-4AD2-A068-29741BC574FB}"/>
              </a:ext>
            </a:extLst>
          </p:cNvPr>
          <p:cNvSpPr>
            <a:spLocks noGrp="1"/>
          </p:cNvSpPr>
          <p:nvPr>
            <p:ph idx="1"/>
          </p:nvPr>
        </p:nvSpPr>
        <p:spPr/>
        <p:txBody>
          <a:body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Request to move student from another school into your school</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Approve or reject requests to move students out of your school</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Receive notification of requests by e-mail and in portal</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If a student is unenrolled, the help desk will approve the transfer request</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Test sessions do not transfer with the student!</a:t>
            </a:r>
          </a:p>
        </p:txBody>
      </p:sp>
      <p:pic>
        <p:nvPicPr>
          <p:cNvPr id="5" name="Picture 4">
            <a:extLst>
              <a:ext uri="{FF2B5EF4-FFF2-40B4-BE49-F238E27FC236}">
                <a16:creationId xmlns:a16="http://schemas.microsoft.com/office/drawing/2014/main" id="{62BC6103-9EB6-4B7D-8BBE-7A611B47F62B}"/>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1597813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280F-6086-4E5E-ADA0-BC5C623D1B5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Student Transfer Request</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929EE28E-243F-4771-A085-92F3FACD9D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363" y="915730"/>
            <a:ext cx="11278906" cy="3670058"/>
          </a:xfrm>
        </p:spPr>
      </p:pic>
      <p:grpSp>
        <p:nvGrpSpPr>
          <p:cNvPr id="24" name="Group 23">
            <a:extLst>
              <a:ext uri="{FF2B5EF4-FFF2-40B4-BE49-F238E27FC236}">
                <a16:creationId xmlns:a16="http://schemas.microsoft.com/office/drawing/2014/main" id="{D2ACFD13-7144-4494-A500-9A0C96983014}"/>
              </a:ext>
            </a:extLst>
          </p:cNvPr>
          <p:cNvGrpSpPr/>
          <p:nvPr/>
        </p:nvGrpSpPr>
        <p:grpSpPr>
          <a:xfrm>
            <a:off x="621997" y="1155364"/>
            <a:ext cx="8628077" cy="4418618"/>
            <a:chOff x="-5324" y="991513"/>
            <a:chExt cx="8628077" cy="4418618"/>
          </a:xfrm>
        </p:grpSpPr>
        <p:sp>
          <p:nvSpPr>
            <p:cNvPr id="8" name="Rectangle 7">
              <a:extLst>
                <a:ext uri="{FF2B5EF4-FFF2-40B4-BE49-F238E27FC236}">
                  <a16:creationId xmlns:a16="http://schemas.microsoft.com/office/drawing/2014/main" id="{B7D5CD65-02DC-4C2B-A39F-C906C691F288}"/>
                </a:ext>
              </a:extLst>
            </p:cNvPr>
            <p:cNvSpPr/>
            <p:nvPr/>
          </p:nvSpPr>
          <p:spPr>
            <a:xfrm>
              <a:off x="2900031" y="1513359"/>
              <a:ext cx="1406160" cy="213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F77948-0F01-42C8-BB94-5E90049E3C6F}"/>
                </a:ext>
              </a:extLst>
            </p:cNvPr>
            <p:cNvSpPr txBox="1"/>
            <p:nvPr/>
          </p:nvSpPr>
          <p:spPr>
            <a:xfrm>
              <a:off x="5294250" y="991513"/>
              <a:ext cx="885627" cy="1200329"/>
            </a:xfrm>
            <a:prstGeom prst="rect">
              <a:avLst/>
            </a:prstGeom>
            <a:noFill/>
          </p:spPr>
          <p:txBody>
            <a:bodyPr wrap="none" rtlCol="0">
              <a:spAutoFit/>
            </a:bodyPr>
            <a:lstStyle/>
            <a:p>
              <a:r>
                <a:rPr lang="en-US" sz="1600" dirty="0">
                  <a:solidFill>
                    <a:srgbClr val="FF0000"/>
                  </a:solidFill>
                </a:rPr>
                <a:t>Status:</a:t>
              </a:r>
            </a:p>
            <a:p>
              <a:r>
                <a:rPr lang="en-US" sz="1400" i="1" dirty="0">
                  <a:solidFill>
                    <a:srgbClr val="FF0000"/>
                  </a:solidFill>
                </a:rPr>
                <a:t>Pending</a:t>
              </a:r>
            </a:p>
            <a:p>
              <a:r>
                <a:rPr lang="en-US" sz="1400" i="1" dirty="0">
                  <a:solidFill>
                    <a:srgbClr val="FF0000"/>
                  </a:solidFill>
                </a:rPr>
                <a:t>Canceled</a:t>
              </a:r>
            </a:p>
            <a:p>
              <a:r>
                <a:rPr lang="en-US" sz="1400" i="1" dirty="0">
                  <a:solidFill>
                    <a:srgbClr val="FF0000"/>
                  </a:solidFill>
                </a:rPr>
                <a:t>Approved</a:t>
              </a:r>
            </a:p>
            <a:p>
              <a:r>
                <a:rPr lang="en-US" sz="1400" i="1" dirty="0">
                  <a:solidFill>
                    <a:srgbClr val="FF0000"/>
                  </a:solidFill>
                </a:rPr>
                <a:t>Rejected</a:t>
              </a:r>
            </a:p>
          </p:txBody>
        </p:sp>
        <p:cxnSp>
          <p:nvCxnSpPr>
            <p:cNvPr id="10" name="Straight Arrow Connector 9">
              <a:extLst>
                <a:ext uri="{FF2B5EF4-FFF2-40B4-BE49-F238E27FC236}">
                  <a16:creationId xmlns:a16="http://schemas.microsoft.com/office/drawing/2014/main" id="{B5DA9360-41EB-4435-A9C9-72DF752E2D96}"/>
                </a:ext>
              </a:extLst>
            </p:cNvPr>
            <p:cNvCxnSpPr>
              <a:cxnSpLocks/>
            </p:cNvCxnSpPr>
            <p:nvPr/>
          </p:nvCxnSpPr>
          <p:spPr>
            <a:xfrm flipH="1" flipV="1">
              <a:off x="4306191" y="1617041"/>
              <a:ext cx="861235" cy="941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BF25151-C8BB-4C35-8156-CE09EFBF5ECA}"/>
                </a:ext>
              </a:extLst>
            </p:cNvPr>
            <p:cNvSpPr/>
            <p:nvPr/>
          </p:nvSpPr>
          <p:spPr>
            <a:xfrm>
              <a:off x="8089353" y="2428101"/>
              <a:ext cx="533400" cy="1405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Elbow Connector 11">
              <a:extLst>
                <a:ext uri="{FF2B5EF4-FFF2-40B4-BE49-F238E27FC236}">
                  <a16:creationId xmlns:a16="http://schemas.microsoft.com/office/drawing/2014/main" id="{E8F36D36-47CC-44B8-971A-3957B022BE25}"/>
                </a:ext>
              </a:extLst>
            </p:cNvPr>
            <p:cNvCxnSpPr>
              <a:cxnSpLocks/>
              <a:endCxn id="11" idx="0"/>
            </p:cNvCxnSpPr>
            <p:nvPr/>
          </p:nvCxnSpPr>
          <p:spPr>
            <a:xfrm>
              <a:off x="6287494" y="1612306"/>
              <a:ext cx="2068559" cy="815795"/>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31AC84E-208B-473E-B277-FB0DEACA2C4C}"/>
                </a:ext>
              </a:extLst>
            </p:cNvPr>
            <p:cNvSpPr/>
            <p:nvPr/>
          </p:nvSpPr>
          <p:spPr>
            <a:xfrm>
              <a:off x="-5324" y="1871989"/>
              <a:ext cx="607326" cy="32539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64C3CE-CBD0-483A-AED2-3625B32251BE}"/>
                </a:ext>
              </a:extLst>
            </p:cNvPr>
            <p:cNvSpPr/>
            <p:nvPr/>
          </p:nvSpPr>
          <p:spPr>
            <a:xfrm>
              <a:off x="646808" y="1871993"/>
              <a:ext cx="627142" cy="32539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533D86D-9943-4E93-974E-52922E321CE3}"/>
                </a:ext>
              </a:extLst>
            </p:cNvPr>
            <p:cNvSpPr txBox="1"/>
            <p:nvPr/>
          </p:nvSpPr>
          <p:spPr>
            <a:xfrm>
              <a:off x="1831837" y="2076231"/>
              <a:ext cx="1461875" cy="369332"/>
            </a:xfrm>
            <a:prstGeom prst="rect">
              <a:avLst/>
            </a:prstGeom>
            <a:noFill/>
          </p:spPr>
          <p:txBody>
            <a:bodyPr wrap="none" rtlCol="0">
              <a:spAutoFit/>
            </a:bodyPr>
            <a:lstStyle/>
            <a:p>
              <a:r>
                <a:rPr lang="en-US">
                  <a:solidFill>
                    <a:srgbClr val="FF0000"/>
                  </a:solidFill>
                </a:rPr>
                <a:t>Your requests</a:t>
              </a:r>
            </a:p>
          </p:txBody>
        </p:sp>
        <p:sp>
          <p:nvSpPr>
            <p:cNvPr id="18" name="TextBox 17">
              <a:extLst>
                <a:ext uri="{FF2B5EF4-FFF2-40B4-BE49-F238E27FC236}">
                  <a16:creationId xmlns:a16="http://schemas.microsoft.com/office/drawing/2014/main" id="{C0982743-91AA-4B69-BB4E-685B83A872EF}"/>
                </a:ext>
              </a:extLst>
            </p:cNvPr>
            <p:cNvSpPr txBox="1"/>
            <p:nvPr/>
          </p:nvSpPr>
          <p:spPr>
            <a:xfrm>
              <a:off x="136442" y="4486801"/>
              <a:ext cx="2027475" cy="923330"/>
            </a:xfrm>
            <a:prstGeom prst="rect">
              <a:avLst/>
            </a:prstGeom>
            <a:noFill/>
          </p:spPr>
          <p:txBody>
            <a:bodyPr wrap="square" rtlCol="0">
              <a:spAutoFit/>
            </a:bodyPr>
            <a:lstStyle/>
            <a:p>
              <a:r>
                <a:rPr lang="en-US" dirty="0">
                  <a:solidFill>
                    <a:srgbClr val="FF0000"/>
                  </a:solidFill>
                </a:rPr>
                <a:t>Requests sent to you from other organizations</a:t>
              </a:r>
            </a:p>
          </p:txBody>
        </p:sp>
        <p:cxnSp>
          <p:nvCxnSpPr>
            <p:cNvPr id="20" name="Elbow Connector 26">
              <a:extLst>
                <a:ext uri="{FF2B5EF4-FFF2-40B4-BE49-F238E27FC236}">
                  <a16:creationId xmlns:a16="http://schemas.microsoft.com/office/drawing/2014/main" id="{47A8C5CB-3B8D-4B93-AB95-4134430424A5}"/>
                </a:ext>
              </a:extLst>
            </p:cNvPr>
            <p:cNvCxnSpPr>
              <a:cxnSpLocks/>
              <a:stCxn id="17" idx="1"/>
              <a:endCxn id="14" idx="3"/>
            </p:cNvCxnSpPr>
            <p:nvPr/>
          </p:nvCxnSpPr>
          <p:spPr>
            <a:xfrm rot="10800000">
              <a:off x="1273951" y="2034693"/>
              <a:ext cx="557887" cy="226205"/>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31">
              <a:extLst>
                <a:ext uri="{FF2B5EF4-FFF2-40B4-BE49-F238E27FC236}">
                  <a16:creationId xmlns:a16="http://schemas.microsoft.com/office/drawing/2014/main" id="{EB1396BB-A3F5-4D32-88E6-0CA728F5799F}"/>
                </a:ext>
              </a:extLst>
            </p:cNvPr>
            <p:cNvCxnSpPr>
              <a:stCxn id="18" idx="0"/>
              <a:endCxn id="13" idx="1"/>
            </p:cNvCxnSpPr>
            <p:nvPr/>
          </p:nvCxnSpPr>
          <p:spPr>
            <a:xfrm rot="16200000" flipV="1">
              <a:off x="-653628" y="2682993"/>
              <a:ext cx="2452113" cy="1155504"/>
            </a:xfrm>
            <a:prstGeom prst="bentConnector4">
              <a:avLst>
                <a:gd name="adj1" fmla="val 8958"/>
                <a:gd name="adj2" fmla="val 11978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8A6F5735-A240-4C9E-A971-1D3DD0FB39B3}"/>
              </a:ext>
            </a:extLst>
          </p:cNvPr>
          <p:cNvSpPr/>
          <p:nvPr/>
        </p:nvSpPr>
        <p:spPr>
          <a:xfrm>
            <a:off x="3041241" y="915735"/>
            <a:ext cx="988499" cy="2800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CE7BED2-7195-4F10-ACEE-D8E5FF590E1A}"/>
              </a:ext>
            </a:extLst>
          </p:cNvPr>
          <p:cNvPicPr>
            <a:picLocks noChangeAspect="1"/>
          </p:cNvPicPr>
          <p:nvPr/>
        </p:nvPicPr>
        <p:blipFill>
          <a:blip r:embed="rId3"/>
          <a:stretch>
            <a:fillRect/>
          </a:stretch>
        </p:blipFill>
        <p:spPr>
          <a:xfrm>
            <a:off x="11411644" y="0"/>
            <a:ext cx="780356" cy="780356"/>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81B1775F-F48E-3786-56E4-BCA937DF4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363" y="907847"/>
            <a:ext cx="552527" cy="543001"/>
          </a:xfrm>
          <a:prstGeom prst="rect">
            <a:avLst/>
          </a:prstGeom>
        </p:spPr>
      </p:pic>
      <p:sp>
        <p:nvSpPr>
          <p:cNvPr id="6" name="Rectangle 5">
            <a:extLst>
              <a:ext uri="{FF2B5EF4-FFF2-40B4-BE49-F238E27FC236}">
                <a16:creationId xmlns:a16="http://schemas.microsoft.com/office/drawing/2014/main" id="{AEB1B0BA-33A8-5854-09DB-3D102CBFCE27}"/>
              </a:ext>
            </a:extLst>
          </p:cNvPr>
          <p:cNvSpPr/>
          <p:nvPr/>
        </p:nvSpPr>
        <p:spPr>
          <a:xfrm>
            <a:off x="9285628" y="1596966"/>
            <a:ext cx="1166198" cy="3919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111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280F-6086-4E5E-ADA0-BC5C623D1B5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Student Transfer Request</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929EE28E-243F-4771-A085-92F3FACD9D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485" y="846121"/>
            <a:ext cx="11278906" cy="3670058"/>
          </a:xfrm>
        </p:spPr>
      </p:pic>
      <p:grpSp>
        <p:nvGrpSpPr>
          <p:cNvPr id="24" name="Group 23">
            <a:extLst>
              <a:ext uri="{FF2B5EF4-FFF2-40B4-BE49-F238E27FC236}">
                <a16:creationId xmlns:a16="http://schemas.microsoft.com/office/drawing/2014/main" id="{D2ACFD13-7144-4494-A500-9A0C96983014}"/>
              </a:ext>
            </a:extLst>
          </p:cNvPr>
          <p:cNvGrpSpPr/>
          <p:nvPr/>
        </p:nvGrpSpPr>
        <p:grpSpPr>
          <a:xfrm>
            <a:off x="9303551" y="2740067"/>
            <a:ext cx="882158" cy="2548077"/>
            <a:chOff x="8667251" y="2637790"/>
            <a:chExt cx="882158" cy="2548077"/>
          </a:xfrm>
        </p:grpSpPr>
        <p:sp>
          <p:nvSpPr>
            <p:cNvPr id="15" name="Rectangle 14">
              <a:extLst>
                <a:ext uri="{FF2B5EF4-FFF2-40B4-BE49-F238E27FC236}">
                  <a16:creationId xmlns:a16="http://schemas.microsoft.com/office/drawing/2014/main" id="{BCA3EABF-0461-4AB4-92A8-EA9CEC74FBB8}"/>
                </a:ext>
              </a:extLst>
            </p:cNvPr>
            <p:cNvSpPr/>
            <p:nvPr/>
          </p:nvSpPr>
          <p:spPr>
            <a:xfrm>
              <a:off x="8667251" y="2637790"/>
              <a:ext cx="678768" cy="261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rved Left Arrow 45">
              <a:extLst>
                <a:ext uri="{FF2B5EF4-FFF2-40B4-BE49-F238E27FC236}">
                  <a16:creationId xmlns:a16="http://schemas.microsoft.com/office/drawing/2014/main" id="{D3B8467F-3807-4104-BF7E-A95A021EF4F1}"/>
                </a:ext>
              </a:extLst>
            </p:cNvPr>
            <p:cNvSpPr/>
            <p:nvPr/>
          </p:nvSpPr>
          <p:spPr>
            <a:xfrm rot="697619">
              <a:off x="9142629" y="2784922"/>
              <a:ext cx="406780" cy="2400945"/>
            </a:xfrm>
            <a:prstGeom prst="curvedLeftArrow">
              <a:avLst>
                <a:gd name="adj1" fmla="val 10590"/>
                <a:gd name="adj2" fmla="val 50000"/>
                <a:gd name="adj3" fmla="val 301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a:extLst>
              <a:ext uri="{FF2B5EF4-FFF2-40B4-BE49-F238E27FC236}">
                <a16:creationId xmlns:a16="http://schemas.microsoft.com/office/drawing/2014/main" id="{C397538E-3987-4460-AE29-1DC686B91D65}"/>
              </a:ext>
            </a:extLst>
          </p:cNvPr>
          <p:cNvGrpSpPr/>
          <p:nvPr/>
        </p:nvGrpSpPr>
        <p:grpSpPr>
          <a:xfrm>
            <a:off x="3653174" y="4118224"/>
            <a:ext cx="5849166" cy="2229161"/>
            <a:chOff x="3653174" y="4118224"/>
            <a:chExt cx="5849166" cy="2229161"/>
          </a:xfrm>
        </p:grpSpPr>
        <p:pic>
          <p:nvPicPr>
            <p:cNvPr id="34" name="Picture 33" descr="Graphical user interface, text, application, email&#10;&#10;Description automatically generated">
              <a:extLst>
                <a:ext uri="{FF2B5EF4-FFF2-40B4-BE49-F238E27FC236}">
                  <a16:creationId xmlns:a16="http://schemas.microsoft.com/office/drawing/2014/main" id="{E3286649-2266-4D3D-AAE7-D4CD4E991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174" y="4118224"/>
              <a:ext cx="5849166" cy="2229161"/>
            </a:xfrm>
            <a:prstGeom prst="rect">
              <a:avLst/>
            </a:prstGeom>
          </p:spPr>
        </p:pic>
        <p:sp>
          <p:nvSpPr>
            <p:cNvPr id="36" name="Rectangle 35">
              <a:extLst>
                <a:ext uri="{FF2B5EF4-FFF2-40B4-BE49-F238E27FC236}">
                  <a16:creationId xmlns:a16="http://schemas.microsoft.com/office/drawing/2014/main" id="{91223013-284D-4292-B836-AB3235718066}"/>
                </a:ext>
              </a:extLst>
            </p:cNvPr>
            <p:cNvSpPr/>
            <p:nvPr/>
          </p:nvSpPr>
          <p:spPr>
            <a:xfrm>
              <a:off x="5606296" y="5240628"/>
              <a:ext cx="1641764" cy="12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EFCD96E-1EC3-4BB5-9671-606B98D093E7}"/>
                </a:ext>
              </a:extLst>
            </p:cNvPr>
            <p:cNvSpPr txBox="1"/>
            <p:nvPr/>
          </p:nvSpPr>
          <p:spPr>
            <a:xfrm>
              <a:off x="5597237" y="5147542"/>
              <a:ext cx="1565322" cy="261610"/>
            </a:xfrm>
            <a:prstGeom prst="rect">
              <a:avLst/>
            </a:prstGeom>
            <a:noFill/>
          </p:spPr>
          <p:txBody>
            <a:bodyPr wrap="square" rtlCol="0">
              <a:spAutoFit/>
            </a:bodyPr>
            <a:lstStyle/>
            <a:p>
              <a:r>
                <a:rPr lang="en-US" sz="1100"/>
                <a:t>John Smith (</a:t>
              </a:r>
              <a:r>
                <a:rPr lang="en-US" sz="1100" err="1"/>
                <a:t>JSmithSTC</a:t>
              </a:r>
              <a:r>
                <a:rPr lang="en-US" sz="1100"/>
                <a:t>)</a:t>
              </a:r>
            </a:p>
          </p:txBody>
        </p:sp>
      </p:grpSp>
      <p:sp>
        <p:nvSpPr>
          <p:cNvPr id="3" name="TextBox 2">
            <a:extLst>
              <a:ext uri="{FF2B5EF4-FFF2-40B4-BE49-F238E27FC236}">
                <a16:creationId xmlns:a16="http://schemas.microsoft.com/office/drawing/2014/main" id="{BFAA0975-D574-41BB-8A08-BD10E23789ED}"/>
              </a:ext>
            </a:extLst>
          </p:cNvPr>
          <p:cNvSpPr txBox="1"/>
          <p:nvPr/>
        </p:nvSpPr>
        <p:spPr>
          <a:xfrm>
            <a:off x="475833" y="4948125"/>
            <a:ext cx="2972993" cy="707886"/>
          </a:xfrm>
          <a:prstGeom prst="rect">
            <a:avLst/>
          </a:prstGeom>
          <a:noFill/>
        </p:spPr>
        <p:txBody>
          <a:bodyPr wrap="square" rtlCol="0">
            <a:spAutoFit/>
          </a:bodyPr>
          <a:lstStyle/>
          <a:p>
            <a:r>
              <a:rPr lang="en-US" sz="2000" dirty="0">
                <a:solidFill>
                  <a:srgbClr val="FF0000"/>
                </a:solidFill>
              </a:rPr>
              <a:t>Test sessions do not transfer with the student!</a:t>
            </a:r>
          </a:p>
        </p:txBody>
      </p:sp>
      <p:pic>
        <p:nvPicPr>
          <p:cNvPr id="26" name="Picture 25">
            <a:extLst>
              <a:ext uri="{FF2B5EF4-FFF2-40B4-BE49-F238E27FC236}">
                <a16:creationId xmlns:a16="http://schemas.microsoft.com/office/drawing/2014/main" id="{D4EA6BDC-E2CD-42CE-A831-2DDDCB7DA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5" y="4483519"/>
            <a:ext cx="611949" cy="632175"/>
          </a:xfrm>
          <a:prstGeom prst="rect">
            <a:avLst/>
          </a:prstGeom>
        </p:spPr>
      </p:pic>
      <p:pic>
        <p:nvPicPr>
          <p:cNvPr id="13" name="Picture 12">
            <a:extLst>
              <a:ext uri="{FF2B5EF4-FFF2-40B4-BE49-F238E27FC236}">
                <a16:creationId xmlns:a16="http://schemas.microsoft.com/office/drawing/2014/main" id="{05439617-0ED3-46DF-B337-E481FF24C0F0}"/>
              </a:ext>
            </a:extLst>
          </p:cNvPr>
          <p:cNvPicPr>
            <a:picLocks noChangeAspect="1"/>
          </p:cNvPicPr>
          <p:nvPr/>
        </p:nvPicPr>
        <p:blipFill>
          <a:blip r:embed="rId5"/>
          <a:stretch>
            <a:fillRect/>
          </a:stretch>
        </p:blipFill>
        <p:spPr>
          <a:xfrm>
            <a:off x="11411644" y="0"/>
            <a:ext cx="780356" cy="78035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41624444-A4F9-AA23-CDB5-481CAC6FB4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954" y="843759"/>
            <a:ext cx="552527" cy="543001"/>
          </a:xfrm>
          <a:prstGeom prst="rect">
            <a:avLst/>
          </a:prstGeom>
        </p:spPr>
      </p:pic>
    </p:spTree>
    <p:extLst>
      <p:ext uri="{BB962C8B-B14F-4D97-AF65-F5344CB8AC3E}">
        <p14:creationId xmlns:p14="http://schemas.microsoft.com/office/powerpoint/2010/main" val="269008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p:txBody>
          <a:bodyPr/>
          <a:lstStyle/>
          <a:p>
            <a:r>
              <a:rPr lang="en-US" altLang="en-US"/>
              <a:t>Housekeeping</a:t>
            </a:r>
          </a:p>
        </p:txBody>
      </p:sp>
      <p:sp>
        <p:nvSpPr>
          <p:cNvPr id="9218" name="Content Placeholder 4">
            <a:extLst>
              <a:ext uri="{FF2B5EF4-FFF2-40B4-BE49-F238E27FC236}">
                <a16:creationId xmlns:a16="http://schemas.microsoft.com/office/drawing/2014/main" id="{A5D97837-B00E-5E4C-8DE4-F685AE6B924B}"/>
              </a:ext>
            </a:extLst>
          </p:cNvPr>
          <p:cNvSpPr>
            <a:spLocks noGrp="1" noChangeArrowheads="1"/>
          </p:cNvSpPr>
          <p:nvPr>
            <p:ph idx="1"/>
          </p:nvPr>
        </p:nvSpPr>
        <p:spPr/>
        <p:txBody>
          <a:bodyPr/>
          <a:lstStyle/>
          <a:p>
            <a:r>
              <a:rPr lang="en-US" altLang="en-US" dirty="0">
                <a:latin typeface="Arial"/>
                <a:cs typeface="Arial"/>
              </a:rPr>
              <a:t>All participants should remain on mute with their video off.</a:t>
            </a:r>
          </a:p>
          <a:p>
            <a:r>
              <a:rPr lang="en-US" altLang="en-US" dirty="0">
                <a:latin typeface="Arial"/>
                <a:cs typeface="Arial"/>
              </a:rPr>
              <a:t>Post all questions to the Q&amp;A area.</a:t>
            </a:r>
          </a:p>
          <a:p>
            <a:pPr lvl="1"/>
            <a:r>
              <a:rPr lang="en-US" altLang="en-US" dirty="0">
                <a:latin typeface="Arial"/>
                <a:cs typeface="Arial"/>
              </a:rPr>
              <a:t>Questions will be addressed at each section break.</a:t>
            </a:r>
          </a:p>
          <a:p>
            <a:r>
              <a:rPr lang="en-US" altLang="en-US" dirty="0">
                <a:latin typeface="Arial"/>
                <a:cs typeface="Arial"/>
              </a:rPr>
              <a:t>Please add your name, email, and school to the chat.</a:t>
            </a:r>
          </a:p>
          <a:p>
            <a:r>
              <a:rPr lang="en-US" altLang="en-US" dirty="0">
                <a:latin typeface="Arial"/>
                <a:cs typeface="Arial"/>
              </a:rPr>
              <a:t>This training will be recorded. </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EEE-A783-497E-94A3-F4F147C99090}"/>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Student Transfer Request</a:t>
            </a:r>
          </a:p>
        </p:txBody>
      </p:sp>
      <p:pic>
        <p:nvPicPr>
          <p:cNvPr id="4" name="Picture 3">
            <a:extLst>
              <a:ext uri="{FF2B5EF4-FFF2-40B4-BE49-F238E27FC236}">
                <a16:creationId xmlns:a16="http://schemas.microsoft.com/office/drawing/2014/main" id="{D08E0831-967C-4A1F-9101-FF743B08E429}"/>
              </a:ext>
            </a:extLst>
          </p:cNvPr>
          <p:cNvPicPr>
            <a:picLocks noChangeAspect="1"/>
          </p:cNvPicPr>
          <p:nvPr/>
        </p:nvPicPr>
        <p:blipFill>
          <a:blip r:embed="rId2"/>
          <a:stretch>
            <a:fillRect/>
          </a:stretch>
        </p:blipFill>
        <p:spPr>
          <a:xfrm>
            <a:off x="4380852" y="2947555"/>
            <a:ext cx="4843462" cy="3430536"/>
          </a:xfrm>
          <a:prstGeom prst="rect">
            <a:avLst/>
          </a:prstGeom>
        </p:spPr>
      </p:pic>
      <p:pic>
        <p:nvPicPr>
          <p:cNvPr id="5" name="Picture 4">
            <a:extLst>
              <a:ext uri="{FF2B5EF4-FFF2-40B4-BE49-F238E27FC236}">
                <a16:creationId xmlns:a16="http://schemas.microsoft.com/office/drawing/2014/main" id="{512E86B8-2F9C-4D81-A97D-2F5AA8213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783" y="1124670"/>
            <a:ext cx="4495800" cy="1552187"/>
          </a:xfrm>
          <a:prstGeom prst="rect">
            <a:avLst/>
          </a:prstGeom>
        </p:spPr>
      </p:pic>
      <p:sp>
        <p:nvSpPr>
          <p:cNvPr id="6" name="Bent Arrow 5">
            <a:extLst>
              <a:ext uri="{FF2B5EF4-FFF2-40B4-BE49-F238E27FC236}">
                <a16:creationId xmlns:a16="http://schemas.microsoft.com/office/drawing/2014/main" id="{CD4A0194-9CE8-49C3-9EAD-3F53E8FFE678}"/>
              </a:ext>
            </a:extLst>
          </p:cNvPr>
          <p:cNvSpPr/>
          <p:nvPr/>
        </p:nvSpPr>
        <p:spPr>
          <a:xfrm rot="5400000">
            <a:off x="6944457" y="1222530"/>
            <a:ext cx="1600200" cy="1579150"/>
          </a:xfrm>
          <a:prstGeom prst="bentArrow">
            <a:avLst>
              <a:gd name="adj1" fmla="val 9238"/>
              <a:gd name="adj2" fmla="val 13895"/>
              <a:gd name="adj3" fmla="val 50000"/>
              <a:gd name="adj4" fmla="val 358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F73D42ED-0F72-4DE6-A7A8-44CFE65B59CA}"/>
              </a:ext>
            </a:extLst>
          </p:cNvPr>
          <p:cNvPicPr>
            <a:picLocks noChangeAspect="1"/>
          </p:cNvPicPr>
          <p:nvPr/>
        </p:nvPicPr>
        <p:blipFill>
          <a:blip r:embed="rId4"/>
          <a:stretch>
            <a:fillRect/>
          </a:stretch>
        </p:blipFill>
        <p:spPr>
          <a:xfrm>
            <a:off x="11411644" y="0"/>
            <a:ext cx="780356" cy="780356"/>
          </a:xfrm>
          <a:prstGeom prst="rect">
            <a:avLst/>
          </a:prstGeom>
        </p:spPr>
      </p:pic>
    </p:spTree>
    <p:extLst>
      <p:ext uri="{BB962C8B-B14F-4D97-AF65-F5344CB8AC3E}">
        <p14:creationId xmlns:p14="http://schemas.microsoft.com/office/powerpoint/2010/main" val="37717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399F-5416-4366-90A5-4871581E97DA}"/>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Student Transfer Request</a:t>
            </a:r>
          </a:p>
        </p:txBody>
      </p:sp>
      <p:pic>
        <p:nvPicPr>
          <p:cNvPr id="4" name="Picture 3">
            <a:extLst>
              <a:ext uri="{FF2B5EF4-FFF2-40B4-BE49-F238E27FC236}">
                <a16:creationId xmlns:a16="http://schemas.microsoft.com/office/drawing/2014/main" id="{29004A03-B24E-4C81-B9C4-00431D543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709" y="4358547"/>
            <a:ext cx="10093954" cy="1779821"/>
          </a:xfrm>
          <a:prstGeom prst="rect">
            <a:avLst/>
          </a:prstGeom>
        </p:spPr>
      </p:pic>
      <p:pic>
        <p:nvPicPr>
          <p:cNvPr id="5" name="Picture 4">
            <a:extLst>
              <a:ext uri="{FF2B5EF4-FFF2-40B4-BE49-F238E27FC236}">
                <a16:creationId xmlns:a16="http://schemas.microsoft.com/office/drawing/2014/main" id="{4F739264-E694-472B-8AC9-7FD3FCEC3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08" y="1440361"/>
            <a:ext cx="10093955" cy="1748462"/>
          </a:xfrm>
          <a:prstGeom prst="rect">
            <a:avLst/>
          </a:prstGeom>
        </p:spPr>
      </p:pic>
      <p:sp>
        <p:nvSpPr>
          <p:cNvPr id="6" name="TextBox 5">
            <a:extLst>
              <a:ext uri="{FF2B5EF4-FFF2-40B4-BE49-F238E27FC236}">
                <a16:creationId xmlns:a16="http://schemas.microsoft.com/office/drawing/2014/main" id="{3743D408-525E-4F7F-8452-03397F193A7E}"/>
              </a:ext>
            </a:extLst>
          </p:cNvPr>
          <p:cNvSpPr txBox="1"/>
          <p:nvPr/>
        </p:nvSpPr>
        <p:spPr>
          <a:xfrm>
            <a:off x="942111" y="1075004"/>
            <a:ext cx="396850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Enrollment request - requestor’s view</a:t>
            </a:r>
          </a:p>
        </p:txBody>
      </p:sp>
      <p:sp>
        <p:nvSpPr>
          <p:cNvPr id="7" name="TextBox 6">
            <a:extLst>
              <a:ext uri="{FF2B5EF4-FFF2-40B4-BE49-F238E27FC236}">
                <a16:creationId xmlns:a16="http://schemas.microsoft.com/office/drawing/2014/main" id="{92C02E99-39E2-438B-A010-419253C3E801}"/>
              </a:ext>
            </a:extLst>
          </p:cNvPr>
          <p:cNvSpPr txBox="1"/>
          <p:nvPr/>
        </p:nvSpPr>
        <p:spPr>
          <a:xfrm>
            <a:off x="942111" y="3876149"/>
            <a:ext cx="42678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Enrollment request - receiver’s view</a:t>
            </a:r>
          </a:p>
        </p:txBody>
      </p:sp>
      <p:pic>
        <p:nvPicPr>
          <p:cNvPr id="8" name="Picture 7">
            <a:extLst>
              <a:ext uri="{FF2B5EF4-FFF2-40B4-BE49-F238E27FC236}">
                <a16:creationId xmlns:a16="http://schemas.microsoft.com/office/drawing/2014/main" id="{B94F152E-445E-4CE6-B7F6-E31532A928DE}"/>
              </a:ext>
            </a:extLst>
          </p:cNvPr>
          <p:cNvPicPr>
            <a:picLocks noChangeAspect="1"/>
          </p:cNvPicPr>
          <p:nvPr/>
        </p:nvPicPr>
        <p:blipFill>
          <a:blip r:embed="rId4"/>
          <a:stretch>
            <a:fillRect/>
          </a:stretch>
        </p:blipFill>
        <p:spPr>
          <a:xfrm>
            <a:off x="11411644" y="0"/>
            <a:ext cx="780356" cy="780356"/>
          </a:xfrm>
          <a:prstGeom prst="rect">
            <a:avLst/>
          </a:prstGeom>
        </p:spPr>
      </p:pic>
    </p:spTree>
    <p:extLst>
      <p:ext uri="{BB962C8B-B14F-4D97-AF65-F5344CB8AC3E}">
        <p14:creationId xmlns:p14="http://schemas.microsoft.com/office/powerpoint/2010/main" val="40008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4BCA-091C-411F-90F5-3CD1555B657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Student Accommodations</a:t>
            </a:r>
          </a:p>
        </p:txBody>
      </p:sp>
      <p:sp>
        <p:nvSpPr>
          <p:cNvPr id="3" name="Content Placeholder 2">
            <a:extLst>
              <a:ext uri="{FF2B5EF4-FFF2-40B4-BE49-F238E27FC236}">
                <a16:creationId xmlns:a16="http://schemas.microsoft.com/office/drawing/2014/main" id="{D0271D20-DA80-4BE8-BCAC-F127DDC68338}"/>
              </a:ext>
            </a:extLst>
          </p:cNvPr>
          <p:cNvSpPr>
            <a:spLocks noGrp="1"/>
          </p:cNvSpPr>
          <p:nvPr>
            <p:ph idx="1"/>
          </p:nvPr>
        </p:nvSpPr>
        <p:spPr>
          <a:xfrm>
            <a:off x="274674" y="982262"/>
            <a:ext cx="10515600" cy="5058414"/>
          </a:xfrm>
        </p:spPr>
        <p:txBody>
          <a:bodyPr>
            <a:normAutofit lnSpcReduction="10000"/>
          </a:bodyPr>
          <a:lstStyle/>
          <a:p>
            <a:pPr marL="914400" lvl="1" indent="-457200" algn="l">
              <a:buClrTx/>
              <a:buFont typeface="Wingdings" panose="05000000000000000000" pitchFamily="2" charset="2"/>
              <a:buChar char="§"/>
            </a:pPr>
            <a:r>
              <a:rPr lang="en-US" sz="3600" dirty="0">
                <a:latin typeface="Arial" panose="020B0604020202020204" pitchFamily="34" charset="0"/>
                <a:ea typeface="Lato Semibold" panose="020F0502020204030203" pitchFamily="34" charset="0"/>
                <a:cs typeface="Arial" panose="020B0604020202020204" pitchFamily="34" charset="0"/>
              </a:rPr>
              <a:t>Check/edit accommodations</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Accommodations are </a:t>
            </a:r>
            <a:r>
              <a:rPr lang="en-US" sz="2800" b="1" dirty="0">
                <a:latin typeface="Arial" panose="020B0604020202020204" pitchFamily="34" charset="0"/>
                <a:ea typeface="Lato Semibold" panose="020F0502020204030203" pitchFamily="34" charset="0"/>
                <a:cs typeface="Arial" panose="020B0604020202020204" pitchFamily="34" charset="0"/>
              </a:rPr>
              <a:t>not </a:t>
            </a:r>
            <a:r>
              <a:rPr lang="en-US" sz="2800" dirty="0">
                <a:latin typeface="Arial" panose="020B0604020202020204" pitchFamily="34" charset="0"/>
                <a:ea typeface="Lato Semibold" panose="020F0502020204030203" pitchFamily="34" charset="0"/>
                <a:cs typeface="Arial" panose="020B0604020202020204" pitchFamily="34" charset="0"/>
              </a:rPr>
              <a:t>included in BIE roster upload</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Edit student accommodations individually or… </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Use </a:t>
            </a:r>
            <a:r>
              <a:rPr lang="en-US" sz="2800" i="1" dirty="0">
                <a:latin typeface="Arial" panose="020B0604020202020204" pitchFamily="34" charset="0"/>
                <a:ea typeface="Lato Semibold" panose="020F0502020204030203" pitchFamily="34" charset="0"/>
                <a:cs typeface="Arial" panose="020B0604020202020204" pitchFamily="34" charset="0"/>
              </a:rPr>
              <a:t>Upload Accommodations </a:t>
            </a:r>
            <a:r>
              <a:rPr lang="en-US" sz="2800" dirty="0">
                <a:latin typeface="Arial" panose="020B0604020202020204" pitchFamily="34" charset="0"/>
                <a:ea typeface="Lato Semibold" panose="020F0502020204030203" pitchFamily="34" charset="0"/>
                <a:cs typeface="Arial" panose="020B0604020202020204" pitchFamily="34" charset="0"/>
              </a:rPr>
              <a:t>to edit accommodations on multiple student records at one time </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You can use the </a:t>
            </a:r>
            <a:r>
              <a:rPr lang="en-US" sz="2800" i="1" dirty="0">
                <a:latin typeface="Arial" panose="020B0604020202020204" pitchFamily="34" charset="0"/>
                <a:ea typeface="Lato Semibold" panose="020F0502020204030203" pitchFamily="34" charset="0"/>
                <a:cs typeface="Arial" panose="020B0604020202020204" pitchFamily="34" charset="0"/>
              </a:rPr>
              <a:t>Export Accommodations </a:t>
            </a:r>
            <a:r>
              <a:rPr lang="en-US" sz="2800" dirty="0">
                <a:latin typeface="Arial" panose="020B0604020202020204" pitchFamily="34" charset="0"/>
                <a:ea typeface="Lato Semibold" panose="020F0502020204030203" pitchFamily="34" charset="0"/>
                <a:cs typeface="Arial" panose="020B0604020202020204" pitchFamily="34" charset="0"/>
              </a:rPr>
              <a:t>button to download list of all students and their currently assigned accommodations, edit that file and re-upload it using the </a:t>
            </a:r>
            <a:r>
              <a:rPr lang="en-US" sz="2800" i="1" dirty="0">
                <a:latin typeface="Arial" panose="020B0604020202020204" pitchFamily="34" charset="0"/>
                <a:ea typeface="Lato Semibold" panose="020F0502020204030203" pitchFamily="34" charset="0"/>
                <a:cs typeface="Arial" panose="020B0604020202020204" pitchFamily="34" charset="0"/>
              </a:rPr>
              <a:t>Upload Accommodations </a:t>
            </a:r>
            <a:r>
              <a:rPr lang="en-US" sz="2800" dirty="0">
                <a:latin typeface="Arial" panose="020B0604020202020204" pitchFamily="34" charset="0"/>
                <a:ea typeface="Lato Semibold" panose="020F0502020204030203" pitchFamily="34" charset="0"/>
                <a:cs typeface="Arial" panose="020B0604020202020204" pitchFamily="34" charset="0"/>
              </a:rPr>
              <a:t>menu</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View the training video, available in the Help &amp; Support site, </a:t>
            </a:r>
            <a:r>
              <a:rPr lang="en-US" sz="2800" dirty="0">
                <a:latin typeface="Arial" panose="020B0604020202020204" pitchFamily="34" charset="0"/>
                <a:ea typeface="Lato Semibold" panose="020F0502020204030203" pitchFamily="34" charset="0"/>
                <a:cs typeface="Arial" panose="020B0604020202020204" pitchFamily="34" charset="0"/>
                <a:hlinkClick r:id="rId2"/>
              </a:rPr>
              <a:t>https://bie.onlinehelp.cognia.org/resources/</a:t>
            </a:r>
            <a:r>
              <a:rPr lang="en-US" sz="2800" dirty="0">
                <a:latin typeface="Arial" panose="020B0604020202020204" pitchFamily="34" charset="0"/>
                <a:ea typeface="Lato Semibold" panose="020F0502020204030203" pitchFamily="34" charset="0"/>
                <a:cs typeface="Arial" panose="020B0604020202020204" pitchFamily="34" charset="0"/>
              </a:rPr>
              <a:t>, for step-by-step instructions</a:t>
            </a: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72B636B-2ED6-41BE-86E9-7F58026843F0}"/>
              </a:ext>
            </a:extLst>
          </p:cNvPr>
          <p:cNvPicPr>
            <a:picLocks noChangeAspect="1"/>
          </p:cNvPicPr>
          <p:nvPr/>
        </p:nvPicPr>
        <p:blipFill>
          <a:blip r:embed="rId3"/>
          <a:stretch>
            <a:fillRect/>
          </a:stretch>
        </p:blipFill>
        <p:spPr>
          <a:xfrm>
            <a:off x="11411644" y="0"/>
            <a:ext cx="780356" cy="780356"/>
          </a:xfrm>
          <a:prstGeom prst="rect">
            <a:avLst/>
          </a:prstGeom>
        </p:spPr>
      </p:pic>
    </p:spTree>
    <p:extLst>
      <p:ext uri="{BB962C8B-B14F-4D97-AF65-F5344CB8AC3E}">
        <p14:creationId xmlns:p14="http://schemas.microsoft.com/office/powerpoint/2010/main" val="1763805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3315-71F7-4FE9-A99C-AE53A5396C8E}"/>
              </a:ext>
            </a:extLst>
          </p:cNvPr>
          <p:cNvSpPr>
            <a:spLocks noGrp="1"/>
          </p:cNvSpPr>
          <p:nvPr>
            <p:ph type="title"/>
          </p:nvPr>
        </p:nvSpPr>
        <p:spPr/>
        <p:txBody>
          <a:bodyPr>
            <a:noAutofit/>
          </a:bodyPr>
          <a:lstStyle/>
          <a:p>
            <a:r>
              <a:rPr lang="en-US" sz="3200" b="0" dirty="0">
                <a:latin typeface="Arial" panose="020B0604020202020204" pitchFamily="34" charset="0"/>
                <a:cs typeface="Arial" panose="020B0604020202020204" pitchFamily="34" charset="0"/>
              </a:rPr>
              <a:t>Universal Tools, Accessibility Features, and Accommodations</a:t>
            </a:r>
          </a:p>
        </p:txBody>
      </p:sp>
      <p:graphicFrame>
        <p:nvGraphicFramePr>
          <p:cNvPr id="4" name="Diagram 3">
            <a:extLst>
              <a:ext uri="{FF2B5EF4-FFF2-40B4-BE49-F238E27FC236}">
                <a16:creationId xmlns:a16="http://schemas.microsoft.com/office/drawing/2014/main" id="{01AC3510-0E26-4BE3-9641-E81C0D17A3A5}"/>
              </a:ext>
            </a:extLst>
          </p:cNvPr>
          <p:cNvGraphicFramePr/>
          <p:nvPr>
            <p:extLst>
              <p:ext uri="{D42A27DB-BD31-4B8C-83A1-F6EECF244321}">
                <p14:modId xmlns:p14="http://schemas.microsoft.com/office/powerpoint/2010/main" val="1549200636"/>
              </p:ext>
            </p:extLst>
          </p:nvPr>
        </p:nvGraphicFramePr>
        <p:xfrm>
          <a:off x="1447483" y="709448"/>
          <a:ext cx="9210007" cy="5959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9516095-607B-4ABD-9C1F-AEF04A94E3C8}"/>
              </a:ext>
            </a:extLst>
          </p:cNvPr>
          <p:cNvPicPr>
            <a:picLocks noChangeAspect="1"/>
          </p:cNvPicPr>
          <p:nvPr/>
        </p:nvPicPr>
        <p:blipFill>
          <a:blip r:embed="rId7"/>
          <a:stretch>
            <a:fillRect/>
          </a:stretch>
        </p:blipFill>
        <p:spPr>
          <a:xfrm>
            <a:off x="11411644" y="0"/>
            <a:ext cx="780356" cy="780356"/>
          </a:xfrm>
          <a:prstGeom prst="rect">
            <a:avLst/>
          </a:prstGeom>
        </p:spPr>
      </p:pic>
    </p:spTree>
    <p:extLst>
      <p:ext uri="{BB962C8B-B14F-4D97-AF65-F5344CB8AC3E}">
        <p14:creationId xmlns:p14="http://schemas.microsoft.com/office/powerpoint/2010/main" val="449189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75A9-F7BA-4297-9C60-3413458C7AB6}"/>
              </a:ext>
            </a:extLst>
          </p:cNvPr>
          <p:cNvSpPr>
            <a:spLocks noGrp="1"/>
          </p:cNvSpPr>
          <p:nvPr>
            <p:ph type="title"/>
          </p:nvPr>
        </p:nvSpPr>
        <p:spPr/>
        <p:txBody>
          <a:bodyPr>
            <a:normAutofit/>
          </a:bodyPr>
          <a:lstStyle/>
          <a:p>
            <a:r>
              <a:rPr lang="en-US" sz="4400" b="0" dirty="0">
                <a:latin typeface="Arial" panose="020B0604020202020204" pitchFamily="34" charset="0"/>
                <a:cs typeface="Arial" panose="020B0604020202020204" pitchFamily="34" charset="0"/>
              </a:rPr>
              <a:t>Accessibility Features, and Accommodations</a:t>
            </a:r>
            <a:endParaRPr lang="en-US" b="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1A59B6D-9E93-4AA5-9A67-E31B2153BEED}"/>
              </a:ext>
            </a:extLst>
          </p:cNvPr>
          <p:cNvPicPr>
            <a:picLocks noChangeAspect="1"/>
          </p:cNvPicPr>
          <p:nvPr/>
        </p:nvPicPr>
        <p:blipFill>
          <a:blip r:embed="rId2"/>
          <a:stretch>
            <a:fillRect/>
          </a:stretch>
        </p:blipFill>
        <p:spPr>
          <a:xfrm>
            <a:off x="11411644" y="0"/>
            <a:ext cx="780356" cy="780356"/>
          </a:xfrm>
          <a:prstGeom prst="rect">
            <a:avLst/>
          </a:prstGeom>
        </p:spPr>
      </p:pic>
      <p:pic>
        <p:nvPicPr>
          <p:cNvPr id="5" name="Picture 4">
            <a:extLst>
              <a:ext uri="{FF2B5EF4-FFF2-40B4-BE49-F238E27FC236}">
                <a16:creationId xmlns:a16="http://schemas.microsoft.com/office/drawing/2014/main" id="{253E3423-D670-3ACE-89EA-23277CD1CDF4}"/>
              </a:ext>
            </a:extLst>
          </p:cNvPr>
          <p:cNvPicPr>
            <a:picLocks noChangeAspect="1"/>
          </p:cNvPicPr>
          <p:nvPr/>
        </p:nvPicPr>
        <p:blipFill>
          <a:blip r:embed="rId3"/>
          <a:stretch>
            <a:fillRect/>
          </a:stretch>
        </p:blipFill>
        <p:spPr>
          <a:xfrm>
            <a:off x="3051544" y="753035"/>
            <a:ext cx="5342860" cy="6004104"/>
          </a:xfrm>
          <a:prstGeom prst="rect">
            <a:avLst/>
          </a:prstGeom>
        </p:spPr>
      </p:pic>
      <p:sp>
        <p:nvSpPr>
          <p:cNvPr id="11" name="Rectangle 10">
            <a:extLst>
              <a:ext uri="{FF2B5EF4-FFF2-40B4-BE49-F238E27FC236}">
                <a16:creationId xmlns:a16="http://schemas.microsoft.com/office/drawing/2014/main" id="{B84EA996-88F5-C24A-1D4D-7A3CA4FEF09F}"/>
              </a:ext>
            </a:extLst>
          </p:cNvPr>
          <p:cNvSpPr/>
          <p:nvPr/>
        </p:nvSpPr>
        <p:spPr>
          <a:xfrm>
            <a:off x="3391787" y="1200540"/>
            <a:ext cx="1977655" cy="669851"/>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a:extLst>
              <a:ext uri="{FF2B5EF4-FFF2-40B4-BE49-F238E27FC236}">
                <a16:creationId xmlns:a16="http://schemas.microsoft.com/office/drawing/2014/main" id="{5BDFB3A0-7338-68A8-DDB9-91226F83AB0D}"/>
              </a:ext>
            </a:extLst>
          </p:cNvPr>
          <p:cNvSpPr/>
          <p:nvPr/>
        </p:nvSpPr>
        <p:spPr>
          <a:xfrm>
            <a:off x="3391787" y="2987748"/>
            <a:ext cx="1977655" cy="1180215"/>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539346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76BA80-D806-6D46-8668-3401700470C8}"/>
              </a:ext>
            </a:extLst>
          </p:cNvPr>
          <p:cNvPicPr>
            <a:picLocks noChangeAspect="1"/>
          </p:cNvPicPr>
          <p:nvPr/>
        </p:nvPicPr>
        <p:blipFill>
          <a:blip r:embed="rId2"/>
          <a:stretch>
            <a:fillRect/>
          </a:stretch>
        </p:blipFill>
        <p:spPr>
          <a:xfrm>
            <a:off x="605388" y="705188"/>
            <a:ext cx="5342860" cy="6004104"/>
          </a:xfrm>
          <a:prstGeom prst="rect">
            <a:avLst/>
          </a:prstGeom>
        </p:spPr>
      </p:pic>
      <p:sp>
        <p:nvSpPr>
          <p:cNvPr id="2" name="Title 1">
            <a:extLst>
              <a:ext uri="{FF2B5EF4-FFF2-40B4-BE49-F238E27FC236}">
                <a16:creationId xmlns:a16="http://schemas.microsoft.com/office/drawing/2014/main" id="{9CF275A9-F7BA-4297-9C60-3413458C7AB6}"/>
              </a:ext>
            </a:extLst>
          </p:cNvPr>
          <p:cNvSpPr>
            <a:spLocks noGrp="1"/>
          </p:cNvSpPr>
          <p:nvPr>
            <p:ph type="title"/>
          </p:nvPr>
        </p:nvSpPr>
        <p:spPr/>
        <p:txBody>
          <a:bodyPr>
            <a:normAutofit/>
          </a:bodyPr>
          <a:lstStyle/>
          <a:p>
            <a:r>
              <a:rPr lang="en-US" sz="4400" b="0" dirty="0">
                <a:latin typeface="Arial" panose="020B0604020202020204" pitchFamily="34" charset="0"/>
                <a:cs typeface="Arial" panose="020B0604020202020204" pitchFamily="34" charset="0"/>
              </a:rPr>
              <a:t>Accessibility Features, and Accommodations</a:t>
            </a:r>
            <a:endParaRPr lang="en-US" b="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6F81A2E-825D-43FC-A77C-6FAD308DC7BC}"/>
              </a:ext>
            </a:extLst>
          </p:cNvPr>
          <p:cNvSpPr/>
          <p:nvPr/>
        </p:nvSpPr>
        <p:spPr>
          <a:xfrm>
            <a:off x="898075" y="3215249"/>
            <a:ext cx="1433946" cy="213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552358-CD36-4C00-9249-1BFB4688E967}"/>
              </a:ext>
            </a:extLst>
          </p:cNvPr>
          <p:cNvSpPr/>
          <p:nvPr/>
        </p:nvSpPr>
        <p:spPr>
          <a:xfrm>
            <a:off x="892203" y="3517413"/>
            <a:ext cx="1889593" cy="213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84E68F2-F165-4265-BB13-E0FDE7EE35F8}"/>
              </a:ext>
            </a:extLst>
          </p:cNvPr>
          <p:cNvSpPr/>
          <p:nvPr/>
        </p:nvSpPr>
        <p:spPr>
          <a:xfrm>
            <a:off x="892203" y="3826980"/>
            <a:ext cx="1980084" cy="213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C239862-F3DB-4B06-827A-46B21D84EC35}"/>
              </a:ext>
            </a:extLst>
          </p:cNvPr>
          <p:cNvSpPr txBox="1"/>
          <p:nvPr/>
        </p:nvSpPr>
        <p:spPr>
          <a:xfrm>
            <a:off x="6096000" y="1202279"/>
            <a:ext cx="4737194" cy="369332"/>
          </a:xfrm>
          <a:prstGeom prst="rect">
            <a:avLst/>
          </a:prstGeom>
          <a:noFill/>
        </p:spPr>
        <p:txBody>
          <a:bodyPr wrap="none" rtlCol="0">
            <a:spAutoFit/>
          </a:bodyPr>
          <a:lstStyle/>
          <a:p>
            <a:r>
              <a:rPr lang="en-US" i="1" dirty="0">
                <a:solidFill>
                  <a:srgbClr val="FF0000"/>
                </a:solidFill>
                <a:latin typeface="Arial" panose="020B0604020202020204" pitchFamily="34" charset="0"/>
                <a:cs typeface="Arial" panose="020B0604020202020204" pitchFamily="34" charset="0"/>
              </a:rPr>
              <a:t>Student will be assigned a TTS-specific form</a:t>
            </a:r>
          </a:p>
        </p:txBody>
      </p:sp>
      <p:sp>
        <p:nvSpPr>
          <p:cNvPr id="13" name="TextBox 12">
            <a:extLst>
              <a:ext uri="{FF2B5EF4-FFF2-40B4-BE49-F238E27FC236}">
                <a16:creationId xmlns:a16="http://schemas.microsoft.com/office/drawing/2014/main" id="{C75611B1-8876-4757-A4E0-663C032EFCB9}"/>
              </a:ext>
            </a:extLst>
          </p:cNvPr>
          <p:cNvSpPr txBox="1"/>
          <p:nvPr/>
        </p:nvSpPr>
        <p:spPr>
          <a:xfrm>
            <a:off x="6096001" y="1775149"/>
            <a:ext cx="4737193" cy="923330"/>
          </a:xfrm>
          <a:prstGeom prst="rect">
            <a:avLst/>
          </a:prstGeom>
          <a:noFill/>
        </p:spPr>
        <p:txBody>
          <a:bodyPr wrap="square">
            <a:spAutoFit/>
          </a:bodyPr>
          <a:lstStyle/>
          <a:p>
            <a:r>
              <a:rPr lang="en-US" i="1" dirty="0">
                <a:solidFill>
                  <a:srgbClr val="FF0000"/>
                </a:solidFill>
                <a:latin typeface="Arial" panose="020B0604020202020204" pitchFamily="34" charset="0"/>
                <a:cs typeface="Arial" panose="020B0604020202020204" pitchFamily="34" charset="0"/>
              </a:rPr>
              <a:t>Student can use </a:t>
            </a:r>
            <a:r>
              <a:rPr lang="en-US" i="1" dirty="0" err="1">
                <a:solidFill>
                  <a:srgbClr val="FF0000"/>
                </a:solidFill>
                <a:latin typeface="Arial" panose="020B0604020202020204" pitchFamily="34" charset="0"/>
                <a:cs typeface="Arial" panose="020B0604020202020204" pitchFamily="34" charset="0"/>
              </a:rPr>
              <a:t>CoWriter</a:t>
            </a:r>
            <a:r>
              <a:rPr lang="en-US" i="1" dirty="0">
                <a:solidFill>
                  <a:srgbClr val="FF0000"/>
                </a:solidFill>
                <a:latin typeface="Arial" panose="020B0604020202020204" pitchFamily="34" charset="0"/>
                <a:cs typeface="Arial" panose="020B0604020202020204" pitchFamily="34" charset="0"/>
              </a:rPr>
              <a:t>© word-prediction; an additional file must download which may delay loading test by a minute</a:t>
            </a:r>
            <a:endParaRPr lang="en-US" dirty="0">
              <a:solidFill>
                <a:srgbClr val="FF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4CA5EC4-BDC3-40C4-AA7F-54C79B220DAE}"/>
              </a:ext>
            </a:extLst>
          </p:cNvPr>
          <p:cNvSpPr txBox="1"/>
          <p:nvPr/>
        </p:nvSpPr>
        <p:spPr>
          <a:xfrm>
            <a:off x="6080969" y="2850753"/>
            <a:ext cx="4726802" cy="646331"/>
          </a:xfrm>
          <a:prstGeom prst="rect">
            <a:avLst/>
          </a:prstGeom>
          <a:noFill/>
        </p:spPr>
        <p:txBody>
          <a:bodyPr wrap="square">
            <a:spAutoFit/>
          </a:bodyPr>
          <a:lstStyle/>
          <a:p>
            <a:r>
              <a:rPr lang="en-US" i="1" dirty="0">
                <a:solidFill>
                  <a:srgbClr val="FF0000"/>
                </a:solidFill>
                <a:latin typeface="Arial" panose="020B0604020202020204" pitchFamily="34" charset="0"/>
                <a:cs typeface="Arial" panose="020B0604020202020204" pitchFamily="34" charset="0"/>
              </a:rPr>
              <a:t>Windows only! Proctor must enter proctor password when student logs in to test. </a:t>
            </a:r>
            <a:endParaRPr lang="en-US" dirty="0">
              <a:solidFill>
                <a:srgbClr val="FF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0AED672-0C91-4C8F-95EB-A5513368D360}"/>
              </a:ext>
            </a:extLst>
          </p:cNvPr>
          <p:cNvSpPr txBox="1"/>
          <p:nvPr/>
        </p:nvSpPr>
        <p:spPr>
          <a:xfrm>
            <a:off x="6080969" y="4623952"/>
            <a:ext cx="4885475" cy="1477328"/>
          </a:xfrm>
          <a:prstGeom prst="rect">
            <a:avLst/>
          </a:prstGeom>
          <a:noFill/>
        </p:spPr>
        <p:txBody>
          <a:bodyPr wrap="square">
            <a:spAutoFit/>
          </a:bodyPr>
          <a:lstStyle/>
          <a:p>
            <a:r>
              <a:rPr lang="en-US" i="1" dirty="0">
                <a:solidFill>
                  <a:srgbClr val="FF0000"/>
                </a:solidFill>
                <a:latin typeface="Arial" panose="020B0604020202020204" pitchFamily="34" charset="0"/>
                <a:cs typeface="Arial" panose="020B0604020202020204" pitchFamily="34" charset="0"/>
              </a:rPr>
              <a:t>See the “Testing with Third Party Assistive Technology” guide for more information on using the test interface with screen readers, speech-to-text, text-to-speech and other assistive technologies.</a:t>
            </a:r>
            <a:endParaRPr lang="en-US" dirty="0">
              <a:solidFill>
                <a:srgbClr val="FF0000"/>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FE3FBC3D-35D0-44E3-B416-1B83BA0941BB}"/>
              </a:ext>
            </a:extLst>
          </p:cNvPr>
          <p:cNvCxnSpPr>
            <a:cxnSpLocks/>
            <a:stCxn id="3" idx="3"/>
            <a:endCxn id="4" idx="1"/>
          </p:cNvCxnSpPr>
          <p:nvPr/>
        </p:nvCxnSpPr>
        <p:spPr>
          <a:xfrm flipV="1">
            <a:off x="2332021" y="1386945"/>
            <a:ext cx="3763979" cy="19351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6B14FB7-CF5A-4173-899F-9B0918D52F62}"/>
              </a:ext>
            </a:extLst>
          </p:cNvPr>
          <p:cNvCxnSpPr>
            <a:cxnSpLocks/>
            <a:stCxn id="11" idx="3"/>
            <a:endCxn id="13" idx="1"/>
          </p:cNvCxnSpPr>
          <p:nvPr/>
        </p:nvCxnSpPr>
        <p:spPr>
          <a:xfrm flipV="1">
            <a:off x="2781796" y="2236814"/>
            <a:ext cx="3314205" cy="13874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E9000C2-278F-490D-A770-22CBECE6723D}"/>
              </a:ext>
            </a:extLst>
          </p:cNvPr>
          <p:cNvCxnSpPr>
            <a:cxnSpLocks/>
            <a:stCxn id="12" idx="3"/>
            <a:endCxn id="14" idx="1"/>
          </p:cNvCxnSpPr>
          <p:nvPr/>
        </p:nvCxnSpPr>
        <p:spPr>
          <a:xfrm flipV="1">
            <a:off x="2872287" y="3173919"/>
            <a:ext cx="3208682" cy="7599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F45F3C74-F32F-47C1-BD13-33562DD05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942" y="4687653"/>
            <a:ext cx="611949" cy="632175"/>
          </a:xfrm>
          <a:prstGeom prst="rect">
            <a:avLst/>
          </a:prstGeom>
        </p:spPr>
      </p:pic>
      <p:pic>
        <p:nvPicPr>
          <p:cNvPr id="16" name="Picture 15">
            <a:extLst>
              <a:ext uri="{FF2B5EF4-FFF2-40B4-BE49-F238E27FC236}">
                <a16:creationId xmlns:a16="http://schemas.microsoft.com/office/drawing/2014/main" id="{962C123B-A221-4B95-9106-87C39EBD1CDE}"/>
              </a:ext>
            </a:extLst>
          </p:cNvPr>
          <p:cNvPicPr>
            <a:picLocks noChangeAspect="1"/>
          </p:cNvPicPr>
          <p:nvPr/>
        </p:nvPicPr>
        <p:blipFill>
          <a:blip r:embed="rId4"/>
          <a:stretch>
            <a:fillRect/>
          </a:stretch>
        </p:blipFill>
        <p:spPr>
          <a:xfrm>
            <a:off x="11411644" y="0"/>
            <a:ext cx="780356" cy="780356"/>
          </a:xfrm>
          <a:prstGeom prst="rect">
            <a:avLst/>
          </a:prstGeom>
        </p:spPr>
      </p:pic>
      <p:pic>
        <p:nvPicPr>
          <p:cNvPr id="9" name="Picture 8">
            <a:extLst>
              <a:ext uri="{FF2B5EF4-FFF2-40B4-BE49-F238E27FC236}">
                <a16:creationId xmlns:a16="http://schemas.microsoft.com/office/drawing/2014/main" id="{F78E8B34-44A5-F3AB-148D-E5F20415D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659" y="3657316"/>
            <a:ext cx="611949" cy="632175"/>
          </a:xfrm>
          <a:prstGeom prst="rect">
            <a:avLst/>
          </a:prstGeom>
        </p:spPr>
      </p:pic>
      <p:sp>
        <p:nvSpPr>
          <p:cNvPr id="10" name="TextBox 9">
            <a:extLst>
              <a:ext uri="{FF2B5EF4-FFF2-40B4-BE49-F238E27FC236}">
                <a16:creationId xmlns:a16="http://schemas.microsoft.com/office/drawing/2014/main" id="{C9CEAE30-EF09-05F1-364F-AEC929E90E50}"/>
              </a:ext>
            </a:extLst>
          </p:cNvPr>
          <p:cNvSpPr txBox="1"/>
          <p:nvPr/>
        </p:nvSpPr>
        <p:spPr>
          <a:xfrm>
            <a:off x="6070048" y="3603941"/>
            <a:ext cx="4885475" cy="646331"/>
          </a:xfrm>
          <a:prstGeom prst="rect">
            <a:avLst/>
          </a:prstGeom>
          <a:noFill/>
        </p:spPr>
        <p:txBody>
          <a:bodyPr wrap="square">
            <a:spAutoFit/>
          </a:bodyPr>
          <a:lstStyle/>
          <a:p>
            <a:r>
              <a:rPr lang="en-US" i="1" dirty="0">
                <a:solidFill>
                  <a:srgbClr val="FF0000"/>
                </a:solidFill>
                <a:latin typeface="Arial" panose="020B0604020202020204" pitchFamily="34" charset="0"/>
                <a:cs typeface="Arial" panose="020B0604020202020204" pitchFamily="34" charset="0"/>
              </a:rPr>
              <a:t>Assign student accommodations PRIOR to scheduling the test for the student.</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696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4BCA-091C-411F-90F5-3CD1555B657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Student Upload Accommodations</a:t>
            </a:r>
          </a:p>
        </p:txBody>
      </p:sp>
      <p:pic>
        <p:nvPicPr>
          <p:cNvPr id="6" name="Picture 5">
            <a:extLst>
              <a:ext uri="{FF2B5EF4-FFF2-40B4-BE49-F238E27FC236}">
                <a16:creationId xmlns:a16="http://schemas.microsoft.com/office/drawing/2014/main" id="{2C0237E2-BF22-4FB5-8C39-77A479C915BF}"/>
              </a:ext>
            </a:extLst>
          </p:cNvPr>
          <p:cNvPicPr>
            <a:picLocks noChangeAspect="1"/>
          </p:cNvPicPr>
          <p:nvPr/>
        </p:nvPicPr>
        <p:blipFill>
          <a:blip r:embed="rId2"/>
          <a:stretch>
            <a:fillRect/>
          </a:stretch>
        </p:blipFill>
        <p:spPr>
          <a:xfrm>
            <a:off x="11411644" y="0"/>
            <a:ext cx="780356" cy="780356"/>
          </a:xfrm>
          <a:prstGeom prst="rect">
            <a:avLst/>
          </a:prstGeom>
        </p:spPr>
      </p:pic>
      <p:grpSp>
        <p:nvGrpSpPr>
          <p:cNvPr id="12" name="Group 11">
            <a:extLst>
              <a:ext uri="{FF2B5EF4-FFF2-40B4-BE49-F238E27FC236}">
                <a16:creationId xmlns:a16="http://schemas.microsoft.com/office/drawing/2014/main" id="{598C4CDD-0690-5DC9-D9FC-80AC68C18992}"/>
              </a:ext>
            </a:extLst>
          </p:cNvPr>
          <p:cNvGrpSpPr/>
          <p:nvPr/>
        </p:nvGrpSpPr>
        <p:grpSpPr>
          <a:xfrm>
            <a:off x="136635" y="863188"/>
            <a:ext cx="11592910" cy="5433428"/>
            <a:chOff x="136635" y="863188"/>
            <a:chExt cx="11592910" cy="5433428"/>
          </a:xfrm>
        </p:grpSpPr>
        <p:pic>
          <p:nvPicPr>
            <p:cNvPr id="9" name="Picture 8" descr="Graphical user interface, application&#10;&#10;Description automatically generated">
              <a:extLst>
                <a:ext uri="{FF2B5EF4-FFF2-40B4-BE49-F238E27FC236}">
                  <a16:creationId xmlns:a16="http://schemas.microsoft.com/office/drawing/2014/main" id="{7A9A0CFE-100F-55B2-D807-CBA085414F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35" y="863188"/>
              <a:ext cx="11592910" cy="5433428"/>
            </a:xfrm>
            <a:prstGeom prst="rect">
              <a:avLst/>
            </a:prstGeom>
          </p:spPr>
        </p:pic>
        <p:sp>
          <p:nvSpPr>
            <p:cNvPr id="11" name="Rectangle 10">
              <a:extLst>
                <a:ext uri="{FF2B5EF4-FFF2-40B4-BE49-F238E27FC236}">
                  <a16:creationId xmlns:a16="http://schemas.microsoft.com/office/drawing/2014/main" id="{842F3C3C-6E50-EB10-E374-EB2170E36E6F}"/>
                </a:ext>
              </a:extLst>
            </p:cNvPr>
            <p:cNvSpPr/>
            <p:nvPr/>
          </p:nvSpPr>
          <p:spPr>
            <a:xfrm>
              <a:off x="10211916" y="2507718"/>
              <a:ext cx="1328443" cy="2039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Graphical user interface, application, table, Excel&#10;&#10;Description automatically generated">
            <a:extLst>
              <a:ext uri="{FF2B5EF4-FFF2-40B4-BE49-F238E27FC236}">
                <a16:creationId xmlns:a16="http://schemas.microsoft.com/office/drawing/2014/main" id="{CA7DE6B7-7E64-80E1-EFC2-40EB8266E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664" y="3054465"/>
            <a:ext cx="9963158" cy="2940347"/>
          </a:xfrm>
          <a:prstGeom prst="rect">
            <a:avLst/>
          </a:prstGeom>
        </p:spPr>
      </p:pic>
      <p:sp>
        <p:nvSpPr>
          <p:cNvPr id="19" name="Rectangle 18">
            <a:extLst>
              <a:ext uri="{FF2B5EF4-FFF2-40B4-BE49-F238E27FC236}">
                <a16:creationId xmlns:a16="http://schemas.microsoft.com/office/drawing/2014/main" id="{7722F9FD-48E8-A786-4256-0CE0D52043A4}"/>
              </a:ext>
            </a:extLst>
          </p:cNvPr>
          <p:cNvSpPr/>
          <p:nvPr/>
        </p:nvSpPr>
        <p:spPr>
          <a:xfrm>
            <a:off x="9985943" y="1877871"/>
            <a:ext cx="1554416" cy="308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Graphical user interface, application, Word&#10;&#10;Description automatically generated">
            <a:extLst>
              <a:ext uri="{FF2B5EF4-FFF2-40B4-BE49-F238E27FC236}">
                <a16:creationId xmlns:a16="http://schemas.microsoft.com/office/drawing/2014/main" id="{4672481A-1206-3057-F2F6-C06EFEBBF0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44" y="790866"/>
            <a:ext cx="11644168" cy="5726798"/>
          </a:xfrm>
          <a:prstGeom prst="rect">
            <a:avLst/>
          </a:prstGeom>
        </p:spPr>
      </p:pic>
    </p:spTree>
    <p:extLst>
      <p:ext uri="{BB962C8B-B14F-4D97-AF65-F5344CB8AC3E}">
        <p14:creationId xmlns:p14="http://schemas.microsoft.com/office/powerpoint/2010/main" val="323958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AA58-2519-4C00-BF1C-93009B9067BD}"/>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Creating Classes</a:t>
            </a:r>
          </a:p>
        </p:txBody>
      </p:sp>
      <p:sp>
        <p:nvSpPr>
          <p:cNvPr id="3" name="Content Placeholder 2">
            <a:extLst>
              <a:ext uri="{FF2B5EF4-FFF2-40B4-BE49-F238E27FC236}">
                <a16:creationId xmlns:a16="http://schemas.microsoft.com/office/drawing/2014/main" id="{DD59AC44-D0D9-44AD-8AB9-AB0D2C0F1D93}"/>
              </a:ext>
            </a:extLst>
          </p:cNvPr>
          <p:cNvSpPr>
            <a:spLocks noGrp="1"/>
          </p:cNvSpPr>
          <p:nvPr>
            <p:ph idx="1"/>
          </p:nvPr>
        </p:nvSpPr>
        <p:spPr/>
        <p:txBody>
          <a:bodyPr>
            <a:normAutofit/>
          </a:body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Groups of one or more students who will take a test</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Create grade-level classes</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Maximum number of student allowed in a class: 100</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Class can be deleted if it has not been scheduled for a test</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If test session scheduled and no student has logged in, delete test session, then class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Students can be assigned to more than one class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If any student needs to retake the test, you must either:</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Create a new class and put the student(s) in that class and schedule that class for a test in a new test session, or…</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Create a Test Subgroup (Benchmark Only!)</a:t>
            </a:r>
          </a:p>
        </p:txBody>
      </p:sp>
      <p:pic>
        <p:nvPicPr>
          <p:cNvPr id="4" name="Picture 3">
            <a:extLst>
              <a:ext uri="{FF2B5EF4-FFF2-40B4-BE49-F238E27FC236}">
                <a16:creationId xmlns:a16="http://schemas.microsoft.com/office/drawing/2014/main" id="{18D66D9A-D18D-46E1-8272-10C2857C5831}"/>
              </a:ext>
            </a:extLst>
          </p:cNvPr>
          <p:cNvPicPr>
            <a:picLocks noChangeAspect="1"/>
          </p:cNvPicPr>
          <p:nvPr/>
        </p:nvPicPr>
        <p:blipFill>
          <a:blip r:embed="rId2"/>
          <a:stretch>
            <a:fillRect/>
          </a:stretch>
        </p:blipFill>
        <p:spPr>
          <a:xfrm>
            <a:off x="11411644" y="0"/>
            <a:ext cx="780356" cy="780356"/>
          </a:xfrm>
          <a:prstGeom prst="rect">
            <a:avLst/>
          </a:prstGeom>
        </p:spPr>
      </p:pic>
      <p:pic>
        <p:nvPicPr>
          <p:cNvPr id="6" name="Picture 5">
            <a:extLst>
              <a:ext uri="{FF2B5EF4-FFF2-40B4-BE49-F238E27FC236}">
                <a16:creationId xmlns:a16="http://schemas.microsoft.com/office/drawing/2014/main" id="{05D4407C-3C76-C532-5516-9C8432AA6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455" y="1469761"/>
            <a:ext cx="611949" cy="632175"/>
          </a:xfrm>
          <a:prstGeom prst="rect">
            <a:avLst/>
          </a:prstGeom>
        </p:spPr>
      </p:pic>
      <p:pic>
        <p:nvPicPr>
          <p:cNvPr id="8" name="Picture 7">
            <a:extLst>
              <a:ext uri="{FF2B5EF4-FFF2-40B4-BE49-F238E27FC236}">
                <a16:creationId xmlns:a16="http://schemas.microsoft.com/office/drawing/2014/main" id="{88AE134E-C459-6B0F-0CC5-985F076B6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934465"/>
            <a:ext cx="611949" cy="632175"/>
          </a:xfrm>
          <a:prstGeom prst="rect">
            <a:avLst/>
          </a:prstGeom>
        </p:spPr>
      </p:pic>
    </p:spTree>
    <p:extLst>
      <p:ext uri="{BB962C8B-B14F-4D97-AF65-F5344CB8AC3E}">
        <p14:creationId xmlns:p14="http://schemas.microsoft.com/office/powerpoint/2010/main" val="547468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4BCA-091C-411F-90F5-3CD1555B657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Creating Classes</a:t>
            </a:r>
          </a:p>
        </p:txBody>
      </p:sp>
      <p:pic>
        <p:nvPicPr>
          <p:cNvPr id="6" name="Picture 5">
            <a:extLst>
              <a:ext uri="{FF2B5EF4-FFF2-40B4-BE49-F238E27FC236}">
                <a16:creationId xmlns:a16="http://schemas.microsoft.com/office/drawing/2014/main" id="{2C0237E2-BF22-4FB5-8C39-77A479C915BF}"/>
              </a:ext>
            </a:extLst>
          </p:cNvPr>
          <p:cNvPicPr>
            <a:picLocks noChangeAspect="1"/>
          </p:cNvPicPr>
          <p:nvPr/>
        </p:nvPicPr>
        <p:blipFill>
          <a:blip r:embed="rId2"/>
          <a:stretch>
            <a:fillRect/>
          </a:stretch>
        </p:blipFill>
        <p:spPr>
          <a:xfrm>
            <a:off x="11411644" y="0"/>
            <a:ext cx="780356" cy="780356"/>
          </a:xfrm>
          <a:prstGeom prst="rect">
            <a:avLst/>
          </a:prstGeom>
        </p:spPr>
      </p:pic>
      <p:sp>
        <p:nvSpPr>
          <p:cNvPr id="5" name="Content Placeholder 2">
            <a:extLst>
              <a:ext uri="{FF2B5EF4-FFF2-40B4-BE49-F238E27FC236}">
                <a16:creationId xmlns:a16="http://schemas.microsoft.com/office/drawing/2014/main" id="{B8F5FE9E-93E0-EDF8-2407-B5854AE439F6}"/>
              </a:ext>
            </a:extLst>
          </p:cNvPr>
          <p:cNvSpPr>
            <a:spLocks noGrp="1"/>
          </p:cNvSpPr>
          <p:nvPr>
            <p:ph idx="1"/>
          </p:nvPr>
        </p:nvSpPr>
        <p:spPr>
          <a:xfrm>
            <a:off x="838200" y="1035424"/>
            <a:ext cx="10515600" cy="5058414"/>
          </a:xfrm>
        </p:spPr>
        <p:txBody>
          <a:bodyPr>
            <a:normAutofit/>
          </a:body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or TAs (Teachers) can create classes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Each class must have a TA assigned to the class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can create classes and assign any TA</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can view or edit any class in their school</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only assign themselves as TA for the classes they create</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only view the classes if they are assigned as TA</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put any student in the school in their class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Once a student is assigned to the TA’s class the TA can view the student record but cannot edit it. </a:t>
            </a:r>
          </a:p>
        </p:txBody>
      </p:sp>
    </p:spTree>
    <p:extLst>
      <p:ext uri="{BB962C8B-B14F-4D97-AF65-F5344CB8AC3E}">
        <p14:creationId xmlns:p14="http://schemas.microsoft.com/office/powerpoint/2010/main" val="1627868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Graphical user interface, application&#10;&#10;Description automatically generated">
            <a:extLst>
              <a:ext uri="{FF2B5EF4-FFF2-40B4-BE49-F238E27FC236}">
                <a16:creationId xmlns:a16="http://schemas.microsoft.com/office/drawing/2014/main" id="{3F3A7814-0FE2-3D4E-140A-8BF36AF44C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52765"/>
            <a:ext cx="10515600" cy="4623932"/>
          </a:xfrm>
        </p:spPr>
      </p:pic>
      <p:sp>
        <p:nvSpPr>
          <p:cNvPr id="2" name="Title 1">
            <a:extLst>
              <a:ext uri="{FF2B5EF4-FFF2-40B4-BE49-F238E27FC236}">
                <a16:creationId xmlns:a16="http://schemas.microsoft.com/office/drawing/2014/main" id="{C123CA12-8D66-4A45-A873-BA6B68F89C3D}"/>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Creating Classes</a:t>
            </a:r>
          </a:p>
        </p:txBody>
      </p:sp>
      <p:sp>
        <p:nvSpPr>
          <p:cNvPr id="6" name="Rectangle 5">
            <a:extLst>
              <a:ext uri="{FF2B5EF4-FFF2-40B4-BE49-F238E27FC236}">
                <a16:creationId xmlns:a16="http://schemas.microsoft.com/office/drawing/2014/main" id="{12E59E6E-EA03-4902-BB20-61125874B803}"/>
              </a:ext>
            </a:extLst>
          </p:cNvPr>
          <p:cNvSpPr/>
          <p:nvPr/>
        </p:nvSpPr>
        <p:spPr>
          <a:xfrm>
            <a:off x="1063814" y="2689343"/>
            <a:ext cx="10140213" cy="11259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114146-81D2-4DB1-88EE-B58ED2770725}"/>
              </a:ext>
            </a:extLst>
          </p:cNvPr>
          <p:cNvSpPr/>
          <p:nvPr/>
        </p:nvSpPr>
        <p:spPr>
          <a:xfrm>
            <a:off x="4915653" y="1252765"/>
            <a:ext cx="680155" cy="2800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CBB7BFB-07C7-438D-AA4A-8D55D7929383}"/>
              </a:ext>
            </a:extLst>
          </p:cNvPr>
          <p:cNvPicPr>
            <a:picLocks noChangeAspect="1"/>
          </p:cNvPicPr>
          <p:nvPr/>
        </p:nvPicPr>
        <p:blipFill>
          <a:blip r:embed="rId3"/>
          <a:stretch>
            <a:fillRect/>
          </a:stretch>
        </p:blipFill>
        <p:spPr>
          <a:xfrm>
            <a:off x="11411644" y="0"/>
            <a:ext cx="780356" cy="780356"/>
          </a:xfrm>
          <a:prstGeom prst="rect">
            <a:avLst/>
          </a:prstGeom>
        </p:spPr>
      </p:pic>
      <p:sp>
        <p:nvSpPr>
          <p:cNvPr id="4" name="Rectangle 3">
            <a:extLst>
              <a:ext uri="{FF2B5EF4-FFF2-40B4-BE49-F238E27FC236}">
                <a16:creationId xmlns:a16="http://schemas.microsoft.com/office/drawing/2014/main" id="{9E253E4D-31E4-DD0F-B719-72520104C104}"/>
              </a:ext>
            </a:extLst>
          </p:cNvPr>
          <p:cNvSpPr/>
          <p:nvPr/>
        </p:nvSpPr>
        <p:spPr>
          <a:xfrm>
            <a:off x="8815754" y="2049576"/>
            <a:ext cx="1418492" cy="2715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65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67200" y="1122363"/>
            <a:ext cx="6400800" cy="2932112"/>
          </a:xfrm>
        </p:spPr>
        <p:txBody>
          <a:bodyPr/>
          <a:lstStyle/>
          <a:p>
            <a:pPr algn="l"/>
            <a:r>
              <a:rPr lang="en-US" altLang="en-US"/>
              <a:t>Welcome &amp; Introductions</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4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BF3E-6828-4F6D-ADA0-1FB24A5C2A62}"/>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Creating Classes</a:t>
            </a:r>
          </a:p>
        </p:txBody>
      </p:sp>
      <p:pic>
        <p:nvPicPr>
          <p:cNvPr id="5" name="Content Placeholder 4" descr="Graphical user interface, application, Word&#10;&#10;Description automatically generated">
            <a:extLst>
              <a:ext uri="{FF2B5EF4-FFF2-40B4-BE49-F238E27FC236}">
                <a16:creationId xmlns:a16="http://schemas.microsoft.com/office/drawing/2014/main" id="{EC893D65-6B5C-4A4F-B4E7-F8CD76B85E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380" y="1056315"/>
            <a:ext cx="9037597" cy="5059363"/>
          </a:xfrm>
        </p:spPr>
      </p:pic>
      <p:sp>
        <p:nvSpPr>
          <p:cNvPr id="6" name="Oval 5">
            <a:extLst>
              <a:ext uri="{FF2B5EF4-FFF2-40B4-BE49-F238E27FC236}">
                <a16:creationId xmlns:a16="http://schemas.microsoft.com/office/drawing/2014/main" id="{4F2979AF-B5B1-44DF-810B-0427940C8C39}"/>
              </a:ext>
            </a:extLst>
          </p:cNvPr>
          <p:cNvSpPr/>
          <p:nvPr/>
        </p:nvSpPr>
        <p:spPr>
          <a:xfrm>
            <a:off x="425380" y="1913860"/>
            <a:ext cx="287079" cy="2445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1</a:t>
            </a:r>
            <a:endParaRPr lang="en-US"/>
          </a:p>
        </p:txBody>
      </p:sp>
      <p:sp>
        <p:nvSpPr>
          <p:cNvPr id="7" name="Oval 6">
            <a:extLst>
              <a:ext uri="{FF2B5EF4-FFF2-40B4-BE49-F238E27FC236}">
                <a16:creationId xmlns:a16="http://schemas.microsoft.com/office/drawing/2014/main" id="{298D26DB-3E74-4231-81A5-798A4EF5F0F8}"/>
              </a:ext>
            </a:extLst>
          </p:cNvPr>
          <p:cNvSpPr/>
          <p:nvPr/>
        </p:nvSpPr>
        <p:spPr>
          <a:xfrm>
            <a:off x="414824" y="2339414"/>
            <a:ext cx="287079" cy="2445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2</a:t>
            </a:r>
            <a:endParaRPr lang="en-US"/>
          </a:p>
        </p:txBody>
      </p:sp>
      <p:sp>
        <p:nvSpPr>
          <p:cNvPr id="8" name="Oval 7">
            <a:extLst>
              <a:ext uri="{FF2B5EF4-FFF2-40B4-BE49-F238E27FC236}">
                <a16:creationId xmlns:a16="http://schemas.microsoft.com/office/drawing/2014/main" id="{0BA49F8C-6FC8-46AF-9604-EC4CB556F774}"/>
              </a:ext>
            </a:extLst>
          </p:cNvPr>
          <p:cNvSpPr/>
          <p:nvPr/>
        </p:nvSpPr>
        <p:spPr>
          <a:xfrm>
            <a:off x="3019801" y="2150442"/>
            <a:ext cx="287079" cy="2445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3</a:t>
            </a:r>
            <a:endParaRPr lang="en-US"/>
          </a:p>
        </p:txBody>
      </p:sp>
      <p:sp>
        <p:nvSpPr>
          <p:cNvPr id="9" name="Oval 8">
            <a:extLst>
              <a:ext uri="{FF2B5EF4-FFF2-40B4-BE49-F238E27FC236}">
                <a16:creationId xmlns:a16="http://schemas.microsoft.com/office/drawing/2014/main" id="{A56911AD-2CBA-4A60-BA2C-F8D63B21EF70}"/>
              </a:ext>
            </a:extLst>
          </p:cNvPr>
          <p:cNvSpPr/>
          <p:nvPr/>
        </p:nvSpPr>
        <p:spPr>
          <a:xfrm>
            <a:off x="460900" y="3350879"/>
            <a:ext cx="287079" cy="2445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4</a:t>
            </a:r>
            <a:endParaRPr lang="en-US"/>
          </a:p>
        </p:txBody>
      </p:sp>
      <p:sp>
        <p:nvSpPr>
          <p:cNvPr id="10" name="Oval 9">
            <a:extLst>
              <a:ext uri="{FF2B5EF4-FFF2-40B4-BE49-F238E27FC236}">
                <a16:creationId xmlns:a16="http://schemas.microsoft.com/office/drawing/2014/main" id="{F913ADD6-256F-449F-8685-11AB1816A356}"/>
              </a:ext>
            </a:extLst>
          </p:cNvPr>
          <p:cNvSpPr/>
          <p:nvPr/>
        </p:nvSpPr>
        <p:spPr>
          <a:xfrm>
            <a:off x="281840" y="4281497"/>
            <a:ext cx="287079" cy="2445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5</a:t>
            </a:r>
            <a:endParaRPr lang="en-US"/>
          </a:p>
        </p:txBody>
      </p:sp>
      <p:sp>
        <p:nvSpPr>
          <p:cNvPr id="11" name="Oval 10">
            <a:extLst>
              <a:ext uri="{FF2B5EF4-FFF2-40B4-BE49-F238E27FC236}">
                <a16:creationId xmlns:a16="http://schemas.microsoft.com/office/drawing/2014/main" id="{B0BCB347-3EA9-420C-B1FB-087B77381609}"/>
              </a:ext>
            </a:extLst>
          </p:cNvPr>
          <p:cNvSpPr/>
          <p:nvPr/>
        </p:nvSpPr>
        <p:spPr>
          <a:xfrm>
            <a:off x="3026812" y="4196316"/>
            <a:ext cx="287079" cy="2445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6</a:t>
            </a:r>
            <a:endParaRPr lang="en-US"/>
          </a:p>
        </p:txBody>
      </p:sp>
      <p:sp>
        <p:nvSpPr>
          <p:cNvPr id="12" name="Oval 11">
            <a:extLst>
              <a:ext uri="{FF2B5EF4-FFF2-40B4-BE49-F238E27FC236}">
                <a16:creationId xmlns:a16="http://schemas.microsoft.com/office/drawing/2014/main" id="{AD0E4C33-D0A1-4630-8C89-1436BF6B641D}"/>
              </a:ext>
            </a:extLst>
          </p:cNvPr>
          <p:cNvSpPr/>
          <p:nvPr/>
        </p:nvSpPr>
        <p:spPr>
          <a:xfrm>
            <a:off x="425380" y="5871129"/>
            <a:ext cx="287079" cy="24454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7</a:t>
            </a:r>
            <a:endParaRPr lang="en-US"/>
          </a:p>
        </p:txBody>
      </p:sp>
      <p:graphicFrame>
        <p:nvGraphicFramePr>
          <p:cNvPr id="13" name="Content Placeholder 5">
            <a:extLst>
              <a:ext uri="{FF2B5EF4-FFF2-40B4-BE49-F238E27FC236}">
                <a16:creationId xmlns:a16="http://schemas.microsoft.com/office/drawing/2014/main" id="{E4551612-4318-4570-BE57-263D49E7BA7B}"/>
              </a:ext>
            </a:extLst>
          </p:cNvPr>
          <p:cNvGraphicFramePr>
            <a:graphicFrameLocks/>
          </p:cNvGraphicFramePr>
          <p:nvPr>
            <p:extLst>
              <p:ext uri="{D42A27DB-BD31-4B8C-83A1-F6EECF244321}">
                <p14:modId xmlns:p14="http://schemas.microsoft.com/office/powerpoint/2010/main" val="3526539320"/>
              </p:ext>
            </p:extLst>
          </p:nvPr>
        </p:nvGraphicFramePr>
        <p:xfrm>
          <a:off x="9590567" y="1244009"/>
          <a:ext cx="2433660" cy="2945671"/>
        </p:xfrm>
        <a:graphic>
          <a:graphicData uri="http://schemas.openxmlformats.org/drawingml/2006/table">
            <a:tbl>
              <a:tblPr firstRow="1" bandRow="1">
                <a:tableStyleId>{69012ECD-51FC-41F1-AA8D-1B2483CD663E}</a:tableStyleId>
              </a:tblPr>
              <a:tblGrid>
                <a:gridCol w="540364">
                  <a:extLst>
                    <a:ext uri="{9D8B030D-6E8A-4147-A177-3AD203B41FA5}">
                      <a16:colId xmlns:a16="http://schemas.microsoft.com/office/drawing/2014/main" val="2671576022"/>
                    </a:ext>
                  </a:extLst>
                </a:gridCol>
                <a:gridCol w="1893296">
                  <a:extLst>
                    <a:ext uri="{9D8B030D-6E8A-4147-A177-3AD203B41FA5}">
                      <a16:colId xmlns:a16="http://schemas.microsoft.com/office/drawing/2014/main" val="4060567364"/>
                    </a:ext>
                  </a:extLst>
                </a:gridCol>
              </a:tblGrid>
              <a:tr h="322932">
                <a:tc>
                  <a:txBody>
                    <a:bodyPr/>
                    <a:lstStyle/>
                    <a:p>
                      <a:pPr algn="ctr"/>
                      <a:r>
                        <a:rPr lang="en-US" sz="1400" b="0" dirty="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14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366176">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class name</a:t>
                      </a:r>
                    </a:p>
                  </a:txBody>
                  <a:tcPr/>
                </a:tc>
                <a:extLst>
                  <a:ext uri="{0D108BD9-81ED-4DB2-BD59-A6C34878D82A}">
                    <a16:rowId xmlns:a16="http://schemas.microsoft.com/office/drawing/2014/main" val="288956801"/>
                  </a:ext>
                </a:extLst>
              </a:tr>
              <a:tr h="425683">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TA name</a:t>
                      </a:r>
                    </a:p>
                  </a:txBody>
                  <a:tcPr/>
                </a:tc>
                <a:extLst>
                  <a:ext uri="{0D108BD9-81ED-4DB2-BD59-A6C34878D82A}">
                    <a16:rowId xmlns:a16="http://schemas.microsoft.com/office/drawing/2014/main" val="3882349522"/>
                  </a:ext>
                </a:extLst>
              </a:tr>
              <a:tr h="366176">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600" b="0" dirty="0">
                          <a:latin typeface="Arial" panose="020B0604020202020204" pitchFamily="34" charset="0"/>
                          <a:cs typeface="Arial" panose="020B0604020202020204" pitchFamily="34" charset="0"/>
                        </a:rPr>
                        <a:t>grade</a:t>
                      </a:r>
                    </a:p>
                  </a:txBody>
                  <a:tcPr/>
                </a:tc>
                <a:extLst>
                  <a:ext uri="{0D108BD9-81ED-4DB2-BD59-A6C34878D82A}">
                    <a16:rowId xmlns:a16="http://schemas.microsoft.com/office/drawing/2014/main" val="3620317431"/>
                  </a:ext>
                </a:extLst>
              </a:tr>
              <a:tr h="366176">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r>
                        <a:rPr lang="en-US" sz="1600" b="0" dirty="0">
                          <a:latin typeface="Arial" panose="020B0604020202020204" pitchFamily="34" charset="0"/>
                          <a:cs typeface="Arial" panose="020B0604020202020204" pitchFamily="34" charset="0"/>
                        </a:rPr>
                        <a:t>search/filter</a:t>
                      </a:r>
                    </a:p>
                  </a:txBody>
                  <a:tcPr/>
                </a:tc>
                <a:extLst>
                  <a:ext uri="{0D108BD9-81ED-4DB2-BD59-A6C34878D82A}">
                    <a16:rowId xmlns:a16="http://schemas.microsoft.com/office/drawing/2014/main" val="2071393367"/>
                  </a:ext>
                </a:extLst>
              </a:tr>
              <a:tr h="366176">
                <a:tc>
                  <a:txBody>
                    <a:bodyPr/>
                    <a:lstStyle/>
                    <a:p>
                      <a:pPr algn="ctr"/>
                      <a:r>
                        <a:rPr lang="en-US" sz="1800" b="0">
                          <a:latin typeface="Arial" panose="020B0604020202020204" pitchFamily="34" charset="0"/>
                          <a:cs typeface="Arial" panose="020B0604020202020204" pitchFamily="34" charset="0"/>
                        </a:rPr>
                        <a:t>5</a:t>
                      </a:r>
                    </a:p>
                  </a:txBody>
                  <a:tcPr/>
                </a:tc>
                <a:tc>
                  <a:txBody>
                    <a:bodyPr/>
                    <a:lstStyle/>
                    <a:p>
                      <a:r>
                        <a:rPr lang="en-US" sz="1600" b="0" dirty="0">
                          <a:latin typeface="Arial" panose="020B0604020202020204" pitchFamily="34" charset="0"/>
                          <a:cs typeface="Arial" panose="020B0604020202020204" pitchFamily="34" charset="0"/>
                        </a:rPr>
                        <a:t>students in school</a:t>
                      </a:r>
                    </a:p>
                  </a:txBody>
                  <a:tcPr/>
                </a:tc>
                <a:extLst>
                  <a:ext uri="{0D108BD9-81ED-4DB2-BD59-A6C34878D82A}">
                    <a16:rowId xmlns:a16="http://schemas.microsoft.com/office/drawing/2014/main" val="3392621188"/>
                  </a:ext>
                </a:extLst>
              </a:tr>
              <a:tr h="366176">
                <a:tc>
                  <a:txBody>
                    <a:bodyPr/>
                    <a:lstStyle/>
                    <a:p>
                      <a:pPr algn="ctr"/>
                      <a:r>
                        <a:rPr lang="en-US" sz="1800" b="0">
                          <a:latin typeface="Arial" panose="020B0604020202020204" pitchFamily="34" charset="0"/>
                          <a:cs typeface="Arial" panose="020B0604020202020204" pitchFamily="34" charset="0"/>
                        </a:rPr>
                        <a:t>6</a:t>
                      </a:r>
                    </a:p>
                  </a:txBody>
                  <a:tcPr/>
                </a:tc>
                <a:tc>
                  <a:txBody>
                    <a:bodyPr/>
                    <a:lstStyle/>
                    <a:p>
                      <a:r>
                        <a:rPr lang="en-US" sz="1600" b="0" dirty="0">
                          <a:latin typeface="Arial" panose="020B0604020202020204" pitchFamily="34" charset="0"/>
                          <a:cs typeface="Arial" panose="020B0604020202020204" pitchFamily="34" charset="0"/>
                        </a:rPr>
                        <a:t>students in class</a:t>
                      </a:r>
                    </a:p>
                  </a:txBody>
                  <a:tcPr/>
                </a:tc>
                <a:extLst>
                  <a:ext uri="{0D108BD9-81ED-4DB2-BD59-A6C34878D82A}">
                    <a16:rowId xmlns:a16="http://schemas.microsoft.com/office/drawing/2014/main" val="3103345389"/>
                  </a:ext>
                </a:extLst>
              </a:tr>
              <a:tr h="366176">
                <a:tc>
                  <a:txBody>
                    <a:bodyPr/>
                    <a:lstStyle/>
                    <a:p>
                      <a:pPr algn="ctr"/>
                      <a:r>
                        <a:rPr lang="en-US" sz="1800" b="0">
                          <a:latin typeface="Arial" panose="020B0604020202020204" pitchFamily="34" charset="0"/>
                          <a:cs typeface="Arial" panose="020B0604020202020204" pitchFamily="34" charset="0"/>
                        </a:rPr>
                        <a:t>7</a:t>
                      </a:r>
                    </a:p>
                  </a:txBody>
                  <a:tcPr/>
                </a:tc>
                <a:tc>
                  <a:txBody>
                    <a:bodyPr/>
                    <a:lstStyle/>
                    <a:p>
                      <a:r>
                        <a:rPr lang="en-US" sz="1600" b="0" dirty="0">
                          <a:latin typeface="Arial" panose="020B0604020202020204" pitchFamily="34" charset="0"/>
                          <a:cs typeface="Arial" panose="020B0604020202020204" pitchFamily="34" charset="0"/>
                        </a:rPr>
                        <a:t>save class</a:t>
                      </a:r>
                    </a:p>
                  </a:txBody>
                  <a:tcPr/>
                </a:tc>
                <a:extLst>
                  <a:ext uri="{0D108BD9-81ED-4DB2-BD59-A6C34878D82A}">
                    <a16:rowId xmlns:a16="http://schemas.microsoft.com/office/drawing/2014/main" val="2426601485"/>
                  </a:ext>
                </a:extLst>
              </a:tr>
            </a:tbl>
          </a:graphicData>
        </a:graphic>
      </p:graphicFrame>
      <p:sp>
        <p:nvSpPr>
          <p:cNvPr id="14" name="TextBox 13">
            <a:extLst>
              <a:ext uri="{FF2B5EF4-FFF2-40B4-BE49-F238E27FC236}">
                <a16:creationId xmlns:a16="http://schemas.microsoft.com/office/drawing/2014/main" id="{CC590A13-5445-410B-B0F7-906171747D3F}"/>
              </a:ext>
            </a:extLst>
          </p:cNvPr>
          <p:cNvSpPr txBox="1"/>
          <p:nvPr/>
        </p:nvSpPr>
        <p:spPr>
          <a:xfrm>
            <a:off x="4944178" y="1835243"/>
            <a:ext cx="3709554" cy="923330"/>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TA name and grade will automatically be added to the class name!</a:t>
            </a:r>
          </a:p>
        </p:txBody>
      </p:sp>
      <p:pic>
        <p:nvPicPr>
          <p:cNvPr id="15" name="Picture 14">
            <a:extLst>
              <a:ext uri="{FF2B5EF4-FFF2-40B4-BE49-F238E27FC236}">
                <a16:creationId xmlns:a16="http://schemas.microsoft.com/office/drawing/2014/main" id="{1E38634C-210E-42B7-BF60-F7254B883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085" y="1621824"/>
            <a:ext cx="611949" cy="632175"/>
          </a:xfrm>
          <a:prstGeom prst="rect">
            <a:avLst/>
          </a:prstGeom>
        </p:spPr>
      </p:pic>
      <p:pic>
        <p:nvPicPr>
          <p:cNvPr id="16" name="Picture 15">
            <a:extLst>
              <a:ext uri="{FF2B5EF4-FFF2-40B4-BE49-F238E27FC236}">
                <a16:creationId xmlns:a16="http://schemas.microsoft.com/office/drawing/2014/main" id="{CDAE12B2-09C8-4394-86E2-7B7E62E06752}"/>
              </a:ext>
            </a:extLst>
          </p:cNvPr>
          <p:cNvPicPr>
            <a:picLocks noChangeAspect="1"/>
          </p:cNvPicPr>
          <p:nvPr/>
        </p:nvPicPr>
        <p:blipFill>
          <a:blip r:embed="rId4"/>
          <a:stretch>
            <a:fillRect/>
          </a:stretch>
        </p:blipFill>
        <p:spPr>
          <a:xfrm>
            <a:off x="11411644" y="0"/>
            <a:ext cx="780356" cy="780356"/>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646C504-FE2D-1CFC-B7DC-215C6D8C4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825" y="1046126"/>
            <a:ext cx="482138" cy="473826"/>
          </a:xfrm>
          <a:prstGeom prst="rect">
            <a:avLst/>
          </a:prstGeom>
        </p:spPr>
      </p:pic>
    </p:spTree>
    <p:extLst>
      <p:ext uri="{BB962C8B-B14F-4D97-AF65-F5344CB8AC3E}">
        <p14:creationId xmlns:p14="http://schemas.microsoft.com/office/powerpoint/2010/main" val="382994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Graphical user interface, application&#10;&#10;Description automatically generated">
            <a:extLst>
              <a:ext uri="{FF2B5EF4-FFF2-40B4-BE49-F238E27FC236}">
                <a16:creationId xmlns:a16="http://schemas.microsoft.com/office/drawing/2014/main" id="{3F3A7814-0FE2-3D4E-140A-8BF36AF44C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52765"/>
            <a:ext cx="10515600" cy="4623932"/>
          </a:xfrm>
        </p:spPr>
      </p:pic>
      <p:sp>
        <p:nvSpPr>
          <p:cNvPr id="2" name="Title 1">
            <a:extLst>
              <a:ext uri="{FF2B5EF4-FFF2-40B4-BE49-F238E27FC236}">
                <a16:creationId xmlns:a16="http://schemas.microsoft.com/office/drawing/2014/main" id="{C123CA12-8D66-4A45-A873-BA6B68F89C3D}"/>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Creating Classes</a:t>
            </a:r>
          </a:p>
        </p:txBody>
      </p:sp>
      <p:sp>
        <p:nvSpPr>
          <p:cNvPr id="6" name="Rectangle 5">
            <a:extLst>
              <a:ext uri="{FF2B5EF4-FFF2-40B4-BE49-F238E27FC236}">
                <a16:creationId xmlns:a16="http://schemas.microsoft.com/office/drawing/2014/main" id="{12E59E6E-EA03-4902-BB20-61125874B803}"/>
              </a:ext>
            </a:extLst>
          </p:cNvPr>
          <p:cNvSpPr/>
          <p:nvPr/>
        </p:nvSpPr>
        <p:spPr>
          <a:xfrm>
            <a:off x="10213464" y="2058723"/>
            <a:ext cx="969543" cy="2535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CBB7BFB-07C7-438D-AA4A-8D55D7929383}"/>
              </a:ext>
            </a:extLst>
          </p:cNvPr>
          <p:cNvPicPr>
            <a:picLocks noChangeAspect="1"/>
          </p:cNvPicPr>
          <p:nvPr/>
        </p:nvPicPr>
        <p:blipFill>
          <a:blip r:embed="rId3"/>
          <a:stretch>
            <a:fillRect/>
          </a:stretch>
        </p:blipFill>
        <p:spPr>
          <a:xfrm>
            <a:off x="11411644" y="0"/>
            <a:ext cx="780356" cy="780356"/>
          </a:xfrm>
          <a:prstGeom prst="rect">
            <a:avLst/>
          </a:prstGeom>
        </p:spPr>
      </p:pic>
    </p:spTree>
    <p:extLst>
      <p:ext uri="{BB962C8B-B14F-4D97-AF65-F5344CB8AC3E}">
        <p14:creationId xmlns:p14="http://schemas.microsoft.com/office/powerpoint/2010/main" val="3095339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C188-5EA1-4AA6-98F1-B80B2BCFEEB2}"/>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Creating Classes</a:t>
            </a:r>
          </a:p>
        </p:txBody>
      </p:sp>
      <p:pic>
        <p:nvPicPr>
          <p:cNvPr id="10" name="Picture 9">
            <a:extLst>
              <a:ext uri="{FF2B5EF4-FFF2-40B4-BE49-F238E27FC236}">
                <a16:creationId xmlns:a16="http://schemas.microsoft.com/office/drawing/2014/main" id="{CD3B3EA5-FE08-4C4C-A860-3374F7267B31}"/>
              </a:ext>
            </a:extLst>
          </p:cNvPr>
          <p:cNvPicPr>
            <a:picLocks noChangeAspect="1"/>
          </p:cNvPicPr>
          <p:nvPr/>
        </p:nvPicPr>
        <p:blipFill>
          <a:blip r:embed="rId2"/>
          <a:stretch>
            <a:fillRect/>
          </a:stretch>
        </p:blipFill>
        <p:spPr>
          <a:xfrm>
            <a:off x="11411644" y="0"/>
            <a:ext cx="780356" cy="780356"/>
          </a:xfrm>
          <a:prstGeom prst="rect">
            <a:avLst/>
          </a:prstGeom>
        </p:spPr>
      </p:pic>
      <p:pic>
        <p:nvPicPr>
          <p:cNvPr id="18" name="Content Placeholder 17" descr="Graphical user interface, application, Word&#10;&#10;Description automatically generated">
            <a:extLst>
              <a:ext uri="{FF2B5EF4-FFF2-40B4-BE49-F238E27FC236}">
                <a16:creationId xmlns:a16="http://schemas.microsoft.com/office/drawing/2014/main" id="{717FD7DC-4824-31D4-FC65-B3A853A61D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247486"/>
            <a:ext cx="10515600" cy="4634490"/>
          </a:xfrm>
        </p:spPr>
      </p:pic>
      <p:sp>
        <p:nvSpPr>
          <p:cNvPr id="19" name="Rectangle 18">
            <a:extLst>
              <a:ext uri="{FF2B5EF4-FFF2-40B4-BE49-F238E27FC236}">
                <a16:creationId xmlns:a16="http://schemas.microsoft.com/office/drawing/2014/main" id="{D384C919-BCAE-305F-27B7-91D96E5546D3}"/>
              </a:ext>
            </a:extLst>
          </p:cNvPr>
          <p:cNvSpPr/>
          <p:nvPr/>
        </p:nvSpPr>
        <p:spPr>
          <a:xfrm>
            <a:off x="1201967" y="2662784"/>
            <a:ext cx="1212113" cy="223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4C614FF-6287-2C96-7237-9F0E471A4268}"/>
              </a:ext>
            </a:extLst>
          </p:cNvPr>
          <p:cNvSpPr/>
          <p:nvPr/>
        </p:nvSpPr>
        <p:spPr>
          <a:xfrm>
            <a:off x="2445610" y="2662784"/>
            <a:ext cx="1548321" cy="223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Table&#10;&#10;Description automatically generated">
            <a:extLst>
              <a:ext uri="{FF2B5EF4-FFF2-40B4-BE49-F238E27FC236}">
                <a16:creationId xmlns:a16="http://schemas.microsoft.com/office/drawing/2014/main" id="{E6FA87EF-531C-9FEF-00F2-630089AC03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124" y="1990509"/>
            <a:ext cx="5963482" cy="3620005"/>
          </a:xfrm>
          <a:prstGeom prst="rect">
            <a:avLst/>
          </a:prstGeom>
        </p:spPr>
      </p:pic>
      <p:pic>
        <p:nvPicPr>
          <p:cNvPr id="24" name="Picture 23" descr="Table&#10;&#10;Description automatically generated">
            <a:extLst>
              <a:ext uri="{FF2B5EF4-FFF2-40B4-BE49-F238E27FC236}">
                <a16:creationId xmlns:a16="http://schemas.microsoft.com/office/drawing/2014/main" id="{2281D9CA-B486-D76F-3604-5598EA7702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2124" y="1804745"/>
            <a:ext cx="6070469" cy="3991532"/>
          </a:xfrm>
          <a:prstGeom prst="rect">
            <a:avLst/>
          </a:prstGeom>
        </p:spPr>
      </p:pic>
      <p:sp>
        <p:nvSpPr>
          <p:cNvPr id="25" name="TextBox 24">
            <a:extLst>
              <a:ext uri="{FF2B5EF4-FFF2-40B4-BE49-F238E27FC236}">
                <a16:creationId xmlns:a16="http://schemas.microsoft.com/office/drawing/2014/main" id="{4EE09C78-31AB-81F0-FE1A-FF2A29AE1A5D}"/>
              </a:ext>
            </a:extLst>
          </p:cNvPr>
          <p:cNvSpPr txBox="1"/>
          <p:nvPr/>
        </p:nvSpPr>
        <p:spPr>
          <a:xfrm>
            <a:off x="237636" y="4423633"/>
            <a:ext cx="2905879"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Save as csv file type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Grade/course code must have leading zero 0 - make field type “text“ </a:t>
            </a:r>
          </a:p>
        </p:txBody>
      </p:sp>
      <p:pic>
        <p:nvPicPr>
          <p:cNvPr id="26" name="Picture 25">
            <a:extLst>
              <a:ext uri="{FF2B5EF4-FFF2-40B4-BE49-F238E27FC236}">
                <a16:creationId xmlns:a16="http://schemas.microsoft.com/office/drawing/2014/main" id="{BEE7E9F6-467D-2135-7060-7123D05319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65" y="3868946"/>
            <a:ext cx="611949" cy="632175"/>
          </a:xfrm>
          <a:prstGeom prst="rect">
            <a:avLst/>
          </a:prstGeom>
        </p:spPr>
      </p:pic>
      <p:sp>
        <p:nvSpPr>
          <p:cNvPr id="3" name="Rectangle 2">
            <a:extLst>
              <a:ext uri="{FF2B5EF4-FFF2-40B4-BE49-F238E27FC236}">
                <a16:creationId xmlns:a16="http://schemas.microsoft.com/office/drawing/2014/main" id="{00DA38DD-8D6D-A43F-AD42-0CEE4C705DCB}"/>
              </a:ext>
            </a:extLst>
          </p:cNvPr>
          <p:cNvSpPr/>
          <p:nvPr/>
        </p:nvSpPr>
        <p:spPr>
          <a:xfrm>
            <a:off x="1310824" y="3076441"/>
            <a:ext cx="1548321" cy="3040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4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15DF-94A6-4DDB-AEC9-34E8355399AE}"/>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Scheduling Test Sessions</a:t>
            </a:r>
          </a:p>
        </p:txBody>
      </p:sp>
      <p:sp>
        <p:nvSpPr>
          <p:cNvPr id="4" name="Content Placeholder 2">
            <a:extLst>
              <a:ext uri="{FF2B5EF4-FFF2-40B4-BE49-F238E27FC236}">
                <a16:creationId xmlns:a16="http://schemas.microsoft.com/office/drawing/2014/main" id="{693FC5AE-4C01-4798-814F-4D7E38341DCC}"/>
              </a:ext>
            </a:extLst>
          </p:cNvPr>
          <p:cNvSpPr txBox="1">
            <a:spLocks noGrp="1"/>
          </p:cNvSpPr>
          <p:nvPr>
            <p:ph idx="1"/>
          </p:nvPr>
        </p:nvSpPr>
        <p:spPr>
          <a:xfrm>
            <a:off x="455428" y="1024417"/>
            <a:ext cx="11080898" cy="5518887"/>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Clr>
                <a:srgbClr val="F0B310"/>
              </a:buClr>
              <a:buFont typeface="Wingdings" charset="2"/>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F0B31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0B310"/>
              </a:buClr>
              <a:buFont typeface="Wingdings" charset="2"/>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0B310"/>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F0B310"/>
              </a:buClr>
              <a:buSzPct val="100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Schedule a test session (assign class to test) </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Select test</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Spring 2024 tests will be available for scheduling in the portal from </a:t>
            </a:r>
            <a:r>
              <a:rPr lang="en-US" sz="1900" b="1" u="sng" dirty="0">
                <a:solidFill>
                  <a:schemeClr val="tx1"/>
                </a:solidFill>
                <a:latin typeface="Arial" panose="020B0604020202020204" pitchFamily="34" charset="0"/>
                <a:ea typeface="Lato Semibold" panose="020F0502020204030203" pitchFamily="34" charset="0"/>
                <a:cs typeface="Arial" panose="020B0604020202020204" pitchFamily="34" charset="0"/>
              </a:rPr>
              <a:t>March 4, 2024</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Ensure you select BIE Science Assessment program</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Select class to schedule for that test </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Class must be same grade level as test and must not be previously scheduled for the test</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Save the test session</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Go to the </a:t>
            </a:r>
            <a:r>
              <a:rPr lang="en-US" sz="2100" u="sng" dirty="0">
                <a:solidFill>
                  <a:schemeClr val="tx1"/>
                </a:solidFill>
                <a:latin typeface="Arial" panose="020B0604020202020204" pitchFamily="34" charset="0"/>
                <a:ea typeface="Lato Semibold" panose="020F0502020204030203" pitchFamily="34" charset="0"/>
                <a:cs typeface="Arial" panose="020B0604020202020204" pitchFamily="34" charset="0"/>
              </a:rPr>
              <a:t>Test Session Details</a:t>
            </a: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 page to:</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Review students in the test session</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Get session access codes (must be provided to the student to log into specific test session)</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Check student forms </a:t>
            </a:r>
            <a:r>
              <a:rPr lang="en-US" sz="1900" i="1" dirty="0">
                <a:solidFill>
                  <a:schemeClr val="tx1"/>
                </a:solidFill>
                <a:latin typeface="Arial" panose="020B0604020202020204" pitchFamily="34" charset="0"/>
                <a:ea typeface="Lato Semibold" panose="020F0502020204030203" pitchFamily="34" charset="0"/>
                <a:cs typeface="Arial" panose="020B0604020202020204" pitchFamily="34" charset="0"/>
              </a:rPr>
              <a:t>(students with TTS accommodation should have TTS form)</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Print test tickets with students’ usernames and passwords</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Monitor test status</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Student test tickets:</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Can be downloaded as pdf or csv file</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pdf can be printed with 1, 8 or 27 log-ins per page</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pdf has cover sheet listing students and accommodation/accessibility feature assignments</a:t>
            </a:r>
          </a:p>
          <a:p>
            <a:pPr marL="800100" lvl="1" indent="-3429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  Note: </a:t>
            </a:r>
          </a:p>
          <a:p>
            <a:pPr marL="1257300" lvl="2" indent="-3429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Students do not have to test at the same time</a:t>
            </a:r>
          </a:p>
          <a:p>
            <a:pPr marL="1257300" lvl="2" indent="-3429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Log-ins can be used at anytime during the test window as long as the student has not turned in the test</a:t>
            </a:r>
          </a:p>
          <a:p>
            <a:pPr lvl="1" algn="l">
              <a:buClrTx/>
            </a:pPr>
            <a:endParaRPr lang="en-US" sz="2400" dirty="0">
              <a:solidFill>
                <a:schemeClr val="tx1"/>
              </a:solidFill>
              <a:latin typeface="Arial" panose="020B0604020202020204" pitchFamily="34" charset="0"/>
              <a:ea typeface="Lato Semibold" panose="020F0502020204030203" pitchFamily="34" charset="0"/>
              <a:cs typeface="Arial" panose="020B0604020202020204" pitchFamily="34" charset="0"/>
            </a:endParaRPr>
          </a:p>
          <a:p>
            <a:pPr lvl="1" algn="l">
              <a:buClrTx/>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Test window is Monday - Friday, 5am – 8pm MST - times are displayed in Mountain time!</a:t>
            </a:r>
          </a:p>
          <a:p>
            <a:pPr lvl="1" algn="l">
              <a:buClrTx/>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(6am – 9pm CST, 7am – 10pm EST, 4am – 7pm PST) </a:t>
            </a:r>
          </a:p>
        </p:txBody>
      </p:sp>
      <p:pic>
        <p:nvPicPr>
          <p:cNvPr id="7" name="Picture 6">
            <a:extLst>
              <a:ext uri="{FF2B5EF4-FFF2-40B4-BE49-F238E27FC236}">
                <a16:creationId xmlns:a16="http://schemas.microsoft.com/office/drawing/2014/main" id="{84AEF7F4-7AC9-49DA-BFAE-93A8321B3623}"/>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1887329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15DF-94A6-4DDB-AEC9-34E8355399AE}"/>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Scheduling Test Sessions</a:t>
            </a:r>
          </a:p>
        </p:txBody>
      </p:sp>
      <p:pic>
        <p:nvPicPr>
          <p:cNvPr id="7" name="Picture 6">
            <a:extLst>
              <a:ext uri="{FF2B5EF4-FFF2-40B4-BE49-F238E27FC236}">
                <a16:creationId xmlns:a16="http://schemas.microsoft.com/office/drawing/2014/main" id="{84AEF7F4-7AC9-49DA-BFAE-93A8321B3623}"/>
              </a:ext>
            </a:extLst>
          </p:cNvPr>
          <p:cNvPicPr>
            <a:picLocks noChangeAspect="1"/>
          </p:cNvPicPr>
          <p:nvPr/>
        </p:nvPicPr>
        <p:blipFill>
          <a:blip r:embed="rId2"/>
          <a:stretch>
            <a:fillRect/>
          </a:stretch>
        </p:blipFill>
        <p:spPr>
          <a:xfrm>
            <a:off x="11411644" y="0"/>
            <a:ext cx="780356" cy="780356"/>
          </a:xfrm>
          <a:prstGeom prst="rect">
            <a:avLst/>
          </a:prstGeom>
        </p:spPr>
      </p:pic>
      <p:sp>
        <p:nvSpPr>
          <p:cNvPr id="3" name="Content Placeholder 2">
            <a:extLst>
              <a:ext uri="{FF2B5EF4-FFF2-40B4-BE49-F238E27FC236}">
                <a16:creationId xmlns:a16="http://schemas.microsoft.com/office/drawing/2014/main" id="{9A38BBBF-34D8-2750-46D6-C9DD1EC96C3D}"/>
              </a:ext>
            </a:extLst>
          </p:cNvPr>
          <p:cNvSpPr txBox="1">
            <a:spLocks/>
          </p:cNvSpPr>
          <p:nvPr/>
        </p:nvSpPr>
        <p:spPr>
          <a:xfrm>
            <a:off x="375744" y="982872"/>
            <a:ext cx="10515600" cy="5058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Lato Light" panose="020F0502020204030203"/>
                <a:ea typeface="Lato Light" panose="020F0502020204030203"/>
                <a:cs typeface="Lato Light" panose="020F0502020204030203"/>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Lato Light" panose="020F0502020204030203"/>
                <a:ea typeface="Lato Light" panose="020F0502020204030203"/>
                <a:cs typeface="Lato Light" panose="020F0502020204030203"/>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Lato Light" panose="020F0502020204030203"/>
                <a:ea typeface="Lato Light" panose="020F0502020204030203"/>
                <a:cs typeface="Lato Light" panose="020F0502020204030203"/>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or TAs (Teachers) can create test sessions from March 4, 2024, for scheduling the Spring 2024 tests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must have access to the </a:t>
            </a:r>
            <a:r>
              <a:rPr lang="en-US" u="sng" dirty="0">
                <a:latin typeface="Arial" panose="020B0604020202020204" pitchFamily="34" charset="0"/>
                <a:ea typeface="Lato Semibold" panose="020F0502020204030203" pitchFamily="34" charset="0"/>
                <a:cs typeface="Arial" panose="020B0604020202020204" pitchFamily="34" charset="0"/>
              </a:rPr>
              <a:t>program in their user profile </a:t>
            </a:r>
            <a:r>
              <a:rPr lang="en-US" dirty="0">
                <a:latin typeface="Arial" panose="020B0604020202020204" pitchFamily="34" charset="0"/>
                <a:ea typeface="Lato Semibold" panose="020F0502020204030203" pitchFamily="34" charset="0"/>
                <a:cs typeface="Arial" panose="020B0604020202020204" pitchFamily="34" charset="0"/>
              </a:rPr>
              <a:t>to schedule classes for an assessment in that program</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can create test sessions for any TA</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can view or edit any test sessions in their school</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only create test sessions for their classes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only view or edit test sessions for their classes</a:t>
            </a:r>
          </a:p>
        </p:txBody>
      </p:sp>
    </p:spTree>
    <p:extLst>
      <p:ext uri="{BB962C8B-B14F-4D97-AF65-F5344CB8AC3E}">
        <p14:creationId xmlns:p14="http://schemas.microsoft.com/office/powerpoint/2010/main" val="739790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0FF9-75D2-4432-94D3-4D0635DFDD2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Scheduling Test Sessions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29865C1F-E024-411B-8689-8A00D2E250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445" y="1134056"/>
            <a:ext cx="10515600" cy="2897085"/>
          </a:xfrm>
        </p:spPr>
      </p:pic>
      <p:pic>
        <p:nvPicPr>
          <p:cNvPr id="8" name="Picture 7">
            <a:extLst>
              <a:ext uri="{FF2B5EF4-FFF2-40B4-BE49-F238E27FC236}">
                <a16:creationId xmlns:a16="http://schemas.microsoft.com/office/drawing/2014/main" id="{3ABC72DC-6AFF-40D5-97E2-3210F7F1094D}"/>
              </a:ext>
            </a:extLst>
          </p:cNvPr>
          <p:cNvPicPr>
            <a:picLocks noChangeAspect="1"/>
          </p:cNvPicPr>
          <p:nvPr/>
        </p:nvPicPr>
        <p:blipFill>
          <a:blip r:embed="rId3"/>
          <a:stretch>
            <a:fillRect/>
          </a:stretch>
        </p:blipFill>
        <p:spPr>
          <a:xfrm>
            <a:off x="11411644" y="0"/>
            <a:ext cx="780356" cy="780356"/>
          </a:xfrm>
          <a:prstGeom prst="rect">
            <a:avLst/>
          </a:prstGeom>
        </p:spPr>
      </p:pic>
      <p:grpSp>
        <p:nvGrpSpPr>
          <p:cNvPr id="10" name="Group 9">
            <a:extLst>
              <a:ext uri="{FF2B5EF4-FFF2-40B4-BE49-F238E27FC236}">
                <a16:creationId xmlns:a16="http://schemas.microsoft.com/office/drawing/2014/main" id="{365573F0-33DA-544F-E07B-FD7B796DC3E5}"/>
              </a:ext>
            </a:extLst>
          </p:cNvPr>
          <p:cNvGrpSpPr/>
          <p:nvPr/>
        </p:nvGrpSpPr>
        <p:grpSpPr>
          <a:xfrm>
            <a:off x="674879" y="1134055"/>
            <a:ext cx="9181502" cy="1206922"/>
            <a:chOff x="674879" y="1134055"/>
            <a:chExt cx="9181502" cy="1206922"/>
          </a:xfrm>
        </p:grpSpPr>
        <p:sp>
          <p:nvSpPr>
            <p:cNvPr id="6" name="Rectangle 5">
              <a:extLst>
                <a:ext uri="{FF2B5EF4-FFF2-40B4-BE49-F238E27FC236}">
                  <a16:creationId xmlns:a16="http://schemas.microsoft.com/office/drawing/2014/main" id="{DB3C8913-45F2-428C-9E81-18A592381167}"/>
                </a:ext>
              </a:extLst>
            </p:cNvPr>
            <p:cNvSpPr/>
            <p:nvPr/>
          </p:nvSpPr>
          <p:spPr>
            <a:xfrm>
              <a:off x="8314661" y="1796901"/>
              <a:ext cx="1541720" cy="4040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4A8959-1CB5-4373-B16F-115D8E8AC03D}"/>
                </a:ext>
              </a:extLst>
            </p:cNvPr>
            <p:cNvSpPr/>
            <p:nvPr/>
          </p:nvSpPr>
          <p:spPr>
            <a:xfrm>
              <a:off x="5178385" y="1134057"/>
              <a:ext cx="680155" cy="2800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DF622D47-3BF1-F85E-2049-67BAD77C8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79" y="1134055"/>
              <a:ext cx="599339" cy="545827"/>
            </a:xfrm>
            <a:prstGeom prst="rect">
              <a:avLst/>
            </a:prstGeom>
          </p:spPr>
        </p:pic>
        <p:sp>
          <p:nvSpPr>
            <p:cNvPr id="9" name="Rectangle 8">
              <a:extLst>
                <a:ext uri="{FF2B5EF4-FFF2-40B4-BE49-F238E27FC236}">
                  <a16:creationId xmlns:a16="http://schemas.microsoft.com/office/drawing/2014/main" id="{177C75F5-4E47-8EFB-561A-7527C0C2F817}"/>
                </a:ext>
              </a:extLst>
            </p:cNvPr>
            <p:cNvSpPr/>
            <p:nvPr/>
          </p:nvSpPr>
          <p:spPr>
            <a:xfrm>
              <a:off x="1228232" y="2060903"/>
              <a:ext cx="2668986" cy="2800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3E5E1A05-ADE6-2C80-19F3-DB3A28DF6B54}"/>
              </a:ext>
            </a:extLst>
          </p:cNvPr>
          <p:cNvSpPr/>
          <p:nvPr/>
        </p:nvSpPr>
        <p:spPr>
          <a:xfrm>
            <a:off x="3897218" y="2060903"/>
            <a:ext cx="2198782" cy="28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873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790B-7FDF-4349-BEF9-397676667013}"/>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Scheduling Test Sessions</a:t>
            </a:r>
          </a:p>
        </p:txBody>
      </p:sp>
      <p:pic>
        <p:nvPicPr>
          <p:cNvPr id="5" name="Content Placeholder 4" descr="Graphical user interface, application, Word&#10;&#10;Description automatically generated">
            <a:extLst>
              <a:ext uri="{FF2B5EF4-FFF2-40B4-BE49-F238E27FC236}">
                <a16:creationId xmlns:a16="http://schemas.microsoft.com/office/drawing/2014/main" id="{B6B6A9B7-27C3-4EDE-85C8-1067F15B18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726" y="1035050"/>
            <a:ext cx="10020548" cy="5059363"/>
          </a:xfrm>
        </p:spPr>
      </p:pic>
      <p:graphicFrame>
        <p:nvGraphicFramePr>
          <p:cNvPr id="8" name="Content Placeholder 5">
            <a:extLst>
              <a:ext uri="{FF2B5EF4-FFF2-40B4-BE49-F238E27FC236}">
                <a16:creationId xmlns:a16="http://schemas.microsoft.com/office/drawing/2014/main" id="{32F9FB45-53A2-498A-8951-A60C970CB59C}"/>
              </a:ext>
            </a:extLst>
          </p:cNvPr>
          <p:cNvGraphicFramePr>
            <a:graphicFrameLocks/>
          </p:cNvGraphicFramePr>
          <p:nvPr>
            <p:extLst>
              <p:ext uri="{D42A27DB-BD31-4B8C-83A1-F6EECF244321}">
                <p14:modId xmlns:p14="http://schemas.microsoft.com/office/powerpoint/2010/main" val="1239976312"/>
              </p:ext>
            </p:extLst>
          </p:nvPr>
        </p:nvGraphicFramePr>
        <p:xfrm>
          <a:off x="8878186" y="2091895"/>
          <a:ext cx="2636874" cy="2066149"/>
        </p:xfrm>
        <a:graphic>
          <a:graphicData uri="http://schemas.openxmlformats.org/drawingml/2006/table">
            <a:tbl>
              <a:tblPr firstRow="1" bandRow="1">
                <a:tableStyleId>{69012ECD-51FC-41F1-AA8D-1B2483CD663E}</a:tableStyleId>
              </a:tblPr>
              <a:tblGrid>
                <a:gridCol w="585485">
                  <a:extLst>
                    <a:ext uri="{9D8B030D-6E8A-4147-A177-3AD203B41FA5}">
                      <a16:colId xmlns:a16="http://schemas.microsoft.com/office/drawing/2014/main" val="2671576022"/>
                    </a:ext>
                  </a:extLst>
                </a:gridCol>
                <a:gridCol w="2051389">
                  <a:extLst>
                    <a:ext uri="{9D8B030D-6E8A-4147-A177-3AD203B41FA5}">
                      <a16:colId xmlns:a16="http://schemas.microsoft.com/office/drawing/2014/main" val="4060567364"/>
                    </a:ext>
                  </a:extLst>
                </a:gridCol>
              </a:tblGrid>
              <a:tr h="322932">
                <a:tc>
                  <a:txBody>
                    <a:bodyPr/>
                    <a:lstStyle/>
                    <a:p>
                      <a:pPr algn="ctr"/>
                      <a:r>
                        <a:rPr lang="en-US" sz="1600" b="0" dirty="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16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366176">
                <a:tc>
                  <a:txBody>
                    <a:bodyPr/>
                    <a:lstStyle/>
                    <a:p>
                      <a:pPr algn="ctr"/>
                      <a:r>
                        <a:rPr lang="en-US" sz="1800" b="0" dirty="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Test</a:t>
                      </a:r>
                    </a:p>
                  </a:txBody>
                  <a:tcPr/>
                </a:tc>
                <a:extLst>
                  <a:ext uri="{0D108BD9-81ED-4DB2-BD59-A6C34878D82A}">
                    <a16:rowId xmlns:a16="http://schemas.microsoft.com/office/drawing/2014/main" val="288956801"/>
                  </a:ext>
                </a:extLst>
              </a:tr>
              <a:tr h="419397">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Class</a:t>
                      </a:r>
                    </a:p>
                  </a:txBody>
                  <a:tcPr/>
                </a:tc>
                <a:extLst>
                  <a:ext uri="{0D108BD9-81ED-4DB2-BD59-A6C34878D82A}">
                    <a16:rowId xmlns:a16="http://schemas.microsoft.com/office/drawing/2014/main" val="3882349522"/>
                  </a:ext>
                </a:extLst>
              </a:tr>
              <a:tr h="366176">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600" b="0" dirty="0">
                          <a:latin typeface="Arial" panose="020B0604020202020204" pitchFamily="34" charset="0"/>
                          <a:cs typeface="Arial" panose="020B0604020202020204" pitchFamily="34" charset="0"/>
                        </a:rPr>
                        <a:t>Test Window</a:t>
                      </a:r>
                    </a:p>
                  </a:txBody>
                  <a:tcPr/>
                </a:tc>
                <a:extLst>
                  <a:ext uri="{0D108BD9-81ED-4DB2-BD59-A6C34878D82A}">
                    <a16:rowId xmlns:a16="http://schemas.microsoft.com/office/drawing/2014/main" val="3620317431"/>
                  </a:ext>
                </a:extLst>
              </a:tr>
              <a:tr h="366176">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r>
                        <a:rPr lang="en-US" sz="1600" b="0" dirty="0">
                          <a:latin typeface="Arial" panose="020B0604020202020204" pitchFamily="34" charset="0"/>
                          <a:cs typeface="Arial" panose="020B0604020202020204" pitchFamily="34" charset="0"/>
                        </a:rPr>
                        <a:t>Save the test session</a:t>
                      </a:r>
                    </a:p>
                  </a:txBody>
                  <a:tcPr/>
                </a:tc>
                <a:extLst>
                  <a:ext uri="{0D108BD9-81ED-4DB2-BD59-A6C34878D82A}">
                    <a16:rowId xmlns:a16="http://schemas.microsoft.com/office/drawing/2014/main" val="2071393367"/>
                  </a:ext>
                </a:extLst>
              </a:tr>
            </a:tbl>
          </a:graphicData>
        </a:graphic>
      </p:graphicFrame>
      <p:sp>
        <p:nvSpPr>
          <p:cNvPr id="9" name="Oval 8">
            <a:extLst>
              <a:ext uri="{FF2B5EF4-FFF2-40B4-BE49-F238E27FC236}">
                <a16:creationId xmlns:a16="http://schemas.microsoft.com/office/drawing/2014/main" id="{72127485-BC0B-4300-843C-01318E0290E4}"/>
              </a:ext>
            </a:extLst>
          </p:cNvPr>
          <p:cNvSpPr/>
          <p:nvPr/>
        </p:nvSpPr>
        <p:spPr>
          <a:xfrm>
            <a:off x="938044" y="2485300"/>
            <a:ext cx="295363" cy="30043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1</a:t>
            </a:r>
            <a:endParaRPr lang="en-US"/>
          </a:p>
        </p:txBody>
      </p:sp>
      <p:sp>
        <p:nvSpPr>
          <p:cNvPr id="10" name="Oval 9">
            <a:extLst>
              <a:ext uri="{FF2B5EF4-FFF2-40B4-BE49-F238E27FC236}">
                <a16:creationId xmlns:a16="http://schemas.microsoft.com/office/drawing/2014/main" id="{FAB21695-DDDA-4501-AADE-55D668FF237C}"/>
              </a:ext>
            </a:extLst>
          </p:cNvPr>
          <p:cNvSpPr/>
          <p:nvPr/>
        </p:nvSpPr>
        <p:spPr>
          <a:xfrm>
            <a:off x="895544" y="3830318"/>
            <a:ext cx="295363" cy="30043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2</a:t>
            </a:r>
            <a:endParaRPr lang="en-US"/>
          </a:p>
        </p:txBody>
      </p:sp>
      <p:sp>
        <p:nvSpPr>
          <p:cNvPr id="11" name="Oval 10">
            <a:extLst>
              <a:ext uri="{FF2B5EF4-FFF2-40B4-BE49-F238E27FC236}">
                <a16:creationId xmlns:a16="http://schemas.microsoft.com/office/drawing/2014/main" id="{0527ED6E-4CC6-4165-8EDB-B0615FE172EE}"/>
              </a:ext>
            </a:extLst>
          </p:cNvPr>
          <p:cNvSpPr/>
          <p:nvPr/>
        </p:nvSpPr>
        <p:spPr>
          <a:xfrm>
            <a:off x="867798" y="5391533"/>
            <a:ext cx="295363" cy="30043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3</a:t>
            </a:r>
            <a:endParaRPr lang="en-US"/>
          </a:p>
        </p:txBody>
      </p:sp>
      <p:sp>
        <p:nvSpPr>
          <p:cNvPr id="12" name="Oval 11">
            <a:extLst>
              <a:ext uri="{FF2B5EF4-FFF2-40B4-BE49-F238E27FC236}">
                <a16:creationId xmlns:a16="http://schemas.microsoft.com/office/drawing/2014/main" id="{DB275EDD-DB2C-4A2B-8D08-726678824883}"/>
              </a:ext>
            </a:extLst>
          </p:cNvPr>
          <p:cNvSpPr/>
          <p:nvPr/>
        </p:nvSpPr>
        <p:spPr>
          <a:xfrm>
            <a:off x="839744" y="5800321"/>
            <a:ext cx="295363" cy="30043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4</a:t>
            </a:r>
            <a:endParaRPr lang="en-US"/>
          </a:p>
        </p:txBody>
      </p:sp>
      <p:sp>
        <p:nvSpPr>
          <p:cNvPr id="13" name="TextBox 12">
            <a:extLst>
              <a:ext uri="{FF2B5EF4-FFF2-40B4-BE49-F238E27FC236}">
                <a16:creationId xmlns:a16="http://schemas.microsoft.com/office/drawing/2014/main" id="{045D5F30-BEC2-4919-A2F4-7B0582F5AB11}"/>
              </a:ext>
            </a:extLst>
          </p:cNvPr>
          <p:cNvSpPr txBox="1"/>
          <p:nvPr/>
        </p:nvSpPr>
        <p:spPr>
          <a:xfrm>
            <a:off x="5975499" y="4476307"/>
            <a:ext cx="5975496"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Class must be same grade level as test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class has already been scheduled for a test, it cannot be scheduled again and will not show up in the classes list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Test window cannot be edited</a:t>
            </a:r>
          </a:p>
        </p:txBody>
      </p:sp>
      <p:pic>
        <p:nvPicPr>
          <p:cNvPr id="14" name="Picture 13">
            <a:extLst>
              <a:ext uri="{FF2B5EF4-FFF2-40B4-BE49-F238E27FC236}">
                <a16:creationId xmlns:a16="http://schemas.microsoft.com/office/drawing/2014/main" id="{7E165C87-7EDA-463A-BC9C-15E10FE00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303" y="4130749"/>
            <a:ext cx="611949" cy="632175"/>
          </a:xfrm>
          <a:prstGeom prst="rect">
            <a:avLst/>
          </a:prstGeom>
        </p:spPr>
      </p:pic>
      <p:pic>
        <p:nvPicPr>
          <p:cNvPr id="15" name="Picture 14">
            <a:extLst>
              <a:ext uri="{FF2B5EF4-FFF2-40B4-BE49-F238E27FC236}">
                <a16:creationId xmlns:a16="http://schemas.microsoft.com/office/drawing/2014/main" id="{60731360-25E0-4DE1-BA7A-8DD5136A21B4}"/>
              </a:ext>
            </a:extLst>
          </p:cNvPr>
          <p:cNvPicPr>
            <a:picLocks noChangeAspect="1"/>
          </p:cNvPicPr>
          <p:nvPr/>
        </p:nvPicPr>
        <p:blipFill>
          <a:blip r:embed="rId4"/>
          <a:stretch>
            <a:fillRect/>
          </a:stretch>
        </p:blipFill>
        <p:spPr>
          <a:xfrm>
            <a:off x="11411644" y="0"/>
            <a:ext cx="780356" cy="780356"/>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828165CF-56E4-FC3C-58A2-B8704FDEA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225" y="1043876"/>
            <a:ext cx="533474" cy="485843"/>
          </a:xfrm>
          <a:prstGeom prst="rect">
            <a:avLst/>
          </a:prstGeom>
        </p:spPr>
      </p:pic>
    </p:spTree>
    <p:extLst>
      <p:ext uri="{BB962C8B-B14F-4D97-AF65-F5344CB8AC3E}">
        <p14:creationId xmlns:p14="http://schemas.microsoft.com/office/powerpoint/2010/main" val="186039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Graphical user interface, text, application&#10;&#10;Description automatically generated">
            <a:extLst>
              <a:ext uri="{FF2B5EF4-FFF2-40B4-BE49-F238E27FC236}">
                <a16:creationId xmlns:a16="http://schemas.microsoft.com/office/drawing/2014/main" id="{E08C61CE-9815-432E-A601-F9668D4EF4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971" y="872837"/>
            <a:ext cx="11419437" cy="5308200"/>
          </a:xfrm>
        </p:spPr>
      </p:pic>
      <p:sp>
        <p:nvSpPr>
          <p:cNvPr id="7" name="Rectangle 6">
            <a:extLst>
              <a:ext uri="{FF2B5EF4-FFF2-40B4-BE49-F238E27FC236}">
                <a16:creationId xmlns:a16="http://schemas.microsoft.com/office/drawing/2014/main" id="{6287EAF8-9EF2-486F-8ABE-26F6D88F022F}"/>
              </a:ext>
            </a:extLst>
          </p:cNvPr>
          <p:cNvSpPr/>
          <p:nvPr/>
        </p:nvSpPr>
        <p:spPr>
          <a:xfrm>
            <a:off x="3643743" y="5834494"/>
            <a:ext cx="561110" cy="3013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85E9DCB-A197-462A-8411-07CE0193A6F4}"/>
              </a:ext>
            </a:extLst>
          </p:cNvPr>
          <p:cNvSpPr/>
          <p:nvPr/>
        </p:nvSpPr>
        <p:spPr>
          <a:xfrm>
            <a:off x="119666" y="2091906"/>
            <a:ext cx="370609" cy="3740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1</a:t>
            </a:r>
            <a:endParaRPr lang="en-US"/>
          </a:p>
        </p:txBody>
      </p:sp>
      <p:sp>
        <p:nvSpPr>
          <p:cNvPr id="9" name="Oval 8">
            <a:extLst>
              <a:ext uri="{FF2B5EF4-FFF2-40B4-BE49-F238E27FC236}">
                <a16:creationId xmlns:a16="http://schemas.microsoft.com/office/drawing/2014/main" id="{1A69A97E-19C4-496B-BE73-998E7AD32186}"/>
              </a:ext>
            </a:extLst>
          </p:cNvPr>
          <p:cNvSpPr/>
          <p:nvPr/>
        </p:nvSpPr>
        <p:spPr>
          <a:xfrm>
            <a:off x="96980" y="2888476"/>
            <a:ext cx="370609" cy="3740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2</a:t>
            </a:r>
            <a:endParaRPr lang="en-US"/>
          </a:p>
        </p:txBody>
      </p:sp>
      <p:sp>
        <p:nvSpPr>
          <p:cNvPr id="10" name="Oval 9">
            <a:extLst>
              <a:ext uri="{FF2B5EF4-FFF2-40B4-BE49-F238E27FC236}">
                <a16:creationId xmlns:a16="http://schemas.microsoft.com/office/drawing/2014/main" id="{1796A968-1797-442D-90C3-5183860D864A}"/>
              </a:ext>
            </a:extLst>
          </p:cNvPr>
          <p:cNvSpPr/>
          <p:nvPr/>
        </p:nvSpPr>
        <p:spPr>
          <a:xfrm>
            <a:off x="96980" y="3685046"/>
            <a:ext cx="370609" cy="3740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3</a:t>
            </a:r>
            <a:endParaRPr lang="en-US"/>
          </a:p>
        </p:txBody>
      </p:sp>
      <p:sp>
        <p:nvSpPr>
          <p:cNvPr id="11" name="Oval 10">
            <a:extLst>
              <a:ext uri="{FF2B5EF4-FFF2-40B4-BE49-F238E27FC236}">
                <a16:creationId xmlns:a16="http://schemas.microsoft.com/office/drawing/2014/main" id="{A92F3884-9BB1-463D-A4E4-8F262C72DB73}"/>
              </a:ext>
            </a:extLst>
          </p:cNvPr>
          <p:cNvSpPr/>
          <p:nvPr/>
        </p:nvSpPr>
        <p:spPr>
          <a:xfrm>
            <a:off x="96980" y="4746004"/>
            <a:ext cx="370609" cy="3740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4</a:t>
            </a:r>
            <a:endParaRPr lang="en-US"/>
          </a:p>
        </p:txBody>
      </p:sp>
      <p:graphicFrame>
        <p:nvGraphicFramePr>
          <p:cNvPr id="12" name="Content Placeholder 5">
            <a:extLst>
              <a:ext uri="{FF2B5EF4-FFF2-40B4-BE49-F238E27FC236}">
                <a16:creationId xmlns:a16="http://schemas.microsoft.com/office/drawing/2014/main" id="{6530FF35-486D-453A-A08C-1BDAC541CE26}"/>
              </a:ext>
            </a:extLst>
          </p:cNvPr>
          <p:cNvGraphicFramePr>
            <a:graphicFrameLocks/>
          </p:cNvGraphicFramePr>
          <p:nvPr>
            <p:extLst>
              <p:ext uri="{D42A27DB-BD31-4B8C-83A1-F6EECF244321}">
                <p14:modId xmlns:p14="http://schemas.microsoft.com/office/powerpoint/2010/main" val="2422575580"/>
              </p:ext>
            </p:extLst>
          </p:nvPr>
        </p:nvGraphicFramePr>
        <p:xfrm>
          <a:off x="6096000" y="1228369"/>
          <a:ext cx="5756563" cy="2438611"/>
        </p:xfrm>
        <a:graphic>
          <a:graphicData uri="http://schemas.openxmlformats.org/drawingml/2006/table">
            <a:tbl>
              <a:tblPr firstRow="1" bandRow="1">
                <a:tableStyleId>{69012ECD-51FC-41F1-AA8D-1B2483CD663E}</a:tableStyleId>
              </a:tblPr>
              <a:tblGrid>
                <a:gridCol w="720436">
                  <a:extLst>
                    <a:ext uri="{9D8B030D-6E8A-4147-A177-3AD203B41FA5}">
                      <a16:colId xmlns:a16="http://schemas.microsoft.com/office/drawing/2014/main" val="2671576022"/>
                    </a:ext>
                  </a:extLst>
                </a:gridCol>
                <a:gridCol w="5036127">
                  <a:extLst>
                    <a:ext uri="{9D8B030D-6E8A-4147-A177-3AD203B41FA5}">
                      <a16:colId xmlns:a16="http://schemas.microsoft.com/office/drawing/2014/main" val="4060567364"/>
                    </a:ext>
                  </a:extLst>
                </a:gridCol>
              </a:tblGrid>
              <a:tr h="322932">
                <a:tc>
                  <a:txBody>
                    <a:bodyPr/>
                    <a:lstStyle/>
                    <a:p>
                      <a:pPr algn="ctr"/>
                      <a:r>
                        <a:rPr lang="en-US" sz="1600" b="0" dirty="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16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366176">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Test session information</a:t>
                      </a:r>
                    </a:p>
                  </a:txBody>
                  <a:tcPr/>
                </a:tc>
                <a:extLst>
                  <a:ext uri="{0D108BD9-81ED-4DB2-BD59-A6C34878D82A}">
                    <a16:rowId xmlns:a16="http://schemas.microsoft.com/office/drawing/2014/main" val="288956801"/>
                  </a:ext>
                </a:extLst>
              </a:tr>
              <a:tr h="425683">
                <a:tc>
                  <a:txBody>
                    <a:bodyPr/>
                    <a:lstStyle/>
                    <a:p>
                      <a:pPr algn="ctr"/>
                      <a:r>
                        <a:rPr lang="en-US" sz="1800" b="0" dirty="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Test window status</a:t>
                      </a:r>
                    </a:p>
                  </a:txBody>
                  <a:tcPr/>
                </a:tc>
                <a:extLst>
                  <a:ext uri="{0D108BD9-81ED-4DB2-BD59-A6C34878D82A}">
                    <a16:rowId xmlns:a16="http://schemas.microsoft.com/office/drawing/2014/main" val="3882349522"/>
                  </a:ext>
                </a:extLst>
              </a:tr>
              <a:tr h="366176">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600" b="0" dirty="0">
                          <a:latin typeface="Arial" panose="020B0604020202020204" pitchFamily="34" charset="0"/>
                          <a:cs typeface="Arial" panose="020B0604020202020204" pitchFamily="34" charset="0"/>
                        </a:rPr>
                        <a:t>Session access codes</a:t>
                      </a:r>
                    </a:p>
                  </a:txBody>
                  <a:tcPr/>
                </a:tc>
                <a:extLst>
                  <a:ext uri="{0D108BD9-81ED-4DB2-BD59-A6C34878D82A}">
                    <a16:rowId xmlns:a16="http://schemas.microsoft.com/office/drawing/2014/main" val="3620317431"/>
                  </a:ext>
                </a:extLst>
              </a:tr>
              <a:tr h="366176">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Students in test session</a:t>
                      </a:r>
                    </a:p>
                  </a:txBody>
                  <a:tcPr/>
                </a:tc>
                <a:extLst>
                  <a:ext uri="{0D108BD9-81ED-4DB2-BD59-A6C34878D82A}">
                    <a16:rowId xmlns:a16="http://schemas.microsoft.com/office/drawing/2014/main" val="2071393367"/>
                  </a:ext>
                </a:extLst>
              </a:tr>
              <a:tr h="366176">
                <a:tc>
                  <a:txBody>
                    <a:bodyPr/>
                    <a:lstStyle/>
                    <a:p>
                      <a:pPr algn="ctr"/>
                      <a:r>
                        <a:rPr lang="en-US" sz="1800" b="0">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Student Test Status (Not started, In Progress, Finished)</a:t>
                      </a:r>
                    </a:p>
                  </a:txBody>
                  <a:tcPr/>
                </a:tc>
                <a:extLst>
                  <a:ext uri="{0D108BD9-81ED-4DB2-BD59-A6C34878D82A}">
                    <a16:rowId xmlns:a16="http://schemas.microsoft.com/office/drawing/2014/main" val="460405225"/>
                  </a:ext>
                </a:extLst>
              </a:tr>
            </a:tbl>
          </a:graphicData>
        </a:graphic>
      </p:graphicFrame>
      <p:sp>
        <p:nvSpPr>
          <p:cNvPr id="20" name="Oval 19">
            <a:extLst>
              <a:ext uri="{FF2B5EF4-FFF2-40B4-BE49-F238E27FC236}">
                <a16:creationId xmlns:a16="http://schemas.microsoft.com/office/drawing/2014/main" id="{2FA674EA-4391-4654-8944-5E2A5769D40E}"/>
              </a:ext>
            </a:extLst>
          </p:cNvPr>
          <p:cNvSpPr/>
          <p:nvPr/>
        </p:nvSpPr>
        <p:spPr>
          <a:xfrm>
            <a:off x="7010398" y="4437289"/>
            <a:ext cx="370609" cy="3740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5</a:t>
            </a:r>
            <a:endParaRPr lang="en-US"/>
          </a:p>
        </p:txBody>
      </p:sp>
      <p:pic>
        <p:nvPicPr>
          <p:cNvPr id="13" name="Picture 12">
            <a:extLst>
              <a:ext uri="{FF2B5EF4-FFF2-40B4-BE49-F238E27FC236}">
                <a16:creationId xmlns:a16="http://schemas.microsoft.com/office/drawing/2014/main" id="{4A645C8D-5892-489C-BF55-E119A00A70CD}"/>
              </a:ext>
            </a:extLst>
          </p:cNvPr>
          <p:cNvPicPr>
            <a:picLocks noChangeAspect="1"/>
          </p:cNvPicPr>
          <p:nvPr/>
        </p:nvPicPr>
        <p:blipFill>
          <a:blip r:embed="rId3"/>
          <a:stretch>
            <a:fillRect/>
          </a:stretch>
        </p:blipFill>
        <p:spPr>
          <a:xfrm>
            <a:off x="11411644" y="0"/>
            <a:ext cx="780356" cy="780356"/>
          </a:xfrm>
          <a:prstGeom prst="rect">
            <a:avLst/>
          </a:prstGeom>
        </p:spPr>
      </p:pic>
      <p:sp>
        <p:nvSpPr>
          <p:cNvPr id="3" name="Title 1">
            <a:extLst>
              <a:ext uri="{FF2B5EF4-FFF2-40B4-BE49-F238E27FC236}">
                <a16:creationId xmlns:a16="http://schemas.microsoft.com/office/drawing/2014/main" id="{5679BFCC-2708-7543-78E0-B1C8EF6244F4}"/>
              </a:ext>
            </a:extLst>
          </p:cNvPr>
          <p:cNvSpPr>
            <a:spLocks noGrp="1"/>
          </p:cNvSpPr>
          <p:nvPr>
            <p:ph type="title"/>
          </p:nvPr>
        </p:nvSpPr>
        <p:spPr>
          <a:xfrm>
            <a:off x="0" y="0"/>
            <a:ext cx="12192000" cy="752475"/>
          </a:xfrm>
        </p:spPr>
        <p:txBody>
          <a:bodyPr/>
          <a:lstStyle/>
          <a:p>
            <a:r>
              <a:rPr lang="en-US" b="0" dirty="0">
                <a:latin typeface="Arial" panose="020B0604020202020204" pitchFamily="34" charset="0"/>
                <a:cs typeface="Arial" panose="020B0604020202020204" pitchFamily="34" charset="0"/>
              </a:rPr>
              <a:t>Managing Test Sessions</a:t>
            </a:r>
          </a:p>
        </p:txBody>
      </p:sp>
      <p:pic>
        <p:nvPicPr>
          <p:cNvPr id="4" name="Picture 3" descr="A picture containing text&#10;&#10;Description automatically generated">
            <a:extLst>
              <a:ext uri="{FF2B5EF4-FFF2-40B4-BE49-F238E27FC236}">
                <a16:creationId xmlns:a16="http://schemas.microsoft.com/office/drawing/2014/main" id="{0B551720-BFD8-EDF3-725B-7D0B5D2E86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84" y="852996"/>
            <a:ext cx="533474" cy="485843"/>
          </a:xfrm>
          <a:prstGeom prst="rect">
            <a:avLst/>
          </a:prstGeom>
        </p:spPr>
      </p:pic>
    </p:spTree>
    <p:extLst>
      <p:ext uri="{BB962C8B-B14F-4D97-AF65-F5344CB8AC3E}">
        <p14:creationId xmlns:p14="http://schemas.microsoft.com/office/powerpoint/2010/main" val="3054443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Graphical user interface, text, application&#10;&#10;Description automatically generated">
            <a:extLst>
              <a:ext uri="{FF2B5EF4-FFF2-40B4-BE49-F238E27FC236}">
                <a16:creationId xmlns:a16="http://schemas.microsoft.com/office/drawing/2014/main" id="{E08C61CE-9815-432E-A601-F9668D4EF4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971" y="872837"/>
            <a:ext cx="11419437" cy="5308200"/>
          </a:xfrm>
        </p:spPr>
      </p:pic>
      <p:sp>
        <p:nvSpPr>
          <p:cNvPr id="7" name="Rectangle 6">
            <a:extLst>
              <a:ext uri="{FF2B5EF4-FFF2-40B4-BE49-F238E27FC236}">
                <a16:creationId xmlns:a16="http://schemas.microsoft.com/office/drawing/2014/main" id="{6287EAF8-9EF2-486F-8ABE-26F6D88F022F}"/>
              </a:ext>
            </a:extLst>
          </p:cNvPr>
          <p:cNvSpPr/>
          <p:nvPr/>
        </p:nvSpPr>
        <p:spPr>
          <a:xfrm>
            <a:off x="1804552" y="4514848"/>
            <a:ext cx="1697184" cy="3013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A1D1F5-397B-4471-A092-227E90BAD278}"/>
              </a:ext>
            </a:extLst>
          </p:cNvPr>
          <p:cNvSpPr/>
          <p:nvPr/>
        </p:nvSpPr>
        <p:spPr>
          <a:xfrm>
            <a:off x="554179" y="4785318"/>
            <a:ext cx="287485" cy="13037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B8119A69-DE7D-4CE9-9732-02F5476C8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782" y="1513862"/>
            <a:ext cx="4420217" cy="2562583"/>
          </a:xfrm>
          <a:prstGeom prst="rect">
            <a:avLst/>
          </a:prstGeom>
        </p:spPr>
      </p:pic>
      <p:pic>
        <p:nvPicPr>
          <p:cNvPr id="8" name="Picture 7">
            <a:extLst>
              <a:ext uri="{FF2B5EF4-FFF2-40B4-BE49-F238E27FC236}">
                <a16:creationId xmlns:a16="http://schemas.microsoft.com/office/drawing/2014/main" id="{F1C71352-197A-4B88-A797-966633A23B88}"/>
              </a:ext>
            </a:extLst>
          </p:cNvPr>
          <p:cNvPicPr>
            <a:picLocks noChangeAspect="1"/>
          </p:cNvPicPr>
          <p:nvPr/>
        </p:nvPicPr>
        <p:blipFill>
          <a:blip r:embed="rId4"/>
          <a:stretch>
            <a:fillRect/>
          </a:stretch>
        </p:blipFill>
        <p:spPr>
          <a:xfrm>
            <a:off x="11411644" y="0"/>
            <a:ext cx="780356" cy="780356"/>
          </a:xfrm>
          <a:prstGeom prst="rect">
            <a:avLst/>
          </a:prstGeom>
        </p:spPr>
      </p:pic>
      <p:sp>
        <p:nvSpPr>
          <p:cNvPr id="3" name="Title 1">
            <a:extLst>
              <a:ext uri="{FF2B5EF4-FFF2-40B4-BE49-F238E27FC236}">
                <a16:creationId xmlns:a16="http://schemas.microsoft.com/office/drawing/2014/main" id="{7CDAF371-2376-728E-02B9-7F7504F821C8}"/>
              </a:ext>
            </a:extLst>
          </p:cNvPr>
          <p:cNvSpPr>
            <a:spLocks noGrp="1"/>
          </p:cNvSpPr>
          <p:nvPr>
            <p:ph type="title"/>
          </p:nvPr>
        </p:nvSpPr>
        <p:spPr>
          <a:xfrm>
            <a:off x="0" y="0"/>
            <a:ext cx="12192000" cy="752475"/>
          </a:xfrm>
        </p:spPr>
        <p:txBody>
          <a:bodyPr/>
          <a:lstStyle/>
          <a:p>
            <a:r>
              <a:rPr lang="en-US" b="0" dirty="0">
                <a:latin typeface="Arial" panose="020B0604020202020204" pitchFamily="34" charset="0"/>
                <a:cs typeface="Arial" panose="020B0604020202020204" pitchFamily="34" charset="0"/>
              </a:rPr>
              <a:t>Managing Test Sessions</a:t>
            </a:r>
          </a:p>
        </p:txBody>
      </p:sp>
      <p:pic>
        <p:nvPicPr>
          <p:cNvPr id="5" name="Picture 4" descr="A picture containing text&#10;&#10;Description automatically generated">
            <a:extLst>
              <a:ext uri="{FF2B5EF4-FFF2-40B4-BE49-F238E27FC236}">
                <a16:creationId xmlns:a16="http://schemas.microsoft.com/office/drawing/2014/main" id="{510838D8-FEBB-C82B-3732-4FFBA05DB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672" y="872837"/>
            <a:ext cx="533474" cy="485843"/>
          </a:xfrm>
          <a:prstGeom prst="rect">
            <a:avLst/>
          </a:prstGeom>
        </p:spPr>
      </p:pic>
    </p:spTree>
    <p:extLst>
      <p:ext uri="{BB962C8B-B14F-4D97-AF65-F5344CB8AC3E}">
        <p14:creationId xmlns:p14="http://schemas.microsoft.com/office/powerpoint/2010/main" val="372297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6C7BF74A-B7B3-06AB-7675-94D2961E4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449" y="1459493"/>
            <a:ext cx="8550540" cy="4375431"/>
          </a:xfrm>
          <a:prstGeom prst="rect">
            <a:avLst/>
          </a:prstGeom>
        </p:spPr>
      </p:pic>
      <p:sp>
        <p:nvSpPr>
          <p:cNvPr id="2" name="Title 1">
            <a:extLst>
              <a:ext uri="{FF2B5EF4-FFF2-40B4-BE49-F238E27FC236}">
                <a16:creationId xmlns:a16="http://schemas.microsoft.com/office/drawing/2014/main" id="{7E461C57-A0C0-4721-9905-37AA8F7C7562}"/>
              </a:ext>
            </a:extLst>
          </p:cNvPr>
          <p:cNvSpPr>
            <a:spLocks noGrp="1"/>
          </p:cNvSpPr>
          <p:nvPr>
            <p:ph type="title"/>
          </p:nvPr>
        </p:nvSpPr>
        <p:spPr/>
        <p:txBody>
          <a:bodyPr/>
          <a:lstStyle/>
          <a:p>
            <a:r>
              <a:rPr lang="en-US" b="0">
                <a:latin typeface="Arial" panose="020B0604020202020204" pitchFamily="34" charset="0"/>
                <a:cs typeface="Arial" panose="020B0604020202020204" pitchFamily="34" charset="0"/>
              </a:rPr>
              <a:t>Managing Test Sessions</a:t>
            </a:r>
          </a:p>
        </p:txBody>
      </p:sp>
      <p:sp>
        <p:nvSpPr>
          <p:cNvPr id="6" name="Rectangle 5">
            <a:extLst>
              <a:ext uri="{FF2B5EF4-FFF2-40B4-BE49-F238E27FC236}">
                <a16:creationId xmlns:a16="http://schemas.microsoft.com/office/drawing/2014/main" id="{EE954415-F50A-486D-BA5E-EDC2BDB59900}"/>
              </a:ext>
            </a:extLst>
          </p:cNvPr>
          <p:cNvSpPr/>
          <p:nvPr/>
        </p:nvSpPr>
        <p:spPr>
          <a:xfrm>
            <a:off x="8449480" y="3226676"/>
            <a:ext cx="1503816" cy="18287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6C97912-5F2C-425E-9408-A13F799F3DD9}"/>
              </a:ext>
            </a:extLst>
          </p:cNvPr>
          <p:cNvPicPr>
            <a:picLocks noChangeAspect="1"/>
          </p:cNvPicPr>
          <p:nvPr/>
        </p:nvPicPr>
        <p:blipFill>
          <a:blip r:embed="rId3"/>
          <a:stretch>
            <a:fillRect/>
          </a:stretch>
        </p:blipFill>
        <p:spPr>
          <a:xfrm>
            <a:off x="11411644" y="0"/>
            <a:ext cx="780356" cy="780356"/>
          </a:xfrm>
          <a:prstGeom prst="rect">
            <a:avLst/>
          </a:prstGeom>
        </p:spPr>
      </p:pic>
    </p:spTree>
    <p:extLst>
      <p:ext uri="{BB962C8B-B14F-4D97-AF65-F5344CB8AC3E}">
        <p14:creationId xmlns:p14="http://schemas.microsoft.com/office/powerpoint/2010/main" val="24566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0"/>
            <a:ext cx="10515600" cy="1325563"/>
          </a:xfrm>
        </p:spPr>
        <p:txBody>
          <a:bodyPr/>
          <a:lstStyle/>
          <a:p>
            <a:r>
              <a:rPr lang="en-US" altLang="en-US" dirty="0"/>
              <a:t>Bureau of Indian Education (BIE)</a:t>
            </a:r>
          </a:p>
        </p:txBody>
      </p:sp>
      <p:sp>
        <p:nvSpPr>
          <p:cNvPr id="9218" name="Content Placeholder 4">
            <a:extLst>
              <a:ext uri="{FF2B5EF4-FFF2-40B4-BE49-F238E27FC236}">
                <a16:creationId xmlns:a16="http://schemas.microsoft.com/office/drawing/2014/main" id="{A5D97837-B00E-5E4C-8DE4-F685AE6B924B}"/>
              </a:ext>
            </a:extLst>
          </p:cNvPr>
          <p:cNvSpPr>
            <a:spLocks noGrp="1" noChangeArrowheads="1"/>
          </p:cNvSpPr>
          <p:nvPr>
            <p:ph idx="1"/>
          </p:nvPr>
        </p:nvSpPr>
        <p:spPr>
          <a:xfrm>
            <a:off x="838200" y="1043250"/>
            <a:ext cx="10515600" cy="2484356"/>
          </a:xfrm>
        </p:spPr>
        <p:txBody>
          <a:bodyPr/>
          <a:lstStyle/>
          <a:p>
            <a:r>
              <a:rPr lang="en-US" altLang="en-US" sz="2400" dirty="0">
                <a:latin typeface="Arial"/>
                <a:cs typeface="Arial"/>
              </a:rPr>
              <a:t>Aurelia Shorty, Education Program Specialist (Assessment &amp; Accountability)</a:t>
            </a:r>
          </a:p>
          <a:p>
            <a:r>
              <a:rPr lang="en-US" altLang="en-US" sz="2400" dirty="0">
                <a:latin typeface="Arial"/>
                <a:cs typeface="Arial"/>
              </a:rPr>
              <a:t>Dr. Carmelia Becenti</a:t>
            </a:r>
            <a:r>
              <a:rPr lang="en-US" altLang="en-US" sz="2400" dirty="0"/>
              <a:t>, </a:t>
            </a:r>
            <a:r>
              <a:rPr lang="en-US" sz="2400" b="0" i="0" dirty="0">
                <a:solidFill>
                  <a:srgbClr val="1F1F1F"/>
                </a:solidFill>
                <a:effectLst/>
              </a:rPr>
              <a:t>Chief Academic Officer</a:t>
            </a:r>
            <a:endParaRPr lang="en-US" altLang="en-US" sz="2400" dirty="0"/>
          </a:p>
          <a:p>
            <a:r>
              <a:rPr lang="en-US" sz="2400" dirty="0">
                <a:solidFill>
                  <a:srgbClr val="242424"/>
                </a:solidFill>
                <a:effectLst/>
                <a:ea typeface="Times New Roman" panose="02020603050405020304" pitchFamily="18" charset="0"/>
              </a:rPr>
              <a:t>Dr. Douglas </a:t>
            </a:r>
            <a:r>
              <a:rPr lang="en-US" sz="2400" dirty="0" err="1">
                <a:solidFill>
                  <a:srgbClr val="242424"/>
                </a:solidFill>
                <a:effectLst/>
                <a:ea typeface="Times New Roman" panose="02020603050405020304" pitchFamily="18" charset="0"/>
              </a:rPr>
              <a:t>Clauschee</a:t>
            </a:r>
            <a:r>
              <a:rPr lang="en-US" sz="2400" dirty="0">
                <a:solidFill>
                  <a:srgbClr val="242424"/>
                </a:solidFill>
                <a:effectLst/>
                <a:ea typeface="Times New Roman" panose="02020603050405020304" pitchFamily="18" charset="0"/>
              </a:rPr>
              <a:t>, </a:t>
            </a:r>
            <a:r>
              <a:rPr lang="en-US" sz="2400" b="0" i="0" dirty="0">
                <a:solidFill>
                  <a:srgbClr val="1F1F1F"/>
                </a:solidFill>
                <a:effectLst/>
              </a:rPr>
              <a:t>Educational Research Analyst</a:t>
            </a:r>
            <a:r>
              <a:rPr lang="en-US" sz="2400" dirty="0">
                <a:solidFill>
                  <a:srgbClr val="242424"/>
                </a:solidFill>
                <a:effectLst/>
                <a:ea typeface="Times New Roman" panose="02020603050405020304" pitchFamily="18" charset="0"/>
              </a:rPr>
              <a:t>  </a:t>
            </a:r>
            <a:endParaRPr lang="en-US" altLang="en-US" sz="2400" dirty="0"/>
          </a:p>
          <a:p>
            <a:r>
              <a:rPr lang="en-US" altLang="en-US" sz="2400" dirty="0">
                <a:latin typeface="Arial"/>
                <a:cs typeface="Arial"/>
              </a:rPr>
              <a:t>Dr. BJ Howerton, </a:t>
            </a:r>
            <a:r>
              <a:rPr lang="en-US" sz="2400" b="0" i="0" dirty="0">
                <a:solidFill>
                  <a:srgbClr val="1F1F1F"/>
                </a:solidFill>
                <a:effectLst/>
              </a:rPr>
              <a:t>CAO-Program Analyst</a:t>
            </a:r>
            <a:endParaRPr lang="en-US" altLang="en-US" sz="2400" dirty="0"/>
          </a:p>
          <a:p>
            <a:r>
              <a:rPr lang="en-US" altLang="en-US" sz="2400" dirty="0">
                <a:latin typeface="Arial"/>
                <a:cs typeface="Arial"/>
              </a:rPr>
              <a:t>Don Griffin, Section 504 Program Coordinator</a:t>
            </a:r>
          </a:p>
        </p:txBody>
      </p:sp>
      <p:sp>
        <p:nvSpPr>
          <p:cNvPr id="4" name="Title 3">
            <a:extLst>
              <a:ext uri="{FF2B5EF4-FFF2-40B4-BE49-F238E27FC236}">
                <a16:creationId xmlns:a16="http://schemas.microsoft.com/office/drawing/2014/main" id="{1B91DA06-CC8E-4419-ACF9-374098E344E7}"/>
              </a:ext>
            </a:extLst>
          </p:cNvPr>
          <p:cNvSpPr txBox="1">
            <a:spLocks noChangeArrowheads="1"/>
          </p:cNvSpPr>
          <p:nvPr/>
        </p:nvSpPr>
        <p:spPr bwMode="auto">
          <a:xfrm>
            <a:off x="838200" y="3639656"/>
            <a:ext cx="10515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1A1A1A"/>
                </a:solidFill>
                <a:effectLst/>
                <a:uLnTx/>
                <a:uFillTx/>
                <a:latin typeface="Georgia" panose="02040502050405020303" pitchFamily="18" charset="0"/>
                <a:ea typeface="+mj-ea"/>
                <a:cs typeface="+mj-cs"/>
              </a:rPr>
              <a:t>Cognia</a:t>
            </a:r>
          </a:p>
        </p:txBody>
      </p:sp>
      <p:sp>
        <p:nvSpPr>
          <p:cNvPr id="5" name="Content Placeholder 4">
            <a:extLst>
              <a:ext uri="{FF2B5EF4-FFF2-40B4-BE49-F238E27FC236}">
                <a16:creationId xmlns:a16="http://schemas.microsoft.com/office/drawing/2014/main" id="{B360CBE7-FB4E-4331-98D8-0F8BF74B8937}"/>
              </a:ext>
            </a:extLst>
          </p:cNvPr>
          <p:cNvSpPr txBox="1">
            <a:spLocks noChangeArrowheads="1"/>
          </p:cNvSpPr>
          <p:nvPr/>
        </p:nvSpPr>
        <p:spPr bwMode="auto">
          <a:xfrm>
            <a:off x="838200" y="4313145"/>
            <a:ext cx="10515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latin typeface="Arial"/>
                <a:cs typeface="Arial"/>
              </a:rPr>
              <a:t>Mara Allaire, Program Manager</a:t>
            </a:r>
          </a:p>
          <a:p>
            <a:r>
              <a:rPr lang="en-US" altLang="en-US" sz="2400" dirty="0">
                <a:latin typeface="Arial"/>
                <a:cs typeface="Arial"/>
              </a:rPr>
              <a:t>Sarah McCain, Project Manager</a:t>
            </a:r>
            <a:endParaRPr lang="en-US" altLang="en-US" sz="2400" dirty="0"/>
          </a:p>
        </p:txBody>
      </p:sp>
      <p:sp>
        <p:nvSpPr>
          <p:cNvPr id="2" name="Title 3">
            <a:extLst>
              <a:ext uri="{FF2B5EF4-FFF2-40B4-BE49-F238E27FC236}">
                <a16:creationId xmlns:a16="http://schemas.microsoft.com/office/drawing/2014/main" id="{371DC4E7-1DAC-63CE-50D2-BD42B6A0506A}"/>
              </a:ext>
            </a:extLst>
          </p:cNvPr>
          <p:cNvSpPr txBox="1">
            <a:spLocks noChangeArrowheads="1"/>
          </p:cNvSpPr>
          <p:nvPr/>
        </p:nvSpPr>
        <p:spPr bwMode="auto">
          <a:xfrm>
            <a:off x="838200" y="5129177"/>
            <a:ext cx="10515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1A1A1A"/>
                </a:solidFill>
                <a:effectLst/>
                <a:uLnTx/>
                <a:uFillTx/>
                <a:latin typeface="Georgia" panose="02040502050405020303" pitchFamily="18" charset="0"/>
                <a:ea typeface="+mj-ea"/>
                <a:cs typeface="+mj-cs"/>
              </a:rPr>
              <a:t>eMetric</a:t>
            </a:r>
          </a:p>
        </p:txBody>
      </p:sp>
      <p:sp>
        <p:nvSpPr>
          <p:cNvPr id="3" name="Content Placeholder 4">
            <a:extLst>
              <a:ext uri="{FF2B5EF4-FFF2-40B4-BE49-F238E27FC236}">
                <a16:creationId xmlns:a16="http://schemas.microsoft.com/office/drawing/2014/main" id="{1127D6D9-66E7-AE73-41C8-8B7D06BA6776}"/>
              </a:ext>
            </a:extLst>
          </p:cNvPr>
          <p:cNvSpPr txBox="1">
            <a:spLocks noChangeArrowheads="1"/>
          </p:cNvSpPr>
          <p:nvPr/>
        </p:nvSpPr>
        <p:spPr bwMode="auto">
          <a:xfrm>
            <a:off x="838200" y="5821327"/>
            <a:ext cx="10515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base" latinLnBrk="0" hangingPunct="1">
              <a:lnSpc>
                <a:spcPct val="90000"/>
              </a:lnSpc>
              <a:spcBef>
                <a:spcPts val="1000"/>
              </a:spcBef>
              <a:spcAft>
                <a:spcPct val="0"/>
              </a:spcAft>
              <a:buClr>
                <a:srgbClr val="FA554D"/>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1A1A1A"/>
                </a:solidFill>
                <a:effectLst/>
                <a:uLnTx/>
                <a:uFillTx/>
                <a:latin typeface="Arial"/>
                <a:ea typeface="+mn-ea"/>
                <a:cs typeface="Arial"/>
              </a:rPr>
              <a:t>Aa</a:t>
            </a:r>
            <a:r>
              <a:rPr lang="en-US" altLang="en-US" sz="2400" dirty="0" err="1">
                <a:solidFill>
                  <a:srgbClr val="1A1A1A"/>
                </a:solidFill>
                <a:latin typeface="Arial"/>
                <a:cs typeface="Arial"/>
              </a:rPr>
              <a:t>rti</a:t>
            </a:r>
            <a:r>
              <a:rPr lang="en-US" altLang="en-US" sz="2400" dirty="0">
                <a:solidFill>
                  <a:srgbClr val="1A1A1A"/>
                </a:solidFill>
                <a:latin typeface="Arial"/>
                <a:cs typeface="Arial"/>
              </a:rPr>
              <a:t> Jagtap</a:t>
            </a:r>
            <a:r>
              <a:rPr kumimoji="0" lang="en-US" altLang="en-US" sz="2400" b="0" i="0" u="none" strike="noStrike" kern="1200" cap="none" spc="0" normalizeH="0" baseline="0" noProof="0" dirty="0">
                <a:ln>
                  <a:noFill/>
                </a:ln>
                <a:solidFill>
                  <a:srgbClr val="1A1A1A"/>
                </a:solidFill>
                <a:effectLst/>
                <a:uLnTx/>
                <a:uFillTx/>
                <a:latin typeface="Arial"/>
                <a:ea typeface="+mn-ea"/>
                <a:cs typeface="Arial"/>
              </a:rPr>
              <a:t>, Project Manager</a:t>
            </a:r>
          </a:p>
          <a:p>
            <a:pPr marL="228600" marR="0" lvl="0" indent="-228600" algn="l" defTabSz="914400" rtl="0" eaLnBrk="1" fontAlgn="base" latinLnBrk="0" hangingPunct="1">
              <a:lnSpc>
                <a:spcPct val="90000"/>
              </a:lnSpc>
              <a:spcBef>
                <a:spcPts val="1000"/>
              </a:spcBef>
              <a:spcAft>
                <a:spcPct val="0"/>
              </a:spcAft>
              <a:buClr>
                <a:srgbClr val="FA554D"/>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1A1A1A"/>
                </a:solidFill>
                <a:effectLst/>
                <a:uLnTx/>
                <a:uFillTx/>
                <a:latin typeface="Arial"/>
                <a:ea typeface="+mn-ea"/>
                <a:cs typeface="Arial"/>
              </a:rPr>
              <a:t>Kaelee Harper, Senior Support Center Manager</a:t>
            </a:r>
            <a:endParaRPr kumimoji="0" lang="en-US" altLang="en-US" sz="2400" b="0" i="0" u="none" strike="noStrike" kern="1200" cap="none" spc="0" normalizeH="0" baseline="0" noProof="0" dirty="0">
              <a:ln>
                <a:noFill/>
              </a:ln>
              <a:solidFill>
                <a:srgbClr val="1A1A1A"/>
              </a:solidFill>
              <a:effectLst/>
              <a:uLnTx/>
              <a:uFillTx/>
              <a:ea typeface="+mn-ea"/>
            </a:endParaRPr>
          </a:p>
        </p:txBody>
      </p:sp>
    </p:spTree>
    <p:extLst>
      <p:ext uri="{BB962C8B-B14F-4D97-AF65-F5344CB8AC3E}">
        <p14:creationId xmlns:p14="http://schemas.microsoft.com/office/powerpoint/2010/main" val="21943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6B4A88-66D4-B8BC-100D-CDB5629E2A47}"/>
              </a:ext>
            </a:extLst>
          </p:cNvPr>
          <p:cNvPicPr>
            <a:picLocks noChangeAspect="1"/>
          </p:cNvPicPr>
          <p:nvPr/>
        </p:nvPicPr>
        <p:blipFill>
          <a:blip r:embed="rId2"/>
          <a:stretch>
            <a:fillRect/>
          </a:stretch>
        </p:blipFill>
        <p:spPr>
          <a:xfrm>
            <a:off x="0" y="4117772"/>
            <a:ext cx="12192000" cy="1772573"/>
          </a:xfrm>
          <a:prstGeom prst="rect">
            <a:avLst/>
          </a:prstGeom>
        </p:spPr>
      </p:pic>
      <p:sp>
        <p:nvSpPr>
          <p:cNvPr id="2" name="Title 1">
            <a:extLst>
              <a:ext uri="{FF2B5EF4-FFF2-40B4-BE49-F238E27FC236}">
                <a16:creationId xmlns:a16="http://schemas.microsoft.com/office/drawing/2014/main" id="{2A2C74DE-5956-4E08-A0EF-F23AF02E388E}"/>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Monitoring Testing</a:t>
            </a:r>
          </a:p>
        </p:txBody>
      </p:sp>
      <p:sp>
        <p:nvSpPr>
          <p:cNvPr id="3" name="Content Placeholder 2">
            <a:extLst>
              <a:ext uri="{FF2B5EF4-FFF2-40B4-BE49-F238E27FC236}">
                <a16:creationId xmlns:a16="http://schemas.microsoft.com/office/drawing/2014/main" id="{D0E6AC1E-B447-49E5-9978-D137BA4BA8D9}"/>
              </a:ext>
            </a:extLst>
          </p:cNvPr>
          <p:cNvSpPr>
            <a:spLocks noGrp="1"/>
          </p:cNvSpPr>
          <p:nvPr>
            <p:ph idx="1"/>
          </p:nvPr>
        </p:nvSpPr>
        <p:spPr>
          <a:xfrm>
            <a:off x="435021" y="857753"/>
            <a:ext cx="10515600" cy="5058414"/>
          </a:xfrm>
        </p:spPr>
        <p:txBody>
          <a:bodyPr>
            <a:normAutofit/>
          </a:bodyPr>
          <a:lstStyle/>
          <a:p>
            <a:pPr>
              <a:buFont typeface="Wingdings" panose="05000000000000000000" pitchFamily="2" charset="2"/>
              <a:buChar char="§"/>
            </a:pPr>
            <a:r>
              <a:rPr lang="en-US" sz="1800" dirty="0">
                <a:latin typeface="Arial" panose="020B0604020202020204" pitchFamily="34" charset="0"/>
                <a:ea typeface="Lato Semibold" panose="020F0502020204030203" pitchFamily="34" charset="0"/>
                <a:cs typeface="Arial" panose="020B0604020202020204" pitchFamily="34" charset="0"/>
              </a:rPr>
              <a:t>Check student test status for tests “not started” or “in progress”</a:t>
            </a:r>
          </a:p>
          <a:p>
            <a:pPr lvl="1">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If test is “not started” or “in progress”, student can log in and finish it anytime during test window if they have log-in information unless the test has been invalidated</a:t>
            </a:r>
          </a:p>
          <a:p>
            <a:pPr lvl="1">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Once test in “finished” (or invalidated), student cannot log in to test</a:t>
            </a:r>
          </a:p>
          <a:p>
            <a:pPr>
              <a:buFont typeface="Wingdings" panose="05000000000000000000" pitchFamily="2" charset="2"/>
              <a:buChar char="§"/>
            </a:pPr>
            <a:r>
              <a:rPr lang="en-US" sz="1800" dirty="0">
                <a:latin typeface="Arial" panose="020B0604020202020204" pitchFamily="34" charset="0"/>
                <a:ea typeface="Lato Semibold" panose="020F0502020204030203" pitchFamily="34" charset="0"/>
                <a:cs typeface="Arial" panose="020B0604020202020204" pitchFamily="34" charset="0"/>
              </a:rPr>
              <a:t>The help desk can re-open any test that was inadvertently turned-in before the student completed the test</a:t>
            </a:r>
          </a:p>
          <a:p>
            <a:pPr>
              <a:buFont typeface="Wingdings" panose="05000000000000000000" pitchFamily="2" charset="2"/>
              <a:buChar char="§"/>
            </a:pPr>
            <a:r>
              <a:rPr lang="en-US" sz="1800" dirty="0">
                <a:latin typeface="Arial" panose="020B0604020202020204" pitchFamily="34" charset="0"/>
                <a:ea typeface="Lato Semibold" panose="020F0502020204030203" pitchFamily="34" charset="0"/>
                <a:cs typeface="Arial" panose="020B0604020202020204" pitchFamily="34" charset="0"/>
              </a:rPr>
              <a:t>Use the “Export Test Status” or the “Export Test Status for All Tests” download under “Exports” on the Test Session screen to download a list of student test sessions and their status</a:t>
            </a:r>
          </a:p>
          <a:p>
            <a:pPr>
              <a:buFont typeface="Wingdings" panose="05000000000000000000" pitchFamily="2" charset="2"/>
              <a:buChar char="§"/>
            </a:pPr>
            <a:r>
              <a:rPr lang="en-US" sz="1800" dirty="0">
                <a:latin typeface="Arial" panose="020B0604020202020204" pitchFamily="34" charset="0"/>
                <a:ea typeface="Lato Semibold" panose="020F0502020204030203" pitchFamily="34" charset="0"/>
                <a:cs typeface="Arial" panose="020B0604020202020204" pitchFamily="34" charset="0"/>
              </a:rPr>
              <a:t>Use the “Export Students Not Scheduled” download under “Exports” on the Test Session screen to download a list of students not scheduled for a test</a:t>
            </a:r>
          </a:p>
        </p:txBody>
      </p:sp>
      <p:sp>
        <p:nvSpPr>
          <p:cNvPr id="8" name="Rectangle 7">
            <a:extLst>
              <a:ext uri="{FF2B5EF4-FFF2-40B4-BE49-F238E27FC236}">
                <a16:creationId xmlns:a16="http://schemas.microsoft.com/office/drawing/2014/main" id="{53BA5344-C3D1-407A-AEAF-8F628E412B80}"/>
              </a:ext>
            </a:extLst>
          </p:cNvPr>
          <p:cNvSpPr/>
          <p:nvPr/>
        </p:nvSpPr>
        <p:spPr>
          <a:xfrm>
            <a:off x="10478814" y="4878784"/>
            <a:ext cx="1639645" cy="8569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13CCFC2-DD61-4857-8151-409856697E32}"/>
              </a:ext>
            </a:extLst>
          </p:cNvPr>
          <p:cNvPicPr>
            <a:picLocks noChangeAspect="1"/>
          </p:cNvPicPr>
          <p:nvPr/>
        </p:nvPicPr>
        <p:blipFill>
          <a:blip r:embed="rId3"/>
          <a:stretch>
            <a:fillRect/>
          </a:stretch>
        </p:blipFill>
        <p:spPr>
          <a:xfrm>
            <a:off x="11411644" y="0"/>
            <a:ext cx="780356" cy="780356"/>
          </a:xfrm>
          <a:prstGeom prst="rect">
            <a:avLst/>
          </a:prstGeom>
        </p:spPr>
      </p:pic>
      <p:pic>
        <p:nvPicPr>
          <p:cNvPr id="4" name="Picture 3">
            <a:extLst>
              <a:ext uri="{FF2B5EF4-FFF2-40B4-BE49-F238E27FC236}">
                <a16:creationId xmlns:a16="http://schemas.microsoft.com/office/drawing/2014/main" id="{D3FEF97F-B908-C47A-ABD2-5CF28FF16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8842"/>
            <a:ext cx="611949" cy="632175"/>
          </a:xfrm>
          <a:prstGeom prst="rect">
            <a:avLst/>
          </a:prstGeom>
        </p:spPr>
      </p:pic>
    </p:spTree>
    <p:extLst>
      <p:ext uri="{BB962C8B-B14F-4D97-AF65-F5344CB8AC3E}">
        <p14:creationId xmlns:p14="http://schemas.microsoft.com/office/powerpoint/2010/main" val="20347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8A807-3372-411E-4FE6-13024B9165E5}"/>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D50FF6D0-4CCA-102A-1699-838FDC09075E}"/>
              </a:ext>
            </a:extLst>
          </p:cNvPr>
          <p:cNvPicPr>
            <a:picLocks noChangeAspect="1"/>
          </p:cNvPicPr>
          <p:nvPr/>
        </p:nvPicPr>
        <p:blipFill>
          <a:blip r:embed="rId3"/>
          <a:stretch>
            <a:fillRect/>
          </a:stretch>
        </p:blipFill>
        <p:spPr>
          <a:xfrm>
            <a:off x="7548106" y="959118"/>
            <a:ext cx="4476750" cy="2568627"/>
          </a:xfrm>
          <a:prstGeom prst="rect">
            <a:avLst/>
          </a:prstGeom>
        </p:spPr>
      </p:pic>
      <p:sp>
        <p:nvSpPr>
          <p:cNvPr id="2" name="Title 1">
            <a:extLst>
              <a:ext uri="{FF2B5EF4-FFF2-40B4-BE49-F238E27FC236}">
                <a16:creationId xmlns:a16="http://schemas.microsoft.com/office/drawing/2014/main" id="{DCAC00B7-5A6A-D319-BA35-E351EAB76F97}"/>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Export Test Status for All Tests</a:t>
            </a:r>
          </a:p>
        </p:txBody>
      </p:sp>
      <p:sp>
        <p:nvSpPr>
          <p:cNvPr id="8" name="Rectangle 7">
            <a:extLst>
              <a:ext uri="{FF2B5EF4-FFF2-40B4-BE49-F238E27FC236}">
                <a16:creationId xmlns:a16="http://schemas.microsoft.com/office/drawing/2014/main" id="{A11307A6-84BB-1A2C-5AAD-E5DAFDA4291D}"/>
              </a:ext>
            </a:extLst>
          </p:cNvPr>
          <p:cNvSpPr/>
          <p:nvPr/>
        </p:nvSpPr>
        <p:spPr>
          <a:xfrm>
            <a:off x="8725720" y="985951"/>
            <a:ext cx="1130808" cy="2490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2EC5D7B-3629-5DED-6B22-A3742F545C48}"/>
              </a:ext>
            </a:extLst>
          </p:cNvPr>
          <p:cNvPicPr>
            <a:picLocks noChangeAspect="1"/>
          </p:cNvPicPr>
          <p:nvPr/>
        </p:nvPicPr>
        <p:blipFill>
          <a:blip r:embed="rId4"/>
          <a:stretch>
            <a:fillRect/>
          </a:stretch>
        </p:blipFill>
        <p:spPr>
          <a:xfrm>
            <a:off x="11411644" y="0"/>
            <a:ext cx="780356" cy="780356"/>
          </a:xfrm>
          <a:prstGeom prst="rect">
            <a:avLst/>
          </a:prstGeom>
        </p:spPr>
      </p:pic>
      <p:pic>
        <p:nvPicPr>
          <p:cNvPr id="12" name="Picture 11">
            <a:extLst>
              <a:ext uri="{FF2B5EF4-FFF2-40B4-BE49-F238E27FC236}">
                <a16:creationId xmlns:a16="http://schemas.microsoft.com/office/drawing/2014/main" id="{09044985-4022-41AF-7790-E40CA75C0551}"/>
              </a:ext>
            </a:extLst>
          </p:cNvPr>
          <p:cNvPicPr>
            <a:picLocks noChangeAspect="1"/>
          </p:cNvPicPr>
          <p:nvPr/>
        </p:nvPicPr>
        <p:blipFill>
          <a:blip r:embed="rId5"/>
          <a:stretch>
            <a:fillRect/>
          </a:stretch>
        </p:blipFill>
        <p:spPr>
          <a:xfrm>
            <a:off x="3834872" y="2099208"/>
            <a:ext cx="3307797" cy="830468"/>
          </a:xfrm>
          <a:prstGeom prst="rect">
            <a:avLst/>
          </a:prstGeom>
        </p:spPr>
      </p:pic>
      <p:pic>
        <p:nvPicPr>
          <p:cNvPr id="16" name="Picture 15">
            <a:extLst>
              <a:ext uri="{FF2B5EF4-FFF2-40B4-BE49-F238E27FC236}">
                <a16:creationId xmlns:a16="http://schemas.microsoft.com/office/drawing/2014/main" id="{7A95F9E7-2398-C9B7-EBD3-77132ED637B8}"/>
              </a:ext>
            </a:extLst>
          </p:cNvPr>
          <p:cNvPicPr>
            <a:picLocks noChangeAspect="1"/>
          </p:cNvPicPr>
          <p:nvPr/>
        </p:nvPicPr>
        <p:blipFill>
          <a:blip r:embed="rId6"/>
          <a:stretch>
            <a:fillRect/>
          </a:stretch>
        </p:blipFill>
        <p:spPr>
          <a:xfrm>
            <a:off x="1626918" y="4073290"/>
            <a:ext cx="8346127" cy="2569898"/>
          </a:xfrm>
          <a:prstGeom prst="rect">
            <a:avLst/>
          </a:prstGeom>
        </p:spPr>
      </p:pic>
      <p:sp>
        <p:nvSpPr>
          <p:cNvPr id="18" name="Arrow: Down 17">
            <a:extLst>
              <a:ext uri="{FF2B5EF4-FFF2-40B4-BE49-F238E27FC236}">
                <a16:creationId xmlns:a16="http://schemas.microsoft.com/office/drawing/2014/main" id="{3C6B30FC-18E3-E3E6-6CFD-12D4143ADCA5}"/>
              </a:ext>
            </a:extLst>
          </p:cNvPr>
          <p:cNvSpPr/>
          <p:nvPr/>
        </p:nvSpPr>
        <p:spPr>
          <a:xfrm rot="1381403">
            <a:off x="9630888" y="3261719"/>
            <a:ext cx="553158" cy="633387"/>
          </a:xfrm>
          <a:prstGeom prst="downArrow">
            <a:avLst/>
          </a:prstGeom>
          <a:solidFill>
            <a:srgbClr val="FF00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17" descr="A picture containing text, clipart&#10;&#10;Description automatically generated">
            <a:extLst>
              <a:ext uri="{FF2B5EF4-FFF2-40B4-BE49-F238E27FC236}">
                <a16:creationId xmlns:a16="http://schemas.microsoft.com/office/drawing/2014/main" id="{B799E57E-E49C-0723-5D8B-A7BB34EB9540}"/>
              </a:ext>
            </a:extLst>
          </p:cNvPr>
          <p:cNvPicPr>
            <a:picLocks noChangeAspect="1"/>
          </p:cNvPicPr>
          <p:nvPr/>
        </p:nvPicPr>
        <p:blipFill>
          <a:blip r:embed="rId7"/>
          <a:stretch>
            <a:fillRect/>
          </a:stretch>
        </p:blipFill>
        <p:spPr>
          <a:xfrm>
            <a:off x="167144" y="860271"/>
            <a:ext cx="1429160" cy="682590"/>
          </a:xfrm>
          <a:prstGeom prst="rect">
            <a:avLst/>
          </a:prstGeom>
        </p:spPr>
      </p:pic>
      <p:sp>
        <p:nvSpPr>
          <p:cNvPr id="19" name="Arrow: Down 18">
            <a:extLst>
              <a:ext uri="{FF2B5EF4-FFF2-40B4-BE49-F238E27FC236}">
                <a16:creationId xmlns:a16="http://schemas.microsoft.com/office/drawing/2014/main" id="{AB003467-4F59-1BAA-333D-74972C44CC48}"/>
              </a:ext>
            </a:extLst>
          </p:cNvPr>
          <p:cNvSpPr/>
          <p:nvPr/>
        </p:nvSpPr>
        <p:spPr>
          <a:xfrm rot="16200000">
            <a:off x="7182783" y="2236952"/>
            <a:ext cx="553158" cy="633387"/>
          </a:xfrm>
          <a:prstGeom prst="downArrow">
            <a:avLst/>
          </a:prstGeom>
          <a:solidFill>
            <a:srgbClr val="FF000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C6BA289-AEE7-5CA5-DC32-54F7FA04300F}"/>
              </a:ext>
            </a:extLst>
          </p:cNvPr>
          <p:cNvSpPr/>
          <p:nvPr/>
        </p:nvSpPr>
        <p:spPr>
          <a:xfrm>
            <a:off x="7797465" y="6012270"/>
            <a:ext cx="1130808" cy="2490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037EAB9-3A2B-C63E-B063-767B202CB387}"/>
              </a:ext>
            </a:extLst>
          </p:cNvPr>
          <p:cNvPicPr>
            <a:picLocks noChangeAspect="1"/>
          </p:cNvPicPr>
          <p:nvPr/>
        </p:nvPicPr>
        <p:blipFill>
          <a:blip r:embed="rId8"/>
          <a:stretch>
            <a:fillRect/>
          </a:stretch>
        </p:blipFill>
        <p:spPr>
          <a:xfrm>
            <a:off x="55890" y="1592131"/>
            <a:ext cx="3219277" cy="1726602"/>
          </a:xfrm>
          <a:prstGeom prst="rect">
            <a:avLst/>
          </a:prstGeom>
        </p:spPr>
      </p:pic>
      <p:sp>
        <p:nvSpPr>
          <p:cNvPr id="23" name="Arrow: Down 22">
            <a:extLst>
              <a:ext uri="{FF2B5EF4-FFF2-40B4-BE49-F238E27FC236}">
                <a16:creationId xmlns:a16="http://schemas.microsoft.com/office/drawing/2014/main" id="{56D008FC-6740-32B8-35A5-B18F600DF864}"/>
              </a:ext>
            </a:extLst>
          </p:cNvPr>
          <p:cNvSpPr/>
          <p:nvPr/>
        </p:nvSpPr>
        <p:spPr>
          <a:xfrm rot="16200000">
            <a:off x="3264269" y="2166710"/>
            <a:ext cx="553158" cy="633387"/>
          </a:xfrm>
          <a:prstGeom prst="downArrow">
            <a:avLst/>
          </a:prstGeom>
          <a:solidFill>
            <a:srgbClr val="FF00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B7DA7B0-5C5E-5C78-4240-A8D5AD22EBF5}"/>
              </a:ext>
            </a:extLst>
          </p:cNvPr>
          <p:cNvSpPr/>
          <p:nvPr/>
        </p:nvSpPr>
        <p:spPr>
          <a:xfrm>
            <a:off x="260454" y="2467788"/>
            <a:ext cx="2904323" cy="3058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177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74DE-5956-4E08-A0EF-F23AF02E388E}"/>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Report Codes</a:t>
            </a:r>
          </a:p>
        </p:txBody>
      </p:sp>
      <p:sp>
        <p:nvSpPr>
          <p:cNvPr id="3" name="Content Placeholder 2">
            <a:extLst>
              <a:ext uri="{FF2B5EF4-FFF2-40B4-BE49-F238E27FC236}">
                <a16:creationId xmlns:a16="http://schemas.microsoft.com/office/drawing/2014/main" id="{D0E6AC1E-B447-49E5-9978-D137BA4BA8D9}"/>
              </a:ext>
            </a:extLst>
          </p:cNvPr>
          <p:cNvSpPr>
            <a:spLocks noGrp="1"/>
          </p:cNvSpPr>
          <p:nvPr>
            <p:ph idx="1"/>
          </p:nvPr>
        </p:nvSpPr>
        <p:spPr/>
        <p:txBody>
          <a:bodyPr>
            <a:normAutofit lnSpcReduction="10000"/>
          </a:bodyPr>
          <a:lstStyle/>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For students who cannot complete the test, invalidate using two-step process:</a:t>
            </a:r>
            <a:endParaRPr lang="en-US" sz="1600" b="1" i="1" dirty="0">
              <a:latin typeface="Arial" panose="020B0604020202020204" pitchFamily="34" charset="0"/>
              <a:ea typeface="Lato Semibold" panose="020F0502020204030203" pitchFamily="34" charset="0"/>
              <a:cs typeface="Arial" panose="020B0604020202020204" pitchFamily="34" charset="0"/>
            </a:endParaRPr>
          </a:p>
          <a:p>
            <a:pPr marL="971550" lvl="2" indent="-285750">
              <a:buFont typeface="Wingdings" panose="05000000000000000000" pitchFamily="2" charset="2"/>
              <a:buChar char="§"/>
            </a:pPr>
            <a:r>
              <a:rPr lang="en-US" sz="1700" dirty="0">
                <a:latin typeface="Arial" panose="020B0604020202020204" pitchFamily="34" charset="0"/>
                <a:ea typeface="Lato Semibold" panose="020F0502020204030203" pitchFamily="34" charset="0"/>
                <a:cs typeface="Arial" panose="020B0604020202020204" pitchFamily="34" charset="0"/>
              </a:rPr>
              <a:t>Enter a test report code </a:t>
            </a:r>
          </a:p>
          <a:p>
            <a:pPr marL="971550" lvl="2" indent="-285750">
              <a:buFont typeface="Wingdings" panose="05000000000000000000" pitchFamily="2" charset="2"/>
              <a:buChar char="§"/>
            </a:pPr>
            <a:r>
              <a:rPr lang="en-US" sz="1700" dirty="0">
                <a:latin typeface="Arial" panose="020B0604020202020204" pitchFamily="34" charset="0"/>
                <a:ea typeface="Lato Semibold" panose="020F0502020204030203" pitchFamily="34" charset="0"/>
                <a:cs typeface="Arial" panose="020B0604020202020204" pitchFamily="34" charset="0"/>
              </a:rPr>
              <a:t>Select “invalidate” for </a:t>
            </a:r>
            <a:r>
              <a:rPr lang="en-US" sz="1700" b="1" i="1" u="sng" dirty="0">
                <a:latin typeface="Arial" panose="020B0604020202020204" pitchFamily="34" charset="0"/>
                <a:ea typeface="Lato Semibold" panose="020F0502020204030203" pitchFamily="34" charset="0"/>
                <a:cs typeface="Arial" panose="020B0604020202020204" pitchFamily="34" charset="0"/>
              </a:rPr>
              <a:t>each test session</a:t>
            </a:r>
            <a:r>
              <a:rPr lang="en-US" sz="1700" b="1" dirty="0">
                <a:latin typeface="Arial" panose="020B0604020202020204" pitchFamily="34" charset="0"/>
                <a:ea typeface="Lato Semibold" panose="020F0502020204030203" pitchFamily="34" charset="0"/>
                <a:cs typeface="Arial" panose="020B0604020202020204" pitchFamily="34" charset="0"/>
              </a:rPr>
              <a:t> – invalidating the test prevents the student from logging into the test </a:t>
            </a:r>
            <a:endParaRPr lang="en-US" sz="1700" b="1" i="1" u="sng" dirty="0">
              <a:latin typeface="Arial" panose="020B0604020202020204" pitchFamily="34" charset="0"/>
              <a:ea typeface="Lato Semibold" panose="020F0502020204030203" pitchFamily="34" charset="0"/>
              <a:cs typeface="Arial" panose="020B0604020202020204" pitchFamily="34" charset="0"/>
            </a:endParaRPr>
          </a:p>
          <a:p>
            <a:pPr marL="57150" indent="-285750">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If a student starts one session and the test is invalidated before they finish:</a:t>
            </a:r>
          </a:p>
          <a:p>
            <a:pPr marL="514350" lvl="1" indent="-285750">
              <a:buFont typeface="Wingdings" panose="05000000000000000000" pitchFamily="2" charset="2"/>
              <a:buChar char="§"/>
            </a:pPr>
            <a:r>
              <a:rPr lang="en-US" sz="1700" dirty="0">
                <a:latin typeface="Arial" panose="020B0604020202020204" pitchFamily="34" charset="0"/>
                <a:ea typeface="Lato Semibold" panose="020F0502020204030203" pitchFamily="34" charset="0"/>
                <a:cs typeface="Arial" panose="020B0604020202020204" pitchFamily="34" charset="0"/>
              </a:rPr>
              <a:t>Invalidate the session and enter test report code</a:t>
            </a:r>
          </a:p>
          <a:p>
            <a:pPr marL="514350" lvl="1" indent="-285750">
              <a:buFont typeface="Wingdings" panose="05000000000000000000" pitchFamily="2" charset="2"/>
              <a:buChar char="§"/>
            </a:pPr>
            <a:r>
              <a:rPr lang="en-US" sz="1700" dirty="0">
                <a:latin typeface="Arial" panose="020B0604020202020204" pitchFamily="34" charset="0"/>
                <a:ea typeface="Lato Semibold" panose="020F0502020204030203" pitchFamily="34" charset="0"/>
                <a:cs typeface="Arial" panose="020B0604020202020204" pitchFamily="34" charset="0"/>
              </a:rPr>
              <a:t>Put the student in a new class/test session and have them start from the first session</a:t>
            </a:r>
          </a:p>
          <a:p>
            <a:pPr marL="57150" indent="-285750">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If a student finished one or more sessions in a test but one or more sessions is invalidated:</a:t>
            </a:r>
          </a:p>
          <a:p>
            <a:pPr marL="514350" lvl="1" indent="-285750">
              <a:buFont typeface="Wingdings" panose="05000000000000000000" pitchFamily="2" charset="2"/>
              <a:buChar char="§"/>
            </a:pPr>
            <a:r>
              <a:rPr lang="en-US" sz="1700" dirty="0">
                <a:latin typeface="Arial" panose="020B0604020202020204" pitchFamily="34" charset="0"/>
                <a:ea typeface="Lato Semibold" panose="020F0502020204030203" pitchFamily="34" charset="0"/>
                <a:cs typeface="Arial" panose="020B0604020202020204" pitchFamily="34" charset="0"/>
              </a:rPr>
              <a:t>Leave the completed and valid test sessions alone</a:t>
            </a:r>
          </a:p>
          <a:p>
            <a:pPr marL="514350" lvl="1" indent="-285750">
              <a:buFont typeface="Wingdings" panose="05000000000000000000" pitchFamily="2" charset="2"/>
              <a:buChar char="§"/>
            </a:pPr>
            <a:r>
              <a:rPr lang="en-US" sz="1700" dirty="0">
                <a:latin typeface="Arial" panose="020B0604020202020204" pitchFamily="34" charset="0"/>
                <a:ea typeface="Lato Semibold" panose="020F0502020204030203" pitchFamily="34" charset="0"/>
                <a:cs typeface="Arial" panose="020B0604020202020204" pitchFamily="34" charset="0"/>
              </a:rPr>
              <a:t>Invalidate the invalid test session(s) and enter test report code</a:t>
            </a:r>
          </a:p>
          <a:p>
            <a:pPr marL="514350" lvl="1" indent="-285750">
              <a:buFont typeface="Wingdings" panose="05000000000000000000" pitchFamily="2" charset="2"/>
              <a:buChar char="§"/>
            </a:pPr>
            <a:r>
              <a:rPr lang="en-US" sz="1700" dirty="0">
                <a:latin typeface="Arial" panose="020B0604020202020204" pitchFamily="34" charset="0"/>
                <a:ea typeface="Lato Semibold" panose="020F0502020204030203" pitchFamily="34" charset="0"/>
                <a:cs typeface="Arial" panose="020B0604020202020204" pitchFamily="34" charset="0"/>
              </a:rPr>
              <a:t>Put the student in a new class/test session and have them complete only the test session(s) that were invalidated in the original test session. </a:t>
            </a:r>
            <a:r>
              <a:rPr lang="en-US" sz="1700" dirty="0" err="1">
                <a:latin typeface="Arial" panose="020B0604020202020204" pitchFamily="34" charset="0"/>
                <a:ea typeface="Lato Semibold" panose="020F0502020204030203" pitchFamily="34" charset="0"/>
                <a:cs typeface="Arial" panose="020B0604020202020204" pitchFamily="34" charset="0"/>
              </a:rPr>
              <a:t>Cognia</a:t>
            </a:r>
            <a:r>
              <a:rPr lang="en-US" sz="1700" dirty="0">
                <a:latin typeface="Arial" panose="020B0604020202020204" pitchFamily="34" charset="0"/>
                <a:ea typeface="Lato Semibold" panose="020F0502020204030203" pitchFamily="34" charset="0"/>
                <a:cs typeface="Arial" panose="020B0604020202020204" pitchFamily="34" charset="0"/>
              </a:rPr>
              <a:t> will link the valid test sessions during post test data clean-up</a:t>
            </a:r>
          </a:p>
          <a:p>
            <a:pPr marL="57150" indent="-285750">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If a student does not start any test session:</a:t>
            </a:r>
          </a:p>
          <a:p>
            <a:pPr marL="514350" lvl="1" indent="-285750">
              <a:buFont typeface="Wingdings" panose="05000000000000000000" pitchFamily="2" charset="2"/>
              <a:buChar char="§"/>
            </a:pPr>
            <a:r>
              <a:rPr lang="en-US" sz="1700" dirty="0">
                <a:latin typeface="Arial" panose="020B0604020202020204" pitchFamily="34" charset="0"/>
                <a:ea typeface="Lato Semibold" panose="020F0502020204030203" pitchFamily="34" charset="0"/>
                <a:cs typeface="Arial" panose="020B0604020202020204" pitchFamily="34" charset="0"/>
              </a:rPr>
              <a:t>Remove the student from the class, or… </a:t>
            </a:r>
          </a:p>
          <a:p>
            <a:pPr marL="514350" lvl="1" indent="-285750">
              <a:buFont typeface="Wingdings" panose="05000000000000000000" pitchFamily="2" charset="2"/>
              <a:buChar char="§"/>
            </a:pPr>
            <a:r>
              <a:rPr lang="en-US" sz="1700" dirty="0">
                <a:latin typeface="Arial" panose="020B0604020202020204" pitchFamily="34" charset="0"/>
                <a:ea typeface="Lato Semibold" panose="020F0502020204030203" pitchFamily="34" charset="0"/>
                <a:cs typeface="Arial" panose="020B0604020202020204" pitchFamily="34" charset="0"/>
              </a:rPr>
              <a:t>Invalidate each session and enter test report code </a:t>
            </a:r>
          </a:p>
          <a:p>
            <a:pPr marL="0" indent="0">
              <a:buNone/>
            </a:pPr>
            <a:endParaRPr lang="en-US" sz="21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1508371-AD81-4E5A-9477-A9317952EBA5}"/>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2707991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57B4-90D3-4B58-8E47-AE4067E6273E}"/>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Report Codes/Invalidating Tests</a:t>
            </a:r>
          </a:p>
        </p:txBody>
      </p:sp>
      <p:pic>
        <p:nvPicPr>
          <p:cNvPr id="5" name="Content Placeholder 4" descr="Graphical user interface, text, application&#10;&#10;Description automatically generated">
            <a:extLst>
              <a:ext uri="{FF2B5EF4-FFF2-40B4-BE49-F238E27FC236}">
                <a16:creationId xmlns:a16="http://schemas.microsoft.com/office/drawing/2014/main" id="{BA36BE1A-B656-4A24-A2F3-D4EED196E5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10946"/>
            <a:ext cx="10515600" cy="4507571"/>
          </a:xfrm>
        </p:spPr>
      </p:pic>
      <p:sp>
        <p:nvSpPr>
          <p:cNvPr id="3" name="Rectangle 2">
            <a:extLst>
              <a:ext uri="{FF2B5EF4-FFF2-40B4-BE49-F238E27FC236}">
                <a16:creationId xmlns:a16="http://schemas.microsoft.com/office/drawing/2014/main" id="{C6279750-0E46-4C56-BE3C-0DA79B522579}"/>
              </a:ext>
            </a:extLst>
          </p:cNvPr>
          <p:cNvSpPr/>
          <p:nvPr/>
        </p:nvSpPr>
        <p:spPr>
          <a:xfrm>
            <a:off x="8977745" y="4405745"/>
            <a:ext cx="561110" cy="1766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8BD70B-C999-4CB7-99B8-BFB4F46F1262}"/>
              </a:ext>
            </a:extLst>
          </p:cNvPr>
          <p:cNvSpPr/>
          <p:nvPr/>
        </p:nvSpPr>
        <p:spPr>
          <a:xfrm>
            <a:off x="9452264" y="4582391"/>
            <a:ext cx="387927" cy="1766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BA95356-0FC9-4C05-A93E-09F788195B58}"/>
              </a:ext>
            </a:extLst>
          </p:cNvPr>
          <p:cNvPicPr>
            <a:picLocks noChangeAspect="1"/>
          </p:cNvPicPr>
          <p:nvPr/>
        </p:nvPicPr>
        <p:blipFill>
          <a:blip r:embed="rId3"/>
          <a:stretch>
            <a:fillRect/>
          </a:stretch>
        </p:blipFill>
        <p:spPr>
          <a:xfrm>
            <a:off x="11411644" y="0"/>
            <a:ext cx="780356" cy="780356"/>
          </a:xfrm>
          <a:prstGeom prst="rect">
            <a:avLst/>
          </a:prstGeom>
        </p:spPr>
      </p:pic>
      <p:graphicFrame>
        <p:nvGraphicFramePr>
          <p:cNvPr id="9" name="Table 8">
            <a:extLst>
              <a:ext uri="{FF2B5EF4-FFF2-40B4-BE49-F238E27FC236}">
                <a16:creationId xmlns:a16="http://schemas.microsoft.com/office/drawing/2014/main" id="{D91BAB21-97C3-469F-3D25-58BD9859AB4C}"/>
              </a:ext>
            </a:extLst>
          </p:cNvPr>
          <p:cNvGraphicFramePr>
            <a:graphicFrameLocks noGrp="1"/>
          </p:cNvGraphicFramePr>
          <p:nvPr>
            <p:extLst>
              <p:ext uri="{D42A27DB-BD31-4B8C-83A1-F6EECF244321}">
                <p14:modId xmlns:p14="http://schemas.microsoft.com/office/powerpoint/2010/main" val="677628860"/>
              </p:ext>
            </p:extLst>
          </p:nvPr>
        </p:nvGraphicFramePr>
        <p:xfrm>
          <a:off x="5593164" y="1740187"/>
          <a:ext cx="6208658" cy="1706259"/>
        </p:xfrm>
        <a:graphic>
          <a:graphicData uri="http://schemas.openxmlformats.org/drawingml/2006/table">
            <a:tbl>
              <a:tblPr firstRow="1" bandRow="1">
                <a:tableStyleId>{69012ECD-51FC-41F1-AA8D-1B2483CD663E}</a:tableStyleId>
              </a:tblPr>
              <a:tblGrid>
                <a:gridCol w="777016">
                  <a:extLst>
                    <a:ext uri="{9D8B030D-6E8A-4147-A177-3AD203B41FA5}">
                      <a16:colId xmlns:a16="http://schemas.microsoft.com/office/drawing/2014/main" val="2046272932"/>
                    </a:ext>
                  </a:extLst>
                </a:gridCol>
                <a:gridCol w="5431642">
                  <a:extLst>
                    <a:ext uri="{9D8B030D-6E8A-4147-A177-3AD203B41FA5}">
                      <a16:colId xmlns:a16="http://schemas.microsoft.com/office/drawing/2014/main" val="290926283"/>
                    </a:ext>
                  </a:extLst>
                </a:gridCol>
              </a:tblGrid>
              <a:tr h="322932">
                <a:tc>
                  <a:txBody>
                    <a:bodyPr/>
                    <a:lstStyle/>
                    <a:p>
                      <a:pPr algn="ctr"/>
                      <a:r>
                        <a:rPr lang="en-US" sz="1600" b="0" dirty="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16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2768062272"/>
                  </a:ext>
                </a:extLst>
              </a:tr>
              <a:tr h="425683">
                <a:tc>
                  <a:txBody>
                    <a:bodyPr/>
                    <a:lstStyle/>
                    <a:p>
                      <a:pPr algn="ctr"/>
                      <a:r>
                        <a:rPr lang="en-US" sz="1600" b="0">
                          <a:latin typeface="Arial" panose="020B0604020202020204" pitchFamily="34" charset="0"/>
                          <a:cs typeface="Arial" panose="020B0604020202020204" pitchFamily="34" charset="0"/>
                        </a:rPr>
                        <a:t>1</a:t>
                      </a:r>
                    </a:p>
                  </a:txBody>
                  <a:tcPr/>
                </a:tc>
                <a:tc>
                  <a:txBody>
                    <a:bodyPr/>
                    <a:lstStyle/>
                    <a:p>
                      <a:r>
                        <a:rPr lang="en-US" sz="1600" b="0" dirty="0">
                          <a:latin typeface="Arial" panose="020B0604020202020204" pitchFamily="34" charset="0"/>
                          <a:cs typeface="Arial" panose="020B0604020202020204" pitchFamily="34" charset="0"/>
                        </a:rPr>
                        <a:t>Click on the “+” to add a test report code</a:t>
                      </a:r>
                    </a:p>
                  </a:txBody>
                  <a:tcPr/>
                </a:tc>
                <a:extLst>
                  <a:ext uri="{0D108BD9-81ED-4DB2-BD59-A6C34878D82A}">
                    <a16:rowId xmlns:a16="http://schemas.microsoft.com/office/drawing/2014/main" val="3998496955"/>
                  </a:ext>
                </a:extLst>
              </a:tr>
              <a:tr h="366176">
                <a:tc>
                  <a:txBody>
                    <a:bodyPr/>
                    <a:lstStyle/>
                    <a:p>
                      <a:pPr algn="ctr"/>
                      <a:r>
                        <a:rPr lang="en-US" sz="1600" b="0">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Click on the “Invalidate” to invalidate the session</a:t>
                      </a:r>
                    </a:p>
                  </a:txBody>
                  <a:tcPr/>
                </a:tc>
                <a:extLst>
                  <a:ext uri="{0D108BD9-81ED-4DB2-BD59-A6C34878D82A}">
                    <a16:rowId xmlns:a16="http://schemas.microsoft.com/office/drawing/2014/main" val="2223546487"/>
                  </a:ext>
                </a:extLst>
              </a:tr>
              <a:tr h="296909">
                <a:tc>
                  <a:txBody>
                    <a:bodyPr/>
                    <a:lstStyle/>
                    <a:p>
                      <a:pPr algn="ctr"/>
                      <a:r>
                        <a:rPr lang="en-US" sz="1600" b="0">
                          <a:latin typeface="Arial" panose="020B0604020202020204" pitchFamily="34" charset="0"/>
                          <a:cs typeface="Arial" panose="020B0604020202020204" pitchFamily="34" charset="0"/>
                        </a:rPr>
                        <a:t>Note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Only STCs can re-validate (i.e., undo) an invalidated session</a:t>
                      </a:r>
                    </a:p>
                  </a:txBody>
                  <a:tcPr/>
                </a:tc>
                <a:extLst>
                  <a:ext uri="{0D108BD9-81ED-4DB2-BD59-A6C34878D82A}">
                    <a16:rowId xmlns:a16="http://schemas.microsoft.com/office/drawing/2014/main" val="1813397647"/>
                  </a:ext>
                </a:extLst>
              </a:tr>
            </a:tbl>
          </a:graphicData>
        </a:graphic>
      </p:graphicFrame>
      <p:sp>
        <p:nvSpPr>
          <p:cNvPr id="10" name="Oval 9">
            <a:extLst>
              <a:ext uri="{FF2B5EF4-FFF2-40B4-BE49-F238E27FC236}">
                <a16:creationId xmlns:a16="http://schemas.microsoft.com/office/drawing/2014/main" id="{C939B063-51C8-9202-58F2-887516CAEE16}"/>
              </a:ext>
            </a:extLst>
          </p:cNvPr>
          <p:cNvSpPr/>
          <p:nvPr/>
        </p:nvSpPr>
        <p:spPr>
          <a:xfrm>
            <a:off x="5407859" y="3833817"/>
            <a:ext cx="370609" cy="3740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1</a:t>
            </a:r>
            <a:endParaRPr lang="en-US"/>
          </a:p>
        </p:txBody>
      </p:sp>
      <p:sp>
        <p:nvSpPr>
          <p:cNvPr id="11" name="Oval 10">
            <a:extLst>
              <a:ext uri="{FF2B5EF4-FFF2-40B4-BE49-F238E27FC236}">
                <a16:creationId xmlns:a16="http://schemas.microsoft.com/office/drawing/2014/main" id="{3C30DECD-3CA6-D0F2-9C82-FBC4AEF9A6CF}"/>
              </a:ext>
            </a:extLst>
          </p:cNvPr>
          <p:cNvSpPr/>
          <p:nvPr/>
        </p:nvSpPr>
        <p:spPr>
          <a:xfrm>
            <a:off x="9072995" y="3833817"/>
            <a:ext cx="370609" cy="37407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n w="0"/>
                <a:solidFill>
                  <a:schemeClr val="accent1"/>
                </a:solidFill>
                <a:effectLst>
                  <a:outerShdw blurRad="38100" dist="25400" dir="5400000" algn="ctr" rotWithShape="0">
                    <a:srgbClr val="6E747A">
                      <a:alpha val="43000"/>
                    </a:srgbClr>
                  </a:outerShdw>
                </a:effectLst>
              </a:rPr>
              <a:t>2</a:t>
            </a:r>
            <a:endParaRPr lang="en-US"/>
          </a:p>
        </p:txBody>
      </p:sp>
      <p:pic>
        <p:nvPicPr>
          <p:cNvPr id="13" name="Picture 12" descr="A picture containing text&#10;&#10;Description automatically generated">
            <a:extLst>
              <a:ext uri="{FF2B5EF4-FFF2-40B4-BE49-F238E27FC236}">
                <a16:creationId xmlns:a16="http://schemas.microsoft.com/office/drawing/2014/main" id="{162950C1-1783-04E8-5BB4-28A548CEC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84" y="1320885"/>
            <a:ext cx="533474" cy="485843"/>
          </a:xfrm>
          <a:prstGeom prst="rect">
            <a:avLst/>
          </a:prstGeom>
        </p:spPr>
      </p:pic>
    </p:spTree>
    <p:extLst>
      <p:ext uri="{BB962C8B-B14F-4D97-AF65-F5344CB8AC3E}">
        <p14:creationId xmlns:p14="http://schemas.microsoft.com/office/powerpoint/2010/main" val="2796255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DF203-BF5E-178D-BB9C-AA477EFF4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5EB759-9E61-2692-1337-FE69C159DB9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Report Codes/Invalidating Tests</a:t>
            </a:r>
          </a:p>
        </p:txBody>
      </p:sp>
      <p:pic>
        <p:nvPicPr>
          <p:cNvPr id="5" name="Content Placeholder 4" descr="Graphical user interface, text, application&#10;&#10;Description automatically generated">
            <a:extLst>
              <a:ext uri="{FF2B5EF4-FFF2-40B4-BE49-F238E27FC236}">
                <a16:creationId xmlns:a16="http://schemas.microsoft.com/office/drawing/2014/main" id="{C0C8E80C-1FEB-787E-C2A1-EBCFC55AEB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20885"/>
            <a:ext cx="10515600" cy="4507571"/>
          </a:xfrm>
        </p:spPr>
      </p:pic>
      <p:pic>
        <p:nvPicPr>
          <p:cNvPr id="6" name="Picture 5">
            <a:extLst>
              <a:ext uri="{FF2B5EF4-FFF2-40B4-BE49-F238E27FC236}">
                <a16:creationId xmlns:a16="http://schemas.microsoft.com/office/drawing/2014/main" id="{FAABB25E-9979-C73A-2437-0AAD91FC1A3B}"/>
              </a:ext>
            </a:extLst>
          </p:cNvPr>
          <p:cNvPicPr>
            <a:picLocks noChangeAspect="1"/>
          </p:cNvPicPr>
          <p:nvPr/>
        </p:nvPicPr>
        <p:blipFill>
          <a:blip r:embed="rId3"/>
          <a:stretch>
            <a:fillRect/>
          </a:stretch>
        </p:blipFill>
        <p:spPr>
          <a:xfrm>
            <a:off x="11411644" y="0"/>
            <a:ext cx="780356" cy="780356"/>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3B018B55-57C2-ACA6-29B2-A17AFBB3B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184" y="1320885"/>
            <a:ext cx="533474" cy="485843"/>
          </a:xfrm>
          <a:prstGeom prst="rect">
            <a:avLst/>
          </a:prstGeom>
        </p:spPr>
      </p:pic>
      <p:pic>
        <p:nvPicPr>
          <p:cNvPr id="15" name="Picture 14">
            <a:extLst>
              <a:ext uri="{FF2B5EF4-FFF2-40B4-BE49-F238E27FC236}">
                <a16:creationId xmlns:a16="http://schemas.microsoft.com/office/drawing/2014/main" id="{B5D05AAF-DDE9-2058-56CC-16F780190A07}"/>
              </a:ext>
            </a:extLst>
          </p:cNvPr>
          <p:cNvPicPr>
            <a:picLocks noChangeAspect="1"/>
          </p:cNvPicPr>
          <p:nvPr/>
        </p:nvPicPr>
        <p:blipFill>
          <a:blip r:embed="rId5"/>
          <a:stretch>
            <a:fillRect/>
          </a:stretch>
        </p:blipFill>
        <p:spPr>
          <a:xfrm>
            <a:off x="5191125" y="1266619"/>
            <a:ext cx="6162675" cy="3257550"/>
          </a:xfrm>
          <a:prstGeom prst="rect">
            <a:avLst/>
          </a:prstGeom>
          <a:ln w="38100">
            <a:solidFill>
              <a:schemeClr val="tx1"/>
            </a:solidFill>
          </a:ln>
        </p:spPr>
      </p:pic>
      <p:sp>
        <p:nvSpPr>
          <p:cNvPr id="16" name="Rectangle 15">
            <a:extLst>
              <a:ext uri="{FF2B5EF4-FFF2-40B4-BE49-F238E27FC236}">
                <a16:creationId xmlns:a16="http://schemas.microsoft.com/office/drawing/2014/main" id="{3E008A8F-D3DB-C7E1-E600-98BEF60E1DCA}"/>
              </a:ext>
            </a:extLst>
          </p:cNvPr>
          <p:cNvSpPr/>
          <p:nvPr/>
        </p:nvSpPr>
        <p:spPr>
          <a:xfrm>
            <a:off x="5498275" y="5177641"/>
            <a:ext cx="187036" cy="1662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85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0FF9-75D2-4432-94D3-4D0635DFDD21}"/>
              </a:ext>
            </a:extLst>
          </p:cNvPr>
          <p:cNvSpPr>
            <a:spLocks noGrp="1"/>
          </p:cNvSpPr>
          <p:nvPr>
            <p:ph type="title"/>
          </p:nvPr>
        </p:nvSpPr>
        <p:spPr/>
        <p:txBody>
          <a:bodyPr/>
          <a:lstStyle/>
          <a:p>
            <a:r>
              <a:rPr lang="en-US" dirty="0"/>
              <a:t>Completing Testing</a:t>
            </a:r>
          </a:p>
        </p:txBody>
      </p:sp>
      <p:sp>
        <p:nvSpPr>
          <p:cNvPr id="3" name="Content Placeholder 2">
            <a:extLst>
              <a:ext uri="{FF2B5EF4-FFF2-40B4-BE49-F238E27FC236}">
                <a16:creationId xmlns:a16="http://schemas.microsoft.com/office/drawing/2014/main" id="{CE32DB34-2266-4D54-934D-D01AFBE188B4}"/>
              </a:ext>
            </a:extLst>
          </p:cNvPr>
          <p:cNvSpPr>
            <a:spLocks noGrp="1"/>
          </p:cNvSpPr>
          <p:nvPr>
            <p:ph idx="1"/>
          </p:nvPr>
        </p:nvSpPr>
        <p:spPr/>
        <p:txBody>
          <a:bodyPr>
            <a:normAutofit/>
          </a:bodyPr>
          <a:lstStyle/>
          <a:p>
            <a:pPr>
              <a:buFont typeface="Wingdings" panose="05000000000000000000" pitchFamily="2" charset="2"/>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Check student test status for tests “Not Started” or “In Progress”</a:t>
            </a:r>
          </a:p>
          <a:p>
            <a:pPr>
              <a:buFont typeface="Wingdings" panose="05000000000000000000" pitchFamily="2" charset="2"/>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Use the “Export Test Status”, “Export Test Status for All Tests”, and “Export Students Not Scheduled” to help check students </a:t>
            </a:r>
          </a:p>
          <a:p>
            <a:pPr>
              <a:buFont typeface="Wingdings" panose="05000000000000000000" pitchFamily="2" charset="2"/>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Enter Test Report code/invalidations as needed</a:t>
            </a:r>
          </a:p>
          <a:p>
            <a:pPr>
              <a:buFont typeface="Wingdings" panose="05000000000000000000" pitchFamily="2" charset="2"/>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No other actions are needed to “close” testing</a:t>
            </a:r>
          </a:p>
          <a:p>
            <a:pPr>
              <a:buFont typeface="Wingdings" panose="05000000000000000000" pitchFamily="2" charset="2"/>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Following the completion of the test administration window, there will be a three-day “data clean-up” period when changes can be made to student demographics and test report codes/invalidations. </a:t>
            </a:r>
          </a:p>
          <a:p>
            <a:pPr lvl="1">
              <a:buFont typeface="Wingdings" panose="05000000000000000000" pitchFamily="2" charset="2"/>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Monday, April 22–Wednesday, 24, 2024</a:t>
            </a:r>
          </a:p>
          <a:p>
            <a:pPr>
              <a:buFont typeface="Wingdings" panose="05000000000000000000" pitchFamily="2" charset="2"/>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After this window, students and test sessions will still show up in the portal but any further changes will not be reflected in reporting</a:t>
            </a:r>
          </a:p>
          <a:p>
            <a:pPr>
              <a:buFont typeface="Wingdings" panose="05000000000000000000" pitchFamily="2" charset="2"/>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In June, all students, test session data and tests will be removed from the portal</a:t>
            </a:r>
          </a:p>
        </p:txBody>
      </p:sp>
      <p:pic>
        <p:nvPicPr>
          <p:cNvPr id="4" name="Picture 3">
            <a:extLst>
              <a:ext uri="{FF2B5EF4-FFF2-40B4-BE49-F238E27FC236}">
                <a16:creationId xmlns:a16="http://schemas.microsoft.com/office/drawing/2014/main" id="{9E336F57-A0E5-40FC-8849-67755BDEB916}"/>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1343174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26E189D-1870-78B4-1E54-A352D7D8A483}"/>
              </a:ext>
            </a:extLst>
          </p:cNvPr>
          <p:cNvGrpSpPr/>
          <p:nvPr/>
        </p:nvGrpSpPr>
        <p:grpSpPr>
          <a:xfrm>
            <a:off x="-41068" y="742875"/>
            <a:ext cx="12192000" cy="3441874"/>
            <a:chOff x="-41068" y="742875"/>
            <a:chExt cx="12192000" cy="3441874"/>
          </a:xfrm>
        </p:grpSpPr>
        <p:pic>
          <p:nvPicPr>
            <p:cNvPr id="5" name="Picture 4" descr="Graphical user interface&#10;&#10;Description automatically generated">
              <a:extLst>
                <a:ext uri="{FF2B5EF4-FFF2-40B4-BE49-F238E27FC236}">
                  <a16:creationId xmlns:a16="http://schemas.microsoft.com/office/drawing/2014/main" id="{F3212607-5001-4C49-9B2D-C7BF6097E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8" y="753034"/>
              <a:ext cx="12192000" cy="3431715"/>
            </a:xfrm>
            <a:prstGeom prst="rect">
              <a:avLst/>
            </a:prstGeom>
          </p:spPr>
        </p:pic>
        <p:pic>
          <p:nvPicPr>
            <p:cNvPr id="4" name="Picture 3">
              <a:extLst>
                <a:ext uri="{FF2B5EF4-FFF2-40B4-BE49-F238E27FC236}">
                  <a16:creationId xmlns:a16="http://schemas.microsoft.com/office/drawing/2014/main" id="{8F10E78B-9655-B10A-FBDA-0C5315036C6A}"/>
                </a:ext>
              </a:extLst>
            </p:cNvPr>
            <p:cNvPicPr>
              <a:picLocks noChangeAspect="1"/>
            </p:cNvPicPr>
            <p:nvPr/>
          </p:nvPicPr>
          <p:blipFill>
            <a:blip r:embed="rId3"/>
            <a:stretch>
              <a:fillRect/>
            </a:stretch>
          </p:blipFill>
          <p:spPr>
            <a:xfrm>
              <a:off x="1" y="742875"/>
              <a:ext cx="540024" cy="559084"/>
            </a:xfrm>
            <a:prstGeom prst="rect">
              <a:avLst/>
            </a:prstGeom>
          </p:spPr>
        </p:pic>
      </p:grpSp>
      <p:grpSp>
        <p:nvGrpSpPr>
          <p:cNvPr id="20" name="Group 19">
            <a:extLst>
              <a:ext uri="{FF2B5EF4-FFF2-40B4-BE49-F238E27FC236}">
                <a16:creationId xmlns:a16="http://schemas.microsoft.com/office/drawing/2014/main" id="{99E569FD-87CE-A47A-D317-C2C94DDA265C}"/>
              </a:ext>
            </a:extLst>
          </p:cNvPr>
          <p:cNvGrpSpPr/>
          <p:nvPr/>
        </p:nvGrpSpPr>
        <p:grpSpPr>
          <a:xfrm>
            <a:off x="0" y="3736063"/>
            <a:ext cx="12192000" cy="3022691"/>
            <a:chOff x="0" y="3736063"/>
            <a:chExt cx="12192000" cy="3022691"/>
          </a:xfrm>
        </p:grpSpPr>
        <p:pic>
          <p:nvPicPr>
            <p:cNvPr id="7" name="Picture 6" descr="Graphical user interface, application&#10;&#10;Description automatically generated">
              <a:extLst>
                <a:ext uri="{FF2B5EF4-FFF2-40B4-BE49-F238E27FC236}">
                  <a16:creationId xmlns:a16="http://schemas.microsoft.com/office/drawing/2014/main" id="{090067A1-856A-4499-BE7E-FF485D9A9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36063"/>
              <a:ext cx="12192000" cy="3022691"/>
            </a:xfrm>
            <a:prstGeom prst="rect">
              <a:avLst/>
            </a:prstGeom>
          </p:spPr>
        </p:pic>
        <p:pic>
          <p:nvPicPr>
            <p:cNvPr id="6" name="Picture 5">
              <a:extLst>
                <a:ext uri="{FF2B5EF4-FFF2-40B4-BE49-F238E27FC236}">
                  <a16:creationId xmlns:a16="http://schemas.microsoft.com/office/drawing/2014/main" id="{EEC56F28-129E-B709-CB18-165DA071D28D}"/>
                </a:ext>
              </a:extLst>
            </p:cNvPr>
            <p:cNvPicPr>
              <a:picLocks noChangeAspect="1"/>
            </p:cNvPicPr>
            <p:nvPr/>
          </p:nvPicPr>
          <p:blipFill>
            <a:blip r:embed="rId3"/>
            <a:stretch>
              <a:fillRect/>
            </a:stretch>
          </p:blipFill>
          <p:spPr>
            <a:xfrm>
              <a:off x="28010" y="3747937"/>
              <a:ext cx="443202" cy="458845"/>
            </a:xfrm>
            <a:prstGeom prst="rect">
              <a:avLst/>
            </a:prstGeom>
          </p:spPr>
        </p:pic>
      </p:grpSp>
      <p:sp>
        <p:nvSpPr>
          <p:cNvPr id="2" name="Title 1">
            <a:extLst>
              <a:ext uri="{FF2B5EF4-FFF2-40B4-BE49-F238E27FC236}">
                <a16:creationId xmlns:a16="http://schemas.microsoft.com/office/drawing/2014/main" id="{43B7DF3C-B11D-414D-969B-3E4CDD63BA6B}"/>
              </a:ext>
            </a:extLst>
          </p:cNvPr>
          <p:cNvSpPr>
            <a:spLocks noGrp="1"/>
          </p:cNvSpPr>
          <p:nvPr>
            <p:ph type="title"/>
          </p:nvPr>
        </p:nvSpPr>
        <p:spPr/>
        <p:txBody>
          <a:bodyPr/>
          <a:lstStyle/>
          <a:p>
            <a:r>
              <a:rPr lang="en-US" dirty="0"/>
              <a:t>Test Administrator Access</a:t>
            </a:r>
          </a:p>
        </p:txBody>
      </p:sp>
      <p:sp>
        <p:nvSpPr>
          <p:cNvPr id="8" name="Rectangle 7">
            <a:extLst>
              <a:ext uri="{FF2B5EF4-FFF2-40B4-BE49-F238E27FC236}">
                <a16:creationId xmlns:a16="http://schemas.microsoft.com/office/drawing/2014/main" id="{189EA860-F32B-4958-8708-4A4E8892142A}"/>
              </a:ext>
            </a:extLst>
          </p:cNvPr>
          <p:cNvSpPr/>
          <p:nvPr/>
        </p:nvSpPr>
        <p:spPr>
          <a:xfrm>
            <a:off x="561109" y="753035"/>
            <a:ext cx="6400800" cy="2444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7B147E-48F0-441F-8A66-7ED5A813126A}"/>
              </a:ext>
            </a:extLst>
          </p:cNvPr>
          <p:cNvSpPr/>
          <p:nvPr/>
        </p:nvSpPr>
        <p:spPr>
          <a:xfrm>
            <a:off x="484909" y="3766217"/>
            <a:ext cx="1260764" cy="214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658C53-A144-4931-AE8A-1D30A206F033}"/>
              </a:ext>
            </a:extLst>
          </p:cNvPr>
          <p:cNvSpPr/>
          <p:nvPr/>
        </p:nvSpPr>
        <p:spPr>
          <a:xfrm>
            <a:off x="3048000" y="1643392"/>
            <a:ext cx="2001982" cy="2444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B5A5B6-45CA-4DD3-AA6C-B5D99C3A2815}"/>
              </a:ext>
            </a:extLst>
          </p:cNvPr>
          <p:cNvSpPr/>
          <p:nvPr/>
        </p:nvSpPr>
        <p:spPr>
          <a:xfrm>
            <a:off x="3048000" y="4626420"/>
            <a:ext cx="2001982" cy="2444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F0E887-2C3D-4FCC-B9EB-4FA6956D91F0}"/>
              </a:ext>
            </a:extLst>
          </p:cNvPr>
          <p:cNvSpPr/>
          <p:nvPr/>
        </p:nvSpPr>
        <p:spPr>
          <a:xfrm>
            <a:off x="197427" y="2478967"/>
            <a:ext cx="11793682" cy="815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0F095C-5E85-4E1D-B7D6-BF6FDCBF2053}"/>
              </a:ext>
            </a:extLst>
          </p:cNvPr>
          <p:cNvSpPr/>
          <p:nvPr/>
        </p:nvSpPr>
        <p:spPr>
          <a:xfrm>
            <a:off x="121227" y="5461996"/>
            <a:ext cx="10913918" cy="642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602B52-D7DA-459F-98B5-07226FF3A8EB}"/>
              </a:ext>
            </a:extLst>
          </p:cNvPr>
          <p:cNvSpPr/>
          <p:nvPr/>
        </p:nvSpPr>
        <p:spPr>
          <a:xfrm>
            <a:off x="8842664" y="1467718"/>
            <a:ext cx="3273136" cy="2444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8616A18-EBAD-4FF8-900B-267115CA991F}"/>
              </a:ext>
            </a:extLst>
          </p:cNvPr>
          <p:cNvSpPr txBox="1"/>
          <p:nvPr/>
        </p:nvSpPr>
        <p:spPr>
          <a:xfrm>
            <a:off x="6436570" y="1301959"/>
            <a:ext cx="1505220" cy="523220"/>
          </a:xfrm>
          <a:prstGeom prst="rect">
            <a:avLst/>
          </a:prstGeom>
          <a:noFill/>
        </p:spPr>
        <p:txBody>
          <a:bodyPr wrap="none" rtlCol="0">
            <a:spAutoFit/>
          </a:bodyPr>
          <a:lstStyle/>
          <a:p>
            <a:r>
              <a:rPr lang="en-US" sz="2800" dirty="0">
                <a:solidFill>
                  <a:srgbClr val="FF0000"/>
                </a:solidFill>
              </a:rPr>
              <a:t>STC View</a:t>
            </a:r>
          </a:p>
        </p:txBody>
      </p:sp>
      <p:sp>
        <p:nvSpPr>
          <p:cNvPr id="16" name="TextBox 15">
            <a:extLst>
              <a:ext uri="{FF2B5EF4-FFF2-40B4-BE49-F238E27FC236}">
                <a16:creationId xmlns:a16="http://schemas.microsoft.com/office/drawing/2014/main" id="{8F98B219-7F2A-4ECB-962C-5991C1AA363E}"/>
              </a:ext>
            </a:extLst>
          </p:cNvPr>
          <p:cNvSpPr txBox="1"/>
          <p:nvPr/>
        </p:nvSpPr>
        <p:spPr>
          <a:xfrm>
            <a:off x="6436570" y="4140640"/>
            <a:ext cx="1339469" cy="523220"/>
          </a:xfrm>
          <a:prstGeom prst="rect">
            <a:avLst/>
          </a:prstGeom>
          <a:noFill/>
        </p:spPr>
        <p:txBody>
          <a:bodyPr wrap="none" rtlCol="0">
            <a:spAutoFit/>
          </a:bodyPr>
          <a:lstStyle/>
          <a:p>
            <a:r>
              <a:rPr lang="en-US" sz="2800" dirty="0">
                <a:solidFill>
                  <a:srgbClr val="FF0000"/>
                </a:solidFill>
              </a:rPr>
              <a:t>TA View</a:t>
            </a:r>
          </a:p>
        </p:txBody>
      </p:sp>
      <p:cxnSp>
        <p:nvCxnSpPr>
          <p:cNvPr id="18" name="Straight Connector 17">
            <a:extLst>
              <a:ext uri="{FF2B5EF4-FFF2-40B4-BE49-F238E27FC236}">
                <a16:creationId xmlns:a16="http://schemas.microsoft.com/office/drawing/2014/main" id="{8930842D-0542-441C-88E4-0D909E290547}"/>
              </a:ext>
            </a:extLst>
          </p:cNvPr>
          <p:cNvCxnSpPr/>
          <p:nvPr/>
        </p:nvCxnSpPr>
        <p:spPr>
          <a:xfrm>
            <a:off x="100445" y="3719948"/>
            <a:ext cx="11994573" cy="0"/>
          </a:xfrm>
          <a:prstGeom prst="line">
            <a:avLst/>
          </a:prstGeom>
          <a:ln w="38100">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EF25522-A013-4E01-B095-0924943479B6}"/>
              </a:ext>
            </a:extLst>
          </p:cNvPr>
          <p:cNvSpPr/>
          <p:nvPr/>
        </p:nvSpPr>
        <p:spPr>
          <a:xfrm>
            <a:off x="4281055" y="753035"/>
            <a:ext cx="665018" cy="236569"/>
          </a:xfrm>
          <a:prstGeom prst="rect">
            <a:avLst/>
          </a:prstGeom>
          <a:gradFill flip="none" rotWithShape="1">
            <a:gsLst>
              <a:gs pos="46000">
                <a:schemeClr val="accent4">
                  <a:lumMod val="5000"/>
                  <a:lumOff val="95000"/>
                  <a:alpha val="0"/>
                </a:schemeClr>
              </a:gs>
              <a:gs pos="100000">
                <a:schemeClr val="accent4">
                  <a:lumMod val="45000"/>
                  <a:lumOff val="55000"/>
                </a:schemeClr>
              </a:gs>
              <a:gs pos="100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F825A2A-BCC3-4CFF-8722-496F2367008E}"/>
              </a:ext>
            </a:extLst>
          </p:cNvPr>
          <p:cNvPicPr>
            <a:picLocks noChangeAspect="1"/>
          </p:cNvPicPr>
          <p:nvPr/>
        </p:nvPicPr>
        <p:blipFill>
          <a:blip r:embed="rId5"/>
          <a:stretch>
            <a:fillRect/>
          </a:stretch>
        </p:blipFill>
        <p:spPr>
          <a:xfrm>
            <a:off x="11411644" y="0"/>
            <a:ext cx="780356" cy="780356"/>
          </a:xfrm>
          <a:prstGeom prst="rect">
            <a:avLst/>
          </a:prstGeom>
        </p:spPr>
      </p:pic>
    </p:spTree>
    <p:extLst>
      <p:ext uri="{BB962C8B-B14F-4D97-AF65-F5344CB8AC3E}">
        <p14:creationId xmlns:p14="http://schemas.microsoft.com/office/powerpoint/2010/main" val="2620686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0FF9-75D2-4432-94D3-4D0635DFDD21}"/>
              </a:ext>
            </a:extLst>
          </p:cNvPr>
          <p:cNvSpPr>
            <a:spLocks noGrp="1"/>
          </p:cNvSpPr>
          <p:nvPr>
            <p:ph type="title"/>
          </p:nvPr>
        </p:nvSpPr>
        <p:spPr/>
        <p:txBody>
          <a:bodyPr/>
          <a:lstStyle/>
          <a:p>
            <a:r>
              <a:rPr lang="en-US" dirty="0"/>
              <a:t>Dashboard</a:t>
            </a:r>
          </a:p>
        </p:txBody>
      </p:sp>
      <p:sp>
        <p:nvSpPr>
          <p:cNvPr id="3" name="Content Placeholder 2">
            <a:extLst>
              <a:ext uri="{FF2B5EF4-FFF2-40B4-BE49-F238E27FC236}">
                <a16:creationId xmlns:a16="http://schemas.microsoft.com/office/drawing/2014/main" id="{CE32DB34-2266-4D54-934D-D01AFBE188B4}"/>
              </a:ext>
            </a:extLst>
          </p:cNvPr>
          <p:cNvSpPr>
            <a:spLocks noGrp="1"/>
          </p:cNvSpPr>
          <p:nvPr>
            <p:ph idx="1"/>
          </p:nvPr>
        </p:nvSpPr>
        <p:spPr/>
        <p:txBody>
          <a:bodyPr>
            <a:normAutofit/>
          </a:bodyPr>
          <a:lstStyle/>
          <a:p>
            <a:pPr>
              <a:buFontTx/>
              <a:buChar char="-"/>
            </a:pPr>
            <a:r>
              <a:rPr lang="en-US" sz="2400" dirty="0">
                <a:latin typeface="Lato Semibold" panose="020F0502020204030203" pitchFamily="34" charset="0"/>
                <a:ea typeface="Lato Semibold" panose="020F0502020204030203" pitchFamily="34" charset="0"/>
                <a:cs typeface="Lato Semibold" panose="020F0502020204030203" pitchFamily="34" charset="0"/>
              </a:rPr>
              <a:t>Dashboard will be available on the second day of testing</a:t>
            </a:r>
          </a:p>
          <a:p>
            <a:pPr>
              <a:buFontTx/>
              <a:buChar char="-"/>
            </a:pPr>
            <a:r>
              <a:rPr lang="en-US" sz="2400" dirty="0">
                <a:latin typeface="Lato Semibold" panose="020F0502020204030203" pitchFamily="34" charset="0"/>
                <a:ea typeface="Lato Semibold" panose="020F0502020204030203" pitchFamily="34" charset="0"/>
                <a:cs typeface="Lato Semibold" panose="020F0502020204030203" pitchFamily="34" charset="0"/>
              </a:rPr>
              <a:t>Not live data, will display previous days statistics</a:t>
            </a:r>
          </a:p>
          <a:p>
            <a:pPr>
              <a:buFontTx/>
              <a:buChar char="-"/>
            </a:pPr>
            <a:r>
              <a:rPr lang="en-US" sz="2400" dirty="0">
                <a:latin typeface="Lato Semibold" panose="020F0502020204030203" pitchFamily="34" charset="0"/>
                <a:ea typeface="Lato Semibold" panose="020F0502020204030203" pitchFamily="34" charset="0"/>
                <a:cs typeface="Lato Semibold" panose="020F0502020204030203" pitchFamily="34" charset="0"/>
              </a:rPr>
              <a:t>Not to be used for accountability statistics</a:t>
            </a:r>
          </a:p>
          <a:p>
            <a:pPr>
              <a:buFontTx/>
              <a:buChar char="-"/>
            </a:pPr>
            <a:r>
              <a:rPr lang="en-US" sz="2400" dirty="0">
                <a:latin typeface="Lato Semibold" panose="020F0502020204030203" pitchFamily="34" charset="0"/>
                <a:ea typeface="Lato Semibold" panose="020F0502020204030203" pitchFamily="34" charset="0"/>
                <a:cs typeface="Lato Semibold" panose="020F0502020204030203" pitchFamily="34" charset="0"/>
              </a:rPr>
              <a:t>Statistics are by school</a:t>
            </a:r>
          </a:p>
          <a:p>
            <a:pPr>
              <a:buFontTx/>
              <a:buChar char="-"/>
            </a:pPr>
            <a:r>
              <a:rPr lang="en-US" sz="2400" dirty="0">
                <a:latin typeface="Lato Semibold" panose="020F0502020204030203" pitchFamily="34" charset="0"/>
                <a:ea typeface="Lato Semibold" panose="020F0502020204030203" pitchFamily="34" charset="0"/>
                <a:cs typeface="Lato Semibold" panose="020F0502020204030203" pitchFamily="34" charset="0"/>
              </a:rPr>
              <a:t>Statistics include</a:t>
            </a:r>
          </a:p>
          <a:p>
            <a:pPr lvl="1">
              <a:buFontTx/>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Number of tests scheduled</a:t>
            </a:r>
          </a:p>
          <a:p>
            <a:pPr lvl="1">
              <a:buFontTx/>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Number of tests in progress</a:t>
            </a:r>
          </a:p>
          <a:p>
            <a:pPr lvl="1">
              <a:buFontTx/>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Number of tests finished</a:t>
            </a:r>
          </a:p>
          <a:p>
            <a:pPr lvl="1">
              <a:buFontTx/>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Tests started by hour</a:t>
            </a:r>
          </a:p>
          <a:p>
            <a:pPr lvl="1">
              <a:buFontTx/>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Tests started by day</a:t>
            </a:r>
          </a:p>
          <a:p>
            <a:pPr lvl="1">
              <a:buFontTx/>
              <a:buChar char="-"/>
            </a:pPr>
            <a:r>
              <a:rPr lang="en-US" sz="2000" dirty="0">
                <a:latin typeface="Lato Semibold" panose="020F0502020204030203" pitchFamily="34" charset="0"/>
                <a:ea typeface="Lato Semibold" panose="020F0502020204030203" pitchFamily="34" charset="0"/>
                <a:cs typeface="Lato Semibold" panose="020F0502020204030203" pitchFamily="34" charset="0"/>
              </a:rPr>
              <a:t>Operating systems used by testers</a:t>
            </a:r>
          </a:p>
          <a:p>
            <a:pPr lvl="1">
              <a:buFontTx/>
              <a:buChar char="-"/>
            </a:pPr>
            <a:endParaRPr lang="en-US" sz="2000" dirty="0">
              <a:latin typeface="Lato Semibold" panose="020F0502020204030203" pitchFamily="34" charset="0"/>
              <a:ea typeface="Lato Semibold" panose="020F0502020204030203" pitchFamily="34" charset="0"/>
              <a:cs typeface="Lato Semibold" panose="020F0502020204030203" pitchFamily="34" charset="0"/>
            </a:endParaRPr>
          </a:p>
          <a:p>
            <a:pPr>
              <a:buFontTx/>
              <a:buChar char="-"/>
            </a:pPr>
            <a:endParaRPr lang="en-US" sz="2400" dirty="0">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4" name="Picture 3">
            <a:extLst>
              <a:ext uri="{FF2B5EF4-FFF2-40B4-BE49-F238E27FC236}">
                <a16:creationId xmlns:a16="http://schemas.microsoft.com/office/drawing/2014/main" id="{DEA5079C-D43F-412F-BBB9-1C53B70DACAC}"/>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3569055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0FF9-75D2-4432-94D3-4D0635DFDD21}"/>
              </a:ext>
            </a:extLst>
          </p:cNvPr>
          <p:cNvSpPr>
            <a:spLocks noGrp="1"/>
          </p:cNvSpPr>
          <p:nvPr>
            <p:ph type="title"/>
          </p:nvPr>
        </p:nvSpPr>
        <p:spPr/>
        <p:txBody>
          <a:bodyPr/>
          <a:lstStyle/>
          <a:p>
            <a:r>
              <a:rPr lang="en-US" dirty="0"/>
              <a:t>Materials Management</a:t>
            </a:r>
          </a:p>
        </p:txBody>
      </p:sp>
      <p:sp>
        <p:nvSpPr>
          <p:cNvPr id="3" name="Content Placeholder 2">
            <a:extLst>
              <a:ext uri="{FF2B5EF4-FFF2-40B4-BE49-F238E27FC236}">
                <a16:creationId xmlns:a16="http://schemas.microsoft.com/office/drawing/2014/main" id="{CE32DB34-2266-4D54-934D-D01AFBE188B4}"/>
              </a:ext>
            </a:extLst>
          </p:cNvPr>
          <p:cNvSpPr>
            <a:spLocks noGrp="1"/>
          </p:cNvSpPr>
          <p:nvPr>
            <p:ph idx="1"/>
          </p:nvPr>
        </p:nvSpPr>
        <p:spPr/>
        <p:txBody>
          <a:bodyPr>
            <a:normAutofit/>
          </a:bodyPr>
          <a:lstStyle/>
          <a:p>
            <a:pPr>
              <a:buFont typeface="Wingdings" panose="05000000000000000000" pitchFamily="2" charset="2"/>
              <a:buChar char="§"/>
            </a:pPr>
            <a:r>
              <a:rPr lang="en-US" sz="2400" dirty="0">
                <a:latin typeface="Lato Semibold" panose="020F0502020204030203" pitchFamily="34" charset="0"/>
                <a:ea typeface="Lato Semibold" panose="020F0502020204030203" pitchFamily="34" charset="0"/>
                <a:cs typeface="Lato Semibold" panose="020F0502020204030203" pitchFamily="34" charset="0"/>
              </a:rPr>
              <a:t>Order additional paper test materials from Cognia</a:t>
            </a:r>
          </a:p>
          <a:p>
            <a:pPr>
              <a:buFont typeface="Wingdings" panose="05000000000000000000" pitchFamily="2" charset="2"/>
              <a:buChar char="§"/>
            </a:pPr>
            <a:r>
              <a:rPr lang="en-US" sz="2400" dirty="0">
                <a:latin typeface="Lato Semibold" panose="020F0502020204030203" pitchFamily="34" charset="0"/>
                <a:ea typeface="Lato Semibold" panose="020F0502020204030203" pitchFamily="34" charset="0"/>
                <a:cs typeface="Lato Semibold" panose="020F0502020204030203" pitchFamily="34" charset="0"/>
              </a:rPr>
              <a:t>Access to this menu and training on how to use it will be released later when the additional materials window opens on February 26, 2024 </a:t>
            </a:r>
          </a:p>
        </p:txBody>
      </p:sp>
      <p:pic>
        <p:nvPicPr>
          <p:cNvPr id="4" name="Picture 3">
            <a:extLst>
              <a:ext uri="{FF2B5EF4-FFF2-40B4-BE49-F238E27FC236}">
                <a16:creationId xmlns:a16="http://schemas.microsoft.com/office/drawing/2014/main" id="{73324C4D-9305-433B-A6A4-E77887E03A27}"/>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1285059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BIE Science Assessment </a:t>
            </a:r>
          </a:p>
        </p:txBody>
      </p:sp>
      <p:sp>
        <p:nvSpPr>
          <p:cNvPr id="8" name="Text Placeholder 9">
            <a:extLst>
              <a:ext uri="{FF2B5EF4-FFF2-40B4-BE49-F238E27FC236}">
                <a16:creationId xmlns:a16="http://schemas.microsoft.com/office/drawing/2014/main" id="{AB4D0964-DEA0-4E81-B29E-9FE8227AD6E5}"/>
              </a:ext>
            </a:extLst>
          </p:cNvPr>
          <p:cNvSpPr txBox="1">
            <a:spLocks/>
          </p:cNvSpPr>
          <p:nvPr/>
        </p:nvSpPr>
        <p:spPr>
          <a:xfrm>
            <a:off x="3609416" y="1060833"/>
            <a:ext cx="4973167" cy="1579109"/>
          </a:xfrm>
          <a:prstGeom prst="rect">
            <a:avLst/>
          </a:prstGeom>
        </p:spPr>
        <p:txBody>
          <a:bodyPr vert="horz" lIns="0" tIns="45720" rIns="0" bIns="45720" rtlCol="0">
            <a:noAutofit/>
          </a:bodyPr>
          <a:lstStyle>
            <a:lvl1pPr marL="0" indent="0" algn="l" defTabSz="457200" rtl="0" eaLnBrk="1" latinLnBrk="0" hangingPunct="1">
              <a:spcBef>
                <a:spcPct val="20000"/>
              </a:spcBef>
              <a:buClr>
                <a:srgbClr val="F0B310"/>
              </a:buClr>
              <a:buFont typeface="Wingdings" charset="2"/>
              <a:buNone/>
              <a:defRPr sz="1800" b="0" i="0" kern="120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3200" dirty="0">
                <a:solidFill>
                  <a:schemeClr val="tx1"/>
                </a:solidFill>
                <a:latin typeface="Arial" panose="020B0604020202020204" pitchFamily="34" charset="0"/>
                <a:cs typeface="Arial" panose="020B0604020202020204" pitchFamily="34" charset="0"/>
              </a:rPr>
              <a:t>BIE Science Assessment Student Test Interface: </a:t>
            </a:r>
          </a:p>
          <a:p>
            <a:pPr algn="ctr">
              <a:defRPr/>
            </a:pPr>
            <a:r>
              <a:rPr lang="en-US" sz="2000" dirty="0">
                <a:solidFill>
                  <a:schemeClr val="tx1"/>
                </a:solidFill>
                <a:latin typeface="Arial" panose="020B0604020202020204" pitchFamily="34" charset="0"/>
                <a:cs typeface="Arial" panose="020B0604020202020204" pitchFamily="34" charset="0"/>
              </a:rPr>
              <a:t>Student Test Delivery System</a:t>
            </a:r>
          </a:p>
        </p:txBody>
      </p:sp>
      <p:pic>
        <p:nvPicPr>
          <p:cNvPr id="11" name="Picture 10">
            <a:extLst>
              <a:ext uri="{FF2B5EF4-FFF2-40B4-BE49-F238E27FC236}">
                <a16:creationId xmlns:a16="http://schemas.microsoft.com/office/drawing/2014/main" id="{12AB029F-B7CE-4BF8-9010-A2EA38962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319" y="1060833"/>
            <a:ext cx="660097" cy="660097"/>
          </a:xfrm>
          <a:prstGeom prst="rect">
            <a:avLst/>
          </a:prstGeom>
          <a:effectLst>
            <a:outerShdw blurRad="50800" dist="38100" dir="5400000" algn="t" rotWithShape="0">
              <a:prstClr val="black">
                <a:alpha val="40000"/>
              </a:prstClr>
            </a:outerShdw>
          </a:effectLst>
        </p:spPr>
      </p:pic>
      <p:pic>
        <p:nvPicPr>
          <p:cNvPr id="14" name="Content Placeholder 11">
            <a:extLst>
              <a:ext uri="{FF2B5EF4-FFF2-40B4-BE49-F238E27FC236}">
                <a16:creationId xmlns:a16="http://schemas.microsoft.com/office/drawing/2014/main" id="{48412875-83FE-4CDC-803C-4FBD4D505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319" y="2752321"/>
            <a:ext cx="3679359" cy="2436949"/>
          </a:xfrm>
          <a:prstGeom prst="rect">
            <a:avLst/>
          </a:prstGeom>
        </p:spPr>
      </p:pic>
    </p:spTree>
    <p:extLst>
      <p:ext uri="{BB962C8B-B14F-4D97-AF65-F5344CB8AC3E}">
        <p14:creationId xmlns:p14="http://schemas.microsoft.com/office/powerpoint/2010/main" val="425388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912A90DF-6069-DF87-EF28-E0A9CBEDA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2" y="42776"/>
            <a:ext cx="1992619" cy="1806457"/>
          </a:xfrm>
          <a:prstGeom prst="rect">
            <a:avLst/>
          </a:prstGeom>
        </p:spPr>
      </p:pic>
      <p:sp>
        <p:nvSpPr>
          <p:cNvPr id="2" name="Title 1">
            <a:extLst>
              <a:ext uri="{FF2B5EF4-FFF2-40B4-BE49-F238E27FC236}">
                <a16:creationId xmlns:a16="http://schemas.microsoft.com/office/drawing/2014/main" id="{007CFD0A-264A-4DB6-935E-AFD077A3DAFD}"/>
              </a:ext>
            </a:extLst>
          </p:cNvPr>
          <p:cNvSpPr>
            <a:spLocks noGrp="1"/>
          </p:cNvSpPr>
          <p:nvPr>
            <p:ph type="ctrTitle"/>
          </p:nvPr>
        </p:nvSpPr>
        <p:spPr>
          <a:xfrm>
            <a:off x="1524000" y="1600813"/>
            <a:ext cx="9144000" cy="2387600"/>
          </a:xfrm>
        </p:spPr>
        <p:txBody>
          <a:bodyPr>
            <a:noAutofit/>
          </a:bodyPr>
          <a:lstStyle/>
          <a:p>
            <a:r>
              <a:rPr lang="en-US" sz="4400" dirty="0">
                <a:latin typeface="Arial" panose="020B0604020202020204" pitchFamily="34" charset="0"/>
                <a:cs typeface="Arial" panose="020B0604020202020204" pitchFamily="34" charset="0"/>
              </a:rPr>
              <a:t>Bureau of Indian Education Science Assessment </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3600" b="0" dirty="0">
                <a:latin typeface="Arial" panose="020B0604020202020204" pitchFamily="34" charset="0"/>
                <a:cs typeface="Arial" panose="020B0604020202020204" pitchFamily="34" charset="0"/>
              </a:rPr>
              <a:t>Spring 2024 Portal Training</a:t>
            </a:r>
          </a:p>
        </p:txBody>
      </p:sp>
    </p:spTree>
    <p:extLst>
      <p:ext uri="{BB962C8B-B14F-4D97-AF65-F5344CB8AC3E}">
        <p14:creationId xmlns:p14="http://schemas.microsoft.com/office/powerpoint/2010/main" val="4234772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2DE-06E7-4449-A1FB-07FC65D4F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Universal Tools </a:t>
            </a:r>
          </a:p>
        </p:txBody>
      </p:sp>
      <p:graphicFrame>
        <p:nvGraphicFramePr>
          <p:cNvPr id="5" name="Table 5">
            <a:extLst>
              <a:ext uri="{FF2B5EF4-FFF2-40B4-BE49-F238E27FC236}">
                <a16:creationId xmlns:a16="http://schemas.microsoft.com/office/drawing/2014/main" id="{B336FFA0-4D68-49A9-B847-19DA5F3ED6FE}"/>
              </a:ext>
            </a:extLst>
          </p:cNvPr>
          <p:cNvGraphicFramePr>
            <a:graphicFrameLocks noGrp="1"/>
          </p:cNvGraphicFramePr>
          <p:nvPr>
            <p:ph idx="1"/>
            <p:extLst>
              <p:ext uri="{D42A27DB-BD31-4B8C-83A1-F6EECF244321}">
                <p14:modId xmlns:p14="http://schemas.microsoft.com/office/powerpoint/2010/main" val="2446880037"/>
              </p:ext>
            </p:extLst>
          </p:nvPr>
        </p:nvGraphicFramePr>
        <p:xfrm>
          <a:off x="838200" y="1035050"/>
          <a:ext cx="10515600" cy="5003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8946810"/>
                    </a:ext>
                  </a:extLst>
                </a:gridCol>
                <a:gridCol w="5257800">
                  <a:extLst>
                    <a:ext uri="{9D8B030D-6E8A-4147-A177-3AD203B41FA5}">
                      <a16:colId xmlns:a16="http://schemas.microsoft.com/office/drawing/2014/main" val="1845711387"/>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Name </a:t>
                      </a:r>
                    </a:p>
                  </a:txBody>
                  <a:tcPr/>
                </a:tc>
                <a:tc>
                  <a:txBody>
                    <a:bodyPr/>
                    <a:lstStyle/>
                    <a:p>
                      <a:r>
                        <a:rPr lang="en-US">
                          <a:latin typeface="Arial" panose="020B0604020202020204" pitchFamily="34" charset="0"/>
                          <a:ea typeface="Lato Semibold" panose="020F0502020204030203" pitchFamily="34" charset="0"/>
                          <a:cs typeface="Arial" panose="020B0604020202020204" pitchFamily="34" charset="0"/>
                        </a:rPr>
                        <a:t>Tool Icon</a:t>
                      </a:r>
                    </a:p>
                  </a:txBody>
                  <a:tcPr/>
                </a:tc>
                <a:extLst>
                  <a:ext uri="{0D108BD9-81ED-4DB2-BD59-A6C34878D82A}">
                    <a16:rowId xmlns:a16="http://schemas.microsoft.com/office/drawing/2014/main" val="2711073003"/>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Sketch Tool  </a:t>
                      </a:r>
                    </a:p>
                    <a:p>
                      <a:r>
                        <a:rPr lang="en-US" sz="1400" dirty="0">
                          <a:latin typeface="Arial" panose="020B0604020202020204" pitchFamily="34" charset="0"/>
                          <a:ea typeface="Lato Semibold" panose="020F0502020204030203" pitchFamily="34" charset="0"/>
                          <a:cs typeface="Arial" panose="020B0604020202020204" pitchFamily="34" charset="0"/>
                        </a:rPr>
                        <a:t>(not available for constructed response items)</a:t>
                      </a:r>
                      <a:br>
                        <a:rPr lang="en-US" sz="1400" dirty="0">
                          <a:latin typeface="Arial" panose="020B0604020202020204" pitchFamily="34" charset="0"/>
                          <a:ea typeface="Lato Semibold" panose="020F0502020204030203" pitchFamily="34" charset="0"/>
                          <a:cs typeface="Arial" panose="020B0604020202020204" pitchFamily="34" charset="0"/>
                        </a:rPr>
                      </a:br>
                      <a:endParaRPr lang="en-US" sz="1400"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06961909"/>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Text Highlighter</a:t>
                      </a: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040682754"/>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Note Pad</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869536957"/>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Line Reader</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141781214"/>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Answer Eliminator</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449871938"/>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Reference Sheet </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312569492"/>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Pop-up Glossary</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6626146"/>
                  </a:ext>
                </a:extLst>
              </a:tr>
            </a:tbl>
          </a:graphicData>
        </a:graphic>
      </p:graphicFrame>
      <p:pic>
        <p:nvPicPr>
          <p:cNvPr id="4" name="Picture 3">
            <a:extLst>
              <a:ext uri="{FF2B5EF4-FFF2-40B4-BE49-F238E27FC236}">
                <a16:creationId xmlns:a16="http://schemas.microsoft.com/office/drawing/2014/main" id="{42C13796-5117-45C9-B923-82B9863722A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6" name="Picture 5">
            <a:extLst>
              <a:ext uri="{FF2B5EF4-FFF2-40B4-BE49-F238E27FC236}">
                <a16:creationId xmlns:a16="http://schemas.microsoft.com/office/drawing/2014/main" id="{00DEE9FB-0064-491E-AC1D-05696B641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77" y="1557128"/>
            <a:ext cx="647966" cy="531846"/>
          </a:xfrm>
          <a:prstGeom prst="rect">
            <a:avLst/>
          </a:prstGeom>
        </p:spPr>
      </p:pic>
      <p:pic>
        <p:nvPicPr>
          <p:cNvPr id="7" name="Picture 6">
            <a:extLst>
              <a:ext uri="{FF2B5EF4-FFF2-40B4-BE49-F238E27FC236}">
                <a16:creationId xmlns:a16="http://schemas.microsoft.com/office/drawing/2014/main" id="{1DD5D2B3-10CE-4A4A-8AD3-4A632F0AC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1817" y="1565749"/>
            <a:ext cx="1591511" cy="526065"/>
          </a:xfrm>
          <a:prstGeom prst="rect">
            <a:avLst/>
          </a:prstGeom>
        </p:spPr>
      </p:pic>
      <p:pic>
        <p:nvPicPr>
          <p:cNvPr id="8" name="Picture 7">
            <a:extLst>
              <a:ext uri="{FF2B5EF4-FFF2-40B4-BE49-F238E27FC236}">
                <a16:creationId xmlns:a16="http://schemas.microsoft.com/office/drawing/2014/main" id="{71149112-DD87-4EAB-B917-279198231E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277" y="2226722"/>
            <a:ext cx="655866" cy="571447"/>
          </a:xfrm>
          <a:prstGeom prst="rect">
            <a:avLst/>
          </a:prstGeom>
        </p:spPr>
      </p:pic>
      <p:pic>
        <p:nvPicPr>
          <p:cNvPr id="9" name="Picture 8">
            <a:extLst>
              <a:ext uri="{FF2B5EF4-FFF2-40B4-BE49-F238E27FC236}">
                <a16:creationId xmlns:a16="http://schemas.microsoft.com/office/drawing/2014/main" id="{8114FCF1-475A-477C-AD97-41FE1F51D5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9781" y="2226722"/>
            <a:ext cx="1455896" cy="571097"/>
          </a:xfrm>
          <a:prstGeom prst="rect">
            <a:avLst/>
          </a:prstGeom>
        </p:spPr>
      </p:pic>
      <p:pic>
        <p:nvPicPr>
          <p:cNvPr id="10" name="Picture 9">
            <a:extLst>
              <a:ext uri="{FF2B5EF4-FFF2-40B4-BE49-F238E27FC236}">
                <a16:creationId xmlns:a16="http://schemas.microsoft.com/office/drawing/2014/main" id="{E1F441E4-5576-4B66-BBB3-B122A099E4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6002" y="2880349"/>
            <a:ext cx="574516" cy="580971"/>
          </a:xfrm>
          <a:prstGeom prst="rect">
            <a:avLst/>
          </a:prstGeom>
        </p:spPr>
      </p:pic>
      <p:pic>
        <p:nvPicPr>
          <p:cNvPr id="11" name="Picture 10">
            <a:extLst>
              <a:ext uri="{FF2B5EF4-FFF2-40B4-BE49-F238E27FC236}">
                <a16:creationId xmlns:a16="http://schemas.microsoft.com/office/drawing/2014/main" id="{5AFCD553-3972-4659-8068-2321BFCF05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1377" y="3503207"/>
            <a:ext cx="689385" cy="566021"/>
          </a:xfrm>
          <a:prstGeom prst="rect">
            <a:avLst/>
          </a:prstGeom>
        </p:spPr>
      </p:pic>
      <p:pic>
        <p:nvPicPr>
          <p:cNvPr id="13" name="Picture 12">
            <a:extLst>
              <a:ext uri="{FF2B5EF4-FFF2-40B4-BE49-F238E27FC236}">
                <a16:creationId xmlns:a16="http://schemas.microsoft.com/office/drawing/2014/main" id="{9170A476-FF1E-435E-B1AA-BB9C9E41D408}"/>
              </a:ext>
            </a:extLst>
          </p:cNvPr>
          <p:cNvPicPr>
            <a:picLocks noChangeAspect="1"/>
          </p:cNvPicPr>
          <p:nvPr/>
        </p:nvPicPr>
        <p:blipFill>
          <a:blip r:embed="rId9"/>
          <a:stretch>
            <a:fillRect/>
          </a:stretch>
        </p:blipFill>
        <p:spPr>
          <a:xfrm>
            <a:off x="6296334" y="4166358"/>
            <a:ext cx="650909" cy="529705"/>
          </a:xfrm>
          <a:prstGeom prst="rect">
            <a:avLst/>
          </a:prstGeom>
        </p:spPr>
      </p:pic>
      <p:pic>
        <p:nvPicPr>
          <p:cNvPr id="15" name="Picture 14">
            <a:extLst>
              <a:ext uri="{FF2B5EF4-FFF2-40B4-BE49-F238E27FC236}">
                <a16:creationId xmlns:a16="http://schemas.microsoft.com/office/drawing/2014/main" id="{BAD3BFBC-7E31-4119-A2CF-D3F4ADE3CE4F}"/>
              </a:ext>
            </a:extLst>
          </p:cNvPr>
          <p:cNvPicPr>
            <a:picLocks noChangeAspect="1"/>
          </p:cNvPicPr>
          <p:nvPr/>
        </p:nvPicPr>
        <p:blipFill>
          <a:blip r:embed="rId10"/>
          <a:stretch>
            <a:fillRect/>
          </a:stretch>
        </p:blipFill>
        <p:spPr>
          <a:xfrm>
            <a:off x="6336002" y="4793193"/>
            <a:ext cx="557314" cy="566022"/>
          </a:xfrm>
          <a:prstGeom prst="rect">
            <a:avLst/>
          </a:prstGeom>
        </p:spPr>
      </p:pic>
      <p:pic>
        <p:nvPicPr>
          <p:cNvPr id="17" name="Picture 16">
            <a:extLst>
              <a:ext uri="{FF2B5EF4-FFF2-40B4-BE49-F238E27FC236}">
                <a16:creationId xmlns:a16="http://schemas.microsoft.com/office/drawing/2014/main" id="{5596B0FE-6329-45ED-843F-FA1FAD7114AC}"/>
              </a:ext>
            </a:extLst>
          </p:cNvPr>
          <p:cNvPicPr>
            <a:picLocks noChangeAspect="1"/>
          </p:cNvPicPr>
          <p:nvPr/>
        </p:nvPicPr>
        <p:blipFill>
          <a:blip r:embed="rId11"/>
          <a:stretch>
            <a:fillRect/>
          </a:stretch>
        </p:blipFill>
        <p:spPr>
          <a:xfrm>
            <a:off x="6947243" y="4850175"/>
            <a:ext cx="1114229" cy="452058"/>
          </a:xfrm>
          <a:prstGeom prst="rect">
            <a:avLst/>
          </a:prstGeom>
        </p:spPr>
      </p:pic>
      <p:pic>
        <p:nvPicPr>
          <p:cNvPr id="18" name="Picture 17">
            <a:extLst>
              <a:ext uri="{FF2B5EF4-FFF2-40B4-BE49-F238E27FC236}">
                <a16:creationId xmlns:a16="http://schemas.microsoft.com/office/drawing/2014/main" id="{1E341276-D451-4C2A-8022-1CD68EB0C3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04392" y="5520498"/>
            <a:ext cx="1352739" cy="381053"/>
          </a:xfrm>
          <a:prstGeom prst="rect">
            <a:avLst/>
          </a:prstGeom>
        </p:spPr>
      </p:pic>
    </p:spTree>
    <p:extLst>
      <p:ext uri="{BB962C8B-B14F-4D97-AF65-F5344CB8AC3E}">
        <p14:creationId xmlns:p14="http://schemas.microsoft.com/office/powerpoint/2010/main" val="468391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2DE-06E7-4449-A1FB-07FC65D4F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Universal Tools </a:t>
            </a:r>
          </a:p>
        </p:txBody>
      </p:sp>
      <p:pic>
        <p:nvPicPr>
          <p:cNvPr id="4" name="Picture 3">
            <a:extLst>
              <a:ext uri="{FF2B5EF4-FFF2-40B4-BE49-F238E27FC236}">
                <a16:creationId xmlns:a16="http://schemas.microsoft.com/office/drawing/2014/main" id="{42C13796-5117-45C9-B923-82B9863722A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7" name="Table 5">
            <a:extLst>
              <a:ext uri="{FF2B5EF4-FFF2-40B4-BE49-F238E27FC236}">
                <a16:creationId xmlns:a16="http://schemas.microsoft.com/office/drawing/2014/main" id="{2F3F72F4-5546-420C-B94E-DF3D2CFD47B2}"/>
              </a:ext>
            </a:extLst>
          </p:cNvPr>
          <p:cNvGraphicFramePr>
            <a:graphicFrameLocks noGrp="1"/>
          </p:cNvGraphicFramePr>
          <p:nvPr>
            <p:ph idx="1"/>
            <p:extLst>
              <p:ext uri="{D42A27DB-BD31-4B8C-83A1-F6EECF244321}">
                <p14:modId xmlns:p14="http://schemas.microsoft.com/office/powerpoint/2010/main" val="2666246715"/>
              </p:ext>
            </p:extLst>
          </p:nvPr>
        </p:nvGraphicFramePr>
        <p:xfrm>
          <a:off x="838200" y="1035050"/>
          <a:ext cx="10515600" cy="42113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8946810"/>
                    </a:ext>
                  </a:extLst>
                </a:gridCol>
                <a:gridCol w="5257800">
                  <a:extLst>
                    <a:ext uri="{9D8B030D-6E8A-4147-A177-3AD203B41FA5}">
                      <a16:colId xmlns:a16="http://schemas.microsoft.com/office/drawing/2014/main" val="1845711387"/>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Name </a:t>
                      </a:r>
                    </a:p>
                  </a:txBody>
                  <a:tcPr/>
                </a:tc>
                <a:tc>
                  <a:txBody>
                    <a:bodyPr/>
                    <a:lstStyle/>
                    <a:p>
                      <a:r>
                        <a:rPr lang="en-US">
                          <a:latin typeface="Arial" panose="020B0604020202020204" pitchFamily="34" charset="0"/>
                          <a:ea typeface="Lato Semibold" panose="020F0502020204030203" pitchFamily="34" charset="0"/>
                          <a:cs typeface="Arial" panose="020B0604020202020204" pitchFamily="34" charset="0"/>
                        </a:rPr>
                        <a:t>Tool Icon</a:t>
                      </a:r>
                    </a:p>
                  </a:txBody>
                  <a:tcPr/>
                </a:tc>
                <a:extLst>
                  <a:ext uri="{0D108BD9-81ED-4DB2-BD59-A6C34878D82A}">
                    <a16:rowId xmlns:a16="http://schemas.microsoft.com/office/drawing/2014/main" val="2711073003"/>
                  </a:ext>
                </a:extLst>
              </a:tr>
              <a:tr h="370840">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Zoom View (magnifier)</a:t>
                      </a:r>
                    </a:p>
                    <a:p>
                      <a:endParaRPr lang="en-US" sz="1800"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06961909"/>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Bookmark </a:t>
                      </a: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040682754"/>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Expand Passage </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869536957"/>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Answer Masking </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141781214"/>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Custom Masking</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449871938"/>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Reverse Contrast </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312569492"/>
                  </a:ext>
                </a:extLst>
              </a:tr>
            </a:tbl>
          </a:graphicData>
        </a:graphic>
      </p:graphicFrame>
      <p:pic>
        <p:nvPicPr>
          <p:cNvPr id="8" name="Picture 7">
            <a:extLst>
              <a:ext uri="{FF2B5EF4-FFF2-40B4-BE49-F238E27FC236}">
                <a16:creationId xmlns:a16="http://schemas.microsoft.com/office/drawing/2014/main" id="{D713DFAD-D861-45E0-BE7E-C817D2769C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61605" y="1464203"/>
            <a:ext cx="2286000" cy="500380"/>
          </a:xfrm>
          <a:prstGeom prst="rect">
            <a:avLst/>
          </a:prstGeom>
          <a:noFill/>
          <a:ln>
            <a:noFill/>
          </a:ln>
        </p:spPr>
      </p:pic>
      <p:pic>
        <p:nvPicPr>
          <p:cNvPr id="10" name="Picture 9">
            <a:extLst>
              <a:ext uri="{FF2B5EF4-FFF2-40B4-BE49-F238E27FC236}">
                <a16:creationId xmlns:a16="http://schemas.microsoft.com/office/drawing/2014/main" id="{36DE5C92-1D2C-4751-8794-F5C1F9884BBB}"/>
              </a:ext>
            </a:extLst>
          </p:cNvPr>
          <p:cNvPicPr>
            <a:picLocks noChangeAspect="1"/>
          </p:cNvPicPr>
          <p:nvPr/>
        </p:nvPicPr>
        <p:blipFill>
          <a:blip r:embed="rId4"/>
          <a:stretch>
            <a:fillRect/>
          </a:stretch>
        </p:blipFill>
        <p:spPr>
          <a:xfrm>
            <a:off x="6261605" y="2121044"/>
            <a:ext cx="2380842" cy="500380"/>
          </a:xfrm>
          <a:prstGeom prst="rect">
            <a:avLst/>
          </a:prstGeom>
        </p:spPr>
      </p:pic>
      <p:pic>
        <p:nvPicPr>
          <p:cNvPr id="12" name="Picture 11">
            <a:extLst>
              <a:ext uri="{FF2B5EF4-FFF2-40B4-BE49-F238E27FC236}">
                <a16:creationId xmlns:a16="http://schemas.microsoft.com/office/drawing/2014/main" id="{0863A19E-8B3E-4D7A-9250-F1C47D6E5357}"/>
              </a:ext>
            </a:extLst>
          </p:cNvPr>
          <p:cNvPicPr>
            <a:picLocks noChangeAspect="1"/>
          </p:cNvPicPr>
          <p:nvPr/>
        </p:nvPicPr>
        <p:blipFill>
          <a:blip r:embed="rId5"/>
          <a:stretch>
            <a:fillRect/>
          </a:stretch>
        </p:blipFill>
        <p:spPr>
          <a:xfrm>
            <a:off x="6261605" y="2738948"/>
            <a:ext cx="2918609" cy="513459"/>
          </a:xfrm>
          <a:prstGeom prst="rect">
            <a:avLst/>
          </a:prstGeom>
        </p:spPr>
      </p:pic>
      <p:pic>
        <p:nvPicPr>
          <p:cNvPr id="13" name="Picture 12">
            <a:extLst>
              <a:ext uri="{FF2B5EF4-FFF2-40B4-BE49-F238E27FC236}">
                <a16:creationId xmlns:a16="http://schemas.microsoft.com/office/drawing/2014/main" id="{6FFB6C2B-8E8E-4741-A66C-484EC88405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1605" y="3369931"/>
            <a:ext cx="1995155" cy="549946"/>
          </a:xfrm>
          <a:prstGeom prst="rect">
            <a:avLst/>
          </a:prstGeom>
        </p:spPr>
      </p:pic>
      <p:pic>
        <p:nvPicPr>
          <p:cNvPr id="15" name="Picture 14">
            <a:extLst>
              <a:ext uri="{FF2B5EF4-FFF2-40B4-BE49-F238E27FC236}">
                <a16:creationId xmlns:a16="http://schemas.microsoft.com/office/drawing/2014/main" id="{2FC86723-3420-49D8-8A4D-05BBFEA587C7}"/>
              </a:ext>
            </a:extLst>
          </p:cNvPr>
          <p:cNvPicPr>
            <a:picLocks noChangeAspect="1"/>
          </p:cNvPicPr>
          <p:nvPr/>
        </p:nvPicPr>
        <p:blipFill>
          <a:blip r:embed="rId7"/>
          <a:stretch>
            <a:fillRect/>
          </a:stretch>
        </p:blipFill>
        <p:spPr>
          <a:xfrm>
            <a:off x="6261605" y="4025215"/>
            <a:ext cx="500512" cy="549946"/>
          </a:xfrm>
          <a:prstGeom prst="rect">
            <a:avLst/>
          </a:prstGeom>
        </p:spPr>
      </p:pic>
      <p:pic>
        <p:nvPicPr>
          <p:cNvPr id="17" name="Picture 16">
            <a:extLst>
              <a:ext uri="{FF2B5EF4-FFF2-40B4-BE49-F238E27FC236}">
                <a16:creationId xmlns:a16="http://schemas.microsoft.com/office/drawing/2014/main" id="{C7D311B4-B41F-4B48-95AE-B87848AD4A41}"/>
              </a:ext>
            </a:extLst>
          </p:cNvPr>
          <p:cNvPicPr>
            <a:picLocks noChangeAspect="1"/>
          </p:cNvPicPr>
          <p:nvPr/>
        </p:nvPicPr>
        <p:blipFill>
          <a:blip r:embed="rId8"/>
          <a:stretch>
            <a:fillRect/>
          </a:stretch>
        </p:blipFill>
        <p:spPr>
          <a:xfrm>
            <a:off x="6261605" y="4651075"/>
            <a:ext cx="599361" cy="557545"/>
          </a:xfrm>
          <a:prstGeom prst="rect">
            <a:avLst/>
          </a:prstGeom>
        </p:spPr>
      </p:pic>
    </p:spTree>
    <p:extLst>
      <p:ext uri="{BB962C8B-B14F-4D97-AF65-F5344CB8AC3E}">
        <p14:creationId xmlns:p14="http://schemas.microsoft.com/office/powerpoint/2010/main" val="1787712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2DE-06E7-4449-A1FB-07FC65D4F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Accessibility Features</a:t>
            </a:r>
          </a:p>
        </p:txBody>
      </p:sp>
      <p:sp>
        <p:nvSpPr>
          <p:cNvPr id="3" name="Content Placeholder 2">
            <a:extLst>
              <a:ext uri="{FF2B5EF4-FFF2-40B4-BE49-F238E27FC236}">
                <a16:creationId xmlns:a16="http://schemas.microsoft.com/office/drawing/2014/main" id="{2D8F4DE7-CE24-4325-A540-CEEB382E0CE2}"/>
              </a:ext>
            </a:extLst>
          </p:cNvPr>
          <p:cNvSpPr>
            <a:spLocks noGrp="1"/>
          </p:cNvSpPr>
          <p:nvPr>
            <p:ph idx="1"/>
          </p:nvPr>
        </p:nvSpPr>
        <p:spPr/>
        <p:txBody>
          <a:bodyPr>
            <a:normAutofit/>
          </a:bodyPr>
          <a:lstStyle/>
          <a:p>
            <a:pPr>
              <a:buFont typeface="Wingdings" panose="05000000000000000000" pitchFamily="2" charset="2"/>
              <a:buChar char="§"/>
            </a:pPr>
            <a:r>
              <a:rPr lang="en-US" sz="2400" dirty="0">
                <a:latin typeface="Arial" panose="020B0604020202020204" pitchFamily="34" charset="0"/>
                <a:ea typeface="Lato Semibold" panose="020F0502020204030203" pitchFamily="34" charset="0"/>
                <a:cs typeface="Arial" panose="020B0604020202020204" pitchFamily="34" charset="0"/>
              </a:rPr>
              <a:t>Must be pre-identified before testing, but student does not need a legal plan to have accessibility features assigned to them for testing</a:t>
            </a:r>
          </a:p>
        </p:txBody>
      </p:sp>
      <p:pic>
        <p:nvPicPr>
          <p:cNvPr id="4" name="Picture 3">
            <a:extLst>
              <a:ext uri="{FF2B5EF4-FFF2-40B4-BE49-F238E27FC236}">
                <a16:creationId xmlns:a16="http://schemas.microsoft.com/office/drawing/2014/main" id="{42C13796-5117-45C9-B923-82B9863722A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5" name="Table 5">
            <a:extLst>
              <a:ext uri="{FF2B5EF4-FFF2-40B4-BE49-F238E27FC236}">
                <a16:creationId xmlns:a16="http://schemas.microsoft.com/office/drawing/2014/main" id="{B2BF21E0-1463-4FDA-9130-635F974BBA70}"/>
              </a:ext>
            </a:extLst>
          </p:cNvPr>
          <p:cNvGraphicFramePr>
            <a:graphicFrameLocks/>
          </p:cNvGraphicFramePr>
          <p:nvPr>
            <p:extLst>
              <p:ext uri="{D42A27DB-BD31-4B8C-83A1-F6EECF244321}">
                <p14:modId xmlns:p14="http://schemas.microsoft.com/office/powerpoint/2010/main" val="2668636681"/>
              </p:ext>
            </p:extLst>
          </p:nvPr>
        </p:nvGraphicFramePr>
        <p:xfrm>
          <a:off x="838200" y="2081271"/>
          <a:ext cx="10515600" cy="1285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8946810"/>
                    </a:ext>
                  </a:extLst>
                </a:gridCol>
                <a:gridCol w="5257800">
                  <a:extLst>
                    <a:ext uri="{9D8B030D-6E8A-4147-A177-3AD203B41FA5}">
                      <a16:colId xmlns:a16="http://schemas.microsoft.com/office/drawing/2014/main" val="1845711387"/>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Name </a:t>
                      </a:r>
                    </a:p>
                  </a:txBody>
                  <a:tcPr/>
                </a:tc>
                <a:tc>
                  <a:txBody>
                    <a:bodyPr/>
                    <a:lstStyle/>
                    <a:p>
                      <a:r>
                        <a:rPr lang="en-US">
                          <a:latin typeface="Arial" panose="020B0604020202020204" pitchFamily="34" charset="0"/>
                          <a:ea typeface="Lato Semibold" panose="020F0502020204030203" pitchFamily="34" charset="0"/>
                          <a:cs typeface="Arial" panose="020B0604020202020204" pitchFamily="34" charset="0"/>
                        </a:rPr>
                        <a:t>Tool Icon</a:t>
                      </a:r>
                    </a:p>
                  </a:txBody>
                  <a:tcPr/>
                </a:tc>
                <a:extLst>
                  <a:ext uri="{0D108BD9-81ED-4DB2-BD59-A6C34878D82A}">
                    <a16:rowId xmlns:a16="http://schemas.microsoft.com/office/drawing/2014/main" val="2711073003"/>
                  </a:ext>
                </a:extLst>
              </a:tr>
              <a:tr h="370840">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Color Contrast </a:t>
                      </a:r>
                    </a:p>
                    <a:p>
                      <a:endParaRPr lang="en-US" sz="1800" dirty="0">
                        <a:latin typeface="Arial" panose="020B0604020202020204" pitchFamily="34" charset="0"/>
                        <a:ea typeface="Lato Semibold" panose="020F0502020204030203" pitchFamily="34" charset="0"/>
                        <a:cs typeface="Arial" panose="020B0604020202020204" pitchFamily="34" charset="0"/>
                      </a:endParaRPr>
                    </a:p>
                    <a:p>
                      <a:endParaRPr lang="en-US" sz="1800"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06961909"/>
                  </a:ext>
                </a:extLst>
              </a:tr>
            </a:tbl>
          </a:graphicData>
        </a:graphic>
      </p:graphicFrame>
      <p:pic>
        <p:nvPicPr>
          <p:cNvPr id="7" name="Picture 6">
            <a:extLst>
              <a:ext uri="{FF2B5EF4-FFF2-40B4-BE49-F238E27FC236}">
                <a16:creationId xmlns:a16="http://schemas.microsoft.com/office/drawing/2014/main" id="{0C3E0841-38B3-49F2-9607-F940B327E9F9}"/>
              </a:ext>
            </a:extLst>
          </p:cNvPr>
          <p:cNvPicPr>
            <a:picLocks noChangeAspect="1"/>
          </p:cNvPicPr>
          <p:nvPr/>
        </p:nvPicPr>
        <p:blipFill>
          <a:blip r:embed="rId3"/>
          <a:stretch>
            <a:fillRect/>
          </a:stretch>
        </p:blipFill>
        <p:spPr>
          <a:xfrm>
            <a:off x="6294353" y="2627063"/>
            <a:ext cx="549212" cy="536289"/>
          </a:xfrm>
          <a:prstGeom prst="rect">
            <a:avLst/>
          </a:prstGeom>
        </p:spPr>
      </p:pic>
    </p:spTree>
    <p:extLst>
      <p:ext uri="{BB962C8B-B14F-4D97-AF65-F5344CB8AC3E}">
        <p14:creationId xmlns:p14="http://schemas.microsoft.com/office/powerpoint/2010/main" val="3433306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2DE-06E7-4449-A1FB-07FC65D4F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Accommodations</a:t>
            </a:r>
          </a:p>
        </p:txBody>
      </p:sp>
      <p:sp>
        <p:nvSpPr>
          <p:cNvPr id="3" name="Content Placeholder 2">
            <a:extLst>
              <a:ext uri="{FF2B5EF4-FFF2-40B4-BE49-F238E27FC236}">
                <a16:creationId xmlns:a16="http://schemas.microsoft.com/office/drawing/2014/main" id="{2D8F4DE7-CE24-4325-A540-CEEB382E0CE2}"/>
              </a:ext>
            </a:extLst>
          </p:cNvPr>
          <p:cNvSpPr>
            <a:spLocks noGrp="1"/>
          </p:cNvSpPr>
          <p:nvPr>
            <p:ph idx="1"/>
          </p:nvPr>
        </p:nvSpPr>
        <p:spPr/>
        <p:txBody>
          <a:bodyPr>
            <a:normAutofit/>
          </a:bodyPr>
          <a:lstStyle/>
          <a:p>
            <a:pPr>
              <a:buFont typeface="Wingdings" panose="05000000000000000000" pitchFamily="2" charset="2"/>
              <a:buChar char="§"/>
            </a:pPr>
            <a:r>
              <a:rPr lang="en-US" sz="2400" dirty="0">
                <a:latin typeface="Arial" panose="020B0604020202020204" pitchFamily="34" charset="0"/>
                <a:ea typeface="Lato Semibold" panose="020F0502020204030203" pitchFamily="34" charset="0"/>
                <a:cs typeface="Arial" panose="020B0604020202020204" pitchFamily="34" charset="0"/>
              </a:rPr>
              <a:t>Must be pre-identified before testing and be apart of the students 504/IEP plan</a:t>
            </a:r>
          </a:p>
        </p:txBody>
      </p:sp>
      <p:pic>
        <p:nvPicPr>
          <p:cNvPr id="4" name="Picture 3">
            <a:extLst>
              <a:ext uri="{FF2B5EF4-FFF2-40B4-BE49-F238E27FC236}">
                <a16:creationId xmlns:a16="http://schemas.microsoft.com/office/drawing/2014/main" id="{42C13796-5117-45C9-B923-82B9863722A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5" name="Table 5">
            <a:extLst>
              <a:ext uri="{FF2B5EF4-FFF2-40B4-BE49-F238E27FC236}">
                <a16:creationId xmlns:a16="http://schemas.microsoft.com/office/drawing/2014/main" id="{B2BF21E0-1463-4FDA-9130-635F974BBA70}"/>
              </a:ext>
            </a:extLst>
          </p:cNvPr>
          <p:cNvGraphicFramePr>
            <a:graphicFrameLocks/>
          </p:cNvGraphicFramePr>
          <p:nvPr>
            <p:extLst>
              <p:ext uri="{D42A27DB-BD31-4B8C-83A1-F6EECF244321}">
                <p14:modId xmlns:p14="http://schemas.microsoft.com/office/powerpoint/2010/main" val="1665721115"/>
              </p:ext>
            </p:extLst>
          </p:nvPr>
        </p:nvGraphicFramePr>
        <p:xfrm>
          <a:off x="838200" y="1879252"/>
          <a:ext cx="10515600" cy="470868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8946810"/>
                    </a:ext>
                  </a:extLst>
                </a:gridCol>
                <a:gridCol w="5257800">
                  <a:extLst>
                    <a:ext uri="{9D8B030D-6E8A-4147-A177-3AD203B41FA5}">
                      <a16:colId xmlns:a16="http://schemas.microsoft.com/office/drawing/2014/main" val="1845711387"/>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Name </a:t>
                      </a:r>
                    </a:p>
                  </a:txBody>
                  <a:tcPr/>
                </a:tc>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Tool Icon</a:t>
                      </a:r>
                    </a:p>
                  </a:txBody>
                  <a:tcPr/>
                </a:tc>
                <a:extLst>
                  <a:ext uri="{0D108BD9-81ED-4DB2-BD59-A6C34878D82A}">
                    <a16:rowId xmlns:a16="http://schemas.microsoft.com/office/drawing/2014/main" val="2711073003"/>
                  </a:ext>
                </a:extLst>
              </a:tr>
              <a:tr h="588801">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Science Text-to-Speech English</a:t>
                      </a: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834706243"/>
                  </a:ext>
                </a:extLst>
              </a:tr>
              <a:tr h="403468">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Word Prediction (Embedded)</a:t>
                      </a:r>
                    </a:p>
                    <a:p>
                      <a:endParaRPr lang="en-US" sz="1800" dirty="0">
                        <a:latin typeface="Arial" panose="020B0604020202020204" pitchFamily="34" charset="0"/>
                        <a:ea typeface="Lato Semibold" panose="020F0502020204030203" pitchFamily="34" charset="0"/>
                        <a:cs typeface="Arial" panose="020B0604020202020204" pitchFamily="34" charset="0"/>
                      </a:endParaRPr>
                    </a:p>
                    <a:p>
                      <a:endParaRPr lang="en-US" sz="1800"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06961909"/>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Allow Accessibility Mode Testing</a:t>
                      </a: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040682754"/>
                  </a:ext>
                </a:extLst>
              </a:tr>
            </a:tbl>
          </a:graphicData>
        </a:graphic>
      </p:graphicFrame>
      <p:pic>
        <p:nvPicPr>
          <p:cNvPr id="11" name="Picture 10">
            <a:extLst>
              <a:ext uri="{FF2B5EF4-FFF2-40B4-BE49-F238E27FC236}">
                <a16:creationId xmlns:a16="http://schemas.microsoft.com/office/drawing/2014/main" id="{A9AE6EED-8213-49D1-94C1-08BED719E58F}"/>
              </a:ext>
            </a:extLst>
          </p:cNvPr>
          <p:cNvPicPr>
            <a:picLocks noChangeAspect="1"/>
          </p:cNvPicPr>
          <p:nvPr/>
        </p:nvPicPr>
        <p:blipFill>
          <a:blip r:embed="rId3"/>
          <a:stretch>
            <a:fillRect/>
          </a:stretch>
        </p:blipFill>
        <p:spPr>
          <a:xfrm>
            <a:off x="6160826" y="2927824"/>
            <a:ext cx="746825" cy="655377"/>
          </a:xfrm>
          <a:prstGeom prst="rect">
            <a:avLst/>
          </a:prstGeom>
        </p:spPr>
      </p:pic>
      <p:pic>
        <p:nvPicPr>
          <p:cNvPr id="13" name="Picture 12">
            <a:extLst>
              <a:ext uri="{FF2B5EF4-FFF2-40B4-BE49-F238E27FC236}">
                <a16:creationId xmlns:a16="http://schemas.microsoft.com/office/drawing/2014/main" id="{5BD9410E-80A4-450C-830F-F84DCCE8A2A5}"/>
              </a:ext>
            </a:extLst>
          </p:cNvPr>
          <p:cNvPicPr>
            <a:picLocks noChangeAspect="1"/>
          </p:cNvPicPr>
          <p:nvPr/>
        </p:nvPicPr>
        <p:blipFill>
          <a:blip r:embed="rId4"/>
          <a:stretch>
            <a:fillRect/>
          </a:stretch>
        </p:blipFill>
        <p:spPr>
          <a:xfrm>
            <a:off x="7104812" y="2939305"/>
            <a:ext cx="716342" cy="632515"/>
          </a:xfrm>
          <a:prstGeom prst="rect">
            <a:avLst/>
          </a:prstGeom>
        </p:spPr>
      </p:pic>
      <p:pic>
        <p:nvPicPr>
          <p:cNvPr id="15" name="Picture 14">
            <a:extLst>
              <a:ext uri="{FF2B5EF4-FFF2-40B4-BE49-F238E27FC236}">
                <a16:creationId xmlns:a16="http://schemas.microsoft.com/office/drawing/2014/main" id="{36E0C533-1E69-4647-9320-E4CBCBEA1814}"/>
              </a:ext>
            </a:extLst>
          </p:cNvPr>
          <p:cNvPicPr>
            <a:picLocks noChangeAspect="1"/>
          </p:cNvPicPr>
          <p:nvPr/>
        </p:nvPicPr>
        <p:blipFill>
          <a:blip r:embed="rId5"/>
          <a:stretch>
            <a:fillRect/>
          </a:stretch>
        </p:blipFill>
        <p:spPr>
          <a:xfrm>
            <a:off x="8018315" y="2939305"/>
            <a:ext cx="662997" cy="647756"/>
          </a:xfrm>
          <a:prstGeom prst="rect">
            <a:avLst/>
          </a:prstGeom>
        </p:spPr>
      </p:pic>
      <p:pic>
        <p:nvPicPr>
          <p:cNvPr id="18" name="Picture 17">
            <a:extLst>
              <a:ext uri="{FF2B5EF4-FFF2-40B4-BE49-F238E27FC236}">
                <a16:creationId xmlns:a16="http://schemas.microsoft.com/office/drawing/2014/main" id="{8FEEC5F4-3120-4739-9AE1-678463AC822B}"/>
              </a:ext>
            </a:extLst>
          </p:cNvPr>
          <p:cNvPicPr>
            <a:picLocks noChangeAspect="1"/>
          </p:cNvPicPr>
          <p:nvPr/>
        </p:nvPicPr>
        <p:blipFill>
          <a:blip r:embed="rId6"/>
          <a:stretch>
            <a:fillRect/>
          </a:stretch>
        </p:blipFill>
        <p:spPr>
          <a:xfrm>
            <a:off x="6182323" y="3825090"/>
            <a:ext cx="4912913" cy="2703194"/>
          </a:xfrm>
          <a:prstGeom prst="rect">
            <a:avLst/>
          </a:prstGeom>
        </p:spPr>
      </p:pic>
      <p:pic>
        <p:nvPicPr>
          <p:cNvPr id="6" name="Picture 5">
            <a:extLst>
              <a:ext uri="{FF2B5EF4-FFF2-40B4-BE49-F238E27FC236}">
                <a16:creationId xmlns:a16="http://schemas.microsoft.com/office/drawing/2014/main" id="{0B83F06C-A03B-2E62-FE30-BE304DB14A21}"/>
              </a:ext>
            </a:extLst>
          </p:cNvPr>
          <p:cNvPicPr>
            <a:picLocks noChangeAspect="1"/>
          </p:cNvPicPr>
          <p:nvPr/>
        </p:nvPicPr>
        <p:blipFill>
          <a:blip r:embed="rId7"/>
          <a:stretch>
            <a:fillRect/>
          </a:stretch>
        </p:blipFill>
        <p:spPr>
          <a:xfrm>
            <a:off x="6160826" y="2292629"/>
            <a:ext cx="4377974" cy="500727"/>
          </a:xfrm>
          <a:prstGeom prst="rect">
            <a:avLst/>
          </a:prstGeom>
        </p:spPr>
      </p:pic>
    </p:spTree>
    <p:extLst>
      <p:ext uri="{BB962C8B-B14F-4D97-AF65-F5344CB8AC3E}">
        <p14:creationId xmlns:p14="http://schemas.microsoft.com/office/powerpoint/2010/main" val="9580080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99D652-4CA8-0F29-EC7E-7581E0C072B7}"/>
              </a:ext>
            </a:extLst>
          </p:cNvPr>
          <p:cNvPicPr>
            <a:picLocks noChangeAspect="1"/>
          </p:cNvPicPr>
          <p:nvPr/>
        </p:nvPicPr>
        <p:blipFill>
          <a:blip r:embed="rId2"/>
          <a:stretch>
            <a:fillRect/>
          </a:stretch>
        </p:blipFill>
        <p:spPr>
          <a:xfrm>
            <a:off x="1625532" y="1916130"/>
            <a:ext cx="6451537" cy="4664467"/>
          </a:xfrm>
          <a:prstGeom prst="rect">
            <a:avLst/>
          </a:prstGeom>
        </p:spPr>
      </p:pic>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Logging in to a Test </a:t>
            </a:r>
          </a:p>
        </p:txBody>
      </p:sp>
      <p:sp>
        <p:nvSpPr>
          <p:cNvPr id="3" name="Content Placeholder 2">
            <a:extLst>
              <a:ext uri="{FF2B5EF4-FFF2-40B4-BE49-F238E27FC236}">
                <a16:creationId xmlns:a16="http://schemas.microsoft.com/office/drawing/2014/main" id="{86A0DB31-932A-4836-90BD-E513028321E0}"/>
              </a:ext>
            </a:extLst>
          </p:cNvPr>
          <p:cNvSpPr>
            <a:spLocks noGrp="1"/>
          </p:cNvSpPr>
          <p:nvPr>
            <p:ph idx="1"/>
          </p:nvPr>
        </p:nvSpPr>
        <p:spPr/>
        <p:txBody>
          <a:bodyPr>
            <a:normAutofit/>
          </a:bodyPr>
          <a:lstStyle/>
          <a:p>
            <a:pPr marL="514350" indent="-514350">
              <a:buFont typeface="+mj-lt"/>
              <a:buAutoNum type="arabicPeriod"/>
            </a:pPr>
            <a:r>
              <a:rPr lang="en-US" sz="2400" dirty="0">
                <a:latin typeface="Arial" panose="020B0604020202020204" pitchFamily="34" charset="0"/>
                <a:ea typeface="Lato Semibold" panose="020F0502020204030203" pitchFamily="34" charset="0"/>
                <a:cs typeface="Arial" panose="020B0604020202020204" pitchFamily="34" charset="0"/>
              </a:rPr>
              <a:t>Launch Kiosk</a:t>
            </a:r>
          </a:p>
          <a:p>
            <a:pPr marL="514350" indent="-514350">
              <a:buFont typeface="+mj-lt"/>
              <a:buAutoNum type="arabicPeriod"/>
            </a:pPr>
            <a:r>
              <a:rPr lang="en-US" sz="2400" dirty="0">
                <a:latin typeface="Arial" panose="020B0604020202020204" pitchFamily="34" charset="0"/>
                <a:ea typeface="Lato Semibold" panose="020F0502020204030203" pitchFamily="34" charset="0"/>
                <a:cs typeface="Arial" panose="020B0604020202020204" pitchFamily="34" charset="0"/>
              </a:rPr>
              <a:t>Login using the username and password from the student test ticket</a:t>
            </a:r>
          </a:p>
        </p:txBody>
      </p:sp>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
        <p:nvSpPr>
          <p:cNvPr id="12" name="Arrow: Left 11">
            <a:extLst>
              <a:ext uri="{FF2B5EF4-FFF2-40B4-BE49-F238E27FC236}">
                <a16:creationId xmlns:a16="http://schemas.microsoft.com/office/drawing/2014/main" id="{73064F2B-FDA9-443F-8FEA-1990506DCCBF}"/>
              </a:ext>
            </a:extLst>
          </p:cNvPr>
          <p:cNvSpPr/>
          <p:nvPr/>
        </p:nvSpPr>
        <p:spPr>
          <a:xfrm>
            <a:off x="6331927" y="3564631"/>
            <a:ext cx="1488332" cy="8419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41C56BB-ABEC-40B0-94F8-27CBD1D039FB}"/>
              </a:ext>
            </a:extLst>
          </p:cNvPr>
          <p:cNvPicPr>
            <a:picLocks noChangeAspect="1"/>
          </p:cNvPicPr>
          <p:nvPr/>
        </p:nvPicPr>
        <p:blipFill>
          <a:blip r:embed="rId4"/>
          <a:stretch>
            <a:fillRect/>
          </a:stretch>
        </p:blipFill>
        <p:spPr>
          <a:xfrm>
            <a:off x="8129179" y="3214993"/>
            <a:ext cx="2645960" cy="1690255"/>
          </a:xfrm>
          <a:prstGeom prst="rect">
            <a:avLst/>
          </a:prstGeom>
        </p:spPr>
      </p:pic>
    </p:spTree>
    <p:extLst>
      <p:ext uri="{BB962C8B-B14F-4D97-AF65-F5344CB8AC3E}">
        <p14:creationId xmlns:p14="http://schemas.microsoft.com/office/powerpoint/2010/main" val="356309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Logging in to a Test </a:t>
            </a:r>
          </a:p>
        </p:txBody>
      </p:sp>
      <p:pic>
        <p:nvPicPr>
          <p:cNvPr id="6" name="Content Placeholder 5">
            <a:extLst>
              <a:ext uri="{FF2B5EF4-FFF2-40B4-BE49-F238E27FC236}">
                <a16:creationId xmlns:a16="http://schemas.microsoft.com/office/drawing/2014/main" id="{CB3B01D3-573D-477B-A918-789094EB6A97}"/>
              </a:ext>
            </a:extLst>
          </p:cNvPr>
          <p:cNvPicPr>
            <a:picLocks noGrp="1" noChangeAspect="1"/>
          </p:cNvPicPr>
          <p:nvPr>
            <p:ph idx="1"/>
          </p:nvPr>
        </p:nvPicPr>
        <p:blipFill>
          <a:blip r:embed="rId2"/>
          <a:stretch>
            <a:fillRect/>
          </a:stretch>
        </p:blipFill>
        <p:spPr>
          <a:xfrm>
            <a:off x="361552" y="859953"/>
            <a:ext cx="7641382" cy="5677034"/>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8" name="Picture 7">
            <a:extLst>
              <a:ext uri="{FF2B5EF4-FFF2-40B4-BE49-F238E27FC236}">
                <a16:creationId xmlns:a16="http://schemas.microsoft.com/office/drawing/2014/main" id="{1447D2CC-0DB1-44DF-9B59-15A97CA93ED1}"/>
              </a:ext>
            </a:extLst>
          </p:cNvPr>
          <p:cNvPicPr>
            <a:picLocks noChangeAspect="1"/>
          </p:cNvPicPr>
          <p:nvPr/>
        </p:nvPicPr>
        <p:blipFill>
          <a:blip r:embed="rId4"/>
          <a:stretch>
            <a:fillRect/>
          </a:stretch>
        </p:blipFill>
        <p:spPr>
          <a:xfrm>
            <a:off x="3448225" y="1302737"/>
            <a:ext cx="6729636" cy="4999668"/>
          </a:xfrm>
          <a:prstGeom prst="rect">
            <a:avLst/>
          </a:prstGeom>
        </p:spPr>
      </p:pic>
      <p:pic>
        <p:nvPicPr>
          <p:cNvPr id="5" name="Picture 4">
            <a:extLst>
              <a:ext uri="{FF2B5EF4-FFF2-40B4-BE49-F238E27FC236}">
                <a16:creationId xmlns:a16="http://schemas.microsoft.com/office/drawing/2014/main" id="{E872F14C-176D-00D6-4C68-50288ADC02D5}"/>
              </a:ext>
            </a:extLst>
          </p:cNvPr>
          <p:cNvPicPr>
            <a:picLocks noChangeAspect="1"/>
          </p:cNvPicPr>
          <p:nvPr/>
        </p:nvPicPr>
        <p:blipFill>
          <a:blip r:embed="rId5"/>
          <a:stretch>
            <a:fillRect/>
          </a:stretch>
        </p:blipFill>
        <p:spPr>
          <a:xfrm>
            <a:off x="4939624" y="2160141"/>
            <a:ext cx="6977289" cy="2537717"/>
          </a:xfrm>
          <a:prstGeom prst="rect">
            <a:avLst/>
          </a:prstGeom>
        </p:spPr>
      </p:pic>
    </p:spTree>
    <p:extLst>
      <p:ext uri="{BB962C8B-B14F-4D97-AF65-F5344CB8AC3E}">
        <p14:creationId xmlns:p14="http://schemas.microsoft.com/office/powerpoint/2010/main" val="50017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Logging in to a Test </a:t>
            </a:r>
          </a:p>
        </p:txBody>
      </p:sp>
      <p:pic>
        <p:nvPicPr>
          <p:cNvPr id="6" name="Content Placeholder 5">
            <a:extLst>
              <a:ext uri="{FF2B5EF4-FFF2-40B4-BE49-F238E27FC236}">
                <a16:creationId xmlns:a16="http://schemas.microsoft.com/office/drawing/2014/main" id="{782A0630-06FB-4F23-B77E-13E614F7FDCA}"/>
              </a:ext>
            </a:extLst>
          </p:cNvPr>
          <p:cNvPicPr>
            <a:picLocks noGrp="1" noChangeAspect="1"/>
          </p:cNvPicPr>
          <p:nvPr>
            <p:ph idx="1"/>
          </p:nvPr>
        </p:nvPicPr>
        <p:blipFill>
          <a:blip r:embed="rId2"/>
          <a:stretch>
            <a:fillRect/>
          </a:stretch>
        </p:blipFill>
        <p:spPr>
          <a:xfrm>
            <a:off x="2268166" y="878606"/>
            <a:ext cx="7655668" cy="5687648"/>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727017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Logging in to a Test </a:t>
            </a:r>
          </a:p>
        </p:txBody>
      </p:sp>
      <p:pic>
        <p:nvPicPr>
          <p:cNvPr id="6" name="Content Placeholder 5">
            <a:extLst>
              <a:ext uri="{FF2B5EF4-FFF2-40B4-BE49-F238E27FC236}">
                <a16:creationId xmlns:a16="http://schemas.microsoft.com/office/drawing/2014/main" id="{64D8D330-2E53-4C9B-BB61-4AC6820D7EFA}"/>
              </a:ext>
            </a:extLst>
          </p:cNvPr>
          <p:cNvPicPr>
            <a:picLocks noGrp="1" noChangeAspect="1"/>
          </p:cNvPicPr>
          <p:nvPr>
            <p:ph idx="1"/>
          </p:nvPr>
        </p:nvPicPr>
        <p:blipFill>
          <a:blip r:embed="rId2"/>
          <a:stretch>
            <a:fillRect/>
          </a:stretch>
        </p:blipFill>
        <p:spPr>
          <a:xfrm>
            <a:off x="2321769" y="870135"/>
            <a:ext cx="7548461" cy="5668234"/>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33299978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Navigation </a:t>
            </a:r>
          </a:p>
        </p:txBody>
      </p:sp>
      <p:pic>
        <p:nvPicPr>
          <p:cNvPr id="6" name="Content Placeholder 5">
            <a:extLst>
              <a:ext uri="{FF2B5EF4-FFF2-40B4-BE49-F238E27FC236}">
                <a16:creationId xmlns:a16="http://schemas.microsoft.com/office/drawing/2014/main" id="{5393BB34-7D05-490B-918A-1595DDE60456}"/>
              </a:ext>
            </a:extLst>
          </p:cNvPr>
          <p:cNvPicPr>
            <a:picLocks noGrp="1" noChangeAspect="1"/>
          </p:cNvPicPr>
          <p:nvPr>
            <p:ph idx="1"/>
          </p:nvPr>
        </p:nvPicPr>
        <p:blipFill>
          <a:blip r:embed="rId2"/>
          <a:stretch>
            <a:fillRect/>
          </a:stretch>
        </p:blipFill>
        <p:spPr>
          <a:xfrm>
            <a:off x="1990928" y="823171"/>
            <a:ext cx="8210144" cy="5775197"/>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17912660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Navigation </a:t>
            </a:r>
          </a:p>
        </p:txBody>
      </p:sp>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10" name="Content Placeholder 9">
            <a:extLst>
              <a:ext uri="{FF2B5EF4-FFF2-40B4-BE49-F238E27FC236}">
                <a16:creationId xmlns:a16="http://schemas.microsoft.com/office/drawing/2014/main" id="{6C40D6CF-C85E-4A09-8DFF-2CAB1070523A}"/>
              </a:ext>
            </a:extLst>
          </p:cNvPr>
          <p:cNvPicPr>
            <a:picLocks noGrp="1" noChangeAspect="1"/>
          </p:cNvPicPr>
          <p:nvPr>
            <p:ph idx="1"/>
          </p:nvPr>
        </p:nvPicPr>
        <p:blipFill>
          <a:blip r:embed="rId3"/>
          <a:stretch>
            <a:fillRect/>
          </a:stretch>
        </p:blipFill>
        <p:spPr>
          <a:xfrm>
            <a:off x="2426173" y="826871"/>
            <a:ext cx="7534951" cy="5792837"/>
          </a:xfrm>
        </p:spPr>
      </p:pic>
      <p:pic>
        <p:nvPicPr>
          <p:cNvPr id="12" name="Picture 11">
            <a:extLst>
              <a:ext uri="{FF2B5EF4-FFF2-40B4-BE49-F238E27FC236}">
                <a16:creationId xmlns:a16="http://schemas.microsoft.com/office/drawing/2014/main" id="{24764C6A-CD8C-4630-A48C-876820686B67}"/>
              </a:ext>
            </a:extLst>
          </p:cNvPr>
          <p:cNvPicPr>
            <a:picLocks noChangeAspect="1"/>
          </p:cNvPicPr>
          <p:nvPr/>
        </p:nvPicPr>
        <p:blipFill>
          <a:blip r:embed="rId4"/>
          <a:stretch>
            <a:fillRect/>
          </a:stretch>
        </p:blipFill>
        <p:spPr>
          <a:xfrm>
            <a:off x="1781690" y="1206229"/>
            <a:ext cx="6506275" cy="5001995"/>
          </a:xfrm>
          <a:prstGeom prst="rect">
            <a:avLst/>
          </a:prstGeom>
        </p:spPr>
      </p:pic>
      <p:sp>
        <p:nvSpPr>
          <p:cNvPr id="13" name="Curved Right Arrow 13">
            <a:extLst>
              <a:ext uri="{FF2B5EF4-FFF2-40B4-BE49-F238E27FC236}">
                <a16:creationId xmlns:a16="http://schemas.microsoft.com/office/drawing/2014/main" id="{3A4DAB41-C9DA-4495-BB46-056EF03D6607}"/>
              </a:ext>
            </a:extLst>
          </p:cNvPr>
          <p:cNvSpPr/>
          <p:nvPr/>
        </p:nvSpPr>
        <p:spPr>
          <a:xfrm rot="9686279">
            <a:off x="7665636" y="3828610"/>
            <a:ext cx="1244660" cy="2239764"/>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546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Key Dates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Overview of system and testing process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School Test Coordinator tasks (STC) </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Managing students and accommodations</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Creating classes</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Creating test sessions</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Monitoring and completing testing</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Students</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Tools and accommodations</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Launching the testing kiosk application and logging in</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Navigating through the test and turning-in the test</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Technology considerations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Additional training resources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Questions</a:t>
            </a:r>
          </a:p>
          <a:p>
            <a:endParaRPr lang="en-US"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6673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Navigation </a:t>
            </a:r>
          </a:p>
        </p:txBody>
      </p:sp>
      <p:pic>
        <p:nvPicPr>
          <p:cNvPr id="6" name="Content Placeholder 5">
            <a:extLst>
              <a:ext uri="{FF2B5EF4-FFF2-40B4-BE49-F238E27FC236}">
                <a16:creationId xmlns:a16="http://schemas.microsoft.com/office/drawing/2014/main" id="{995C7317-2226-4EEB-8339-98DDDA29A1E0}"/>
              </a:ext>
            </a:extLst>
          </p:cNvPr>
          <p:cNvPicPr>
            <a:picLocks noGrp="1" noChangeAspect="1"/>
          </p:cNvPicPr>
          <p:nvPr>
            <p:ph idx="1"/>
          </p:nvPr>
        </p:nvPicPr>
        <p:blipFill>
          <a:blip r:embed="rId2"/>
          <a:stretch>
            <a:fillRect/>
          </a:stretch>
        </p:blipFill>
        <p:spPr>
          <a:xfrm>
            <a:off x="2458227" y="859952"/>
            <a:ext cx="7275545" cy="5593407"/>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
        <p:nvSpPr>
          <p:cNvPr id="7" name="TextBox 6">
            <a:extLst>
              <a:ext uri="{FF2B5EF4-FFF2-40B4-BE49-F238E27FC236}">
                <a16:creationId xmlns:a16="http://schemas.microsoft.com/office/drawing/2014/main" id="{711C1395-31E6-4920-BD79-1A7FB4A133C1}"/>
              </a:ext>
            </a:extLst>
          </p:cNvPr>
          <p:cNvSpPr txBox="1"/>
          <p:nvPr/>
        </p:nvSpPr>
        <p:spPr>
          <a:xfrm>
            <a:off x="9881564" y="2782669"/>
            <a:ext cx="287750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Pause and inactivity timeout is 45 mins.</a:t>
            </a:r>
          </a:p>
        </p:txBody>
      </p:sp>
      <p:pic>
        <p:nvPicPr>
          <p:cNvPr id="8" name="Picture 7">
            <a:extLst>
              <a:ext uri="{FF2B5EF4-FFF2-40B4-BE49-F238E27FC236}">
                <a16:creationId xmlns:a16="http://schemas.microsoft.com/office/drawing/2014/main" id="{03027542-798A-4076-9458-C986018BD5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7797" y="2413123"/>
            <a:ext cx="611949" cy="632175"/>
          </a:xfrm>
          <a:prstGeom prst="rect">
            <a:avLst/>
          </a:prstGeom>
        </p:spPr>
      </p:pic>
    </p:spTree>
    <p:extLst>
      <p:ext uri="{BB962C8B-B14F-4D97-AF65-F5344CB8AC3E}">
        <p14:creationId xmlns:p14="http://schemas.microsoft.com/office/powerpoint/2010/main" val="3074979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Turn In</a:t>
            </a:r>
          </a:p>
        </p:txBody>
      </p:sp>
      <p:graphicFrame>
        <p:nvGraphicFramePr>
          <p:cNvPr id="5" name="Table 5">
            <a:extLst>
              <a:ext uri="{FF2B5EF4-FFF2-40B4-BE49-F238E27FC236}">
                <a16:creationId xmlns:a16="http://schemas.microsoft.com/office/drawing/2014/main" id="{62DC6E35-4845-4846-89B8-07C3A61FE812}"/>
              </a:ext>
            </a:extLst>
          </p:cNvPr>
          <p:cNvGraphicFramePr>
            <a:graphicFrameLocks noGrp="1"/>
          </p:cNvGraphicFramePr>
          <p:nvPr>
            <p:ph idx="1"/>
            <p:extLst>
              <p:ext uri="{D42A27DB-BD31-4B8C-83A1-F6EECF244321}">
                <p14:modId xmlns:p14="http://schemas.microsoft.com/office/powerpoint/2010/main" val="4057604932"/>
              </p:ext>
            </p:extLst>
          </p:nvPr>
        </p:nvGraphicFramePr>
        <p:xfrm>
          <a:off x="838200" y="820420"/>
          <a:ext cx="10515600" cy="5674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998933034"/>
                    </a:ext>
                  </a:extLst>
                </a:gridCol>
                <a:gridCol w="5257800">
                  <a:extLst>
                    <a:ext uri="{9D8B030D-6E8A-4147-A177-3AD203B41FA5}">
                      <a16:colId xmlns:a16="http://schemas.microsoft.com/office/drawing/2014/main" val="2201010428"/>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Steps </a:t>
                      </a:r>
                    </a:p>
                  </a:txBody>
                  <a:tcPr/>
                </a:tc>
                <a:tc>
                  <a:txBody>
                    <a:bodyPr/>
                    <a:lstStyle/>
                    <a:p>
                      <a:r>
                        <a:rPr lang="en-US">
                          <a:latin typeface="Arial" panose="020B0604020202020204" pitchFamily="34" charset="0"/>
                          <a:ea typeface="Lato Semibold" panose="020F0502020204030203" pitchFamily="34" charset="0"/>
                          <a:cs typeface="Arial" panose="020B0604020202020204" pitchFamily="34" charset="0"/>
                        </a:rPr>
                        <a:t>Button to Click</a:t>
                      </a:r>
                    </a:p>
                  </a:txBody>
                  <a:tcPr/>
                </a:tc>
                <a:extLst>
                  <a:ext uri="{0D108BD9-81ED-4DB2-BD59-A6C34878D82A}">
                    <a16:rowId xmlns:a16="http://schemas.microsoft.com/office/drawing/2014/main" val="3065222814"/>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On the last item, students click Finish.</a:t>
                      </a: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1065299242"/>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On the test review screen, students click Turn In.</a:t>
                      </a: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1917471375"/>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Below the confirmation question, students click Turn In.  </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696077719"/>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Student returns to profile page and may select the next section or click Exit to exit the kiosk.</a:t>
                      </a:r>
                    </a:p>
                    <a:p>
                      <a:endParaRPr lang="en-US">
                        <a:latin typeface="Arial" panose="020B0604020202020204" pitchFamily="34" charset="0"/>
                        <a:ea typeface="Lato Semibold" panose="020F0502020204030203" pitchFamily="34" charset="0"/>
                        <a:cs typeface="Arial" panose="020B0604020202020204" pitchFamily="34" charset="0"/>
                      </a:endParaRPr>
                    </a:p>
                    <a:p>
                      <a:endParaRPr lang="en-US">
                        <a:latin typeface="Arial" panose="020B0604020202020204" pitchFamily="34" charset="0"/>
                        <a:ea typeface="Lato Semibold" panose="020F0502020204030203" pitchFamily="34" charset="0"/>
                        <a:cs typeface="Arial" panose="020B0604020202020204" pitchFamily="34" charset="0"/>
                      </a:endParaRPr>
                    </a:p>
                    <a:p>
                      <a:endParaRPr lang="en-US">
                        <a:latin typeface="Arial" panose="020B0604020202020204" pitchFamily="34" charset="0"/>
                        <a:ea typeface="Lato Semibold" panose="020F0502020204030203" pitchFamily="34" charset="0"/>
                        <a:cs typeface="Arial" panose="020B0604020202020204" pitchFamily="34" charset="0"/>
                      </a:endParaRP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1369852700"/>
                  </a:ext>
                </a:extLst>
              </a:tr>
            </a:tbl>
          </a:graphicData>
        </a:graphic>
      </p:graphicFrame>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7" name="Picture 6">
            <a:extLst>
              <a:ext uri="{FF2B5EF4-FFF2-40B4-BE49-F238E27FC236}">
                <a16:creationId xmlns:a16="http://schemas.microsoft.com/office/drawing/2014/main" id="{EA096F54-6516-452C-995C-E3B603688590}"/>
              </a:ext>
            </a:extLst>
          </p:cNvPr>
          <p:cNvPicPr>
            <a:picLocks noChangeAspect="1"/>
          </p:cNvPicPr>
          <p:nvPr/>
        </p:nvPicPr>
        <p:blipFill>
          <a:blip r:embed="rId3"/>
          <a:stretch>
            <a:fillRect/>
          </a:stretch>
        </p:blipFill>
        <p:spPr>
          <a:xfrm>
            <a:off x="6471134" y="1247182"/>
            <a:ext cx="4267765" cy="461182"/>
          </a:xfrm>
          <a:prstGeom prst="rect">
            <a:avLst/>
          </a:prstGeom>
        </p:spPr>
      </p:pic>
      <p:pic>
        <p:nvPicPr>
          <p:cNvPr id="11" name="Picture 10">
            <a:extLst>
              <a:ext uri="{FF2B5EF4-FFF2-40B4-BE49-F238E27FC236}">
                <a16:creationId xmlns:a16="http://schemas.microsoft.com/office/drawing/2014/main" id="{8EF71811-1D0F-4109-A046-B9BC5AB615F3}"/>
              </a:ext>
            </a:extLst>
          </p:cNvPr>
          <p:cNvPicPr>
            <a:picLocks noChangeAspect="1"/>
          </p:cNvPicPr>
          <p:nvPr/>
        </p:nvPicPr>
        <p:blipFill>
          <a:blip r:embed="rId4"/>
          <a:stretch>
            <a:fillRect/>
          </a:stretch>
        </p:blipFill>
        <p:spPr>
          <a:xfrm>
            <a:off x="6704590" y="1891300"/>
            <a:ext cx="3800855" cy="1852724"/>
          </a:xfrm>
          <a:prstGeom prst="rect">
            <a:avLst/>
          </a:prstGeom>
        </p:spPr>
      </p:pic>
      <p:pic>
        <p:nvPicPr>
          <p:cNvPr id="13" name="Picture 12">
            <a:extLst>
              <a:ext uri="{FF2B5EF4-FFF2-40B4-BE49-F238E27FC236}">
                <a16:creationId xmlns:a16="http://schemas.microsoft.com/office/drawing/2014/main" id="{BC428558-12F5-4F19-9098-8B23285DBDAE}"/>
              </a:ext>
            </a:extLst>
          </p:cNvPr>
          <p:cNvPicPr>
            <a:picLocks noChangeAspect="1"/>
          </p:cNvPicPr>
          <p:nvPr/>
        </p:nvPicPr>
        <p:blipFill>
          <a:blip r:embed="rId5"/>
          <a:stretch>
            <a:fillRect/>
          </a:stretch>
        </p:blipFill>
        <p:spPr>
          <a:xfrm>
            <a:off x="6568559" y="3875244"/>
            <a:ext cx="4083225" cy="780855"/>
          </a:xfrm>
          <a:prstGeom prst="rect">
            <a:avLst/>
          </a:prstGeom>
        </p:spPr>
      </p:pic>
      <p:pic>
        <p:nvPicPr>
          <p:cNvPr id="19" name="Picture 18">
            <a:extLst>
              <a:ext uri="{FF2B5EF4-FFF2-40B4-BE49-F238E27FC236}">
                <a16:creationId xmlns:a16="http://schemas.microsoft.com/office/drawing/2014/main" id="{053E959F-E77C-4473-B2A3-282041BF4006}"/>
              </a:ext>
            </a:extLst>
          </p:cNvPr>
          <p:cNvPicPr>
            <a:picLocks noChangeAspect="1"/>
          </p:cNvPicPr>
          <p:nvPr/>
        </p:nvPicPr>
        <p:blipFill>
          <a:blip r:embed="rId6"/>
          <a:stretch>
            <a:fillRect/>
          </a:stretch>
        </p:blipFill>
        <p:spPr>
          <a:xfrm>
            <a:off x="7266403" y="4812622"/>
            <a:ext cx="2677226" cy="1596391"/>
          </a:xfrm>
          <a:prstGeom prst="rect">
            <a:avLst/>
          </a:prstGeom>
        </p:spPr>
      </p:pic>
    </p:spTree>
    <p:extLst>
      <p:ext uri="{BB962C8B-B14F-4D97-AF65-F5344CB8AC3E}">
        <p14:creationId xmlns:p14="http://schemas.microsoft.com/office/powerpoint/2010/main" val="3203040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2A60-DA36-490E-A8EA-EB007031DC7A}"/>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Technology Preparation </a:t>
            </a:r>
          </a:p>
        </p:txBody>
      </p:sp>
      <p:pic>
        <p:nvPicPr>
          <p:cNvPr id="7" name="Picture 6">
            <a:extLst>
              <a:ext uri="{FF2B5EF4-FFF2-40B4-BE49-F238E27FC236}">
                <a16:creationId xmlns:a16="http://schemas.microsoft.com/office/drawing/2014/main" id="{43475215-4187-4F71-9BB3-1E22C3B1C4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6403" y="2350380"/>
            <a:ext cx="4719191" cy="3137760"/>
          </a:xfrm>
          <a:prstGeom prst="rect">
            <a:avLst/>
          </a:prstGeom>
        </p:spPr>
      </p:pic>
      <p:pic>
        <p:nvPicPr>
          <p:cNvPr id="9" name="Picture 8" descr="Logo&#10;&#10;Description automatically generated">
            <a:extLst>
              <a:ext uri="{FF2B5EF4-FFF2-40B4-BE49-F238E27FC236}">
                <a16:creationId xmlns:a16="http://schemas.microsoft.com/office/drawing/2014/main" id="{EC2CC72C-6F3E-418E-9E3E-51A454CD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084" y="1207326"/>
            <a:ext cx="3865830" cy="1034412"/>
          </a:xfrm>
          <a:prstGeom prst="rect">
            <a:avLst/>
          </a:prstGeom>
        </p:spPr>
      </p:pic>
      <p:sp>
        <p:nvSpPr>
          <p:cNvPr id="4" name="TextBox 3">
            <a:extLst>
              <a:ext uri="{FF2B5EF4-FFF2-40B4-BE49-F238E27FC236}">
                <a16:creationId xmlns:a16="http://schemas.microsoft.com/office/drawing/2014/main" id="{D376E56C-78F5-F388-DF5D-B31A1F7858AB}"/>
              </a:ext>
            </a:extLst>
          </p:cNvPr>
          <p:cNvSpPr txBox="1"/>
          <p:nvPr/>
        </p:nvSpPr>
        <p:spPr>
          <a:xfrm>
            <a:off x="1049436" y="5633734"/>
            <a:ext cx="10093124"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More information on Site Technology Preparation is provided in the Kiosk Training slides.</a:t>
            </a:r>
          </a:p>
        </p:txBody>
      </p:sp>
    </p:spTree>
    <p:extLst>
      <p:ext uri="{BB962C8B-B14F-4D97-AF65-F5344CB8AC3E}">
        <p14:creationId xmlns:p14="http://schemas.microsoft.com/office/powerpoint/2010/main" val="18929886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3526-CC06-4EF2-B2A5-1E5FA58B6F7B}"/>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Practice Test Options</a:t>
            </a:r>
          </a:p>
        </p:txBody>
      </p:sp>
      <p:sp>
        <p:nvSpPr>
          <p:cNvPr id="4" name="Content Placeholder 2">
            <a:extLst>
              <a:ext uri="{FF2B5EF4-FFF2-40B4-BE49-F238E27FC236}">
                <a16:creationId xmlns:a16="http://schemas.microsoft.com/office/drawing/2014/main" id="{6671AA12-4E4A-469B-8FD0-B98A897F69AD}"/>
              </a:ext>
            </a:extLst>
          </p:cNvPr>
          <p:cNvSpPr txBox="1">
            <a:spLocks/>
          </p:cNvSpPr>
          <p:nvPr/>
        </p:nvSpPr>
        <p:spPr>
          <a:xfrm>
            <a:off x="838200" y="1140737"/>
            <a:ext cx="10515600" cy="527751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Lato Light" panose="020F0502020204030203"/>
                <a:ea typeface="Lato Light" panose="020F0502020204030203"/>
                <a:cs typeface="Lato Light" panose="020F0502020204030203"/>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Lato Light" panose="020F0502020204030203"/>
                <a:ea typeface="Lato Light" panose="020F0502020204030203"/>
                <a:cs typeface="Lato Light" panose="020F0502020204030203"/>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Lato Light" panose="020F0502020204030203"/>
                <a:ea typeface="Lato Light" panose="020F0502020204030203"/>
                <a:cs typeface="Lato Light" panose="020F0502020204030203"/>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1. Use internet-based practice test with web browser</a:t>
            </a:r>
          </a:p>
          <a:p>
            <a:pPr marL="0" indent="0">
              <a:buNone/>
            </a:pPr>
            <a:r>
              <a:rPr lang="en-US" sz="2200" dirty="0">
                <a:latin typeface="Arial" panose="020B0604020202020204" pitchFamily="34" charset="0"/>
                <a:ea typeface="Lato Semibold" panose="020F0502020204030203" pitchFamily="34" charset="0"/>
                <a:cs typeface="Arial" panose="020B0604020202020204" pitchFamily="34" charset="0"/>
              </a:rPr>
              <a:t>Best option for:</a:t>
            </a:r>
          </a:p>
          <a:p>
            <a:pPr marL="457200" lvl="1" indent="0">
              <a:buNone/>
            </a:pPr>
            <a:r>
              <a:rPr lang="en-US" sz="2000" dirty="0">
                <a:latin typeface="Arial" panose="020B0604020202020204" pitchFamily="34" charset="0"/>
                <a:ea typeface="Lato Semibold" panose="020F0502020204030203" pitchFamily="34" charset="0"/>
                <a:cs typeface="Arial" panose="020B0604020202020204" pitchFamily="34" charset="0"/>
              </a:rPr>
              <a:t>Practice testing with browser or on devices that do not have a testing kiosk installed</a:t>
            </a:r>
          </a:p>
          <a:p>
            <a:pPr marL="457200" lvl="1" indent="0">
              <a:buNone/>
            </a:pPr>
            <a:r>
              <a:rPr lang="en-US" sz="2000" i="1" dirty="0">
                <a:latin typeface="Arial" panose="020B0604020202020204" pitchFamily="34" charset="0"/>
                <a:ea typeface="Lato Semibold" panose="020F0502020204030203" pitchFamily="34" charset="0"/>
                <a:cs typeface="Arial" panose="020B0604020202020204" pitchFamily="34" charset="0"/>
              </a:rPr>
              <a:t>Note: all accommodations except allow accessibility mode and screen zoom are available</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To access the practice test in </a:t>
            </a:r>
            <a:r>
              <a:rPr lang="en-US" sz="2200" u="sng" dirty="0">
                <a:latin typeface="Arial" panose="020B0604020202020204" pitchFamily="34" charset="0"/>
                <a:ea typeface="Lato Semibold" panose="020F0502020204030203" pitchFamily="34" charset="0"/>
                <a:cs typeface="Arial" panose="020B0604020202020204" pitchFamily="34" charset="0"/>
              </a:rPr>
              <a:t>web browser</a:t>
            </a:r>
            <a:r>
              <a:rPr lang="en-US" sz="2200" dirty="0">
                <a:latin typeface="Arial" panose="020B0604020202020204" pitchFamily="34" charset="0"/>
                <a:ea typeface="Lato Semibold" panose="020F0502020204030203" pitchFamily="34" charset="0"/>
                <a:cs typeface="Arial" panose="020B0604020202020204" pitchFamily="34" charset="0"/>
              </a:rPr>
              <a:t>:</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Launch Browser </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Go to </a:t>
            </a:r>
            <a:r>
              <a:rPr lang="en-US" sz="2000" dirty="0">
                <a:latin typeface="Arial" panose="020B0604020202020204" pitchFamily="34" charset="0"/>
                <a:ea typeface="Lato Semibold" panose="020F0502020204030203" pitchFamily="34" charset="0"/>
                <a:cs typeface="Arial" panose="020B0604020202020204" pitchFamily="34" charset="0"/>
                <a:hlinkClick r:id="rId2"/>
              </a:rPr>
              <a:t>https://biepracticetest.cognia.org</a:t>
            </a:r>
            <a:endParaRPr lang="en-US" sz="2000" dirty="0">
              <a:latin typeface="Arial" panose="020B0604020202020204" pitchFamily="34" charset="0"/>
              <a:ea typeface="Lato Semibold" panose="020F0502020204030203" pitchFamily="34" charset="0"/>
              <a:cs typeface="Arial" panose="020B0604020202020204" pitchFamily="34" charset="0"/>
            </a:endParaRP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Use the drop-down menu to select the practice test and click the “Go” button</a:t>
            </a:r>
          </a:p>
          <a:p>
            <a:pPr marL="457200" lvl="1" indent="0">
              <a:buNone/>
            </a:pPr>
            <a:endParaRPr lang="en-US" sz="20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2. Use internet-based practice test with student kiosk</a:t>
            </a:r>
          </a:p>
          <a:p>
            <a:pPr marL="0" indent="0">
              <a:buNone/>
            </a:pPr>
            <a:r>
              <a:rPr lang="en-US" sz="2200" dirty="0">
                <a:latin typeface="Arial" panose="020B0604020202020204" pitchFamily="34" charset="0"/>
                <a:ea typeface="Lato Semibold" panose="020F0502020204030203" pitchFamily="34" charset="0"/>
                <a:cs typeface="Arial" panose="020B0604020202020204" pitchFamily="34" charset="0"/>
              </a:rPr>
              <a:t>Best option for:</a:t>
            </a:r>
          </a:p>
          <a:p>
            <a:pPr marL="457200" lvl="1" indent="0">
              <a:buNone/>
            </a:pPr>
            <a:r>
              <a:rPr lang="en-US" sz="2000" dirty="0">
                <a:latin typeface="Arial" panose="020B0604020202020204" pitchFamily="34" charset="0"/>
                <a:ea typeface="Lato Semibold" panose="020F0502020204030203" pitchFamily="34" charset="0"/>
                <a:cs typeface="Arial" panose="020B0604020202020204" pitchFamily="34" charset="0"/>
              </a:rPr>
              <a:t>Realistic practice testing in secure kiosk</a:t>
            </a:r>
          </a:p>
          <a:p>
            <a:pPr marL="457200" lvl="1" indent="0">
              <a:buNone/>
            </a:pPr>
            <a:r>
              <a:rPr lang="en-US" sz="2000" i="1" dirty="0">
                <a:latin typeface="Arial" panose="020B0604020202020204" pitchFamily="34" charset="0"/>
                <a:ea typeface="Lato Semibold" panose="020F0502020204030203" pitchFamily="34" charset="0"/>
                <a:cs typeface="Arial" panose="020B0604020202020204" pitchFamily="34" charset="0"/>
              </a:rPr>
              <a:t>Note: all accommodations except allow accessibility mode are available</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To access the practice test in </a:t>
            </a:r>
            <a:r>
              <a:rPr lang="en-US" sz="2200" u="sng" dirty="0">
                <a:latin typeface="Arial" panose="020B0604020202020204" pitchFamily="34" charset="0"/>
                <a:ea typeface="Lato Semibold" panose="020F0502020204030203" pitchFamily="34" charset="0"/>
                <a:cs typeface="Arial" panose="020B0604020202020204" pitchFamily="34" charset="0"/>
              </a:rPr>
              <a:t>web browser</a:t>
            </a:r>
            <a:r>
              <a:rPr lang="en-US" sz="2200" dirty="0">
                <a:latin typeface="Arial" panose="020B0604020202020204" pitchFamily="34" charset="0"/>
                <a:ea typeface="Lato Semibold" panose="020F0502020204030203" pitchFamily="34" charset="0"/>
                <a:cs typeface="Arial" panose="020B0604020202020204" pitchFamily="34" charset="0"/>
              </a:rPr>
              <a:t>:</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Launch BIE Science Kiosk </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Click on the “Access Practice Test” link</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Use the drop-down menu to select the practice test and click the “Go” button</a:t>
            </a:r>
          </a:p>
          <a:p>
            <a:pPr marL="457200" lvl="1" indent="0">
              <a:buNone/>
            </a:pPr>
            <a:endParaRPr lang="en-US" sz="20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pPr marL="0" indent="0">
              <a:buFont typeface="Arial"/>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B54F914-11DC-480B-BAE1-CCD30F6BE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426BA699-33AC-49FA-A87D-29F811ED3974}"/>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33794564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CA36-7C92-4841-8F13-AFB2BDDA0897}"/>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Practice Test</a:t>
            </a:r>
          </a:p>
        </p:txBody>
      </p:sp>
      <p:pic>
        <p:nvPicPr>
          <p:cNvPr id="7" name="Picture 6">
            <a:extLst>
              <a:ext uri="{FF2B5EF4-FFF2-40B4-BE49-F238E27FC236}">
                <a16:creationId xmlns:a16="http://schemas.microsoft.com/office/drawing/2014/main" id="{35235DE0-7287-466E-BCCF-7B3B3ACEEC2F}"/>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8" name="Picture 7">
            <a:extLst>
              <a:ext uri="{FF2B5EF4-FFF2-40B4-BE49-F238E27FC236}">
                <a16:creationId xmlns:a16="http://schemas.microsoft.com/office/drawing/2014/main" id="{E91151B9-53BA-4B94-95B1-4F874BFF527F}"/>
              </a:ext>
            </a:extLst>
          </p:cNvPr>
          <p:cNvPicPr>
            <a:picLocks noChangeAspect="1"/>
          </p:cNvPicPr>
          <p:nvPr/>
        </p:nvPicPr>
        <p:blipFill>
          <a:blip r:embed="rId3"/>
          <a:stretch>
            <a:fillRect/>
          </a:stretch>
        </p:blipFill>
        <p:spPr>
          <a:xfrm>
            <a:off x="2223237" y="978505"/>
            <a:ext cx="7745526" cy="5468528"/>
          </a:xfrm>
          <a:prstGeom prst="rect">
            <a:avLst/>
          </a:prstGeom>
        </p:spPr>
      </p:pic>
    </p:spTree>
    <p:extLst>
      <p:ext uri="{BB962C8B-B14F-4D97-AF65-F5344CB8AC3E}">
        <p14:creationId xmlns:p14="http://schemas.microsoft.com/office/powerpoint/2010/main" val="25991865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4DD0-116F-4330-9850-9ABA5B8B4658}"/>
              </a:ext>
            </a:extLst>
          </p:cNvPr>
          <p:cNvSpPr>
            <a:spLocks noGrp="1"/>
          </p:cNvSpPr>
          <p:nvPr>
            <p:ph type="title"/>
          </p:nvPr>
        </p:nvSpPr>
        <p:spPr/>
        <p:txBody>
          <a:bodyPr/>
          <a:lstStyle/>
          <a:p>
            <a:r>
              <a:rPr lang="en-US"/>
              <a:t>Additional Training Resources</a:t>
            </a:r>
          </a:p>
        </p:txBody>
      </p:sp>
      <p:sp>
        <p:nvSpPr>
          <p:cNvPr id="3" name="Content Placeholder 2">
            <a:extLst>
              <a:ext uri="{FF2B5EF4-FFF2-40B4-BE49-F238E27FC236}">
                <a16:creationId xmlns:a16="http://schemas.microsoft.com/office/drawing/2014/main" id="{C604B494-C92D-4CE2-8242-6BD64BF40575}"/>
              </a:ext>
            </a:extLst>
          </p:cNvPr>
          <p:cNvSpPr>
            <a:spLocks noGrp="1"/>
          </p:cNvSpPr>
          <p:nvPr>
            <p:ph idx="1"/>
          </p:nvPr>
        </p:nvSpPr>
        <p:spPr>
          <a:xfrm>
            <a:off x="745896" y="1025997"/>
            <a:ext cx="10700208" cy="5058414"/>
          </a:xfrm>
        </p:spPr>
        <p:txBody>
          <a:bodyPr>
            <a:normAutofit fontScale="92500" lnSpcReduction="10000"/>
          </a:bodyPr>
          <a:lstStyle/>
          <a:p>
            <a:pPr marL="0" indent="0">
              <a:buNone/>
            </a:pPr>
            <a:r>
              <a:rPr lang="en-US">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Help Guides</a:t>
            </a:r>
          </a:p>
          <a:p>
            <a:r>
              <a:rPr lang="en-US" sz="2200">
                <a:latin typeface="Lato Semibold" panose="020F0502020204030203" pitchFamily="34" charset="0"/>
                <a:ea typeface="Lato Semibold" panose="020F0502020204030203" pitchFamily="34" charset="0"/>
                <a:cs typeface="Lato Semibold" panose="020F0502020204030203" pitchFamily="34" charset="0"/>
              </a:rPr>
              <a:t>Quick Starts: Creating Classes, Scheduling Tests, Printing Logins, Student Interface</a:t>
            </a:r>
          </a:p>
          <a:p>
            <a:r>
              <a:rPr lang="en-US" sz="2200">
                <a:latin typeface="Lato Semibold" panose="020F0502020204030203" pitchFamily="34" charset="0"/>
                <a:ea typeface="Lato Semibold" panose="020F0502020204030203" pitchFamily="34" charset="0"/>
                <a:cs typeface="Lato Semibold" panose="020F0502020204030203" pitchFamily="34" charset="0"/>
              </a:rPr>
              <a:t>Kiosk Installation Guide</a:t>
            </a:r>
          </a:p>
          <a:p>
            <a:r>
              <a:rPr lang="en-US" sz="2200">
                <a:latin typeface="Lato Semibold" panose="020F0502020204030203" pitchFamily="34" charset="0"/>
                <a:ea typeface="Lato Semibold" panose="020F0502020204030203" pitchFamily="34" charset="0"/>
                <a:cs typeface="Lato Semibold" panose="020F0502020204030203" pitchFamily="34" charset="0"/>
              </a:rPr>
              <a:t>Portal User Guide</a:t>
            </a:r>
          </a:p>
          <a:p>
            <a:r>
              <a:rPr lang="en-US" sz="2200">
                <a:latin typeface="Lato Semibold" panose="020F0502020204030203" pitchFamily="34" charset="0"/>
                <a:ea typeface="Lato Semibold" panose="020F0502020204030203" pitchFamily="34" charset="0"/>
                <a:cs typeface="Lato Semibold" panose="020F0502020204030203" pitchFamily="34" charset="0"/>
              </a:rPr>
              <a:t>Kiosk User Guide</a:t>
            </a:r>
          </a:p>
          <a:p>
            <a:r>
              <a:rPr lang="en-US" sz="2200">
                <a:latin typeface="Lato Semibold" panose="020F0502020204030203" pitchFamily="34" charset="0"/>
                <a:ea typeface="Lato Semibold" panose="020F0502020204030203" pitchFamily="34" charset="0"/>
                <a:cs typeface="Lato Semibold" panose="020F0502020204030203" pitchFamily="34" charset="0"/>
              </a:rPr>
              <a:t>Scoring Guide</a:t>
            </a:r>
          </a:p>
          <a:p>
            <a:r>
              <a:rPr lang="en-US" sz="2200">
                <a:latin typeface="Lato Semibold" panose="020F0502020204030203" pitchFamily="34" charset="0"/>
                <a:ea typeface="Lato Semibold" panose="020F0502020204030203" pitchFamily="34" charset="0"/>
                <a:cs typeface="Lato Semibold" panose="020F0502020204030203" pitchFamily="34" charset="0"/>
              </a:rPr>
              <a:t>Reporting Guide</a:t>
            </a:r>
          </a:p>
          <a:p>
            <a:r>
              <a:rPr lang="en-US" sz="2200">
                <a:latin typeface="Lato Semibold" panose="020F0502020204030203" pitchFamily="34" charset="0"/>
                <a:ea typeface="Lato Semibold" panose="020F0502020204030203" pitchFamily="34" charset="0"/>
                <a:cs typeface="Lato Semibold" panose="020F0502020204030203" pitchFamily="34" charset="0"/>
              </a:rPr>
              <a:t>Testing with Third Party Accessibility Software</a:t>
            </a:r>
          </a:p>
          <a:p>
            <a:r>
              <a:rPr lang="en-US" sz="2200">
                <a:latin typeface="Lato Semibold" panose="020F0502020204030203" pitchFamily="34" charset="0"/>
                <a:ea typeface="Lato Semibold" panose="020F0502020204030203" pitchFamily="34" charset="0"/>
                <a:cs typeface="Lato Semibold" panose="020F0502020204030203" pitchFamily="34" charset="0"/>
              </a:rPr>
              <a:t>Tutorial Videos</a:t>
            </a:r>
          </a:p>
          <a:p>
            <a:pPr lvl="1"/>
            <a:r>
              <a:rPr lang="en-US" sz="1800" b="1">
                <a:solidFill>
                  <a:srgbClr val="002060"/>
                </a:solidFill>
                <a:latin typeface="Lato Semibold" panose="020F0502020204030203" pitchFamily="34" charset="0"/>
                <a:ea typeface="Lato Semibold" panose="020F0502020204030203" pitchFamily="34" charset="0"/>
                <a:cs typeface="Lato Semibold" panose="020F0502020204030203" pitchFamily="34" charset="0"/>
                <a:hlinkClick r:id="rId2"/>
              </a:rPr>
              <a:t>https://bie.onlinehelp.cognia.org/</a:t>
            </a:r>
            <a:endParaRPr lang="en-US" sz="1800" b="1">
              <a:latin typeface="Lato Semibold" panose="020F0502020204030203" pitchFamily="34" charset="0"/>
              <a:ea typeface="Lato Semibold" panose="020F0502020204030203" pitchFamily="34" charset="0"/>
              <a:cs typeface="Lato Semibold" panose="020F0502020204030203" pitchFamily="34" charset="0"/>
            </a:endParaRPr>
          </a:p>
          <a:p>
            <a:endParaRPr lang="en-US" sz="2200">
              <a:latin typeface="Lato Semibold" panose="020F0502020204030203" pitchFamily="34" charset="0"/>
              <a:ea typeface="Lato Semibold" panose="020F0502020204030203" pitchFamily="34" charset="0"/>
              <a:cs typeface="Lato Semibold" panose="020F0502020204030203" pitchFamily="34" charset="0"/>
            </a:endParaRPr>
          </a:p>
          <a:p>
            <a:pPr marL="0" indent="0">
              <a:buNone/>
            </a:pPr>
            <a:r>
              <a:rPr lang="en-US">
                <a:solidFill>
                  <a:srgbClr val="005789"/>
                </a:solidFill>
                <a:latin typeface="Lato Semibold" panose="020F0502020204030203" pitchFamily="34" charset="0"/>
                <a:ea typeface="Lato Semibold" panose="020F0502020204030203" pitchFamily="34" charset="0"/>
                <a:cs typeface="Lato Semibold" panose="020F0502020204030203" pitchFamily="34" charset="0"/>
              </a:rPr>
              <a:t>Support Desk</a:t>
            </a:r>
          </a:p>
          <a:p>
            <a:r>
              <a:rPr lang="en-US" sz="2200">
                <a:latin typeface="Lato Semibold" panose="020F0502020204030203" pitchFamily="34" charset="0"/>
                <a:ea typeface="Lato Semibold" panose="020F0502020204030203" pitchFamily="34" charset="0"/>
                <a:cs typeface="Lato Semibold" panose="020F0502020204030203" pitchFamily="34" charset="0"/>
              </a:rPr>
              <a:t>Call-in Information Sheet</a:t>
            </a:r>
          </a:p>
        </p:txBody>
      </p:sp>
      <p:pic>
        <p:nvPicPr>
          <p:cNvPr id="4" name="Picture 3">
            <a:extLst>
              <a:ext uri="{FF2B5EF4-FFF2-40B4-BE49-F238E27FC236}">
                <a16:creationId xmlns:a16="http://schemas.microsoft.com/office/drawing/2014/main" id="{5DD8097B-DE6E-4F1B-A731-498C42932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BBE0CD94-A9F8-42F6-8EF8-B232FA39C7E5}"/>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2933913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B614-EA87-4777-AF39-AD132EE19CB3}"/>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Remember</a:t>
            </a:r>
          </a:p>
        </p:txBody>
      </p:sp>
      <p:sp>
        <p:nvSpPr>
          <p:cNvPr id="3" name="Content Placeholder 2">
            <a:extLst>
              <a:ext uri="{FF2B5EF4-FFF2-40B4-BE49-F238E27FC236}">
                <a16:creationId xmlns:a16="http://schemas.microsoft.com/office/drawing/2014/main" id="{CE663E97-4C07-4DA2-9834-B503E2C3BA74}"/>
              </a:ext>
            </a:extLst>
          </p:cNvPr>
          <p:cNvSpPr>
            <a:spLocks noGrp="1"/>
          </p:cNvSpPr>
          <p:nvPr>
            <p:ph idx="1"/>
          </p:nvPr>
        </p:nvSpPr>
        <p:spPr>
          <a:xfrm>
            <a:off x="391885" y="899793"/>
            <a:ext cx="11451771" cy="5058414"/>
          </a:xfrm>
        </p:spPr>
        <p: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Deactivate unused accounts</a:t>
            </a:r>
          </a:p>
          <a:p>
            <a:r>
              <a:rPr lang="en-US" sz="2000" dirty="0">
                <a:latin typeface="Arial" panose="020B0604020202020204" pitchFamily="34" charset="0"/>
                <a:ea typeface="Lato Semibold" panose="020F0502020204030203" pitchFamily="34" charset="0"/>
                <a:cs typeface="Arial" panose="020B0604020202020204" pitchFamily="34" charset="0"/>
              </a:rPr>
              <a:t>Kiosks do need to be downloaded and apps installed – </a:t>
            </a:r>
            <a:r>
              <a:rPr lang="en-US" sz="2000" b="1" i="1" dirty="0">
                <a:latin typeface="Arial" panose="020B0604020202020204" pitchFamily="34" charset="0"/>
                <a:ea typeface="Lato Semibold" panose="020F0502020204030203" pitchFamily="34" charset="0"/>
                <a:cs typeface="Arial" panose="020B0604020202020204" pitchFamily="34" charset="0"/>
              </a:rPr>
              <a:t>last year’s kiosks will not work</a:t>
            </a:r>
          </a:p>
          <a:p>
            <a:r>
              <a:rPr lang="en-US" sz="2000" dirty="0">
                <a:latin typeface="Arial" panose="020B0604020202020204" pitchFamily="34" charset="0"/>
                <a:ea typeface="Lato Semibold" panose="020F0502020204030203" pitchFamily="34" charset="0"/>
                <a:cs typeface="Arial" panose="020B0604020202020204" pitchFamily="34" charset="0"/>
              </a:rPr>
              <a:t>Check student demographics and add accommodations </a:t>
            </a:r>
          </a:p>
          <a:p>
            <a:r>
              <a:rPr lang="en-US" sz="2000" dirty="0">
                <a:latin typeface="Arial" panose="020B0604020202020204" pitchFamily="34" charset="0"/>
                <a:ea typeface="Lato Semibold" panose="020F0502020204030203" pitchFamily="34" charset="0"/>
                <a:cs typeface="Arial" panose="020B0604020202020204" pitchFamily="34" charset="0"/>
              </a:rPr>
              <a:t>Ensure students have TTS accommodation/form BEFORE they log in to the test</a:t>
            </a:r>
          </a:p>
          <a:p>
            <a:r>
              <a:rPr lang="en-US" sz="2000" dirty="0">
                <a:latin typeface="Arial" panose="020B0604020202020204" pitchFamily="34" charset="0"/>
                <a:ea typeface="Lato Semibold" panose="020F0502020204030203" pitchFamily="34" charset="0"/>
                <a:cs typeface="Arial" panose="020B0604020202020204" pitchFamily="34" charset="0"/>
              </a:rPr>
              <a:t>Make sure network management tools don’t delete stored response folder</a:t>
            </a:r>
          </a:p>
          <a:p>
            <a:r>
              <a:rPr lang="en-US" sz="2000" dirty="0">
                <a:latin typeface="Arial" panose="020B0604020202020204" pitchFamily="34" charset="0"/>
                <a:ea typeface="Lato Semibold" panose="020F0502020204030203" pitchFamily="34" charset="0"/>
                <a:cs typeface="Arial" panose="020B0604020202020204" pitchFamily="34" charset="0"/>
              </a:rPr>
              <a:t>Communicate with Proctors/Test Administrators</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Are there limits to number of students who should log in simultaneously?</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Do they know the procedure for recovering stored responses?</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Do they have basic information required by the support center if they call in?</a:t>
            </a:r>
          </a:p>
          <a:p>
            <a:pPr marL="0" indent="0">
              <a:lnSpc>
                <a:spcPct val="150000"/>
              </a:lnSpc>
              <a:buNone/>
            </a:pPr>
            <a:endParaRPr lang="en-US" sz="2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C13179B-CEA7-4F50-AB22-512DB2C92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100B2E02-D124-44D7-8A74-6BE1E2A1E15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40952148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365125"/>
            <a:ext cx="10515600" cy="1325563"/>
          </a:xfrm>
        </p:spPr>
        <p:txBody>
          <a:bodyPr wrap="square" anchor="ctr">
            <a:normAutofit/>
          </a:bodyPr>
          <a:lstStyle/>
          <a:p>
            <a:r>
              <a:rPr lang="en-US" altLang="en-US" sz="4400" dirty="0"/>
              <a:t>Help &amp; Support Site</a:t>
            </a:r>
            <a:br>
              <a:rPr lang="en-US" altLang="en-US" sz="4400" dirty="0"/>
            </a:br>
            <a:r>
              <a:rPr lang="en-US" altLang="en-US" sz="4000" dirty="0"/>
              <a:t>General Education Science</a:t>
            </a:r>
            <a:endParaRPr lang="en-US" altLang="en-US" sz="4400" dirty="0"/>
          </a:p>
        </p:txBody>
      </p:sp>
      <p:pic>
        <p:nvPicPr>
          <p:cNvPr id="2" name="Picture 1" descr="A screenshot of a computer&#10;&#10;Description automatically generated">
            <a:extLst>
              <a:ext uri="{FF2B5EF4-FFF2-40B4-BE49-F238E27FC236}">
                <a16:creationId xmlns:a16="http://schemas.microsoft.com/office/drawing/2014/main" id="{11E6C484-A69F-9B45-FDF4-639EE8EBBC61}"/>
              </a:ext>
            </a:extLst>
          </p:cNvPr>
          <p:cNvPicPr>
            <a:picLocks noChangeAspect="1"/>
          </p:cNvPicPr>
          <p:nvPr/>
        </p:nvPicPr>
        <p:blipFill rotWithShape="1">
          <a:blip r:embed="rId2"/>
          <a:srcRect l="24198" t="18098" r="26442" b="7098"/>
          <a:stretch/>
        </p:blipFill>
        <p:spPr bwMode="auto">
          <a:xfrm>
            <a:off x="723900" y="1910540"/>
            <a:ext cx="5181600" cy="4181508"/>
          </a:xfrm>
          <a:prstGeom prst="rect">
            <a:avLst/>
          </a:prstGeom>
          <a:no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
        <p:nvSpPr>
          <p:cNvPr id="9218" name="Content Placeholder 4">
            <a:extLst>
              <a:ext uri="{FF2B5EF4-FFF2-40B4-BE49-F238E27FC236}">
                <a16:creationId xmlns:a16="http://schemas.microsoft.com/office/drawing/2014/main" id="{A5D97837-B00E-5E4C-8DE4-F685AE6B924B}"/>
              </a:ext>
            </a:extLst>
          </p:cNvPr>
          <p:cNvSpPr>
            <a:spLocks noGrp="1" noChangeArrowheads="1"/>
          </p:cNvSpPr>
          <p:nvPr>
            <p:ph sz="half" idx="2"/>
          </p:nvPr>
        </p:nvSpPr>
        <p:spPr>
          <a:xfrm>
            <a:off x="6172200" y="1910539"/>
            <a:ext cx="5467350" cy="4582335"/>
          </a:xfrm>
        </p:spPr>
        <p:txBody>
          <a:bodyPr wrap="square" anchor="t">
            <a:normAutofit/>
          </a:bodyPr>
          <a:lstStyle/>
          <a:p>
            <a:r>
              <a:rPr lang="en-US" altLang="en-US" sz="2200" dirty="0">
                <a:hlinkClick r:id="rId3"/>
              </a:rPr>
              <a:t>https://bie.onlinehelp.cognia.org/</a:t>
            </a:r>
            <a:endParaRPr lang="en-US" altLang="en-US" sz="2200" dirty="0"/>
          </a:p>
          <a:p>
            <a:r>
              <a:rPr lang="en-US" altLang="en-US" sz="2200" dirty="0"/>
              <a:t>Resources will be posted throughout the year</a:t>
            </a:r>
          </a:p>
          <a:p>
            <a:pPr lvl="1"/>
            <a:r>
              <a:rPr lang="en-US" altLang="en-US" sz="2200" dirty="0"/>
              <a:t>Key dates</a:t>
            </a:r>
          </a:p>
          <a:p>
            <a:pPr lvl="1"/>
            <a:r>
              <a:rPr lang="en-US" altLang="en-US" sz="2200" dirty="0"/>
              <a:t>Manuals</a:t>
            </a:r>
          </a:p>
          <a:p>
            <a:pPr lvl="1"/>
            <a:r>
              <a:rPr lang="en-US" altLang="en-US" sz="2200" dirty="0"/>
              <a:t>Training videos</a:t>
            </a:r>
          </a:p>
          <a:p>
            <a:pPr lvl="1"/>
            <a:r>
              <a:rPr lang="en-US" altLang="en-US" sz="2200" dirty="0"/>
              <a:t>Practice tests</a:t>
            </a:r>
          </a:p>
          <a:p>
            <a:pPr lvl="2"/>
            <a:r>
              <a:rPr lang="en-US" altLang="en-US" sz="2200" dirty="0"/>
              <a:t>Access to CBT practice test and answer documents</a:t>
            </a:r>
          </a:p>
          <a:p>
            <a:pPr lvl="2"/>
            <a:r>
              <a:rPr lang="en-US" altLang="en-US" sz="2200" dirty="0"/>
              <a:t>Downloadable PDFs of the practice test</a:t>
            </a:r>
          </a:p>
          <a:p>
            <a:pPr lvl="1"/>
            <a:r>
              <a:rPr lang="en-US" altLang="en-US" sz="2200" dirty="0"/>
              <a:t>Reporting resources</a:t>
            </a:r>
          </a:p>
        </p:txBody>
      </p:sp>
    </p:spTree>
    <p:extLst>
      <p:ext uri="{BB962C8B-B14F-4D97-AF65-F5344CB8AC3E}">
        <p14:creationId xmlns:p14="http://schemas.microsoft.com/office/powerpoint/2010/main" val="195306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p:txBody>
          <a:bodyPr/>
          <a:lstStyle/>
          <a:p>
            <a:r>
              <a:rPr lang="en-US" altLang="en-US" dirty="0"/>
              <a:t>BIE Science Help Desk</a:t>
            </a:r>
          </a:p>
        </p:txBody>
      </p:sp>
      <p:sp>
        <p:nvSpPr>
          <p:cNvPr id="9218" name="Content Placeholder 4">
            <a:extLst>
              <a:ext uri="{FF2B5EF4-FFF2-40B4-BE49-F238E27FC236}">
                <a16:creationId xmlns:a16="http://schemas.microsoft.com/office/drawing/2014/main" id="{A5D97837-B00E-5E4C-8DE4-F685AE6B924B}"/>
              </a:ext>
            </a:extLst>
          </p:cNvPr>
          <p:cNvSpPr>
            <a:spLocks noGrp="1" noChangeArrowheads="1"/>
          </p:cNvSpPr>
          <p:nvPr>
            <p:ph idx="1"/>
          </p:nvPr>
        </p:nvSpPr>
        <p:spPr/>
        <p:txBody>
          <a:bodyPr/>
          <a:lstStyle/>
          <a:p>
            <a:r>
              <a:rPr lang="en-US" altLang="en-US" dirty="0">
                <a:latin typeface="Arial"/>
                <a:cs typeface="Arial"/>
              </a:rPr>
              <a:t>Hours</a:t>
            </a:r>
          </a:p>
          <a:p>
            <a:pPr lvl="1"/>
            <a:r>
              <a:rPr lang="en-US" altLang="en-US" dirty="0">
                <a:latin typeface="Arial"/>
                <a:cs typeface="Arial"/>
              </a:rPr>
              <a:t>Monday–Friday from 9:00 a.m.–6:00 p.m. (ET)</a:t>
            </a:r>
          </a:p>
          <a:p>
            <a:pPr marL="0" indent="0">
              <a:buNone/>
            </a:pPr>
            <a:endParaRPr lang="en-US" altLang="en-US" dirty="0">
              <a:latin typeface="Arial"/>
              <a:cs typeface="Arial"/>
            </a:endParaRPr>
          </a:p>
          <a:p>
            <a:r>
              <a:rPr lang="en-US" altLang="en-US" dirty="0">
                <a:latin typeface="Arial"/>
                <a:cs typeface="Arial"/>
              </a:rPr>
              <a:t>Contact information</a:t>
            </a:r>
          </a:p>
          <a:p>
            <a:pPr lvl="1"/>
            <a:r>
              <a:rPr lang="en-US" altLang="en-US" dirty="0">
                <a:latin typeface="Arial"/>
                <a:cs typeface="Arial"/>
              </a:rPr>
              <a:t>Phone: 800-887-7027</a:t>
            </a:r>
          </a:p>
          <a:p>
            <a:pPr lvl="1"/>
            <a:r>
              <a:rPr lang="en-US" altLang="en-US" dirty="0">
                <a:latin typeface="Arial"/>
                <a:cs typeface="Arial"/>
              </a:rPr>
              <a:t>Email: </a:t>
            </a:r>
            <a:r>
              <a:rPr lang="en-US" altLang="en-US" dirty="0">
                <a:latin typeface="Arial"/>
                <a:cs typeface="Arial"/>
                <a:hlinkClick r:id="rId2"/>
              </a:rPr>
              <a:t>BIETechSupport@cognia.org</a:t>
            </a:r>
            <a:endParaRPr lang="en-US" altLang="en-US" dirty="0">
              <a:latin typeface="Arial"/>
              <a:cs typeface="Arial"/>
            </a:endParaRPr>
          </a:p>
          <a:p>
            <a:pPr lvl="1"/>
            <a:r>
              <a:rPr lang="en-US" dirty="0">
                <a:latin typeface="Arial" panose="020B0604020202020204" pitchFamily="34" charset="0"/>
                <a:cs typeface="Arial" panose="020B0604020202020204" pitchFamily="34" charset="0"/>
                <a:hlinkClick r:id="rId3"/>
              </a:rPr>
              <a:t>Chat</a:t>
            </a:r>
            <a:r>
              <a:rPr lang="en-US" dirty="0">
                <a:latin typeface="Arial" panose="020B0604020202020204" pitchFamily="34" charset="0"/>
                <a:cs typeface="Arial" panose="020B0604020202020204" pitchFamily="34" charset="0"/>
              </a:rPr>
              <a:t> (accessible from the BIE Help &amp; Support site)</a:t>
            </a:r>
          </a:p>
        </p:txBody>
      </p:sp>
    </p:spTree>
    <p:extLst>
      <p:ext uri="{BB962C8B-B14F-4D97-AF65-F5344CB8AC3E}">
        <p14:creationId xmlns:p14="http://schemas.microsoft.com/office/powerpoint/2010/main" val="426443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42FEB-3482-49A8-A22B-19F373AB1BF6}"/>
              </a:ext>
            </a:extLst>
          </p:cNvPr>
          <p:cNvSpPr>
            <a:spLocks noGrp="1"/>
          </p:cNvSpPr>
          <p:nvPr>
            <p:ph idx="1"/>
          </p:nvPr>
        </p:nvSpPr>
        <p:spPr>
          <a:xfrm>
            <a:off x="838200" y="2556575"/>
            <a:ext cx="10515600" cy="1092479"/>
          </a:xfrm>
        </p:spPr>
        <p:txBody>
          <a:bodyPr>
            <a:noAutofit/>
          </a:bodyPr>
          <a:lstStyle/>
          <a:p>
            <a:pPr marL="0" indent="0" algn="ctr">
              <a:buNone/>
            </a:pPr>
            <a:r>
              <a:rPr lang="en-US" sz="6000" dirty="0">
                <a:solidFill>
                  <a:srgbClr val="005789"/>
                </a:solidFill>
                <a:latin typeface="Arial" panose="020B0604020202020204" pitchFamily="34" charset="0"/>
                <a:ea typeface="Lato Semibold" panose="020F0502020204030203" pitchFamily="34" charset="0"/>
                <a:cs typeface="Arial" panose="020B0604020202020204" pitchFamily="34" charset="0"/>
              </a:rPr>
              <a:t>Questions?</a:t>
            </a:r>
          </a:p>
        </p:txBody>
      </p:sp>
      <p:sp>
        <p:nvSpPr>
          <p:cNvPr id="2" name="Content Placeholder 2">
            <a:extLst>
              <a:ext uri="{FF2B5EF4-FFF2-40B4-BE49-F238E27FC236}">
                <a16:creationId xmlns:a16="http://schemas.microsoft.com/office/drawing/2014/main" id="{AFC95966-FAF2-5BE1-5DDC-1722A23E409C}"/>
              </a:ext>
            </a:extLst>
          </p:cNvPr>
          <p:cNvSpPr txBox="1">
            <a:spLocks/>
          </p:cNvSpPr>
          <p:nvPr/>
        </p:nvSpPr>
        <p:spPr>
          <a:xfrm>
            <a:off x="838200" y="3917289"/>
            <a:ext cx="10515600" cy="2668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Lato Light" panose="020F0502020204030203"/>
                <a:ea typeface="Lato Light" panose="020F0502020204030203"/>
                <a:cs typeface="Lato Light" panose="020F0502020204030203"/>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Lato Light" panose="020F0502020204030203"/>
                <a:ea typeface="Lato Light" panose="020F0502020204030203"/>
                <a:cs typeface="Lato Light" panose="020F0502020204030203"/>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Lato Light" panose="020F0502020204030203"/>
                <a:ea typeface="Lato Light" panose="020F0502020204030203"/>
                <a:cs typeface="Lato Light" panose="020F0502020204030203"/>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3200" dirty="0">
              <a:solidFill>
                <a:srgbClr val="005789"/>
              </a:solidFill>
              <a:highlight>
                <a:srgbClr val="FFFF00"/>
              </a:highlight>
              <a:latin typeface="Arial" panose="020B0604020202020204" pitchFamily="34" charset="0"/>
              <a:ea typeface="Lato Semibold" panose="020F0502020204030203" pitchFamily="34" charset="0"/>
              <a:cs typeface="Arial" panose="020B0604020202020204" pitchFamily="34" charset="0"/>
            </a:endParaRPr>
          </a:p>
        </p:txBody>
      </p:sp>
    </p:spTree>
    <p:extLst>
      <p:ext uri="{BB962C8B-B14F-4D97-AF65-F5344CB8AC3E}">
        <p14:creationId xmlns:p14="http://schemas.microsoft.com/office/powerpoint/2010/main" val="101207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7968-6154-4574-ACA1-D83EDFEB6E78}"/>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Key Dates</a:t>
            </a:r>
          </a:p>
        </p:txBody>
      </p:sp>
      <p:graphicFrame>
        <p:nvGraphicFramePr>
          <p:cNvPr id="5" name="Table 6">
            <a:extLst>
              <a:ext uri="{FF2B5EF4-FFF2-40B4-BE49-F238E27FC236}">
                <a16:creationId xmlns:a16="http://schemas.microsoft.com/office/drawing/2014/main" id="{5AC4DFC0-67AE-28B2-AA09-5C524B046E7B}"/>
              </a:ext>
            </a:extLst>
          </p:cNvPr>
          <p:cNvGraphicFramePr>
            <a:graphicFrameLocks noGrp="1"/>
          </p:cNvGraphicFramePr>
          <p:nvPr>
            <p:ph idx="1"/>
            <p:extLst>
              <p:ext uri="{D42A27DB-BD31-4B8C-83A1-F6EECF244321}">
                <p14:modId xmlns:p14="http://schemas.microsoft.com/office/powerpoint/2010/main" val="4189634104"/>
              </p:ext>
            </p:extLst>
          </p:nvPr>
        </p:nvGraphicFramePr>
        <p:xfrm>
          <a:off x="0" y="1620254"/>
          <a:ext cx="12192000" cy="4162372"/>
        </p:xfrm>
        <a:graphic>
          <a:graphicData uri="http://schemas.openxmlformats.org/drawingml/2006/table">
            <a:tbl>
              <a:tblPr firstRow="1" bandRow="1">
                <a:tableStyleId>{5C22544A-7EE6-4342-B048-85BDC9FD1C3A}</a:tableStyleId>
              </a:tblPr>
              <a:tblGrid>
                <a:gridCol w="6557183">
                  <a:extLst>
                    <a:ext uri="{9D8B030D-6E8A-4147-A177-3AD203B41FA5}">
                      <a16:colId xmlns:a16="http://schemas.microsoft.com/office/drawing/2014/main" val="2404641891"/>
                    </a:ext>
                  </a:extLst>
                </a:gridCol>
                <a:gridCol w="5634817">
                  <a:extLst>
                    <a:ext uri="{9D8B030D-6E8A-4147-A177-3AD203B41FA5}">
                      <a16:colId xmlns:a16="http://schemas.microsoft.com/office/drawing/2014/main" val="3018568718"/>
                    </a:ext>
                  </a:extLst>
                </a:gridCol>
              </a:tblGrid>
              <a:tr h="982507">
                <a:tc gridSpan="2">
                  <a:txBody>
                    <a:bodyPr/>
                    <a:lstStyle/>
                    <a:p>
                      <a:r>
                        <a:rPr lang="en-US" sz="2800" b="0" dirty="0">
                          <a:latin typeface="Arial" panose="020B0604020202020204" pitchFamily="34" charset="0"/>
                          <a:cs typeface="Arial" panose="020B0604020202020204" pitchFamily="34" charset="0"/>
                        </a:rPr>
                        <a:t>Test Preparation Key Dates</a:t>
                      </a:r>
                    </a:p>
                  </a:txBody>
                  <a:tcPr anchor="ctr"/>
                </a:tc>
                <a:tc hMerge="1">
                  <a:txBody>
                    <a:bodyPr/>
                    <a:lstStyle/>
                    <a:p>
                      <a:endParaRPr lang="en-US"/>
                    </a:p>
                  </a:txBody>
                  <a:tcPr/>
                </a:tc>
                <a:extLst>
                  <a:ext uri="{0D108BD9-81ED-4DB2-BD59-A6C34878D82A}">
                    <a16:rowId xmlns:a16="http://schemas.microsoft.com/office/drawing/2014/main" val="2014217690"/>
                  </a:ext>
                </a:extLst>
              </a:tr>
              <a:tr h="457104">
                <a:tc>
                  <a:txBody>
                    <a:bodyPr/>
                    <a:lstStyle/>
                    <a:p>
                      <a:r>
                        <a:rPr lang="en-US" sz="2400" b="0" dirty="0">
                          <a:latin typeface="Arial" panose="020B0604020202020204" pitchFamily="34" charset="0"/>
                          <a:cs typeface="Arial" panose="020B0604020202020204" pitchFamily="34" charset="0"/>
                        </a:rPr>
                        <a:t>Practice tests live</a:t>
                      </a:r>
                    </a:p>
                  </a:txBody>
                  <a:tcPr/>
                </a:tc>
                <a:tc>
                  <a:txBody>
                    <a:bodyPr/>
                    <a:lstStyle/>
                    <a:p>
                      <a:r>
                        <a:rPr lang="en-US" sz="2400" b="0" dirty="0">
                          <a:latin typeface="Arial" panose="020B0604020202020204" pitchFamily="34" charset="0"/>
                          <a:cs typeface="Arial" panose="020B0604020202020204" pitchFamily="34" charset="0"/>
                        </a:rPr>
                        <a:t>All year</a:t>
                      </a:r>
                    </a:p>
                  </a:txBody>
                  <a:tcPr/>
                </a:tc>
                <a:extLst>
                  <a:ext uri="{0D108BD9-81ED-4DB2-BD59-A6C34878D82A}">
                    <a16:rowId xmlns:a16="http://schemas.microsoft.com/office/drawing/2014/main" val="1208878306"/>
                  </a:ext>
                </a:extLst>
              </a:tr>
              <a:tr h="457104">
                <a:tc>
                  <a:txBody>
                    <a:bodyPr/>
                    <a:lstStyle/>
                    <a:p>
                      <a:r>
                        <a:rPr lang="en-US" sz="2400" b="0" dirty="0">
                          <a:latin typeface="Arial" panose="020B0604020202020204" pitchFamily="34" charset="0"/>
                          <a:cs typeface="Arial" panose="020B0604020202020204" pitchFamily="34" charset="0"/>
                        </a:rPr>
                        <a:t>Portal opens &amp; kiosks available for download</a:t>
                      </a:r>
                    </a:p>
                  </a:txBody>
                  <a:tcPr/>
                </a:tc>
                <a:tc>
                  <a:txBody>
                    <a:bodyPr/>
                    <a:lstStyle/>
                    <a:p>
                      <a:r>
                        <a:rPr lang="en-US" sz="2400" b="0" dirty="0">
                          <a:latin typeface="Arial" panose="020B0604020202020204" pitchFamily="34" charset="0"/>
                          <a:cs typeface="Arial" panose="020B0604020202020204" pitchFamily="34" charset="0"/>
                        </a:rPr>
                        <a:t>September 11</a:t>
                      </a:r>
                      <a:r>
                        <a:rPr lang="en-US" sz="2400" b="0" baseline="0" dirty="0">
                          <a:latin typeface="Arial" panose="020B0604020202020204" pitchFamily="34" charset="0"/>
                          <a:cs typeface="Arial" panose="020B0604020202020204" pitchFamily="34" charset="0"/>
                        </a:rPr>
                        <a:t>, 2023</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0134176"/>
                  </a:ext>
                </a:extLst>
              </a:tr>
              <a:tr h="457104">
                <a:tc>
                  <a:txBody>
                    <a:bodyPr/>
                    <a:lstStyle/>
                    <a:p>
                      <a:r>
                        <a:rPr lang="en-US" sz="2400" b="0" dirty="0">
                          <a:latin typeface="Arial" panose="020B0604020202020204" pitchFamily="34" charset="0"/>
                          <a:cs typeface="Arial" panose="020B0604020202020204" pitchFamily="34" charset="0"/>
                        </a:rPr>
                        <a:t>Science Benchmark administration window</a:t>
                      </a:r>
                    </a:p>
                  </a:txBody>
                  <a:tcPr/>
                </a:tc>
                <a:tc>
                  <a:txBody>
                    <a:bodyPr/>
                    <a:lstStyle/>
                    <a:p>
                      <a:r>
                        <a:rPr lang="en-US" sz="2400" b="0" dirty="0">
                          <a:latin typeface="Arial" panose="020B0604020202020204" pitchFamily="34" charset="0"/>
                          <a:cs typeface="Arial" panose="020B0604020202020204" pitchFamily="34" charset="0"/>
                        </a:rPr>
                        <a:t>September 18, 2023 – March 8, 2024</a:t>
                      </a:r>
                    </a:p>
                  </a:txBody>
                  <a:tcPr/>
                </a:tc>
                <a:extLst>
                  <a:ext uri="{0D108BD9-81ED-4DB2-BD59-A6C34878D82A}">
                    <a16:rowId xmlns:a16="http://schemas.microsoft.com/office/drawing/2014/main" val="3613912421"/>
                  </a:ext>
                </a:extLst>
              </a:tr>
              <a:tr h="457104">
                <a:tc>
                  <a:txBody>
                    <a:bodyPr/>
                    <a:lstStyle/>
                    <a:p>
                      <a:r>
                        <a:rPr lang="en-US" sz="2400" b="0" dirty="0">
                          <a:latin typeface="Arial" panose="020B0604020202020204" pitchFamily="34" charset="0"/>
                          <a:cs typeface="Arial" panose="020B0604020202020204" pitchFamily="34" charset="0"/>
                        </a:rPr>
                        <a:t>Tests available for scheduling in Portal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March 4, 2024</a:t>
                      </a:r>
                    </a:p>
                  </a:txBody>
                  <a:tcPr/>
                </a:tc>
                <a:extLst>
                  <a:ext uri="{0D108BD9-81ED-4DB2-BD59-A6C34878D82A}">
                    <a16:rowId xmlns:a16="http://schemas.microsoft.com/office/drawing/2014/main" val="310097173"/>
                  </a:ext>
                </a:extLst>
              </a:tr>
              <a:tr h="532325">
                <a:tc>
                  <a:txBody>
                    <a:bodyPr/>
                    <a:lstStyle/>
                    <a:p>
                      <a:r>
                        <a:rPr lang="en-US" sz="2400" b="0" dirty="0">
                          <a:latin typeface="Arial" panose="020B0604020202020204" pitchFamily="34" charset="0"/>
                          <a:cs typeface="Arial" panose="020B0604020202020204" pitchFamily="34" charset="0"/>
                        </a:rPr>
                        <a:t>Science Summative test administration window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March 11 – April 19, 2024</a:t>
                      </a:r>
                    </a:p>
                  </a:txBody>
                  <a:tcPr/>
                </a:tc>
                <a:extLst>
                  <a:ext uri="{0D108BD9-81ED-4DB2-BD59-A6C34878D82A}">
                    <a16:rowId xmlns:a16="http://schemas.microsoft.com/office/drawing/2014/main" val="2754971706"/>
                  </a:ext>
                </a:extLst>
              </a:tr>
              <a:tr h="818740">
                <a:tc>
                  <a:txBody>
                    <a:bodyPr/>
                    <a:lstStyle/>
                    <a:p>
                      <a:r>
                        <a:rPr lang="en-US" sz="2400" b="0" dirty="0">
                          <a:latin typeface="Arial" panose="020B0604020202020204" pitchFamily="34" charset="0"/>
                          <a:cs typeface="Arial" panose="020B0604020202020204" pitchFamily="34" charset="0"/>
                        </a:rPr>
                        <a:t>STC Post-test data clean up window in portal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April 22 – 24, 2024</a:t>
                      </a:r>
                    </a:p>
                  </a:txBody>
                  <a:tcPr/>
                </a:tc>
                <a:extLst>
                  <a:ext uri="{0D108BD9-81ED-4DB2-BD59-A6C34878D82A}">
                    <a16:rowId xmlns:a16="http://schemas.microsoft.com/office/drawing/2014/main" val="1238929580"/>
                  </a:ext>
                </a:extLst>
              </a:tr>
            </a:tbl>
          </a:graphicData>
        </a:graphic>
      </p:graphicFrame>
    </p:spTree>
    <p:extLst>
      <p:ext uri="{BB962C8B-B14F-4D97-AF65-F5344CB8AC3E}">
        <p14:creationId xmlns:p14="http://schemas.microsoft.com/office/powerpoint/2010/main" val="3513828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67200" y="1122363"/>
            <a:ext cx="6400800" cy="2932112"/>
          </a:xfrm>
        </p:spPr>
        <p:txBody>
          <a:bodyPr/>
          <a:lstStyle/>
          <a:p>
            <a:pPr algn="l"/>
            <a:r>
              <a:rPr lang="en-US" altLang="en-US"/>
              <a:t>Thank you!</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28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9973-F87B-27BA-017A-2C6B3219C1F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The BIE Science Assessment Portal </a:t>
            </a:r>
          </a:p>
        </p:txBody>
      </p:sp>
      <p:graphicFrame>
        <p:nvGraphicFramePr>
          <p:cNvPr id="4" name="Table 7">
            <a:extLst>
              <a:ext uri="{FF2B5EF4-FFF2-40B4-BE49-F238E27FC236}">
                <a16:creationId xmlns:a16="http://schemas.microsoft.com/office/drawing/2014/main" id="{EC1D8516-F08F-ACAA-FC82-E08E0015B88C}"/>
              </a:ext>
            </a:extLst>
          </p:cNvPr>
          <p:cNvGraphicFramePr>
            <a:graphicFrameLocks noGrp="1"/>
          </p:cNvGraphicFramePr>
          <p:nvPr>
            <p:extLst>
              <p:ext uri="{D42A27DB-BD31-4B8C-83A1-F6EECF244321}">
                <p14:modId xmlns:p14="http://schemas.microsoft.com/office/powerpoint/2010/main" val="3016548802"/>
              </p:ext>
            </p:extLst>
          </p:nvPr>
        </p:nvGraphicFramePr>
        <p:xfrm>
          <a:off x="1558044" y="3771946"/>
          <a:ext cx="9075910" cy="2656840"/>
        </p:xfrm>
        <a:graphic>
          <a:graphicData uri="http://schemas.openxmlformats.org/drawingml/2006/table">
            <a:tbl>
              <a:tblPr firstRow="1" bandRow="1">
                <a:tableStyleId>{5C22544A-7EE6-4342-B048-85BDC9FD1C3A}</a:tableStyleId>
              </a:tblPr>
              <a:tblGrid>
                <a:gridCol w="4537955">
                  <a:extLst>
                    <a:ext uri="{9D8B030D-6E8A-4147-A177-3AD203B41FA5}">
                      <a16:colId xmlns:a16="http://schemas.microsoft.com/office/drawing/2014/main" val="22399259"/>
                    </a:ext>
                  </a:extLst>
                </a:gridCol>
                <a:gridCol w="4537955">
                  <a:extLst>
                    <a:ext uri="{9D8B030D-6E8A-4147-A177-3AD203B41FA5}">
                      <a16:colId xmlns:a16="http://schemas.microsoft.com/office/drawing/2014/main" val="3153687764"/>
                    </a:ext>
                  </a:extLst>
                </a:gridCol>
              </a:tblGrid>
              <a:tr h="317276">
                <a:tc>
                  <a:txBody>
                    <a:bodyPr/>
                    <a:lstStyle/>
                    <a:p>
                      <a:r>
                        <a:rPr lang="en-US" dirty="0">
                          <a:latin typeface="Arial" panose="020B0604020202020204" pitchFamily="34" charset="0"/>
                          <a:cs typeface="Arial" panose="020B0604020202020204" pitchFamily="34" charset="0"/>
                        </a:rPr>
                        <a:t>Summative</a:t>
                      </a:r>
                    </a:p>
                  </a:txBody>
                  <a:tcPr/>
                </a:tc>
                <a:tc>
                  <a:txBody>
                    <a:bodyPr/>
                    <a:lstStyle/>
                    <a:p>
                      <a:r>
                        <a:rPr lang="en-US">
                          <a:latin typeface="Arial" panose="020B0604020202020204" pitchFamily="34" charset="0"/>
                          <a:cs typeface="Arial" panose="020B0604020202020204" pitchFamily="34" charset="0"/>
                        </a:rPr>
                        <a:t>Benchmark (Formative)</a:t>
                      </a:r>
                    </a:p>
                  </a:txBody>
                  <a:tcPr/>
                </a:tc>
                <a:extLst>
                  <a:ext uri="{0D108BD9-81ED-4DB2-BD59-A6C34878D82A}">
                    <a16:rowId xmlns:a16="http://schemas.microsoft.com/office/drawing/2014/main" val="1431810332"/>
                  </a:ext>
                </a:extLst>
              </a:tr>
              <a:tr h="370840">
                <a:tc>
                  <a:txBody>
                    <a:bodyPr/>
                    <a:lstStyle/>
                    <a:p>
                      <a:r>
                        <a:rPr lang="en-US" dirty="0">
                          <a:latin typeface="Arial" panose="020B0604020202020204" pitchFamily="34" charset="0"/>
                          <a:cs typeface="Arial" panose="020B0604020202020204" pitchFamily="34" charset="0"/>
                        </a:rPr>
                        <a:t>School Test Coordinators (STC) manage testing</a:t>
                      </a:r>
                    </a:p>
                  </a:txBody>
                  <a:tcPr/>
                </a:tc>
                <a:tc>
                  <a:txBody>
                    <a:bodyPr/>
                    <a:lstStyle/>
                    <a:p>
                      <a:r>
                        <a:rPr lang="en-US">
                          <a:latin typeface="Arial" panose="020B0604020202020204" pitchFamily="34" charset="0"/>
                          <a:cs typeface="Arial" panose="020B0604020202020204" pitchFamily="34" charset="0"/>
                        </a:rPr>
                        <a:t>Teachers (TA) can manage testing using TA account</a:t>
                      </a:r>
                    </a:p>
                  </a:txBody>
                  <a:tcPr/>
                </a:tc>
                <a:extLst>
                  <a:ext uri="{0D108BD9-81ED-4DB2-BD59-A6C34878D82A}">
                    <a16:rowId xmlns:a16="http://schemas.microsoft.com/office/drawing/2014/main" val="4185261826"/>
                  </a:ext>
                </a:extLst>
              </a:tr>
              <a:tr h="370840">
                <a:tc>
                  <a:txBody>
                    <a:bodyPr/>
                    <a:lstStyle/>
                    <a:p>
                      <a:r>
                        <a:rPr lang="en-US" dirty="0">
                          <a:latin typeface="Arial" panose="020B0604020202020204" pitchFamily="34" charset="0"/>
                          <a:cs typeface="Arial" panose="020B0604020202020204" pitchFamily="34" charset="0"/>
                        </a:rPr>
                        <a:t>Students must use kiosk to access test</a:t>
                      </a:r>
                    </a:p>
                  </a:txBody>
                  <a:tcPr/>
                </a:tc>
                <a:tc>
                  <a:txBody>
                    <a:bodyPr/>
                    <a:lstStyle/>
                    <a:p>
                      <a:r>
                        <a:rPr lang="en-US">
                          <a:latin typeface="Arial" panose="020B0604020202020204" pitchFamily="34" charset="0"/>
                          <a:cs typeface="Arial" panose="020B0604020202020204" pitchFamily="34" charset="0"/>
                        </a:rPr>
                        <a:t>Students can access tests using a web browser or kiosk</a:t>
                      </a:r>
                    </a:p>
                  </a:txBody>
                  <a:tcPr/>
                </a:tc>
                <a:extLst>
                  <a:ext uri="{0D108BD9-81ED-4DB2-BD59-A6C34878D82A}">
                    <a16:rowId xmlns:a16="http://schemas.microsoft.com/office/drawing/2014/main" val="1242525563"/>
                  </a:ext>
                </a:extLst>
              </a:tr>
              <a:tr h="370840">
                <a:tc>
                  <a:txBody>
                    <a:bodyPr/>
                    <a:lstStyle/>
                    <a:p>
                      <a:r>
                        <a:rPr lang="en-US">
                          <a:latin typeface="Arial" panose="020B0604020202020204" pitchFamily="34" charset="0"/>
                          <a:cs typeface="Arial" panose="020B0604020202020204" pitchFamily="34" charset="0"/>
                        </a:rPr>
                        <a:t>Session access codes are used</a:t>
                      </a:r>
                    </a:p>
                  </a:txBody>
                  <a:tcPr/>
                </a:tc>
                <a:tc>
                  <a:txBody>
                    <a:bodyPr/>
                    <a:lstStyle/>
                    <a:p>
                      <a:r>
                        <a:rPr lang="en-US" dirty="0">
                          <a:latin typeface="Arial" panose="020B0604020202020204" pitchFamily="34" charset="0"/>
                          <a:cs typeface="Arial" panose="020B0604020202020204" pitchFamily="34" charset="0"/>
                        </a:rPr>
                        <a:t>Session access codes are NOT used</a:t>
                      </a:r>
                    </a:p>
                  </a:txBody>
                  <a:tcPr/>
                </a:tc>
                <a:extLst>
                  <a:ext uri="{0D108BD9-81ED-4DB2-BD59-A6C34878D82A}">
                    <a16:rowId xmlns:a16="http://schemas.microsoft.com/office/drawing/2014/main" val="1262214911"/>
                  </a:ext>
                </a:extLst>
              </a:tr>
              <a:tr h="345440">
                <a:tc>
                  <a:txBody>
                    <a:bodyPr/>
                    <a:lstStyle/>
                    <a:p>
                      <a:pPr lvl="0" algn="l">
                        <a:lnSpc>
                          <a:spcPct val="100000"/>
                        </a:lnSpc>
                        <a:spcBef>
                          <a:spcPts val="0"/>
                        </a:spcBef>
                        <a:spcAft>
                          <a:spcPts val="0"/>
                        </a:spcAft>
                        <a:buNone/>
                      </a:pPr>
                      <a:r>
                        <a:rPr lang="en-US" sz="1800" b="0" i="0" u="none" strike="noStrike" noProof="0">
                          <a:latin typeface="Arial" panose="020B0604020202020204" pitchFamily="34" charset="0"/>
                          <a:cs typeface="Arial" panose="020B0604020202020204" pitchFamily="34" charset="0"/>
                        </a:rPr>
                        <a:t>Machine or professionally scored tests with later reporting</a:t>
                      </a:r>
                      <a:endParaRPr lang="en-US" sz="2800">
                        <a:latin typeface="Arial" panose="020B0604020202020204" pitchFamily="34" charset="0"/>
                        <a:cs typeface="Arial" panose="020B0604020202020204" pitchFamily="34" charset="0"/>
                      </a:endParaRPr>
                    </a:p>
                  </a:txBody>
                  <a:tcPr/>
                </a:tc>
                <a:tc>
                  <a:txBody>
                    <a:bodyPr/>
                    <a:lstStyle/>
                    <a:p>
                      <a:pPr lvl="0" algn="l">
                        <a:lnSpc>
                          <a:spcPct val="100000"/>
                        </a:lnSpc>
                        <a:spcBef>
                          <a:spcPts val="0"/>
                        </a:spcBef>
                        <a:spcAft>
                          <a:spcPts val="0"/>
                        </a:spcAft>
                        <a:buNone/>
                      </a:pPr>
                      <a:r>
                        <a:rPr lang="en-US" sz="1800" b="0" i="0" u="none" strike="noStrike" noProof="0" dirty="0">
                          <a:latin typeface="Arial" panose="020B0604020202020204" pitchFamily="34" charset="0"/>
                          <a:cs typeface="Arial" panose="020B0604020202020204" pitchFamily="34" charset="0"/>
                        </a:rPr>
                        <a:t>Teachers score human scored items and receive near-real-time results</a:t>
                      </a:r>
                    </a:p>
                  </a:txBody>
                  <a:tcPr/>
                </a:tc>
                <a:extLst>
                  <a:ext uri="{0D108BD9-81ED-4DB2-BD59-A6C34878D82A}">
                    <a16:rowId xmlns:a16="http://schemas.microsoft.com/office/drawing/2014/main" val="258669997"/>
                  </a:ext>
                </a:extLst>
              </a:tr>
            </a:tbl>
          </a:graphicData>
        </a:graphic>
      </p:graphicFrame>
      <p:sp>
        <p:nvSpPr>
          <p:cNvPr id="5" name="TextBox 4">
            <a:extLst>
              <a:ext uri="{FF2B5EF4-FFF2-40B4-BE49-F238E27FC236}">
                <a16:creationId xmlns:a16="http://schemas.microsoft.com/office/drawing/2014/main" id="{20667C60-96CA-5E0C-0327-5FA92C001535}"/>
              </a:ext>
            </a:extLst>
          </p:cNvPr>
          <p:cNvSpPr txBox="1"/>
          <p:nvPr/>
        </p:nvSpPr>
        <p:spPr>
          <a:xfrm>
            <a:off x="435904" y="1025178"/>
            <a:ext cx="1132019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Single portal (</a:t>
            </a:r>
            <a:r>
              <a:rPr lang="en-US" sz="2400" dirty="0">
                <a:latin typeface="Arial" panose="020B0604020202020204" pitchFamily="34" charset="0"/>
                <a:cs typeface="Arial" panose="020B0604020202020204" pitchFamily="34" charset="0"/>
                <a:hlinkClick r:id="rId2"/>
              </a:rPr>
              <a:t>https://bie.cognia.org</a:t>
            </a:r>
            <a:r>
              <a:rPr lang="en-US" sz="2400" dirty="0">
                <a:latin typeface="Arial" panose="020B0604020202020204" pitchFamily="34" charset="0"/>
                <a:cs typeface="Arial" panose="020B0604020202020204" pitchFamily="34" charset="0"/>
              </a:rPr>
              <a:t>) used for </a:t>
            </a:r>
          </a:p>
          <a:p>
            <a:pPr marL="800100" lvl="1" indent="-342900">
              <a:buFont typeface="Arial" panose="020B0604020202020204" pitchFamily="34" charset="0"/>
              <a:buChar char="•"/>
            </a:pPr>
            <a:r>
              <a:rPr lang="en-US" sz="2400" i="1" dirty="0">
                <a:latin typeface="Arial" panose="020B0604020202020204" pitchFamily="34" charset="0"/>
                <a:cs typeface="Arial" panose="020B0604020202020204" pitchFamily="34" charset="0"/>
              </a:rPr>
              <a:t>Science Summative assessment</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i="1" dirty="0">
                <a:latin typeface="Arial" panose="020B0604020202020204" pitchFamily="34" charset="0"/>
                <a:cs typeface="Arial" panose="020B0604020202020204" pitchFamily="34" charset="0"/>
              </a:rPr>
              <a:t>Science Benchmark assessments (optional)</a:t>
            </a:r>
          </a:p>
          <a:p>
            <a:pPr marL="800100" lvl="1" indent="-342900">
              <a:buFont typeface="Arial" panose="020B0604020202020204" pitchFamily="34" charset="0"/>
              <a:buChar char="•"/>
            </a:pPr>
            <a:r>
              <a:rPr lang="en-US" sz="2400" i="1" dirty="0">
                <a:latin typeface="Arial" panose="020B0604020202020204" pitchFamily="34" charset="0"/>
                <a:cs typeface="Arial" panose="020B0604020202020204" pitchFamily="34" charset="0"/>
              </a:rPr>
              <a:t>Access to Science Summative and Benchmark reports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Same student records will be used for Benchmark and spring BIE Summative Science </a:t>
            </a:r>
          </a:p>
        </p:txBody>
      </p:sp>
    </p:spTree>
    <p:extLst>
      <p:ext uri="{BB962C8B-B14F-4D97-AF65-F5344CB8AC3E}">
        <p14:creationId xmlns:p14="http://schemas.microsoft.com/office/powerpoint/2010/main" val="1482182355"/>
      </p:ext>
    </p:extLst>
  </p:cSld>
  <p:clrMapOvr>
    <a:masterClrMapping/>
  </p:clrMapOvr>
</p:sld>
</file>

<file path=ppt/theme/theme1.xml><?xml version="1.0" encoding="utf-8"?>
<a:theme xmlns:a="http://schemas.openxmlformats.org/drawingml/2006/main" name="1_Office Theme">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EA58EE-3C99-FA4F-B80D-9A90A87EBEC7}" vid="{EFF398B1-CF49-A04A-9111-0DC7E90DF240}"/>
    </a:ext>
  </a:extLst>
</a:theme>
</file>

<file path=ppt/theme/theme2.xml><?xml version="1.0" encoding="utf-8"?>
<a:theme xmlns:a="http://schemas.openxmlformats.org/drawingml/2006/main" name="Office Theme">
  <a:themeElements>
    <a:clrScheme name="Cognia">
      <a:dk1>
        <a:srgbClr val="1A1A1A"/>
      </a:dk1>
      <a:lt1>
        <a:srgbClr val="FFFFFF"/>
      </a:lt1>
      <a:dk2>
        <a:srgbClr val="FF554D"/>
      </a:dk2>
      <a:lt2>
        <a:srgbClr val="D9D9D9"/>
      </a:lt2>
      <a:accent1>
        <a:srgbClr val="262E67"/>
      </a:accent1>
      <a:accent2>
        <a:srgbClr val="371D35"/>
      </a:accent2>
      <a:accent3>
        <a:srgbClr val="043D33"/>
      </a:accent3>
      <a:accent4>
        <a:srgbClr val="8064A2"/>
      </a:accent4>
      <a:accent5>
        <a:srgbClr val="FCE086"/>
      </a:accent5>
      <a:accent6>
        <a:srgbClr val="F2C6C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1189C8DD-C6E8-C046-B822-2247337F09BC}" vid="{196E4191-8857-2342-B948-500198138A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FB56F86E3D7D4E8761609AEC38C126" ma:contentTypeVersion="14" ma:contentTypeDescription="Create a new document." ma:contentTypeScope="" ma:versionID="c9d64d7c8a7fde3b450c85bd66e11b31">
  <xsd:schema xmlns:xsd="http://www.w3.org/2001/XMLSchema" xmlns:xs="http://www.w3.org/2001/XMLSchema" xmlns:p="http://schemas.microsoft.com/office/2006/metadata/properties" xmlns:ns2="5a752242-9d3c-454e-ae87-f17a51cf8f7a" xmlns:ns3="c9246d69-4899-4d1a-9570-20d2517e9d0f" targetNamespace="http://schemas.microsoft.com/office/2006/metadata/properties" ma:root="true" ma:fieldsID="d144d923b714a48adb8d44d802b47a5c" ns2:_="" ns3:_="">
    <xsd:import namespace="5a752242-9d3c-454e-ae87-f17a51cf8f7a"/>
    <xsd:import namespace="c9246d69-4899-4d1a-9570-20d2517e9d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52242-9d3c-454e-ae87-f17a51cf8f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a398e30-4098-4ede-a5d0-96c01bd45c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246d69-4899-4d1a-9570-20d2517e9d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04e3497-03d5-4a0f-92f3-5cf979bee191}" ma:internalName="TaxCatchAll" ma:showField="CatchAllData" ma:web="c9246d69-4899-4d1a-9570-20d2517e9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752242-9d3c-454e-ae87-f17a51cf8f7a">
      <Terms xmlns="http://schemas.microsoft.com/office/infopath/2007/PartnerControls"/>
    </lcf76f155ced4ddcb4097134ff3c332f>
    <TaxCatchAll xmlns="c9246d69-4899-4d1a-9570-20d2517e9d0f" xsi:nil="true"/>
    <SharedWithUsers xmlns="c9246d69-4899-4d1a-9570-20d2517e9d0f">
      <UserInfo>
        <DisplayName>Kaelee Harper</DisplayName>
        <AccountId>15</AccountId>
        <AccountType/>
      </UserInfo>
    </SharedWithUsers>
  </documentManagement>
</p:properties>
</file>

<file path=customXml/itemProps1.xml><?xml version="1.0" encoding="utf-8"?>
<ds:datastoreItem xmlns:ds="http://schemas.openxmlformats.org/officeDocument/2006/customXml" ds:itemID="{96DC4665-966C-4D6B-8FBE-70F37D2C8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52242-9d3c-454e-ae87-f17a51cf8f7a"/>
    <ds:schemaRef ds:uri="c9246d69-4899-4d1a-9570-20d2517e9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7B23FF-544A-4B8F-803C-408001FDB790}">
  <ds:schemaRefs>
    <ds:schemaRef ds:uri="http://schemas.microsoft.com/sharepoint/v3/contenttype/forms"/>
  </ds:schemaRefs>
</ds:datastoreItem>
</file>

<file path=customXml/itemProps3.xml><?xml version="1.0" encoding="utf-8"?>
<ds:datastoreItem xmlns:ds="http://schemas.openxmlformats.org/officeDocument/2006/customXml" ds:itemID="{C45E90C6-3F68-4834-94D4-8A1F0C0E90C8}">
  <ds:schemaRefs>
    <ds:schemaRef ds:uri="5a752242-9d3c-454e-ae87-f17a51cf8f7a"/>
    <ds:schemaRef ds:uri="c9246d69-4899-4d1a-9570-20d2517e9d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1524</TotalTime>
  <Words>3950</Words>
  <Application>Microsoft Office PowerPoint</Application>
  <PresentationFormat>Widescreen</PresentationFormat>
  <Paragraphs>682</Paragraphs>
  <Slides>80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80</vt:i4>
      </vt:variant>
    </vt:vector>
  </HeadingPairs>
  <TitlesOfParts>
    <vt:vector size="90" baseType="lpstr">
      <vt:lpstr>Arial</vt:lpstr>
      <vt:lpstr>Calibri</vt:lpstr>
      <vt:lpstr>Georgia</vt:lpstr>
      <vt:lpstr>Gill Sans</vt:lpstr>
      <vt:lpstr>Lato Light</vt:lpstr>
      <vt:lpstr>Lato Semibold</vt:lpstr>
      <vt:lpstr>Times New Roman</vt:lpstr>
      <vt:lpstr>Wingdings</vt:lpstr>
      <vt:lpstr>1_Office Theme</vt:lpstr>
      <vt:lpstr>Office Theme</vt:lpstr>
      <vt:lpstr>Welcome! </vt:lpstr>
      <vt:lpstr>Bureau of Indian Education  Science Assessment</vt:lpstr>
      <vt:lpstr>Housekeeping</vt:lpstr>
      <vt:lpstr>Welcome &amp; Introductions</vt:lpstr>
      <vt:lpstr>Bureau of Indian Education (BIE)</vt:lpstr>
      <vt:lpstr>Bureau of Indian Education Science Assessment   Spring 2024 Portal Training</vt:lpstr>
      <vt:lpstr>Agenda</vt:lpstr>
      <vt:lpstr>Key Dates</vt:lpstr>
      <vt:lpstr>The BIE Science Assessment Portal </vt:lpstr>
      <vt:lpstr>BIE Science Assessment Online System</vt:lpstr>
      <vt:lpstr>Test Preparation Process</vt:lpstr>
      <vt:lpstr>Portal Access</vt:lpstr>
      <vt:lpstr>User Roles</vt:lpstr>
      <vt:lpstr>Test Administrator Permissions</vt:lpstr>
      <vt:lpstr>Program Access</vt:lpstr>
      <vt:lpstr>Portal Log-in</vt:lpstr>
      <vt:lpstr>Portal Main Page (STC View)</vt:lpstr>
      <vt:lpstr>Portal Main Page (TA view)</vt:lpstr>
      <vt:lpstr>Administration Component (STC view)</vt:lpstr>
      <vt:lpstr>Administration Workflow</vt:lpstr>
      <vt:lpstr>Managing Students</vt:lpstr>
      <vt:lpstr>Managing Students</vt:lpstr>
      <vt:lpstr>Managing Students</vt:lpstr>
      <vt:lpstr>Add or Edit Student</vt:lpstr>
      <vt:lpstr>Unenroll Student</vt:lpstr>
      <vt:lpstr>Unenroll Student</vt:lpstr>
      <vt:lpstr>Student Transfer Request</vt:lpstr>
      <vt:lpstr>Student Transfer Request</vt:lpstr>
      <vt:lpstr>Student Transfer Request</vt:lpstr>
      <vt:lpstr>Student Transfer Request</vt:lpstr>
      <vt:lpstr>Student Transfer Request</vt:lpstr>
      <vt:lpstr>Student Accommodations</vt:lpstr>
      <vt:lpstr>Universal Tools, Accessibility Features, and Accommodations</vt:lpstr>
      <vt:lpstr>Accessibility Features, and Accommodations</vt:lpstr>
      <vt:lpstr>Accessibility Features, and Accommodations</vt:lpstr>
      <vt:lpstr>Student Upload Accommodations</vt:lpstr>
      <vt:lpstr>Creating Classes</vt:lpstr>
      <vt:lpstr>Creating Classes</vt:lpstr>
      <vt:lpstr>Creating Classes</vt:lpstr>
      <vt:lpstr>Creating Classes</vt:lpstr>
      <vt:lpstr>Creating Classes</vt:lpstr>
      <vt:lpstr>Creating Classes</vt:lpstr>
      <vt:lpstr>Scheduling Test Sessions</vt:lpstr>
      <vt:lpstr>Scheduling Test Sessions</vt:lpstr>
      <vt:lpstr>Scheduling Test Sessions</vt:lpstr>
      <vt:lpstr>Scheduling Test Sessions</vt:lpstr>
      <vt:lpstr>Managing Test Sessions</vt:lpstr>
      <vt:lpstr>Managing Test Sessions</vt:lpstr>
      <vt:lpstr>Managing Test Sessions</vt:lpstr>
      <vt:lpstr>Monitoring Testing</vt:lpstr>
      <vt:lpstr>Export Test Status for All Tests</vt:lpstr>
      <vt:lpstr>Test Report Codes</vt:lpstr>
      <vt:lpstr>Test Report Codes/Invalidating Tests</vt:lpstr>
      <vt:lpstr>Test Report Codes/Invalidating Tests</vt:lpstr>
      <vt:lpstr>Completing Testing</vt:lpstr>
      <vt:lpstr>Test Administrator Access</vt:lpstr>
      <vt:lpstr>Dashboard</vt:lpstr>
      <vt:lpstr>Materials Management</vt:lpstr>
      <vt:lpstr>BIE Science Assessment </vt:lpstr>
      <vt:lpstr>Universal Tools </vt:lpstr>
      <vt:lpstr>Universal Tools </vt:lpstr>
      <vt:lpstr>Accessibility Features</vt:lpstr>
      <vt:lpstr>Accommodations</vt:lpstr>
      <vt:lpstr>Logging in to a Test </vt:lpstr>
      <vt:lpstr>Logging in to a Test </vt:lpstr>
      <vt:lpstr>Logging in to a Test </vt:lpstr>
      <vt:lpstr>Logging in to a Test </vt:lpstr>
      <vt:lpstr>Test Navigation </vt:lpstr>
      <vt:lpstr>Test Navigation </vt:lpstr>
      <vt:lpstr>Test Navigation </vt:lpstr>
      <vt:lpstr>Test Turn In</vt:lpstr>
      <vt:lpstr>Site Technology Preparation </vt:lpstr>
      <vt:lpstr>Practice Test Options</vt:lpstr>
      <vt:lpstr>Practice Test</vt:lpstr>
      <vt:lpstr>Additional Training Resources</vt:lpstr>
      <vt:lpstr>Remember</vt:lpstr>
      <vt:lpstr>Help &amp; Support Site General Education Science</vt:lpstr>
      <vt:lpstr>BIE Science Help Desk</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Kaelee Harper</dc:creator>
  <cp:lastModifiedBy>Aarti Jagtap</cp:lastModifiedBy>
  <cp:revision>38</cp:revision>
  <dcterms:created xsi:type="dcterms:W3CDTF">2020-11-12T13:11:43Z</dcterms:created>
  <dcterms:modified xsi:type="dcterms:W3CDTF">2024-02-15T21:50:45Z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530f54-9721-46db-bbe4-0dd4cd6e1126_Enabled">
    <vt:lpwstr>true</vt:lpwstr>
  </property>
  <property fmtid="{D5CDD505-2E9C-101B-9397-08002B2CF9AE}" pid="3" name="MSIP_Label_09530f54-9721-46db-bbe4-0dd4cd6e1126_SetDate">
    <vt:lpwstr>2020-11-12T13:11:43Z</vt:lpwstr>
  </property>
  <property fmtid="{D5CDD505-2E9C-101B-9397-08002B2CF9AE}" pid="4" name="MSIP_Label_09530f54-9721-46db-bbe4-0dd4cd6e1126_Method">
    <vt:lpwstr>Standard</vt:lpwstr>
  </property>
  <property fmtid="{D5CDD505-2E9C-101B-9397-08002B2CF9AE}" pid="5" name="MSIP_Label_09530f54-9721-46db-bbe4-0dd4cd6e1126_Name">
    <vt:lpwstr>General</vt:lpwstr>
  </property>
  <property fmtid="{D5CDD505-2E9C-101B-9397-08002B2CF9AE}" pid="6" name="MSIP_Label_09530f54-9721-46db-bbe4-0dd4cd6e1126_SiteId">
    <vt:lpwstr>22230e31-3d9d-47b1-8794-50b0e2d7bd02</vt:lpwstr>
  </property>
  <property fmtid="{D5CDD505-2E9C-101B-9397-08002B2CF9AE}" pid="7" name="MSIP_Label_09530f54-9721-46db-bbe4-0dd4cd6e1126_ActionId">
    <vt:lpwstr>a41caa87-652a-4e91-ae1b-848e79b862f2</vt:lpwstr>
  </property>
  <property fmtid="{D5CDD505-2E9C-101B-9397-08002B2CF9AE}" pid="8" name="MSIP_Label_09530f54-9721-46db-bbe4-0dd4cd6e1126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Copyright - eMetric LLC</vt:lpwstr>
  </property>
  <property fmtid="{D5CDD505-2E9C-101B-9397-08002B2CF9AE}" pid="11" name="ContentTypeId">
    <vt:lpwstr>0x01010081FB56F86E3D7D4E8761609AEC38C126</vt:lpwstr>
  </property>
  <property fmtid="{D5CDD505-2E9C-101B-9397-08002B2CF9AE}" pid="12" name="MediaServiceImageTags">
    <vt:lpwstr/>
  </property>
</Properties>
</file>