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63"/>
  </p:notesMasterIdLst>
  <p:sldIdLst>
    <p:sldId id="355" r:id="rId6"/>
    <p:sldId id="288" r:id="rId7"/>
    <p:sldId id="356" r:id="rId8"/>
    <p:sldId id="357" r:id="rId9"/>
    <p:sldId id="861" r:id="rId10"/>
    <p:sldId id="889" r:id="rId11"/>
    <p:sldId id="888" r:id="rId12"/>
    <p:sldId id="256" r:id="rId13"/>
    <p:sldId id="257" r:id="rId14"/>
    <p:sldId id="298" r:id="rId15"/>
    <p:sldId id="868" r:id="rId16"/>
    <p:sldId id="869" r:id="rId17"/>
    <p:sldId id="870" r:id="rId18"/>
    <p:sldId id="873" r:id="rId19"/>
    <p:sldId id="313" r:id="rId20"/>
    <p:sldId id="874" r:id="rId21"/>
    <p:sldId id="259" r:id="rId22"/>
    <p:sldId id="312" r:id="rId23"/>
    <p:sldId id="348" r:id="rId24"/>
    <p:sldId id="260" r:id="rId25"/>
    <p:sldId id="258" r:id="rId26"/>
    <p:sldId id="314" r:id="rId27"/>
    <p:sldId id="315" r:id="rId28"/>
    <p:sldId id="320" r:id="rId29"/>
    <p:sldId id="321" r:id="rId30"/>
    <p:sldId id="347" r:id="rId31"/>
    <p:sldId id="323" r:id="rId32"/>
    <p:sldId id="325" r:id="rId33"/>
    <p:sldId id="326" r:id="rId34"/>
    <p:sldId id="327" r:id="rId35"/>
    <p:sldId id="328" r:id="rId36"/>
    <p:sldId id="329" r:id="rId37"/>
    <p:sldId id="322" r:id="rId38"/>
    <p:sldId id="330" r:id="rId39"/>
    <p:sldId id="331" r:id="rId40"/>
    <p:sldId id="332" r:id="rId41"/>
    <p:sldId id="333" r:id="rId42"/>
    <p:sldId id="334" r:id="rId43"/>
    <p:sldId id="336" r:id="rId44"/>
    <p:sldId id="335" r:id="rId45"/>
    <p:sldId id="337" r:id="rId46"/>
    <p:sldId id="338" r:id="rId47"/>
    <p:sldId id="340" r:id="rId48"/>
    <p:sldId id="339" r:id="rId49"/>
    <p:sldId id="349" r:id="rId50"/>
    <p:sldId id="341" r:id="rId51"/>
    <p:sldId id="342" r:id="rId52"/>
    <p:sldId id="343" r:id="rId53"/>
    <p:sldId id="346" r:id="rId54"/>
    <p:sldId id="344" r:id="rId55"/>
    <p:sldId id="345" r:id="rId56"/>
    <p:sldId id="381" r:id="rId57"/>
    <p:sldId id="877" r:id="rId58"/>
    <p:sldId id="878" r:id="rId59"/>
    <p:sldId id="863" r:id="rId60"/>
    <p:sldId id="879" r:id="rId61"/>
    <p:sldId id="38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6900C-A2FF-CDAB-661C-3489DA35BA54}" name="Mara Allaire" initials="MA" userId="S::Mara.Allaire@cognia.org::dc680638-431f-4990-a1ee-4254c015d8c6" providerId="AD"/>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 id="{A9E70C61-FB29-758C-4C92-3ED4FDD125B6}" name="Sarah McCain" initials="SM" userId="S::Sarah.McCain@cognia.org::93c1ec68-c3c3-4736-b629-4543a3fe085e" providerId="AD"/>
  <p188:author id="{27654BA7-ED5D-B174-EA45-A98B17A1BBD0}" name="Shorty, Aurelia B" initials="AS" userId="S::aurelia.shorty@indianaffairs.gov::7ab0d948-9abb-445c-a08a-f79d5c93a2c7" providerId="AD"/>
  <p188:author id="{FC9A7EDF-D44B-65CD-FBB9-0CADCCDE81B4}" name="Aarti Jagtap" initials="AJ" userId="S::ajagtap@emetric.net::e038f013-c8bf-484e-83a4-496632835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9"/>
    <a:srgbClr val="62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60"/>
  </p:normalViewPr>
  <p:slideViewPr>
    <p:cSldViewPr snapToGrid="0">
      <p:cViewPr varScale="1">
        <p:scale>
          <a:sx n="105" d="100"/>
          <a:sy n="105" d="100"/>
        </p:scale>
        <p:origin x="10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laire" userId="dc680638-431f-4990-a1ee-4254c015d8c6" providerId="ADAL" clId="{860A5CBB-25EA-4C1A-A7E5-5C32343AD6A2}"/>
    <pc:docChg chg="undo custSel addSld delSld modSld sldOrd">
      <pc:chgData name="Mara Allaire" userId="dc680638-431f-4990-a1ee-4254c015d8c6" providerId="ADAL" clId="{860A5CBB-25EA-4C1A-A7E5-5C32343AD6A2}" dt="2024-09-17T16:43:45.741" v="1560" actId="20577"/>
      <pc:docMkLst>
        <pc:docMk/>
      </pc:docMkLst>
      <pc:sldChg chg="modSp mod">
        <pc:chgData name="Mara Allaire" userId="dc680638-431f-4990-a1ee-4254c015d8c6" providerId="ADAL" clId="{860A5CBB-25EA-4C1A-A7E5-5C32343AD6A2}" dt="2024-09-17T14:58:21.064" v="95" actId="20577"/>
        <pc:sldMkLst>
          <pc:docMk/>
          <pc:sldMk cId="3161667343" sldId="257"/>
        </pc:sldMkLst>
        <pc:spChg chg="mod">
          <ac:chgData name="Mara Allaire" userId="dc680638-431f-4990-a1ee-4254c015d8c6" providerId="ADAL" clId="{860A5CBB-25EA-4C1A-A7E5-5C32343AD6A2}" dt="2024-09-17T14:58:21.064" v="95" actId="20577"/>
          <ac:spMkLst>
            <pc:docMk/>
            <pc:sldMk cId="3161667343" sldId="257"/>
            <ac:spMk id="3" creationId="{42327AC3-65A8-46E3-841C-11758C7FE671}"/>
          </ac:spMkLst>
        </pc:spChg>
      </pc:sldChg>
      <pc:sldChg chg="addSp delSp modSp mod">
        <pc:chgData name="Mara Allaire" userId="dc680638-431f-4990-a1ee-4254c015d8c6" providerId="ADAL" clId="{860A5CBB-25EA-4C1A-A7E5-5C32343AD6A2}" dt="2024-09-17T16:42:40.129" v="1548" actId="14100"/>
        <pc:sldMkLst>
          <pc:docMk/>
          <pc:sldMk cId="1161339320" sldId="313"/>
        </pc:sldMkLst>
        <pc:spChg chg="add del mod">
          <ac:chgData name="Mara Allaire" userId="dc680638-431f-4990-a1ee-4254c015d8c6" providerId="ADAL" clId="{860A5CBB-25EA-4C1A-A7E5-5C32343AD6A2}" dt="2024-09-17T16:41:21.755" v="1541"/>
          <ac:spMkLst>
            <pc:docMk/>
            <pc:sldMk cId="1161339320" sldId="313"/>
            <ac:spMk id="4" creationId="{EE94EECF-C17C-7E26-919B-8B175A5E0691}"/>
          </ac:spMkLst>
        </pc:spChg>
        <pc:graphicFrameChg chg="add mod modGraphic">
          <ac:chgData name="Mara Allaire" userId="dc680638-431f-4990-a1ee-4254c015d8c6" providerId="ADAL" clId="{860A5CBB-25EA-4C1A-A7E5-5C32343AD6A2}" dt="2024-09-17T16:42:40.129" v="1548" actId="14100"/>
          <ac:graphicFrameMkLst>
            <pc:docMk/>
            <pc:sldMk cId="1161339320" sldId="313"/>
            <ac:graphicFrameMk id="5" creationId="{06F58D4C-78AE-47F6-AF7E-4B6C479D62E4}"/>
          </ac:graphicFrameMkLst>
        </pc:graphicFrameChg>
        <pc:graphicFrameChg chg="del">
          <ac:chgData name="Mara Allaire" userId="dc680638-431f-4990-a1ee-4254c015d8c6" providerId="ADAL" clId="{860A5CBB-25EA-4C1A-A7E5-5C32343AD6A2}" dt="2024-09-17T16:41:20.228" v="1540" actId="21"/>
          <ac:graphicFrameMkLst>
            <pc:docMk/>
            <pc:sldMk cId="1161339320" sldId="313"/>
            <ac:graphicFrameMk id="6" creationId="{06F58D4C-78AE-47F6-AF7E-4B6C479D62E4}"/>
          </ac:graphicFrameMkLst>
        </pc:graphicFrameChg>
      </pc:sldChg>
      <pc:sldChg chg="modNotesTx">
        <pc:chgData name="Mara Allaire" userId="dc680638-431f-4990-a1ee-4254c015d8c6" providerId="ADAL" clId="{860A5CBB-25EA-4C1A-A7E5-5C32343AD6A2}" dt="2024-09-17T16:43:45.741" v="1560" actId="20577"/>
        <pc:sldMkLst>
          <pc:docMk/>
          <pc:sldMk cId="1598416269" sldId="322"/>
        </pc:sldMkLst>
      </pc:sldChg>
      <pc:sldChg chg="addSp delSp modSp mod modClrScheme chgLayout">
        <pc:chgData name="Mara Allaire" userId="dc680638-431f-4990-a1ee-4254c015d8c6" providerId="ADAL" clId="{860A5CBB-25EA-4C1A-A7E5-5C32343AD6A2}" dt="2024-09-17T14:55:54.930" v="11" actId="26606"/>
        <pc:sldMkLst>
          <pc:docMk/>
          <pc:sldMk cId="0" sldId="356"/>
        </pc:sldMkLst>
        <pc:spChg chg="mod">
          <ac:chgData name="Mara Allaire" userId="dc680638-431f-4990-a1ee-4254c015d8c6" providerId="ADAL" clId="{860A5CBB-25EA-4C1A-A7E5-5C32343AD6A2}" dt="2024-09-17T14:55:54.930" v="11" actId="26606"/>
          <ac:spMkLst>
            <pc:docMk/>
            <pc:sldMk cId="0" sldId="356"/>
            <ac:spMk id="9217" creationId="{82F2030B-445B-F941-BCEA-C241CDB4E526}"/>
          </ac:spMkLst>
        </pc:spChg>
        <pc:spChg chg="del mod">
          <ac:chgData name="Mara Allaire" userId="dc680638-431f-4990-a1ee-4254c015d8c6" providerId="ADAL" clId="{860A5CBB-25EA-4C1A-A7E5-5C32343AD6A2}" dt="2024-09-17T14:54:48.744" v="10" actId="26606"/>
          <ac:spMkLst>
            <pc:docMk/>
            <pc:sldMk cId="0" sldId="356"/>
            <ac:spMk id="9218" creationId="{A5D97837-B00E-5E4C-8DE4-F685AE6B924B}"/>
          </ac:spMkLst>
        </pc:spChg>
        <pc:graphicFrameChg chg="add mod modGraphic">
          <ac:chgData name="Mara Allaire" userId="dc680638-431f-4990-a1ee-4254c015d8c6" providerId="ADAL" clId="{860A5CBB-25EA-4C1A-A7E5-5C32343AD6A2}" dt="2024-09-17T14:55:54.930" v="11" actId="26606"/>
          <ac:graphicFrameMkLst>
            <pc:docMk/>
            <pc:sldMk cId="0" sldId="356"/>
            <ac:graphicFrameMk id="9220" creationId="{D4FB49BB-11CC-E041-FA9A-6CFC200751E9}"/>
          </ac:graphicFrameMkLst>
        </pc:graphicFrameChg>
      </pc:sldChg>
      <pc:sldChg chg="modSp mod ord">
        <pc:chgData name="Mara Allaire" userId="dc680638-431f-4990-a1ee-4254c015d8c6" providerId="ADAL" clId="{860A5CBB-25EA-4C1A-A7E5-5C32343AD6A2}" dt="2024-09-17T16:23:47.574" v="1494" actId="20577"/>
        <pc:sldMkLst>
          <pc:docMk/>
          <pc:sldMk cId="2098665849" sldId="381"/>
        </pc:sldMkLst>
        <pc:spChg chg="mod">
          <ac:chgData name="Mara Allaire" userId="dc680638-431f-4990-a1ee-4254c015d8c6" providerId="ADAL" clId="{860A5CBB-25EA-4C1A-A7E5-5C32343AD6A2}" dt="2024-09-17T16:23:47.574" v="1494" actId="20577"/>
          <ac:spMkLst>
            <pc:docMk/>
            <pc:sldMk cId="2098665849" sldId="381"/>
            <ac:spMk id="16385" creationId="{487FA8EE-04E8-274C-91CE-9C3205B93410}"/>
          </ac:spMkLst>
        </pc:spChg>
      </pc:sldChg>
      <pc:sldChg chg="del">
        <pc:chgData name="Mara Allaire" userId="dc680638-431f-4990-a1ee-4254c015d8c6" providerId="ADAL" clId="{860A5CBB-25EA-4C1A-A7E5-5C32343AD6A2}" dt="2024-09-17T14:53:51.191" v="4" actId="2696"/>
        <pc:sldMkLst>
          <pc:docMk/>
          <pc:sldMk cId="1320692141" sldId="383"/>
        </pc:sldMkLst>
      </pc:sldChg>
      <pc:sldChg chg="addSp delSp modSp mod modClrScheme chgLayout">
        <pc:chgData name="Mara Allaire" userId="dc680638-431f-4990-a1ee-4254c015d8c6" providerId="ADAL" clId="{860A5CBB-25EA-4C1A-A7E5-5C32343AD6A2}" dt="2024-09-17T16:33:32.370" v="1539" actId="339"/>
        <pc:sldMkLst>
          <pc:docMk/>
          <pc:sldMk cId="3892260238" sldId="863"/>
        </pc:sldMkLst>
        <pc:spChg chg="mod">
          <ac:chgData name="Mara Allaire" userId="dc680638-431f-4990-a1ee-4254c015d8c6" providerId="ADAL" clId="{860A5CBB-25EA-4C1A-A7E5-5C32343AD6A2}" dt="2024-09-17T15:25:05.704" v="115" actId="26606"/>
          <ac:spMkLst>
            <pc:docMk/>
            <pc:sldMk cId="3892260238" sldId="863"/>
            <ac:spMk id="9217" creationId="{82F2030B-445B-F941-BCEA-C241CDB4E526}"/>
          </ac:spMkLst>
        </pc:spChg>
        <pc:spChg chg="del">
          <ac:chgData name="Mara Allaire" userId="dc680638-431f-4990-a1ee-4254c015d8c6" providerId="ADAL" clId="{860A5CBB-25EA-4C1A-A7E5-5C32343AD6A2}" dt="2024-09-17T15:25:05.704" v="115" actId="26606"/>
          <ac:spMkLst>
            <pc:docMk/>
            <pc:sldMk cId="3892260238" sldId="863"/>
            <ac:spMk id="9218" creationId="{A5D97837-B00E-5E4C-8DE4-F685AE6B924B}"/>
          </ac:spMkLst>
        </pc:spChg>
        <pc:graphicFrameChg chg="add mod">
          <ac:chgData name="Mara Allaire" userId="dc680638-431f-4990-a1ee-4254c015d8c6" providerId="ADAL" clId="{860A5CBB-25EA-4C1A-A7E5-5C32343AD6A2}" dt="2024-09-17T16:33:32.370" v="1539" actId="339"/>
          <ac:graphicFrameMkLst>
            <pc:docMk/>
            <pc:sldMk cId="3892260238" sldId="863"/>
            <ac:graphicFrameMk id="9220" creationId="{903E8280-B899-5040-14F1-42109778469F}"/>
          </ac:graphicFrameMkLst>
        </pc:graphicFrameChg>
        <pc:picChg chg="del">
          <ac:chgData name="Mara Allaire" userId="dc680638-431f-4990-a1ee-4254c015d8c6" providerId="ADAL" clId="{860A5CBB-25EA-4C1A-A7E5-5C32343AD6A2}" dt="2024-09-17T15:24:43.583" v="113" actId="21"/>
          <ac:picMkLst>
            <pc:docMk/>
            <pc:sldMk cId="3892260238" sldId="863"/>
            <ac:picMk id="2" creationId="{B50B89ED-3F69-7177-E99F-0C30A1512611}"/>
          </ac:picMkLst>
        </pc:picChg>
        <pc:picChg chg="del">
          <ac:chgData name="Mara Allaire" userId="dc680638-431f-4990-a1ee-4254c015d8c6" providerId="ADAL" clId="{860A5CBB-25EA-4C1A-A7E5-5C32343AD6A2}" dt="2024-09-17T15:24:43.583" v="113" actId="21"/>
          <ac:picMkLst>
            <pc:docMk/>
            <pc:sldMk cId="3892260238" sldId="863"/>
            <ac:picMk id="3" creationId="{8BD5BC14-6AD9-9B40-F42E-81DF74D1AF35}"/>
          </ac:picMkLst>
        </pc:picChg>
        <pc:picChg chg="del">
          <ac:chgData name="Mara Allaire" userId="dc680638-431f-4990-a1ee-4254c015d8c6" providerId="ADAL" clId="{860A5CBB-25EA-4C1A-A7E5-5C32343AD6A2}" dt="2024-09-17T15:24:43.583" v="113" actId="21"/>
          <ac:picMkLst>
            <pc:docMk/>
            <pc:sldMk cId="3892260238" sldId="863"/>
            <ac:picMk id="4" creationId="{8D336463-6B7D-9E0D-D77A-BC7F030D2B91}"/>
          </ac:picMkLst>
        </pc:picChg>
      </pc:sldChg>
      <pc:sldChg chg="del">
        <pc:chgData name="Mara Allaire" userId="dc680638-431f-4990-a1ee-4254c015d8c6" providerId="ADAL" clId="{860A5CBB-25EA-4C1A-A7E5-5C32343AD6A2}" dt="2024-09-17T14:52:59.655" v="1" actId="2696"/>
        <pc:sldMkLst>
          <pc:docMk/>
          <pc:sldMk cId="2159096578" sldId="866"/>
        </pc:sldMkLst>
      </pc:sldChg>
      <pc:sldChg chg="addSp delSp modSp del mod ord modClrScheme chgLayout">
        <pc:chgData name="Mara Allaire" userId="dc680638-431f-4990-a1ee-4254c015d8c6" providerId="ADAL" clId="{860A5CBB-25EA-4C1A-A7E5-5C32343AD6A2}" dt="2024-09-17T16:18:41.242" v="1393" actId="2696"/>
        <pc:sldMkLst>
          <pc:docMk/>
          <pc:sldMk cId="1186411292" sldId="867"/>
        </pc:sldMkLst>
        <pc:spChg chg="mod">
          <ac:chgData name="Mara Allaire" userId="dc680638-431f-4990-a1ee-4254c015d8c6" providerId="ADAL" clId="{860A5CBB-25EA-4C1A-A7E5-5C32343AD6A2}" dt="2024-09-17T16:00:24.378" v="630" actId="26606"/>
          <ac:spMkLst>
            <pc:docMk/>
            <pc:sldMk cId="1186411292" sldId="867"/>
            <ac:spMk id="9217" creationId="{82F2030B-445B-F941-BCEA-C241CDB4E526}"/>
          </ac:spMkLst>
        </pc:spChg>
        <pc:spChg chg="del mod">
          <ac:chgData name="Mara Allaire" userId="dc680638-431f-4990-a1ee-4254c015d8c6" providerId="ADAL" clId="{860A5CBB-25EA-4C1A-A7E5-5C32343AD6A2}" dt="2024-09-17T15:26:47.786" v="121" actId="26606"/>
          <ac:spMkLst>
            <pc:docMk/>
            <pc:sldMk cId="1186411292" sldId="867"/>
            <ac:spMk id="9218" creationId="{A5D97837-B00E-5E4C-8DE4-F685AE6B924B}"/>
          </ac:spMkLst>
        </pc:spChg>
        <pc:graphicFrameChg chg="add mod modGraphic">
          <ac:chgData name="Mara Allaire" userId="dc680638-431f-4990-a1ee-4254c015d8c6" providerId="ADAL" clId="{860A5CBB-25EA-4C1A-A7E5-5C32343AD6A2}" dt="2024-09-17T16:01:00.749" v="631"/>
          <ac:graphicFrameMkLst>
            <pc:docMk/>
            <pc:sldMk cId="1186411292" sldId="867"/>
            <ac:graphicFrameMk id="9220" creationId="{6567B167-DEF7-4D6A-20B3-A6E86DAB9D24}"/>
          </ac:graphicFrameMkLst>
        </pc:graphicFrameChg>
        <pc:picChg chg="add del mod">
          <ac:chgData name="Mara Allaire" userId="dc680638-431f-4990-a1ee-4254c015d8c6" providerId="ADAL" clId="{860A5CBB-25EA-4C1A-A7E5-5C32343AD6A2}" dt="2024-09-17T15:57:14.631" v="563" actId="478"/>
          <ac:picMkLst>
            <pc:docMk/>
            <pc:sldMk cId="1186411292" sldId="867"/>
            <ac:picMk id="2" creationId="{5C3331B2-3962-AF4B-88FE-A532619EC152}"/>
          </ac:picMkLst>
        </pc:picChg>
        <pc:picChg chg="del">
          <ac:chgData name="Mara Allaire" userId="dc680638-431f-4990-a1ee-4254c015d8c6" providerId="ADAL" clId="{860A5CBB-25EA-4C1A-A7E5-5C32343AD6A2}" dt="2024-09-17T15:26:32.646" v="120" actId="478"/>
          <ac:picMkLst>
            <pc:docMk/>
            <pc:sldMk cId="1186411292" sldId="867"/>
            <ac:picMk id="3" creationId="{BD3A145B-9238-A428-015F-60D2C8EB070E}"/>
          </ac:picMkLst>
        </pc:picChg>
        <pc:picChg chg="del">
          <ac:chgData name="Mara Allaire" userId="dc680638-431f-4990-a1ee-4254c015d8c6" providerId="ADAL" clId="{860A5CBB-25EA-4C1A-A7E5-5C32343AD6A2}" dt="2024-09-17T15:26:32.646" v="120" actId="478"/>
          <ac:picMkLst>
            <pc:docMk/>
            <pc:sldMk cId="1186411292" sldId="867"/>
            <ac:picMk id="4" creationId="{38D94471-8158-19A1-8EE0-7857F64B5EF8}"/>
          </ac:picMkLst>
        </pc:picChg>
        <pc:picChg chg="del">
          <ac:chgData name="Mara Allaire" userId="dc680638-431f-4990-a1ee-4254c015d8c6" providerId="ADAL" clId="{860A5CBB-25EA-4C1A-A7E5-5C32343AD6A2}" dt="2024-09-17T15:26:32.646" v="120" actId="478"/>
          <ac:picMkLst>
            <pc:docMk/>
            <pc:sldMk cId="1186411292" sldId="867"/>
            <ac:picMk id="5" creationId="{C991B58C-088D-F095-9147-17E5BE859FCE}"/>
          </ac:picMkLst>
        </pc:picChg>
        <pc:picChg chg="del">
          <ac:chgData name="Mara Allaire" userId="dc680638-431f-4990-a1ee-4254c015d8c6" providerId="ADAL" clId="{860A5CBB-25EA-4C1A-A7E5-5C32343AD6A2}" dt="2024-09-17T15:26:32.646" v="120" actId="478"/>
          <ac:picMkLst>
            <pc:docMk/>
            <pc:sldMk cId="1186411292" sldId="867"/>
            <ac:picMk id="6" creationId="{FEC24998-51ED-CE59-A385-C8F5C7474D07}"/>
          </ac:picMkLst>
        </pc:picChg>
      </pc:sldChg>
      <pc:sldChg chg="modSp add mod modClrScheme chgLayout">
        <pc:chgData name="Mara Allaire" userId="dc680638-431f-4990-a1ee-4254c015d8c6" providerId="ADAL" clId="{860A5CBB-25EA-4C1A-A7E5-5C32343AD6A2}" dt="2024-09-17T14:53:22.685" v="2" actId="26606"/>
        <pc:sldMkLst>
          <pc:docMk/>
          <pc:sldMk cId="3555169085" sldId="868"/>
        </pc:sldMkLst>
        <pc:spChg chg="mod">
          <ac:chgData name="Mara Allaire" userId="dc680638-431f-4990-a1ee-4254c015d8c6" providerId="ADAL" clId="{860A5CBB-25EA-4C1A-A7E5-5C32343AD6A2}" dt="2024-09-17T14:53:22.685" v="2" actId="26606"/>
          <ac:spMkLst>
            <pc:docMk/>
            <pc:sldMk cId="3555169085" sldId="868"/>
            <ac:spMk id="9217" creationId="{82F2030B-445B-F941-BCEA-C241CDB4E526}"/>
          </ac:spMkLst>
        </pc:spChg>
        <pc:graphicFrameChg chg="mod modGraphic">
          <ac:chgData name="Mara Allaire" userId="dc680638-431f-4990-a1ee-4254c015d8c6" providerId="ADAL" clId="{860A5CBB-25EA-4C1A-A7E5-5C32343AD6A2}" dt="2024-09-17T14:53:22.685" v="2" actId="26606"/>
          <ac:graphicFrameMkLst>
            <pc:docMk/>
            <pc:sldMk cId="3555169085" sldId="868"/>
            <ac:graphicFrameMk id="9219" creationId="{87128188-C109-7B16-81E2-93418D9487EB}"/>
          </ac:graphicFrameMkLst>
        </pc:graphicFrameChg>
      </pc:sldChg>
      <pc:sldChg chg="modSp add mod modClrScheme chgLayout">
        <pc:chgData name="Mara Allaire" userId="dc680638-431f-4990-a1ee-4254c015d8c6" providerId="ADAL" clId="{860A5CBB-25EA-4C1A-A7E5-5C32343AD6A2}" dt="2024-09-17T14:54:08.408" v="7" actId="26606"/>
        <pc:sldMkLst>
          <pc:docMk/>
          <pc:sldMk cId="1171883578" sldId="869"/>
        </pc:sldMkLst>
        <pc:spChg chg="mod">
          <ac:chgData name="Mara Allaire" userId="dc680638-431f-4990-a1ee-4254c015d8c6" providerId="ADAL" clId="{860A5CBB-25EA-4C1A-A7E5-5C32343AD6A2}" dt="2024-09-17T14:54:08.408" v="7" actId="26606"/>
          <ac:spMkLst>
            <pc:docMk/>
            <pc:sldMk cId="1171883578" sldId="869"/>
            <ac:spMk id="9217" creationId="{82F2030B-445B-F941-BCEA-C241CDB4E526}"/>
          </ac:spMkLst>
        </pc:spChg>
        <pc:graphicFrameChg chg="mod modGraphic">
          <ac:chgData name="Mara Allaire" userId="dc680638-431f-4990-a1ee-4254c015d8c6" providerId="ADAL" clId="{860A5CBB-25EA-4C1A-A7E5-5C32343AD6A2}" dt="2024-09-17T14:54:08.408" v="7" actId="26606"/>
          <ac:graphicFrameMkLst>
            <pc:docMk/>
            <pc:sldMk cId="1171883578" sldId="869"/>
            <ac:graphicFrameMk id="9219" creationId="{86CF0589-0228-1E2B-B834-6572771D2639}"/>
          </ac:graphicFrameMkLst>
        </pc:graphicFrameChg>
      </pc:sldChg>
      <pc:sldChg chg="modSp add mod modTransition">
        <pc:chgData name="Mara Allaire" userId="dc680638-431f-4990-a1ee-4254c015d8c6" providerId="ADAL" clId="{860A5CBB-25EA-4C1A-A7E5-5C32343AD6A2}" dt="2024-09-17T14:59:57.242" v="109" actId="1036"/>
        <pc:sldMkLst>
          <pc:docMk/>
          <pc:sldMk cId="1183986255" sldId="870"/>
        </pc:sldMkLst>
        <pc:spChg chg="mod">
          <ac:chgData name="Mara Allaire" userId="dc680638-431f-4990-a1ee-4254c015d8c6" providerId="ADAL" clId="{860A5CBB-25EA-4C1A-A7E5-5C32343AD6A2}" dt="2024-09-17T14:59:37.939" v="103" actId="1076"/>
          <ac:spMkLst>
            <pc:docMk/>
            <pc:sldMk cId="1183986255" sldId="870"/>
            <ac:spMk id="2" creationId="{2A2C74DE-5956-4E08-A0EF-F23AF02E388E}"/>
          </ac:spMkLst>
        </pc:spChg>
        <pc:spChg chg="mod">
          <ac:chgData name="Mara Allaire" userId="dc680638-431f-4990-a1ee-4254c015d8c6" providerId="ADAL" clId="{860A5CBB-25EA-4C1A-A7E5-5C32343AD6A2}" dt="2024-09-17T14:59:34.266" v="102" actId="14100"/>
          <ac:spMkLst>
            <pc:docMk/>
            <pc:sldMk cId="1183986255" sldId="870"/>
            <ac:spMk id="3" creationId="{D0E6AC1E-B447-49E5-9978-D137BA4BA8D9}"/>
          </ac:spMkLst>
        </pc:spChg>
        <pc:spChg chg="mod">
          <ac:chgData name="Mara Allaire" userId="dc680638-431f-4990-a1ee-4254c015d8c6" providerId="ADAL" clId="{860A5CBB-25EA-4C1A-A7E5-5C32343AD6A2}" dt="2024-09-17T14:59:57.242" v="109" actId="1036"/>
          <ac:spMkLst>
            <pc:docMk/>
            <pc:sldMk cId="1183986255" sldId="870"/>
            <ac:spMk id="13" creationId="{B75D9FE0-DF17-B6B5-FC94-C6E4839B09ED}"/>
          </ac:spMkLst>
        </pc:spChg>
        <pc:spChg chg="mod">
          <ac:chgData name="Mara Allaire" userId="dc680638-431f-4990-a1ee-4254c015d8c6" providerId="ADAL" clId="{860A5CBB-25EA-4C1A-A7E5-5C32343AD6A2}" dt="2024-09-17T14:59:57.242" v="109" actId="1036"/>
          <ac:spMkLst>
            <pc:docMk/>
            <pc:sldMk cId="1183986255" sldId="870"/>
            <ac:spMk id="14" creationId="{70F989B0-57B9-E78A-03F4-9D1F1AEBE64B}"/>
          </ac:spMkLst>
        </pc:spChg>
        <pc:spChg chg="mod">
          <ac:chgData name="Mara Allaire" userId="dc680638-431f-4990-a1ee-4254c015d8c6" providerId="ADAL" clId="{860A5CBB-25EA-4C1A-A7E5-5C32343AD6A2}" dt="2024-09-17T14:59:57.242" v="109" actId="1036"/>
          <ac:spMkLst>
            <pc:docMk/>
            <pc:sldMk cId="1183986255" sldId="870"/>
            <ac:spMk id="15" creationId="{AD844C0E-05E6-D029-86E9-3328C34009A8}"/>
          </ac:spMkLst>
        </pc:spChg>
        <pc:spChg chg="mod">
          <ac:chgData name="Mara Allaire" userId="dc680638-431f-4990-a1ee-4254c015d8c6" providerId="ADAL" clId="{860A5CBB-25EA-4C1A-A7E5-5C32343AD6A2}" dt="2024-09-17T14:59:57.242" v="109" actId="1036"/>
          <ac:spMkLst>
            <pc:docMk/>
            <pc:sldMk cId="1183986255" sldId="870"/>
            <ac:spMk id="18" creationId="{D9FA63ED-2C54-F69C-6BB2-5B50B431E8F7}"/>
          </ac:spMkLst>
        </pc:spChg>
        <pc:picChg chg="mod">
          <ac:chgData name="Mara Allaire" userId="dc680638-431f-4990-a1ee-4254c015d8c6" providerId="ADAL" clId="{860A5CBB-25EA-4C1A-A7E5-5C32343AD6A2}" dt="2024-09-17T14:59:57.242" v="109" actId="1036"/>
          <ac:picMkLst>
            <pc:docMk/>
            <pc:sldMk cId="1183986255" sldId="870"/>
            <ac:picMk id="5" creationId="{3AA400DC-F7C4-F5A0-A8DD-04DD041BDFD0}"/>
          </ac:picMkLst>
        </pc:picChg>
        <pc:picChg chg="mod">
          <ac:chgData name="Mara Allaire" userId="dc680638-431f-4990-a1ee-4254c015d8c6" providerId="ADAL" clId="{860A5CBB-25EA-4C1A-A7E5-5C32343AD6A2}" dt="2024-09-17T14:59:57.242" v="109" actId="1036"/>
          <ac:picMkLst>
            <pc:docMk/>
            <pc:sldMk cId="1183986255" sldId="870"/>
            <ac:picMk id="6" creationId="{DED1F814-7BFD-7476-5C67-637F50292394}"/>
          </ac:picMkLst>
        </pc:picChg>
        <pc:picChg chg="mod">
          <ac:chgData name="Mara Allaire" userId="dc680638-431f-4990-a1ee-4254c015d8c6" providerId="ADAL" clId="{860A5CBB-25EA-4C1A-A7E5-5C32343AD6A2}" dt="2024-09-17T14:59:57.242" v="109" actId="1036"/>
          <ac:picMkLst>
            <pc:docMk/>
            <pc:sldMk cId="1183986255" sldId="870"/>
            <ac:picMk id="7" creationId="{79900D4B-0813-7A9B-4228-81719ECBB6B7}"/>
          </ac:picMkLst>
        </pc:picChg>
        <pc:picChg chg="mod">
          <ac:chgData name="Mara Allaire" userId="dc680638-431f-4990-a1ee-4254c015d8c6" providerId="ADAL" clId="{860A5CBB-25EA-4C1A-A7E5-5C32343AD6A2}" dt="2024-09-17T14:59:57.242" v="109" actId="1036"/>
          <ac:picMkLst>
            <pc:docMk/>
            <pc:sldMk cId="1183986255" sldId="870"/>
            <ac:picMk id="12" creationId="{BAF3B424-6CA2-0C55-F2DE-777C69AA2339}"/>
          </ac:picMkLst>
        </pc:picChg>
      </pc:sldChg>
      <pc:sldChg chg="add">
        <pc:chgData name="Mara Allaire" userId="dc680638-431f-4990-a1ee-4254c015d8c6" providerId="ADAL" clId="{860A5CBB-25EA-4C1A-A7E5-5C32343AD6A2}" dt="2024-09-17T14:56:55.765" v="13"/>
        <pc:sldMkLst>
          <pc:docMk/>
          <pc:sldMk cId="1121109600" sldId="873"/>
        </pc:sldMkLst>
      </pc:sldChg>
      <pc:sldChg chg="add del">
        <pc:chgData name="Mara Allaire" userId="dc680638-431f-4990-a1ee-4254c015d8c6" providerId="ADAL" clId="{860A5CBB-25EA-4C1A-A7E5-5C32343AD6A2}" dt="2024-09-17T14:57:13.397" v="15"/>
        <pc:sldMkLst>
          <pc:docMk/>
          <pc:sldMk cId="2256025566" sldId="874"/>
        </pc:sldMkLst>
      </pc:sldChg>
      <pc:sldChg chg="modSp add mod ord">
        <pc:chgData name="Mara Allaire" userId="dc680638-431f-4990-a1ee-4254c015d8c6" providerId="ADAL" clId="{860A5CBB-25EA-4C1A-A7E5-5C32343AD6A2}" dt="2024-09-17T16:42:53.314" v="1549" actId="1076"/>
        <pc:sldMkLst>
          <pc:docMk/>
          <pc:sldMk cId="3031092544" sldId="874"/>
        </pc:sldMkLst>
        <pc:spChg chg="mod">
          <ac:chgData name="Mara Allaire" userId="dc680638-431f-4990-a1ee-4254c015d8c6" providerId="ADAL" clId="{860A5CBB-25EA-4C1A-A7E5-5C32343AD6A2}" dt="2024-09-17T16:42:53.314" v="1549" actId="1076"/>
          <ac:spMkLst>
            <pc:docMk/>
            <pc:sldMk cId="3031092544" sldId="874"/>
            <ac:spMk id="16385" creationId="{487FA8EE-04E8-274C-91CE-9C3205B93410}"/>
          </ac:spMkLst>
        </pc:spChg>
      </pc:sldChg>
      <pc:sldChg chg="addSp delSp modSp new del">
        <pc:chgData name="Mara Allaire" userId="dc680638-431f-4990-a1ee-4254c015d8c6" providerId="ADAL" clId="{860A5CBB-25EA-4C1A-A7E5-5C32343AD6A2}" dt="2024-09-17T16:28:26.664" v="1536" actId="2696"/>
        <pc:sldMkLst>
          <pc:docMk/>
          <pc:sldMk cId="3682974330" sldId="875"/>
        </pc:sldMkLst>
        <pc:spChg chg="del">
          <ac:chgData name="Mara Allaire" userId="dc680638-431f-4990-a1ee-4254c015d8c6" providerId="ADAL" clId="{860A5CBB-25EA-4C1A-A7E5-5C32343AD6A2}" dt="2024-09-17T15:37:11.548" v="351"/>
          <ac:spMkLst>
            <pc:docMk/>
            <pc:sldMk cId="3682974330" sldId="875"/>
            <ac:spMk id="3" creationId="{4472F03C-50A4-76A5-117A-0FCF4C42A949}"/>
          </ac:spMkLst>
        </pc:spChg>
        <pc:picChg chg="add mod">
          <ac:chgData name="Mara Allaire" userId="dc680638-431f-4990-a1ee-4254c015d8c6" providerId="ADAL" clId="{860A5CBB-25EA-4C1A-A7E5-5C32343AD6A2}" dt="2024-09-17T15:24:46.370" v="114"/>
          <ac:picMkLst>
            <pc:docMk/>
            <pc:sldMk cId="3682974330" sldId="875"/>
            <ac:picMk id="4" creationId="{B50B89ED-3F69-7177-E99F-0C30A1512611}"/>
          </ac:picMkLst>
        </pc:picChg>
        <pc:picChg chg="add mod">
          <ac:chgData name="Mara Allaire" userId="dc680638-431f-4990-a1ee-4254c015d8c6" providerId="ADAL" clId="{860A5CBB-25EA-4C1A-A7E5-5C32343AD6A2}" dt="2024-09-17T15:24:46.370" v="114"/>
          <ac:picMkLst>
            <pc:docMk/>
            <pc:sldMk cId="3682974330" sldId="875"/>
            <ac:picMk id="5" creationId="{8D336463-6B7D-9E0D-D77A-BC7F030D2B91}"/>
          </ac:picMkLst>
        </pc:picChg>
        <pc:picChg chg="add mod">
          <ac:chgData name="Mara Allaire" userId="dc680638-431f-4990-a1ee-4254c015d8c6" providerId="ADAL" clId="{860A5CBB-25EA-4C1A-A7E5-5C32343AD6A2}" dt="2024-09-17T15:24:46.370" v="114"/>
          <ac:picMkLst>
            <pc:docMk/>
            <pc:sldMk cId="3682974330" sldId="875"/>
            <ac:picMk id="6" creationId="{8BD5BC14-6AD9-9B40-F42E-81DF74D1AF35}"/>
          </ac:picMkLst>
        </pc:picChg>
        <pc:picChg chg="add mod">
          <ac:chgData name="Mara Allaire" userId="dc680638-431f-4990-a1ee-4254c015d8c6" providerId="ADAL" clId="{860A5CBB-25EA-4C1A-A7E5-5C32343AD6A2}" dt="2024-09-17T15:37:21.105" v="354" actId="1076"/>
          <ac:picMkLst>
            <pc:docMk/>
            <pc:sldMk cId="3682974330" sldId="875"/>
            <ac:picMk id="7" creationId="{BD3A145B-9238-A428-015F-60D2C8EB070E}"/>
          </ac:picMkLst>
        </pc:picChg>
      </pc:sldChg>
      <pc:sldChg chg="delSp modSp add del mod">
        <pc:chgData name="Mara Allaire" userId="dc680638-431f-4990-a1ee-4254c015d8c6" providerId="ADAL" clId="{860A5CBB-25EA-4C1A-A7E5-5C32343AD6A2}" dt="2024-09-17T16:23:02.800" v="1460" actId="2696"/>
        <pc:sldMkLst>
          <pc:docMk/>
          <pc:sldMk cId="3404778214" sldId="876"/>
        </pc:sldMkLst>
        <pc:spChg chg="mod">
          <ac:chgData name="Mara Allaire" userId="dc680638-431f-4990-a1ee-4254c015d8c6" providerId="ADAL" clId="{860A5CBB-25EA-4C1A-A7E5-5C32343AD6A2}" dt="2024-09-17T15:56:56.853" v="562" actId="6549"/>
          <ac:spMkLst>
            <pc:docMk/>
            <pc:sldMk cId="3404778214" sldId="876"/>
            <ac:spMk id="9218" creationId="{A5D97837-B00E-5E4C-8DE4-F685AE6B924B}"/>
          </ac:spMkLst>
        </pc:spChg>
        <pc:picChg chg="del mod">
          <ac:chgData name="Mara Allaire" userId="dc680638-431f-4990-a1ee-4254c015d8c6" providerId="ADAL" clId="{860A5CBB-25EA-4C1A-A7E5-5C32343AD6A2}" dt="2024-09-17T15:37:08.390" v="350" actId="21"/>
          <ac:picMkLst>
            <pc:docMk/>
            <pc:sldMk cId="3404778214" sldId="876"/>
            <ac:picMk id="3" creationId="{BD3A145B-9238-A428-015F-60D2C8EB070E}"/>
          </ac:picMkLst>
        </pc:picChg>
      </pc:sldChg>
      <pc:sldChg chg="addSp delSp modSp add mod modClrScheme chgLayout">
        <pc:chgData name="Mara Allaire" userId="dc680638-431f-4990-a1ee-4254c015d8c6" providerId="ADAL" clId="{860A5CBB-25EA-4C1A-A7E5-5C32343AD6A2}" dt="2024-09-17T16:28:16.327" v="1535" actId="1035"/>
        <pc:sldMkLst>
          <pc:docMk/>
          <pc:sldMk cId="2729224489" sldId="877"/>
        </pc:sldMkLst>
        <pc:spChg chg="mod">
          <ac:chgData name="Mara Allaire" userId="dc680638-431f-4990-a1ee-4254c015d8c6" providerId="ADAL" clId="{860A5CBB-25EA-4C1A-A7E5-5C32343AD6A2}" dt="2024-09-17T16:13:17.363" v="1384" actId="26606"/>
          <ac:spMkLst>
            <pc:docMk/>
            <pc:sldMk cId="2729224489" sldId="877"/>
            <ac:spMk id="9217" creationId="{82F2030B-445B-F941-BCEA-C241CDB4E526}"/>
          </ac:spMkLst>
        </pc:spChg>
        <pc:graphicFrameChg chg="mod modGraphic">
          <ac:chgData name="Mara Allaire" userId="dc680638-431f-4990-a1ee-4254c015d8c6" providerId="ADAL" clId="{860A5CBB-25EA-4C1A-A7E5-5C32343AD6A2}" dt="2024-09-17T16:28:09.714" v="1533" actId="1076"/>
          <ac:graphicFrameMkLst>
            <pc:docMk/>
            <pc:sldMk cId="2729224489" sldId="877"/>
            <ac:graphicFrameMk id="9220" creationId="{6567B167-DEF7-4D6A-20B3-A6E86DAB9D24}"/>
          </ac:graphicFrameMkLst>
        </pc:graphicFrameChg>
        <pc:picChg chg="del">
          <ac:chgData name="Mara Allaire" userId="dc680638-431f-4990-a1ee-4254c015d8c6" providerId="ADAL" clId="{860A5CBB-25EA-4C1A-A7E5-5C32343AD6A2}" dt="2024-09-17T15:47:30.948" v="468" actId="21"/>
          <ac:picMkLst>
            <pc:docMk/>
            <pc:sldMk cId="2729224489" sldId="877"/>
            <ac:picMk id="2" creationId="{5C3331B2-3962-AF4B-88FE-A532619EC152}"/>
          </ac:picMkLst>
        </pc:picChg>
        <pc:picChg chg="add del mod">
          <ac:chgData name="Mara Allaire" userId="dc680638-431f-4990-a1ee-4254c015d8c6" providerId="ADAL" clId="{860A5CBB-25EA-4C1A-A7E5-5C32343AD6A2}" dt="2024-09-17T15:52:46.588" v="520" actId="21"/>
          <ac:picMkLst>
            <pc:docMk/>
            <pc:sldMk cId="2729224489" sldId="877"/>
            <ac:picMk id="3" creationId="{5C3331B2-3962-AF4B-88FE-A532619EC152}"/>
          </ac:picMkLst>
        </pc:picChg>
        <pc:picChg chg="add del mod">
          <ac:chgData name="Mara Allaire" userId="dc680638-431f-4990-a1ee-4254c015d8c6" providerId="ADAL" clId="{860A5CBB-25EA-4C1A-A7E5-5C32343AD6A2}" dt="2024-09-17T16:05:04.852" v="929" actId="478"/>
          <ac:picMkLst>
            <pc:docMk/>
            <pc:sldMk cId="2729224489" sldId="877"/>
            <ac:picMk id="4" creationId="{019E1B32-1187-F01F-2A45-8B58D012B7EC}"/>
          </ac:picMkLst>
        </pc:picChg>
        <pc:picChg chg="add del mod">
          <ac:chgData name="Mara Allaire" userId="dc680638-431f-4990-a1ee-4254c015d8c6" providerId="ADAL" clId="{860A5CBB-25EA-4C1A-A7E5-5C32343AD6A2}" dt="2024-09-17T15:55:19.173" v="546" actId="478"/>
          <ac:picMkLst>
            <pc:docMk/>
            <pc:sldMk cId="2729224489" sldId="877"/>
            <ac:picMk id="5" creationId="{4657BB39-48F1-2BAD-D08B-444A6A779724}"/>
          </ac:picMkLst>
        </pc:picChg>
        <pc:picChg chg="add del mod">
          <ac:chgData name="Mara Allaire" userId="dc680638-431f-4990-a1ee-4254c015d8c6" providerId="ADAL" clId="{860A5CBB-25EA-4C1A-A7E5-5C32343AD6A2}" dt="2024-09-17T16:05:04.155" v="928" actId="478"/>
          <ac:picMkLst>
            <pc:docMk/>
            <pc:sldMk cId="2729224489" sldId="877"/>
            <ac:picMk id="6" creationId="{342BC08A-1B90-AE90-A6B7-B3A60B81263E}"/>
          </ac:picMkLst>
        </pc:picChg>
        <pc:picChg chg="add mod">
          <ac:chgData name="Mara Allaire" userId="dc680638-431f-4990-a1ee-4254c015d8c6" providerId="ADAL" clId="{860A5CBB-25EA-4C1A-A7E5-5C32343AD6A2}" dt="2024-09-17T16:28:16.327" v="1535" actId="1035"/>
          <ac:picMkLst>
            <pc:docMk/>
            <pc:sldMk cId="2729224489" sldId="877"/>
            <ac:picMk id="7" creationId="{FEC24998-51ED-CE59-A385-C8F5C7474D07}"/>
          </ac:picMkLst>
        </pc:picChg>
      </pc:sldChg>
      <pc:sldChg chg="add">
        <pc:chgData name="Mara Allaire" userId="dc680638-431f-4990-a1ee-4254c015d8c6" providerId="ADAL" clId="{860A5CBB-25EA-4C1A-A7E5-5C32343AD6A2}" dt="2024-09-17T16:01:10.460" v="632" actId="2890"/>
        <pc:sldMkLst>
          <pc:docMk/>
          <pc:sldMk cId="3977908162" sldId="878"/>
        </pc:sldMkLst>
      </pc:sldChg>
      <pc:sldChg chg="add">
        <pc:chgData name="Mara Allaire" userId="dc680638-431f-4990-a1ee-4254c015d8c6" providerId="ADAL" clId="{860A5CBB-25EA-4C1A-A7E5-5C32343AD6A2}" dt="2024-09-17T16:23:15.244" v="1461" actId="2890"/>
        <pc:sldMkLst>
          <pc:docMk/>
          <pc:sldMk cId="3405089433" sldId="879"/>
        </pc:sldMkLst>
      </pc:sldChg>
    </pc:docChg>
  </pc:docChgLst>
  <pc:docChgLst>
    <pc:chgData name="Mara Allaire" userId="dc680638-431f-4990-a1ee-4254c015d8c6" providerId="ADAL" clId="{D2F1B957-7970-4F6B-883A-BD3F44D1DEF6}"/>
    <pc:docChg chg="modSld">
      <pc:chgData name="Mara Allaire" userId="dc680638-431f-4990-a1ee-4254c015d8c6" providerId="ADAL" clId="{D2F1B957-7970-4F6B-883A-BD3F44D1DEF6}" dt="2024-08-28T17:13:32.946" v="7" actId="1076"/>
      <pc:docMkLst>
        <pc:docMk/>
      </pc:docMkLst>
      <pc:sldChg chg="modSp mod">
        <pc:chgData name="Mara Allaire" userId="dc680638-431f-4990-a1ee-4254c015d8c6" providerId="ADAL" clId="{D2F1B957-7970-4F6B-883A-BD3F44D1DEF6}" dt="2024-08-28T17:13:32.946" v="7" actId="1076"/>
        <pc:sldMkLst>
          <pc:docMk/>
          <pc:sldMk cId="2159096578" sldId="866"/>
        </pc:sldMkLst>
        <pc:spChg chg="mod">
          <ac:chgData name="Mara Allaire" userId="dc680638-431f-4990-a1ee-4254c015d8c6" providerId="ADAL" clId="{D2F1B957-7970-4F6B-883A-BD3F44D1DEF6}" dt="2024-08-28T17:13:32.946" v="7" actId="1076"/>
          <ac:spMkLst>
            <pc:docMk/>
            <pc:sldMk cId="2159096578" sldId="866"/>
            <ac:spMk id="4" creationId="{D08079B1-FEB4-DC90-4183-2819A45DC4AF}"/>
          </ac:spMkLst>
        </pc:spChg>
        <pc:spChg chg="mod">
          <ac:chgData name="Mara Allaire" userId="dc680638-431f-4990-a1ee-4254c015d8c6" providerId="ADAL" clId="{D2F1B957-7970-4F6B-883A-BD3F44D1DEF6}" dt="2024-08-28T17:13:29.287" v="6" actId="1076"/>
          <ac:spMkLst>
            <pc:docMk/>
            <pc:sldMk cId="2159096578" sldId="866"/>
            <ac:spMk id="9217" creationId="{82F2030B-445B-F941-BCEA-C241CDB4E526}"/>
          </ac:spMkLst>
        </pc:spChg>
      </pc:sldChg>
    </pc:docChg>
  </pc:docChgLst>
  <pc:docChgLst>
    <pc:chgData name="Mara Allaire" userId="dc680638-431f-4990-a1ee-4254c015d8c6" providerId="ADAL" clId="{E39DC7BC-6E8E-48B1-AE09-76FF57E34D50}"/>
    <pc:docChg chg="custSel addSld delSld modSld">
      <pc:chgData name="Mara Allaire" userId="dc680638-431f-4990-a1ee-4254c015d8c6" providerId="ADAL" clId="{E39DC7BC-6E8E-48B1-AE09-76FF57E34D50}" dt="2024-09-17T22:03:31.038" v="51" actId="14100"/>
      <pc:docMkLst>
        <pc:docMk/>
      </pc:docMkLst>
      <pc:sldChg chg="addSp delSp modSp mod delAnim">
        <pc:chgData name="Mara Allaire" userId="dc680638-431f-4990-a1ee-4254c015d8c6" providerId="ADAL" clId="{E39DC7BC-6E8E-48B1-AE09-76FF57E34D50}" dt="2024-09-17T22:03:31.038" v="51" actId="14100"/>
        <pc:sldMkLst>
          <pc:docMk/>
          <pc:sldMk cId="1628347106" sldId="320"/>
        </pc:sldMkLst>
        <pc:picChg chg="add mod">
          <ac:chgData name="Mara Allaire" userId="dc680638-431f-4990-a1ee-4254c015d8c6" providerId="ADAL" clId="{E39DC7BC-6E8E-48B1-AE09-76FF57E34D50}" dt="2024-09-17T22:03:31.038" v="51" actId="14100"/>
          <ac:picMkLst>
            <pc:docMk/>
            <pc:sldMk cId="1628347106" sldId="320"/>
            <ac:picMk id="3" creationId="{C6208C24-ADA9-12F1-EEFB-423ABEB376E0}"/>
          </ac:picMkLst>
        </pc:picChg>
        <pc:picChg chg="del">
          <ac:chgData name="Mara Allaire" userId="dc680638-431f-4990-a1ee-4254c015d8c6" providerId="ADAL" clId="{E39DC7BC-6E8E-48B1-AE09-76FF57E34D50}" dt="2024-09-17T22:00:19.706" v="30" actId="478"/>
          <ac:picMkLst>
            <pc:docMk/>
            <pc:sldMk cId="1628347106" sldId="320"/>
            <ac:picMk id="9" creationId="{81684733-1C66-9F07-DA0E-AEA2CB52F49E}"/>
          </ac:picMkLst>
        </pc:picChg>
      </pc:sldChg>
      <pc:sldChg chg="del">
        <pc:chgData name="Mara Allaire" userId="dc680638-431f-4990-a1ee-4254c015d8c6" providerId="ADAL" clId="{E39DC7BC-6E8E-48B1-AE09-76FF57E34D50}" dt="2024-09-17T21:54:05.562" v="1" actId="2696"/>
        <pc:sldMkLst>
          <pc:docMk/>
          <pc:sldMk cId="3268202309" sldId="350"/>
        </pc:sldMkLst>
      </pc:sldChg>
      <pc:sldChg chg="modSp add mod">
        <pc:chgData name="Mara Allaire" userId="dc680638-431f-4990-a1ee-4254c015d8c6" providerId="ADAL" clId="{E39DC7BC-6E8E-48B1-AE09-76FF57E34D50}" dt="2024-09-17T21:55:45.279" v="14" actId="403"/>
        <pc:sldMkLst>
          <pc:docMk/>
          <pc:sldMk cId="3066664055" sldId="861"/>
        </pc:sldMkLst>
        <pc:spChg chg="mod">
          <ac:chgData name="Mara Allaire" userId="dc680638-431f-4990-a1ee-4254c015d8c6" providerId="ADAL" clId="{E39DC7BC-6E8E-48B1-AE09-76FF57E34D50}" dt="2024-09-17T21:54:29.683" v="8" actId="27636"/>
          <ac:spMkLst>
            <pc:docMk/>
            <pc:sldMk cId="3066664055" sldId="861"/>
            <ac:spMk id="9217" creationId="{82F2030B-445B-F941-BCEA-C241CDB4E526}"/>
          </ac:spMkLst>
        </pc:spChg>
        <pc:graphicFrameChg chg="modGraphic">
          <ac:chgData name="Mara Allaire" userId="dc680638-431f-4990-a1ee-4254c015d8c6" providerId="ADAL" clId="{E39DC7BC-6E8E-48B1-AE09-76FF57E34D50}" dt="2024-09-17T21:55:45.279" v="14" actId="403"/>
          <ac:graphicFrameMkLst>
            <pc:docMk/>
            <pc:sldMk cId="3066664055" sldId="861"/>
            <ac:graphicFrameMk id="9220" creationId="{AD868A9E-D39B-54CC-26CD-C81A03AA6740}"/>
          </ac:graphicFrameMkLst>
        </pc:graphicFrameChg>
      </pc:sldChg>
      <pc:sldChg chg="delSp mod">
        <pc:chgData name="Mara Allaire" userId="dc680638-431f-4990-a1ee-4254c015d8c6" providerId="ADAL" clId="{E39DC7BC-6E8E-48B1-AE09-76FF57E34D50}" dt="2024-09-17T21:57:19.798" v="29" actId="478"/>
        <pc:sldMkLst>
          <pc:docMk/>
          <pc:sldMk cId="1183986255" sldId="870"/>
        </pc:sldMkLst>
        <pc:picChg chg="del">
          <ac:chgData name="Mara Allaire" userId="dc680638-431f-4990-a1ee-4254c015d8c6" providerId="ADAL" clId="{E39DC7BC-6E8E-48B1-AE09-76FF57E34D50}" dt="2024-09-17T21:57:19.798" v="29" actId="478"/>
          <ac:picMkLst>
            <pc:docMk/>
            <pc:sldMk cId="1183986255" sldId="870"/>
            <ac:picMk id="9" creationId="{913CCFC2-DD61-4857-8151-409856697E32}"/>
          </ac:picMkLst>
        </pc:picChg>
      </pc:sldChg>
      <pc:sldChg chg="add">
        <pc:chgData name="Mara Allaire" userId="dc680638-431f-4990-a1ee-4254c015d8c6" providerId="ADAL" clId="{E39DC7BC-6E8E-48B1-AE09-76FF57E34D50}" dt="2024-09-17T21:54:00.871" v="0"/>
        <pc:sldMkLst>
          <pc:docMk/>
          <pc:sldMk cId="89279253" sldId="888"/>
        </pc:sldMkLst>
      </pc:sldChg>
      <pc:sldChg chg="modSp add mod">
        <pc:chgData name="Mara Allaire" userId="dc680638-431f-4990-a1ee-4254c015d8c6" providerId="ADAL" clId="{E39DC7BC-6E8E-48B1-AE09-76FF57E34D50}" dt="2024-09-17T21:56:35.503" v="28" actId="1036"/>
        <pc:sldMkLst>
          <pc:docMk/>
          <pc:sldMk cId="3009607402" sldId="889"/>
        </pc:sldMkLst>
        <pc:graphicFrameChg chg="mod modGraphic">
          <ac:chgData name="Mara Allaire" userId="dc680638-431f-4990-a1ee-4254c015d8c6" providerId="ADAL" clId="{E39DC7BC-6E8E-48B1-AE09-76FF57E34D50}" dt="2024-09-17T21:56:35.503" v="28" actId="1036"/>
          <ac:graphicFrameMkLst>
            <pc:docMk/>
            <pc:sldMk cId="3009607402" sldId="889"/>
            <ac:graphicFrameMk id="10" creationId="{C362522E-38C3-B5F0-C2A3-4FCAA0FA6399}"/>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https://bie.onlinehelp.cognia.org/training/" TargetMode="Externa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diagrams/_rels/data1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svg"/><Relationship Id="rId7" Type="http://schemas.openxmlformats.org/officeDocument/2006/relationships/image" Target="../media/image104.svg"/><Relationship Id="rId2" Type="http://schemas.openxmlformats.org/officeDocument/2006/relationships/image" Target="../media/image99.png"/><Relationship Id="rId1" Type="http://schemas.openxmlformats.org/officeDocument/2006/relationships/hyperlink" Target="https://bie.onlinehelp.cognia.org/benchmark-administration/" TargetMode="Externa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 Id="rId9" Type="http://schemas.openxmlformats.org/officeDocument/2006/relationships/image" Target="../media/image106.svg"/></Relationships>
</file>

<file path=ppt/diagrams/_rels/data11.xml.rels><?xml version="1.0" encoding="UTF-8" standalone="yes"?>
<Relationships xmlns="http://schemas.openxmlformats.org/package/2006/relationships"><Relationship Id="rId2" Type="http://schemas.openxmlformats.org/officeDocument/2006/relationships/hyperlink" Target="https://cognia.service-now.com/nav_to.do?uri=%2Fcom.glideapp.servicecatalog_cat_item_view.do%3Fv%3D1%26sysparm_id%3D2ee88dafdb416200f6c270f5bf9619cf" TargetMode="External"/><Relationship Id="rId1" Type="http://schemas.openxmlformats.org/officeDocument/2006/relationships/hyperlink" Target="mailto:BIETechSupport@cognia.org"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hyperlink" Target="https://bie.onlinehelp.cognia.org/benchmark-administration/" TargetMode="Externa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diagrams/_rels/data6.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diagrams/_rels/data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85.svg"/><Relationship Id="rId7" Type="http://schemas.openxmlformats.org/officeDocument/2006/relationships/image" Target="../media/image89.sv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hyperlink" Target="https://bie.onlinehelp.cognia.org/benchmark-administration/" TargetMode="Externa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hyperlink" Target="https://bie.onlinehelp.cognia.org/training/" TargetMode="External"/><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hyperlink" Target="https://bie.onlinehelp.cognia.org/benchmark-administration/" TargetMode="External"/><Relationship Id="rId7" Type="http://schemas.openxmlformats.org/officeDocument/2006/relationships/image" Target="../media/image104.sv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 Id="rId9" Type="http://schemas.openxmlformats.org/officeDocument/2006/relationships/image" Target="../media/image106.svg"/></Relationships>
</file>

<file path=ppt/diagrams/_rels/drawing11.xml.rels><?xml version="1.0" encoding="UTF-8" standalone="yes"?>
<Relationships xmlns="http://schemas.openxmlformats.org/package/2006/relationships"><Relationship Id="rId2" Type="http://schemas.openxmlformats.org/officeDocument/2006/relationships/hyperlink" Target="https://cognia.service-now.com/nav_to.do?uri=%2Fcom.glideapp.servicecatalog_cat_item_view.do%3Fv%3D1%26sysparm_id%3D2ee88dafdb416200f6c270f5bf9619cf" TargetMode="External"/><Relationship Id="rId1" Type="http://schemas.openxmlformats.org/officeDocument/2006/relationships/hyperlink" Target="mailto:BIETechSupport@cognia.org"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hyperlink" Target="https://bie.onlinehelp.cognia.org/benchmark-administration/" TargetMode="External"/><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4.svg"/></Relationships>
</file>

<file path=ppt/diagrams/_rels/drawing6.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hyperlink" Target="https://bie.onlinehelp.cognia.org/benchmark-administration/" TargetMode="External"/><Relationship Id="rId7" Type="http://schemas.openxmlformats.org/officeDocument/2006/relationships/image" Target="../media/image89.svg"/><Relationship Id="rId12" Type="http://schemas.openxmlformats.org/officeDocument/2006/relationships/image" Target="../media/image94.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DE7D3-E3DB-4E04-AE6E-43890EACCD16}"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75DFB31-F663-4565-86B2-365C6290A107}">
      <dgm:prSet/>
      <dgm:spPr/>
      <dgm:t>
        <a:bodyPr/>
        <a:lstStyle/>
        <a:p>
          <a:pPr>
            <a:lnSpc>
              <a:spcPct val="100000"/>
            </a:lnSpc>
          </a:pPr>
          <a:r>
            <a:rPr lang="en-US"/>
            <a:t>All participants should remain on mute with their video off.</a:t>
          </a:r>
        </a:p>
      </dgm:t>
    </dgm:pt>
    <dgm:pt modelId="{4E4A97BE-DF04-473C-B845-544A7CAFBCFB}" type="parTrans" cxnId="{559F4B0C-AC68-4C5B-BDF2-E3D4435C08AF}">
      <dgm:prSet/>
      <dgm:spPr/>
      <dgm:t>
        <a:bodyPr/>
        <a:lstStyle/>
        <a:p>
          <a:endParaRPr lang="en-US"/>
        </a:p>
      </dgm:t>
    </dgm:pt>
    <dgm:pt modelId="{B2FA4345-5A7C-4900-BB9A-0AAF738296DE}" type="sibTrans" cxnId="{559F4B0C-AC68-4C5B-BDF2-E3D4435C08AF}">
      <dgm:prSet/>
      <dgm:spPr/>
      <dgm:t>
        <a:bodyPr/>
        <a:lstStyle/>
        <a:p>
          <a:endParaRPr lang="en-US"/>
        </a:p>
      </dgm:t>
    </dgm:pt>
    <dgm:pt modelId="{29C62CA4-3EE4-490B-9BF3-3F2B6AE98912}">
      <dgm:prSet/>
      <dgm:spPr/>
      <dgm:t>
        <a:bodyPr/>
        <a:lstStyle/>
        <a:p>
          <a:pPr>
            <a:lnSpc>
              <a:spcPct val="100000"/>
            </a:lnSpc>
          </a:pPr>
          <a:r>
            <a:rPr lang="en-US" dirty="0"/>
            <a:t>Post all questions to the chat. Questions will be addressed at each section break.</a:t>
          </a:r>
        </a:p>
      </dgm:t>
    </dgm:pt>
    <dgm:pt modelId="{C3F18FA9-2382-4DC7-8573-B8453873B396}" type="parTrans" cxnId="{C749ED3F-DFB6-4A3B-A9DB-185469E7F95B}">
      <dgm:prSet/>
      <dgm:spPr/>
      <dgm:t>
        <a:bodyPr/>
        <a:lstStyle/>
        <a:p>
          <a:endParaRPr lang="en-US"/>
        </a:p>
      </dgm:t>
    </dgm:pt>
    <dgm:pt modelId="{28A3C4AE-F6B2-4B2C-A585-BB08595E4365}" type="sibTrans" cxnId="{C749ED3F-DFB6-4A3B-A9DB-185469E7F95B}">
      <dgm:prSet/>
      <dgm:spPr/>
      <dgm:t>
        <a:bodyPr/>
        <a:lstStyle/>
        <a:p>
          <a:endParaRPr lang="en-US"/>
        </a:p>
      </dgm:t>
    </dgm:pt>
    <dgm:pt modelId="{5D6A623E-2FC3-4C13-8095-91AE9AF0CB17}">
      <dgm:prSet/>
      <dgm:spPr/>
      <dgm:t>
        <a:bodyPr/>
        <a:lstStyle/>
        <a:p>
          <a:pPr>
            <a:lnSpc>
              <a:spcPct val="100000"/>
            </a:lnSpc>
          </a:pPr>
          <a:r>
            <a:rPr lang="en-US"/>
            <a:t>Please add your name, email, and school to the chat.</a:t>
          </a:r>
        </a:p>
      </dgm:t>
    </dgm:pt>
    <dgm:pt modelId="{6A7BCB07-2BF8-44B4-83D0-253938885741}" type="parTrans" cxnId="{A38FD80F-7AE2-4E32-9307-325C3F9B5F68}">
      <dgm:prSet/>
      <dgm:spPr/>
      <dgm:t>
        <a:bodyPr/>
        <a:lstStyle/>
        <a:p>
          <a:endParaRPr lang="en-US"/>
        </a:p>
      </dgm:t>
    </dgm:pt>
    <dgm:pt modelId="{B93E499C-E5E3-4BE7-A924-57ABBC0A5199}" type="sibTrans" cxnId="{A38FD80F-7AE2-4E32-9307-325C3F9B5F68}">
      <dgm:prSet/>
      <dgm:spPr/>
      <dgm:t>
        <a:bodyPr/>
        <a:lstStyle/>
        <a:p>
          <a:endParaRPr lang="en-US"/>
        </a:p>
      </dgm:t>
    </dgm:pt>
    <dgm:pt modelId="{68AA4A4E-404C-4F4E-92C4-A5F9298FCEFA}">
      <dgm:prSet/>
      <dgm:spPr/>
      <dgm:t>
        <a:bodyPr/>
        <a:lstStyle/>
        <a:p>
          <a:pPr>
            <a:lnSpc>
              <a:spcPct val="100000"/>
            </a:lnSpc>
          </a:pPr>
          <a:r>
            <a:rPr lang="en-US"/>
            <a:t>This training will be recorded. </a:t>
          </a:r>
        </a:p>
      </dgm:t>
    </dgm:pt>
    <dgm:pt modelId="{D1D0708D-9BF7-4D74-A77E-0022674C202A}" type="parTrans" cxnId="{A2E67E4C-1020-4AE1-B02D-2E3E80932649}">
      <dgm:prSet/>
      <dgm:spPr/>
      <dgm:t>
        <a:bodyPr/>
        <a:lstStyle/>
        <a:p>
          <a:endParaRPr lang="en-US"/>
        </a:p>
      </dgm:t>
    </dgm:pt>
    <dgm:pt modelId="{650CD084-15DB-4560-8525-5D4FE34C9450}" type="sibTrans" cxnId="{A2E67E4C-1020-4AE1-B02D-2E3E80932649}">
      <dgm:prSet/>
      <dgm:spPr/>
      <dgm:t>
        <a:bodyPr/>
        <a:lstStyle/>
        <a:p>
          <a:endParaRPr lang="en-US"/>
        </a:p>
      </dgm:t>
    </dgm:pt>
    <dgm:pt modelId="{110C5CD1-1BB7-40E0-AB53-E2B232272600}">
      <dgm:prSet/>
      <dgm:spPr/>
      <dgm:t>
        <a:bodyPr/>
        <a:lstStyle/>
        <a:p>
          <a:pPr>
            <a:lnSpc>
              <a:spcPct val="100000"/>
            </a:lnSpc>
          </a:pPr>
          <a:r>
            <a:rPr lang="en-US"/>
            <a:t>The recording will be posted to the Help &amp; Support page, </a:t>
          </a:r>
          <a:r>
            <a:rPr lang="en-US">
              <a:hlinkClick xmlns:r="http://schemas.openxmlformats.org/officeDocument/2006/relationships" r:id="rId1"/>
            </a:rPr>
            <a:t>https://bie.onlinehelp.cognia.org/training</a:t>
          </a:r>
          <a:r>
            <a:rPr lang="en-US"/>
            <a:t>. </a:t>
          </a:r>
        </a:p>
      </dgm:t>
    </dgm:pt>
    <dgm:pt modelId="{518B90D3-5BB0-4A1B-96A9-2E4C8F3A3CE3}" type="parTrans" cxnId="{52F97AA4-1EE5-4A28-B201-49C667A3FBEC}">
      <dgm:prSet/>
      <dgm:spPr/>
      <dgm:t>
        <a:bodyPr/>
        <a:lstStyle/>
        <a:p>
          <a:endParaRPr lang="en-US"/>
        </a:p>
      </dgm:t>
    </dgm:pt>
    <dgm:pt modelId="{2CEF9AA1-9B0C-4021-8441-5F46AB847606}" type="sibTrans" cxnId="{52F97AA4-1EE5-4A28-B201-49C667A3FBEC}">
      <dgm:prSet/>
      <dgm:spPr/>
      <dgm:t>
        <a:bodyPr/>
        <a:lstStyle/>
        <a:p>
          <a:endParaRPr lang="en-US"/>
        </a:p>
      </dgm:t>
    </dgm:pt>
    <dgm:pt modelId="{AF4ECF06-DA48-4D9D-8427-1399D6BA4608}" type="pres">
      <dgm:prSet presAssocID="{0DADE7D3-E3DB-4E04-AE6E-43890EACCD16}" presName="root" presStyleCnt="0">
        <dgm:presLayoutVars>
          <dgm:dir/>
          <dgm:resizeHandles val="exact"/>
        </dgm:presLayoutVars>
      </dgm:prSet>
      <dgm:spPr/>
    </dgm:pt>
    <dgm:pt modelId="{A30E8650-AAFF-46F8-ACF8-C09B89A3495F}" type="pres">
      <dgm:prSet presAssocID="{E75DFB31-F663-4565-86B2-365C6290A107}" presName="compNode" presStyleCnt="0"/>
      <dgm:spPr/>
    </dgm:pt>
    <dgm:pt modelId="{458DF9FD-ED89-498E-A8D7-81B1887B21BD}" type="pres">
      <dgm:prSet presAssocID="{E75DFB31-F663-4565-86B2-365C6290A107}" presName="bgRect" presStyleLbl="bgShp" presStyleIdx="0" presStyleCnt="5"/>
      <dgm:spPr/>
    </dgm:pt>
    <dgm:pt modelId="{AA89B0B5-8F85-4998-93C1-5F336EB1C784}" type="pres">
      <dgm:prSet presAssocID="{E75DFB31-F663-4565-86B2-365C6290A10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ute Speaker"/>
        </a:ext>
      </dgm:extLst>
    </dgm:pt>
    <dgm:pt modelId="{011D6008-7C81-48BA-83FA-F6B213FE21A2}" type="pres">
      <dgm:prSet presAssocID="{E75DFB31-F663-4565-86B2-365C6290A107}" presName="spaceRect" presStyleCnt="0"/>
      <dgm:spPr/>
    </dgm:pt>
    <dgm:pt modelId="{D820E208-6820-4BAC-A224-5B96386FD0F5}" type="pres">
      <dgm:prSet presAssocID="{E75DFB31-F663-4565-86B2-365C6290A107}" presName="parTx" presStyleLbl="revTx" presStyleIdx="0" presStyleCnt="5">
        <dgm:presLayoutVars>
          <dgm:chMax val="0"/>
          <dgm:chPref val="0"/>
        </dgm:presLayoutVars>
      </dgm:prSet>
      <dgm:spPr/>
    </dgm:pt>
    <dgm:pt modelId="{08DFF543-E94A-465A-852A-C5C0A61DAE29}" type="pres">
      <dgm:prSet presAssocID="{B2FA4345-5A7C-4900-BB9A-0AAF738296DE}" presName="sibTrans" presStyleCnt="0"/>
      <dgm:spPr/>
    </dgm:pt>
    <dgm:pt modelId="{1545B451-A78D-48E3-AE1B-778751241FA3}" type="pres">
      <dgm:prSet presAssocID="{29C62CA4-3EE4-490B-9BF3-3F2B6AE98912}" presName="compNode" presStyleCnt="0"/>
      <dgm:spPr/>
    </dgm:pt>
    <dgm:pt modelId="{4437761B-D01C-47FF-A4CF-C50A3A9EB780}" type="pres">
      <dgm:prSet presAssocID="{29C62CA4-3EE4-490B-9BF3-3F2B6AE98912}" presName="bgRect" presStyleLbl="bgShp" presStyleIdx="1" presStyleCnt="5"/>
      <dgm:spPr/>
    </dgm:pt>
    <dgm:pt modelId="{9028F38E-76F5-4832-A172-03F147FD6CE3}" type="pres">
      <dgm:prSet presAssocID="{29C62CA4-3EE4-490B-9BF3-3F2B6AE98912}"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at"/>
        </a:ext>
      </dgm:extLst>
    </dgm:pt>
    <dgm:pt modelId="{F61362C2-3E96-4A8A-BC18-82C97FC2DEC2}" type="pres">
      <dgm:prSet presAssocID="{29C62CA4-3EE4-490B-9BF3-3F2B6AE98912}" presName="spaceRect" presStyleCnt="0"/>
      <dgm:spPr/>
    </dgm:pt>
    <dgm:pt modelId="{00E96132-327D-4EDF-9109-E1111ADAFA07}" type="pres">
      <dgm:prSet presAssocID="{29C62CA4-3EE4-490B-9BF3-3F2B6AE98912}" presName="parTx" presStyleLbl="revTx" presStyleIdx="1" presStyleCnt="5">
        <dgm:presLayoutVars>
          <dgm:chMax val="0"/>
          <dgm:chPref val="0"/>
        </dgm:presLayoutVars>
      </dgm:prSet>
      <dgm:spPr/>
    </dgm:pt>
    <dgm:pt modelId="{16CBF3D5-D7E5-40BD-94B7-51DC54F3E144}" type="pres">
      <dgm:prSet presAssocID="{28A3C4AE-F6B2-4B2C-A585-BB08595E4365}" presName="sibTrans" presStyleCnt="0"/>
      <dgm:spPr/>
    </dgm:pt>
    <dgm:pt modelId="{9BBE5756-493B-4F98-8881-40281D49F601}" type="pres">
      <dgm:prSet presAssocID="{5D6A623E-2FC3-4C13-8095-91AE9AF0CB17}" presName="compNode" presStyleCnt="0"/>
      <dgm:spPr/>
    </dgm:pt>
    <dgm:pt modelId="{1D94A7D5-019D-4C82-AEC6-B502151A5C6A}" type="pres">
      <dgm:prSet presAssocID="{5D6A623E-2FC3-4C13-8095-91AE9AF0CB17}" presName="bgRect" presStyleLbl="bgShp" presStyleIdx="2" presStyleCnt="5"/>
      <dgm:spPr/>
    </dgm:pt>
    <dgm:pt modelId="{B3AA11AF-DCE1-4B84-92D9-9C752BC8C4E7}" type="pres">
      <dgm:prSet presAssocID="{5D6A623E-2FC3-4C13-8095-91AE9AF0CB17}"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peech"/>
        </a:ext>
      </dgm:extLst>
    </dgm:pt>
    <dgm:pt modelId="{2C927DF1-D745-421D-B230-9BB81CE0D118}" type="pres">
      <dgm:prSet presAssocID="{5D6A623E-2FC3-4C13-8095-91AE9AF0CB17}" presName="spaceRect" presStyleCnt="0"/>
      <dgm:spPr/>
    </dgm:pt>
    <dgm:pt modelId="{F4E1519B-2D7F-4045-9E40-53A7B7F3A369}" type="pres">
      <dgm:prSet presAssocID="{5D6A623E-2FC3-4C13-8095-91AE9AF0CB17}" presName="parTx" presStyleLbl="revTx" presStyleIdx="2" presStyleCnt="5">
        <dgm:presLayoutVars>
          <dgm:chMax val="0"/>
          <dgm:chPref val="0"/>
        </dgm:presLayoutVars>
      </dgm:prSet>
      <dgm:spPr/>
    </dgm:pt>
    <dgm:pt modelId="{D196B60A-B5E6-4039-8478-E63454ED2F4B}" type="pres">
      <dgm:prSet presAssocID="{B93E499C-E5E3-4BE7-A924-57ABBC0A5199}" presName="sibTrans" presStyleCnt="0"/>
      <dgm:spPr/>
    </dgm:pt>
    <dgm:pt modelId="{C92CC19A-0D37-4031-9423-158E96833352}" type="pres">
      <dgm:prSet presAssocID="{68AA4A4E-404C-4F4E-92C4-A5F9298FCEFA}" presName="compNode" presStyleCnt="0"/>
      <dgm:spPr/>
    </dgm:pt>
    <dgm:pt modelId="{7BF3A903-C0A7-4D78-A34B-D07FF8134800}" type="pres">
      <dgm:prSet presAssocID="{68AA4A4E-404C-4F4E-92C4-A5F9298FCEFA}" presName="bgRect" presStyleLbl="bgShp" presStyleIdx="3" presStyleCnt="5"/>
      <dgm:spPr/>
    </dgm:pt>
    <dgm:pt modelId="{2962D457-970E-43B1-8721-8DAF92E123F4}" type="pres">
      <dgm:prSet presAssocID="{68AA4A4E-404C-4F4E-92C4-A5F9298FCEFA}"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ecurity Camera"/>
        </a:ext>
      </dgm:extLst>
    </dgm:pt>
    <dgm:pt modelId="{02494737-E879-4F2A-91D9-9B78A5485F00}" type="pres">
      <dgm:prSet presAssocID="{68AA4A4E-404C-4F4E-92C4-A5F9298FCEFA}" presName="spaceRect" presStyleCnt="0"/>
      <dgm:spPr/>
    </dgm:pt>
    <dgm:pt modelId="{5CCD61C6-C405-4447-8FE1-647856619FA1}" type="pres">
      <dgm:prSet presAssocID="{68AA4A4E-404C-4F4E-92C4-A5F9298FCEFA}" presName="parTx" presStyleLbl="revTx" presStyleIdx="3" presStyleCnt="5">
        <dgm:presLayoutVars>
          <dgm:chMax val="0"/>
          <dgm:chPref val="0"/>
        </dgm:presLayoutVars>
      </dgm:prSet>
      <dgm:spPr/>
    </dgm:pt>
    <dgm:pt modelId="{70973A71-9E3D-424A-8B09-9C5B3BA3C1EA}" type="pres">
      <dgm:prSet presAssocID="{650CD084-15DB-4560-8525-5D4FE34C9450}" presName="sibTrans" presStyleCnt="0"/>
      <dgm:spPr/>
    </dgm:pt>
    <dgm:pt modelId="{13FAB59B-F234-444A-8313-642598D6801A}" type="pres">
      <dgm:prSet presAssocID="{110C5CD1-1BB7-40E0-AB53-E2B232272600}" presName="compNode" presStyleCnt="0"/>
      <dgm:spPr/>
    </dgm:pt>
    <dgm:pt modelId="{35AE857B-4271-4FAA-915A-80EE4D7214C1}" type="pres">
      <dgm:prSet presAssocID="{110C5CD1-1BB7-40E0-AB53-E2B232272600}" presName="bgRect" presStyleLbl="bgShp" presStyleIdx="4" presStyleCnt="5"/>
      <dgm:spPr/>
    </dgm:pt>
    <dgm:pt modelId="{3B973D9C-DB45-4A25-9F1E-BFDDFC8F71B3}" type="pres">
      <dgm:prSet presAssocID="{110C5CD1-1BB7-40E0-AB53-E2B232272600}"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Podcast"/>
        </a:ext>
      </dgm:extLst>
    </dgm:pt>
    <dgm:pt modelId="{F9BA0C8F-BC95-416E-BBAF-80BAE4AEF6A6}" type="pres">
      <dgm:prSet presAssocID="{110C5CD1-1BB7-40E0-AB53-E2B232272600}" presName="spaceRect" presStyleCnt="0"/>
      <dgm:spPr/>
    </dgm:pt>
    <dgm:pt modelId="{F527EF55-8F49-4CC4-915F-15F595A5AE61}" type="pres">
      <dgm:prSet presAssocID="{110C5CD1-1BB7-40E0-AB53-E2B232272600}" presName="parTx" presStyleLbl="revTx" presStyleIdx="4" presStyleCnt="5">
        <dgm:presLayoutVars>
          <dgm:chMax val="0"/>
          <dgm:chPref val="0"/>
        </dgm:presLayoutVars>
      </dgm:prSet>
      <dgm:spPr/>
    </dgm:pt>
  </dgm:ptLst>
  <dgm:cxnLst>
    <dgm:cxn modelId="{559F4B0C-AC68-4C5B-BDF2-E3D4435C08AF}" srcId="{0DADE7D3-E3DB-4E04-AE6E-43890EACCD16}" destId="{E75DFB31-F663-4565-86B2-365C6290A107}" srcOrd="0" destOrd="0" parTransId="{4E4A97BE-DF04-473C-B845-544A7CAFBCFB}" sibTransId="{B2FA4345-5A7C-4900-BB9A-0AAF738296DE}"/>
    <dgm:cxn modelId="{A38FD80F-7AE2-4E32-9307-325C3F9B5F68}" srcId="{0DADE7D3-E3DB-4E04-AE6E-43890EACCD16}" destId="{5D6A623E-2FC3-4C13-8095-91AE9AF0CB17}" srcOrd="2" destOrd="0" parTransId="{6A7BCB07-2BF8-44B4-83D0-253938885741}" sibTransId="{B93E499C-E5E3-4BE7-A924-57ABBC0A5199}"/>
    <dgm:cxn modelId="{4DF4EB35-7DA7-4665-877A-D2CE201DA7CD}" type="presOf" srcId="{0DADE7D3-E3DB-4E04-AE6E-43890EACCD16}" destId="{AF4ECF06-DA48-4D9D-8427-1399D6BA4608}" srcOrd="0" destOrd="0" presId="urn:microsoft.com/office/officeart/2018/2/layout/IconVerticalSolidList"/>
    <dgm:cxn modelId="{C749ED3F-DFB6-4A3B-A9DB-185469E7F95B}" srcId="{0DADE7D3-E3DB-4E04-AE6E-43890EACCD16}" destId="{29C62CA4-3EE4-490B-9BF3-3F2B6AE98912}" srcOrd="1" destOrd="0" parTransId="{C3F18FA9-2382-4DC7-8573-B8453873B396}" sibTransId="{28A3C4AE-F6B2-4B2C-A585-BB08595E4365}"/>
    <dgm:cxn modelId="{A2E67E4C-1020-4AE1-B02D-2E3E80932649}" srcId="{0DADE7D3-E3DB-4E04-AE6E-43890EACCD16}" destId="{68AA4A4E-404C-4F4E-92C4-A5F9298FCEFA}" srcOrd="3" destOrd="0" parTransId="{D1D0708D-9BF7-4D74-A77E-0022674C202A}" sibTransId="{650CD084-15DB-4560-8525-5D4FE34C9450}"/>
    <dgm:cxn modelId="{006F966F-A8A7-4D4A-92AF-F64BA9DF7363}" type="presOf" srcId="{5D6A623E-2FC3-4C13-8095-91AE9AF0CB17}" destId="{F4E1519B-2D7F-4045-9E40-53A7B7F3A369}" srcOrd="0" destOrd="0" presId="urn:microsoft.com/office/officeart/2018/2/layout/IconVerticalSolidList"/>
    <dgm:cxn modelId="{3F68B059-7E26-4475-A139-3028ABD5F886}" type="presOf" srcId="{68AA4A4E-404C-4F4E-92C4-A5F9298FCEFA}" destId="{5CCD61C6-C405-4447-8FE1-647856619FA1}" srcOrd="0" destOrd="0" presId="urn:microsoft.com/office/officeart/2018/2/layout/IconVerticalSolidList"/>
    <dgm:cxn modelId="{52F97AA4-1EE5-4A28-B201-49C667A3FBEC}" srcId="{0DADE7D3-E3DB-4E04-AE6E-43890EACCD16}" destId="{110C5CD1-1BB7-40E0-AB53-E2B232272600}" srcOrd="4" destOrd="0" parTransId="{518B90D3-5BB0-4A1B-96A9-2E4C8F3A3CE3}" sibTransId="{2CEF9AA1-9B0C-4021-8441-5F46AB847606}"/>
    <dgm:cxn modelId="{978178A5-FF21-44DC-9D52-AA7F3AC19F83}" type="presOf" srcId="{E75DFB31-F663-4565-86B2-365C6290A107}" destId="{D820E208-6820-4BAC-A224-5B96386FD0F5}" srcOrd="0" destOrd="0" presId="urn:microsoft.com/office/officeart/2018/2/layout/IconVerticalSolidList"/>
    <dgm:cxn modelId="{317DD6C0-0197-4F4F-B580-657F6AF2BDC9}" type="presOf" srcId="{110C5CD1-1BB7-40E0-AB53-E2B232272600}" destId="{F527EF55-8F49-4CC4-915F-15F595A5AE61}" srcOrd="0" destOrd="0" presId="urn:microsoft.com/office/officeart/2018/2/layout/IconVerticalSolidList"/>
    <dgm:cxn modelId="{862455D9-0EE3-4CA0-8890-C331830415EA}" type="presOf" srcId="{29C62CA4-3EE4-490B-9BF3-3F2B6AE98912}" destId="{00E96132-327D-4EDF-9109-E1111ADAFA07}" srcOrd="0" destOrd="0" presId="urn:microsoft.com/office/officeart/2018/2/layout/IconVerticalSolidList"/>
    <dgm:cxn modelId="{84E9E05C-9146-4282-AF81-5FFC2AC759B7}" type="presParOf" srcId="{AF4ECF06-DA48-4D9D-8427-1399D6BA4608}" destId="{A30E8650-AAFF-46F8-ACF8-C09B89A3495F}" srcOrd="0" destOrd="0" presId="urn:microsoft.com/office/officeart/2018/2/layout/IconVerticalSolidList"/>
    <dgm:cxn modelId="{F5BAFB5E-5D72-4EA9-A576-DDC0160EF379}" type="presParOf" srcId="{A30E8650-AAFF-46F8-ACF8-C09B89A3495F}" destId="{458DF9FD-ED89-498E-A8D7-81B1887B21BD}" srcOrd="0" destOrd="0" presId="urn:microsoft.com/office/officeart/2018/2/layout/IconVerticalSolidList"/>
    <dgm:cxn modelId="{B2137DC2-114A-4C4E-8600-4876779A3B38}" type="presParOf" srcId="{A30E8650-AAFF-46F8-ACF8-C09B89A3495F}" destId="{AA89B0B5-8F85-4998-93C1-5F336EB1C784}" srcOrd="1" destOrd="0" presId="urn:microsoft.com/office/officeart/2018/2/layout/IconVerticalSolidList"/>
    <dgm:cxn modelId="{0783C3B5-8FE2-48A8-8C6F-673BFA8755BE}" type="presParOf" srcId="{A30E8650-AAFF-46F8-ACF8-C09B89A3495F}" destId="{011D6008-7C81-48BA-83FA-F6B213FE21A2}" srcOrd="2" destOrd="0" presId="urn:microsoft.com/office/officeart/2018/2/layout/IconVerticalSolidList"/>
    <dgm:cxn modelId="{F64BDC49-A6A0-433A-B694-9D57D1C8DE1F}" type="presParOf" srcId="{A30E8650-AAFF-46F8-ACF8-C09B89A3495F}" destId="{D820E208-6820-4BAC-A224-5B96386FD0F5}" srcOrd="3" destOrd="0" presId="urn:microsoft.com/office/officeart/2018/2/layout/IconVerticalSolidList"/>
    <dgm:cxn modelId="{B183A857-8B4E-4E0A-98C9-2D40FFC51681}" type="presParOf" srcId="{AF4ECF06-DA48-4D9D-8427-1399D6BA4608}" destId="{08DFF543-E94A-465A-852A-C5C0A61DAE29}" srcOrd="1" destOrd="0" presId="urn:microsoft.com/office/officeart/2018/2/layout/IconVerticalSolidList"/>
    <dgm:cxn modelId="{34B22731-994A-40B7-B579-C2720D2DCE2F}" type="presParOf" srcId="{AF4ECF06-DA48-4D9D-8427-1399D6BA4608}" destId="{1545B451-A78D-48E3-AE1B-778751241FA3}" srcOrd="2" destOrd="0" presId="urn:microsoft.com/office/officeart/2018/2/layout/IconVerticalSolidList"/>
    <dgm:cxn modelId="{97C52FBD-85D1-49D0-8FEC-4ED2167941DF}" type="presParOf" srcId="{1545B451-A78D-48E3-AE1B-778751241FA3}" destId="{4437761B-D01C-47FF-A4CF-C50A3A9EB780}" srcOrd="0" destOrd="0" presId="urn:microsoft.com/office/officeart/2018/2/layout/IconVerticalSolidList"/>
    <dgm:cxn modelId="{96BD62F7-121C-45C5-89DE-B6F70C3A46CD}" type="presParOf" srcId="{1545B451-A78D-48E3-AE1B-778751241FA3}" destId="{9028F38E-76F5-4832-A172-03F147FD6CE3}" srcOrd="1" destOrd="0" presId="urn:microsoft.com/office/officeart/2018/2/layout/IconVerticalSolidList"/>
    <dgm:cxn modelId="{B1B64AF3-D3C3-497C-B18A-4C162FF88F88}" type="presParOf" srcId="{1545B451-A78D-48E3-AE1B-778751241FA3}" destId="{F61362C2-3E96-4A8A-BC18-82C97FC2DEC2}" srcOrd="2" destOrd="0" presId="urn:microsoft.com/office/officeart/2018/2/layout/IconVerticalSolidList"/>
    <dgm:cxn modelId="{67A5BE93-09C0-4A18-8026-896327F3034F}" type="presParOf" srcId="{1545B451-A78D-48E3-AE1B-778751241FA3}" destId="{00E96132-327D-4EDF-9109-E1111ADAFA07}" srcOrd="3" destOrd="0" presId="urn:microsoft.com/office/officeart/2018/2/layout/IconVerticalSolidList"/>
    <dgm:cxn modelId="{7E39B5FB-7B0C-43C4-B626-EC04A51F8709}" type="presParOf" srcId="{AF4ECF06-DA48-4D9D-8427-1399D6BA4608}" destId="{16CBF3D5-D7E5-40BD-94B7-51DC54F3E144}" srcOrd="3" destOrd="0" presId="urn:microsoft.com/office/officeart/2018/2/layout/IconVerticalSolidList"/>
    <dgm:cxn modelId="{F5CC2B76-50B5-42FD-ADA7-E04184762C71}" type="presParOf" srcId="{AF4ECF06-DA48-4D9D-8427-1399D6BA4608}" destId="{9BBE5756-493B-4F98-8881-40281D49F601}" srcOrd="4" destOrd="0" presId="urn:microsoft.com/office/officeart/2018/2/layout/IconVerticalSolidList"/>
    <dgm:cxn modelId="{280BC338-8F80-432D-A7F0-ADFDFDAE58B2}" type="presParOf" srcId="{9BBE5756-493B-4F98-8881-40281D49F601}" destId="{1D94A7D5-019D-4C82-AEC6-B502151A5C6A}" srcOrd="0" destOrd="0" presId="urn:microsoft.com/office/officeart/2018/2/layout/IconVerticalSolidList"/>
    <dgm:cxn modelId="{2B964233-E8AB-44B2-B5CA-D3D453735785}" type="presParOf" srcId="{9BBE5756-493B-4F98-8881-40281D49F601}" destId="{B3AA11AF-DCE1-4B84-92D9-9C752BC8C4E7}" srcOrd="1" destOrd="0" presId="urn:microsoft.com/office/officeart/2018/2/layout/IconVerticalSolidList"/>
    <dgm:cxn modelId="{1AEDC2CB-FD9D-4368-AC8F-040AD1A265BE}" type="presParOf" srcId="{9BBE5756-493B-4F98-8881-40281D49F601}" destId="{2C927DF1-D745-421D-B230-9BB81CE0D118}" srcOrd="2" destOrd="0" presId="urn:microsoft.com/office/officeart/2018/2/layout/IconVerticalSolidList"/>
    <dgm:cxn modelId="{0C14354F-536F-4A27-8549-F2299E973F08}" type="presParOf" srcId="{9BBE5756-493B-4F98-8881-40281D49F601}" destId="{F4E1519B-2D7F-4045-9E40-53A7B7F3A369}" srcOrd="3" destOrd="0" presId="urn:microsoft.com/office/officeart/2018/2/layout/IconVerticalSolidList"/>
    <dgm:cxn modelId="{C500CD62-455D-4C77-991A-6EE2AB97ED87}" type="presParOf" srcId="{AF4ECF06-DA48-4D9D-8427-1399D6BA4608}" destId="{D196B60A-B5E6-4039-8478-E63454ED2F4B}" srcOrd="5" destOrd="0" presId="urn:microsoft.com/office/officeart/2018/2/layout/IconVerticalSolidList"/>
    <dgm:cxn modelId="{ACC25696-FB82-4A9E-9EE9-C18EF7B0E4E5}" type="presParOf" srcId="{AF4ECF06-DA48-4D9D-8427-1399D6BA4608}" destId="{C92CC19A-0D37-4031-9423-158E96833352}" srcOrd="6" destOrd="0" presId="urn:microsoft.com/office/officeart/2018/2/layout/IconVerticalSolidList"/>
    <dgm:cxn modelId="{E8ADEA77-9453-4B40-8970-EBF33D16ABF4}" type="presParOf" srcId="{C92CC19A-0D37-4031-9423-158E96833352}" destId="{7BF3A903-C0A7-4D78-A34B-D07FF8134800}" srcOrd="0" destOrd="0" presId="urn:microsoft.com/office/officeart/2018/2/layout/IconVerticalSolidList"/>
    <dgm:cxn modelId="{90F21555-410A-4DA7-A3F9-00D3F5E5A624}" type="presParOf" srcId="{C92CC19A-0D37-4031-9423-158E96833352}" destId="{2962D457-970E-43B1-8721-8DAF92E123F4}" srcOrd="1" destOrd="0" presId="urn:microsoft.com/office/officeart/2018/2/layout/IconVerticalSolidList"/>
    <dgm:cxn modelId="{BF3F92E3-FBF2-4453-B626-E6A7D9CC0972}" type="presParOf" srcId="{C92CC19A-0D37-4031-9423-158E96833352}" destId="{02494737-E879-4F2A-91D9-9B78A5485F00}" srcOrd="2" destOrd="0" presId="urn:microsoft.com/office/officeart/2018/2/layout/IconVerticalSolidList"/>
    <dgm:cxn modelId="{29DB8950-B830-4122-9631-485BFD69EABA}" type="presParOf" srcId="{C92CC19A-0D37-4031-9423-158E96833352}" destId="{5CCD61C6-C405-4447-8FE1-647856619FA1}" srcOrd="3" destOrd="0" presId="urn:microsoft.com/office/officeart/2018/2/layout/IconVerticalSolidList"/>
    <dgm:cxn modelId="{C0517534-F7D6-4F3D-A8C9-F65F97AE2D67}" type="presParOf" srcId="{AF4ECF06-DA48-4D9D-8427-1399D6BA4608}" destId="{70973A71-9E3D-424A-8B09-9C5B3BA3C1EA}" srcOrd="7" destOrd="0" presId="urn:microsoft.com/office/officeart/2018/2/layout/IconVerticalSolidList"/>
    <dgm:cxn modelId="{1F9573C0-DBFC-4BEF-8AEF-D0E406E968C1}" type="presParOf" srcId="{AF4ECF06-DA48-4D9D-8427-1399D6BA4608}" destId="{13FAB59B-F234-444A-8313-642598D6801A}" srcOrd="8" destOrd="0" presId="urn:microsoft.com/office/officeart/2018/2/layout/IconVerticalSolidList"/>
    <dgm:cxn modelId="{4E6B801E-E2DC-4337-B7F5-BC9298E2BA60}" type="presParOf" srcId="{13FAB59B-F234-444A-8313-642598D6801A}" destId="{35AE857B-4271-4FAA-915A-80EE4D7214C1}" srcOrd="0" destOrd="0" presId="urn:microsoft.com/office/officeart/2018/2/layout/IconVerticalSolidList"/>
    <dgm:cxn modelId="{79A1A156-897A-488E-98CC-62CF3D7D5B3B}" type="presParOf" srcId="{13FAB59B-F234-444A-8313-642598D6801A}" destId="{3B973D9C-DB45-4A25-9F1E-BFDDFC8F71B3}" srcOrd="1" destOrd="0" presId="urn:microsoft.com/office/officeart/2018/2/layout/IconVerticalSolidList"/>
    <dgm:cxn modelId="{3CD13B32-BD73-4842-B1C7-6A24815D96B2}" type="presParOf" srcId="{13FAB59B-F234-444A-8313-642598D6801A}" destId="{F9BA0C8F-BC95-416E-BBAF-80BAE4AEF6A6}" srcOrd="2" destOrd="0" presId="urn:microsoft.com/office/officeart/2018/2/layout/IconVerticalSolidList"/>
    <dgm:cxn modelId="{ABEC1704-2F84-432F-AAC9-A9EA5F51A0A3}" type="presParOf" srcId="{13FAB59B-F234-444A-8313-642598D6801A}" destId="{F527EF55-8F49-4CC4-915F-15F595A5AE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158763-D87D-40B3-998A-2D211A065DBD}"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A2032511-67BD-406F-B8A5-E3157EAF4FAA}">
      <dgm:prSet custT="1"/>
      <dgm:spPr/>
      <dgm:t>
        <a:bodyPr/>
        <a:lstStyle/>
        <a:p>
          <a:pPr marL="0" indent="0">
            <a:lnSpc>
              <a:spcPct val="100000"/>
            </a:lnSpc>
            <a:defRPr b="1"/>
          </a:pPr>
          <a:r>
            <a:rPr lang="en-US" sz="1600" dirty="0"/>
            <a:t>A page specifically dedicated to Science Benchmark Administration:</a:t>
          </a:r>
        </a:p>
      </dgm:t>
    </dgm:pt>
    <dgm:pt modelId="{398F9608-BE8A-4BB7-925D-80BABD477684}" type="parTrans" cxnId="{2030A9A4-8573-4F6C-8F82-850A494FF74E}">
      <dgm:prSet/>
      <dgm:spPr/>
      <dgm:t>
        <a:bodyPr/>
        <a:lstStyle/>
        <a:p>
          <a:endParaRPr lang="en-US"/>
        </a:p>
      </dgm:t>
    </dgm:pt>
    <dgm:pt modelId="{C074EAA7-C7E9-45DE-8E21-6F3D0DC8E772}" type="sibTrans" cxnId="{2030A9A4-8573-4F6C-8F82-850A494FF74E}">
      <dgm:prSet/>
      <dgm:spPr/>
      <dgm:t>
        <a:bodyPr/>
        <a:lstStyle/>
        <a:p>
          <a:endParaRPr lang="en-US"/>
        </a:p>
      </dgm:t>
    </dgm:pt>
    <dgm:pt modelId="{11687E63-2142-41F6-85E9-7807D3D7F13C}">
      <dgm:prSet custT="1"/>
      <dgm:spPr/>
      <dgm:t>
        <a:bodyPr/>
        <a:lstStyle/>
        <a:p>
          <a:pPr>
            <a:lnSpc>
              <a:spcPct val="100000"/>
            </a:lnSpc>
          </a:pPr>
          <a:r>
            <a:rPr lang="en-US" sz="1200" b="1" dirty="0">
              <a:hlinkClick xmlns:r="http://schemas.openxmlformats.org/officeDocument/2006/relationships" r:id="rId1"/>
            </a:rPr>
            <a:t>https://bie.onlinehelp.cognia.org/benchmark-administration/</a:t>
          </a:r>
          <a:endParaRPr lang="en-US" sz="1200" b="1" dirty="0"/>
        </a:p>
      </dgm:t>
    </dgm:pt>
    <dgm:pt modelId="{F836F1A9-AECE-4F4A-AB2F-B5DE9BBAB62E}" type="parTrans" cxnId="{86D9BD6F-DEA4-4412-9AF0-84C375F54E80}">
      <dgm:prSet/>
      <dgm:spPr/>
      <dgm:t>
        <a:bodyPr/>
        <a:lstStyle/>
        <a:p>
          <a:endParaRPr lang="en-US"/>
        </a:p>
      </dgm:t>
    </dgm:pt>
    <dgm:pt modelId="{394ACB09-1052-475A-9EF6-E7DBCEA9834A}" type="sibTrans" cxnId="{86D9BD6F-DEA4-4412-9AF0-84C375F54E80}">
      <dgm:prSet/>
      <dgm:spPr/>
      <dgm:t>
        <a:bodyPr/>
        <a:lstStyle/>
        <a:p>
          <a:endParaRPr lang="en-US"/>
        </a:p>
      </dgm:t>
    </dgm:pt>
    <dgm:pt modelId="{2AB8169D-A4A8-4300-BA9D-BF0B8B8BBC8B}">
      <dgm:prSet custT="1"/>
      <dgm:spPr/>
      <dgm:t>
        <a:bodyPr/>
        <a:lstStyle/>
        <a:p>
          <a:pPr>
            <a:lnSpc>
              <a:spcPct val="100000"/>
            </a:lnSpc>
            <a:defRPr b="1"/>
          </a:pPr>
          <a:r>
            <a:rPr lang="en-US" sz="2000" dirty="0"/>
            <a:t>Key Dates</a:t>
          </a:r>
        </a:p>
      </dgm:t>
    </dgm:pt>
    <dgm:pt modelId="{A875A193-82EA-4723-B40C-C51E29F7C980}" type="parTrans" cxnId="{8B77ACB8-3C08-43FE-A541-8E9DDF03772E}">
      <dgm:prSet/>
      <dgm:spPr/>
      <dgm:t>
        <a:bodyPr/>
        <a:lstStyle/>
        <a:p>
          <a:endParaRPr lang="en-US"/>
        </a:p>
      </dgm:t>
    </dgm:pt>
    <dgm:pt modelId="{251D9E98-23EC-47ED-9CB8-DB6CD1546C6C}" type="sibTrans" cxnId="{8B77ACB8-3C08-43FE-A541-8E9DDF03772E}">
      <dgm:prSet/>
      <dgm:spPr/>
      <dgm:t>
        <a:bodyPr/>
        <a:lstStyle/>
        <a:p>
          <a:endParaRPr lang="en-US"/>
        </a:p>
      </dgm:t>
    </dgm:pt>
    <dgm:pt modelId="{2BEACC10-FE28-4808-B075-68005DB0A66C}">
      <dgm:prSet custT="1"/>
      <dgm:spPr/>
      <dgm:t>
        <a:bodyPr/>
        <a:lstStyle/>
        <a:p>
          <a:pPr>
            <a:lnSpc>
              <a:spcPct val="100000"/>
            </a:lnSpc>
            <a:defRPr b="1"/>
          </a:pPr>
          <a:r>
            <a:rPr lang="en-US" sz="2000" dirty="0"/>
            <a:t>Scoring Guides</a:t>
          </a:r>
        </a:p>
      </dgm:t>
    </dgm:pt>
    <dgm:pt modelId="{BB02F59E-468D-4A5B-ADC3-AD1D4961C7E0}" type="parTrans" cxnId="{B3CC7B20-6B4D-49FC-92C6-FB4E237014AC}">
      <dgm:prSet/>
      <dgm:spPr/>
      <dgm:t>
        <a:bodyPr/>
        <a:lstStyle/>
        <a:p>
          <a:endParaRPr lang="en-US"/>
        </a:p>
      </dgm:t>
    </dgm:pt>
    <dgm:pt modelId="{382B7500-ABC9-4DAB-AC8C-A371C05D8BEA}" type="sibTrans" cxnId="{B3CC7B20-6B4D-49FC-92C6-FB4E237014AC}">
      <dgm:prSet/>
      <dgm:spPr/>
      <dgm:t>
        <a:bodyPr/>
        <a:lstStyle/>
        <a:p>
          <a:endParaRPr lang="en-US"/>
        </a:p>
      </dgm:t>
    </dgm:pt>
    <dgm:pt modelId="{D183EC8F-1DAC-468E-BA38-EA37E834E6AE}">
      <dgm:prSet custT="1"/>
      <dgm:spPr/>
      <dgm:t>
        <a:bodyPr/>
        <a:lstStyle/>
        <a:p>
          <a:pPr algn="ctr">
            <a:lnSpc>
              <a:spcPct val="100000"/>
            </a:lnSpc>
            <a:defRPr b="1"/>
          </a:pPr>
          <a:r>
            <a:rPr lang="en-US" sz="2000" dirty="0"/>
            <a:t>Online System Tutorials</a:t>
          </a:r>
        </a:p>
      </dgm:t>
    </dgm:pt>
    <dgm:pt modelId="{BA77D99C-E384-493F-9837-DCED68DC1DF6}" type="parTrans" cxnId="{FD21C20F-BBEE-4B4F-937D-643CB46C5A9E}">
      <dgm:prSet/>
      <dgm:spPr/>
      <dgm:t>
        <a:bodyPr/>
        <a:lstStyle/>
        <a:p>
          <a:endParaRPr lang="en-US"/>
        </a:p>
      </dgm:t>
    </dgm:pt>
    <dgm:pt modelId="{C4C6B59A-8A49-4595-8093-FCF836FA325F}" type="sibTrans" cxnId="{FD21C20F-BBEE-4B4F-937D-643CB46C5A9E}">
      <dgm:prSet/>
      <dgm:spPr/>
      <dgm:t>
        <a:bodyPr/>
        <a:lstStyle/>
        <a:p>
          <a:endParaRPr lang="en-US"/>
        </a:p>
      </dgm:t>
    </dgm:pt>
    <dgm:pt modelId="{1C1AB327-2C55-4A82-BE19-D40A03971E72}" type="pres">
      <dgm:prSet presAssocID="{22158763-D87D-40B3-998A-2D211A065DBD}" presName="root" presStyleCnt="0">
        <dgm:presLayoutVars>
          <dgm:dir/>
          <dgm:resizeHandles val="exact"/>
        </dgm:presLayoutVars>
      </dgm:prSet>
      <dgm:spPr/>
    </dgm:pt>
    <dgm:pt modelId="{90A00B60-B0C8-45EC-8014-2C2C3CD5C117}" type="pres">
      <dgm:prSet presAssocID="{A2032511-67BD-406F-B8A5-E3157EAF4FAA}" presName="compNode" presStyleCnt="0"/>
      <dgm:spPr/>
    </dgm:pt>
    <dgm:pt modelId="{EE79BB54-F171-4FD7-BC3C-705F5CDC950E}" type="pres">
      <dgm:prSet presAssocID="{A2032511-67BD-406F-B8A5-E3157EAF4FAA}" presName="iconRect" presStyleLbl="node1" presStyleIdx="0" presStyleCnt="4" custScaleX="106449" custScaleY="88656" custLinFactNeighborX="50801" custLinFactNeighborY="-188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mark"/>
        </a:ext>
      </dgm:extLst>
    </dgm:pt>
    <dgm:pt modelId="{139E696C-F483-4D39-83BF-95680738DD09}" type="pres">
      <dgm:prSet presAssocID="{A2032511-67BD-406F-B8A5-E3157EAF4FAA}" presName="iconSpace" presStyleCnt="0"/>
      <dgm:spPr/>
    </dgm:pt>
    <dgm:pt modelId="{D1DEE658-F8EC-491B-A5FE-C87898C742B5}" type="pres">
      <dgm:prSet presAssocID="{A2032511-67BD-406F-B8A5-E3157EAF4FAA}" presName="parTx" presStyleLbl="revTx" presStyleIdx="0" presStyleCnt="8" custScaleX="87199">
        <dgm:presLayoutVars>
          <dgm:chMax val="0"/>
          <dgm:chPref val="0"/>
        </dgm:presLayoutVars>
      </dgm:prSet>
      <dgm:spPr/>
    </dgm:pt>
    <dgm:pt modelId="{F0D62B02-AF39-4363-A071-69BE66665063}" type="pres">
      <dgm:prSet presAssocID="{A2032511-67BD-406F-B8A5-E3157EAF4FAA}" presName="txSpace" presStyleCnt="0"/>
      <dgm:spPr/>
    </dgm:pt>
    <dgm:pt modelId="{60400994-CB6C-4335-A9F9-A16F2FA2B6FA}" type="pres">
      <dgm:prSet presAssocID="{A2032511-67BD-406F-B8A5-E3157EAF4FAA}" presName="desTx" presStyleLbl="revTx" presStyleIdx="1" presStyleCnt="8" custScaleX="101541" custScaleY="1330740" custLinFactY="200000" custLinFactNeighborX="5530" custLinFactNeighborY="263483">
        <dgm:presLayoutVars/>
      </dgm:prSet>
      <dgm:spPr/>
    </dgm:pt>
    <dgm:pt modelId="{B1ACBCF5-38F0-4604-A0E1-AC1E9881A6F2}" type="pres">
      <dgm:prSet presAssocID="{C074EAA7-C7E9-45DE-8E21-6F3D0DC8E772}" presName="sibTrans" presStyleCnt="0"/>
      <dgm:spPr/>
    </dgm:pt>
    <dgm:pt modelId="{03F1E41F-5011-4F10-BE57-AFC844FE7905}" type="pres">
      <dgm:prSet presAssocID="{2AB8169D-A4A8-4300-BA9D-BF0B8B8BBC8B}" presName="compNode" presStyleCnt="0"/>
      <dgm:spPr/>
    </dgm:pt>
    <dgm:pt modelId="{F5E18632-586F-42DF-BEAD-2776EBACFB4D}" type="pres">
      <dgm:prSet presAssocID="{2AB8169D-A4A8-4300-BA9D-BF0B8B8BBC8B}" presName="iconRect" presStyleLbl="node1" presStyleIdx="1" presStyleCnt="4" custLinFactNeighborX="15067" custLinFactNeighborY="9239"/>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0B146A91-314B-4F16-81A2-15FAB7654523}" type="pres">
      <dgm:prSet presAssocID="{2AB8169D-A4A8-4300-BA9D-BF0B8B8BBC8B}" presName="iconSpace" presStyleCnt="0"/>
      <dgm:spPr/>
    </dgm:pt>
    <dgm:pt modelId="{366D9DE6-A8C7-4EFB-AA88-D7F6101386B7}" type="pres">
      <dgm:prSet presAssocID="{2AB8169D-A4A8-4300-BA9D-BF0B8B8BBC8B}" presName="parTx" presStyleLbl="revTx" presStyleIdx="2" presStyleCnt="8" custScaleX="85201" custLinFactNeighborX="-9275" custLinFactNeighborY="1596">
        <dgm:presLayoutVars>
          <dgm:chMax val="0"/>
          <dgm:chPref val="0"/>
        </dgm:presLayoutVars>
      </dgm:prSet>
      <dgm:spPr/>
    </dgm:pt>
    <dgm:pt modelId="{D7D99BB3-B7F1-45DF-AF08-D1F98819BB03}" type="pres">
      <dgm:prSet presAssocID="{2AB8169D-A4A8-4300-BA9D-BF0B8B8BBC8B}" presName="txSpace" presStyleCnt="0"/>
      <dgm:spPr/>
    </dgm:pt>
    <dgm:pt modelId="{CA4253CA-3C73-4043-AAF9-650C76205C82}" type="pres">
      <dgm:prSet presAssocID="{2AB8169D-A4A8-4300-BA9D-BF0B8B8BBC8B}" presName="desTx" presStyleLbl="revTx" presStyleIdx="3" presStyleCnt="8">
        <dgm:presLayoutVars/>
      </dgm:prSet>
      <dgm:spPr/>
    </dgm:pt>
    <dgm:pt modelId="{0A13E424-FE0A-4AC5-AC95-77AEFFB436E1}" type="pres">
      <dgm:prSet presAssocID="{251D9E98-23EC-47ED-9CB8-DB6CD1546C6C}" presName="sibTrans" presStyleCnt="0"/>
      <dgm:spPr/>
    </dgm:pt>
    <dgm:pt modelId="{A4EBED26-095C-40C6-9E13-A166DBC99758}" type="pres">
      <dgm:prSet presAssocID="{2BEACC10-FE28-4808-B075-68005DB0A66C}" presName="compNode" presStyleCnt="0"/>
      <dgm:spPr/>
    </dgm:pt>
    <dgm:pt modelId="{00C8C701-BE24-4E30-8400-8A86E5766930}" type="pres">
      <dgm:prSet presAssocID="{2BEACC10-FE28-4808-B075-68005DB0A66C}" presName="iconRect" presStyleLbl="node1" presStyleIdx="2" presStyleCnt="4" custLinFactNeighborX="13183" custLinFactNeighborY="-582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171A0655-BE13-485A-9BA6-F75B4D2D00E8}" type="pres">
      <dgm:prSet presAssocID="{2BEACC10-FE28-4808-B075-68005DB0A66C}" presName="iconSpace" presStyleCnt="0"/>
      <dgm:spPr/>
    </dgm:pt>
    <dgm:pt modelId="{37967ACA-512B-4148-BE5E-707CA80425CA}" type="pres">
      <dgm:prSet presAssocID="{2BEACC10-FE28-4808-B075-68005DB0A66C}" presName="parTx" presStyleLbl="revTx" presStyleIdx="4" presStyleCnt="8" custScaleX="81963" custLinFactNeighborX="-19115" custLinFactNeighborY="0">
        <dgm:presLayoutVars>
          <dgm:chMax val="0"/>
          <dgm:chPref val="0"/>
        </dgm:presLayoutVars>
      </dgm:prSet>
      <dgm:spPr/>
    </dgm:pt>
    <dgm:pt modelId="{5FD97869-9CD5-49CF-9FD5-5416A55E406E}" type="pres">
      <dgm:prSet presAssocID="{2BEACC10-FE28-4808-B075-68005DB0A66C}" presName="txSpace" presStyleCnt="0"/>
      <dgm:spPr/>
    </dgm:pt>
    <dgm:pt modelId="{F58D027C-085A-45B2-9A43-D8F2A39E864D}" type="pres">
      <dgm:prSet presAssocID="{2BEACC10-FE28-4808-B075-68005DB0A66C}" presName="desTx" presStyleLbl="revTx" presStyleIdx="5" presStyleCnt="8">
        <dgm:presLayoutVars/>
      </dgm:prSet>
      <dgm:spPr/>
    </dgm:pt>
    <dgm:pt modelId="{114BD448-4D78-4B83-A133-A9DE3851B14D}" type="pres">
      <dgm:prSet presAssocID="{382B7500-ABC9-4DAB-AC8C-A371C05D8BEA}" presName="sibTrans" presStyleCnt="0"/>
      <dgm:spPr/>
    </dgm:pt>
    <dgm:pt modelId="{8E1CE8A8-2B12-4DEE-BDBC-CB1C66BB190C}" type="pres">
      <dgm:prSet presAssocID="{D183EC8F-1DAC-468E-BA38-EA37E834E6AE}" presName="compNode" presStyleCnt="0"/>
      <dgm:spPr/>
    </dgm:pt>
    <dgm:pt modelId="{DBF7592A-5BEF-4B7B-82B8-47FE1F57AAF0}" type="pres">
      <dgm:prSet presAssocID="{D183EC8F-1DAC-468E-BA38-EA37E834E6A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onitor"/>
        </a:ext>
      </dgm:extLst>
    </dgm:pt>
    <dgm:pt modelId="{FFE0146D-F20D-4756-A674-6762632E0B82}" type="pres">
      <dgm:prSet presAssocID="{D183EC8F-1DAC-468E-BA38-EA37E834E6AE}" presName="iconSpace" presStyleCnt="0"/>
      <dgm:spPr/>
    </dgm:pt>
    <dgm:pt modelId="{5A1A4AB3-712C-4FC9-9F76-BF8E9F3086F1}" type="pres">
      <dgm:prSet presAssocID="{D183EC8F-1DAC-468E-BA38-EA37E834E6AE}" presName="parTx" presStyleLbl="revTx" presStyleIdx="6" presStyleCnt="8" custScaleX="84217" custLinFactNeighborX="-23458">
        <dgm:presLayoutVars>
          <dgm:chMax val="0"/>
          <dgm:chPref val="0"/>
        </dgm:presLayoutVars>
      </dgm:prSet>
      <dgm:spPr/>
    </dgm:pt>
    <dgm:pt modelId="{690D9539-7D1D-4042-B2D4-75C81B48AD40}" type="pres">
      <dgm:prSet presAssocID="{D183EC8F-1DAC-468E-BA38-EA37E834E6AE}" presName="txSpace" presStyleCnt="0"/>
      <dgm:spPr/>
    </dgm:pt>
    <dgm:pt modelId="{F1925C0E-B8C8-4DE4-967A-4410C4404592}" type="pres">
      <dgm:prSet presAssocID="{D183EC8F-1DAC-468E-BA38-EA37E834E6AE}" presName="desTx" presStyleLbl="revTx" presStyleIdx="7" presStyleCnt="8">
        <dgm:presLayoutVars/>
      </dgm:prSet>
      <dgm:spPr/>
    </dgm:pt>
  </dgm:ptLst>
  <dgm:cxnLst>
    <dgm:cxn modelId="{83303206-8A78-4D5D-8B0D-400477418AAE}" type="presOf" srcId="{2BEACC10-FE28-4808-B075-68005DB0A66C}" destId="{37967ACA-512B-4148-BE5E-707CA80425CA}" srcOrd="0" destOrd="0" presId="urn:microsoft.com/office/officeart/2018/2/layout/IconLabelDescriptionList"/>
    <dgm:cxn modelId="{FD21C20F-BBEE-4B4F-937D-643CB46C5A9E}" srcId="{22158763-D87D-40B3-998A-2D211A065DBD}" destId="{D183EC8F-1DAC-468E-BA38-EA37E834E6AE}" srcOrd="3" destOrd="0" parTransId="{BA77D99C-E384-493F-9837-DCED68DC1DF6}" sibTransId="{C4C6B59A-8A49-4595-8093-FCF836FA325F}"/>
    <dgm:cxn modelId="{B3CC7B20-6B4D-49FC-92C6-FB4E237014AC}" srcId="{22158763-D87D-40B3-998A-2D211A065DBD}" destId="{2BEACC10-FE28-4808-B075-68005DB0A66C}" srcOrd="2" destOrd="0" parTransId="{BB02F59E-468D-4A5B-ADC3-AD1D4961C7E0}" sibTransId="{382B7500-ABC9-4DAB-AC8C-A371C05D8BEA}"/>
    <dgm:cxn modelId="{86D9BD6F-DEA4-4412-9AF0-84C375F54E80}" srcId="{A2032511-67BD-406F-B8A5-E3157EAF4FAA}" destId="{11687E63-2142-41F6-85E9-7807D3D7F13C}" srcOrd="0" destOrd="0" parTransId="{F836F1A9-AECE-4F4A-AB2F-B5DE9BBAB62E}" sibTransId="{394ACB09-1052-475A-9EF6-E7DBCEA9834A}"/>
    <dgm:cxn modelId="{06B01780-9D17-4663-A6B8-B98D86261487}" type="presOf" srcId="{11687E63-2142-41F6-85E9-7807D3D7F13C}" destId="{60400994-CB6C-4335-A9F9-A16F2FA2B6FA}" srcOrd="0" destOrd="0" presId="urn:microsoft.com/office/officeart/2018/2/layout/IconLabelDescriptionList"/>
    <dgm:cxn modelId="{EF314C84-DAA9-4D88-A9E5-17A1B46FD74B}" type="presOf" srcId="{22158763-D87D-40B3-998A-2D211A065DBD}" destId="{1C1AB327-2C55-4A82-BE19-D40A03971E72}" srcOrd="0" destOrd="0" presId="urn:microsoft.com/office/officeart/2018/2/layout/IconLabelDescriptionList"/>
    <dgm:cxn modelId="{2030A9A4-8573-4F6C-8F82-850A494FF74E}" srcId="{22158763-D87D-40B3-998A-2D211A065DBD}" destId="{A2032511-67BD-406F-B8A5-E3157EAF4FAA}" srcOrd="0" destOrd="0" parTransId="{398F9608-BE8A-4BB7-925D-80BABD477684}" sibTransId="{C074EAA7-C7E9-45DE-8E21-6F3D0DC8E772}"/>
    <dgm:cxn modelId="{8B77ACB8-3C08-43FE-A541-8E9DDF03772E}" srcId="{22158763-D87D-40B3-998A-2D211A065DBD}" destId="{2AB8169D-A4A8-4300-BA9D-BF0B8B8BBC8B}" srcOrd="1" destOrd="0" parTransId="{A875A193-82EA-4723-B40C-C51E29F7C980}" sibTransId="{251D9E98-23EC-47ED-9CB8-DB6CD1546C6C}"/>
    <dgm:cxn modelId="{F86448C6-78F9-4A60-9977-85BA61095E2C}" type="presOf" srcId="{D183EC8F-1DAC-468E-BA38-EA37E834E6AE}" destId="{5A1A4AB3-712C-4FC9-9F76-BF8E9F3086F1}" srcOrd="0" destOrd="0" presId="urn:microsoft.com/office/officeart/2018/2/layout/IconLabelDescriptionList"/>
    <dgm:cxn modelId="{73A9D9D2-E7C3-4299-8B45-B7A075945307}" type="presOf" srcId="{2AB8169D-A4A8-4300-BA9D-BF0B8B8BBC8B}" destId="{366D9DE6-A8C7-4EFB-AA88-D7F6101386B7}" srcOrd="0" destOrd="0" presId="urn:microsoft.com/office/officeart/2018/2/layout/IconLabelDescriptionList"/>
    <dgm:cxn modelId="{79634DFB-3825-497D-9C34-E28090AAC9DB}" type="presOf" srcId="{A2032511-67BD-406F-B8A5-E3157EAF4FAA}" destId="{D1DEE658-F8EC-491B-A5FE-C87898C742B5}" srcOrd="0" destOrd="0" presId="urn:microsoft.com/office/officeart/2018/2/layout/IconLabelDescriptionList"/>
    <dgm:cxn modelId="{4AEF2A0D-4587-4F2B-94F4-4DC8E4D5E058}" type="presParOf" srcId="{1C1AB327-2C55-4A82-BE19-D40A03971E72}" destId="{90A00B60-B0C8-45EC-8014-2C2C3CD5C117}" srcOrd="0" destOrd="0" presId="urn:microsoft.com/office/officeart/2018/2/layout/IconLabelDescriptionList"/>
    <dgm:cxn modelId="{B0267172-A98F-4313-8D0D-44519009FC67}" type="presParOf" srcId="{90A00B60-B0C8-45EC-8014-2C2C3CD5C117}" destId="{EE79BB54-F171-4FD7-BC3C-705F5CDC950E}" srcOrd="0" destOrd="0" presId="urn:microsoft.com/office/officeart/2018/2/layout/IconLabelDescriptionList"/>
    <dgm:cxn modelId="{C738009D-EBC1-4D62-A206-4F23A60A4C67}" type="presParOf" srcId="{90A00B60-B0C8-45EC-8014-2C2C3CD5C117}" destId="{139E696C-F483-4D39-83BF-95680738DD09}" srcOrd="1" destOrd="0" presId="urn:microsoft.com/office/officeart/2018/2/layout/IconLabelDescriptionList"/>
    <dgm:cxn modelId="{65C7F989-DEDA-49BE-8715-9BDDF72A2A5B}" type="presParOf" srcId="{90A00B60-B0C8-45EC-8014-2C2C3CD5C117}" destId="{D1DEE658-F8EC-491B-A5FE-C87898C742B5}" srcOrd="2" destOrd="0" presId="urn:microsoft.com/office/officeart/2018/2/layout/IconLabelDescriptionList"/>
    <dgm:cxn modelId="{9064B5E0-EE20-4182-A114-2EDBA23C295A}" type="presParOf" srcId="{90A00B60-B0C8-45EC-8014-2C2C3CD5C117}" destId="{F0D62B02-AF39-4363-A071-69BE66665063}" srcOrd="3" destOrd="0" presId="urn:microsoft.com/office/officeart/2018/2/layout/IconLabelDescriptionList"/>
    <dgm:cxn modelId="{50980304-A94C-4431-97E6-93EEDCA714CC}" type="presParOf" srcId="{90A00B60-B0C8-45EC-8014-2C2C3CD5C117}" destId="{60400994-CB6C-4335-A9F9-A16F2FA2B6FA}" srcOrd="4" destOrd="0" presId="urn:microsoft.com/office/officeart/2018/2/layout/IconLabelDescriptionList"/>
    <dgm:cxn modelId="{8FBD4AB9-9F1D-4A13-A2A4-024920A1BBF9}" type="presParOf" srcId="{1C1AB327-2C55-4A82-BE19-D40A03971E72}" destId="{B1ACBCF5-38F0-4604-A0E1-AC1E9881A6F2}" srcOrd="1" destOrd="0" presId="urn:microsoft.com/office/officeart/2018/2/layout/IconLabelDescriptionList"/>
    <dgm:cxn modelId="{2121342A-FA69-41AF-BC24-81A3CC7DBC4F}" type="presParOf" srcId="{1C1AB327-2C55-4A82-BE19-D40A03971E72}" destId="{03F1E41F-5011-4F10-BE57-AFC844FE7905}" srcOrd="2" destOrd="0" presId="urn:microsoft.com/office/officeart/2018/2/layout/IconLabelDescriptionList"/>
    <dgm:cxn modelId="{05600638-FA97-4C20-889D-59833AFF5B99}" type="presParOf" srcId="{03F1E41F-5011-4F10-BE57-AFC844FE7905}" destId="{F5E18632-586F-42DF-BEAD-2776EBACFB4D}" srcOrd="0" destOrd="0" presId="urn:microsoft.com/office/officeart/2018/2/layout/IconLabelDescriptionList"/>
    <dgm:cxn modelId="{28D051A8-6D95-4DB7-8FC2-86ECE7F9F09D}" type="presParOf" srcId="{03F1E41F-5011-4F10-BE57-AFC844FE7905}" destId="{0B146A91-314B-4F16-81A2-15FAB7654523}" srcOrd="1" destOrd="0" presId="urn:microsoft.com/office/officeart/2018/2/layout/IconLabelDescriptionList"/>
    <dgm:cxn modelId="{DEEB7A02-62C4-4925-B875-763DA1A8A47E}" type="presParOf" srcId="{03F1E41F-5011-4F10-BE57-AFC844FE7905}" destId="{366D9DE6-A8C7-4EFB-AA88-D7F6101386B7}" srcOrd="2" destOrd="0" presId="urn:microsoft.com/office/officeart/2018/2/layout/IconLabelDescriptionList"/>
    <dgm:cxn modelId="{983CED5A-E701-4925-99C7-95F880B05D4D}" type="presParOf" srcId="{03F1E41F-5011-4F10-BE57-AFC844FE7905}" destId="{D7D99BB3-B7F1-45DF-AF08-D1F98819BB03}" srcOrd="3" destOrd="0" presId="urn:microsoft.com/office/officeart/2018/2/layout/IconLabelDescriptionList"/>
    <dgm:cxn modelId="{E1EE2174-BBC3-481C-8A9C-EDA381E6775A}" type="presParOf" srcId="{03F1E41F-5011-4F10-BE57-AFC844FE7905}" destId="{CA4253CA-3C73-4043-AAF9-650C76205C82}" srcOrd="4" destOrd="0" presId="urn:microsoft.com/office/officeart/2018/2/layout/IconLabelDescriptionList"/>
    <dgm:cxn modelId="{88C1CE60-A91B-4CA6-9511-995FB0FD2D68}" type="presParOf" srcId="{1C1AB327-2C55-4A82-BE19-D40A03971E72}" destId="{0A13E424-FE0A-4AC5-AC95-77AEFFB436E1}" srcOrd="3" destOrd="0" presId="urn:microsoft.com/office/officeart/2018/2/layout/IconLabelDescriptionList"/>
    <dgm:cxn modelId="{FCDA45DA-54D2-4F66-9F42-FBB68C0153F8}" type="presParOf" srcId="{1C1AB327-2C55-4A82-BE19-D40A03971E72}" destId="{A4EBED26-095C-40C6-9E13-A166DBC99758}" srcOrd="4" destOrd="0" presId="urn:microsoft.com/office/officeart/2018/2/layout/IconLabelDescriptionList"/>
    <dgm:cxn modelId="{F73454A7-63E6-4247-80B6-172F577E8A8B}" type="presParOf" srcId="{A4EBED26-095C-40C6-9E13-A166DBC99758}" destId="{00C8C701-BE24-4E30-8400-8A86E5766930}" srcOrd="0" destOrd="0" presId="urn:microsoft.com/office/officeart/2018/2/layout/IconLabelDescriptionList"/>
    <dgm:cxn modelId="{5EDD3C34-09C9-4AC6-9B15-34371D93B756}" type="presParOf" srcId="{A4EBED26-095C-40C6-9E13-A166DBC99758}" destId="{171A0655-BE13-485A-9BA6-F75B4D2D00E8}" srcOrd="1" destOrd="0" presId="urn:microsoft.com/office/officeart/2018/2/layout/IconLabelDescriptionList"/>
    <dgm:cxn modelId="{F0FC5707-8424-4E47-B19A-C5EDBA8A2A27}" type="presParOf" srcId="{A4EBED26-095C-40C6-9E13-A166DBC99758}" destId="{37967ACA-512B-4148-BE5E-707CA80425CA}" srcOrd="2" destOrd="0" presId="urn:microsoft.com/office/officeart/2018/2/layout/IconLabelDescriptionList"/>
    <dgm:cxn modelId="{F3475407-46AF-4C02-9C3E-E7BA2DAC39F0}" type="presParOf" srcId="{A4EBED26-095C-40C6-9E13-A166DBC99758}" destId="{5FD97869-9CD5-49CF-9FD5-5416A55E406E}" srcOrd="3" destOrd="0" presId="urn:microsoft.com/office/officeart/2018/2/layout/IconLabelDescriptionList"/>
    <dgm:cxn modelId="{932B6086-790C-4E25-A826-EAC29ABBE089}" type="presParOf" srcId="{A4EBED26-095C-40C6-9E13-A166DBC99758}" destId="{F58D027C-085A-45B2-9A43-D8F2A39E864D}" srcOrd="4" destOrd="0" presId="urn:microsoft.com/office/officeart/2018/2/layout/IconLabelDescriptionList"/>
    <dgm:cxn modelId="{D4B18867-A656-4C50-A27F-4097EE71C772}" type="presParOf" srcId="{1C1AB327-2C55-4A82-BE19-D40A03971E72}" destId="{114BD448-4D78-4B83-A133-A9DE3851B14D}" srcOrd="5" destOrd="0" presId="urn:microsoft.com/office/officeart/2018/2/layout/IconLabelDescriptionList"/>
    <dgm:cxn modelId="{BC6F22D3-78B5-4593-A304-8ACFC88FBE5D}" type="presParOf" srcId="{1C1AB327-2C55-4A82-BE19-D40A03971E72}" destId="{8E1CE8A8-2B12-4DEE-BDBC-CB1C66BB190C}" srcOrd="6" destOrd="0" presId="urn:microsoft.com/office/officeart/2018/2/layout/IconLabelDescriptionList"/>
    <dgm:cxn modelId="{FEBE57CF-9F1C-4BCF-8639-01880C169EBE}" type="presParOf" srcId="{8E1CE8A8-2B12-4DEE-BDBC-CB1C66BB190C}" destId="{DBF7592A-5BEF-4B7B-82B8-47FE1F57AAF0}" srcOrd="0" destOrd="0" presId="urn:microsoft.com/office/officeart/2018/2/layout/IconLabelDescriptionList"/>
    <dgm:cxn modelId="{F3327D23-3190-48BD-8305-149C6A1C2DF4}" type="presParOf" srcId="{8E1CE8A8-2B12-4DEE-BDBC-CB1C66BB190C}" destId="{FFE0146D-F20D-4756-A674-6762632E0B82}" srcOrd="1" destOrd="0" presId="urn:microsoft.com/office/officeart/2018/2/layout/IconLabelDescriptionList"/>
    <dgm:cxn modelId="{B9477B0A-6979-4E29-901B-0DD944D78724}" type="presParOf" srcId="{8E1CE8A8-2B12-4DEE-BDBC-CB1C66BB190C}" destId="{5A1A4AB3-712C-4FC9-9F76-BF8E9F3086F1}" srcOrd="2" destOrd="0" presId="urn:microsoft.com/office/officeart/2018/2/layout/IconLabelDescriptionList"/>
    <dgm:cxn modelId="{387F013D-9B7F-415E-8010-97B7C4497BB1}" type="presParOf" srcId="{8E1CE8A8-2B12-4DEE-BDBC-CB1C66BB190C}" destId="{690D9539-7D1D-4042-B2D4-75C81B48AD40}" srcOrd="3" destOrd="0" presId="urn:microsoft.com/office/officeart/2018/2/layout/IconLabelDescriptionList"/>
    <dgm:cxn modelId="{FFF292A5-711C-4215-AC4C-46C4D8476D81}" type="presParOf" srcId="{8E1CE8A8-2B12-4DEE-BDBC-CB1C66BB190C}" destId="{F1925C0E-B8C8-4DE4-967A-4410C4404592}" srcOrd="4" destOrd="0" presId="urn:microsoft.com/office/officeart/2018/2/layout/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ADCFFA-DED3-45F4-A0D5-234B36246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65052F-F89D-42BC-B005-0385ADFA0898}">
      <dgm:prSet/>
      <dgm:spPr>
        <a:solidFill>
          <a:schemeClr val="accent3">
            <a:lumMod val="90000"/>
            <a:lumOff val="10000"/>
          </a:schemeClr>
        </a:solidFill>
        <a:scene3d>
          <a:camera prst="orthographicFront"/>
          <a:lightRig rig="threePt" dir="t"/>
        </a:scene3d>
        <a:sp3d>
          <a:bevelT w="152400" h="50800" prst="softRound"/>
        </a:sp3d>
      </dgm:spPr>
      <dgm:t>
        <a:bodyPr/>
        <a:lstStyle/>
        <a:p>
          <a:r>
            <a:rPr lang="en-US"/>
            <a:t>Hours</a:t>
          </a:r>
        </a:p>
      </dgm:t>
    </dgm:pt>
    <dgm:pt modelId="{7C3D376B-148D-4893-ACDF-C419638607A7}" type="parTrans" cxnId="{3AF4F5B9-CB58-44C7-A176-88810AA2D2F3}">
      <dgm:prSet/>
      <dgm:spPr/>
      <dgm:t>
        <a:bodyPr/>
        <a:lstStyle/>
        <a:p>
          <a:endParaRPr lang="en-US"/>
        </a:p>
      </dgm:t>
    </dgm:pt>
    <dgm:pt modelId="{37D5C289-7253-4B1A-8C0F-91CBDF56E273}" type="sibTrans" cxnId="{3AF4F5B9-CB58-44C7-A176-88810AA2D2F3}">
      <dgm:prSet/>
      <dgm:spPr/>
      <dgm:t>
        <a:bodyPr/>
        <a:lstStyle/>
        <a:p>
          <a:endParaRPr lang="en-US"/>
        </a:p>
      </dgm:t>
    </dgm:pt>
    <dgm:pt modelId="{D4C954FB-FFA3-4CD1-A6B0-43A33C577827}">
      <dgm:prSet/>
      <dgm:spPr/>
      <dgm:t>
        <a:bodyPr/>
        <a:lstStyle/>
        <a:p>
          <a:r>
            <a:rPr lang="en-US"/>
            <a:t>Monday–Friday from 9:00 a.m.–6:00 p.m. (ET)</a:t>
          </a:r>
        </a:p>
      </dgm:t>
    </dgm:pt>
    <dgm:pt modelId="{C5C8391C-C45D-4A2F-8F82-2970EA21E69E}" type="parTrans" cxnId="{185569B2-B332-404F-8100-1E776BEDC45E}">
      <dgm:prSet/>
      <dgm:spPr/>
      <dgm:t>
        <a:bodyPr/>
        <a:lstStyle/>
        <a:p>
          <a:endParaRPr lang="en-US"/>
        </a:p>
      </dgm:t>
    </dgm:pt>
    <dgm:pt modelId="{616A75F5-FE5B-4BCE-8527-8A56C7E14611}" type="sibTrans" cxnId="{185569B2-B332-404F-8100-1E776BEDC45E}">
      <dgm:prSet/>
      <dgm:spPr/>
      <dgm:t>
        <a:bodyPr/>
        <a:lstStyle/>
        <a:p>
          <a:endParaRPr lang="en-US"/>
        </a:p>
      </dgm:t>
    </dgm:pt>
    <dgm:pt modelId="{2BA48B64-7278-496E-9441-6B186CB97E9F}">
      <dgm:prSet/>
      <dgm:spPr>
        <a:solidFill>
          <a:schemeClr val="accent3">
            <a:lumMod val="90000"/>
            <a:lumOff val="10000"/>
          </a:schemeClr>
        </a:solidFill>
        <a:scene3d>
          <a:camera prst="orthographicFront"/>
          <a:lightRig rig="threePt" dir="t"/>
        </a:scene3d>
        <a:sp3d>
          <a:bevelT w="152400" h="50800" prst="softRound"/>
        </a:sp3d>
      </dgm:spPr>
      <dgm:t>
        <a:bodyPr/>
        <a:lstStyle/>
        <a:p>
          <a:r>
            <a:rPr lang="en-US" dirty="0"/>
            <a:t>Contact information</a:t>
          </a:r>
        </a:p>
      </dgm:t>
    </dgm:pt>
    <dgm:pt modelId="{CB271875-311C-47B4-889C-ECA66C98F08D}" type="parTrans" cxnId="{137EDA8E-7990-447C-A44C-152A32622A49}">
      <dgm:prSet/>
      <dgm:spPr/>
      <dgm:t>
        <a:bodyPr/>
        <a:lstStyle/>
        <a:p>
          <a:endParaRPr lang="en-US"/>
        </a:p>
      </dgm:t>
    </dgm:pt>
    <dgm:pt modelId="{D2E6991D-3E28-46B8-96A4-797644FC76C0}" type="sibTrans" cxnId="{137EDA8E-7990-447C-A44C-152A32622A49}">
      <dgm:prSet/>
      <dgm:spPr/>
      <dgm:t>
        <a:bodyPr/>
        <a:lstStyle/>
        <a:p>
          <a:endParaRPr lang="en-US"/>
        </a:p>
      </dgm:t>
    </dgm:pt>
    <dgm:pt modelId="{AEEB2CCA-C81C-4F1A-94FD-331D1B01A39B}">
      <dgm:prSet/>
      <dgm:spPr/>
      <dgm:t>
        <a:bodyPr/>
        <a:lstStyle/>
        <a:p>
          <a:r>
            <a:rPr lang="en-US"/>
            <a:t>Phone: 800-887-7027</a:t>
          </a:r>
        </a:p>
      </dgm:t>
    </dgm:pt>
    <dgm:pt modelId="{2C9D884E-A862-4423-9CD6-708B3F729750}" type="parTrans" cxnId="{510F261D-1E74-4C69-BDE5-5FB2ED5DFF84}">
      <dgm:prSet/>
      <dgm:spPr/>
      <dgm:t>
        <a:bodyPr/>
        <a:lstStyle/>
        <a:p>
          <a:endParaRPr lang="en-US"/>
        </a:p>
      </dgm:t>
    </dgm:pt>
    <dgm:pt modelId="{A94B36EA-9E7E-4C55-969C-93FAE9F7BE71}" type="sibTrans" cxnId="{510F261D-1E74-4C69-BDE5-5FB2ED5DFF84}">
      <dgm:prSet/>
      <dgm:spPr/>
      <dgm:t>
        <a:bodyPr/>
        <a:lstStyle/>
        <a:p>
          <a:endParaRPr lang="en-US"/>
        </a:p>
      </dgm:t>
    </dgm:pt>
    <dgm:pt modelId="{1A73AF59-71EC-42A9-83C3-01E5EC89E99A}">
      <dgm:prSet/>
      <dgm:spPr/>
      <dgm:t>
        <a:bodyPr/>
        <a:lstStyle/>
        <a:p>
          <a:r>
            <a:rPr lang="en-US"/>
            <a:t>Email: </a:t>
          </a:r>
          <a:r>
            <a:rPr lang="en-US">
              <a:hlinkClick xmlns:r="http://schemas.openxmlformats.org/officeDocument/2006/relationships" r:id="rId1"/>
            </a:rPr>
            <a:t>BIETechSupport@cognia.org</a:t>
          </a:r>
          <a:endParaRPr lang="en-US"/>
        </a:p>
      </dgm:t>
    </dgm:pt>
    <dgm:pt modelId="{73F90A5F-E32E-4AED-BC5A-37D0B9421828}" type="parTrans" cxnId="{D14DF11F-B35F-4303-8F4C-53CEEC697DFF}">
      <dgm:prSet/>
      <dgm:spPr/>
      <dgm:t>
        <a:bodyPr/>
        <a:lstStyle/>
        <a:p>
          <a:endParaRPr lang="en-US"/>
        </a:p>
      </dgm:t>
    </dgm:pt>
    <dgm:pt modelId="{A8953FF2-1F93-44B9-BBFE-BB7CB4DF4309}" type="sibTrans" cxnId="{D14DF11F-B35F-4303-8F4C-53CEEC697DFF}">
      <dgm:prSet/>
      <dgm:spPr/>
      <dgm:t>
        <a:bodyPr/>
        <a:lstStyle/>
        <a:p>
          <a:endParaRPr lang="en-US"/>
        </a:p>
      </dgm:t>
    </dgm:pt>
    <dgm:pt modelId="{AD662FF4-B6C5-461D-9E08-C5D924C7D145}">
      <dgm:prSet/>
      <dgm:spPr/>
      <dgm:t>
        <a:bodyPr/>
        <a:lstStyle/>
        <a:p>
          <a:r>
            <a:rPr lang="en-US">
              <a:hlinkClick xmlns:r="http://schemas.openxmlformats.org/officeDocument/2006/relationships" r:id="rId2"/>
            </a:rPr>
            <a:t>Live Chat Link</a:t>
          </a:r>
          <a:r>
            <a:rPr lang="en-US"/>
            <a:t> (available from the Help &amp; Support site)</a:t>
          </a:r>
        </a:p>
      </dgm:t>
    </dgm:pt>
    <dgm:pt modelId="{15679E53-4492-4100-94E8-FD977F64A994}" type="parTrans" cxnId="{B200DCD3-A3AE-482A-9D54-C516A2C3812C}">
      <dgm:prSet/>
      <dgm:spPr/>
      <dgm:t>
        <a:bodyPr/>
        <a:lstStyle/>
        <a:p>
          <a:endParaRPr lang="en-US"/>
        </a:p>
      </dgm:t>
    </dgm:pt>
    <dgm:pt modelId="{F6DF7A24-7A1A-4FE4-9F29-BA4CB3F52606}" type="sibTrans" cxnId="{B200DCD3-A3AE-482A-9D54-C516A2C3812C}">
      <dgm:prSet/>
      <dgm:spPr/>
      <dgm:t>
        <a:bodyPr/>
        <a:lstStyle/>
        <a:p>
          <a:endParaRPr lang="en-US"/>
        </a:p>
      </dgm:t>
    </dgm:pt>
    <dgm:pt modelId="{C90C6A75-69BC-4927-825D-313D11F04194}" type="pres">
      <dgm:prSet presAssocID="{5FADCFFA-DED3-45F4-A0D5-234B36246502}" presName="linear" presStyleCnt="0">
        <dgm:presLayoutVars>
          <dgm:animLvl val="lvl"/>
          <dgm:resizeHandles val="exact"/>
        </dgm:presLayoutVars>
      </dgm:prSet>
      <dgm:spPr/>
    </dgm:pt>
    <dgm:pt modelId="{4F196B59-EF8B-4FBB-81E3-D5EE27661503}" type="pres">
      <dgm:prSet presAssocID="{2665052F-F89D-42BC-B005-0385ADFA0898}" presName="parentText" presStyleLbl="node1" presStyleIdx="0" presStyleCnt="2">
        <dgm:presLayoutVars>
          <dgm:chMax val="0"/>
          <dgm:bulletEnabled val="1"/>
        </dgm:presLayoutVars>
      </dgm:prSet>
      <dgm:spPr/>
    </dgm:pt>
    <dgm:pt modelId="{A0B95118-CCDA-4E44-A31E-E778C0F3D661}" type="pres">
      <dgm:prSet presAssocID="{2665052F-F89D-42BC-B005-0385ADFA0898}" presName="childText" presStyleLbl="revTx" presStyleIdx="0" presStyleCnt="2">
        <dgm:presLayoutVars>
          <dgm:bulletEnabled val="1"/>
        </dgm:presLayoutVars>
      </dgm:prSet>
      <dgm:spPr/>
    </dgm:pt>
    <dgm:pt modelId="{61B69D8E-8C1C-4101-BC7A-F63455D6C4C1}" type="pres">
      <dgm:prSet presAssocID="{2BA48B64-7278-496E-9441-6B186CB97E9F}" presName="parentText" presStyleLbl="node1" presStyleIdx="1" presStyleCnt="2">
        <dgm:presLayoutVars>
          <dgm:chMax val="0"/>
          <dgm:bulletEnabled val="1"/>
        </dgm:presLayoutVars>
      </dgm:prSet>
      <dgm:spPr/>
    </dgm:pt>
    <dgm:pt modelId="{476D4310-DAB0-494D-A1B8-06009604FBEC}" type="pres">
      <dgm:prSet presAssocID="{2BA48B64-7278-496E-9441-6B186CB97E9F}" presName="childText" presStyleLbl="revTx" presStyleIdx="1" presStyleCnt="2">
        <dgm:presLayoutVars>
          <dgm:bulletEnabled val="1"/>
        </dgm:presLayoutVars>
      </dgm:prSet>
      <dgm:spPr/>
    </dgm:pt>
  </dgm:ptLst>
  <dgm:cxnLst>
    <dgm:cxn modelId="{510F261D-1E74-4C69-BDE5-5FB2ED5DFF84}" srcId="{2BA48B64-7278-496E-9441-6B186CB97E9F}" destId="{AEEB2CCA-C81C-4F1A-94FD-331D1B01A39B}" srcOrd="0" destOrd="0" parTransId="{2C9D884E-A862-4423-9CD6-708B3F729750}" sibTransId="{A94B36EA-9E7E-4C55-969C-93FAE9F7BE71}"/>
    <dgm:cxn modelId="{D14DF11F-B35F-4303-8F4C-53CEEC697DFF}" srcId="{2BA48B64-7278-496E-9441-6B186CB97E9F}" destId="{1A73AF59-71EC-42A9-83C3-01E5EC89E99A}" srcOrd="1" destOrd="0" parTransId="{73F90A5F-E32E-4AED-BC5A-37D0B9421828}" sibTransId="{A8953FF2-1F93-44B9-BBFE-BB7CB4DF4309}"/>
    <dgm:cxn modelId="{36DA2A39-6825-4302-897D-60B889E6A791}" type="presOf" srcId="{D4C954FB-FFA3-4CD1-A6B0-43A33C577827}" destId="{A0B95118-CCDA-4E44-A31E-E778C0F3D661}" srcOrd="0" destOrd="0" presId="urn:microsoft.com/office/officeart/2005/8/layout/vList2"/>
    <dgm:cxn modelId="{114BE24D-96D7-401C-8E9D-2B883ABFA55E}" type="presOf" srcId="{AD662FF4-B6C5-461D-9E08-C5D924C7D145}" destId="{476D4310-DAB0-494D-A1B8-06009604FBEC}" srcOrd="0" destOrd="2" presId="urn:microsoft.com/office/officeart/2005/8/layout/vList2"/>
    <dgm:cxn modelId="{4A00A853-3DA0-43B9-A7E5-EC1F04181778}" type="presOf" srcId="{AEEB2CCA-C81C-4F1A-94FD-331D1B01A39B}" destId="{476D4310-DAB0-494D-A1B8-06009604FBEC}" srcOrd="0" destOrd="0" presId="urn:microsoft.com/office/officeart/2005/8/layout/vList2"/>
    <dgm:cxn modelId="{85C0018B-070B-41A2-9686-668D19070BB8}" type="presOf" srcId="{2665052F-F89D-42BC-B005-0385ADFA0898}" destId="{4F196B59-EF8B-4FBB-81E3-D5EE27661503}" srcOrd="0" destOrd="0" presId="urn:microsoft.com/office/officeart/2005/8/layout/vList2"/>
    <dgm:cxn modelId="{137EDA8E-7990-447C-A44C-152A32622A49}" srcId="{5FADCFFA-DED3-45F4-A0D5-234B36246502}" destId="{2BA48B64-7278-496E-9441-6B186CB97E9F}" srcOrd="1" destOrd="0" parTransId="{CB271875-311C-47B4-889C-ECA66C98F08D}" sibTransId="{D2E6991D-3E28-46B8-96A4-797644FC76C0}"/>
    <dgm:cxn modelId="{3EA2C9AE-6923-42CB-9464-527085097FF2}" type="presOf" srcId="{5FADCFFA-DED3-45F4-A0D5-234B36246502}" destId="{C90C6A75-69BC-4927-825D-313D11F04194}" srcOrd="0" destOrd="0" presId="urn:microsoft.com/office/officeart/2005/8/layout/vList2"/>
    <dgm:cxn modelId="{185569B2-B332-404F-8100-1E776BEDC45E}" srcId="{2665052F-F89D-42BC-B005-0385ADFA0898}" destId="{D4C954FB-FFA3-4CD1-A6B0-43A33C577827}" srcOrd="0" destOrd="0" parTransId="{C5C8391C-C45D-4A2F-8F82-2970EA21E69E}" sibTransId="{616A75F5-FE5B-4BCE-8527-8A56C7E14611}"/>
    <dgm:cxn modelId="{3AF4F5B9-CB58-44C7-A176-88810AA2D2F3}" srcId="{5FADCFFA-DED3-45F4-A0D5-234B36246502}" destId="{2665052F-F89D-42BC-B005-0385ADFA0898}" srcOrd="0" destOrd="0" parTransId="{7C3D376B-148D-4893-ACDF-C419638607A7}" sibTransId="{37D5C289-7253-4B1A-8C0F-91CBDF56E273}"/>
    <dgm:cxn modelId="{B200DCD3-A3AE-482A-9D54-C516A2C3812C}" srcId="{2BA48B64-7278-496E-9441-6B186CB97E9F}" destId="{AD662FF4-B6C5-461D-9E08-C5D924C7D145}" srcOrd="2" destOrd="0" parTransId="{15679E53-4492-4100-94E8-FD977F64A994}" sibTransId="{F6DF7A24-7A1A-4FE4-9F29-BA4CB3F52606}"/>
    <dgm:cxn modelId="{A99204E3-38D6-462E-B66F-FF4C829E75F2}" type="presOf" srcId="{1A73AF59-71EC-42A9-83C3-01E5EC89E99A}" destId="{476D4310-DAB0-494D-A1B8-06009604FBEC}" srcOrd="0" destOrd="1" presId="urn:microsoft.com/office/officeart/2005/8/layout/vList2"/>
    <dgm:cxn modelId="{AE5340E6-8D9A-439B-882F-07BFECD269BE}" type="presOf" srcId="{2BA48B64-7278-496E-9441-6B186CB97E9F}" destId="{61B69D8E-8C1C-4101-BC7A-F63455D6C4C1}" srcOrd="0" destOrd="0" presId="urn:microsoft.com/office/officeart/2005/8/layout/vList2"/>
    <dgm:cxn modelId="{47F95AFF-3BD5-494A-B3DA-D2EBB01ADBBD}" type="presParOf" srcId="{C90C6A75-69BC-4927-825D-313D11F04194}" destId="{4F196B59-EF8B-4FBB-81E3-D5EE27661503}" srcOrd="0" destOrd="0" presId="urn:microsoft.com/office/officeart/2005/8/layout/vList2"/>
    <dgm:cxn modelId="{0A11D196-AB12-42E8-A0D6-B147CAEB3232}" type="presParOf" srcId="{C90C6A75-69BC-4927-825D-313D11F04194}" destId="{A0B95118-CCDA-4E44-A31E-E778C0F3D661}" srcOrd="1" destOrd="0" presId="urn:microsoft.com/office/officeart/2005/8/layout/vList2"/>
    <dgm:cxn modelId="{FC58D8F1-B2BD-4397-92F1-350161AAF36A}" type="presParOf" srcId="{C90C6A75-69BC-4927-825D-313D11F04194}" destId="{61B69D8E-8C1C-4101-BC7A-F63455D6C4C1}" srcOrd="2" destOrd="0" presId="urn:microsoft.com/office/officeart/2005/8/layout/vList2"/>
    <dgm:cxn modelId="{33B834A7-9737-43D4-BEAE-015049AF5DF8}" type="presParOf" srcId="{C90C6A75-69BC-4927-825D-313D11F04194}" destId="{476D4310-DAB0-494D-A1B8-06009604FBE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7C052-68BA-4348-953B-E10B1364DB7E}"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11F2A213-2F1D-4063-AB8D-234C9BCCF8F2}">
      <dgm:prSet custT="1"/>
      <dgm:spPr/>
      <dgm:t>
        <a:bodyPr/>
        <a:lstStyle/>
        <a:p>
          <a:r>
            <a:rPr lang="en-US" sz="4400" dirty="0"/>
            <a:t>Aurelia Shorty, Education Program Specialist, Project Manager for Science</a:t>
          </a:r>
        </a:p>
      </dgm:t>
    </dgm:pt>
    <dgm:pt modelId="{38CDC89B-73B0-4624-898A-549D8D0FD486}" type="parTrans" cxnId="{A3F8C4E0-6A70-4521-98D9-35DECAED3140}">
      <dgm:prSet/>
      <dgm:spPr/>
      <dgm:t>
        <a:bodyPr/>
        <a:lstStyle/>
        <a:p>
          <a:endParaRPr lang="en-US"/>
        </a:p>
      </dgm:t>
    </dgm:pt>
    <dgm:pt modelId="{5AB570A1-E3E6-4489-B590-730AC20FC728}" type="sibTrans" cxnId="{A3F8C4E0-6A70-4521-98D9-35DECAED3140}">
      <dgm:prSet/>
      <dgm:spPr/>
      <dgm:t>
        <a:bodyPr/>
        <a:lstStyle/>
        <a:p>
          <a:endParaRPr lang="en-US"/>
        </a:p>
      </dgm:t>
    </dgm:pt>
    <dgm:pt modelId="{E15E6305-79DF-40C5-A538-67BA0F0D64FE}">
      <dgm:prSet custT="1"/>
      <dgm:spPr/>
      <dgm:t>
        <a:bodyPr/>
        <a:lstStyle/>
        <a:p>
          <a:r>
            <a:rPr lang="en-US" sz="4400" dirty="0"/>
            <a:t>Carmelia Becenti, Chief Academic Officer</a:t>
          </a:r>
        </a:p>
      </dgm:t>
    </dgm:pt>
    <dgm:pt modelId="{AFDF8E81-A781-4894-A377-61FF8BD0D1EA}" type="parTrans" cxnId="{DF58005A-3A78-4984-92DA-C8027938BBFD}">
      <dgm:prSet/>
      <dgm:spPr/>
      <dgm:t>
        <a:bodyPr/>
        <a:lstStyle/>
        <a:p>
          <a:endParaRPr lang="en-US"/>
        </a:p>
      </dgm:t>
    </dgm:pt>
    <dgm:pt modelId="{2E23292D-7F50-42AB-8670-51D230A274DB}" type="sibTrans" cxnId="{DF58005A-3A78-4984-92DA-C8027938BBFD}">
      <dgm:prSet/>
      <dgm:spPr/>
      <dgm:t>
        <a:bodyPr/>
        <a:lstStyle/>
        <a:p>
          <a:endParaRPr lang="en-US"/>
        </a:p>
      </dgm:t>
    </dgm:pt>
    <dgm:pt modelId="{09707DB2-0839-4A19-AFCD-E3FE459AAC7E}">
      <dgm:prSet custT="1"/>
      <dgm:spPr/>
      <dgm:t>
        <a:bodyPr/>
        <a:lstStyle/>
        <a:p>
          <a:r>
            <a:rPr lang="en-US" sz="4400" dirty="0"/>
            <a:t>Donald Griffin, Section 504 Program Coordinator, Project Manager for MSAA</a:t>
          </a:r>
        </a:p>
      </dgm:t>
    </dgm:pt>
    <dgm:pt modelId="{0467B8AF-1727-47F2-ADC6-025B36DB1E1C}" type="parTrans" cxnId="{202BE481-D10A-4FB8-BD2A-E4C312312927}">
      <dgm:prSet/>
      <dgm:spPr/>
      <dgm:t>
        <a:bodyPr/>
        <a:lstStyle/>
        <a:p>
          <a:endParaRPr lang="en-US"/>
        </a:p>
      </dgm:t>
    </dgm:pt>
    <dgm:pt modelId="{FEB50928-611B-41A3-8370-AF8216962F66}" type="sibTrans" cxnId="{202BE481-D10A-4FB8-BD2A-E4C312312927}">
      <dgm:prSet/>
      <dgm:spPr/>
      <dgm:t>
        <a:bodyPr/>
        <a:lstStyle/>
        <a:p>
          <a:endParaRPr lang="en-US"/>
        </a:p>
      </dgm:t>
    </dgm:pt>
    <dgm:pt modelId="{697D2C19-3BE7-433F-A148-22AFFAF1DFF7}" type="pres">
      <dgm:prSet presAssocID="{57A7C052-68BA-4348-953B-E10B1364DB7E}" presName="vert0" presStyleCnt="0">
        <dgm:presLayoutVars>
          <dgm:dir/>
          <dgm:animOne val="branch"/>
          <dgm:animLvl val="lvl"/>
        </dgm:presLayoutVars>
      </dgm:prSet>
      <dgm:spPr/>
    </dgm:pt>
    <dgm:pt modelId="{C0B565BC-BA93-4185-A386-F2C423896AA1}" type="pres">
      <dgm:prSet presAssocID="{11F2A213-2F1D-4063-AB8D-234C9BCCF8F2}" presName="thickLine" presStyleLbl="alignNode1" presStyleIdx="0" presStyleCnt="3"/>
      <dgm:spPr/>
    </dgm:pt>
    <dgm:pt modelId="{13A520C9-6E6D-461A-B38A-955C7E03C698}" type="pres">
      <dgm:prSet presAssocID="{11F2A213-2F1D-4063-AB8D-234C9BCCF8F2}" presName="horz1" presStyleCnt="0"/>
      <dgm:spPr/>
    </dgm:pt>
    <dgm:pt modelId="{085CFFAA-18C4-455D-A855-43CFECC9DD61}" type="pres">
      <dgm:prSet presAssocID="{11F2A213-2F1D-4063-AB8D-234C9BCCF8F2}" presName="tx1" presStyleLbl="revTx" presStyleIdx="0" presStyleCnt="3"/>
      <dgm:spPr/>
    </dgm:pt>
    <dgm:pt modelId="{C0F63089-632C-4288-9380-AC8B0731ED2E}" type="pres">
      <dgm:prSet presAssocID="{11F2A213-2F1D-4063-AB8D-234C9BCCF8F2}" presName="vert1" presStyleCnt="0"/>
      <dgm:spPr/>
    </dgm:pt>
    <dgm:pt modelId="{54705B6D-4656-4EBB-85BF-1D211F00A124}" type="pres">
      <dgm:prSet presAssocID="{E15E6305-79DF-40C5-A538-67BA0F0D64FE}" presName="thickLine" presStyleLbl="alignNode1" presStyleIdx="1" presStyleCnt="3"/>
      <dgm:spPr/>
    </dgm:pt>
    <dgm:pt modelId="{95B5ADC0-CFD6-4294-902F-F4E520E7ED22}" type="pres">
      <dgm:prSet presAssocID="{E15E6305-79DF-40C5-A538-67BA0F0D64FE}" presName="horz1" presStyleCnt="0"/>
      <dgm:spPr/>
    </dgm:pt>
    <dgm:pt modelId="{E70FE9C0-EE7D-40C9-8B1F-7601F0233F50}" type="pres">
      <dgm:prSet presAssocID="{E15E6305-79DF-40C5-A538-67BA0F0D64FE}" presName="tx1" presStyleLbl="revTx" presStyleIdx="1" presStyleCnt="3"/>
      <dgm:spPr/>
    </dgm:pt>
    <dgm:pt modelId="{9C99C84E-1B6E-421F-97CD-0E8E61AE9D83}" type="pres">
      <dgm:prSet presAssocID="{E15E6305-79DF-40C5-A538-67BA0F0D64FE}" presName="vert1" presStyleCnt="0"/>
      <dgm:spPr/>
    </dgm:pt>
    <dgm:pt modelId="{C2C07201-2EDE-4510-BFB7-5CB8C3279AAB}" type="pres">
      <dgm:prSet presAssocID="{09707DB2-0839-4A19-AFCD-E3FE459AAC7E}" presName="thickLine" presStyleLbl="alignNode1" presStyleIdx="2" presStyleCnt="3"/>
      <dgm:spPr/>
    </dgm:pt>
    <dgm:pt modelId="{5851F89D-4A57-467D-B37D-CBF81501A1E3}" type="pres">
      <dgm:prSet presAssocID="{09707DB2-0839-4A19-AFCD-E3FE459AAC7E}" presName="horz1" presStyleCnt="0"/>
      <dgm:spPr/>
    </dgm:pt>
    <dgm:pt modelId="{58AF4986-08BF-4C74-845C-46D2FDDACDB1}" type="pres">
      <dgm:prSet presAssocID="{09707DB2-0839-4A19-AFCD-E3FE459AAC7E}" presName="tx1" presStyleLbl="revTx" presStyleIdx="2" presStyleCnt="3"/>
      <dgm:spPr/>
    </dgm:pt>
    <dgm:pt modelId="{CA161323-446F-424F-BBD8-56C52107D0EC}" type="pres">
      <dgm:prSet presAssocID="{09707DB2-0839-4A19-AFCD-E3FE459AAC7E}" presName="vert1" presStyleCnt="0"/>
      <dgm:spPr/>
    </dgm:pt>
  </dgm:ptLst>
  <dgm:cxnLst>
    <dgm:cxn modelId="{DF58005A-3A78-4984-92DA-C8027938BBFD}" srcId="{57A7C052-68BA-4348-953B-E10B1364DB7E}" destId="{E15E6305-79DF-40C5-A538-67BA0F0D64FE}" srcOrd="1" destOrd="0" parTransId="{AFDF8E81-A781-4894-A377-61FF8BD0D1EA}" sibTransId="{2E23292D-7F50-42AB-8670-51D230A274DB}"/>
    <dgm:cxn modelId="{202BE481-D10A-4FB8-BD2A-E4C312312927}" srcId="{57A7C052-68BA-4348-953B-E10B1364DB7E}" destId="{09707DB2-0839-4A19-AFCD-E3FE459AAC7E}" srcOrd="2" destOrd="0" parTransId="{0467B8AF-1727-47F2-ADC6-025B36DB1E1C}" sibTransId="{FEB50928-611B-41A3-8370-AF8216962F66}"/>
    <dgm:cxn modelId="{C92082A5-1320-48AC-AECE-DEE0726A3777}" type="presOf" srcId="{57A7C052-68BA-4348-953B-E10B1364DB7E}" destId="{697D2C19-3BE7-433F-A148-22AFFAF1DFF7}" srcOrd="0" destOrd="0" presId="urn:microsoft.com/office/officeart/2008/layout/LinedList"/>
    <dgm:cxn modelId="{A3F8C4E0-6A70-4521-98D9-35DECAED3140}" srcId="{57A7C052-68BA-4348-953B-E10B1364DB7E}" destId="{11F2A213-2F1D-4063-AB8D-234C9BCCF8F2}" srcOrd="0" destOrd="0" parTransId="{38CDC89B-73B0-4624-898A-549D8D0FD486}" sibTransId="{5AB570A1-E3E6-4489-B590-730AC20FC728}"/>
    <dgm:cxn modelId="{DD2570F2-16A9-44B7-A83D-7D22D1FDE064}" type="presOf" srcId="{09707DB2-0839-4A19-AFCD-E3FE459AAC7E}" destId="{58AF4986-08BF-4C74-845C-46D2FDDACDB1}" srcOrd="0" destOrd="0" presId="urn:microsoft.com/office/officeart/2008/layout/LinedList"/>
    <dgm:cxn modelId="{9A7FDEF6-5597-49F4-8B33-4BC74C769AA8}" type="presOf" srcId="{E15E6305-79DF-40C5-A538-67BA0F0D64FE}" destId="{E70FE9C0-EE7D-40C9-8B1F-7601F0233F50}" srcOrd="0" destOrd="0" presId="urn:microsoft.com/office/officeart/2008/layout/LinedList"/>
    <dgm:cxn modelId="{727CC7FA-25C1-48B1-AB55-255F6AAC0031}" type="presOf" srcId="{11F2A213-2F1D-4063-AB8D-234C9BCCF8F2}" destId="{085CFFAA-18C4-455D-A855-43CFECC9DD61}" srcOrd="0" destOrd="0" presId="urn:microsoft.com/office/officeart/2008/layout/LinedList"/>
    <dgm:cxn modelId="{590E5BF1-366F-456C-BAF9-6D1219BAF35C}" type="presParOf" srcId="{697D2C19-3BE7-433F-A148-22AFFAF1DFF7}" destId="{C0B565BC-BA93-4185-A386-F2C423896AA1}" srcOrd="0" destOrd="0" presId="urn:microsoft.com/office/officeart/2008/layout/LinedList"/>
    <dgm:cxn modelId="{236F24BB-F0CD-4E2D-AC19-C449E2E0D3BC}" type="presParOf" srcId="{697D2C19-3BE7-433F-A148-22AFFAF1DFF7}" destId="{13A520C9-6E6D-461A-B38A-955C7E03C698}" srcOrd="1" destOrd="0" presId="urn:microsoft.com/office/officeart/2008/layout/LinedList"/>
    <dgm:cxn modelId="{A6B71FF8-7E9D-46AF-A3B2-E7A276C21783}" type="presParOf" srcId="{13A520C9-6E6D-461A-B38A-955C7E03C698}" destId="{085CFFAA-18C4-455D-A855-43CFECC9DD61}" srcOrd="0" destOrd="0" presId="urn:microsoft.com/office/officeart/2008/layout/LinedList"/>
    <dgm:cxn modelId="{F9BE7AE8-B788-4F3C-87E4-569C6315C6C5}" type="presParOf" srcId="{13A520C9-6E6D-461A-B38A-955C7E03C698}" destId="{C0F63089-632C-4288-9380-AC8B0731ED2E}" srcOrd="1" destOrd="0" presId="urn:microsoft.com/office/officeart/2008/layout/LinedList"/>
    <dgm:cxn modelId="{165CCE00-02D9-407B-A07E-56C2FCD30E81}" type="presParOf" srcId="{697D2C19-3BE7-433F-A148-22AFFAF1DFF7}" destId="{54705B6D-4656-4EBB-85BF-1D211F00A124}" srcOrd="2" destOrd="0" presId="urn:microsoft.com/office/officeart/2008/layout/LinedList"/>
    <dgm:cxn modelId="{D051468A-539F-4ECA-BD90-4823F416BE9F}" type="presParOf" srcId="{697D2C19-3BE7-433F-A148-22AFFAF1DFF7}" destId="{95B5ADC0-CFD6-4294-902F-F4E520E7ED22}" srcOrd="3" destOrd="0" presId="urn:microsoft.com/office/officeart/2008/layout/LinedList"/>
    <dgm:cxn modelId="{17A1262D-278C-4B3B-8179-92EA46B62A79}" type="presParOf" srcId="{95B5ADC0-CFD6-4294-902F-F4E520E7ED22}" destId="{E70FE9C0-EE7D-40C9-8B1F-7601F0233F50}" srcOrd="0" destOrd="0" presId="urn:microsoft.com/office/officeart/2008/layout/LinedList"/>
    <dgm:cxn modelId="{50156B8C-5730-4EE8-90AE-72D8A4AFE9DA}" type="presParOf" srcId="{95B5ADC0-CFD6-4294-902F-F4E520E7ED22}" destId="{9C99C84E-1B6E-421F-97CD-0E8E61AE9D83}" srcOrd="1" destOrd="0" presId="urn:microsoft.com/office/officeart/2008/layout/LinedList"/>
    <dgm:cxn modelId="{41BE0B0E-65E8-481F-BF9C-FD9638A14E8C}" type="presParOf" srcId="{697D2C19-3BE7-433F-A148-22AFFAF1DFF7}" destId="{C2C07201-2EDE-4510-BFB7-5CB8C3279AAB}" srcOrd="4" destOrd="0" presId="urn:microsoft.com/office/officeart/2008/layout/LinedList"/>
    <dgm:cxn modelId="{E103FCF3-8451-4322-85D2-1FEDE475E452}" type="presParOf" srcId="{697D2C19-3BE7-433F-A148-22AFFAF1DFF7}" destId="{5851F89D-4A57-467D-B37D-CBF81501A1E3}" srcOrd="5" destOrd="0" presId="urn:microsoft.com/office/officeart/2008/layout/LinedList"/>
    <dgm:cxn modelId="{98BDE657-E3D2-4443-A02F-975B74FFD741}" type="presParOf" srcId="{5851F89D-4A57-467D-B37D-CBF81501A1E3}" destId="{58AF4986-08BF-4C74-845C-46D2FDDACDB1}" srcOrd="0" destOrd="0" presId="urn:microsoft.com/office/officeart/2008/layout/LinedList"/>
    <dgm:cxn modelId="{07FACAE3-82B8-4008-BA26-16973A9215CC}" type="presParOf" srcId="{5851F89D-4A57-467D-B37D-CBF81501A1E3}" destId="{CA161323-446F-424F-BBD8-56C52107D0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DE1F7-345E-42DD-9CA2-B1C1859C12D9}"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144AA68-4890-418E-8FB4-D000B714F11D}">
      <dgm:prSet custT="1"/>
      <dgm:spPr/>
      <dgm:t>
        <a:bodyPr/>
        <a:lstStyle/>
        <a:p>
          <a:r>
            <a:rPr lang="en-US" sz="6000" b="0" i="0" baseline="0" dirty="0"/>
            <a:t>Mara Allaire, Program Manager</a:t>
          </a:r>
          <a:endParaRPr lang="en-US" sz="6000" dirty="0"/>
        </a:p>
      </dgm:t>
    </dgm:pt>
    <dgm:pt modelId="{BC1BB32E-C8D2-4BB1-A65A-A677AD7BB6A0}" type="parTrans" cxnId="{40144D77-D3D4-4B10-8B7C-765EFBCA4699}">
      <dgm:prSet/>
      <dgm:spPr/>
      <dgm:t>
        <a:bodyPr/>
        <a:lstStyle/>
        <a:p>
          <a:endParaRPr lang="en-US" sz="1600"/>
        </a:p>
      </dgm:t>
    </dgm:pt>
    <dgm:pt modelId="{2722C726-7776-4EC4-9364-7C4929D5DCD4}" type="sibTrans" cxnId="{40144D77-D3D4-4B10-8B7C-765EFBCA4699}">
      <dgm:prSet/>
      <dgm:spPr/>
      <dgm:t>
        <a:bodyPr/>
        <a:lstStyle/>
        <a:p>
          <a:endParaRPr lang="en-US" sz="1600"/>
        </a:p>
      </dgm:t>
    </dgm:pt>
    <dgm:pt modelId="{5D3AF47A-F7A4-401E-B289-A4D40CFAEB0D}">
      <dgm:prSet custT="1"/>
      <dgm:spPr/>
      <dgm:t>
        <a:bodyPr/>
        <a:lstStyle/>
        <a:p>
          <a:r>
            <a:rPr lang="en-US" sz="5600" b="0" i="0" baseline="0" dirty="0"/>
            <a:t>Sarah McCain, IT Project Manager II</a:t>
          </a:r>
          <a:endParaRPr lang="en-US" sz="5600" dirty="0"/>
        </a:p>
      </dgm:t>
    </dgm:pt>
    <dgm:pt modelId="{4404D98E-2186-41AB-9DA7-62C84B7C5BF7}" type="parTrans" cxnId="{DAFACB0B-AE49-4542-BCD8-01546C605715}">
      <dgm:prSet/>
      <dgm:spPr/>
      <dgm:t>
        <a:bodyPr/>
        <a:lstStyle/>
        <a:p>
          <a:endParaRPr lang="en-US" sz="1600"/>
        </a:p>
      </dgm:t>
    </dgm:pt>
    <dgm:pt modelId="{1BBFA15A-1164-4380-9656-11E05A5536E2}" type="sibTrans" cxnId="{DAFACB0B-AE49-4542-BCD8-01546C605715}">
      <dgm:prSet/>
      <dgm:spPr/>
      <dgm:t>
        <a:bodyPr/>
        <a:lstStyle/>
        <a:p>
          <a:endParaRPr lang="en-US" sz="1600"/>
        </a:p>
      </dgm:t>
    </dgm:pt>
    <dgm:pt modelId="{E40A2E64-AC41-48BE-A262-203381A15C32}" type="pres">
      <dgm:prSet presAssocID="{9A6DE1F7-345E-42DD-9CA2-B1C1859C12D9}" presName="vert0" presStyleCnt="0">
        <dgm:presLayoutVars>
          <dgm:dir/>
          <dgm:animOne val="branch"/>
          <dgm:animLvl val="lvl"/>
        </dgm:presLayoutVars>
      </dgm:prSet>
      <dgm:spPr/>
    </dgm:pt>
    <dgm:pt modelId="{178ACCB4-C81C-4BE7-8C3F-FD051BDD1AF8}" type="pres">
      <dgm:prSet presAssocID="{0144AA68-4890-418E-8FB4-D000B714F11D}" presName="thickLine" presStyleLbl="alignNode1" presStyleIdx="0" presStyleCnt="2"/>
      <dgm:spPr/>
    </dgm:pt>
    <dgm:pt modelId="{01213082-B2B7-4062-B8CD-F5CB4857D4A5}" type="pres">
      <dgm:prSet presAssocID="{0144AA68-4890-418E-8FB4-D000B714F11D}" presName="horz1" presStyleCnt="0"/>
      <dgm:spPr/>
    </dgm:pt>
    <dgm:pt modelId="{7B1EAAB8-256F-4B04-B2B1-8F61EA9884A4}" type="pres">
      <dgm:prSet presAssocID="{0144AA68-4890-418E-8FB4-D000B714F11D}" presName="tx1" presStyleLbl="revTx" presStyleIdx="0" presStyleCnt="2" custLinFactNeighborY="2675"/>
      <dgm:spPr/>
    </dgm:pt>
    <dgm:pt modelId="{FF7204FE-0D93-4E1A-ADC2-6D07887019A0}" type="pres">
      <dgm:prSet presAssocID="{0144AA68-4890-418E-8FB4-D000B714F11D}" presName="vert1" presStyleCnt="0"/>
      <dgm:spPr/>
    </dgm:pt>
    <dgm:pt modelId="{A02D4D75-F5C4-4A91-B026-B1693DE6BF0C}" type="pres">
      <dgm:prSet presAssocID="{5D3AF47A-F7A4-401E-B289-A4D40CFAEB0D}" presName="thickLine" presStyleLbl="alignNode1" presStyleIdx="1" presStyleCnt="2"/>
      <dgm:spPr/>
    </dgm:pt>
    <dgm:pt modelId="{2AE52689-4308-4C18-9EB2-250EB9AA5161}" type="pres">
      <dgm:prSet presAssocID="{5D3AF47A-F7A4-401E-B289-A4D40CFAEB0D}" presName="horz1" presStyleCnt="0"/>
      <dgm:spPr/>
    </dgm:pt>
    <dgm:pt modelId="{E3F7899D-5990-46D2-9B33-24C5926A1EFA}" type="pres">
      <dgm:prSet presAssocID="{5D3AF47A-F7A4-401E-B289-A4D40CFAEB0D}" presName="tx1" presStyleLbl="revTx" presStyleIdx="1" presStyleCnt="2"/>
      <dgm:spPr/>
    </dgm:pt>
    <dgm:pt modelId="{3E4B03A9-45E3-4831-94EC-00FD039D89A9}" type="pres">
      <dgm:prSet presAssocID="{5D3AF47A-F7A4-401E-B289-A4D40CFAEB0D}" presName="vert1" presStyleCnt="0"/>
      <dgm:spPr/>
    </dgm:pt>
  </dgm:ptLst>
  <dgm:cxnLst>
    <dgm:cxn modelId="{DAFACB0B-AE49-4542-BCD8-01546C605715}" srcId="{9A6DE1F7-345E-42DD-9CA2-B1C1859C12D9}" destId="{5D3AF47A-F7A4-401E-B289-A4D40CFAEB0D}" srcOrd="1" destOrd="0" parTransId="{4404D98E-2186-41AB-9DA7-62C84B7C5BF7}" sibTransId="{1BBFA15A-1164-4380-9656-11E05A5536E2}"/>
    <dgm:cxn modelId="{2E962431-D207-4931-B2B8-658E2902C5AF}" type="presOf" srcId="{9A6DE1F7-345E-42DD-9CA2-B1C1859C12D9}" destId="{E40A2E64-AC41-48BE-A262-203381A15C32}" srcOrd="0" destOrd="0" presId="urn:microsoft.com/office/officeart/2008/layout/LinedList"/>
    <dgm:cxn modelId="{D0244660-69F6-4A38-8D67-6091366EEC0B}" type="presOf" srcId="{5D3AF47A-F7A4-401E-B289-A4D40CFAEB0D}" destId="{E3F7899D-5990-46D2-9B33-24C5926A1EFA}" srcOrd="0" destOrd="0" presId="urn:microsoft.com/office/officeart/2008/layout/LinedList"/>
    <dgm:cxn modelId="{40144D77-D3D4-4B10-8B7C-765EFBCA4699}" srcId="{9A6DE1F7-345E-42DD-9CA2-B1C1859C12D9}" destId="{0144AA68-4890-418E-8FB4-D000B714F11D}" srcOrd="0" destOrd="0" parTransId="{BC1BB32E-C8D2-4BB1-A65A-A677AD7BB6A0}" sibTransId="{2722C726-7776-4EC4-9364-7C4929D5DCD4}"/>
    <dgm:cxn modelId="{4CCB4191-F00F-495B-83B2-8BA81706B7BC}" type="presOf" srcId="{0144AA68-4890-418E-8FB4-D000B714F11D}" destId="{7B1EAAB8-256F-4B04-B2B1-8F61EA9884A4}" srcOrd="0" destOrd="0" presId="urn:microsoft.com/office/officeart/2008/layout/LinedList"/>
    <dgm:cxn modelId="{54E5115B-A662-46F6-A411-05790CF98A3D}" type="presParOf" srcId="{E40A2E64-AC41-48BE-A262-203381A15C32}" destId="{178ACCB4-C81C-4BE7-8C3F-FD051BDD1AF8}" srcOrd="0" destOrd="0" presId="urn:microsoft.com/office/officeart/2008/layout/LinedList"/>
    <dgm:cxn modelId="{D1B5566B-C020-4B9D-B0D6-A5E159D9CA02}" type="presParOf" srcId="{E40A2E64-AC41-48BE-A262-203381A15C32}" destId="{01213082-B2B7-4062-B8CD-F5CB4857D4A5}" srcOrd="1" destOrd="0" presId="urn:microsoft.com/office/officeart/2008/layout/LinedList"/>
    <dgm:cxn modelId="{2435CB3A-7FD4-4647-990A-67F4A56FB28D}" type="presParOf" srcId="{01213082-B2B7-4062-B8CD-F5CB4857D4A5}" destId="{7B1EAAB8-256F-4B04-B2B1-8F61EA9884A4}" srcOrd="0" destOrd="0" presId="urn:microsoft.com/office/officeart/2008/layout/LinedList"/>
    <dgm:cxn modelId="{DF54E63E-423D-4A5A-8A30-5861C62DF860}" type="presParOf" srcId="{01213082-B2B7-4062-B8CD-F5CB4857D4A5}" destId="{FF7204FE-0D93-4E1A-ADC2-6D07887019A0}" srcOrd="1" destOrd="0" presId="urn:microsoft.com/office/officeart/2008/layout/LinedList"/>
    <dgm:cxn modelId="{40321D89-24E7-4DC6-B490-E3F12CD5C3B3}" type="presParOf" srcId="{E40A2E64-AC41-48BE-A262-203381A15C32}" destId="{A02D4D75-F5C4-4A91-B026-B1693DE6BF0C}" srcOrd="2" destOrd="0" presId="urn:microsoft.com/office/officeart/2008/layout/LinedList"/>
    <dgm:cxn modelId="{4A4B1504-FED8-40AC-9D0B-030AB391495F}" type="presParOf" srcId="{E40A2E64-AC41-48BE-A262-203381A15C32}" destId="{2AE52689-4308-4C18-9EB2-250EB9AA5161}" srcOrd="3" destOrd="0" presId="urn:microsoft.com/office/officeart/2008/layout/LinedList"/>
    <dgm:cxn modelId="{5BA10836-CA79-4826-A281-46AF6E0C0FD1}" type="presParOf" srcId="{2AE52689-4308-4C18-9EB2-250EB9AA5161}" destId="{E3F7899D-5990-46D2-9B33-24C5926A1EFA}" srcOrd="0" destOrd="0" presId="urn:microsoft.com/office/officeart/2008/layout/LinedList"/>
    <dgm:cxn modelId="{3D00FF5A-2FFD-4A49-A4EB-CCD2E119E674}" type="presParOf" srcId="{2AE52689-4308-4C18-9EB2-250EB9AA5161}" destId="{3E4B03A9-45E3-4831-94EC-00FD039D89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0001F-145C-48BF-A990-0F282640CB93}"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ADCE2C5D-48FE-42E0-AF77-6A050DEA6FEF}">
      <dgm:prSet/>
      <dgm:spPr/>
      <dgm:t>
        <a:bodyPr/>
        <a:lstStyle/>
        <a:p>
          <a:pPr>
            <a:lnSpc>
              <a:spcPct val="100000"/>
            </a:lnSpc>
            <a:defRPr cap="all"/>
          </a:pPr>
          <a:r>
            <a:rPr lang="en-US" b="0" i="0" baseline="0"/>
            <a:t>Aarti Jagtap, Project Manager III</a:t>
          </a:r>
          <a:endParaRPr lang="en-US"/>
        </a:p>
      </dgm:t>
    </dgm:pt>
    <dgm:pt modelId="{ED3D55A1-4F02-4366-9C2E-A21EA8BDF053}" type="parTrans" cxnId="{862608FF-7CAD-48CF-8730-491BA316915E}">
      <dgm:prSet/>
      <dgm:spPr/>
      <dgm:t>
        <a:bodyPr/>
        <a:lstStyle/>
        <a:p>
          <a:endParaRPr lang="en-US"/>
        </a:p>
      </dgm:t>
    </dgm:pt>
    <dgm:pt modelId="{EDFAAF63-7944-45EE-9967-231700EBCC13}" type="sibTrans" cxnId="{862608FF-7CAD-48CF-8730-491BA316915E}">
      <dgm:prSet/>
      <dgm:spPr/>
      <dgm:t>
        <a:bodyPr/>
        <a:lstStyle/>
        <a:p>
          <a:endParaRPr lang="en-US"/>
        </a:p>
      </dgm:t>
    </dgm:pt>
    <dgm:pt modelId="{960F6C19-FD01-4218-AB59-EFFDB07CD4A3}">
      <dgm:prSet/>
      <dgm:spPr/>
      <dgm:t>
        <a:bodyPr/>
        <a:lstStyle/>
        <a:p>
          <a:pPr>
            <a:lnSpc>
              <a:spcPct val="100000"/>
            </a:lnSpc>
            <a:defRPr cap="all"/>
          </a:pPr>
          <a:r>
            <a:rPr lang="en-US" b="0" i="0" baseline="0"/>
            <a:t>Kaelee Harper, Senior Support Center Manager</a:t>
          </a:r>
          <a:endParaRPr lang="en-US"/>
        </a:p>
      </dgm:t>
    </dgm:pt>
    <dgm:pt modelId="{2598604D-58EA-4967-990C-138334EACF02}" type="parTrans" cxnId="{D484F49C-63EC-4E67-AEB2-007B28A7CF6F}">
      <dgm:prSet/>
      <dgm:spPr/>
      <dgm:t>
        <a:bodyPr/>
        <a:lstStyle/>
        <a:p>
          <a:endParaRPr lang="en-US"/>
        </a:p>
      </dgm:t>
    </dgm:pt>
    <dgm:pt modelId="{B519B647-CDCC-44B9-ACB8-8735E7224CC1}" type="sibTrans" cxnId="{D484F49C-63EC-4E67-AEB2-007B28A7CF6F}">
      <dgm:prSet/>
      <dgm:spPr/>
      <dgm:t>
        <a:bodyPr/>
        <a:lstStyle/>
        <a:p>
          <a:endParaRPr lang="en-US"/>
        </a:p>
      </dgm:t>
    </dgm:pt>
    <dgm:pt modelId="{E0F697C6-D686-404E-8739-88A0A81F9B10}" type="pres">
      <dgm:prSet presAssocID="{22D0001F-145C-48BF-A990-0F282640CB93}" presName="root" presStyleCnt="0">
        <dgm:presLayoutVars>
          <dgm:dir/>
          <dgm:resizeHandles val="exact"/>
        </dgm:presLayoutVars>
      </dgm:prSet>
      <dgm:spPr/>
    </dgm:pt>
    <dgm:pt modelId="{95F063D2-FA1B-4238-95F2-1242ECB555EE}" type="pres">
      <dgm:prSet presAssocID="{ADCE2C5D-48FE-42E0-AF77-6A050DEA6FEF}" presName="compNode" presStyleCnt="0"/>
      <dgm:spPr/>
    </dgm:pt>
    <dgm:pt modelId="{2009C3BB-F03C-4EBE-8A35-8E84D2E180EA}" type="pres">
      <dgm:prSet presAssocID="{ADCE2C5D-48FE-42E0-AF77-6A050DEA6FEF}" presName="iconBgRect" presStyleLbl="bgShp" presStyleIdx="0" presStyleCnt="2"/>
      <dgm:spPr/>
    </dgm:pt>
    <dgm:pt modelId="{1C54D2E3-01A4-4912-A3DA-9F79E293F178}" type="pres">
      <dgm:prSet presAssocID="{ADCE2C5D-48FE-42E0-AF77-6A050DEA6F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4D4D96CC-CF47-4319-A82D-F484FF48C179}" type="pres">
      <dgm:prSet presAssocID="{ADCE2C5D-48FE-42E0-AF77-6A050DEA6FEF}" presName="spaceRect" presStyleCnt="0"/>
      <dgm:spPr/>
    </dgm:pt>
    <dgm:pt modelId="{10CD235C-5C2E-4151-9920-34644F8608F9}" type="pres">
      <dgm:prSet presAssocID="{ADCE2C5D-48FE-42E0-AF77-6A050DEA6FEF}" presName="textRect" presStyleLbl="revTx" presStyleIdx="0" presStyleCnt="2">
        <dgm:presLayoutVars>
          <dgm:chMax val="1"/>
          <dgm:chPref val="1"/>
        </dgm:presLayoutVars>
      </dgm:prSet>
      <dgm:spPr/>
    </dgm:pt>
    <dgm:pt modelId="{12F55CD8-9BFF-4BCE-ACC8-0C8EC18106DD}" type="pres">
      <dgm:prSet presAssocID="{EDFAAF63-7944-45EE-9967-231700EBCC13}" presName="sibTrans" presStyleCnt="0"/>
      <dgm:spPr/>
    </dgm:pt>
    <dgm:pt modelId="{5E2B75C2-5110-4D3F-9104-CD6B9D333C2F}" type="pres">
      <dgm:prSet presAssocID="{960F6C19-FD01-4218-AB59-EFFDB07CD4A3}" presName="compNode" presStyleCnt="0"/>
      <dgm:spPr/>
    </dgm:pt>
    <dgm:pt modelId="{E011EF2D-BD46-41A4-ADB9-8D342634D3BC}" type="pres">
      <dgm:prSet presAssocID="{960F6C19-FD01-4218-AB59-EFFDB07CD4A3}" presName="iconBgRect" presStyleLbl="bgShp" presStyleIdx="1" presStyleCnt="2"/>
      <dgm:spPr/>
    </dgm:pt>
    <dgm:pt modelId="{42210B1E-41D0-4DB9-BDE9-F7231F586161}" type="pres">
      <dgm:prSet presAssocID="{960F6C19-FD01-4218-AB59-EFFDB07CD4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D2A80028-BBF8-4EA9-B16F-E1C212075E85}" type="pres">
      <dgm:prSet presAssocID="{960F6C19-FD01-4218-AB59-EFFDB07CD4A3}" presName="spaceRect" presStyleCnt="0"/>
      <dgm:spPr/>
    </dgm:pt>
    <dgm:pt modelId="{622548F8-97B0-4C30-ADAF-C8948AE8433E}" type="pres">
      <dgm:prSet presAssocID="{960F6C19-FD01-4218-AB59-EFFDB07CD4A3}" presName="textRect" presStyleLbl="revTx" presStyleIdx="1" presStyleCnt="2">
        <dgm:presLayoutVars>
          <dgm:chMax val="1"/>
          <dgm:chPref val="1"/>
        </dgm:presLayoutVars>
      </dgm:prSet>
      <dgm:spPr/>
    </dgm:pt>
  </dgm:ptLst>
  <dgm:cxnLst>
    <dgm:cxn modelId="{2FD6D468-9965-49B3-A290-E5E0B8BA4C56}" type="presOf" srcId="{22D0001F-145C-48BF-A990-0F282640CB93}" destId="{E0F697C6-D686-404E-8739-88A0A81F9B10}" srcOrd="0" destOrd="0" presId="urn:microsoft.com/office/officeart/2018/5/layout/IconCircleLabelList"/>
    <dgm:cxn modelId="{D484F49C-63EC-4E67-AEB2-007B28A7CF6F}" srcId="{22D0001F-145C-48BF-A990-0F282640CB93}" destId="{960F6C19-FD01-4218-AB59-EFFDB07CD4A3}" srcOrd="1" destOrd="0" parTransId="{2598604D-58EA-4967-990C-138334EACF02}" sibTransId="{B519B647-CDCC-44B9-ACB8-8735E7224CC1}"/>
    <dgm:cxn modelId="{828F79CA-F39D-41D9-9AB1-625176F5C2CE}" type="presOf" srcId="{ADCE2C5D-48FE-42E0-AF77-6A050DEA6FEF}" destId="{10CD235C-5C2E-4151-9920-34644F8608F9}" srcOrd="0" destOrd="0" presId="urn:microsoft.com/office/officeart/2018/5/layout/IconCircleLabelList"/>
    <dgm:cxn modelId="{8B8A90DC-0D09-447A-8C55-629AAB189981}" type="presOf" srcId="{960F6C19-FD01-4218-AB59-EFFDB07CD4A3}" destId="{622548F8-97B0-4C30-ADAF-C8948AE8433E}" srcOrd="0" destOrd="0" presId="urn:microsoft.com/office/officeart/2018/5/layout/IconCircleLabelList"/>
    <dgm:cxn modelId="{862608FF-7CAD-48CF-8730-491BA316915E}" srcId="{22D0001F-145C-48BF-A990-0F282640CB93}" destId="{ADCE2C5D-48FE-42E0-AF77-6A050DEA6FEF}" srcOrd="0" destOrd="0" parTransId="{ED3D55A1-4F02-4366-9C2E-A21EA8BDF053}" sibTransId="{EDFAAF63-7944-45EE-9967-231700EBCC13}"/>
    <dgm:cxn modelId="{0995A949-AA1F-4BB6-BB12-F66F88D77EB9}" type="presParOf" srcId="{E0F697C6-D686-404E-8739-88A0A81F9B10}" destId="{95F063D2-FA1B-4238-95F2-1242ECB555EE}" srcOrd="0" destOrd="0" presId="urn:microsoft.com/office/officeart/2018/5/layout/IconCircleLabelList"/>
    <dgm:cxn modelId="{5C582481-00E8-4FE0-A25A-B068F649BA50}" type="presParOf" srcId="{95F063D2-FA1B-4238-95F2-1242ECB555EE}" destId="{2009C3BB-F03C-4EBE-8A35-8E84D2E180EA}" srcOrd="0" destOrd="0" presId="urn:microsoft.com/office/officeart/2018/5/layout/IconCircleLabelList"/>
    <dgm:cxn modelId="{D2E82845-3C2F-4493-9F7C-79896EA3770D}" type="presParOf" srcId="{95F063D2-FA1B-4238-95F2-1242ECB555EE}" destId="{1C54D2E3-01A4-4912-A3DA-9F79E293F178}" srcOrd="1" destOrd="0" presId="urn:microsoft.com/office/officeart/2018/5/layout/IconCircleLabelList"/>
    <dgm:cxn modelId="{23618646-3628-4B66-BA19-D9FE975FB842}" type="presParOf" srcId="{95F063D2-FA1B-4238-95F2-1242ECB555EE}" destId="{4D4D96CC-CF47-4319-A82D-F484FF48C179}" srcOrd="2" destOrd="0" presId="urn:microsoft.com/office/officeart/2018/5/layout/IconCircleLabelList"/>
    <dgm:cxn modelId="{9805FA75-0DBF-4296-BCA3-F42AF41DD93E}" type="presParOf" srcId="{95F063D2-FA1B-4238-95F2-1242ECB555EE}" destId="{10CD235C-5C2E-4151-9920-34644F8608F9}" srcOrd="3" destOrd="0" presId="urn:microsoft.com/office/officeart/2018/5/layout/IconCircleLabelList"/>
    <dgm:cxn modelId="{FC691BCD-650E-4AB9-AB89-CC4CAC92C647}" type="presParOf" srcId="{E0F697C6-D686-404E-8739-88A0A81F9B10}" destId="{12F55CD8-9BFF-4BCE-ACC8-0C8EC18106DD}" srcOrd="1" destOrd="0" presId="urn:microsoft.com/office/officeart/2018/5/layout/IconCircleLabelList"/>
    <dgm:cxn modelId="{92AB6D09-F7BE-4DC8-824B-6FC4D8369853}" type="presParOf" srcId="{E0F697C6-D686-404E-8739-88A0A81F9B10}" destId="{5E2B75C2-5110-4D3F-9104-CD6B9D333C2F}" srcOrd="2" destOrd="0" presId="urn:microsoft.com/office/officeart/2018/5/layout/IconCircleLabelList"/>
    <dgm:cxn modelId="{FD7C7467-F9BF-49C0-935E-169A545F0463}" type="presParOf" srcId="{5E2B75C2-5110-4D3F-9104-CD6B9D333C2F}" destId="{E011EF2D-BD46-41A4-ADB9-8D342634D3BC}" srcOrd="0" destOrd="0" presId="urn:microsoft.com/office/officeart/2018/5/layout/IconCircleLabelList"/>
    <dgm:cxn modelId="{F431E241-B38F-4718-8C69-70859A242D3A}" type="presParOf" srcId="{5E2B75C2-5110-4D3F-9104-CD6B9D333C2F}" destId="{42210B1E-41D0-4DB9-BDE9-F7231F586161}" srcOrd="1" destOrd="0" presId="urn:microsoft.com/office/officeart/2018/5/layout/IconCircleLabelList"/>
    <dgm:cxn modelId="{DE454F95-DFF5-44BC-8D93-5A411E95258C}" type="presParOf" srcId="{5E2B75C2-5110-4D3F-9104-CD6B9D333C2F}" destId="{D2A80028-BBF8-4EA9-B16F-E1C212075E85}" srcOrd="2" destOrd="0" presId="urn:microsoft.com/office/officeart/2018/5/layout/IconCircleLabelList"/>
    <dgm:cxn modelId="{4A8459C1-E894-486E-8C7B-341BFBA03F27}" type="presParOf" srcId="{5E2B75C2-5110-4D3F-9104-CD6B9D333C2F}" destId="{622548F8-97B0-4C30-ADAF-C8948AE8433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C2511-43E4-45F5-A25F-4A17890514A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2AAEF38-4AD9-4812-BD79-DB61AECA57A7}">
      <dgm:prSet/>
      <dgm:spPr/>
      <dgm:t>
        <a:bodyPr/>
        <a:lstStyle/>
        <a:p>
          <a:r>
            <a:rPr lang="en-US"/>
            <a:t>Three grade levels – elementary school, middle school, high school</a:t>
          </a:r>
        </a:p>
      </dgm:t>
    </dgm:pt>
    <dgm:pt modelId="{CBED588A-CFF7-42C2-9AAC-059787CA5164}" type="parTrans" cxnId="{C141FDD9-022D-4AED-8DA3-8BACE8624116}">
      <dgm:prSet/>
      <dgm:spPr/>
      <dgm:t>
        <a:bodyPr/>
        <a:lstStyle/>
        <a:p>
          <a:endParaRPr lang="en-US"/>
        </a:p>
      </dgm:t>
    </dgm:pt>
    <dgm:pt modelId="{D431C8FD-A89B-4BB4-A0E3-4AFBB63F0527}" type="sibTrans" cxnId="{C141FDD9-022D-4AED-8DA3-8BACE8624116}">
      <dgm:prSet/>
      <dgm:spPr/>
      <dgm:t>
        <a:bodyPr/>
        <a:lstStyle/>
        <a:p>
          <a:endParaRPr lang="en-US"/>
        </a:p>
      </dgm:t>
    </dgm:pt>
    <dgm:pt modelId="{576F5D1A-70D2-4B2A-95D7-CE005B1D9F30}">
      <dgm:prSet/>
      <dgm:spPr/>
      <dgm:t>
        <a:bodyPr/>
        <a:lstStyle/>
        <a:p>
          <a:r>
            <a:rPr lang="en-US"/>
            <a:t>Elementary School: grade 4, grade 5</a:t>
          </a:r>
        </a:p>
      </dgm:t>
    </dgm:pt>
    <dgm:pt modelId="{E3F917F3-5DB0-432F-BF2A-C48CDB031044}" type="parTrans" cxnId="{5B5C84CD-5EE4-478F-8ED7-7FA0589C25AF}">
      <dgm:prSet/>
      <dgm:spPr/>
      <dgm:t>
        <a:bodyPr/>
        <a:lstStyle/>
        <a:p>
          <a:endParaRPr lang="en-US"/>
        </a:p>
      </dgm:t>
    </dgm:pt>
    <dgm:pt modelId="{EB44E378-D6F3-471F-99E4-1CCA58793A1B}" type="sibTrans" cxnId="{5B5C84CD-5EE4-478F-8ED7-7FA0589C25AF}">
      <dgm:prSet/>
      <dgm:spPr/>
      <dgm:t>
        <a:bodyPr/>
        <a:lstStyle/>
        <a:p>
          <a:endParaRPr lang="en-US"/>
        </a:p>
      </dgm:t>
    </dgm:pt>
    <dgm:pt modelId="{0C45DA07-1BBA-4A91-8E0C-051F5099D405}">
      <dgm:prSet/>
      <dgm:spPr/>
      <dgm:t>
        <a:bodyPr/>
        <a:lstStyle/>
        <a:p>
          <a:r>
            <a:rPr lang="en-US"/>
            <a:t>Middle School: grades 6-8</a:t>
          </a:r>
        </a:p>
      </dgm:t>
    </dgm:pt>
    <dgm:pt modelId="{A1456299-7AC6-44CB-BFBF-980628BFD521}" type="parTrans" cxnId="{C52D71B8-B21A-4E19-88CC-FDA7B4F12997}">
      <dgm:prSet/>
      <dgm:spPr/>
      <dgm:t>
        <a:bodyPr/>
        <a:lstStyle/>
        <a:p>
          <a:endParaRPr lang="en-US"/>
        </a:p>
      </dgm:t>
    </dgm:pt>
    <dgm:pt modelId="{5D20784B-4601-4F9A-955A-F872F96DE2A0}" type="sibTrans" cxnId="{C52D71B8-B21A-4E19-88CC-FDA7B4F12997}">
      <dgm:prSet/>
      <dgm:spPr/>
      <dgm:t>
        <a:bodyPr/>
        <a:lstStyle/>
        <a:p>
          <a:endParaRPr lang="en-US"/>
        </a:p>
      </dgm:t>
    </dgm:pt>
    <dgm:pt modelId="{876548E1-61E3-488E-BA0E-2D066D8F8E06}">
      <dgm:prSet/>
      <dgm:spPr/>
      <dgm:t>
        <a:bodyPr/>
        <a:lstStyle/>
        <a:p>
          <a:r>
            <a:rPr lang="en-US"/>
            <a:t>High School: grades 9-12</a:t>
          </a:r>
        </a:p>
      </dgm:t>
    </dgm:pt>
    <dgm:pt modelId="{8F5CE60D-2D14-4566-8E50-9A1523A737F7}" type="parTrans" cxnId="{08AC23B7-37A6-4FB3-B85A-3B55305137D5}">
      <dgm:prSet/>
      <dgm:spPr/>
      <dgm:t>
        <a:bodyPr/>
        <a:lstStyle/>
        <a:p>
          <a:endParaRPr lang="en-US"/>
        </a:p>
      </dgm:t>
    </dgm:pt>
    <dgm:pt modelId="{D5D1F255-FE6B-45A9-BDB8-3792B09F5C1D}" type="sibTrans" cxnId="{08AC23B7-37A6-4FB3-B85A-3B55305137D5}">
      <dgm:prSet/>
      <dgm:spPr/>
      <dgm:t>
        <a:bodyPr/>
        <a:lstStyle/>
        <a:p>
          <a:endParaRPr lang="en-US"/>
        </a:p>
      </dgm:t>
    </dgm:pt>
    <dgm:pt modelId="{ADF69363-A7DF-4FF6-8D3B-06BDF7944A0C}">
      <dgm:prSet/>
      <dgm:spPr/>
      <dgm:t>
        <a:bodyPr/>
        <a:lstStyle/>
        <a:p>
          <a:r>
            <a:rPr lang="en-US"/>
            <a:t>8 forms per grade level</a:t>
          </a:r>
        </a:p>
      </dgm:t>
    </dgm:pt>
    <dgm:pt modelId="{5619FEC5-B5ED-4562-BEDD-EC8E181D9ABC}" type="parTrans" cxnId="{AD4D693D-434F-4874-979A-E7C370FA9ABB}">
      <dgm:prSet/>
      <dgm:spPr/>
      <dgm:t>
        <a:bodyPr/>
        <a:lstStyle/>
        <a:p>
          <a:endParaRPr lang="en-US"/>
        </a:p>
      </dgm:t>
    </dgm:pt>
    <dgm:pt modelId="{C46888D6-8B8A-47B0-B42A-4160178DFADC}" type="sibTrans" cxnId="{AD4D693D-434F-4874-979A-E7C370FA9ABB}">
      <dgm:prSet/>
      <dgm:spPr/>
      <dgm:t>
        <a:bodyPr/>
        <a:lstStyle/>
        <a:p>
          <a:endParaRPr lang="en-US"/>
        </a:p>
      </dgm:t>
    </dgm:pt>
    <dgm:pt modelId="{72E680B8-CE8E-4D42-964F-C0CAD5061F48}">
      <dgm:prSet/>
      <dgm:spPr/>
      <dgm:t>
        <a:bodyPr/>
        <a:lstStyle/>
        <a:p>
          <a:r>
            <a:rPr lang="en-US"/>
            <a:t>Each form covers different content/standards</a:t>
          </a:r>
        </a:p>
      </dgm:t>
    </dgm:pt>
    <dgm:pt modelId="{89B01C30-E983-4B82-BD83-EED6946C124B}" type="parTrans" cxnId="{6555A8E5-F472-4EFF-A0BC-BF477E12A94A}">
      <dgm:prSet/>
      <dgm:spPr/>
      <dgm:t>
        <a:bodyPr/>
        <a:lstStyle/>
        <a:p>
          <a:endParaRPr lang="en-US"/>
        </a:p>
      </dgm:t>
    </dgm:pt>
    <dgm:pt modelId="{F6DA80E1-DEC3-4F78-808F-1490AD37F530}" type="sibTrans" cxnId="{6555A8E5-F472-4EFF-A0BC-BF477E12A94A}">
      <dgm:prSet/>
      <dgm:spPr/>
      <dgm:t>
        <a:bodyPr/>
        <a:lstStyle/>
        <a:p>
          <a:endParaRPr lang="en-US"/>
        </a:p>
      </dgm:t>
    </dgm:pt>
    <dgm:pt modelId="{B1642BD1-BBDC-4435-939F-ABDA7EC4B967}">
      <dgm:prSet/>
      <dgm:spPr/>
      <dgm:t>
        <a:bodyPr/>
        <a:lstStyle/>
        <a:p>
          <a:r>
            <a:rPr lang="en-US"/>
            <a:t>For available forms indicating their content topic/focus, and tested Performance Expectations (PEs), visit </a:t>
          </a:r>
          <a:r>
            <a:rPr lang="en-US">
              <a:hlinkClick xmlns:r="http://schemas.openxmlformats.org/officeDocument/2006/relationships" r:id="rId1"/>
            </a:rPr>
            <a:t>https://bie.onlinehelp.cognia.org/benchmark-administration/</a:t>
          </a:r>
          <a:r>
            <a:rPr lang="en-US"/>
            <a:t> on the BIE Science Help &amp; Support site</a:t>
          </a:r>
        </a:p>
      </dgm:t>
    </dgm:pt>
    <dgm:pt modelId="{99942014-3D3A-4592-B7BD-2D266EB49263}" type="parTrans" cxnId="{BCAA96BE-567F-4112-AC43-68CBBB559BF1}">
      <dgm:prSet/>
      <dgm:spPr/>
      <dgm:t>
        <a:bodyPr/>
        <a:lstStyle/>
        <a:p>
          <a:endParaRPr lang="en-US"/>
        </a:p>
      </dgm:t>
    </dgm:pt>
    <dgm:pt modelId="{B6A6C7A2-B69F-4500-BFBF-37083330A015}" type="sibTrans" cxnId="{BCAA96BE-567F-4112-AC43-68CBBB559BF1}">
      <dgm:prSet/>
      <dgm:spPr/>
      <dgm:t>
        <a:bodyPr/>
        <a:lstStyle/>
        <a:p>
          <a:endParaRPr lang="en-US"/>
        </a:p>
      </dgm:t>
    </dgm:pt>
    <dgm:pt modelId="{AC3A0BB5-6AF2-43AB-9D3A-604F61C57553}">
      <dgm:prSet/>
      <dgm:spPr/>
      <dgm:t>
        <a:bodyPr/>
        <a:lstStyle/>
        <a:p>
          <a:r>
            <a:rPr lang="en-US"/>
            <a:t>12–14 items per form</a:t>
          </a:r>
        </a:p>
      </dgm:t>
    </dgm:pt>
    <dgm:pt modelId="{012E93E1-EB3E-443D-B88B-6A1B4C68427C}" type="parTrans" cxnId="{A8279745-00B1-4DB7-96CE-9980C454AFC5}">
      <dgm:prSet/>
      <dgm:spPr/>
      <dgm:t>
        <a:bodyPr/>
        <a:lstStyle/>
        <a:p>
          <a:endParaRPr lang="en-US"/>
        </a:p>
      </dgm:t>
    </dgm:pt>
    <dgm:pt modelId="{2E346029-B434-46F9-9233-9803FC0DD518}" type="sibTrans" cxnId="{A8279745-00B1-4DB7-96CE-9980C454AFC5}">
      <dgm:prSet/>
      <dgm:spPr/>
      <dgm:t>
        <a:bodyPr/>
        <a:lstStyle/>
        <a:p>
          <a:endParaRPr lang="en-US"/>
        </a:p>
      </dgm:t>
    </dgm:pt>
    <dgm:pt modelId="{DFE0377D-44F3-4F7C-9280-754D2D06FBDC}">
      <dgm:prSet/>
      <dgm:spPr/>
      <dgm:t>
        <a:bodyPr/>
        <a:lstStyle/>
        <a:p>
          <a:r>
            <a:rPr lang="en-US"/>
            <a:t>10–12 selected response</a:t>
          </a:r>
        </a:p>
      </dgm:t>
    </dgm:pt>
    <dgm:pt modelId="{4C1B12E7-83A3-4613-86FF-9944D95EF088}" type="parTrans" cxnId="{169C6E05-221D-41A5-A4B8-5AC9520113D0}">
      <dgm:prSet/>
      <dgm:spPr/>
      <dgm:t>
        <a:bodyPr/>
        <a:lstStyle/>
        <a:p>
          <a:endParaRPr lang="en-US"/>
        </a:p>
      </dgm:t>
    </dgm:pt>
    <dgm:pt modelId="{0F565765-D9AE-4243-A556-3D2AAD2AA8AF}" type="sibTrans" cxnId="{169C6E05-221D-41A5-A4B8-5AC9520113D0}">
      <dgm:prSet/>
      <dgm:spPr/>
      <dgm:t>
        <a:bodyPr/>
        <a:lstStyle/>
        <a:p>
          <a:endParaRPr lang="en-US"/>
        </a:p>
      </dgm:t>
    </dgm:pt>
    <dgm:pt modelId="{745FFA59-C780-48ED-AE61-FF560DAB4E77}">
      <dgm:prSet/>
      <dgm:spPr/>
      <dgm:t>
        <a:bodyPr/>
        <a:lstStyle/>
        <a:p>
          <a:r>
            <a:rPr lang="en-US"/>
            <a:t>2 open-ended response</a:t>
          </a:r>
        </a:p>
      </dgm:t>
    </dgm:pt>
    <dgm:pt modelId="{8150D886-28B8-4C03-A487-9ED2C968055A}" type="parTrans" cxnId="{7877698D-70FA-4508-87F0-485B9F932161}">
      <dgm:prSet/>
      <dgm:spPr/>
      <dgm:t>
        <a:bodyPr/>
        <a:lstStyle/>
        <a:p>
          <a:endParaRPr lang="en-US"/>
        </a:p>
      </dgm:t>
    </dgm:pt>
    <dgm:pt modelId="{0A3F2A43-3D9C-43A2-B31B-BE92EC65006C}" type="sibTrans" cxnId="{7877698D-70FA-4508-87F0-485B9F932161}">
      <dgm:prSet/>
      <dgm:spPr/>
      <dgm:t>
        <a:bodyPr/>
        <a:lstStyle/>
        <a:p>
          <a:endParaRPr lang="en-US"/>
        </a:p>
      </dgm:t>
    </dgm:pt>
    <dgm:pt modelId="{840A9B17-FD92-44D9-8707-CAA614387526}">
      <dgm:prSet/>
      <dgm:spPr/>
      <dgm:t>
        <a:bodyPr/>
        <a:lstStyle/>
        <a:p>
          <a:r>
            <a:rPr lang="en-US"/>
            <a:t>Aligned to Next Generation Science Standards (NGSS)</a:t>
          </a:r>
        </a:p>
      </dgm:t>
    </dgm:pt>
    <dgm:pt modelId="{BB9B4245-52ED-458C-9B89-52F452F15F19}" type="parTrans" cxnId="{7834511A-3590-47D0-9217-B6165F13A2D5}">
      <dgm:prSet/>
      <dgm:spPr/>
      <dgm:t>
        <a:bodyPr/>
        <a:lstStyle/>
        <a:p>
          <a:endParaRPr lang="en-US"/>
        </a:p>
      </dgm:t>
    </dgm:pt>
    <dgm:pt modelId="{E47205C4-3C61-4C3A-9C53-F9223486CB4B}" type="sibTrans" cxnId="{7834511A-3590-47D0-9217-B6165F13A2D5}">
      <dgm:prSet/>
      <dgm:spPr/>
      <dgm:t>
        <a:bodyPr/>
        <a:lstStyle/>
        <a:p>
          <a:endParaRPr lang="en-US"/>
        </a:p>
      </dgm:t>
    </dgm:pt>
    <dgm:pt modelId="{0D116806-3768-4A22-8767-F580A9382656}">
      <dgm:prSet/>
      <dgm:spPr/>
      <dgm:t>
        <a:bodyPr/>
        <a:lstStyle/>
        <a:p>
          <a:r>
            <a:rPr lang="en-US"/>
            <a:t>Administer based on curriculum and pacing</a:t>
          </a:r>
        </a:p>
      </dgm:t>
    </dgm:pt>
    <dgm:pt modelId="{8EED7785-60AD-4086-8508-75410F5F626B}" type="parTrans" cxnId="{B3883C1F-0278-4CF0-9138-56E939045E72}">
      <dgm:prSet/>
      <dgm:spPr/>
      <dgm:t>
        <a:bodyPr/>
        <a:lstStyle/>
        <a:p>
          <a:endParaRPr lang="en-US"/>
        </a:p>
      </dgm:t>
    </dgm:pt>
    <dgm:pt modelId="{A55C5B1F-8B11-4D20-B04D-E017DCEADE1E}" type="sibTrans" cxnId="{B3883C1F-0278-4CF0-9138-56E939045E72}">
      <dgm:prSet/>
      <dgm:spPr/>
      <dgm:t>
        <a:bodyPr/>
        <a:lstStyle/>
        <a:p>
          <a:endParaRPr lang="en-US"/>
        </a:p>
      </dgm:t>
    </dgm:pt>
    <dgm:pt modelId="{69A01DD5-F650-43D5-BEFC-69C73A4D4FEB}" type="pres">
      <dgm:prSet presAssocID="{0EEC2511-43E4-45F5-A25F-4A17890514AA}" presName="root" presStyleCnt="0">
        <dgm:presLayoutVars>
          <dgm:dir/>
          <dgm:resizeHandles val="exact"/>
        </dgm:presLayoutVars>
      </dgm:prSet>
      <dgm:spPr/>
    </dgm:pt>
    <dgm:pt modelId="{22508760-DE29-4A4F-A335-874239114D0B}" type="pres">
      <dgm:prSet presAssocID="{62AAEF38-4AD9-4812-BD79-DB61AECA57A7}" presName="compNode" presStyleCnt="0"/>
      <dgm:spPr/>
    </dgm:pt>
    <dgm:pt modelId="{9CD09922-464F-4A08-87EF-125F60C595F0}" type="pres">
      <dgm:prSet presAssocID="{62AAEF38-4AD9-4812-BD79-DB61AECA57A7}" presName="bgRect" presStyleLbl="bgShp" presStyleIdx="0" presStyleCnt="5"/>
      <dgm:spPr/>
    </dgm:pt>
    <dgm:pt modelId="{83034896-0617-4085-A25F-60E543EFA3AF}" type="pres">
      <dgm:prSet presAssocID="{62AAEF38-4AD9-4812-BD79-DB61AECA57A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aduation Cap"/>
        </a:ext>
      </dgm:extLst>
    </dgm:pt>
    <dgm:pt modelId="{A45275DC-C4ED-4E2D-BFC2-B342A8C42659}" type="pres">
      <dgm:prSet presAssocID="{62AAEF38-4AD9-4812-BD79-DB61AECA57A7}" presName="spaceRect" presStyleCnt="0"/>
      <dgm:spPr/>
    </dgm:pt>
    <dgm:pt modelId="{AF89C244-F107-4E40-9361-53B5395FE7DA}" type="pres">
      <dgm:prSet presAssocID="{62AAEF38-4AD9-4812-BD79-DB61AECA57A7}" presName="parTx" presStyleLbl="revTx" presStyleIdx="0" presStyleCnt="8">
        <dgm:presLayoutVars>
          <dgm:chMax val="0"/>
          <dgm:chPref val="0"/>
        </dgm:presLayoutVars>
      </dgm:prSet>
      <dgm:spPr/>
    </dgm:pt>
    <dgm:pt modelId="{DEDFD8A6-5146-4BDD-AEFA-51BA295CB4A4}" type="pres">
      <dgm:prSet presAssocID="{62AAEF38-4AD9-4812-BD79-DB61AECA57A7}" presName="desTx" presStyleLbl="revTx" presStyleIdx="1" presStyleCnt="8">
        <dgm:presLayoutVars/>
      </dgm:prSet>
      <dgm:spPr/>
    </dgm:pt>
    <dgm:pt modelId="{4AE74D6E-1630-4402-BA14-2F6BEDE8CEFD}" type="pres">
      <dgm:prSet presAssocID="{D431C8FD-A89B-4BB4-A0E3-4AFBB63F0527}" presName="sibTrans" presStyleCnt="0"/>
      <dgm:spPr/>
    </dgm:pt>
    <dgm:pt modelId="{BE99CFFB-224D-489F-968C-D506717D80BE}" type="pres">
      <dgm:prSet presAssocID="{ADF69363-A7DF-4FF6-8D3B-06BDF7944A0C}" presName="compNode" presStyleCnt="0"/>
      <dgm:spPr/>
    </dgm:pt>
    <dgm:pt modelId="{81897441-6199-4641-AE8D-E538AFB701CE}" type="pres">
      <dgm:prSet presAssocID="{ADF69363-A7DF-4FF6-8D3B-06BDF7944A0C}" presName="bgRect" presStyleLbl="bgShp" presStyleIdx="1" presStyleCnt="5"/>
      <dgm:spPr/>
    </dgm:pt>
    <dgm:pt modelId="{8F9B4897-2C5F-4F0D-9F20-11994093DA2B}" type="pres">
      <dgm:prSet presAssocID="{ADF69363-A7DF-4FF6-8D3B-06BDF7944A0C}"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D3056955-9A0E-43C8-9D6C-8C520DA5BB2A}" type="pres">
      <dgm:prSet presAssocID="{ADF69363-A7DF-4FF6-8D3B-06BDF7944A0C}" presName="spaceRect" presStyleCnt="0"/>
      <dgm:spPr/>
    </dgm:pt>
    <dgm:pt modelId="{8845C46D-A21A-4F2D-AAD5-C0CF7DFFB165}" type="pres">
      <dgm:prSet presAssocID="{ADF69363-A7DF-4FF6-8D3B-06BDF7944A0C}" presName="parTx" presStyleLbl="revTx" presStyleIdx="2" presStyleCnt="8">
        <dgm:presLayoutVars>
          <dgm:chMax val="0"/>
          <dgm:chPref val="0"/>
        </dgm:presLayoutVars>
      </dgm:prSet>
      <dgm:spPr/>
    </dgm:pt>
    <dgm:pt modelId="{EDD69B1A-F52E-4D0B-B82F-CA8A309DD1E7}" type="pres">
      <dgm:prSet presAssocID="{ADF69363-A7DF-4FF6-8D3B-06BDF7944A0C}" presName="desTx" presStyleLbl="revTx" presStyleIdx="3" presStyleCnt="8">
        <dgm:presLayoutVars/>
      </dgm:prSet>
      <dgm:spPr/>
    </dgm:pt>
    <dgm:pt modelId="{5EE99FD8-5F09-40B1-9C87-5C6B5EDEDA3B}" type="pres">
      <dgm:prSet presAssocID="{C46888D6-8B8A-47B0-B42A-4160178DFADC}" presName="sibTrans" presStyleCnt="0"/>
      <dgm:spPr/>
    </dgm:pt>
    <dgm:pt modelId="{0EE0FA08-AE89-418E-85B3-ECCAEFA713E6}" type="pres">
      <dgm:prSet presAssocID="{AC3A0BB5-6AF2-43AB-9D3A-604F61C57553}" presName="compNode" presStyleCnt="0"/>
      <dgm:spPr/>
    </dgm:pt>
    <dgm:pt modelId="{9FBA19AA-352D-4EA5-A627-7F5897C82A86}" type="pres">
      <dgm:prSet presAssocID="{AC3A0BB5-6AF2-43AB-9D3A-604F61C57553}" presName="bgRect" presStyleLbl="bgShp" presStyleIdx="2" presStyleCnt="5"/>
      <dgm:spPr/>
    </dgm:pt>
    <dgm:pt modelId="{413826E1-873C-4BA9-81BB-77A1CFA2AA9D}" type="pres">
      <dgm:prSet presAssocID="{AC3A0BB5-6AF2-43AB-9D3A-604F61C57553}"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rrow Circle"/>
        </a:ext>
      </dgm:extLst>
    </dgm:pt>
    <dgm:pt modelId="{AD1C3CDF-0193-4ECB-A76D-9D3E6E7D6ED0}" type="pres">
      <dgm:prSet presAssocID="{AC3A0BB5-6AF2-43AB-9D3A-604F61C57553}" presName="spaceRect" presStyleCnt="0"/>
      <dgm:spPr/>
    </dgm:pt>
    <dgm:pt modelId="{44559274-E230-49CE-A5C3-5E47C71699B2}" type="pres">
      <dgm:prSet presAssocID="{AC3A0BB5-6AF2-43AB-9D3A-604F61C57553}" presName="parTx" presStyleLbl="revTx" presStyleIdx="4" presStyleCnt="8">
        <dgm:presLayoutVars>
          <dgm:chMax val="0"/>
          <dgm:chPref val="0"/>
        </dgm:presLayoutVars>
      </dgm:prSet>
      <dgm:spPr/>
    </dgm:pt>
    <dgm:pt modelId="{B76E6EA2-2AF5-4845-B383-6FBCE337B5A9}" type="pres">
      <dgm:prSet presAssocID="{AC3A0BB5-6AF2-43AB-9D3A-604F61C57553}" presName="desTx" presStyleLbl="revTx" presStyleIdx="5" presStyleCnt="8">
        <dgm:presLayoutVars/>
      </dgm:prSet>
      <dgm:spPr/>
    </dgm:pt>
    <dgm:pt modelId="{DA82698C-A079-46ED-B28C-74B5A5A96B91}" type="pres">
      <dgm:prSet presAssocID="{2E346029-B434-46F9-9233-9803FC0DD518}" presName="sibTrans" presStyleCnt="0"/>
      <dgm:spPr/>
    </dgm:pt>
    <dgm:pt modelId="{4E94D23E-5B17-40D3-851F-1121AAA12C96}" type="pres">
      <dgm:prSet presAssocID="{840A9B17-FD92-44D9-8707-CAA614387526}" presName="compNode" presStyleCnt="0"/>
      <dgm:spPr/>
    </dgm:pt>
    <dgm:pt modelId="{8E101D05-EEEF-493A-ACD5-AA75661C4CAC}" type="pres">
      <dgm:prSet presAssocID="{840A9B17-FD92-44D9-8707-CAA614387526}" presName="bgRect" presStyleLbl="bgShp" presStyleIdx="3" presStyleCnt="5"/>
      <dgm:spPr/>
    </dgm:pt>
    <dgm:pt modelId="{F49BDFB8-F277-44EF-83AD-462D5F1E5D53}" type="pres">
      <dgm:prSet presAssocID="{840A9B17-FD92-44D9-8707-CAA614387526}"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st tubes"/>
        </a:ext>
      </dgm:extLst>
    </dgm:pt>
    <dgm:pt modelId="{4283919D-8A81-4E1B-82F5-C8D21FA9F3E5}" type="pres">
      <dgm:prSet presAssocID="{840A9B17-FD92-44D9-8707-CAA614387526}" presName="spaceRect" presStyleCnt="0"/>
      <dgm:spPr/>
    </dgm:pt>
    <dgm:pt modelId="{E6F37E55-C172-42CD-83BB-4E6C553DC352}" type="pres">
      <dgm:prSet presAssocID="{840A9B17-FD92-44D9-8707-CAA614387526}" presName="parTx" presStyleLbl="revTx" presStyleIdx="6" presStyleCnt="8">
        <dgm:presLayoutVars>
          <dgm:chMax val="0"/>
          <dgm:chPref val="0"/>
        </dgm:presLayoutVars>
      </dgm:prSet>
      <dgm:spPr/>
    </dgm:pt>
    <dgm:pt modelId="{AA2D95DE-047A-4758-8711-5FE84A5797E0}" type="pres">
      <dgm:prSet presAssocID="{E47205C4-3C61-4C3A-9C53-F9223486CB4B}" presName="sibTrans" presStyleCnt="0"/>
      <dgm:spPr/>
    </dgm:pt>
    <dgm:pt modelId="{95EF76CE-BF7B-49DE-AFA4-172504BC3BB0}" type="pres">
      <dgm:prSet presAssocID="{0D116806-3768-4A22-8767-F580A9382656}" presName="compNode" presStyleCnt="0"/>
      <dgm:spPr/>
    </dgm:pt>
    <dgm:pt modelId="{BA92B813-3084-4FAC-A543-B08173E8C3CC}" type="pres">
      <dgm:prSet presAssocID="{0D116806-3768-4A22-8767-F580A9382656}" presName="bgRect" presStyleLbl="bgShp" presStyleIdx="4" presStyleCnt="5"/>
      <dgm:spPr/>
    </dgm:pt>
    <dgm:pt modelId="{7BF74218-70BE-49AB-9AD6-FF8040F67906}" type="pres">
      <dgm:prSet presAssocID="{0D116806-3768-4A22-8767-F580A9382656}"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Teacher"/>
        </a:ext>
      </dgm:extLst>
    </dgm:pt>
    <dgm:pt modelId="{3276630F-BC1B-4A7A-BB79-F44FEE4C2054}" type="pres">
      <dgm:prSet presAssocID="{0D116806-3768-4A22-8767-F580A9382656}" presName="spaceRect" presStyleCnt="0"/>
      <dgm:spPr/>
    </dgm:pt>
    <dgm:pt modelId="{F6D3595C-E613-4549-9437-C5C1D7DD3AF8}" type="pres">
      <dgm:prSet presAssocID="{0D116806-3768-4A22-8767-F580A9382656}" presName="parTx" presStyleLbl="revTx" presStyleIdx="7" presStyleCnt="8">
        <dgm:presLayoutVars>
          <dgm:chMax val="0"/>
          <dgm:chPref val="0"/>
        </dgm:presLayoutVars>
      </dgm:prSet>
      <dgm:spPr/>
    </dgm:pt>
  </dgm:ptLst>
  <dgm:cxnLst>
    <dgm:cxn modelId="{169C6E05-221D-41A5-A4B8-5AC9520113D0}" srcId="{AC3A0BB5-6AF2-43AB-9D3A-604F61C57553}" destId="{DFE0377D-44F3-4F7C-9280-754D2D06FBDC}" srcOrd="0" destOrd="0" parTransId="{4C1B12E7-83A3-4613-86FF-9944D95EF088}" sibTransId="{0F565765-D9AE-4243-A556-3D2AAD2AA8AF}"/>
    <dgm:cxn modelId="{EC633D06-DB19-4A69-BFE5-9D1607DA920B}" type="presOf" srcId="{DFE0377D-44F3-4F7C-9280-754D2D06FBDC}" destId="{B76E6EA2-2AF5-4845-B383-6FBCE337B5A9}" srcOrd="0" destOrd="0" presId="urn:microsoft.com/office/officeart/2018/2/layout/IconVerticalSolidList"/>
    <dgm:cxn modelId="{7834511A-3590-47D0-9217-B6165F13A2D5}" srcId="{0EEC2511-43E4-45F5-A25F-4A17890514AA}" destId="{840A9B17-FD92-44D9-8707-CAA614387526}" srcOrd="3" destOrd="0" parTransId="{BB9B4245-52ED-458C-9B89-52F452F15F19}" sibTransId="{E47205C4-3C61-4C3A-9C53-F9223486CB4B}"/>
    <dgm:cxn modelId="{B3883C1F-0278-4CF0-9138-56E939045E72}" srcId="{0EEC2511-43E4-45F5-A25F-4A17890514AA}" destId="{0D116806-3768-4A22-8767-F580A9382656}" srcOrd="4" destOrd="0" parTransId="{8EED7785-60AD-4086-8508-75410F5F626B}" sibTransId="{A55C5B1F-8B11-4D20-B04D-E017DCEADE1E}"/>
    <dgm:cxn modelId="{39F2AB28-13DC-4D8D-BB5B-905EC2868702}" type="presOf" srcId="{ADF69363-A7DF-4FF6-8D3B-06BDF7944A0C}" destId="{8845C46D-A21A-4F2D-AAD5-C0CF7DFFB165}" srcOrd="0" destOrd="0" presId="urn:microsoft.com/office/officeart/2018/2/layout/IconVerticalSolidList"/>
    <dgm:cxn modelId="{AD4D693D-434F-4874-979A-E7C370FA9ABB}" srcId="{0EEC2511-43E4-45F5-A25F-4A17890514AA}" destId="{ADF69363-A7DF-4FF6-8D3B-06BDF7944A0C}" srcOrd="1" destOrd="0" parTransId="{5619FEC5-B5ED-4562-BEDD-EC8E181D9ABC}" sibTransId="{C46888D6-8B8A-47B0-B42A-4160178DFADC}"/>
    <dgm:cxn modelId="{B18AC940-D268-44DB-A3C7-C3D8CB375DDC}" type="presOf" srcId="{840A9B17-FD92-44D9-8707-CAA614387526}" destId="{E6F37E55-C172-42CD-83BB-4E6C553DC352}" srcOrd="0" destOrd="0" presId="urn:microsoft.com/office/officeart/2018/2/layout/IconVerticalSolidList"/>
    <dgm:cxn modelId="{17D2E05E-7321-4FB8-8CCF-F4A1CFB34142}" type="presOf" srcId="{576F5D1A-70D2-4B2A-95D7-CE005B1D9F30}" destId="{DEDFD8A6-5146-4BDD-AEFA-51BA295CB4A4}" srcOrd="0" destOrd="0" presId="urn:microsoft.com/office/officeart/2018/2/layout/IconVerticalSolidList"/>
    <dgm:cxn modelId="{A8279745-00B1-4DB7-96CE-9980C454AFC5}" srcId="{0EEC2511-43E4-45F5-A25F-4A17890514AA}" destId="{AC3A0BB5-6AF2-43AB-9D3A-604F61C57553}" srcOrd="2" destOrd="0" parTransId="{012E93E1-EB3E-443D-B88B-6A1B4C68427C}" sibTransId="{2E346029-B434-46F9-9233-9803FC0DD518}"/>
    <dgm:cxn modelId="{74A40B6B-F9E2-4FB6-817B-EFE0DEE01449}" type="presOf" srcId="{745FFA59-C780-48ED-AE61-FF560DAB4E77}" destId="{B76E6EA2-2AF5-4845-B383-6FBCE337B5A9}" srcOrd="0" destOrd="1" presId="urn:microsoft.com/office/officeart/2018/2/layout/IconVerticalSolidList"/>
    <dgm:cxn modelId="{2703B86F-A083-432E-B5D7-BA1C170ABD4A}" type="presOf" srcId="{72E680B8-CE8E-4D42-964F-C0CAD5061F48}" destId="{EDD69B1A-F52E-4D0B-B82F-CA8A309DD1E7}" srcOrd="0" destOrd="0" presId="urn:microsoft.com/office/officeart/2018/2/layout/IconVerticalSolidList"/>
    <dgm:cxn modelId="{7877698D-70FA-4508-87F0-485B9F932161}" srcId="{AC3A0BB5-6AF2-43AB-9D3A-604F61C57553}" destId="{745FFA59-C780-48ED-AE61-FF560DAB4E77}" srcOrd="1" destOrd="0" parTransId="{8150D886-28B8-4C03-A487-9ED2C968055A}" sibTransId="{0A3F2A43-3D9C-43A2-B31B-BE92EC65006C}"/>
    <dgm:cxn modelId="{C00B7F8F-A953-4DC0-B3D1-4FA204A51AF9}" type="presOf" srcId="{AC3A0BB5-6AF2-43AB-9D3A-604F61C57553}" destId="{44559274-E230-49CE-A5C3-5E47C71699B2}" srcOrd="0" destOrd="0" presId="urn:microsoft.com/office/officeart/2018/2/layout/IconVerticalSolidList"/>
    <dgm:cxn modelId="{E07F6294-93E1-4C6F-A0EA-C79D87698A6B}" type="presOf" srcId="{0C45DA07-1BBA-4A91-8E0C-051F5099D405}" destId="{DEDFD8A6-5146-4BDD-AEFA-51BA295CB4A4}" srcOrd="0" destOrd="1" presId="urn:microsoft.com/office/officeart/2018/2/layout/IconVerticalSolidList"/>
    <dgm:cxn modelId="{3546EFAB-6C08-44DD-A434-5AD8379BD987}" type="presOf" srcId="{B1642BD1-BBDC-4435-939F-ABDA7EC4B967}" destId="{EDD69B1A-F52E-4D0B-B82F-CA8A309DD1E7}" srcOrd="0" destOrd="1" presId="urn:microsoft.com/office/officeart/2018/2/layout/IconVerticalSolidList"/>
    <dgm:cxn modelId="{08AC23B7-37A6-4FB3-B85A-3B55305137D5}" srcId="{62AAEF38-4AD9-4812-BD79-DB61AECA57A7}" destId="{876548E1-61E3-488E-BA0E-2D066D8F8E06}" srcOrd="2" destOrd="0" parTransId="{8F5CE60D-2D14-4566-8E50-9A1523A737F7}" sibTransId="{D5D1F255-FE6B-45A9-BDB8-3792B09F5C1D}"/>
    <dgm:cxn modelId="{C52D71B8-B21A-4E19-88CC-FDA7B4F12997}" srcId="{62AAEF38-4AD9-4812-BD79-DB61AECA57A7}" destId="{0C45DA07-1BBA-4A91-8E0C-051F5099D405}" srcOrd="1" destOrd="0" parTransId="{A1456299-7AC6-44CB-BFBF-980628BFD521}" sibTransId="{5D20784B-4601-4F9A-955A-F872F96DE2A0}"/>
    <dgm:cxn modelId="{BCAA96BE-567F-4112-AC43-68CBBB559BF1}" srcId="{ADF69363-A7DF-4FF6-8D3B-06BDF7944A0C}" destId="{B1642BD1-BBDC-4435-939F-ABDA7EC4B967}" srcOrd="1" destOrd="0" parTransId="{99942014-3D3A-4592-B7BD-2D266EB49263}" sibTransId="{B6A6C7A2-B69F-4500-BFBF-37083330A015}"/>
    <dgm:cxn modelId="{5B5C84CD-5EE4-478F-8ED7-7FA0589C25AF}" srcId="{62AAEF38-4AD9-4812-BD79-DB61AECA57A7}" destId="{576F5D1A-70D2-4B2A-95D7-CE005B1D9F30}" srcOrd="0" destOrd="0" parTransId="{E3F917F3-5DB0-432F-BF2A-C48CDB031044}" sibTransId="{EB44E378-D6F3-471F-99E4-1CCA58793A1B}"/>
    <dgm:cxn modelId="{C141FDD9-022D-4AED-8DA3-8BACE8624116}" srcId="{0EEC2511-43E4-45F5-A25F-4A17890514AA}" destId="{62AAEF38-4AD9-4812-BD79-DB61AECA57A7}" srcOrd="0" destOrd="0" parTransId="{CBED588A-CFF7-42C2-9AAC-059787CA5164}" sibTransId="{D431C8FD-A89B-4BB4-A0E3-4AFBB63F0527}"/>
    <dgm:cxn modelId="{35A0D0DA-B171-4DCA-9B0C-9BDC9DD608DF}" type="presOf" srcId="{876548E1-61E3-488E-BA0E-2D066D8F8E06}" destId="{DEDFD8A6-5146-4BDD-AEFA-51BA295CB4A4}" srcOrd="0" destOrd="2" presId="urn:microsoft.com/office/officeart/2018/2/layout/IconVerticalSolidList"/>
    <dgm:cxn modelId="{1A95B2E1-CCE6-4033-AE92-C2F665D23C9D}" type="presOf" srcId="{62AAEF38-4AD9-4812-BD79-DB61AECA57A7}" destId="{AF89C244-F107-4E40-9361-53B5395FE7DA}" srcOrd="0" destOrd="0" presId="urn:microsoft.com/office/officeart/2018/2/layout/IconVerticalSolidList"/>
    <dgm:cxn modelId="{C77B44E5-2171-414E-8088-D22BC059A6A8}" type="presOf" srcId="{0EEC2511-43E4-45F5-A25F-4A17890514AA}" destId="{69A01DD5-F650-43D5-BEFC-69C73A4D4FEB}" srcOrd="0" destOrd="0" presId="urn:microsoft.com/office/officeart/2018/2/layout/IconVerticalSolidList"/>
    <dgm:cxn modelId="{6555A8E5-F472-4EFF-A0BC-BF477E12A94A}" srcId="{ADF69363-A7DF-4FF6-8D3B-06BDF7944A0C}" destId="{72E680B8-CE8E-4D42-964F-C0CAD5061F48}" srcOrd="0" destOrd="0" parTransId="{89B01C30-E983-4B82-BD83-EED6946C124B}" sibTransId="{F6DA80E1-DEC3-4F78-808F-1490AD37F530}"/>
    <dgm:cxn modelId="{0936A8F9-1655-4127-9747-8D59527F1FAD}" type="presOf" srcId="{0D116806-3768-4A22-8767-F580A9382656}" destId="{F6D3595C-E613-4549-9437-C5C1D7DD3AF8}" srcOrd="0" destOrd="0" presId="urn:microsoft.com/office/officeart/2018/2/layout/IconVerticalSolidList"/>
    <dgm:cxn modelId="{8AB97379-C718-4382-8F8B-CB9FB2C5C0F9}" type="presParOf" srcId="{69A01DD5-F650-43D5-BEFC-69C73A4D4FEB}" destId="{22508760-DE29-4A4F-A335-874239114D0B}" srcOrd="0" destOrd="0" presId="urn:microsoft.com/office/officeart/2018/2/layout/IconVerticalSolidList"/>
    <dgm:cxn modelId="{6A50B182-232E-41EC-AE52-68C5F249023F}" type="presParOf" srcId="{22508760-DE29-4A4F-A335-874239114D0B}" destId="{9CD09922-464F-4A08-87EF-125F60C595F0}" srcOrd="0" destOrd="0" presId="urn:microsoft.com/office/officeart/2018/2/layout/IconVerticalSolidList"/>
    <dgm:cxn modelId="{A1C51E9E-D806-4F1B-9124-55D442D18622}" type="presParOf" srcId="{22508760-DE29-4A4F-A335-874239114D0B}" destId="{83034896-0617-4085-A25F-60E543EFA3AF}" srcOrd="1" destOrd="0" presId="urn:microsoft.com/office/officeart/2018/2/layout/IconVerticalSolidList"/>
    <dgm:cxn modelId="{BF2B85D5-1A3E-47A8-9788-88F1128CFFCE}" type="presParOf" srcId="{22508760-DE29-4A4F-A335-874239114D0B}" destId="{A45275DC-C4ED-4E2D-BFC2-B342A8C42659}" srcOrd="2" destOrd="0" presId="urn:microsoft.com/office/officeart/2018/2/layout/IconVerticalSolidList"/>
    <dgm:cxn modelId="{A279B6C1-1FD4-451E-983E-567CCC2577FD}" type="presParOf" srcId="{22508760-DE29-4A4F-A335-874239114D0B}" destId="{AF89C244-F107-4E40-9361-53B5395FE7DA}" srcOrd="3" destOrd="0" presId="urn:microsoft.com/office/officeart/2018/2/layout/IconVerticalSolidList"/>
    <dgm:cxn modelId="{8F6CA590-1630-40D7-8BE3-111D490E088D}" type="presParOf" srcId="{22508760-DE29-4A4F-A335-874239114D0B}" destId="{DEDFD8A6-5146-4BDD-AEFA-51BA295CB4A4}" srcOrd="4" destOrd="0" presId="urn:microsoft.com/office/officeart/2018/2/layout/IconVerticalSolidList"/>
    <dgm:cxn modelId="{E337BB2C-5664-46AF-B278-FF68C0739919}" type="presParOf" srcId="{69A01DD5-F650-43D5-BEFC-69C73A4D4FEB}" destId="{4AE74D6E-1630-4402-BA14-2F6BEDE8CEFD}" srcOrd="1" destOrd="0" presId="urn:microsoft.com/office/officeart/2018/2/layout/IconVerticalSolidList"/>
    <dgm:cxn modelId="{33B96CEC-5EE2-4A30-8B23-BF0C1F6417D6}" type="presParOf" srcId="{69A01DD5-F650-43D5-BEFC-69C73A4D4FEB}" destId="{BE99CFFB-224D-489F-968C-D506717D80BE}" srcOrd="2" destOrd="0" presId="urn:microsoft.com/office/officeart/2018/2/layout/IconVerticalSolidList"/>
    <dgm:cxn modelId="{D385F19C-C665-403B-99B1-EA91A43A4F67}" type="presParOf" srcId="{BE99CFFB-224D-489F-968C-D506717D80BE}" destId="{81897441-6199-4641-AE8D-E538AFB701CE}" srcOrd="0" destOrd="0" presId="urn:microsoft.com/office/officeart/2018/2/layout/IconVerticalSolidList"/>
    <dgm:cxn modelId="{F67A2681-6E7B-4AA2-9ABE-2BA5B36E888F}" type="presParOf" srcId="{BE99CFFB-224D-489F-968C-D506717D80BE}" destId="{8F9B4897-2C5F-4F0D-9F20-11994093DA2B}" srcOrd="1" destOrd="0" presId="urn:microsoft.com/office/officeart/2018/2/layout/IconVerticalSolidList"/>
    <dgm:cxn modelId="{DCD4B411-B7DA-4A6F-8393-49D89714E007}" type="presParOf" srcId="{BE99CFFB-224D-489F-968C-D506717D80BE}" destId="{D3056955-9A0E-43C8-9D6C-8C520DA5BB2A}" srcOrd="2" destOrd="0" presId="urn:microsoft.com/office/officeart/2018/2/layout/IconVerticalSolidList"/>
    <dgm:cxn modelId="{F8B21562-D8F4-4C82-A13B-DC0BF57F0570}" type="presParOf" srcId="{BE99CFFB-224D-489F-968C-D506717D80BE}" destId="{8845C46D-A21A-4F2D-AAD5-C0CF7DFFB165}" srcOrd="3" destOrd="0" presId="urn:microsoft.com/office/officeart/2018/2/layout/IconVerticalSolidList"/>
    <dgm:cxn modelId="{803A5994-9320-4A37-BD7C-A6CFD2E1B795}" type="presParOf" srcId="{BE99CFFB-224D-489F-968C-D506717D80BE}" destId="{EDD69B1A-F52E-4D0B-B82F-CA8A309DD1E7}" srcOrd="4" destOrd="0" presId="urn:microsoft.com/office/officeart/2018/2/layout/IconVerticalSolidList"/>
    <dgm:cxn modelId="{AC01C961-51BB-424F-9072-3273767E7331}" type="presParOf" srcId="{69A01DD5-F650-43D5-BEFC-69C73A4D4FEB}" destId="{5EE99FD8-5F09-40B1-9C87-5C6B5EDEDA3B}" srcOrd="3" destOrd="0" presId="urn:microsoft.com/office/officeart/2018/2/layout/IconVerticalSolidList"/>
    <dgm:cxn modelId="{EE043F64-A8BB-4DBE-B4D8-DAD1FB6867D5}" type="presParOf" srcId="{69A01DD5-F650-43D5-BEFC-69C73A4D4FEB}" destId="{0EE0FA08-AE89-418E-85B3-ECCAEFA713E6}" srcOrd="4" destOrd="0" presId="urn:microsoft.com/office/officeart/2018/2/layout/IconVerticalSolidList"/>
    <dgm:cxn modelId="{7EB5496C-DA49-4B21-9A12-FF3AA7938EC3}" type="presParOf" srcId="{0EE0FA08-AE89-418E-85B3-ECCAEFA713E6}" destId="{9FBA19AA-352D-4EA5-A627-7F5897C82A86}" srcOrd="0" destOrd="0" presId="urn:microsoft.com/office/officeart/2018/2/layout/IconVerticalSolidList"/>
    <dgm:cxn modelId="{7CBFFEE3-F5CE-47E5-A4B8-B02462FEF807}" type="presParOf" srcId="{0EE0FA08-AE89-418E-85B3-ECCAEFA713E6}" destId="{413826E1-873C-4BA9-81BB-77A1CFA2AA9D}" srcOrd="1" destOrd="0" presId="urn:microsoft.com/office/officeart/2018/2/layout/IconVerticalSolidList"/>
    <dgm:cxn modelId="{E53BD667-F273-4E0D-AC36-736340D1BF27}" type="presParOf" srcId="{0EE0FA08-AE89-418E-85B3-ECCAEFA713E6}" destId="{AD1C3CDF-0193-4ECB-A76D-9D3E6E7D6ED0}" srcOrd="2" destOrd="0" presId="urn:microsoft.com/office/officeart/2018/2/layout/IconVerticalSolidList"/>
    <dgm:cxn modelId="{58CC969E-AA31-4E9A-B1CE-123F23E4171D}" type="presParOf" srcId="{0EE0FA08-AE89-418E-85B3-ECCAEFA713E6}" destId="{44559274-E230-49CE-A5C3-5E47C71699B2}" srcOrd="3" destOrd="0" presId="urn:microsoft.com/office/officeart/2018/2/layout/IconVerticalSolidList"/>
    <dgm:cxn modelId="{84924B35-A01F-4751-9DFF-46FE28FF93BE}" type="presParOf" srcId="{0EE0FA08-AE89-418E-85B3-ECCAEFA713E6}" destId="{B76E6EA2-2AF5-4845-B383-6FBCE337B5A9}" srcOrd="4" destOrd="0" presId="urn:microsoft.com/office/officeart/2018/2/layout/IconVerticalSolidList"/>
    <dgm:cxn modelId="{B1768C43-2183-4A21-8D38-BB9F944F515F}" type="presParOf" srcId="{69A01DD5-F650-43D5-BEFC-69C73A4D4FEB}" destId="{DA82698C-A079-46ED-B28C-74B5A5A96B91}" srcOrd="5" destOrd="0" presId="urn:microsoft.com/office/officeart/2018/2/layout/IconVerticalSolidList"/>
    <dgm:cxn modelId="{7E0D17EB-D903-4979-B589-913820AE908F}" type="presParOf" srcId="{69A01DD5-F650-43D5-BEFC-69C73A4D4FEB}" destId="{4E94D23E-5B17-40D3-851F-1121AAA12C96}" srcOrd="6" destOrd="0" presId="urn:microsoft.com/office/officeart/2018/2/layout/IconVerticalSolidList"/>
    <dgm:cxn modelId="{8924ECDC-73E8-49F2-888E-6A9C76792274}" type="presParOf" srcId="{4E94D23E-5B17-40D3-851F-1121AAA12C96}" destId="{8E101D05-EEEF-493A-ACD5-AA75661C4CAC}" srcOrd="0" destOrd="0" presId="urn:microsoft.com/office/officeart/2018/2/layout/IconVerticalSolidList"/>
    <dgm:cxn modelId="{7AADE5D6-63C4-48AA-88D2-DF2142F7363D}" type="presParOf" srcId="{4E94D23E-5B17-40D3-851F-1121AAA12C96}" destId="{F49BDFB8-F277-44EF-83AD-462D5F1E5D53}" srcOrd="1" destOrd="0" presId="urn:microsoft.com/office/officeart/2018/2/layout/IconVerticalSolidList"/>
    <dgm:cxn modelId="{8987345D-67A3-4D94-9F91-14AF2DD3D266}" type="presParOf" srcId="{4E94D23E-5B17-40D3-851F-1121AAA12C96}" destId="{4283919D-8A81-4E1B-82F5-C8D21FA9F3E5}" srcOrd="2" destOrd="0" presId="urn:microsoft.com/office/officeart/2018/2/layout/IconVerticalSolidList"/>
    <dgm:cxn modelId="{1498A2D6-C935-48B1-BDA2-6C855688D404}" type="presParOf" srcId="{4E94D23E-5B17-40D3-851F-1121AAA12C96}" destId="{E6F37E55-C172-42CD-83BB-4E6C553DC352}" srcOrd="3" destOrd="0" presId="urn:microsoft.com/office/officeart/2018/2/layout/IconVerticalSolidList"/>
    <dgm:cxn modelId="{D275D909-9627-4CF5-8294-83C904568321}" type="presParOf" srcId="{69A01DD5-F650-43D5-BEFC-69C73A4D4FEB}" destId="{AA2D95DE-047A-4758-8711-5FE84A5797E0}" srcOrd="7" destOrd="0" presId="urn:microsoft.com/office/officeart/2018/2/layout/IconVerticalSolidList"/>
    <dgm:cxn modelId="{74D5EF81-1AF7-428F-81AA-6F989CF5554D}" type="presParOf" srcId="{69A01DD5-F650-43D5-BEFC-69C73A4D4FEB}" destId="{95EF76CE-BF7B-49DE-AFA4-172504BC3BB0}" srcOrd="8" destOrd="0" presId="urn:microsoft.com/office/officeart/2018/2/layout/IconVerticalSolidList"/>
    <dgm:cxn modelId="{09DD028F-52AD-4B8C-9321-01DBC0E601D0}" type="presParOf" srcId="{95EF76CE-BF7B-49DE-AFA4-172504BC3BB0}" destId="{BA92B813-3084-4FAC-A543-B08173E8C3CC}" srcOrd="0" destOrd="0" presId="urn:microsoft.com/office/officeart/2018/2/layout/IconVerticalSolidList"/>
    <dgm:cxn modelId="{10CCC767-27F3-4362-9C51-CD06A44444A4}" type="presParOf" srcId="{95EF76CE-BF7B-49DE-AFA4-172504BC3BB0}" destId="{7BF74218-70BE-49AB-9AD6-FF8040F67906}" srcOrd="1" destOrd="0" presId="urn:microsoft.com/office/officeart/2018/2/layout/IconVerticalSolidList"/>
    <dgm:cxn modelId="{06B5460B-CF0D-46A7-8FBE-72F6542B358E}" type="presParOf" srcId="{95EF76CE-BF7B-49DE-AFA4-172504BC3BB0}" destId="{3276630F-BC1B-4A7A-BB79-F44FEE4C2054}" srcOrd="2" destOrd="0" presId="urn:microsoft.com/office/officeart/2018/2/layout/IconVerticalSolidList"/>
    <dgm:cxn modelId="{E01EE4B9-664B-459C-843F-9F85D690B60F}" type="presParOf" srcId="{95EF76CE-BF7B-49DE-AFA4-172504BC3BB0}" destId="{F6D3595C-E613-4549-9437-C5C1D7DD3A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3AE0D2-6A46-468D-A5AC-C7CCB5478C33}"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E3944462-EF78-4E06-A090-C19B8432251B}">
      <dgm:prSet/>
      <dgm:spPr/>
      <dgm:t>
        <a:bodyPr/>
        <a:lstStyle/>
        <a:p>
          <a:r>
            <a:rPr lang="en-US" dirty="0"/>
            <a:t>Available through eMetric Portal</a:t>
          </a:r>
        </a:p>
      </dgm:t>
    </dgm:pt>
    <dgm:pt modelId="{829C83A0-1565-43D5-A277-7970F7B0FFC9}" type="parTrans" cxnId="{C6179E68-EC0A-48C8-9D97-AE2FAD2D5B17}">
      <dgm:prSet/>
      <dgm:spPr/>
      <dgm:t>
        <a:bodyPr/>
        <a:lstStyle/>
        <a:p>
          <a:endParaRPr lang="en-US"/>
        </a:p>
      </dgm:t>
    </dgm:pt>
    <dgm:pt modelId="{B9D32999-A2FC-416F-8A3D-F4EFE46A7440}" type="sibTrans" cxnId="{C6179E68-EC0A-48C8-9D97-AE2FAD2D5B17}">
      <dgm:prSet/>
      <dgm:spPr/>
      <dgm:t>
        <a:bodyPr/>
        <a:lstStyle/>
        <a:p>
          <a:endParaRPr lang="en-US"/>
        </a:p>
      </dgm:t>
    </dgm:pt>
    <dgm:pt modelId="{F403BE9F-A527-463F-8F4C-D73ACBFC8F58}">
      <dgm:prSet/>
      <dgm:spPr/>
      <dgm:t>
        <a:bodyPr/>
        <a:lstStyle/>
        <a:p>
          <a:r>
            <a:rPr lang="en-US"/>
            <a:t>Online </a:t>
          </a:r>
        </a:p>
      </dgm:t>
    </dgm:pt>
    <dgm:pt modelId="{1720FEAC-E076-48A3-B292-ACC3191FEBE7}" type="parTrans" cxnId="{F450DC46-258F-46C3-BC2F-19B010D54935}">
      <dgm:prSet/>
      <dgm:spPr/>
      <dgm:t>
        <a:bodyPr/>
        <a:lstStyle/>
        <a:p>
          <a:endParaRPr lang="en-US"/>
        </a:p>
      </dgm:t>
    </dgm:pt>
    <dgm:pt modelId="{85083399-7B76-44D9-9B98-B117A35F8F07}" type="sibTrans" cxnId="{F450DC46-258F-46C3-BC2F-19B010D54935}">
      <dgm:prSet/>
      <dgm:spPr/>
      <dgm:t>
        <a:bodyPr/>
        <a:lstStyle/>
        <a:p>
          <a:endParaRPr lang="en-US"/>
        </a:p>
      </dgm:t>
    </dgm:pt>
    <dgm:pt modelId="{B0155C7B-0915-420C-A665-5999992E45D6}">
      <dgm:prSet/>
      <dgm:spPr/>
      <dgm:t>
        <a:bodyPr/>
        <a:lstStyle/>
        <a:p>
          <a:r>
            <a:rPr lang="en-US"/>
            <a:t>Students assess in kiosk or browser</a:t>
          </a:r>
        </a:p>
      </dgm:t>
    </dgm:pt>
    <dgm:pt modelId="{ED133438-FF92-4B4E-BF3E-D303832C0392}" type="parTrans" cxnId="{8ACB5FDB-B2F8-433D-9587-3AB12F324ED5}">
      <dgm:prSet/>
      <dgm:spPr/>
      <dgm:t>
        <a:bodyPr/>
        <a:lstStyle/>
        <a:p>
          <a:endParaRPr lang="en-US"/>
        </a:p>
      </dgm:t>
    </dgm:pt>
    <dgm:pt modelId="{9A63D56D-694D-45E8-9397-F3D0C4F660E4}" type="sibTrans" cxnId="{8ACB5FDB-B2F8-433D-9587-3AB12F324ED5}">
      <dgm:prSet/>
      <dgm:spPr/>
      <dgm:t>
        <a:bodyPr/>
        <a:lstStyle/>
        <a:p>
          <a:endParaRPr lang="en-US"/>
        </a:p>
      </dgm:t>
    </dgm:pt>
    <dgm:pt modelId="{73F70CEF-C892-4CCD-96AE-A9CE2A6BDA89}">
      <dgm:prSet/>
      <dgm:spPr/>
      <dgm:t>
        <a:bodyPr/>
        <a:lstStyle/>
        <a:p>
          <a:r>
            <a:rPr lang="en-US"/>
            <a:t>Paper </a:t>
          </a:r>
        </a:p>
      </dgm:t>
    </dgm:pt>
    <dgm:pt modelId="{B0123104-2A54-4895-ABF9-0BB2F05AF6AC}" type="parTrans" cxnId="{A6EEB19C-38B4-468C-99DC-1794BF8FDA75}">
      <dgm:prSet/>
      <dgm:spPr/>
      <dgm:t>
        <a:bodyPr/>
        <a:lstStyle/>
        <a:p>
          <a:endParaRPr lang="en-US"/>
        </a:p>
      </dgm:t>
    </dgm:pt>
    <dgm:pt modelId="{18C05B2D-4EB1-4C99-BAA8-2E9671CBA516}" type="sibTrans" cxnId="{A6EEB19C-38B4-468C-99DC-1794BF8FDA75}">
      <dgm:prSet/>
      <dgm:spPr/>
      <dgm:t>
        <a:bodyPr/>
        <a:lstStyle/>
        <a:p>
          <a:endParaRPr lang="en-US"/>
        </a:p>
      </dgm:t>
    </dgm:pt>
    <dgm:pt modelId="{F29034B1-6D53-41CC-962D-556B0E1BC65E}">
      <dgm:prSet/>
      <dgm:spPr/>
      <dgm:t>
        <a:bodyPr/>
        <a:lstStyle/>
        <a:p>
          <a:r>
            <a:rPr lang="en-US"/>
            <a:t>PDFs available for download from portal STC’s administration home page, </a:t>
          </a:r>
          <a:r>
            <a:rPr lang="en-US">
              <a:hlinkClick xmlns:r="http://schemas.openxmlformats.org/officeDocument/2006/relationships" r:id="rId1"/>
            </a:rPr>
            <a:t>https://bie.Cognia.org</a:t>
          </a:r>
          <a:r>
            <a:rPr lang="en-US"/>
            <a:t> </a:t>
          </a:r>
        </a:p>
      </dgm:t>
    </dgm:pt>
    <dgm:pt modelId="{5E517AA1-7642-49F0-A74E-4403F1F157C8}" type="parTrans" cxnId="{49BBB2A2-3E91-47D1-AC48-9A92017DC1FA}">
      <dgm:prSet/>
      <dgm:spPr/>
      <dgm:t>
        <a:bodyPr/>
        <a:lstStyle/>
        <a:p>
          <a:endParaRPr lang="en-US"/>
        </a:p>
      </dgm:t>
    </dgm:pt>
    <dgm:pt modelId="{26B2483D-0B8E-4739-89BA-9E296B0072E5}" type="sibTrans" cxnId="{49BBB2A2-3E91-47D1-AC48-9A92017DC1FA}">
      <dgm:prSet/>
      <dgm:spPr/>
      <dgm:t>
        <a:bodyPr/>
        <a:lstStyle/>
        <a:p>
          <a:endParaRPr lang="en-US"/>
        </a:p>
      </dgm:t>
    </dgm:pt>
    <dgm:pt modelId="{91E02AD8-B366-4810-84CA-92E89914FC7D}">
      <dgm:prSet/>
      <dgm:spPr/>
      <dgm:t>
        <a:bodyPr/>
        <a:lstStyle/>
        <a:p>
          <a:r>
            <a:rPr lang="en-US" dirty="0"/>
            <a:t>https://bie.cognia.org/ </a:t>
          </a:r>
        </a:p>
      </dgm:t>
    </dgm:pt>
    <dgm:pt modelId="{4A346D59-6C1B-4FFE-B51B-D3ECE368A04A}" type="parTrans" cxnId="{F1AA9887-A436-4DA1-81E0-B397C954B060}">
      <dgm:prSet/>
      <dgm:spPr/>
      <dgm:t>
        <a:bodyPr/>
        <a:lstStyle/>
        <a:p>
          <a:endParaRPr lang="en-US"/>
        </a:p>
      </dgm:t>
    </dgm:pt>
    <dgm:pt modelId="{702F5968-ED5B-41F7-86A1-D535A1AEBE39}" type="sibTrans" cxnId="{F1AA9887-A436-4DA1-81E0-B397C954B060}">
      <dgm:prSet/>
      <dgm:spPr/>
      <dgm:t>
        <a:bodyPr/>
        <a:lstStyle/>
        <a:p>
          <a:endParaRPr lang="en-US"/>
        </a:p>
      </dgm:t>
    </dgm:pt>
    <dgm:pt modelId="{7CAC7674-27FF-4951-9FDE-CBDC24B4C3EE}" type="pres">
      <dgm:prSet presAssocID="{433AE0D2-6A46-468D-A5AC-C7CCB5478C33}" presName="Name0" presStyleCnt="0">
        <dgm:presLayoutVars>
          <dgm:dir/>
          <dgm:animLvl val="lvl"/>
          <dgm:resizeHandles val="exact"/>
        </dgm:presLayoutVars>
      </dgm:prSet>
      <dgm:spPr/>
    </dgm:pt>
    <dgm:pt modelId="{03D521FE-42B3-4530-A73A-DDF0D2D8D586}" type="pres">
      <dgm:prSet presAssocID="{E3944462-EF78-4E06-A090-C19B8432251B}" presName="linNode" presStyleCnt="0"/>
      <dgm:spPr/>
    </dgm:pt>
    <dgm:pt modelId="{16AAF9CF-F190-48D1-95B7-9A34F3F2A303}" type="pres">
      <dgm:prSet presAssocID="{E3944462-EF78-4E06-A090-C19B8432251B}" presName="parentText" presStyleLbl="node1" presStyleIdx="0" presStyleCnt="3">
        <dgm:presLayoutVars>
          <dgm:chMax val="1"/>
          <dgm:bulletEnabled val="1"/>
        </dgm:presLayoutVars>
      </dgm:prSet>
      <dgm:spPr/>
    </dgm:pt>
    <dgm:pt modelId="{058629FB-EF80-497B-B0F7-EFF164127882}" type="pres">
      <dgm:prSet presAssocID="{E3944462-EF78-4E06-A090-C19B8432251B}" presName="descendantText" presStyleLbl="alignAccFollowNode1" presStyleIdx="0" presStyleCnt="3">
        <dgm:presLayoutVars>
          <dgm:bulletEnabled val="1"/>
        </dgm:presLayoutVars>
      </dgm:prSet>
      <dgm:spPr/>
    </dgm:pt>
    <dgm:pt modelId="{BD83BE6D-8FBA-4446-BA95-1B2DBE511A26}" type="pres">
      <dgm:prSet presAssocID="{B9D32999-A2FC-416F-8A3D-F4EFE46A7440}" presName="sp" presStyleCnt="0"/>
      <dgm:spPr/>
    </dgm:pt>
    <dgm:pt modelId="{1CF38AF7-43CC-48A3-BDA6-D83FB6809E73}" type="pres">
      <dgm:prSet presAssocID="{F403BE9F-A527-463F-8F4C-D73ACBFC8F58}" presName="linNode" presStyleCnt="0"/>
      <dgm:spPr/>
    </dgm:pt>
    <dgm:pt modelId="{2D40AF32-B92B-466B-93C0-7BAAF5CDE1B8}" type="pres">
      <dgm:prSet presAssocID="{F403BE9F-A527-463F-8F4C-D73ACBFC8F58}" presName="parentText" presStyleLbl="node1" presStyleIdx="1" presStyleCnt="3">
        <dgm:presLayoutVars>
          <dgm:chMax val="1"/>
          <dgm:bulletEnabled val="1"/>
        </dgm:presLayoutVars>
      </dgm:prSet>
      <dgm:spPr/>
    </dgm:pt>
    <dgm:pt modelId="{9DA9FDB7-DD2C-4CC6-B9A0-6C9A5606D979}" type="pres">
      <dgm:prSet presAssocID="{F403BE9F-A527-463F-8F4C-D73ACBFC8F58}" presName="descendantText" presStyleLbl="alignAccFollowNode1" presStyleIdx="1" presStyleCnt="3">
        <dgm:presLayoutVars>
          <dgm:bulletEnabled val="1"/>
        </dgm:presLayoutVars>
      </dgm:prSet>
      <dgm:spPr/>
    </dgm:pt>
    <dgm:pt modelId="{1F58AA76-5C1E-4718-9822-5BAA2F43077F}" type="pres">
      <dgm:prSet presAssocID="{85083399-7B76-44D9-9B98-B117A35F8F07}" presName="sp" presStyleCnt="0"/>
      <dgm:spPr/>
    </dgm:pt>
    <dgm:pt modelId="{0BBD2F76-4833-412F-BE1D-1E384DAF3115}" type="pres">
      <dgm:prSet presAssocID="{73F70CEF-C892-4CCD-96AE-A9CE2A6BDA89}" presName="linNode" presStyleCnt="0"/>
      <dgm:spPr/>
    </dgm:pt>
    <dgm:pt modelId="{F9D7F5E5-AFDE-42E1-92BE-727E15D3DD1D}" type="pres">
      <dgm:prSet presAssocID="{73F70CEF-C892-4CCD-96AE-A9CE2A6BDA89}" presName="parentText" presStyleLbl="node1" presStyleIdx="2" presStyleCnt="3">
        <dgm:presLayoutVars>
          <dgm:chMax val="1"/>
          <dgm:bulletEnabled val="1"/>
        </dgm:presLayoutVars>
      </dgm:prSet>
      <dgm:spPr/>
    </dgm:pt>
    <dgm:pt modelId="{92788FF7-8568-4F1D-B2FD-E8F18D285A9B}" type="pres">
      <dgm:prSet presAssocID="{73F70CEF-C892-4CCD-96AE-A9CE2A6BDA89}" presName="descendantText" presStyleLbl="alignAccFollowNode1" presStyleIdx="2" presStyleCnt="3">
        <dgm:presLayoutVars>
          <dgm:bulletEnabled val="1"/>
        </dgm:presLayoutVars>
      </dgm:prSet>
      <dgm:spPr/>
    </dgm:pt>
  </dgm:ptLst>
  <dgm:cxnLst>
    <dgm:cxn modelId="{516C1913-88E8-4E0A-96CF-5B3D5094D063}" type="presOf" srcId="{B0155C7B-0915-420C-A665-5999992E45D6}" destId="{9DA9FDB7-DD2C-4CC6-B9A0-6C9A5606D979}" srcOrd="0" destOrd="0" presId="urn:microsoft.com/office/officeart/2005/8/layout/vList5"/>
    <dgm:cxn modelId="{EC5DF763-B3E2-4E26-842C-534C0B290246}" type="presOf" srcId="{433AE0D2-6A46-468D-A5AC-C7CCB5478C33}" destId="{7CAC7674-27FF-4951-9FDE-CBDC24B4C3EE}" srcOrd="0" destOrd="0" presId="urn:microsoft.com/office/officeart/2005/8/layout/vList5"/>
    <dgm:cxn modelId="{F450DC46-258F-46C3-BC2F-19B010D54935}" srcId="{433AE0D2-6A46-468D-A5AC-C7CCB5478C33}" destId="{F403BE9F-A527-463F-8F4C-D73ACBFC8F58}" srcOrd="1" destOrd="0" parTransId="{1720FEAC-E076-48A3-B292-ACC3191FEBE7}" sibTransId="{85083399-7B76-44D9-9B98-B117A35F8F07}"/>
    <dgm:cxn modelId="{C6179E68-EC0A-48C8-9D97-AE2FAD2D5B17}" srcId="{433AE0D2-6A46-468D-A5AC-C7CCB5478C33}" destId="{E3944462-EF78-4E06-A090-C19B8432251B}" srcOrd="0" destOrd="0" parTransId="{829C83A0-1565-43D5-A277-7970F7B0FFC9}" sibTransId="{B9D32999-A2FC-416F-8A3D-F4EFE46A7440}"/>
    <dgm:cxn modelId="{1C5C6049-65DB-46AE-87A7-891FEA849E43}" type="presOf" srcId="{F403BE9F-A527-463F-8F4C-D73ACBFC8F58}" destId="{2D40AF32-B92B-466B-93C0-7BAAF5CDE1B8}" srcOrd="0" destOrd="0" presId="urn:microsoft.com/office/officeart/2005/8/layout/vList5"/>
    <dgm:cxn modelId="{F9E35E4F-DE80-4E09-8BD0-403828B06EEA}" type="presOf" srcId="{91E02AD8-B366-4810-84CA-92E89914FC7D}" destId="{058629FB-EF80-497B-B0F7-EFF164127882}" srcOrd="0" destOrd="0" presId="urn:microsoft.com/office/officeart/2005/8/layout/vList5"/>
    <dgm:cxn modelId="{EF1E8250-5797-48C9-9DF7-B6D38099A23C}" type="presOf" srcId="{F29034B1-6D53-41CC-962D-556B0E1BC65E}" destId="{92788FF7-8568-4F1D-B2FD-E8F18D285A9B}" srcOrd="0" destOrd="0" presId="urn:microsoft.com/office/officeart/2005/8/layout/vList5"/>
    <dgm:cxn modelId="{F1AA9887-A436-4DA1-81E0-B397C954B060}" srcId="{E3944462-EF78-4E06-A090-C19B8432251B}" destId="{91E02AD8-B366-4810-84CA-92E89914FC7D}" srcOrd="0" destOrd="0" parTransId="{4A346D59-6C1B-4FFE-B51B-D3ECE368A04A}" sibTransId="{702F5968-ED5B-41F7-86A1-D535A1AEBE39}"/>
    <dgm:cxn modelId="{A6EEB19C-38B4-468C-99DC-1794BF8FDA75}" srcId="{433AE0D2-6A46-468D-A5AC-C7CCB5478C33}" destId="{73F70CEF-C892-4CCD-96AE-A9CE2A6BDA89}" srcOrd="2" destOrd="0" parTransId="{B0123104-2A54-4895-ABF9-0BB2F05AF6AC}" sibTransId="{18C05B2D-4EB1-4C99-BAA8-2E9671CBA516}"/>
    <dgm:cxn modelId="{49BBB2A2-3E91-47D1-AC48-9A92017DC1FA}" srcId="{73F70CEF-C892-4CCD-96AE-A9CE2A6BDA89}" destId="{F29034B1-6D53-41CC-962D-556B0E1BC65E}" srcOrd="0" destOrd="0" parTransId="{5E517AA1-7642-49F0-A74E-4403F1F157C8}" sibTransId="{26B2483D-0B8E-4739-89BA-9E296B0072E5}"/>
    <dgm:cxn modelId="{213048C4-0C5B-4928-A1C5-54990D533E3A}" type="presOf" srcId="{73F70CEF-C892-4CCD-96AE-A9CE2A6BDA89}" destId="{F9D7F5E5-AFDE-42E1-92BE-727E15D3DD1D}" srcOrd="0" destOrd="0" presId="urn:microsoft.com/office/officeart/2005/8/layout/vList5"/>
    <dgm:cxn modelId="{A63752C8-DCB2-4E30-822F-E25A10C5CA6A}" type="presOf" srcId="{E3944462-EF78-4E06-A090-C19B8432251B}" destId="{16AAF9CF-F190-48D1-95B7-9A34F3F2A303}" srcOrd="0" destOrd="0" presId="urn:microsoft.com/office/officeart/2005/8/layout/vList5"/>
    <dgm:cxn modelId="{8ACB5FDB-B2F8-433D-9587-3AB12F324ED5}" srcId="{F403BE9F-A527-463F-8F4C-D73ACBFC8F58}" destId="{B0155C7B-0915-420C-A665-5999992E45D6}" srcOrd="0" destOrd="0" parTransId="{ED133438-FF92-4B4E-BF3E-D303832C0392}" sibTransId="{9A63D56D-694D-45E8-9397-F3D0C4F660E4}"/>
    <dgm:cxn modelId="{E0256FDE-A7FA-493D-B81A-9721A674D321}" type="presParOf" srcId="{7CAC7674-27FF-4951-9FDE-CBDC24B4C3EE}" destId="{03D521FE-42B3-4530-A73A-DDF0D2D8D586}" srcOrd="0" destOrd="0" presId="urn:microsoft.com/office/officeart/2005/8/layout/vList5"/>
    <dgm:cxn modelId="{F88F8085-076B-4134-BBC4-BDA9EB609CC8}" type="presParOf" srcId="{03D521FE-42B3-4530-A73A-DDF0D2D8D586}" destId="{16AAF9CF-F190-48D1-95B7-9A34F3F2A303}" srcOrd="0" destOrd="0" presId="urn:microsoft.com/office/officeart/2005/8/layout/vList5"/>
    <dgm:cxn modelId="{CB997586-8EB2-4D93-B23A-A1665F7130BB}" type="presParOf" srcId="{03D521FE-42B3-4530-A73A-DDF0D2D8D586}" destId="{058629FB-EF80-497B-B0F7-EFF164127882}" srcOrd="1" destOrd="0" presId="urn:microsoft.com/office/officeart/2005/8/layout/vList5"/>
    <dgm:cxn modelId="{047D1518-6FC2-48C6-B665-45271DD70D23}" type="presParOf" srcId="{7CAC7674-27FF-4951-9FDE-CBDC24B4C3EE}" destId="{BD83BE6D-8FBA-4446-BA95-1B2DBE511A26}" srcOrd="1" destOrd="0" presId="urn:microsoft.com/office/officeart/2005/8/layout/vList5"/>
    <dgm:cxn modelId="{E9929E01-E619-47EA-ABF8-26C5409FE65D}" type="presParOf" srcId="{7CAC7674-27FF-4951-9FDE-CBDC24B4C3EE}" destId="{1CF38AF7-43CC-48A3-BDA6-D83FB6809E73}" srcOrd="2" destOrd="0" presId="urn:microsoft.com/office/officeart/2005/8/layout/vList5"/>
    <dgm:cxn modelId="{ADBEC578-66BA-41BA-B2BE-424C45633058}" type="presParOf" srcId="{1CF38AF7-43CC-48A3-BDA6-D83FB6809E73}" destId="{2D40AF32-B92B-466B-93C0-7BAAF5CDE1B8}" srcOrd="0" destOrd="0" presId="urn:microsoft.com/office/officeart/2005/8/layout/vList5"/>
    <dgm:cxn modelId="{796D952B-32D3-43E2-8082-0FF935232291}" type="presParOf" srcId="{1CF38AF7-43CC-48A3-BDA6-D83FB6809E73}" destId="{9DA9FDB7-DD2C-4CC6-B9A0-6C9A5606D979}" srcOrd="1" destOrd="0" presId="urn:microsoft.com/office/officeart/2005/8/layout/vList5"/>
    <dgm:cxn modelId="{B738E8F7-23C0-4570-A43E-FA49B59017E6}" type="presParOf" srcId="{7CAC7674-27FF-4951-9FDE-CBDC24B4C3EE}" destId="{1F58AA76-5C1E-4718-9822-5BAA2F43077F}" srcOrd="3" destOrd="0" presId="urn:microsoft.com/office/officeart/2005/8/layout/vList5"/>
    <dgm:cxn modelId="{20C0F799-DEC5-495A-89DF-EDD438CE80C4}" type="presParOf" srcId="{7CAC7674-27FF-4951-9FDE-CBDC24B4C3EE}" destId="{0BBD2F76-4833-412F-BE1D-1E384DAF3115}" srcOrd="4" destOrd="0" presId="urn:microsoft.com/office/officeart/2005/8/layout/vList5"/>
    <dgm:cxn modelId="{8C20722D-5C11-4FA5-8D8E-5DD6FC2353E5}" type="presParOf" srcId="{0BBD2F76-4833-412F-BE1D-1E384DAF3115}" destId="{F9D7F5E5-AFDE-42E1-92BE-727E15D3DD1D}" srcOrd="0" destOrd="0" presId="urn:microsoft.com/office/officeart/2005/8/layout/vList5"/>
    <dgm:cxn modelId="{FFA912D6-748E-4AF7-8845-145AAEC96936}" type="presParOf" srcId="{0BBD2F76-4833-412F-BE1D-1E384DAF3115}" destId="{92788FF7-8568-4F1D-B2FD-E8F18D285A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dirty="0">
              <a:latin typeface="Arial" panose="020B0604020202020204" pitchFamily="34" charset="0"/>
              <a:cs typeface="Arial" panose="020B0604020202020204" pitchFamily="34" charset="0"/>
            </a:rPr>
            <a:t>Online System</a:t>
          </a:r>
        </a:p>
      </dgm:t>
    </dgm:pt>
    <dgm:pt modelId="{305A86F2-2CED-E74D-9DFE-BB2A62A8D428}" type="par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39BD541D-8FA9-014D-AC31-859412D6BCB7}" type="sib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C3E5A1BF-FCEA-5B49-AD8F-E445599B419A}">
      <dgm:prSet phldrT="[Text]"/>
      <dgm:spPr/>
      <dgm:t>
        <a:bodyPr/>
        <a:lstStyle/>
        <a:p>
          <a:r>
            <a:rPr lang="en-US">
              <a:latin typeface="Arial" panose="020B0604020202020204" pitchFamily="34" charset="0"/>
              <a:cs typeface="Arial" panose="020B0604020202020204" pitchFamily="34" charset="0"/>
            </a:rPr>
            <a:t>Portal</a:t>
          </a:r>
        </a:p>
      </dgm:t>
    </dgm:pt>
    <dgm:pt modelId="{FD99EDAB-B126-404B-8DA4-C211F188E828}" type="par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C70DC46C-EC42-CA43-9356-07D02172FCD8}" type="sib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FE4F1555-4B0E-7F4F-8141-8F34A5D96981}">
      <dgm:prSet phldrT="[Text]"/>
      <dgm:spPr/>
      <dgm:t>
        <a:bodyPr/>
        <a:lstStyle/>
        <a:p>
          <a:r>
            <a:rPr lang="en-US">
              <a:latin typeface="Arial" panose="020B0604020202020204" pitchFamily="34" charset="0"/>
              <a:cs typeface="Arial" panose="020B0604020202020204" pitchFamily="34" charset="0"/>
            </a:rPr>
            <a:t>Users</a:t>
          </a:r>
        </a:p>
      </dgm:t>
    </dgm:pt>
    <dgm:pt modelId="{71476F32-A933-8344-9BF8-3998F7D375A9}" type="par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CA875098-0E57-2943-915F-3414342AF95B}" type="sib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14C54BF7-3B1C-654B-9DCC-5218251347E5}">
      <dgm:prSet phldrT="[Text]"/>
      <dgm:spPr/>
      <dgm:t>
        <a:bodyPr/>
        <a:lstStyle/>
        <a:p>
          <a:r>
            <a:rPr lang="en-US">
              <a:latin typeface="Arial" panose="020B0604020202020204" pitchFamily="34" charset="0"/>
              <a:cs typeface="Arial" panose="020B0604020202020204" pitchFamily="34" charset="0"/>
            </a:rPr>
            <a:t>Administration</a:t>
          </a:r>
        </a:p>
      </dgm:t>
    </dgm:pt>
    <dgm:pt modelId="{2588986F-0BE5-FE4B-87A5-A1952DDB2623}" type="par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FEAF0F0D-F4FE-8743-ACA0-137B189CB0AF}" type="sib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E18919AC-740A-BC40-85E2-6F75DA6F5138}">
      <dgm:prSet phldrT="[Text]"/>
      <dgm:spPr/>
      <dgm:t>
        <a:bodyPr/>
        <a:lstStyle/>
        <a:p>
          <a:r>
            <a:rPr lang="en-US">
              <a:latin typeface="Arial" panose="020B0604020202020204" pitchFamily="34" charset="0"/>
              <a:cs typeface="Arial" panose="020B0604020202020204" pitchFamily="34" charset="0"/>
            </a:rPr>
            <a:t>Test Delivery</a:t>
          </a:r>
        </a:p>
      </dgm:t>
    </dgm:pt>
    <dgm:pt modelId="{CE948AB1-14CD-8D46-99AD-7EF1045DAE3E}" type="par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A884EABC-C88F-034A-BBDF-7FD45AD42D3A}" type="sib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CC55ED17-3734-8E4E-821A-92EE960F35F2}">
      <dgm:prSet phldrT="[Text]"/>
      <dgm:spPr/>
      <dgm:t>
        <a:bodyPr/>
        <a:lstStyle/>
        <a:p>
          <a:r>
            <a:rPr lang="en-US" dirty="0">
              <a:latin typeface="Arial" panose="020B0604020202020204" pitchFamily="34" charset="0"/>
              <a:cs typeface="Arial" panose="020B0604020202020204" pitchFamily="34" charset="0"/>
            </a:rPr>
            <a:t>Kiosk</a:t>
          </a:r>
        </a:p>
      </dgm:t>
    </dgm:pt>
    <dgm:pt modelId="{1FE4720E-5C22-3449-A749-D37FE992D550}" type="par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264F0796-6B69-1C44-B465-406E9AEF2D50}" type="sib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A0ABA15D-BB07-6D48-BACE-811C69D1CCA0}">
      <dgm:prSet/>
      <dgm:spPr/>
      <dgm:t>
        <a:bodyPr/>
        <a:lstStyle/>
        <a:p>
          <a:r>
            <a:rPr lang="en-US">
              <a:latin typeface="Arial" panose="020B0604020202020204" pitchFamily="34" charset="0"/>
              <a:cs typeface="Arial" panose="020B0604020202020204" pitchFamily="34" charset="0"/>
            </a:rPr>
            <a:t>Site Setup</a:t>
          </a:r>
        </a:p>
      </dgm:t>
    </dgm:pt>
    <dgm:pt modelId="{F1909BD1-92DB-9643-B92C-AE8E5930535E}" type="par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CF500985-9FF6-8243-A8F0-4202B1690451}" type="sib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09B1038C-1834-2A4E-B30B-01AC232AF76E}">
      <dgm:prSet/>
      <dgm:spPr/>
      <dgm:t>
        <a:bodyPr/>
        <a:lstStyle/>
        <a:p>
          <a:r>
            <a:rPr lang="en-US">
              <a:latin typeface="Arial" panose="020B0604020202020204" pitchFamily="34" charset="0"/>
              <a:cs typeface="Arial" panose="020B0604020202020204" pitchFamily="34" charset="0"/>
            </a:rPr>
            <a:t>Students</a:t>
          </a:r>
        </a:p>
      </dgm:t>
    </dgm:pt>
    <dgm:pt modelId="{0A798706-A51F-E44F-80C9-47A7414F5A0E}" type="par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73554EBB-CA22-3F43-9ADA-55D977EB273E}" type="sib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ADAED72E-9692-E541-81AD-19EA877FE0D6}">
      <dgm:prSet/>
      <dgm:spPr/>
      <dgm:t>
        <a:bodyPr/>
        <a:lstStyle/>
        <a:p>
          <a:r>
            <a:rPr lang="en-US">
              <a:latin typeface="Arial" panose="020B0604020202020204" pitchFamily="34" charset="0"/>
              <a:cs typeface="Arial" panose="020B0604020202020204" pitchFamily="34" charset="0"/>
            </a:rPr>
            <a:t>Classes</a:t>
          </a:r>
        </a:p>
      </dgm:t>
    </dgm:pt>
    <dgm:pt modelId="{A80C768D-0417-F441-A466-90BEE97E5913}" type="parTrans" cxnId="{15F5DBA7-CE6B-0B48-9912-679F55367B60}">
      <dgm:prSet/>
      <dgm:spPr/>
      <dgm:t>
        <a:bodyPr/>
        <a:lstStyle/>
        <a:p>
          <a:endParaRPr lang="en-US">
            <a:latin typeface="Arial" panose="020B0604020202020204" pitchFamily="34" charset="0"/>
            <a:cs typeface="Arial" panose="020B0604020202020204" pitchFamily="34" charset="0"/>
          </a:endParaRPr>
        </a:p>
      </dgm:t>
    </dgm:pt>
    <dgm:pt modelId="{F1040E12-8A20-D740-A177-604A623A0AFE}" type="sibTrans" cxnId="{15F5DBA7-CE6B-0B48-9912-679F55367B60}">
      <dgm:prSet/>
      <dgm:spPr/>
      <dgm:t>
        <a:bodyPr/>
        <a:lstStyle/>
        <a:p>
          <a:endParaRPr lang="en-US">
            <a:latin typeface="Arial" panose="020B0604020202020204" pitchFamily="34" charset="0"/>
            <a:cs typeface="Arial" panose="020B0604020202020204" pitchFamily="34" charset="0"/>
          </a:endParaRPr>
        </a:p>
      </dgm:t>
    </dgm:pt>
    <dgm:pt modelId="{4219218A-EDE2-EF4D-91E3-3448C201E943}">
      <dgm:prSet/>
      <dgm:spPr/>
      <dgm:t>
        <a:bodyPr/>
        <a:lstStyle/>
        <a:p>
          <a:r>
            <a:rPr lang="en-US">
              <a:latin typeface="Arial" panose="020B0604020202020204" pitchFamily="34" charset="0"/>
              <a:cs typeface="Arial" panose="020B0604020202020204" pitchFamily="34" charset="0"/>
            </a:rPr>
            <a:t>Test Sessions</a:t>
          </a:r>
        </a:p>
      </dgm:t>
    </dgm:pt>
    <dgm:pt modelId="{ED74A5D7-7C33-2648-BBA9-D30A2D4EED32}" type="parTrans" cxnId="{DE4F689A-BE2F-0241-92C1-D8656AB0EE7D}">
      <dgm:prSet/>
      <dgm:spPr/>
      <dgm:t>
        <a:bodyPr/>
        <a:lstStyle/>
        <a:p>
          <a:endParaRPr lang="en-US">
            <a:latin typeface="Arial" panose="020B0604020202020204" pitchFamily="34" charset="0"/>
            <a:cs typeface="Arial" panose="020B0604020202020204" pitchFamily="34" charset="0"/>
          </a:endParaRPr>
        </a:p>
      </dgm:t>
    </dgm:pt>
    <dgm:pt modelId="{A0B9169A-D360-CA45-B91B-822BDED1430E}" type="sibTrans" cxnId="{DE4F689A-BE2F-0241-92C1-D8656AB0EE7D}">
      <dgm:prSet/>
      <dgm:spPr/>
      <dgm:t>
        <a:bodyPr/>
        <a:lstStyle/>
        <a:p>
          <a:endParaRPr lang="en-US">
            <a:latin typeface="Arial" panose="020B0604020202020204" pitchFamily="34" charset="0"/>
            <a:cs typeface="Arial" panose="020B0604020202020204" pitchFamily="34" charset="0"/>
          </a:endParaRPr>
        </a:p>
      </dgm:t>
    </dgm:pt>
    <dgm:pt modelId="{673BFD1C-4344-0B44-AC39-CB4B9EA45EFC}">
      <dgm:prSet/>
      <dgm:spPr/>
      <dgm:t>
        <a:bodyPr/>
        <a:lstStyle/>
        <a:p>
          <a:r>
            <a:rPr lang="en-US">
              <a:latin typeface="Arial" panose="020B0604020202020204" pitchFamily="34" charset="0"/>
              <a:cs typeface="Arial" panose="020B0604020202020204" pitchFamily="34" charset="0"/>
            </a:rPr>
            <a:t>Dashboard</a:t>
          </a:r>
        </a:p>
      </dgm:t>
    </dgm:pt>
    <dgm:pt modelId="{9B891554-1705-BC42-8E94-D00126794747}" type="parTrans" cxnId="{12EAEF25-D940-2F4F-BAE7-76E1962F1952}">
      <dgm:prSet/>
      <dgm:spPr/>
      <dgm:t>
        <a:bodyPr/>
        <a:lstStyle/>
        <a:p>
          <a:endParaRPr lang="en-US">
            <a:latin typeface="Arial" panose="020B0604020202020204" pitchFamily="34" charset="0"/>
            <a:cs typeface="Arial" panose="020B0604020202020204" pitchFamily="34" charset="0"/>
          </a:endParaRPr>
        </a:p>
      </dgm:t>
    </dgm:pt>
    <dgm:pt modelId="{ECF58C6D-EB66-DD4B-A73F-89CBFDCB630B}" type="sibTrans" cxnId="{12EAEF25-D940-2F4F-BAE7-76E1962F1952}">
      <dgm:prSet/>
      <dgm:spPr/>
      <dgm:t>
        <a:bodyPr/>
        <a:lstStyle/>
        <a:p>
          <a:endParaRPr lang="en-US">
            <a:latin typeface="Arial" panose="020B0604020202020204" pitchFamily="34" charset="0"/>
            <a:cs typeface="Arial" panose="020B0604020202020204" pitchFamily="34" charset="0"/>
          </a:endParaRPr>
        </a:p>
      </dgm:t>
    </dgm:pt>
    <dgm:pt modelId="{FD637391-1041-8D45-8F6F-0240C3A84DCF}">
      <dgm:prSet/>
      <dgm:spPr/>
      <dgm:t>
        <a:bodyPr/>
        <a:lstStyle/>
        <a:p>
          <a:r>
            <a:rPr lang="en-US" dirty="0">
              <a:latin typeface="Arial" panose="020B0604020202020204" pitchFamily="34" charset="0"/>
              <a:cs typeface="Arial" panose="020B0604020202020204" pitchFamily="34" charset="0"/>
            </a:rPr>
            <a:t>Browser  </a:t>
          </a:r>
        </a:p>
      </dgm:t>
    </dgm:pt>
    <dgm:pt modelId="{BA251004-ACF7-9245-BD1E-1313CEA7A1E8}" type="par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1CE6B9AA-AA73-1346-87EE-CDD68481799C}" type="sib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4">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1" presStyleCnt="4">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5">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5">
        <dgm:presLayoutVars>
          <dgm:chPref val="3"/>
        </dgm:presLayoutVars>
      </dgm:prSet>
      <dgm:spPr/>
    </dgm:pt>
    <dgm:pt modelId="{32F0BF8E-6114-224E-AD23-A5E942697E27}" type="pres">
      <dgm:prSet presAssocID="{09B1038C-1834-2A4E-B30B-01AC232AF76E}" presName="horzFour" presStyleCnt="0"/>
      <dgm:spPr/>
    </dgm:pt>
    <dgm:pt modelId="{CE183B0E-A98A-7846-960C-9D1DBCCC5D7A}" type="pres">
      <dgm:prSet presAssocID="{73554EBB-CA22-3F43-9ADA-55D977EB273E}" presName="sibSpaceFour" presStyleCnt="0"/>
      <dgm:spPr/>
    </dgm:pt>
    <dgm:pt modelId="{0B611FE8-267E-D144-A3C9-28D3CC2453BA}" type="pres">
      <dgm:prSet presAssocID="{ADAED72E-9692-E541-81AD-19EA877FE0D6}" presName="vertFour" presStyleCnt="0">
        <dgm:presLayoutVars>
          <dgm:chPref val="3"/>
        </dgm:presLayoutVars>
      </dgm:prSet>
      <dgm:spPr/>
    </dgm:pt>
    <dgm:pt modelId="{659EC52E-147A-B64D-B9B2-3A752CDD4737}" type="pres">
      <dgm:prSet presAssocID="{ADAED72E-9692-E541-81AD-19EA877FE0D6}" presName="txFour" presStyleLbl="node4" presStyleIdx="2" presStyleCnt="5">
        <dgm:presLayoutVars>
          <dgm:chPref val="3"/>
        </dgm:presLayoutVars>
      </dgm:prSet>
      <dgm:spPr/>
    </dgm:pt>
    <dgm:pt modelId="{3400DB80-E9DD-D64E-9EFE-00E7F81554E7}" type="pres">
      <dgm:prSet presAssocID="{ADAED72E-9692-E541-81AD-19EA877FE0D6}" presName="horzFour" presStyleCnt="0"/>
      <dgm:spPr/>
    </dgm:pt>
    <dgm:pt modelId="{24144D3C-7051-5045-9FE5-A9EF6656A52E}" type="pres">
      <dgm:prSet presAssocID="{F1040E12-8A20-D740-A177-604A623A0AFE}" presName="sibSpaceFour" presStyleCnt="0"/>
      <dgm:spPr/>
    </dgm:pt>
    <dgm:pt modelId="{6BBCE90B-2733-4347-B066-32C2D0F68A65}" type="pres">
      <dgm:prSet presAssocID="{4219218A-EDE2-EF4D-91E3-3448C201E943}" presName="vertFour" presStyleCnt="0">
        <dgm:presLayoutVars>
          <dgm:chPref val="3"/>
        </dgm:presLayoutVars>
      </dgm:prSet>
      <dgm:spPr/>
    </dgm:pt>
    <dgm:pt modelId="{F2D545DB-CB7E-1549-A05F-1DCCCD5403C6}" type="pres">
      <dgm:prSet presAssocID="{4219218A-EDE2-EF4D-91E3-3448C201E943}" presName="txFour" presStyleLbl="node4" presStyleIdx="3" presStyleCnt="5">
        <dgm:presLayoutVars>
          <dgm:chPref val="3"/>
        </dgm:presLayoutVars>
      </dgm:prSet>
      <dgm:spPr/>
    </dgm:pt>
    <dgm:pt modelId="{4D11ECF8-3895-214F-9444-DDEE71DFFD7D}" type="pres">
      <dgm:prSet presAssocID="{4219218A-EDE2-EF4D-91E3-3448C201E943}" presName="horzFour" presStyleCnt="0"/>
      <dgm:spPr/>
    </dgm:pt>
    <dgm:pt modelId="{B6A42190-B684-844F-A796-D94BCA117A94}" type="pres">
      <dgm:prSet presAssocID="{A0B9169A-D360-CA45-B91B-822BDED1430E}" presName="sibSpaceFour" presStyleCnt="0"/>
      <dgm:spPr/>
    </dgm:pt>
    <dgm:pt modelId="{9E02BF30-D50D-E349-A94E-7F0B9CFB5630}" type="pres">
      <dgm:prSet presAssocID="{673BFD1C-4344-0B44-AC39-CB4B9EA45EFC}" presName="vertFour" presStyleCnt="0">
        <dgm:presLayoutVars>
          <dgm:chPref val="3"/>
        </dgm:presLayoutVars>
      </dgm:prSet>
      <dgm:spPr/>
    </dgm:pt>
    <dgm:pt modelId="{4D71F523-6103-2A43-8EA4-FE465AC0BDA3}" type="pres">
      <dgm:prSet presAssocID="{673BFD1C-4344-0B44-AC39-CB4B9EA45EFC}" presName="txFour" presStyleLbl="node4" presStyleIdx="4" presStyleCnt="5">
        <dgm:presLayoutVars>
          <dgm:chPref val="3"/>
        </dgm:presLayoutVars>
      </dgm:prSet>
      <dgm:spPr/>
    </dgm:pt>
    <dgm:pt modelId="{E45C6959-0BB4-8549-8A85-C769B0C2A553}" type="pres">
      <dgm:prSet presAssocID="{673BFD1C-4344-0B44-AC39-CB4B9EA45EF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2" presStyleCnt="4">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3" presStyleCnt="4">
        <dgm:presLayoutVars>
          <dgm:chPref val="3"/>
        </dgm:presLayoutVars>
      </dgm:prSet>
      <dgm:spPr/>
    </dgm:pt>
    <dgm:pt modelId="{1C87BF36-A465-0043-BCDB-2E7DE2E7F9B5}" type="pres">
      <dgm:prSet presAssocID="{FD637391-1041-8D45-8F6F-0240C3A84DCF}" presName="horzThree" presStyleCnt="0"/>
      <dgm:spPr/>
    </dgm:pt>
  </dgm:ptLst>
  <dgm:cxnLst>
    <dgm:cxn modelId="{204CEB01-D444-234D-8863-DBDF5F161C67}" type="presOf" srcId="{ADAED72E-9692-E541-81AD-19EA877FE0D6}" destId="{659EC52E-147A-B64D-B9B2-3A752CDD4737}" srcOrd="0" destOrd="0" presId="urn:microsoft.com/office/officeart/2005/8/layout/hierarchy4"/>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12EAEF25-D940-2F4F-BAE7-76E1962F1952}" srcId="{14C54BF7-3B1C-654B-9DCC-5218251347E5}" destId="{673BFD1C-4344-0B44-AC39-CB4B9EA45EFC}" srcOrd="4" destOrd="0" parTransId="{9B891554-1705-BC42-8E94-D00126794747}" sibTransId="{ECF58C6D-EB66-DD4B-A73F-89CBFDCB630B}"/>
    <dgm:cxn modelId="{7A995C26-6C46-1E43-BBF2-FCD50B1985FC}" type="presOf" srcId="{4219218A-EDE2-EF4D-91E3-3448C201E943}" destId="{F2D545DB-CB7E-1549-A05F-1DCCCD5403C6}"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10BEF930-8CAF-5249-B35A-FDF6AA617FF8}" type="presOf" srcId="{673BFD1C-4344-0B44-AC39-CB4B9EA45EFC}" destId="{4D71F523-6103-2A43-8EA4-FE465AC0BDA3}"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1"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E4F689A-BE2F-0241-92C1-D8656AB0EE7D}" srcId="{14C54BF7-3B1C-654B-9DCC-5218251347E5}" destId="{4219218A-EDE2-EF4D-91E3-3448C201E943}" srcOrd="3" destOrd="0" parTransId="{ED74A5D7-7C33-2648-BBA9-D30A2D4EED32}" sibTransId="{A0B9169A-D360-CA45-B91B-822BDED1430E}"/>
    <dgm:cxn modelId="{F5254FA4-1B1B-3C4A-9F53-62BD592A4CCA}" type="presOf" srcId="{CC55ED17-3734-8E4E-821A-92EE960F35F2}" destId="{3F995454-488B-1845-BFD7-B655339D38F5}" srcOrd="0" destOrd="0" presId="urn:microsoft.com/office/officeart/2005/8/layout/hierarchy4"/>
    <dgm:cxn modelId="{15F5DBA7-CE6B-0B48-9912-679F55367B60}" srcId="{14C54BF7-3B1C-654B-9DCC-5218251347E5}" destId="{ADAED72E-9692-E541-81AD-19EA877FE0D6}" srcOrd="2" destOrd="0" parTransId="{A80C768D-0417-F441-A466-90BEE97E5913}" sibTransId="{F1040E12-8A20-D740-A177-604A623A0AFE}"/>
    <dgm:cxn modelId="{42FBD3C3-1C22-164A-B452-3D3722079846}" srcId="{E18919AC-740A-BC40-85E2-6F75DA6F5138}" destId="{FD637391-1041-8D45-8F6F-0240C3A84DCF}" srcOrd="1" destOrd="0" parTransId="{BA251004-ACF7-9245-BD1E-1313CEA7A1E8}" sibTransId="{1CE6B9AA-AA73-1346-87EE-CDD68481799C}"/>
    <dgm:cxn modelId="{7411F3CF-B509-704B-8327-36DCCF370A33}" type="presOf" srcId="{A0ABA15D-BB07-6D48-BACE-811C69D1CCA0}" destId="{FA627397-63BA-9C4E-BCE7-66946FCA3FB8}"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4AF922D2-18A1-084C-9A21-B08AB7060F75}" type="presParOf" srcId="{AB718C72-001C-4D4B-BAC5-66C0031C6698}" destId="{501DE4B5-F7B4-D749-826F-4CA10918213A}" srcOrd="2"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310E7710-105C-014B-8D2C-B52703A4BF91}" type="presParOf" srcId="{B3D18890-4FEA-9C42-ACCA-FDDF09B21C3A}" destId="{CE183B0E-A98A-7846-960C-9D1DBCCC5D7A}" srcOrd="3" destOrd="0" presId="urn:microsoft.com/office/officeart/2005/8/layout/hierarchy4"/>
    <dgm:cxn modelId="{5A6A3969-FDB9-734A-8548-1548D0F3B930}" type="presParOf" srcId="{B3D18890-4FEA-9C42-ACCA-FDDF09B21C3A}" destId="{0B611FE8-267E-D144-A3C9-28D3CC2453BA}" srcOrd="4" destOrd="0" presId="urn:microsoft.com/office/officeart/2005/8/layout/hierarchy4"/>
    <dgm:cxn modelId="{1629BD36-F01F-5249-B3BE-6392F3B849C7}" type="presParOf" srcId="{0B611FE8-267E-D144-A3C9-28D3CC2453BA}" destId="{659EC52E-147A-B64D-B9B2-3A752CDD4737}" srcOrd="0" destOrd="0" presId="urn:microsoft.com/office/officeart/2005/8/layout/hierarchy4"/>
    <dgm:cxn modelId="{4D8FEFDF-4166-E346-B384-F3DDA3F91E14}" type="presParOf" srcId="{0B611FE8-267E-D144-A3C9-28D3CC2453BA}" destId="{3400DB80-E9DD-D64E-9EFE-00E7F81554E7}" srcOrd="1" destOrd="0" presId="urn:microsoft.com/office/officeart/2005/8/layout/hierarchy4"/>
    <dgm:cxn modelId="{72773198-B6EE-474C-9E3C-54AC8B17C07A}" type="presParOf" srcId="{B3D18890-4FEA-9C42-ACCA-FDDF09B21C3A}" destId="{24144D3C-7051-5045-9FE5-A9EF6656A52E}" srcOrd="5" destOrd="0" presId="urn:microsoft.com/office/officeart/2005/8/layout/hierarchy4"/>
    <dgm:cxn modelId="{4CB8189A-E211-254B-ABC3-7B46E0E8B14B}" type="presParOf" srcId="{B3D18890-4FEA-9C42-ACCA-FDDF09B21C3A}" destId="{6BBCE90B-2733-4347-B066-32C2D0F68A65}" srcOrd="6" destOrd="0" presId="urn:microsoft.com/office/officeart/2005/8/layout/hierarchy4"/>
    <dgm:cxn modelId="{A86BE29A-5514-C94D-9B62-F41592B76485}" type="presParOf" srcId="{6BBCE90B-2733-4347-B066-32C2D0F68A65}" destId="{F2D545DB-CB7E-1549-A05F-1DCCCD5403C6}" srcOrd="0" destOrd="0" presId="urn:microsoft.com/office/officeart/2005/8/layout/hierarchy4"/>
    <dgm:cxn modelId="{568F4CFF-1E2C-8A43-8797-3C6C0D7374DE}" type="presParOf" srcId="{6BBCE90B-2733-4347-B066-32C2D0F68A65}" destId="{4D11ECF8-3895-214F-9444-DDEE71DFFD7D}" srcOrd="1" destOrd="0" presId="urn:microsoft.com/office/officeart/2005/8/layout/hierarchy4"/>
    <dgm:cxn modelId="{64B6CBDB-3A63-5745-A4EC-778C8E3EDB56}" type="presParOf" srcId="{B3D18890-4FEA-9C42-ACCA-FDDF09B21C3A}" destId="{B6A42190-B684-844F-A796-D94BCA117A94}" srcOrd="7" destOrd="0" presId="urn:microsoft.com/office/officeart/2005/8/layout/hierarchy4"/>
    <dgm:cxn modelId="{814CC61C-6EEC-9949-8C48-26A977E36C37}" type="presParOf" srcId="{B3D18890-4FEA-9C42-ACCA-FDDF09B21C3A}" destId="{9E02BF30-D50D-E349-A94E-7F0B9CFB5630}" srcOrd="8" destOrd="0" presId="urn:microsoft.com/office/officeart/2005/8/layout/hierarchy4"/>
    <dgm:cxn modelId="{C45BA6C7-E070-8B43-81B4-321F88E5A830}" type="presParOf" srcId="{9E02BF30-D50D-E349-A94E-7F0B9CFB5630}" destId="{4D71F523-6103-2A43-8EA4-FE465AC0BDA3}" srcOrd="0" destOrd="0" presId="urn:microsoft.com/office/officeart/2005/8/layout/hierarchy4"/>
    <dgm:cxn modelId="{F8749D10-541B-344D-80D6-A301F52B5BD9}" type="presParOf" srcId="{9E02BF30-D50D-E349-A94E-7F0B9CFB5630}" destId="{E45C6959-0BB4-8549-8A85-C769B0C2A553}"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400">
              <a:latin typeface="Gill Sans MT" panose="020B0502020104020203" pitchFamily="34" charset="77"/>
              <a:ea typeface="+mn-ea"/>
              <a:cs typeface="+mn-cs"/>
            </a:rPr>
            <a:t>Students</a:t>
          </a:r>
        </a:p>
      </dgm:t>
    </dgm:pt>
    <dgm:pt modelId="{1CD16519-5FBC-204D-8D41-DE992A9E2E81}" type="parTrans" cxnId="{A4034DB6-488D-D448-8448-9EE0992F247B}">
      <dgm:prSet/>
      <dgm:spPr/>
      <dgm:t>
        <a:bodyPr/>
        <a:lstStyle/>
        <a:p>
          <a:endParaRPr lang="en-US">
            <a:latin typeface="+mn-lt"/>
          </a:endParaRPr>
        </a:p>
      </dgm:t>
    </dgm:pt>
    <dgm:pt modelId="{663CC48C-5278-E844-8729-6B91ACB9DD1E}" type="sibTrans" cxnId="{A4034DB6-488D-D448-8448-9EE0992F247B}">
      <dgm:prSet/>
      <dgm:spPr>
        <a:xfrm rot="21600000">
          <a:off x="4286556" y="2640373"/>
          <a:ext cx="433104" cy="401032"/>
        </a:xfrm>
      </dgm:spPr>
      <dgm:t>
        <a:bodyPr/>
        <a:lstStyle/>
        <a:p>
          <a:endParaRPr lang="en-US">
            <a:solidFill>
              <a:sysClr val="window" lastClr="FFFFFF"/>
            </a:solidFill>
            <a:latin typeface="+mn-lt"/>
            <a:ea typeface="+mn-ea"/>
            <a:cs typeface="+mn-cs"/>
          </a:endParaRPr>
        </a:p>
      </dgm:t>
    </dgm:pt>
    <dgm:pt modelId="{4A09C986-82C3-684C-8FDC-AD77B705B3B1}">
      <dgm:prSet phldrT="[Text]" custT="1"/>
      <dgm:spPr>
        <a:xfrm>
          <a:off x="4770038" y="2043253"/>
          <a:ext cx="1668980" cy="1668980"/>
        </a:xfrm>
      </dgm:spPr>
      <dgm:t>
        <a:bodyPr/>
        <a:lstStyle/>
        <a:p>
          <a:r>
            <a:rPr lang="en-US" sz="2400">
              <a:latin typeface="Gill Sans MT" panose="020B0502020104020203" pitchFamily="34" charset="77"/>
              <a:ea typeface="+mn-ea"/>
              <a:cs typeface="+mn-cs"/>
            </a:rPr>
            <a:t>Classes</a:t>
          </a:r>
        </a:p>
      </dgm:t>
    </dgm:pt>
    <dgm:pt modelId="{4086967C-EB52-2642-89A0-EF4490629B71}" type="parTrans" cxnId="{CC2CF32F-5ED0-1443-9EBB-57537CA2E00E}">
      <dgm:prSet/>
      <dgm:spPr/>
      <dgm:t>
        <a:bodyPr/>
        <a:lstStyle/>
        <a:p>
          <a:endParaRPr lang="en-US">
            <a:latin typeface="+mn-lt"/>
          </a:endParaRPr>
        </a:p>
      </dgm:t>
    </dgm:pt>
    <dgm:pt modelId="{2F7DD6D6-F0FF-AD4C-8B99-0C83BAA423D3}" type="sibTrans" cxnId="{CC2CF32F-5ED0-1443-9EBB-57537CA2E00E}">
      <dgm:prSet/>
      <dgm:spPr>
        <a:xfrm rot="21553764">
          <a:off x="6582336" y="2642496"/>
          <a:ext cx="498230" cy="401032"/>
        </a:xfrm>
      </dgm:spPr>
      <dgm:t>
        <a:bodyPr/>
        <a:lstStyle/>
        <a:p>
          <a:endParaRPr lang="en-US">
            <a:solidFill>
              <a:sysClr val="window" lastClr="FFFFFF"/>
            </a:solidFill>
            <a:latin typeface="+mn-lt"/>
            <a:ea typeface="+mn-ea"/>
            <a:cs typeface="+mn-cs"/>
          </a:endParaRPr>
        </a:p>
      </dgm:t>
    </dgm:pt>
    <dgm:pt modelId="{F33C180A-B7B4-E34F-9883-A4CC5D00A244}">
      <dgm:prSet phldrT="[Text]" custT="1"/>
      <dgm:spPr>
        <a:xfrm>
          <a:off x="244652" y="2047263"/>
          <a:ext cx="1668980" cy="1668980"/>
        </a:xfrm>
      </dgm:spPr>
      <dgm:t>
        <a:bodyPr/>
        <a:lstStyle/>
        <a:p>
          <a:r>
            <a:rPr lang="en-US" sz="2400">
              <a:latin typeface="Gill Sans MT" panose="020B0502020104020203" pitchFamily="34" charset="77"/>
              <a:ea typeface="+mn-ea"/>
              <a:cs typeface="+mn-cs"/>
            </a:rPr>
            <a:t>Site Readiness</a:t>
          </a:r>
        </a:p>
      </dgm:t>
    </dgm:pt>
    <dgm:pt modelId="{0944C00E-4A36-2E45-B767-0F0B877FFC7D}" type="parTrans" cxnId="{1758CA9B-CEF8-A44F-B37A-87090768E404}">
      <dgm:prSet/>
      <dgm:spPr/>
      <dgm:t>
        <a:bodyPr/>
        <a:lstStyle/>
        <a:p>
          <a:endParaRPr lang="en-US">
            <a:latin typeface="+mn-lt"/>
          </a:endParaRPr>
        </a:p>
      </dgm:t>
    </dgm:pt>
    <dgm:pt modelId="{15728313-82AA-1A45-9268-9F94D89A6EEA}" type="sibTrans" cxnId="{1758CA9B-CEF8-A44F-B37A-87090768E404}">
      <dgm:prSet/>
      <dgm:spPr>
        <a:xfrm rot="21600000">
          <a:off x="2022623" y="2641196"/>
          <a:ext cx="400736" cy="401032"/>
        </a:xfrm>
      </dgm:spPr>
      <dgm:t>
        <a:bodyPr/>
        <a:lstStyle/>
        <a:p>
          <a:endParaRPr lang="en-US">
            <a:solidFill>
              <a:sysClr val="window" lastClr="FFFFFF"/>
            </a:solidFill>
            <a:latin typeface="+mn-lt"/>
            <a:ea typeface="+mn-ea"/>
            <a:cs typeface="+mn-cs"/>
          </a:endParaRPr>
        </a:p>
      </dgm:t>
    </dgm:pt>
    <dgm:pt modelId="{E538B39E-EBD9-FC42-AC61-B8BA751122F8}">
      <dgm:prSet phldrT="[Text]" custT="1"/>
      <dgm:spPr>
        <a:xfrm>
          <a:off x="7182918" y="2031019"/>
          <a:ext cx="1668980" cy="1668980"/>
        </a:xfrm>
      </dgm:spPr>
      <dgm:t>
        <a:bodyPr/>
        <a:lstStyle/>
        <a:p>
          <a:r>
            <a:rPr lang="en-US" sz="2400">
              <a:latin typeface="Gill Sans MT" panose="020B0502020104020203" pitchFamily="34" charset="77"/>
              <a:ea typeface="+mn-ea"/>
              <a:cs typeface="+mn-cs"/>
            </a:rPr>
            <a:t>Test Sessions</a:t>
          </a:r>
        </a:p>
      </dgm:t>
    </dgm:pt>
    <dgm:pt modelId="{F0C913B0-B2B5-CF47-8EBA-CB23C2184A15}" type="sibTrans" cxnId="{5123145F-165D-E34C-9A28-6954C2FF4653}">
      <dgm:prSet/>
      <dgm:spPr/>
      <dgm:t>
        <a:bodyPr/>
        <a:lstStyle/>
        <a:p>
          <a:endParaRPr lang="en-US">
            <a:latin typeface="+mn-lt"/>
          </a:endParaRPr>
        </a:p>
      </dgm:t>
    </dgm:pt>
    <dgm:pt modelId="{8254BF13-B5E1-E640-9F16-549A224A9B61}" type="parTrans" cxnId="{5123145F-165D-E34C-9A28-6954C2FF4653}">
      <dgm:prSet/>
      <dgm:spPr/>
      <dgm:t>
        <a:bodyPr/>
        <a:lstStyle/>
        <a:p>
          <a:endParaRPr lang="en-US">
            <a:latin typeface="+mn-lt"/>
          </a:endParaRPr>
        </a:p>
      </dgm:t>
    </dgm:pt>
    <dgm:pt modelId="{30E94B75-2B67-4040-8B53-FE45EAD47689}">
      <dgm:prSet custT="1"/>
      <dgm:spPr/>
      <dgm:t>
        <a:bodyPr/>
        <a:lstStyle/>
        <a:p>
          <a:r>
            <a:rPr lang="en-US" sz="2400">
              <a:latin typeface="Gill Sans MT" panose="020B0502020104020203" pitchFamily="34" charset="77"/>
            </a:rPr>
            <a:t>Dashboard</a:t>
          </a:r>
        </a:p>
      </dgm:t>
    </dgm:pt>
    <dgm:pt modelId="{7785D2BB-78F5-364B-B035-253ED6904F55}" type="parTrans" cxnId="{10E09F4B-5A17-764A-9683-B33B9ECBC031}">
      <dgm:prSet/>
      <dgm:spPr/>
      <dgm:t>
        <a:bodyPr/>
        <a:lstStyle/>
        <a:p>
          <a:endParaRPr lang="en-US"/>
        </a:p>
      </dgm:t>
    </dgm:pt>
    <dgm:pt modelId="{5936B4A2-93D1-384C-88ED-ECC5FCD35E11}" type="sibTrans" cxnId="{10E09F4B-5A17-764A-9683-B33B9ECBC031}">
      <dgm:prSet/>
      <dgm:spPr/>
      <dgm:t>
        <a:bodyPr/>
        <a:lstStyle/>
        <a:p>
          <a:endParaRPr lang="en-US"/>
        </a:p>
      </dgm:t>
    </dgm:pt>
    <dgm:pt modelId="{AB62DA11-C06C-7040-863A-C30D925381C3}">
      <dgm:prSet custT="1"/>
      <dgm:spPr/>
      <dgm:t>
        <a:bodyPr/>
        <a:lstStyle/>
        <a:p>
          <a:r>
            <a:rPr lang="en-US" sz="2400" dirty="0">
              <a:latin typeface="Gill Sans MT" panose="020B0502020104020203" pitchFamily="34" charset="77"/>
            </a:rPr>
            <a:t>Home</a:t>
          </a:r>
        </a:p>
      </dgm:t>
    </dgm:pt>
    <dgm:pt modelId="{CCD35445-8212-1942-AAE1-588686A69E32}" type="parTrans" cxnId="{8B5416C1-E840-814A-9FD8-4DA1C0362D72}">
      <dgm:prSet/>
      <dgm:spPr/>
      <dgm:t>
        <a:bodyPr/>
        <a:lstStyle/>
        <a:p>
          <a:endParaRPr lang="en-US"/>
        </a:p>
      </dgm:t>
    </dgm:pt>
    <dgm:pt modelId="{17FBCEF8-0EB9-5440-ADA6-5EC492E579C3}" type="sibTrans" cxnId="{8B5416C1-E840-814A-9FD8-4DA1C0362D72}">
      <dgm:prSet/>
      <dgm:spPr/>
      <dgm:t>
        <a:bodyPr/>
        <a:lstStyle/>
        <a:p>
          <a:endParaRPr lang="en-US"/>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0859"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158763-D87D-40B3-998A-2D211A065DB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2032511-67BD-406F-B8A5-E3157EAF4FAA}">
      <dgm:prSet/>
      <dgm:spPr/>
      <dgm:t>
        <a:bodyPr/>
        <a:lstStyle/>
        <a:p>
          <a:pPr>
            <a:defRPr b="1"/>
          </a:pPr>
          <a:r>
            <a:rPr lang="en-US" dirty="0"/>
            <a:t>A page specifically dedicated to  BIE Science Summative Assessment</a:t>
          </a:r>
        </a:p>
      </dgm:t>
    </dgm:pt>
    <dgm:pt modelId="{398F9608-BE8A-4BB7-925D-80BABD477684}" type="parTrans" cxnId="{2030A9A4-8573-4F6C-8F82-850A494FF74E}">
      <dgm:prSet/>
      <dgm:spPr/>
      <dgm:t>
        <a:bodyPr/>
        <a:lstStyle/>
        <a:p>
          <a:endParaRPr lang="en-US"/>
        </a:p>
      </dgm:t>
    </dgm:pt>
    <dgm:pt modelId="{C074EAA7-C7E9-45DE-8E21-6F3D0DC8E772}" type="sibTrans" cxnId="{2030A9A4-8573-4F6C-8F82-850A494FF74E}">
      <dgm:prSet/>
      <dgm:spPr/>
      <dgm:t>
        <a:bodyPr/>
        <a:lstStyle/>
        <a:p>
          <a:endParaRPr lang="en-US"/>
        </a:p>
      </dgm:t>
    </dgm:pt>
    <dgm:pt modelId="{11687E63-2142-41F6-85E9-7807D3D7F13C}">
      <dgm:prSet/>
      <dgm:spPr/>
      <dgm:t>
        <a:bodyPr/>
        <a:lstStyle/>
        <a:p>
          <a:r>
            <a:rPr lang="en-US" b="1" dirty="0">
              <a:hlinkClick xmlns:r="http://schemas.openxmlformats.org/officeDocument/2006/relationships" r:id="rId1"/>
            </a:rPr>
            <a:t>https://bie.onlinehelp.cognia.org/science/</a:t>
          </a:r>
          <a:endParaRPr lang="en-US" b="1" dirty="0"/>
        </a:p>
      </dgm:t>
    </dgm:pt>
    <dgm:pt modelId="{F836F1A9-AECE-4F4A-AB2F-B5DE9BBAB62E}" type="parTrans" cxnId="{86D9BD6F-DEA4-4412-9AF0-84C375F54E80}">
      <dgm:prSet/>
      <dgm:spPr/>
      <dgm:t>
        <a:bodyPr/>
        <a:lstStyle/>
        <a:p>
          <a:endParaRPr lang="en-US"/>
        </a:p>
      </dgm:t>
    </dgm:pt>
    <dgm:pt modelId="{394ACB09-1052-475A-9EF6-E7DBCEA9834A}" type="sibTrans" cxnId="{86D9BD6F-DEA4-4412-9AF0-84C375F54E80}">
      <dgm:prSet/>
      <dgm:spPr/>
      <dgm:t>
        <a:bodyPr/>
        <a:lstStyle/>
        <a:p>
          <a:endParaRPr lang="en-US"/>
        </a:p>
      </dgm:t>
    </dgm:pt>
    <dgm:pt modelId="{2AB8169D-A4A8-4300-BA9D-BF0B8B8BBC8B}">
      <dgm:prSet/>
      <dgm:spPr/>
      <dgm:t>
        <a:bodyPr/>
        <a:lstStyle/>
        <a:p>
          <a:pPr>
            <a:defRPr b="1"/>
          </a:pPr>
          <a:r>
            <a:rPr lang="en-US" dirty="0"/>
            <a:t>Key Dates</a:t>
          </a:r>
        </a:p>
      </dgm:t>
    </dgm:pt>
    <dgm:pt modelId="{A875A193-82EA-4723-B40C-C51E29F7C980}" type="parTrans" cxnId="{8B77ACB8-3C08-43FE-A541-8E9DDF03772E}">
      <dgm:prSet/>
      <dgm:spPr/>
      <dgm:t>
        <a:bodyPr/>
        <a:lstStyle/>
        <a:p>
          <a:endParaRPr lang="en-US"/>
        </a:p>
      </dgm:t>
    </dgm:pt>
    <dgm:pt modelId="{251D9E98-23EC-47ED-9CB8-DB6CD1546C6C}" type="sibTrans" cxnId="{8B77ACB8-3C08-43FE-A541-8E9DDF03772E}">
      <dgm:prSet/>
      <dgm:spPr/>
      <dgm:t>
        <a:bodyPr/>
        <a:lstStyle/>
        <a:p>
          <a:endParaRPr lang="en-US"/>
        </a:p>
      </dgm:t>
    </dgm:pt>
    <dgm:pt modelId="{2BEACC10-FE28-4808-B075-68005DB0A66C}">
      <dgm:prSet/>
      <dgm:spPr/>
      <dgm:t>
        <a:bodyPr/>
        <a:lstStyle/>
        <a:p>
          <a:pPr algn="ctr">
            <a:defRPr b="1"/>
          </a:pPr>
          <a:r>
            <a:rPr lang="en-US" dirty="0"/>
            <a:t>Testing Accommodations</a:t>
          </a:r>
        </a:p>
      </dgm:t>
    </dgm:pt>
    <dgm:pt modelId="{BB02F59E-468D-4A5B-ADC3-AD1D4961C7E0}" type="parTrans" cxnId="{B3CC7B20-6B4D-49FC-92C6-FB4E237014AC}">
      <dgm:prSet/>
      <dgm:spPr/>
      <dgm:t>
        <a:bodyPr/>
        <a:lstStyle/>
        <a:p>
          <a:endParaRPr lang="en-US"/>
        </a:p>
      </dgm:t>
    </dgm:pt>
    <dgm:pt modelId="{382B7500-ABC9-4DAB-AC8C-A371C05D8BEA}" type="sibTrans" cxnId="{B3CC7B20-6B4D-49FC-92C6-FB4E237014AC}">
      <dgm:prSet/>
      <dgm:spPr/>
      <dgm:t>
        <a:bodyPr/>
        <a:lstStyle/>
        <a:p>
          <a:endParaRPr lang="en-US"/>
        </a:p>
      </dgm:t>
    </dgm:pt>
    <dgm:pt modelId="{D183EC8F-1DAC-468E-BA38-EA37E834E6AE}">
      <dgm:prSet/>
      <dgm:spPr/>
      <dgm:t>
        <a:bodyPr/>
        <a:lstStyle/>
        <a:p>
          <a:pPr>
            <a:defRPr b="1"/>
          </a:pPr>
          <a:r>
            <a:rPr lang="en-US" dirty="0"/>
            <a:t>Online System Tutorials</a:t>
          </a:r>
        </a:p>
      </dgm:t>
    </dgm:pt>
    <dgm:pt modelId="{BA77D99C-E384-493F-9837-DCED68DC1DF6}" type="parTrans" cxnId="{FD21C20F-BBEE-4B4F-937D-643CB46C5A9E}">
      <dgm:prSet/>
      <dgm:spPr/>
      <dgm:t>
        <a:bodyPr/>
        <a:lstStyle/>
        <a:p>
          <a:endParaRPr lang="en-US"/>
        </a:p>
      </dgm:t>
    </dgm:pt>
    <dgm:pt modelId="{C4C6B59A-8A49-4595-8093-FCF836FA325F}" type="sibTrans" cxnId="{FD21C20F-BBEE-4B4F-937D-643CB46C5A9E}">
      <dgm:prSet/>
      <dgm:spPr/>
      <dgm:t>
        <a:bodyPr/>
        <a:lstStyle/>
        <a:p>
          <a:endParaRPr lang="en-US"/>
        </a:p>
      </dgm:t>
    </dgm:pt>
    <dgm:pt modelId="{B82BCBD0-B05C-4940-93F8-C9E2E836D8A7}">
      <dgm:prSet/>
      <dgm:spPr/>
      <dgm:t>
        <a:bodyPr/>
        <a:lstStyle/>
        <a:p>
          <a:pPr>
            <a:defRPr b="1"/>
          </a:pPr>
          <a:r>
            <a:rPr lang="en-US" dirty="0"/>
            <a:t>Practice Tests</a:t>
          </a:r>
        </a:p>
      </dgm:t>
    </dgm:pt>
    <dgm:pt modelId="{1BEF86BB-3284-41B4-B65C-0E58E4D7F0A7}" type="parTrans" cxnId="{1F5B76E3-019B-421D-827F-608A342A84DC}">
      <dgm:prSet/>
      <dgm:spPr/>
      <dgm:t>
        <a:bodyPr/>
        <a:lstStyle/>
        <a:p>
          <a:endParaRPr lang="en-US"/>
        </a:p>
      </dgm:t>
    </dgm:pt>
    <dgm:pt modelId="{31634643-7C7F-4172-9139-5D3A17BAACB5}" type="sibTrans" cxnId="{1F5B76E3-019B-421D-827F-608A342A84DC}">
      <dgm:prSet/>
      <dgm:spPr/>
      <dgm:t>
        <a:bodyPr/>
        <a:lstStyle/>
        <a:p>
          <a:endParaRPr lang="en-US"/>
        </a:p>
      </dgm:t>
    </dgm:pt>
    <dgm:pt modelId="{6BF529D6-F758-4BCD-A1CD-7FEDD430D386}">
      <dgm:prSet/>
      <dgm:spPr/>
      <dgm:t>
        <a:bodyPr/>
        <a:lstStyle/>
        <a:p>
          <a:r>
            <a:rPr lang="en-US" dirty="0"/>
            <a:t>Paper (PBT)</a:t>
          </a:r>
        </a:p>
      </dgm:t>
    </dgm:pt>
    <dgm:pt modelId="{B9E7C8F6-D5BA-47C6-B263-5E7F7FD12AD1}" type="parTrans" cxnId="{F6AD5FCE-4326-4BF6-81F1-CD51494CE0FF}">
      <dgm:prSet/>
      <dgm:spPr/>
      <dgm:t>
        <a:bodyPr/>
        <a:lstStyle/>
        <a:p>
          <a:endParaRPr lang="en-US"/>
        </a:p>
      </dgm:t>
    </dgm:pt>
    <dgm:pt modelId="{FF34683F-9A89-4C65-B4E5-6B81F748EAC3}" type="sibTrans" cxnId="{F6AD5FCE-4326-4BF6-81F1-CD51494CE0FF}">
      <dgm:prSet/>
      <dgm:spPr/>
      <dgm:t>
        <a:bodyPr/>
        <a:lstStyle/>
        <a:p>
          <a:endParaRPr lang="en-US"/>
        </a:p>
      </dgm:t>
    </dgm:pt>
    <dgm:pt modelId="{94FBEDA2-B25F-4CF8-9D43-171136A1D2FC}">
      <dgm:prSet/>
      <dgm:spPr/>
      <dgm:t>
        <a:bodyPr/>
        <a:lstStyle/>
        <a:p>
          <a:r>
            <a:rPr lang="en-US"/>
            <a:t>Online (CBT)</a:t>
          </a:r>
        </a:p>
      </dgm:t>
    </dgm:pt>
    <dgm:pt modelId="{D730DCD9-DEE1-42DA-B1A3-C672C3F95DED}" type="parTrans" cxnId="{037150CF-17A8-44BB-A80E-B505CEB710CB}">
      <dgm:prSet/>
      <dgm:spPr/>
      <dgm:t>
        <a:bodyPr/>
        <a:lstStyle/>
        <a:p>
          <a:endParaRPr lang="en-US"/>
        </a:p>
      </dgm:t>
    </dgm:pt>
    <dgm:pt modelId="{7F1ED6BC-4D20-4408-B419-8F09ECBE297A}" type="sibTrans" cxnId="{037150CF-17A8-44BB-A80E-B505CEB710CB}">
      <dgm:prSet/>
      <dgm:spPr/>
      <dgm:t>
        <a:bodyPr/>
        <a:lstStyle/>
        <a:p>
          <a:endParaRPr lang="en-US"/>
        </a:p>
      </dgm:t>
    </dgm:pt>
    <dgm:pt modelId="{44F07900-B0A3-4494-872A-86780D9F7AA9}">
      <dgm:prSet/>
      <dgm:spPr/>
      <dgm:t>
        <a:bodyPr/>
        <a:lstStyle/>
        <a:p>
          <a:pPr algn="ctr">
            <a:defRPr b="1"/>
          </a:pPr>
          <a:r>
            <a:rPr lang="en-US" dirty="0"/>
            <a:t>Resources</a:t>
          </a:r>
        </a:p>
      </dgm:t>
    </dgm:pt>
    <dgm:pt modelId="{F7834B8A-3104-45CA-A654-C8AEB56DE35C}" type="parTrans" cxnId="{06DC1A19-AD42-491A-A414-75ECB2B89760}">
      <dgm:prSet/>
      <dgm:spPr/>
      <dgm:t>
        <a:bodyPr/>
        <a:lstStyle/>
        <a:p>
          <a:endParaRPr lang="en-US"/>
        </a:p>
      </dgm:t>
    </dgm:pt>
    <dgm:pt modelId="{0A4E3FA5-E128-4308-B889-69001DFF24DB}" type="sibTrans" cxnId="{06DC1A19-AD42-491A-A414-75ECB2B89760}">
      <dgm:prSet/>
      <dgm:spPr/>
      <dgm:t>
        <a:bodyPr/>
        <a:lstStyle/>
        <a:p>
          <a:endParaRPr lang="en-US"/>
        </a:p>
      </dgm:t>
    </dgm:pt>
    <dgm:pt modelId="{C6664A0C-AB87-4BCE-BC36-80526D8EDF59}">
      <dgm:prSet/>
      <dgm:spPr/>
      <dgm:t>
        <a:bodyPr/>
        <a:lstStyle/>
        <a:p>
          <a:pPr>
            <a:defRPr b="1"/>
          </a:pPr>
          <a:r>
            <a:rPr lang="en-US"/>
            <a:t>Training</a:t>
          </a:r>
        </a:p>
      </dgm:t>
    </dgm:pt>
    <dgm:pt modelId="{2F8DB625-6D33-4424-A9D6-3F622589FE68}" type="parTrans" cxnId="{D434F3A7-892F-4578-8333-5F53E7D57FAC}">
      <dgm:prSet/>
      <dgm:spPr/>
      <dgm:t>
        <a:bodyPr/>
        <a:lstStyle/>
        <a:p>
          <a:endParaRPr lang="en-US"/>
        </a:p>
      </dgm:t>
    </dgm:pt>
    <dgm:pt modelId="{4433821F-4618-4B37-83EB-EB91E634CB2C}" type="sibTrans" cxnId="{D434F3A7-892F-4578-8333-5F53E7D57FAC}">
      <dgm:prSet/>
      <dgm:spPr/>
      <dgm:t>
        <a:bodyPr/>
        <a:lstStyle/>
        <a:p>
          <a:endParaRPr lang="en-US"/>
        </a:p>
      </dgm:t>
    </dgm:pt>
    <dgm:pt modelId="{A0B1A906-B631-4734-9796-E20B125FC1B2}">
      <dgm:prSet/>
      <dgm:spPr/>
      <dgm:t>
        <a:bodyPr/>
        <a:lstStyle/>
        <a:p>
          <a:r>
            <a:rPr lang="en-US" dirty="0"/>
            <a:t>Manuals, Online User Guides, </a:t>
          </a:r>
          <a:r>
            <a:rPr lang="en-US" dirty="0" err="1"/>
            <a:t>Quickstart</a:t>
          </a:r>
          <a:r>
            <a:rPr lang="en-US" dirty="0"/>
            <a:t> Guides, Technical Report. Reporting Resources, Forms, Score Interpretation Guides, etc.</a:t>
          </a:r>
        </a:p>
      </dgm:t>
    </dgm:pt>
    <dgm:pt modelId="{D7FDAD00-CCBB-4049-A742-99B33DB3773F}" type="parTrans" cxnId="{F6A46B4B-C40E-48B9-9BEB-9F61C9EE6F84}">
      <dgm:prSet/>
      <dgm:spPr/>
      <dgm:t>
        <a:bodyPr/>
        <a:lstStyle/>
        <a:p>
          <a:endParaRPr lang="en-US"/>
        </a:p>
      </dgm:t>
    </dgm:pt>
    <dgm:pt modelId="{4704A19C-3C77-4AA8-A90F-7C1D3639ED4F}" type="sibTrans" cxnId="{F6A46B4B-C40E-48B9-9BEB-9F61C9EE6F84}">
      <dgm:prSet/>
      <dgm:spPr/>
      <dgm:t>
        <a:bodyPr/>
        <a:lstStyle/>
        <a:p>
          <a:endParaRPr lang="en-US"/>
        </a:p>
      </dgm:t>
    </dgm:pt>
    <dgm:pt modelId="{F2C93FAE-427F-4BF3-848B-E752EBF4CBA8}">
      <dgm:prSet/>
      <dgm:spPr/>
      <dgm:t>
        <a:bodyPr/>
        <a:lstStyle/>
        <a:p>
          <a:r>
            <a:rPr lang="en-US" dirty="0"/>
            <a:t>Webinars Recordings and Slides</a:t>
          </a:r>
        </a:p>
      </dgm:t>
    </dgm:pt>
    <dgm:pt modelId="{4C1BEDEA-F711-41FB-967B-C2F238D25860}" type="parTrans" cxnId="{52FE9BD9-6F86-43B7-9053-422E1C75DE83}">
      <dgm:prSet/>
      <dgm:spPr/>
      <dgm:t>
        <a:bodyPr/>
        <a:lstStyle/>
        <a:p>
          <a:endParaRPr lang="en-US"/>
        </a:p>
      </dgm:t>
    </dgm:pt>
    <dgm:pt modelId="{B346466B-F779-4A7A-B1E0-440280099645}" type="sibTrans" cxnId="{52FE9BD9-6F86-43B7-9053-422E1C75DE83}">
      <dgm:prSet/>
      <dgm:spPr/>
      <dgm:t>
        <a:bodyPr/>
        <a:lstStyle/>
        <a:p>
          <a:endParaRPr lang="en-US"/>
        </a:p>
      </dgm:t>
    </dgm:pt>
    <dgm:pt modelId="{B88C1EC2-D6BC-4F5C-86FB-735068122909}">
      <dgm:prSet/>
      <dgm:spPr/>
      <dgm:t>
        <a:bodyPr/>
        <a:lstStyle/>
        <a:p>
          <a:r>
            <a:rPr lang="en-US" b="0" dirty="0"/>
            <a:t>Quick video tutorials explaining specific tasks</a:t>
          </a:r>
        </a:p>
      </dgm:t>
    </dgm:pt>
    <dgm:pt modelId="{05DD7200-03FA-4D3B-9878-071DAC3716FE}" type="parTrans" cxnId="{896D5F2C-6865-4A18-A27F-D2A673A160C4}">
      <dgm:prSet/>
      <dgm:spPr/>
      <dgm:t>
        <a:bodyPr/>
        <a:lstStyle/>
        <a:p>
          <a:endParaRPr lang="en-US"/>
        </a:p>
      </dgm:t>
    </dgm:pt>
    <dgm:pt modelId="{0AEC8476-D0A3-4C21-9BF2-6B04EAE545D0}" type="sibTrans" cxnId="{896D5F2C-6865-4A18-A27F-D2A673A160C4}">
      <dgm:prSet/>
      <dgm:spPr/>
      <dgm:t>
        <a:bodyPr/>
        <a:lstStyle/>
        <a:p>
          <a:endParaRPr lang="en-US"/>
        </a:p>
      </dgm:t>
    </dgm:pt>
    <dgm:pt modelId="{CD651C93-9ABA-42CF-8084-61B4C73FEF84}">
      <dgm:prSet/>
      <dgm:spPr/>
      <dgm:t>
        <a:bodyPr/>
        <a:lstStyle/>
        <a:p>
          <a:r>
            <a:rPr lang="en-US" b="0" dirty="0"/>
            <a:t>Paper based testing braille, large print, &amp; human reader kits special instructions sheets</a:t>
          </a:r>
        </a:p>
      </dgm:t>
    </dgm:pt>
    <dgm:pt modelId="{384EA1D7-ED31-4B6F-AE44-FE03CA12F2EC}" type="parTrans" cxnId="{74B9DD6F-89AE-4E64-AF4B-0BF31B8CBA92}">
      <dgm:prSet/>
      <dgm:spPr/>
      <dgm:t>
        <a:bodyPr/>
        <a:lstStyle/>
        <a:p>
          <a:endParaRPr lang="en-US"/>
        </a:p>
      </dgm:t>
    </dgm:pt>
    <dgm:pt modelId="{142B3622-CD76-423B-9707-6E2D65EA608A}" type="sibTrans" cxnId="{74B9DD6F-89AE-4E64-AF4B-0BF31B8CBA92}">
      <dgm:prSet/>
      <dgm:spPr/>
      <dgm:t>
        <a:bodyPr/>
        <a:lstStyle/>
        <a:p>
          <a:endParaRPr lang="en-US"/>
        </a:p>
      </dgm:t>
    </dgm:pt>
    <dgm:pt modelId="{8ABAB637-F5F7-4AF2-B426-1CB82C86E1A3}">
      <dgm:prSet/>
      <dgm:spPr/>
      <dgm:t>
        <a:bodyPr/>
        <a:lstStyle/>
        <a:p>
          <a:r>
            <a:rPr lang="en-US" b="0" dirty="0"/>
            <a:t>High level important dates for 2024-25SY</a:t>
          </a:r>
        </a:p>
      </dgm:t>
    </dgm:pt>
    <dgm:pt modelId="{FFD66DF5-13FE-47B2-BDA4-1AB412C709D5}" type="parTrans" cxnId="{B042BD59-146C-42A0-9FBB-716F0BFD973D}">
      <dgm:prSet/>
      <dgm:spPr/>
      <dgm:t>
        <a:bodyPr/>
        <a:lstStyle/>
        <a:p>
          <a:endParaRPr lang="en-US"/>
        </a:p>
      </dgm:t>
    </dgm:pt>
    <dgm:pt modelId="{994641D2-49C6-4AB9-912D-E743548CD46F}" type="sibTrans" cxnId="{B042BD59-146C-42A0-9FBB-716F0BFD973D}">
      <dgm:prSet/>
      <dgm:spPr/>
      <dgm:t>
        <a:bodyPr/>
        <a:lstStyle/>
        <a:p>
          <a:endParaRPr lang="en-US"/>
        </a:p>
      </dgm:t>
    </dgm:pt>
    <dgm:pt modelId="{DE0AAFDD-EBD2-4866-8D36-CC13D13FCACD}">
      <dgm:prSet/>
      <dgm:spPr/>
      <dgm:t>
        <a:bodyPr/>
        <a:lstStyle/>
        <a:p>
          <a:r>
            <a:rPr lang="en-US" b="0" dirty="0"/>
            <a:t>Online based testing universal tools, accessibility features &amp; accommodations chart</a:t>
          </a:r>
        </a:p>
      </dgm:t>
    </dgm:pt>
    <dgm:pt modelId="{2A7CF2DB-E0FD-4A33-ABE8-2D881F6BB733}" type="parTrans" cxnId="{982680FC-BC02-4796-9FAF-FDE4F4609BB3}">
      <dgm:prSet/>
      <dgm:spPr/>
      <dgm:t>
        <a:bodyPr/>
        <a:lstStyle/>
        <a:p>
          <a:endParaRPr lang="en-US"/>
        </a:p>
      </dgm:t>
    </dgm:pt>
    <dgm:pt modelId="{51A74778-3312-4911-91F3-D4AC474380D9}" type="sibTrans" cxnId="{982680FC-BC02-4796-9FAF-FDE4F4609BB3}">
      <dgm:prSet/>
      <dgm:spPr/>
      <dgm:t>
        <a:bodyPr/>
        <a:lstStyle/>
        <a:p>
          <a:endParaRPr lang="en-US"/>
        </a:p>
      </dgm:t>
    </dgm:pt>
    <dgm:pt modelId="{11963DF3-2EB1-4121-9A5E-7F219297D673}" type="pres">
      <dgm:prSet presAssocID="{22158763-D87D-40B3-998A-2D211A065DBD}" presName="root" presStyleCnt="0">
        <dgm:presLayoutVars>
          <dgm:dir/>
          <dgm:resizeHandles val="exact"/>
        </dgm:presLayoutVars>
      </dgm:prSet>
      <dgm:spPr/>
    </dgm:pt>
    <dgm:pt modelId="{D55FFC42-873E-42BB-9240-47FB737275BC}" type="pres">
      <dgm:prSet presAssocID="{A2032511-67BD-406F-B8A5-E3157EAF4FAA}" presName="compNode" presStyleCnt="0"/>
      <dgm:spPr/>
    </dgm:pt>
    <dgm:pt modelId="{FF7A31A2-9CC3-4089-A824-B9A567925243}" type="pres">
      <dgm:prSet presAssocID="{A2032511-67BD-406F-B8A5-E3157EAF4FAA}"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CE98A9CE-9B3C-4C38-9DC7-E9E7D16531F1}" type="pres">
      <dgm:prSet presAssocID="{A2032511-67BD-406F-B8A5-E3157EAF4FAA}" presName="iconSpace" presStyleCnt="0"/>
      <dgm:spPr/>
    </dgm:pt>
    <dgm:pt modelId="{B7014DD0-442E-4AEC-9550-0E9A0F515416}" type="pres">
      <dgm:prSet presAssocID="{A2032511-67BD-406F-B8A5-E3157EAF4FAA}" presName="parTx" presStyleLbl="revTx" presStyleIdx="0" presStyleCnt="14" custLinFactNeighborX="2675" custLinFactNeighborY="16384">
        <dgm:presLayoutVars>
          <dgm:chMax val="0"/>
          <dgm:chPref val="0"/>
        </dgm:presLayoutVars>
      </dgm:prSet>
      <dgm:spPr/>
    </dgm:pt>
    <dgm:pt modelId="{B12D39D1-28DA-4CF7-9E49-A88E564A39F4}" type="pres">
      <dgm:prSet presAssocID="{A2032511-67BD-406F-B8A5-E3157EAF4FAA}" presName="txSpace" presStyleCnt="0"/>
      <dgm:spPr/>
    </dgm:pt>
    <dgm:pt modelId="{FFD6F81B-BEEB-4E73-8981-60EC93D54FD5}" type="pres">
      <dgm:prSet presAssocID="{A2032511-67BD-406F-B8A5-E3157EAF4FAA}" presName="desTx" presStyleLbl="revTx" presStyleIdx="1" presStyleCnt="14" custLinFactNeighborY="22245">
        <dgm:presLayoutVars/>
      </dgm:prSet>
      <dgm:spPr/>
    </dgm:pt>
    <dgm:pt modelId="{94E152AE-EB66-4939-9B95-467A203109D2}" type="pres">
      <dgm:prSet presAssocID="{C074EAA7-C7E9-45DE-8E21-6F3D0DC8E772}" presName="sibTrans" presStyleCnt="0"/>
      <dgm:spPr/>
    </dgm:pt>
    <dgm:pt modelId="{3459D1E5-1516-418C-98CD-92C6E92FB10A}" type="pres">
      <dgm:prSet presAssocID="{2AB8169D-A4A8-4300-BA9D-BF0B8B8BBC8B}" presName="compNode" presStyleCnt="0"/>
      <dgm:spPr/>
    </dgm:pt>
    <dgm:pt modelId="{BADBD23D-FC81-4FB7-9828-373EA6A6DE9E}" type="pres">
      <dgm:prSet presAssocID="{2AB8169D-A4A8-4300-BA9D-BF0B8B8BBC8B}"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aily Calendar"/>
        </a:ext>
      </dgm:extLst>
    </dgm:pt>
    <dgm:pt modelId="{6FD4EAEB-92E9-462B-B45A-F21F1AB46CA2}" type="pres">
      <dgm:prSet presAssocID="{2AB8169D-A4A8-4300-BA9D-BF0B8B8BBC8B}" presName="iconSpace" presStyleCnt="0"/>
      <dgm:spPr/>
    </dgm:pt>
    <dgm:pt modelId="{8909E669-CDF7-4A70-B967-49BD81CEC5A5}" type="pres">
      <dgm:prSet presAssocID="{2AB8169D-A4A8-4300-BA9D-BF0B8B8BBC8B}" presName="parTx" presStyleLbl="revTx" presStyleIdx="2" presStyleCnt="14" custLinFactNeighborX="-4459" custLinFactNeighborY="11469">
        <dgm:presLayoutVars>
          <dgm:chMax val="0"/>
          <dgm:chPref val="0"/>
        </dgm:presLayoutVars>
      </dgm:prSet>
      <dgm:spPr/>
    </dgm:pt>
    <dgm:pt modelId="{E30E55FC-FB87-401A-8998-8F4E458B6F93}" type="pres">
      <dgm:prSet presAssocID="{2AB8169D-A4A8-4300-BA9D-BF0B8B8BBC8B}" presName="txSpace" presStyleCnt="0"/>
      <dgm:spPr/>
    </dgm:pt>
    <dgm:pt modelId="{51D48DB5-55E1-4D40-9981-BE41356F75E2}" type="pres">
      <dgm:prSet presAssocID="{2AB8169D-A4A8-4300-BA9D-BF0B8B8BBC8B}" presName="desTx" presStyleLbl="revTx" presStyleIdx="3" presStyleCnt="14" custLinFactNeighborX="-3113" custLinFactNeighborY="-43530">
        <dgm:presLayoutVars/>
      </dgm:prSet>
      <dgm:spPr/>
    </dgm:pt>
    <dgm:pt modelId="{17C05988-6EAB-46CD-A2CA-E8CD9698019A}" type="pres">
      <dgm:prSet presAssocID="{251D9E98-23EC-47ED-9CB8-DB6CD1546C6C}" presName="sibTrans" presStyleCnt="0"/>
      <dgm:spPr/>
    </dgm:pt>
    <dgm:pt modelId="{5F92A1F3-629B-4369-822C-1C9A2CA17C3E}" type="pres">
      <dgm:prSet presAssocID="{2BEACC10-FE28-4808-B075-68005DB0A66C}" presName="compNode" presStyleCnt="0"/>
      <dgm:spPr/>
    </dgm:pt>
    <dgm:pt modelId="{97BF09C1-8689-4FE7-A6FE-5CA43DA0EA86}" type="pres">
      <dgm:prSet presAssocID="{2BEACC10-FE28-4808-B075-68005DB0A66C}" presName="iconRect" presStyleLbl="node1" presStyleIdx="2" presStyleCnt="7" custScaleX="121370" custScaleY="125859" custLinFactNeighborX="10284" custLinFactNeighborY="1679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raille"/>
        </a:ext>
      </dgm:extLst>
    </dgm:pt>
    <dgm:pt modelId="{E0A2D8B7-B55F-45AA-9F7A-64F40F65CC8C}" type="pres">
      <dgm:prSet presAssocID="{2BEACC10-FE28-4808-B075-68005DB0A66C}" presName="iconSpace" presStyleCnt="0"/>
      <dgm:spPr/>
    </dgm:pt>
    <dgm:pt modelId="{9E141318-0D54-4822-82DB-57A79F8BDA38}" type="pres">
      <dgm:prSet presAssocID="{2BEACC10-FE28-4808-B075-68005DB0A66C}" presName="parTx" presStyleLbl="revTx" presStyleIdx="4" presStyleCnt="14" custLinFactNeighborX="-13473" custLinFactNeighborY="5247">
        <dgm:presLayoutVars>
          <dgm:chMax val="0"/>
          <dgm:chPref val="0"/>
        </dgm:presLayoutVars>
      </dgm:prSet>
      <dgm:spPr/>
    </dgm:pt>
    <dgm:pt modelId="{528775D1-C56C-4C57-A541-F97E4E95073C}" type="pres">
      <dgm:prSet presAssocID="{2BEACC10-FE28-4808-B075-68005DB0A66C}" presName="txSpace" presStyleCnt="0"/>
      <dgm:spPr/>
    </dgm:pt>
    <dgm:pt modelId="{99BF2211-DB83-45D6-8984-B86A12AAA203}" type="pres">
      <dgm:prSet presAssocID="{2BEACC10-FE28-4808-B075-68005DB0A66C}" presName="desTx" presStyleLbl="revTx" presStyleIdx="5" presStyleCnt="14" custScaleX="110485" custScaleY="109987" custLinFactNeighborX="-4645" custLinFactNeighborY="-2193">
        <dgm:presLayoutVars/>
      </dgm:prSet>
      <dgm:spPr/>
    </dgm:pt>
    <dgm:pt modelId="{0C506F30-0151-49C8-9DC0-CAE1ABF9E2C5}" type="pres">
      <dgm:prSet presAssocID="{382B7500-ABC9-4DAB-AC8C-A371C05D8BEA}" presName="sibTrans" presStyleCnt="0"/>
      <dgm:spPr/>
    </dgm:pt>
    <dgm:pt modelId="{230A06A1-7A7B-4220-8429-D0BB387F619A}" type="pres">
      <dgm:prSet presAssocID="{B82BCBD0-B05C-4940-93F8-C9E2E836D8A7}" presName="compNode" presStyleCnt="0"/>
      <dgm:spPr/>
    </dgm:pt>
    <dgm:pt modelId="{31E4C2D1-37B0-415E-9588-DD8FE971BD18}" type="pres">
      <dgm:prSet presAssocID="{B82BCBD0-B05C-4940-93F8-C9E2E836D8A7}"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Video camera"/>
        </a:ext>
      </dgm:extLst>
    </dgm:pt>
    <dgm:pt modelId="{7A587462-E81A-41DF-AAD4-64F8133C745F}" type="pres">
      <dgm:prSet presAssocID="{B82BCBD0-B05C-4940-93F8-C9E2E836D8A7}" presName="iconSpace" presStyleCnt="0"/>
      <dgm:spPr/>
    </dgm:pt>
    <dgm:pt modelId="{130A7D02-157F-458F-A9CB-FB3F43701624}" type="pres">
      <dgm:prSet presAssocID="{B82BCBD0-B05C-4940-93F8-C9E2E836D8A7}" presName="parTx" presStyleLbl="revTx" presStyleIdx="6" presStyleCnt="14" custLinFactNeighborX="-11738" custLinFactNeighborY="-1270">
        <dgm:presLayoutVars>
          <dgm:chMax val="0"/>
          <dgm:chPref val="0"/>
        </dgm:presLayoutVars>
      </dgm:prSet>
      <dgm:spPr/>
    </dgm:pt>
    <dgm:pt modelId="{723025F5-71C2-4A1C-9C27-8CC469E4142A}" type="pres">
      <dgm:prSet presAssocID="{B82BCBD0-B05C-4940-93F8-C9E2E836D8A7}" presName="txSpace" presStyleCnt="0"/>
      <dgm:spPr/>
    </dgm:pt>
    <dgm:pt modelId="{ACA3FF6E-A770-4D7B-AE7D-B8DB30314561}" type="pres">
      <dgm:prSet presAssocID="{B82BCBD0-B05C-4940-93F8-C9E2E836D8A7}" presName="desTx" presStyleLbl="revTx" presStyleIdx="7" presStyleCnt="14" custLinFactNeighborX="-3239" custLinFactNeighborY="-34342">
        <dgm:presLayoutVars/>
      </dgm:prSet>
      <dgm:spPr/>
    </dgm:pt>
    <dgm:pt modelId="{FFB99C7F-B7FC-4C76-B295-567E092ECB8B}" type="pres">
      <dgm:prSet presAssocID="{31634643-7C7F-4172-9139-5D3A17BAACB5}" presName="sibTrans" presStyleCnt="0"/>
      <dgm:spPr/>
    </dgm:pt>
    <dgm:pt modelId="{D15CA729-0969-4BC5-B0F5-CB1B1EAC994E}" type="pres">
      <dgm:prSet presAssocID="{D183EC8F-1DAC-468E-BA38-EA37E834E6AE}" presName="compNode" presStyleCnt="0"/>
      <dgm:spPr/>
    </dgm:pt>
    <dgm:pt modelId="{53B0A97A-6BD2-4ED4-BB82-D6DFBD794EEC}" type="pres">
      <dgm:prSet presAssocID="{D183EC8F-1DAC-468E-BA38-EA37E834E6AE}"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Newspaper"/>
        </a:ext>
      </dgm:extLst>
    </dgm:pt>
    <dgm:pt modelId="{6288E0FA-E076-4681-B316-5AFC8BB676BE}" type="pres">
      <dgm:prSet presAssocID="{D183EC8F-1DAC-468E-BA38-EA37E834E6AE}" presName="iconSpace" presStyleCnt="0"/>
      <dgm:spPr/>
    </dgm:pt>
    <dgm:pt modelId="{6F7B5AFB-90EE-4406-A7DB-9D9640DC0CEA}" type="pres">
      <dgm:prSet presAssocID="{D183EC8F-1DAC-468E-BA38-EA37E834E6AE}" presName="parTx" presStyleLbl="revTx" presStyleIdx="8" presStyleCnt="14" custLinFactNeighborX="-8918" custLinFactNeighborY="-4137">
        <dgm:presLayoutVars>
          <dgm:chMax val="0"/>
          <dgm:chPref val="0"/>
        </dgm:presLayoutVars>
      </dgm:prSet>
      <dgm:spPr/>
    </dgm:pt>
    <dgm:pt modelId="{C511D2F5-9857-4AC3-AE9D-3BE71A84452E}" type="pres">
      <dgm:prSet presAssocID="{D183EC8F-1DAC-468E-BA38-EA37E834E6AE}" presName="txSpace" presStyleCnt="0"/>
      <dgm:spPr/>
    </dgm:pt>
    <dgm:pt modelId="{13E3B1E5-DF5F-4AED-A9C4-BC693EFF5C68}" type="pres">
      <dgm:prSet presAssocID="{D183EC8F-1DAC-468E-BA38-EA37E834E6AE}" presName="desTx" presStyleLbl="revTx" presStyleIdx="9" presStyleCnt="14" custLinFactNeighborX="-18522" custLinFactNeighborY="-34342">
        <dgm:presLayoutVars/>
      </dgm:prSet>
      <dgm:spPr/>
    </dgm:pt>
    <dgm:pt modelId="{6FC22524-7D81-49A5-8231-A3E2959A0EBC}" type="pres">
      <dgm:prSet presAssocID="{C4C6B59A-8A49-4595-8093-FCF836FA325F}" presName="sibTrans" presStyleCnt="0"/>
      <dgm:spPr/>
    </dgm:pt>
    <dgm:pt modelId="{12586D63-1003-4421-9762-E6E341A7E6C8}" type="pres">
      <dgm:prSet presAssocID="{44F07900-B0A3-4494-872A-86780D9F7AA9}" presName="compNode" presStyleCnt="0"/>
      <dgm:spPr/>
    </dgm:pt>
    <dgm:pt modelId="{4C683779-EBED-4B6D-BE72-C7ED263E89F6}" type="pres">
      <dgm:prSet presAssocID="{44F07900-B0A3-4494-872A-86780D9F7AA9}" presName="iconRect" presStyleLbl="node1" presStyleIdx="5" presStyleCnt="7" custLinFactNeighborX="25479" custLinFactNeighborY="17849"/>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Document"/>
        </a:ext>
      </dgm:extLst>
    </dgm:pt>
    <dgm:pt modelId="{68735B9D-9746-4AB9-8EE1-9EC448CF1D4C}" type="pres">
      <dgm:prSet presAssocID="{44F07900-B0A3-4494-872A-86780D9F7AA9}" presName="iconSpace" presStyleCnt="0"/>
      <dgm:spPr/>
    </dgm:pt>
    <dgm:pt modelId="{63654264-AF1A-496B-A667-E9883FA3B298}" type="pres">
      <dgm:prSet presAssocID="{44F07900-B0A3-4494-872A-86780D9F7AA9}" presName="parTx" presStyleLbl="revTx" presStyleIdx="10" presStyleCnt="14" custScaleX="72939" custLinFactNeighborX="-15587" custLinFactNeighborY="16753">
        <dgm:presLayoutVars>
          <dgm:chMax val="0"/>
          <dgm:chPref val="0"/>
        </dgm:presLayoutVars>
      </dgm:prSet>
      <dgm:spPr/>
    </dgm:pt>
    <dgm:pt modelId="{408AA2B7-09BE-408F-B05D-206B3C699F41}" type="pres">
      <dgm:prSet presAssocID="{44F07900-B0A3-4494-872A-86780D9F7AA9}" presName="txSpace" presStyleCnt="0"/>
      <dgm:spPr/>
    </dgm:pt>
    <dgm:pt modelId="{C83B3F46-C971-46E7-99B1-8E8169A73BFD}" type="pres">
      <dgm:prSet presAssocID="{44F07900-B0A3-4494-872A-86780D9F7AA9}" presName="desTx" presStyleLbl="revTx" presStyleIdx="11" presStyleCnt="14" custScaleX="114774" custLinFactNeighborX="-12468" custLinFactNeighborY="-43530">
        <dgm:presLayoutVars/>
      </dgm:prSet>
      <dgm:spPr/>
    </dgm:pt>
    <dgm:pt modelId="{97D488F5-F1E4-464F-8894-6140B5507347}" type="pres">
      <dgm:prSet presAssocID="{0A4E3FA5-E128-4308-B889-69001DFF24DB}" presName="sibTrans" presStyleCnt="0"/>
      <dgm:spPr/>
    </dgm:pt>
    <dgm:pt modelId="{BFD55F85-EF26-4121-973A-E3CC406816C5}" type="pres">
      <dgm:prSet presAssocID="{C6664A0C-AB87-4BCE-BC36-80526D8EDF59}" presName="compNode" presStyleCnt="0"/>
      <dgm:spPr/>
    </dgm:pt>
    <dgm:pt modelId="{2BEA48CD-75B0-44F6-9168-AA4A56BC968C}" type="pres">
      <dgm:prSet presAssocID="{C6664A0C-AB87-4BCE-BC36-80526D8EDF59}"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Teacher"/>
        </a:ext>
      </dgm:extLst>
    </dgm:pt>
    <dgm:pt modelId="{26FF6275-27D9-4ED2-A640-274E099B21AF}" type="pres">
      <dgm:prSet presAssocID="{C6664A0C-AB87-4BCE-BC36-80526D8EDF59}" presName="iconSpace" presStyleCnt="0"/>
      <dgm:spPr/>
    </dgm:pt>
    <dgm:pt modelId="{A26CE711-C0B4-4F2C-AA14-7E71ED36B6BE}" type="pres">
      <dgm:prSet presAssocID="{C6664A0C-AB87-4BCE-BC36-80526D8EDF59}" presName="parTx" presStyleLbl="revTx" presStyleIdx="12" presStyleCnt="14">
        <dgm:presLayoutVars>
          <dgm:chMax val="0"/>
          <dgm:chPref val="0"/>
        </dgm:presLayoutVars>
      </dgm:prSet>
      <dgm:spPr/>
    </dgm:pt>
    <dgm:pt modelId="{F60B667C-B42D-436D-88CC-BE68F5A2F973}" type="pres">
      <dgm:prSet presAssocID="{C6664A0C-AB87-4BCE-BC36-80526D8EDF59}" presName="txSpace" presStyleCnt="0"/>
      <dgm:spPr/>
    </dgm:pt>
    <dgm:pt modelId="{48462C9E-B51E-4BB9-92C7-C11E0CA48B24}" type="pres">
      <dgm:prSet presAssocID="{C6664A0C-AB87-4BCE-BC36-80526D8EDF59}" presName="desTx" presStyleLbl="revTx" presStyleIdx="13" presStyleCnt="14" custLinFactNeighborX="-12115" custLinFactNeighborY="-43530">
        <dgm:presLayoutVars/>
      </dgm:prSet>
      <dgm:spPr/>
    </dgm:pt>
  </dgm:ptLst>
  <dgm:cxnLst>
    <dgm:cxn modelId="{135E550F-861B-48AF-A51D-6DE46E06DA97}" type="presOf" srcId="{CD651C93-9ABA-42CF-8084-61B4C73FEF84}" destId="{99BF2211-DB83-45D6-8984-B86A12AAA203}" srcOrd="0" destOrd="0" presId="urn:microsoft.com/office/officeart/2018/2/layout/IconLabelDescriptionList"/>
    <dgm:cxn modelId="{FD21C20F-BBEE-4B4F-937D-643CB46C5A9E}" srcId="{22158763-D87D-40B3-998A-2D211A065DBD}" destId="{D183EC8F-1DAC-468E-BA38-EA37E834E6AE}" srcOrd="4" destOrd="0" parTransId="{BA77D99C-E384-493F-9837-DCED68DC1DF6}" sibTransId="{C4C6B59A-8A49-4595-8093-FCF836FA325F}"/>
    <dgm:cxn modelId="{8A981E18-75EB-4A4E-8093-CCADCAFCA8EB}" type="presOf" srcId="{B82BCBD0-B05C-4940-93F8-C9E2E836D8A7}" destId="{130A7D02-157F-458F-A9CB-FB3F43701624}" srcOrd="0" destOrd="0" presId="urn:microsoft.com/office/officeart/2018/2/layout/IconLabelDescriptionList"/>
    <dgm:cxn modelId="{06DC1A19-AD42-491A-A414-75ECB2B89760}" srcId="{22158763-D87D-40B3-998A-2D211A065DBD}" destId="{44F07900-B0A3-4494-872A-86780D9F7AA9}" srcOrd="5" destOrd="0" parTransId="{F7834B8A-3104-45CA-A654-C8AEB56DE35C}" sibTransId="{0A4E3FA5-E128-4308-B889-69001DFF24DB}"/>
    <dgm:cxn modelId="{5D38B01D-851E-49A4-9C91-17BC77A2ACCE}" type="presOf" srcId="{22158763-D87D-40B3-998A-2D211A065DBD}" destId="{11963DF3-2EB1-4121-9A5E-7F219297D673}" srcOrd="0" destOrd="0" presId="urn:microsoft.com/office/officeart/2018/2/layout/IconLabelDescriptionList"/>
    <dgm:cxn modelId="{B3CC7B20-6B4D-49FC-92C6-FB4E237014AC}" srcId="{22158763-D87D-40B3-998A-2D211A065DBD}" destId="{2BEACC10-FE28-4808-B075-68005DB0A66C}" srcOrd="2" destOrd="0" parTransId="{BB02F59E-468D-4A5B-ADC3-AD1D4961C7E0}" sibTransId="{382B7500-ABC9-4DAB-AC8C-A371C05D8BEA}"/>
    <dgm:cxn modelId="{896D5F2C-6865-4A18-A27F-D2A673A160C4}" srcId="{D183EC8F-1DAC-468E-BA38-EA37E834E6AE}" destId="{B88C1EC2-D6BC-4F5C-86FB-735068122909}" srcOrd="0" destOrd="0" parTransId="{05DD7200-03FA-4D3B-9878-071DAC3716FE}" sibTransId="{0AEC8476-D0A3-4C21-9BF2-6B04EAE545D0}"/>
    <dgm:cxn modelId="{BC215A32-97C1-4D22-BB58-A07B16E42C7B}" type="presOf" srcId="{2AB8169D-A4A8-4300-BA9D-BF0B8B8BBC8B}" destId="{8909E669-CDF7-4A70-B967-49BD81CEC5A5}" srcOrd="0" destOrd="0" presId="urn:microsoft.com/office/officeart/2018/2/layout/IconLabelDescriptionList"/>
    <dgm:cxn modelId="{F305D740-0BB7-485F-A07C-428DE19B7AF2}" type="presOf" srcId="{6BF529D6-F758-4BCD-A1CD-7FEDD430D386}" destId="{ACA3FF6E-A770-4D7B-AE7D-B8DB30314561}" srcOrd="0" destOrd="0" presId="urn:microsoft.com/office/officeart/2018/2/layout/IconLabelDescriptionList"/>
    <dgm:cxn modelId="{3D927D48-C074-4587-B25B-414C6D258006}" type="presOf" srcId="{8ABAB637-F5F7-4AF2-B426-1CB82C86E1A3}" destId="{51D48DB5-55E1-4D40-9981-BE41356F75E2}" srcOrd="0" destOrd="0" presId="urn:microsoft.com/office/officeart/2018/2/layout/IconLabelDescriptionList"/>
    <dgm:cxn modelId="{F6A46B4B-C40E-48B9-9BEB-9F61C9EE6F84}" srcId="{44F07900-B0A3-4494-872A-86780D9F7AA9}" destId="{A0B1A906-B631-4734-9796-E20B125FC1B2}" srcOrd="0" destOrd="0" parTransId="{D7FDAD00-CCBB-4049-A742-99B33DB3773F}" sibTransId="{4704A19C-3C77-4AA8-A90F-7C1D3639ED4F}"/>
    <dgm:cxn modelId="{86D9BD6F-DEA4-4412-9AF0-84C375F54E80}" srcId="{A2032511-67BD-406F-B8A5-E3157EAF4FAA}" destId="{11687E63-2142-41F6-85E9-7807D3D7F13C}" srcOrd="0" destOrd="0" parTransId="{F836F1A9-AECE-4F4A-AB2F-B5DE9BBAB62E}" sibTransId="{394ACB09-1052-475A-9EF6-E7DBCEA9834A}"/>
    <dgm:cxn modelId="{74B9DD6F-89AE-4E64-AF4B-0BF31B8CBA92}" srcId="{2BEACC10-FE28-4808-B075-68005DB0A66C}" destId="{CD651C93-9ABA-42CF-8084-61B4C73FEF84}" srcOrd="0" destOrd="0" parTransId="{384EA1D7-ED31-4B6F-AE44-FE03CA12F2EC}" sibTransId="{142B3622-CD76-423B-9707-6E2D65EA608A}"/>
    <dgm:cxn modelId="{0B05AE52-1B60-4265-B086-2784B19FCDA9}" type="presOf" srcId="{A0B1A906-B631-4734-9796-E20B125FC1B2}" destId="{C83B3F46-C971-46E7-99B1-8E8169A73BFD}" srcOrd="0" destOrd="0" presId="urn:microsoft.com/office/officeart/2018/2/layout/IconLabelDescriptionList"/>
    <dgm:cxn modelId="{31AC4877-3A91-40A4-AB88-CF830CA4E1FC}" type="presOf" srcId="{94FBEDA2-B25F-4CF8-9D43-171136A1D2FC}" destId="{ACA3FF6E-A770-4D7B-AE7D-B8DB30314561}" srcOrd="0" destOrd="1" presId="urn:microsoft.com/office/officeart/2018/2/layout/IconLabelDescriptionList"/>
    <dgm:cxn modelId="{EC93C478-5692-46D6-9D41-29855EEA1FC8}" type="presOf" srcId="{44F07900-B0A3-4494-872A-86780D9F7AA9}" destId="{63654264-AF1A-496B-A667-E9883FA3B298}" srcOrd="0" destOrd="0" presId="urn:microsoft.com/office/officeart/2018/2/layout/IconLabelDescriptionList"/>
    <dgm:cxn modelId="{B042BD59-146C-42A0-9FBB-716F0BFD973D}" srcId="{2AB8169D-A4A8-4300-BA9D-BF0B8B8BBC8B}" destId="{8ABAB637-F5F7-4AF2-B426-1CB82C86E1A3}" srcOrd="0" destOrd="0" parTransId="{FFD66DF5-13FE-47B2-BDA4-1AB412C709D5}" sibTransId="{994641D2-49C6-4AB9-912D-E743548CD46F}"/>
    <dgm:cxn modelId="{326D797E-11F2-4EDA-AAA6-E551229B71E7}" type="presOf" srcId="{A2032511-67BD-406F-B8A5-E3157EAF4FAA}" destId="{B7014DD0-442E-4AEC-9550-0E9A0F515416}" srcOrd="0" destOrd="0" presId="urn:microsoft.com/office/officeart/2018/2/layout/IconLabelDescriptionList"/>
    <dgm:cxn modelId="{B58C7B98-A8DB-4033-9FAD-6C7AE1135089}" type="presOf" srcId="{DE0AAFDD-EBD2-4866-8D36-CC13D13FCACD}" destId="{99BF2211-DB83-45D6-8984-B86A12AAA203}" srcOrd="0" destOrd="1" presId="urn:microsoft.com/office/officeart/2018/2/layout/IconLabelDescriptionList"/>
    <dgm:cxn modelId="{6C2DF29C-69EB-4FB0-941D-DA16A90B5B46}" type="presOf" srcId="{11687E63-2142-41F6-85E9-7807D3D7F13C}" destId="{FFD6F81B-BEEB-4E73-8981-60EC93D54FD5}" srcOrd="0" destOrd="0" presId="urn:microsoft.com/office/officeart/2018/2/layout/IconLabelDescriptionList"/>
    <dgm:cxn modelId="{2030A9A4-8573-4F6C-8F82-850A494FF74E}" srcId="{22158763-D87D-40B3-998A-2D211A065DBD}" destId="{A2032511-67BD-406F-B8A5-E3157EAF4FAA}" srcOrd="0" destOrd="0" parTransId="{398F9608-BE8A-4BB7-925D-80BABD477684}" sibTransId="{C074EAA7-C7E9-45DE-8E21-6F3D0DC8E772}"/>
    <dgm:cxn modelId="{D434F3A7-892F-4578-8333-5F53E7D57FAC}" srcId="{22158763-D87D-40B3-998A-2D211A065DBD}" destId="{C6664A0C-AB87-4BCE-BC36-80526D8EDF59}" srcOrd="6" destOrd="0" parTransId="{2F8DB625-6D33-4424-A9D6-3F622589FE68}" sibTransId="{4433821F-4618-4B37-83EB-EB91E634CB2C}"/>
    <dgm:cxn modelId="{85DF30B2-C397-4B07-BBB6-D6233379AD03}" type="presOf" srcId="{B88C1EC2-D6BC-4F5C-86FB-735068122909}" destId="{13E3B1E5-DF5F-4AED-A9C4-BC693EFF5C68}" srcOrd="0" destOrd="0" presId="urn:microsoft.com/office/officeart/2018/2/layout/IconLabelDescriptionList"/>
    <dgm:cxn modelId="{8B77ACB8-3C08-43FE-A541-8E9DDF03772E}" srcId="{22158763-D87D-40B3-998A-2D211A065DBD}" destId="{2AB8169D-A4A8-4300-BA9D-BF0B8B8BBC8B}" srcOrd="1" destOrd="0" parTransId="{A875A193-82EA-4723-B40C-C51E29F7C980}" sibTransId="{251D9E98-23EC-47ED-9CB8-DB6CD1546C6C}"/>
    <dgm:cxn modelId="{F6AD90BB-CA95-4AE4-B895-D9E87FA359F8}" type="presOf" srcId="{F2C93FAE-427F-4BF3-848B-E752EBF4CBA8}" destId="{48462C9E-B51E-4BB9-92C7-C11E0CA48B24}" srcOrd="0" destOrd="0" presId="urn:microsoft.com/office/officeart/2018/2/layout/IconLabelDescriptionList"/>
    <dgm:cxn modelId="{F6AD5FCE-4326-4BF6-81F1-CD51494CE0FF}" srcId="{B82BCBD0-B05C-4940-93F8-C9E2E836D8A7}" destId="{6BF529D6-F758-4BCD-A1CD-7FEDD430D386}" srcOrd="0" destOrd="0" parTransId="{B9E7C8F6-D5BA-47C6-B263-5E7F7FD12AD1}" sibTransId="{FF34683F-9A89-4C65-B4E5-6B81F748EAC3}"/>
    <dgm:cxn modelId="{037150CF-17A8-44BB-A80E-B505CEB710CB}" srcId="{B82BCBD0-B05C-4940-93F8-C9E2E836D8A7}" destId="{94FBEDA2-B25F-4CF8-9D43-171136A1D2FC}" srcOrd="1" destOrd="0" parTransId="{D730DCD9-DEE1-42DA-B1A3-C672C3F95DED}" sibTransId="{7F1ED6BC-4D20-4408-B419-8F09ECBE297A}"/>
    <dgm:cxn modelId="{52FE9BD9-6F86-43B7-9053-422E1C75DE83}" srcId="{C6664A0C-AB87-4BCE-BC36-80526D8EDF59}" destId="{F2C93FAE-427F-4BF3-848B-E752EBF4CBA8}" srcOrd="0" destOrd="0" parTransId="{4C1BEDEA-F711-41FB-967B-C2F238D25860}" sibTransId="{B346466B-F779-4A7A-B1E0-440280099645}"/>
    <dgm:cxn modelId="{99B7DBDD-D078-49A9-9EB1-9E4C34BC4050}" type="presOf" srcId="{D183EC8F-1DAC-468E-BA38-EA37E834E6AE}" destId="{6F7B5AFB-90EE-4406-A7DB-9D9640DC0CEA}" srcOrd="0" destOrd="0" presId="urn:microsoft.com/office/officeart/2018/2/layout/IconLabelDescriptionList"/>
    <dgm:cxn modelId="{1F5B76E3-019B-421D-827F-608A342A84DC}" srcId="{22158763-D87D-40B3-998A-2D211A065DBD}" destId="{B82BCBD0-B05C-4940-93F8-C9E2E836D8A7}" srcOrd="3" destOrd="0" parTransId="{1BEF86BB-3284-41B4-B65C-0E58E4D7F0A7}" sibTransId="{31634643-7C7F-4172-9139-5D3A17BAACB5}"/>
    <dgm:cxn modelId="{45C24CEA-8B9B-4B02-B48D-C14E4F3B9669}" type="presOf" srcId="{C6664A0C-AB87-4BCE-BC36-80526D8EDF59}" destId="{A26CE711-C0B4-4F2C-AA14-7E71ED36B6BE}" srcOrd="0" destOrd="0" presId="urn:microsoft.com/office/officeart/2018/2/layout/IconLabelDescriptionList"/>
    <dgm:cxn modelId="{E10CB5EE-8DDE-40BF-83B0-9B958FA892C8}" type="presOf" srcId="{2BEACC10-FE28-4808-B075-68005DB0A66C}" destId="{9E141318-0D54-4822-82DB-57A79F8BDA38}" srcOrd="0" destOrd="0" presId="urn:microsoft.com/office/officeart/2018/2/layout/IconLabelDescriptionList"/>
    <dgm:cxn modelId="{982680FC-BC02-4796-9FAF-FDE4F4609BB3}" srcId="{2BEACC10-FE28-4808-B075-68005DB0A66C}" destId="{DE0AAFDD-EBD2-4866-8D36-CC13D13FCACD}" srcOrd="1" destOrd="0" parTransId="{2A7CF2DB-E0FD-4A33-ABE8-2D881F6BB733}" sibTransId="{51A74778-3312-4911-91F3-D4AC474380D9}"/>
    <dgm:cxn modelId="{5319EB53-527F-43C3-99D6-3C33DCCFBC3E}" type="presParOf" srcId="{11963DF3-2EB1-4121-9A5E-7F219297D673}" destId="{D55FFC42-873E-42BB-9240-47FB737275BC}" srcOrd="0" destOrd="0" presId="urn:microsoft.com/office/officeart/2018/2/layout/IconLabelDescriptionList"/>
    <dgm:cxn modelId="{ADFF064A-E323-4D4D-82FB-AB16058F6200}" type="presParOf" srcId="{D55FFC42-873E-42BB-9240-47FB737275BC}" destId="{FF7A31A2-9CC3-4089-A824-B9A567925243}" srcOrd="0" destOrd="0" presId="urn:microsoft.com/office/officeart/2018/2/layout/IconLabelDescriptionList"/>
    <dgm:cxn modelId="{EF6DB5AE-A591-49F4-AB26-3171A566F165}" type="presParOf" srcId="{D55FFC42-873E-42BB-9240-47FB737275BC}" destId="{CE98A9CE-9B3C-4C38-9DC7-E9E7D16531F1}" srcOrd="1" destOrd="0" presId="urn:microsoft.com/office/officeart/2018/2/layout/IconLabelDescriptionList"/>
    <dgm:cxn modelId="{54F4EED9-436E-4A07-90AD-0F5528551B14}" type="presParOf" srcId="{D55FFC42-873E-42BB-9240-47FB737275BC}" destId="{B7014DD0-442E-4AEC-9550-0E9A0F515416}" srcOrd="2" destOrd="0" presId="urn:microsoft.com/office/officeart/2018/2/layout/IconLabelDescriptionList"/>
    <dgm:cxn modelId="{BCCFC267-B711-4AB1-B2C9-01C5C3A19C14}" type="presParOf" srcId="{D55FFC42-873E-42BB-9240-47FB737275BC}" destId="{B12D39D1-28DA-4CF7-9E49-A88E564A39F4}" srcOrd="3" destOrd="0" presId="urn:microsoft.com/office/officeart/2018/2/layout/IconLabelDescriptionList"/>
    <dgm:cxn modelId="{936B8C34-9271-452F-8D13-733D408F5987}" type="presParOf" srcId="{D55FFC42-873E-42BB-9240-47FB737275BC}" destId="{FFD6F81B-BEEB-4E73-8981-60EC93D54FD5}" srcOrd="4" destOrd="0" presId="urn:microsoft.com/office/officeart/2018/2/layout/IconLabelDescriptionList"/>
    <dgm:cxn modelId="{B2CE4BAF-570B-4BBD-A3FF-34D3F86F51FF}" type="presParOf" srcId="{11963DF3-2EB1-4121-9A5E-7F219297D673}" destId="{94E152AE-EB66-4939-9B95-467A203109D2}" srcOrd="1" destOrd="0" presId="urn:microsoft.com/office/officeart/2018/2/layout/IconLabelDescriptionList"/>
    <dgm:cxn modelId="{2DA13B17-6536-458A-8F85-3EF47AA88907}" type="presParOf" srcId="{11963DF3-2EB1-4121-9A5E-7F219297D673}" destId="{3459D1E5-1516-418C-98CD-92C6E92FB10A}" srcOrd="2" destOrd="0" presId="urn:microsoft.com/office/officeart/2018/2/layout/IconLabelDescriptionList"/>
    <dgm:cxn modelId="{D8B3F771-F891-4EA5-8284-717AE8F26FB6}" type="presParOf" srcId="{3459D1E5-1516-418C-98CD-92C6E92FB10A}" destId="{BADBD23D-FC81-4FB7-9828-373EA6A6DE9E}" srcOrd="0" destOrd="0" presId="urn:microsoft.com/office/officeart/2018/2/layout/IconLabelDescriptionList"/>
    <dgm:cxn modelId="{39539036-F6E7-49B3-BCCD-20FAE89F4786}" type="presParOf" srcId="{3459D1E5-1516-418C-98CD-92C6E92FB10A}" destId="{6FD4EAEB-92E9-462B-B45A-F21F1AB46CA2}" srcOrd="1" destOrd="0" presId="urn:microsoft.com/office/officeart/2018/2/layout/IconLabelDescriptionList"/>
    <dgm:cxn modelId="{5EC4D76F-0300-40CC-AFD1-EE6E44E13CB0}" type="presParOf" srcId="{3459D1E5-1516-418C-98CD-92C6E92FB10A}" destId="{8909E669-CDF7-4A70-B967-49BD81CEC5A5}" srcOrd="2" destOrd="0" presId="urn:microsoft.com/office/officeart/2018/2/layout/IconLabelDescriptionList"/>
    <dgm:cxn modelId="{8D5D2486-E182-49E6-AEAA-9D9283A38C82}" type="presParOf" srcId="{3459D1E5-1516-418C-98CD-92C6E92FB10A}" destId="{E30E55FC-FB87-401A-8998-8F4E458B6F93}" srcOrd="3" destOrd="0" presId="urn:microsoft.com/office/officeart/2018/2/layout/IconLabelDescriptionList"/>
    <dgm:cxn modelId="{2C342B22-A713-4097-BB49-95718FDEE6C1}" type="presParOf" srcId="{3459D1E5-1516-418C-98CD-92C6E92FB10A}" destId="{51D48DB5-55E1-4D40-9981-BE41356F75E2}" srcOrd="4" destOrd="0" presId="urn:microsoft.com/office/officeart/2018/2/layout/IconLabelDescriptionList"/>
    <dgm:cxn modelId="{F46F29D7-8B1B-4BF7-ACD7-21913F3D8713}" type="presParOf" srcId="{11963DF3-2EB1-4121-9A5E-7F219297D673}" destId="{17C05988-6EAB-46CD-A2CA-E8CD9698019A}" srcOrd="3" destOrd="0" presId="urn:microsoft.com/office/officeart/2018/2/layout/IconLabelDescriptionList"/>
    <dgm:cxn modelId="{8B44D342-482A-4079-A7BF-C8A86C403B00}" type="presParOf" srcId="{11963DF3-2EB1-4121-9A5E-7F219297D673}" destId="{5F92A1F3-629B-4369-822C-1C9A2CA17C3E}" srcOrd="4" destOrd="0" presId="urn:microsoft.com/office/officeart/2018/2/layout/IconLabelDescriptionList"/>
    <dgm:cxn modelId="{8FCAA316-67BB-4513-9F7A-A75F0B50C1C3}" type="presParOf" srcId="{5F92A1F3-629B-4369-822C-1C9A2CA17C3E}" destId="{97BF09C1-8689-4FE7-A6FE-5CA43DA0EA86}" srcOrd="0" destOrd="0" presId="urn:microsoft.com/office/officeart/2018/2/layout/IconLabelDescriptionList"/>
    <dgm:cxn modelId="{5BE934BF-A34C-4B7C-BF41-12E4B732F1DB}" type="presParOf" srcId="{5F92A1F3-629B-4369-822C-1C9A2CA17C3E}" destId="{E0A2D8B7-B55F-45AA-9F7A-64F40F65CC8C}" srcOrd="1" destOrd="0" presId="urn:microsoft.com/office/officeart/2018/2/layout/IconLabelDescriptionList"/>
    <dgm:cxn modelId="{2ADCDBB1-BD28-4A70-B3CA-3D4FE3F2C427}" type="presParOf" srcId="{5F92A1F3-629B-4369-822C-1C9A2CA17C3E}" destId="{9E141318-0D54-4822-82DB-57A79F8BDA38}" srcOrd="2" destOrd="0" presId="urn:microsoft.com/office/officeart/2018/2/layout/IconLabelDescriptionList"/>
    <dgm:cxn modelId="{B4B2FE0B-CADD-42D0-9BDA-F5022668D058}" type="presParOf" srcId="{5F92A1F3-629B-4369-822C-1C9A2CA17C3E}" destId="{528775D1-C56C-4C57-A541-F97E4E95073C}" srcOrd="3" destOrd="0" presId="urn:microsoft.com/office/officeart/2018/2/layout/IconLabelDescriptionList"/>
    <dgm:cxn modelId="{A26B867C-E158-485A-8489-7B678EE142AB}" type="presParOf" srcId="{5F92A1F3-629B-4369-822C-1C9A2CA17C3E}" destId="{99BF2211-DB83-45D6-8984-B86A12AAA203}" srcOrd="4" destOrd="0" presId="urn:microsoft.com/office/officeart/2018/2/layout/IconLabelDescriptionList"/>
    <dgm:cxn modelId="{751A0D2D-F627-45AC-B1A8-8A3324DE3756}" type="presParOf" srcId="{11963DF3-2EB1-4121-9A5E-7F219297D673}" destId="{0C506F30-0151-49C8-9DC0-CAE1ABF9E2C5}" srcOrd="5" destOrd="0" presId="urn:microsoft.com/office/officeart/2018/2/layout/IconLabelDescriptionList"/>
    <dgm:cxn modelId="{63A3A095-E6FD-40CA-BA04-5C52A03679D1}" type="presParOf" srcId="{11963DF3-2EB1-4121-9A5E-7F219297D673}" destId="{230A06A1-7A7B-4220-8429-D0BB387F619A}" srcOrd="6" destOrd="0" presId="urn:microsoft.com/office/officeart/2018/2/layout/IconLabelDescriptionList"/>
    <dgm:cxn modelId="{FB93DAD4-0356-49EC-BF60-D8FB375A70C9}" type="presParOf" srcId="{230A06A1-7A7B-4220-8429-D0BB387F619A}" destId="{31E4C2D1-37B0-415E-9588-DD8FE971BD18}" srcOrd="0" destOrd="0" presId="urn:microsoft.com/office/officeart/2018/2/layout/IconLabelDescriptionList"/>
    <dgm:cxn modelId="{90D64A5F-4CE4-4A76-9E34-518FE73A56DB}" type="presParOf" srcId="{230A06A1-7A7B-4220-8429-D0BB387F619A}" destId="{7A587462-E81A-41DF-AAD4-64F8133C745F}" srcOrd="1" destOrd="0" presId="urn:microsoft.com/office/officeart/2018/2/layout/IconLabelDescriptionList"/>
    <dgm:cxn modelId="{4E1C4111-7DA8-4197-8EE4-0A9F72149BA7}" type="presParOf" srcId="{230A06A1-7A7B-4220-8429-D0BB387F619A}" destId="{130A7D02-157F-458F-A9CB-FB3F43701624}" srcOrd="2" destOrd="0" presId="urn:microsoft.com/office/officeart/2018/2/layout/IconLabelDescriptionList"/>
    <dgm:cxn modelId="{75A2D9D8-12EF-4A57-AE18-0F9C87829F2C}" type="presParOf" srcId="{230A06A1-7A7B-4220-8429-D0BB387F619A}" destId="{723025F5-71C2-4A1C-9C27-8CC469E4142A}" srcOrd="3" destOrd="0" presId="urn:microsoft.com/office/officeart/2018/2/layout/IconLabelDescriptionList"/>
    <dgm:cxn modelId="{FF4493B0-37EA-47D9-963E-5DABA136D63A}" type="presParOf" srcId="{230A06A1-7A7B-4220-8429-D0BB387F619A}" destId="{ACA3FF6E-A770-4D7B-AE7D-B8DB30314561}" srcOrd="4" destOrd="0" presId="urn:microsoft.com/office/officeart/2018/2/layout/IconLabelDescriptionList"/>
    <dgm:cxn modelId="{6C275C41-CBF4-4F9B-97D1-D2F017B2D6AC}" type="presParOf" srcId="{11963DF3-2EB1-4121-9A5E-7F219297D673}" destId="{FFB99C7F-B7FC-4C76-B295-567E092ECB8B}" srcOrd="7" destOrd="0" presId="urn:microsoft.com/office/officeart/2018/2/layout/IconLabelDescriptionList"/>
    <dgm:cxn modelId="{6111D4A9-27E2-471B-99BE-AE655A547673}" type="presParOf" srcId="{11963DF3-2EB1-4121-9A5E-7F219297D673}" destId="{D15CA729-0969-4BC5-B0F5-CB1B1EAC994E}" srcOrd="8" destOrd="0" presId="urn:microsoft.com/office/officeart/2018/2/layout/IconLabelDescriptionList"/>
    <dgm:cxn modelId="{2F6B4D77-B4D7-45F7-BEDB-F86F1E67EF68}" type="presParOf" srcId="{D15CA729-0969-4BC5-B0F5-CB1B1EAC994E}" destId="{53B0A97A-6BD2-4ED4-BB82-D6DFBD794EEC}" srcOrd="0" destOrd="0" presId="urn:microsoft.com/office/officeart/2018/2/layout/IconLabelDescriptionList"/>
    <dgm:cxn modelId="{911578F6-9B4E-4E29-814E-BFB21E8E55BC}" type="presParOf" srcId="{D15CA729-0969-4BC5-B0F5-CB1B1EAC994E}" destId="{6288E0FA-E076-4681-B316-5AFC8BB676BE}" srcOrd="1" destOrd="0" presId="urn:microsoft.com/office/officeart/2018/2/layout/IconLabelDescriptionList"/>
    <dgm:cxn modelId="{10EAD3BB-7219-4B5B-8E05-A5F4C67CC7F8}" type="presParOf" srcId="{D15CA729-0969-4BC5-B0F5-CB1B1EAC994E}" destId="{6F7B5AFB-90EE-4406-A7DB-9D9640DC0CEA}" srcOrd="2" destOrd="0" presId="urn:microsoft.com/office/officeart/2018/2/layout/IconLabelDescriptionList"/>
    <dgm:cxn modelId="{F67B419E-A8C6-48D1-A327-D43AC188D173}" type="presParOf" srcId="{D15CA729-0969-4BC5-B0F5-CB1B1EAC994E}" destId="{C511D2F5-9857-4AC3-AE9D-3BE71A84452E}" srcOrd="3" destOrd="0" presId="urn:microsoft.com/office/officeart/2018/2/layout/IconLabelDescriptionList"/>
    <dgm:cxn modelId="{0BD0AD9D-2B94-42AC-8831-AE69FF091E93}" type="presParOf" srcId="{D15CA729-0969-4BC5-B0F5-CB1B1EAC994E}" destId="{13E3B1E5-DF5F-4AED-A9C4-BC693EFF5C68}" srcOrd="4" destOrd="0" presId="urn:microsoft.com/office/officeart/2018/2/layout/IconLabelDescriptionList"/>
    <dgm:cxn modelId="{7E52C2E2-1E1A-486D-A66B-3BA08A12D165}" type="presParOf" srcId="{11963DF3-2EB1-4121-9A5E-7F219297D673}" destId="{6FC22524-7D81-49A5-8231-A3E2959A0EBC}" srcOrd="9" destOrd="0" presId="urn:microsoft.com/office/officeart/2018/2/layout/IconLabelDescriptionList"/>
    <dgm:cxn modelId="{2BECD12A-3146-43EE-AD6C-DEB1CDA02968}" type="presParOf" srcId="{11963DF3-2EB1-4121-9A5E-7F219297D673}" destId="{12586D63-1003-4421-9762-E6E341A7E6C8}" srcOrd="10" destOrd="0" presId="urn:microsoft.com/office/officeart/2018/2/layout/IconLabelDescriptionList"/>
    <dgm:cxn modelId="{DAB8B203-F353-40DF-838F-88D80DA86C2A}" type="presParOf" srcId="{12586D63-1003-4421-9762-E6E341A7E6C8}" destId="{4C683779-EBED-4B6D-BE72-C7ED263E89F6}" srcOrd="0" destOrd="0" presId="urn:microsoft.com/office/officeart/2018/2/layout/IconLabelDescriptionList"/>
    <dgm:cxn modelId="{6E3ECC85-D31D-45BB-A389-81C34168FE05}" type="presParOf" srcId="{12586D63-1003-4421-9762-E6E341A7E6C8}" destId="{68735B9D-9746-4AB9-8EE1-9EC448CF1D4C}" srcOrd="1" destOrd="0" presId="urn:microsoft.com/office/officeart/2018/2/layout/IconLabelDescriptionList"/>
    <dgm:cxn modelId="{76925738-BB19-430A-9BE2-CD6EFC10B516}" type="presParOf" srcId="{12586D63-1003-4421-9762-E6E341A7E6C8}" destId="{63654264-AF1A-496B-A667-E9883FA3B298}" srcOrd="2" destOrd="0" presId="urn:microsoft.com/office/officeart/2018/2/layout/IconLabelDescriptionList"/>
    <dgm:cxn modelId="{510F4B7B-6A67-4A0F-B216-7D99B25A8602}" type="presParOf" srcId="{12586D63-1003-4421-9762-E6E341A7E6C8}" destId="{408AA2B7-09BE-408F-B05D-206B3C699F41}" srcOrd="3" destOrd="0" presId="urn:microsoft.com/office/officeart/2018/2/layout/IconLabelDescriptionList"/>
    <dgm:cxn modelId="{191BF026-E695-48D2-8440-EA00093C5783}" type="presParOf" srcId="{12586D63-1003-4421-9762-E6E341A7E6C8}" destId="{C83B3F46-C971-46E7-99B1-8E8169A73BFD}" srcOrd="4" destOrd="0" presId="urn:microsoft.com/office/officeart/2018/2/layout/IconLabelDescriptionList"/>
    <dgm:cxn modelId="{D6406B1D-1A48-4AE6-A5DA-76EB4E9132C1}" type="presParOf" srcId="{11963DF3-2EB1-4121-9A5E-7F219297D673}" destId="{97D488F5-F1E4-464F-8894-6140B5507347}" srcOrd="11" destOrd="0" presId="urn:microsoft.com/office/officeart/2018/2/layout/IconLabelDescriptionList"/>
    <dgm:cxn modelId="{E124742E-1199-4EBB-B7E4-0ED6ACA214FF}" type="presParOf" srcId="{11963DF3-2EB1-4121-9A5E-7F219297D673}" destId="{BFD55F85-EF26-4121-973A-E3CC406816C5}" srcOrd="12" destOrd="0" presId="urn:microsoft.com/office/officeart/2018/2/layout/IconLabelDescriptionList"/>
    <dgm:cxn modelId="{DB53021D-0C74-4587-973D-0A1974EEE8D1}" type="presParOf" srcId="{BFD55F85-EF26-4121-973A-E3CC406816C5}" destId="{2BEA48CD-75B0-44F6-9168-AA4A56BC968C}" srcOrd="0" destOrd="0" presId="urn:microsoft.com/office/officeart/2018/2/layout/IconLabelDescriptionList"/>
    <dgm:cxn modelId="{D67E9B67-BEE1-415D-B82E-A8BF2F4B42F3}" type="presParOf" srcId="{BFD55F85-EF26-4121-973A-E3CC406816C5}" destId="{26FF6275-27D9-4ED2-A640-274E099B21AF}" srcOrd="1" destOrd="0" presId="urn:microsoft.com/office/officeart/2018/2/layout/IconLabelDescriptionList"/>
    <dgm:cxn modelId="{D8B87BC6-CBE7-4F8B-AD6C-A8BD8533719B}" type="presParOf" srcId="{BFD55F85-EF26-4121-973A-E3CC406816C5}" destId="{A26CE711-C0B4-4F2C-AA14-7E71ED36B6BE}" srcOrd="2" destOrd="0" presId="urn:microsoft.com/office/officeart/2018/2/layout/IconLabelDescriptionList"/>
    <dgm:cxn modelId="{CB34E3B6-2B2F-4D48-A1C4-3783BB45090C}" type="presParOf" srcId="{BFD55F85-EF26-4121-973A-E3CC406816C5}" destId="{F60B667C-B42D-436D-88CC-BE68F5A2F973}" srcOrd="3" destOrd="0" presId="urn:microsoft.com/office/officeart/2018/2/layout/IconLabelDescriptionList"/>
    <dgm:cxn modelId="{14C2068B-1754-4665-82F0-39334848A510}" type="presParOf" srcId="{BFD55F85-EF26-4121-973A-E3CC406816C5}" destId="{48462C9E-B51E-4BB9-92C7-C11E0CA48B24}" srcOrd="4" destOrd="0" presId="urn:microsoft.com/office/officeart/2018/2/layout/IconLabelDescri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DF9FD-ED89-498E-A8D7-81B1887B21BD}">
      <dsp:nvSpPr>
        <dsp:cNvPr id="0" name=""/>
        <dsp:cNvSpPr/>
      </dsp:nvSpPr>
      <dsp:spPr>
        <a:xfrm>
          <a:off x="0" y="3399"/>
          <a:ext cx="10515600"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9B0B5-8F85-4998-93C1-5F336EB1C78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0E208-6820-4BAC-A224-5B96386FD0F5}">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All participants should remain on mute with their video off.</a:t>
          </a:r>
        </a:p>
      </dsp:txBody>
      <dsp:txXfrm>
        <a:off x="836323" y="3399"/>
        <a:ext cx="9679276" cy="724089"/>
      </dsp:txXfrm>
    </dsp:sp>
    <dsp:sp modelId="{4437761B-D01C-47FF-A4CF-C50A3A9EB780}">
      <dsp:nvSpPr>
        <dsp:cNvPr id="0" name=""/>
        <dsp:cNvSpPr/>
      </dsp:nvSpPr>
      <dsp:spPr>
        <a:xfrm>
          <a:off x="0" y="908511"/>
          <a:ext cx="10515600"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8F38E-76F5-4832-A172-03F147FD6CE3}">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96132-327D-4EDF-9109-E1111ADAFA07}">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Post all questions to the chat. Questions will be addressed at each section break.</a:t>
          </a:r>
        </a:p>
      </dsp:txBody>
      <dsp:txXfrm>
        <a:off x="836323" y="908511"/>
        <a:ext cx="9679276" cy="724089"/>
      </dsp:txXfrm>
    </dsp:sp>
    <dsp:sp modelId="{1D94A7D5-019D-4C82-AEC6-B502151A5C6A}">
      <dsp:nvSpPr>
        <dsp:cNvPr id="0" name=""/>
        <dsp:cNvSpPr/>
      </dsp:nvSpPr>
      <dsp:spPr>
        <a:xfrm>
          <a:off x="0" y="1813624"/>
          <a:ext cx="10515600"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A11AF-DCE1-4B84-92D9-9C752BC8C4E7}">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1519B-2D7F-4045-9E40-53A7B7F3A36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Please add your name, email, and school to the chat.</a:t>
          </a:r>
        </a:p>
      </dsp:txBody>
      <dsp:txXfrm>
        <a:off x="836323" y="1813624"/>
        <a:ext cx="9679276" cy="724089"/>
      </dsp:txXfrm>
    </dsp:sp>
    <dsp:sp modelId="{7BF3A903-C0A7-4D78-A34B-D07FF8134800}">
      <dsp:nvSpPr>
        <dsp:cNvPr id="0" name=""/>
        <dsp:cNvSpPr/>
      </dsp:nvSpPr>
      <dsp:spPr>
        <a:xfrm>
          <a:off x="0" y="2718736"/>
          <a:ext cx="10515600"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2D457-970E-43B1-8721-8DAF92E123F4}">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CD61C6-C405-4447-8FE1-647856619FA1}">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This training will be recorded. </a:t>
          </a:r>
        </a:p>
      </dsp:txBody>
      <dsp:txXfrm>
        <a:off x="836323" y="2718736"/>
        <a:ext cx="9679276" cy="724089"/>
      </dsp:txXfrm>
    </dsp:sp>
    <dsp:sp modelId="{35AE857B-4271-4FAA-915A-80EE4D7214C1}">
      <dsp:nvSpPr>
        <dsp:cNvPr id="0" name=""/>
        <dsp:cNvSpPr/>
      </dsp:nvSpPr>
      <dsp:spPr>
        <a:xfrm>
          <a:off x="0" y="3623848"/>
          <a:ext cx="10515600"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73D9C-DB45-4A25-9F1E-BFDDFC8F71B3}">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7EF55-8F49-4CC4-915F-15F595A5AE6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The recording will be posted to the Help &amp; Support page, </a:t>
          </a:r>
          <a:r>
            <a:rPr lang="en-US" sz="1800" kern="1200">
              <a:hlinkClick xmlns:r="http://schemas.openxmlformats.org/officeDocument/2006/relationships" r:id="rId11"/>
            </a:rPr>
            <a:t>https://bie.onlinehelp.cognia.org/training</a:t>
          </a:r>
          <a:r>
            <a:rPr lang="en-US" sz="1800" kern="1200"/>
            <a:t>. </a:t>
          </a:r>
        </a:p>
      </dsp:txBody>
      <dsp:txXfrm>
        <a:off x="836323" y="3623848"/>
        <a:ext cx="9679276" cy="72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BB54-F171-4FD7-BC3C-705F5CDC950E}">
      <dsp:nvSpPr>
        <dsp:cNvPr id="0" name=""/>
        <dsp:cNvSpPr/>
      </dsp:nvSpPr>
      <dsp:spPr>
        <a:xfrm>
          <a:off x="317161" y="763188"/>
          <a:ext cx="648513" cy="478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DEE658-F8EC-491B-A5FE-C87898C742B5}">
      <dsp:nvSpPr>
        <dsp:cNvPr id="0" name=""/>
        <dsp:cNvSpPr/>
      </dsp:nvSpPr>
      <dsp:spPr>
        <a:xfrm>
          <a:off x="124461" y="1379748"/>
          <a:ext cx="1323526"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kern="1200" dirty="0"/>
            <a:t>A page specifically dedicated to Science Benchmark Administration:</a:t>
          </a:r>
        </a:p>
      </dsp:txBody>
      <dsp:txXfrm>
        <a:off x="124461" y="1379748"/>
        <a:ext cx="1323526" cy="1501303"/>
      </dsp:txXfrm>
    </dsp:sp>
    <dsp:sp modelId="{60400994-CB6C-4335-A9F9-A16F2FA2B6FA}">
      <dsp:nvSpPr>
        <dsp:cNvPr id="0" name=""/>
        <dsp:cNvSpPr/>
      </dsp:nvSpPr>
      <dsp:spPr>
        <a:xfrm>
          <a:off x="110159" y="2852765"/>
          <a:ext cx="1767465" cy="64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dirty="0">
              <a:hlinkClick xmlns:r="http://schemas.openxmlformats.org/officeDocument/2006/relationships" r:id="rId3"/>
            </a:rPr>
            <a:t>https://bie.onlinehelp.cognia.org/benchmark-administration/</a:t>
          </a:r>
          <a:endParaRPr lang="en-US" sz="1200" b="1" kern="1200" dirty="0"/>
        </a:p>
      </dsp:txBody>
      <dsp:txXfrm>
        <a:off x="110159" y="2852765"/>
        <a:ext cx="1767465" cy="642798"/>
      </dsp:txXfrm>
    </dsp:sp>
    <dsp:sp modelId="{F5E18632-586F-42DF-BEAD-2776EBACFB4D}">
      <dsp:nvSpPr>
        <dsp:cNvPr id="0" name=""/>
        <dsp:cNvSpPr/>
      </dsp:nvSpPr>
      <dsp:spPr>
        <a:xfrm>
          <a:off x="2177771" y="956555"/>
          <a:ext cx="609224" cy="5401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D9DE6-A8C7-4EFB-AA88-D7F6101386B7}">
      <dsp:nvSpPr>
        <dsp:cNvPr id="0" name=""/>
        <dsp:cNvSpPr/>
      </dsp:nvSpPr>
      <dsp:spPr>
        <a:xfrm>
          <a:off x="2053333" y="1567651"/>
          <a:ext cx="1483044"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Key Dates</a:t>
          </a:r>
        </a:p>
      </dsp:txBody>
      <dsp:txXfrm>
        <a:off x="2053333" y="1567651"/>
        <a:ext cx="1483044" cy="1501303"/>
      </dsp:txXfrm>
    </dsp:sp>
    <dsp:sp modelId="{CA4253CA-3C73-4043-AAF9-650C76205C82}">
      <dsp:nvSpPr>
        <dsp:cNvPr id="0" name=""/>
        <dsp:cNvSpPr/>
      </dsp:nvSpPr>
      <dsp:spPr>
        <a:xfrm>
          <a:off x="2085979" y="3090074"/>
          <a:ext cx="1740642" cy="48303"/>
        </a:xfrm>
        <a:prstGeom prst="rect">
          <a:avLst/>
        </a:prstGeom>
        <a:noFill/>
        <a:ln>
          <a:noFill/>
        </a:ln>
        <a:effectLst/>
      </dsp:spPr>
      <dsp:style>
        <a:lnRef idx="0">
          <a:scrgbClr r="0" g="0" b="0"/>
        </a:lnRef>
        <a:fillRef idx="0">
          <a:scrgbClr r="0" g="0" b="0"/>
        </a:fillRef>
        <a:effectRef idx="0">
          <a:scrgbClr r="0" g="0" b="0"/>
        </a:effectRef>
        <a:fontRef idx="minor"/>
      </dsp:style>
    </dsp:sp>
    <dsp:sp modelId="{00C8C701-BE24-4E30-8400-8A86E5766930}">
      <dsp:nvSpPr>
        <dsp:cNvPr id="0" name=""/>
        <dsp:cNvSpPr/>
      </dsp:nvSpPr>
      <dsp:spPr>
        <a:xfrm>
          <a:off x="4211548" y="875176"/>
          <a:ext cx="609224" cy="5401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67ACA-512B-4148-BE5E-707CA80425CA}">
      <dsp:nvSpPr>
        <dsp:cNvPr id="0" name=""/>
        <dsp:cNvSpPr/>
      </dsp:nvSpPr>
      <dsp:spPr>
        <a:xfrm>
          <a:off x="3955490" y="1543690"/>
          <a:ext cx="1426682"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Scoring Guides</a:t>
          </a:r>
        </a:p>
      </dsp:txBody>
      <dsp:txXfrm>
        <a:off x="3955490" y="1543690"/>
        <a:ext cx="1426682" cy="1501303"/>
      </dsp:txXfrm>
    </dsp:sp>
    <dsp:sp modelId="{F58D027C-085A-45B2-9A43-D8F2A39E864D}">
      <dsp:nvSpPr>
        <dsp:cNvPr id="0" name=""/>
        <dsp:cNvSpPr/>
      </dsp:nvSpPr>
      <dsp:spPr>
        <a:xfrm>
          <a:off x="4131234" y="3090074"/>
          <a:ext cx="1740642" cy="48303"/>
        </a:xfrm>
        <a:prstGeom prst="rect">
          <a:avLst/>
        </a:prstGeom>
        <a:noFill/>
        <a:ln>
          <a:noFill/>
        </a:ln>
        <a:effectLst/>
      </dsp:spPr>
      <dsp:style>
        <a:lnRef idx="0">
          <a:scrgbClr r="0" g="0" b="0"/>
        </a:lnRef>
        <a:fillRef idx="0">
          <a:scrgbClr r="0" g="0" b="0"/>
        </a:fillRef>
        <a:effectRef idx="0">
          <a:scrgbClr r="0" g="0" b="0"/>
        </a:effectRef>
        <a:fontRef idx="minor"/>
      </dsp:style>
    </dsp:sp>
    <dsp:sp modelId="{DBF7592A-5BEF-4B7B-82B8-47FE1F57AAF0}">
      <dsp:nvSpPr>
        <dsp:cNvPr id="0" name=""/>
        <dsp:cNvSpPr/>
      </dsp:nvSpPr>
      <dsp:spPr>
        <a:xfrm>
          <a:off x="6176488" y="906653"/>
          <a:ext cx="609224" cy="54011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1A4AB3-712C-4FC9-9F76-BF8E9F3086F1}">
      <dsp:nvSpPr>
        <dsp:cNvPr id="0" name=""/>
        <dsp:cNvSpPr/>
      </dsp:nvSpPr>
      <dsp:spPr>
        <a:xfrm>
          <a:off x="5905531" y="1543690"/>
          <a:ext cx="1465916"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Online System Tutorials</a:t>
          </a:r>
        </a:p>
      </dsp:txBody>
      <dsp:txXfrm>
        <a:off x="5905531" y="1543690"/>
        <a:ext cx="1465916" cy="1501303"/>
      </dsp:txXfrm>
    </dsp:sp>
    <dsp:sp modelId="{F1925C0E-B8C8-4DE4-967A-4410C4404592}">
      <dsp:nvSpPr>
        <dsp:cNvPr id="0" name=""/>
        <dsp:cNvSpPr/>
      </dsp:nvSpPr>
      <dsp:spPr>
        <a:xfrm>
          <a:off x="6176488" y="3090074"/>
          <a:ext cx="1740642" cy="4830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96B59-EF8B-4FBB-81E3-D5EE27661503}">
      <dsp:nvSpPr>
        <dsp:cNvPr id="0" name=""/>
        <dsp:cNvSpPr/>
      </dsp:nvSpPr>
      <dsp:spPr>
        <a:xfrm>
          <a:off x="0" y="25321"/>
          <a:ext cx="10515600" cy="983384"/>
        </a:xfrm>
        <a:prstGeom prst="roundRect">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Hours</a:t>
          </a:r>
        </a:p>
      </dsp:txBody>
      <dsp:txXfrm>
        <a:off x="48005" y="73326"/>
        <a:ext cx="10419590" cy="887374"/>
      </dsp:txXfrm>
    </dsp:sp>
    <dsp:sp modelId="{A0B95118-CCDA-4E44-A31E-E778C0F3D661}">
      <dsp:nvSpPr>
        <dsp:cNvPr id="0" name=""/>
        <dsp:cNvSpPr/>
      </dsp:nvSpPr>
      <dsp:spPr>
        <a:xfrm>
          <a:off x="0" y="1008706"/>
          <a:ext cx="10515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Monday–Friday from 9:00 a.m.–6:00 p.m. (ET)</a:t>
          </a:r>
        </a:p>
      </dsp:txBody>
      <dsp:txXfrm>
        <a:off x="0" y="1008706"/>
        <a:ext cx="10515600" cy="678960"/>
      </dsp:txXfrm>
    </dsp:sp>
    <dsp:sp modelId="{61B69D8E-8C1C-4101-BC7A-F63455D6C4C1}">
      <dsp:nvSpPr>
        <dsp:cNvPr id="0" name=""/>
        <dsp:cNvSpPr/>
      </dsp:nvSpPr>
      <dsp:spPr>
        <a:xfrm>
          <a:off x="0" y="1687666"/>
          <a:ext cx="10515600" cy="983384"/>
        </a:xfrm>
        <a:prstGeom prst="roundRect">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Contact information</a:t>
          </a:r>
        </a:p>
      </dsp:txBody>
      <dsp:txXfrm>
        <a:off x="48005" y="1735671"/>
        <a:ext cx="10419590" cy="887374"/>
      </dsp:txXfrm>
    </dsp:sp>
    <dsp:sp modelId="{476D4310-DAB0-494D-A1B8-06009604FBEC}">
      <dsp:nvSpPr>
        <dsp:cNvPr id="0" name=""/>
        <dsp:cNvSpPr/>
      </dsp:nvSpPr>
      <dsp:spPr>
        <a:xfrm>
          <a:off x="0" y="2671051"/>
          <a:ext cx="10515600" cy="165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Phone: 800-887-7027</a:t>
          </a:r>
        </a:p>
        <a:p>
          <a:pPr marL="285750" lvl="1" indent="-285750" algn="l" defTabSz="1422400">
            <a:lnSpc>
              <a:spcPct val="90000"/>
            </a:lnSpc>
            <a:spcBef>
              <a:spcPct val="0"/>
            </a:spcBef>
            <a:spcAft>
              <a:spcPct val="20000"/>
            </a:spcAft>
            <a:buChar char="•"/>
          </a:pPr>
          <a:r>
            <a:rPr lang="en-US" sz="3200" kern="1200"/>
            <a:t>Email: </a:t>
          </a:r>
          <a:r>
            <a:rPr lang="en-US" sz="3200" kern="1200">
              <a:hlinkClick xmlns:r="http://schemas.openxmlformats.org/officeDocument/2006/relationships" r:id="rId1"/>
            </a:rPr>
            <a:t>BIETechSupport@cognia.org</a:t>
          </a:r>
          <a:endParaRPr lang="en-US" sz="3200" kern="1200"/>
        </a:p>
        <a:p>
          <a:pPr marL="285750" lvl="1" indent="-285750" algn="l" defTabSz="1422400">
            <a:lnSpc>
              <a:spcPct val="90000"/>
            </a:lnSpc>
            <a:spcBef>
              <a:spcPct val="0"/>
            </a:spcBef>
            <a:spcAft>
              <a:spcPct val="20000"/>
            </a:spcAft>
            <a:buChar char="•"/>
          </a:pPr>
          <a:r>
            <a:rPr lang="en-US" sz="3200" kern="1200">
              <a:hlinkClick xmlns:r="http://schemas.openxmlformats.org/officeDocument/2006/relationships" r:id="rId2"/>
            </a:rPr>
            <a:t>Live Chat Link</a:t>
          </a:r>
          <a:r>
            <a:rPr lang="en-US" sz="3200" kern="1200"/>
            <a:t> (available from the Help &amp; Support site)</a:t>
          </a:r>
        </a:p>
      </dsp:txBody>
      <dsp:txXfrm>
        <a:off x="0" y="2671051"/>
        <a:ext cx="10515600" cy="165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565BC-BA93-4185-A386-F2C423896AA1}">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85CFFAA-18C4-455D-A855-43CFECC9DD61}">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Aurelia Shorty, Education Program Specialist, Project Manager for Science</a:t>
          </a:r>
        </a:p>
      </dsp:txBody>
      <dsp:txXfrm>
        <a:off x="0" y="2124"/>
        <a:ext cx="10515600" cy="1449029"/>
      </dsp:txXfrm>
    </dsp:sp>
    <dsp:sp modelId="{54705B6D-4656-4EBB-85BF-1D211F00A124}">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0FE9C0-EE7D-40C9-8B1F-7601F0233F5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Carmelia Becenti, Chief Academic Officer</a:t>
          </a:r>
        </a:p>
      </dsp:txBody>
      <dsp:txXfrm>
        <a:off x="0" y="1451154"/>
        <a:ext cx="10515600" cy="1449029"/>
      </dsp:txXfrm>
    </dsp:sp>
    <dsp:sp modelId="{C2C07201-2EDE-4510-BFB7-5CB8C3279AAB}">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8AF4986-08BF-4C74-845C-46D2FDDACDB1}">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Donald Griffin, Section 504 Program Coordinator, Project Manager for MSAA</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ACCB4-C81C-4BE7-8C3F-FD051BDD1AF8}">
      <dsp:nvSpPr>
        <dsp:cNvPr id="0" name=""/>
        <dsp:cNvSpPr/>
      </dsp:nvSpPr>
      <dsp:spPr>
        <a:xfrm>
          <a:off x="0" y="0"/>
          <a:ext cx="109118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B1EAAB8-256F-4B04-B2B1-8F61EA9884A4}">
      <dsp:nvSpPr>
        <dsp:cNvPr id="0" name=""/>
        <dsp:cNvSpPr/>
      </dsp:nvSpPr>
      <dsp:spPr>
        <a:xfrm>
          <a:off x="0" y="60003"/>
          <a:ext cx="10911840" cy="22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b="0" i="0" kern="1200" baseline="0" dirty="0"/>
            <a:t>Mara Allaire, Program Manager</a:t>
          </a:r>
          <a:endParaRPr lang="en-US" sz="6000" kern="1200" dirty="0"/>
        </a:p>
      </dsp:txBody>
      <dsp:txXfrm>
        <a:off x="0" y="60003"/>
        <a:ext cx="10911840" cy="2243137"/>
      </dsp:txXfrm>
    </dsp:sp>
    <dsp:sp modelId="{A02D4D75-F5C4-4A91-B026-B1693DE6BF0C}">
      <dsp:nvSpPr>
        <dsp:cNvPr id="0" name=""/>
        <dsp:cNvSpPr/>
      </dsp:nvSpPr>
      <dsp:spPr>
        <a:xfrm>
          <a:off x="0" y="2243137"/>
          <a:ext cx="109118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F7899D-5990-46D2-9B33-24C5926A1EFA}">
      <dsp:nvSpPr>
        <dsp:cNvPr id="0" name=""/>
        <dsp:cNvSpPr/>
      </dsp:nvSpPr>
      <dsp:spPr>
        <a:xfrm>
          <a:off x="0" y="2243137"/>
          <a:ext cx="10911840" cy="22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b="0" i="0" kern="1200" baseline="0" dirty="0"/>
            <a:t>Sarah McCain, IT Project Manager II</a:t>
          </a:r>
          <a:endParaRPr lang="en-US" sz="5600" kern="1200" dirty="0"/>
        </a:p>
      </dsp:txBody>
      <dsp:txXfrm>
        <a:off x="0" y="2243137"/>
        <a:ext cx="10911840" cy="2243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9C3BB-F03C-4EBE-8A35-8E84D2E180EA}">
      <dsp:nvSpPr>
        <dsp:cNvPr id="0" name=""/>
        <dsp:cNvSpPr/>
      </dsp:nvSpPr>
      <dsp:spPr>
        <a:xfrm>
          <a:off x="2163582" y="602913"/>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4D2E3-01A4-4912-A3DA-9F79E293F178}">
      <dsp:nvSpPr>
        <dsp:cNvPr id="0" name=""/>
        <dsp:cNvSpPr/>
      </dsp:nvSpPr>
      <dsp:spPr>
        <a:xfrm>
          <a:off x="2631582" y="107091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CD235C-5C2E-4151-9920-34644F8608F9}">
      <dsp:nvSpPr>
        <dsp:cNvPr id="0" name=""/>
        <dsp:cNvSpPr/>
      </dsp:nvSpPr>
      <dsp:spPr>
        <a:xfrm>
          <a:off x="1461582" y="348291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kern="1200" baseline="0"/>
            <a:t>Aarti Jagtap, Project Manager III</a:t>
          </a:r>
          <a:endParaRPr lang="en-US" sz="2300" kern="1200"/>
        </a:p>
      </dsp:txBody>
      <dsp:txXfrm>
        <a:off x="1461582" y="3482914"/>
        <a:ext cx="3600000" cy="720000"/>
      </dsp:txXfrm>
    </dsp:sp>
    <dsp:sp modelId="{E011EF2D-BD46-41A4-ADB9-8D342634D3BC}">
      <dsp:nvSpPr>
        <dsp:cNvPr id="0" name=""/>
        <dsp:cNvSpPr/>
      </dsp:nvSpPr>
      <dsp:spPr>
        <a:xfrm>
          <a:off x="6393582" y="602913"/>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10B1E-41D0-4DB9-BDE9-F7231F586161}">
      <dsp:nvSpPr>
        <dsp:cNvPr id="0" name=""/>
        <dsp:cNvSpPr/>
      </dsp:nvSpPr>
      <dsp:spPr>
        <a:xfrm>
          <a:off x="6861582" y="107091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548F8-97B0-4C30-ADAF-C8948AE8433E}">
      <dsp:nvSpPr>
        <dsp:cNvPr id="0" name=""/>
        <dsp:cNvSpPr/>
      </dsp:nvSpPr>
      <dsp:spPr>
        <a:xfrm>
          <a:off x="5691582" y="348291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kern="1200" baseline="0"/>
            <a:t>Kaelee Harper, Senior Support Center Manager</a:t>
          </a:r>
          <a:endParaRPr lang="en-US" sz="2300" kern="1200"/>
        </a:p>
      </dsp:txBody>
      <dsp:txXfrm>
        <a:off x="5691582" y="3482914"/>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09922-464F-4A08-87EF-125F60C595F0}">
      <dsp:nvSpPr>
        <dsp:cNvPr id="0" name=""/>
        <dsp:cNvSpPr/>
      </dsp:nvSpPr>
      <dsp:spPr>
        <a:xfrm>
          <a:off x="0" y="5520"/>
          <a:ext cx="10515600" cy="7233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34896-0617-4085-A25F-60E543EFA3AF}">
      <dsp:nvSpPr>
        <dsp:cNvPr id="0" name=""/>
        <dsp:cNvSpPr/>
      </dsp:nvSpPr>
      <dsp:spPr>
        <a:xfrm>
          <a:off x="218823" y="168281"/>
          <a:ext cx="397860" cy="3978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9C244-F107-4E40-9361-53B5395FE7DA}">
      <dsp:nvSpPr>
        <dsp:cNvPr id="0" name=""/>
        <dsp:cNvSpPr/>
      </dsp:nvSpPr>
      <dsp:spPr>
        <a:xfrm>
          <a:off x="835507" y="5520"/>
          <a:ext cx="4732020"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90000"/>
            </a:lnSpc>
            <a:spcBef>
              <a:spcPct val="0"/>
            </a:spcBef>
            <a:spcAft>
              <a:spcPct val="35000"/>
            </a:spcAft>
            <a:buNone/>
          </a:pPr>
          <a:r>
            <a:rPr lang="en-US" sz="1900" kern="1200"/>
            <a:t>Three grade levels – elementary school, middle school, high school</a:t>
          </a:r>
        </a:p>
      </dsp:txBody>
      <dsp:txXfrm>
        <a:off x="835507" y="5520"/>
        <a:ext cx="4732020" cy="723382"/>
      </dsp:txXfrm>
    </dsp:sp>
    <dsp:sp modelId="{DEDFD8A6-5146-4BDD-AEFA-51BA295CB4A4}">
      <dsp:nvSpPr>
        <dsp:cNvPr id="0" name=""/>
        <dsp:cNvSpPr/>
      </dsp:nvSpPr>
      <dsp:spPr>
        <a:xfrm>
          <a:off x="5567527" y="5520"/>
          <a:ext cx="494725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488950">
            <a:lnSpc>
              <a:spcPct val="90000"/>
            </a:lnSpc>
            <a:spcBef>
              <a:spcPct val="0"/>
            </a:spcBef>
            <a:spcAft>
              <a:spcPct val="35000"/>
            </a:spcAft>
            <a:buNone/>
          </a:pPr>
          <a:r>
            <a:rPr lang="en-US" sz="1100" kern="1200"/>
            <a:t>Elementary School: grade 4, grade 5</a:t>
          </a:r>
        </a:p>
        <a:p>
          <a:pPr marL="0" lvl="0" indent="0" algn="l" defTabSz="488950">
            <a:lnSpc>
              <a:spcPct val="90000"/>
            </a:lnSpc>
            <a:spcBef>
              <a:spcPct val="0"/>
            </a:spcBef>
            <a:spcAft>
              <a:spcPct val="35000"/>
            </a:spcAft>
            <a:buNone/>
          </a:pPr>
          <a:r>
            <a:rPr lang="en-US" sz="1100" kern="1200"/>
            <a:t>Middle School: grades 6-8</a:t>
          </a:r>
        </a:p>
        <a:p>
          <a:pPr marL="0" lvl="0" indent="0" algn="l" defTabSz="488950">
            <a:lnSpc>
              <a:spcPct val="90000"/>
            </a:lnSpc>
            <a:spcBef>
              <a:spcPct val="0"/>
            </a:spcBef>
            <a:spcAft>
              <a:spcPct val="35000"/>
            </a:spcAft>
            <a:buNone/>
          </a:pPr>
          <a:r>
            <a:rPr lang="en-US" sz="1100" kern="1200"/>
            <a:t>High School: grades 9-12</a:t>
          </a:r>
        </a:p>
      </dsp:txBody>
      <dsp:txXfrm>
        <a:off x="5567527" y="5520"/>
        <a:ext cx="4947256" cy="723382"/>
      </dsp:txXfrm>
    </dsp:sp>
    <dsp:sp modelId="{81897441-6199-4641-AE8D-E538AFB701CE}">
      <dsp:nvSpPr>
        <dsp:cNvPr id="0" name=""/>
        <dsp:cNvSpPr/>
      </dsp:nvSpPr>
      <dsp:spPr>
        <a:xfrm>
          <a:off x="0" y="909749"/>
          <a:ext cx="10515600" cy="7233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9B4897-2C5F-4F0D-9F20-11994093DA2B}">
      <dsp:nvSpPr>
        <dsp:cNvPr id="0" name=""/>
        <dsp:cNvSpPr/>
      </dsp:nvSpPr>
      <dsp:spPr>
        <a:xfrm>
          <a:off x="218823" y="1072510"/>
          <a:ext cx="397860" cy="3978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45C46D-A21A-4F2D-AAD5-C0CF7DFFB165}">
      <dsp:nvSpPr>
        <dsp:cNvPr id="0" name=""/>
        <dsp:cNvSpPr/>
      </dsp:nvSpPr>
      <dsp:spPr>
        <a:xfrm>
          <a:off x="835507" y="909749"/>
          <a:ext cx="4732020"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90000"/>
            </a:lnSpc>
            <a:spcBef>
              <a:spcPct val="0"/>
            </a:spcBef>
            <a:spcAft>
              <a:spcPct val="35000"/>
            </a:spcAft>
            <a:buNone/>
          </a:pPr>
          <a:r>
            <a:rPr lang="en-US" sz="1900" kern="1200"/>
            <a:t>8 forms per grade level</a:t>
          </a:r>
        </a:p>
      </dsp:txBody>
      <dsp:txXfrm>
        <a:off x="835507" y="909749"/>
        <a:ext cx="4732020" cy="723382"/>
      </dsp:txXfrm>
    </dsp:sp>
    <dsp:sp modelId="{EDD69B1A-F52E-4D0B-B82F-CA8A309DD1E7}">
      <dsp:nvSpPr>
        <dsp:cNvPr id="0" name=""/>
        <dsp:cNvSpPr/>
      </dsp:nvSpPr>
      <dsp:spPr>
        <a:xfrm>
          <a:off x="5567527" y="909749"/>
          <a:ext cx="494725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488950">
            <a:lnSpc>
              <a:spcPct val="90000"/>
            </a:lnSpc>
            <a:spcBef>
              <a:spcPct val="0"/>
            </a:spcBef>
            <a:spcAft>
              <a:spcPct val="35000"/>
            </a:spcAft>
            <a:buNone/>
          </a:pPr>
          <a:r>
            <a:rPr lang="en-US" sz="1100" kern="1200"/>
            <a:t>Each form covers different content/standards</a:t>
          </a:r>
        </a:p>
        <a:p>
          <a:pPr marL="0" lvl="0" indent="0" algn="l" defTabSz="488950">
            <a:lnSpc>
              <a:spcPct val="90000"/>
            </a:lnSpc>
            <a:spcBef>
              <a:spcPct val="0"/>
            </a:spcBef>
            <a:spcAft>
              <a:spcPct val="35000"/>
            </a:spcAft>
            <a:buNone/>
          </a:pPr>
          <a:r>
            <a:rPr lang="en-US" sz="1100" kern="1200"/>
            <a:t>For available forms indicating their content topic/focus, and tested Performance Expectations (PEs), visit </a:t>
          </a:r>
          <a:r>
            <a:rPr lang="en-US" sz="1100" kern="1200">
              <a:hlinkClick xmlns:r="http://schemas.openxmlformats.org/officeDocument/2006/relationships" r:id="rId5"/>
            </a:rPr>
            <a:t>https://bie.onlinehelp.cognia.org/benchmark-administration/</a:t>
          </a:r>
          <a:r>
            <a:rPr lang="en-US" sz="1100" kern="1200"/>
            <a:t> on the BIE Science Help &amp; Support site</a:t>
          </a:r>
        </a:p>
      </dsp:txBody>
      <dsp:txXfrm>
        <a:off x="5567527" y="909749"/>
        <a:ext cx="4947256" cy="723382"/>
      </dsp:txXfrm>
    </dsp:sp>
    <dsp:sp modelId="{9FBA19AA-352D-4EA5-A627-7F5897C82A86}">
      <dsp:nvSpPr>
        <dsp:cNvPr id="0" name=""/>
        <dsp:cNvSpPr/>
      </dsp:nvSpPr>
      <dsp:spPr>
        <a:xfrm>
          <a:off x="0" y="1813977"/>
          <a:ext cx="10515600" cy="7233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826E1-873C-4BA9-81BB-77A1CFA2AA9D}">
      <dsp:nvSpPr>
        <dsp:cNvPr id="0" name=""/>
        <dsp:cNvSpPr/>
      </dsp:nvSpPr>
      <dsp:spPr>
        <a:xfrm>
          <a:off x="218823" y="1976738"/>
          <a:ext cx="397860" cy="39786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559274-E230-49CE-A5C3-5E47C71699B2}">
      <dsp:nvSpPr>
        <dsp:cNvPr id="0" name=""/>
        <dsp:cNvSpPr/>
      </dsp:nvSpPr>
      <dsp:spPr>
        <a:xfrm>
          <a:off x="835507" y="1813977"/>
          <a:ext cx="4732020"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90000"/>
            </a:lnSpc>
            <a:spcBef>
              <a:spcPct val="0"/>
            </a:spcBef>
            <a:spcAft>
              <a:spcPct val="35000"/>
            </a:spcAft>
            <a:buNone/>
          </a:pPr>
          <a:r>
            <a:rPr lang="en-US" sz="1900" kern="1200"/>
            <a:t>12–14 items per form</a:t>
          </a:r>
        </a:p>
      </dsp:txBody>
      <dsp:txXfrm>
        <a:off x="835507" y="1813977"/>
        <a:ext cx="4732020" cy="723382"/>
      </dsp:txXfrm>
    </dsp:sp>
    <dsp:sp modelId="{B76E6EA2-2AF5-4845-B383-6FBCE337B5A9}">
      <dsp:nvSpPr>
        <dsp:cNvPr id="0" name=""/>
        <dsp:cNvSpPr/>
      </dsp:nvSpPr>
      <dsp:spPr>
        <a:xfrm>
          <a:off x="5567527" y="1813977"/>
          <a:ext cx="494725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488950">
            <a:lnSpc>
              <a:spcPct val="90000"/>
            </a:lnSpc>
            <a:spcBef>
              <a:spcPct val="0"/>
            </a:spcBef>
            <a:spcAft>
              <a:spcPct val="35000"/>
            </a:spcAft>
            <a:buNone/>
          </a:pPr>
          <a:r>
            <a:rPr lang="en-US" sz="1100" kern="1200"/>
            <a:t>10–12 selected response</a:t>
          </a:r>
        </a:p>
        <a:p>
          <a:pPr marL="0" lvl="0" indent="0" algn="l" defTabSz="488950">
            <a:lnSpc>
              <a:spcPct val="90000"/>
            </a:lnSpc>
            <a:spcBef>
              <a:spcPct val="0"/>
            </a:spcBef>
            <a:spcAft>
              <a:spcPct val="35000"/>
            </a:spcAft>
            <a:buNone/>
          </a:pPr>
          <a:r>
            <a:rPr lang="en-US" sz="1100" kern="1200"/>
            <a:t>2 open-ended response</a:t>
          </a:r>
        </a:p>
      </dsp:txBody>
      <dsp:txXfrm>
        <a:off x="5567527" y="1813977"/>
        <a:ext cx="4947256" cy="723382"/>
      </dsp:txXfrm>
    </dsp:sp>
    <dsp:sp modelId="{8E101D05-EEEF-493A-ACD5-AA75661C4CAC}">
      <dsp:nvSpPr>
        <dsp:cNvPr id="0" name=""/>
        <dsp:cNvSpPr/>
      </dsp:nvSpPr>
      <dsp:spPr>
        <a:xfrm>
          <a:off x="0" y="2718206"/>
          <a:ext cx="10515600" cy="7233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BDFB8-F277-44EF-83AD-462D5F1E5D53}">
      <dsp:nvSpPr>
        <dsp:cNvPr id="0" name=""/>
        <dsp:cNvSpPr/>
      </dsp:nvSpPr>
      <dsp:spPr>
        <a:xfrm>
          <a:off x="218823" y="2880967"/>
          <a:ext cx="397860" cy="39786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37E55-C172-42CD-83BB-4E6C553DC352}">
      <dsp:nvSpPr>
        <dsp:cNvPr id="0" name=""/>
        <dsp:cNvSpPr/>
      </dsp:nvSpPr>
      <dsp:spPr>
        <a:xfrm>
          <a:off x="835507" y="2718206"/>
          <a:ext cx="967927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90000"/>
            </a:lnSpc>
            <a:spcBef>
              <a:spcPct val="0"/>
            </a:spcBef>
            <a:spcAft>
              <a:spcPct val="35000"/>
            </a:spcAft>
            <a:buNone/>
          </a:pPr>
          <a:r>
            <a:rPr lang="en-US" sz="1900" kern="1200"/>
            <a:t>Aligned to Next Generation Science Standards (NGSS)</a:t>
          </a:r>
        </a:p>
      </dsp:txBody>
      <dsp:txXfrm>
        <a:off x="835507" y="2718206"/>
        <a:ext cx="9679276" cy="723382"/>
      </dsp:txXfrm>
    </dsp:sp>
    <dsp:sp modelId="{BA92B813-3084-4FAC-A543-B08173E8C3CC}">
      <dsp:nvSpPr>
        <dsp:cNvPr id="0" name=""/>
        <dsp:cNvSpPr/>
      </dsp:nvSpPr>
      <dsp:spPr>
        <a:xfrm>
          <a:off x="0" y="3622434"/>
          <a:ext cx="10515600" cy="7233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74218-70BE-49AB-9AD6-FF8040F67906}">
      <dsp:nvSpPr>
        <dsp:cNvPr id="0" name=""/>
        <dsp:cNvSpPr/>
      </dsp:nvSpPr>
      <dsp:spPr>
        <a:xfrm>
          <a:off x="218823" y="3785195"/>
          <a:ext cx="397860" cy="39786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D3595C-E613-4549-9437-C5C1D7DD3AF8}">
      <dsp:nvSpPr>
        <dsp:cNvPr id="0" name=""/>
        <dsp:cNvSpPr/>
      </dsp:nvSpPr>
      <dsp:spPr>
        <a:xfrm>
          <a:off x="835507" y="3622434"/>
          <a:ext cx="967927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90000"/>
            </a:lnSpc>
            <a:spcBef>
              <a:spcPct val="0"/>
            </a:spcBef>
            <a:spcAft>
              <a:spcPct val="35000"/>
            </a:spcAft>
            <a:buNone/>
          </a:pPr>
          <a:r>
            <a:rPr lang="en-US" sz="1900" kern="1200"/>
            <a:t>Administer based on curriculum and pacing</a:t>
          </a:r>
        </a:p>
      </dsp:txBody>
      <dsp:txXfrm>
        <a:off x="835507" y="3622434"/>
        <a:ext cx="9679276" cy="723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29FB-EF80-497B-B0F7-EFF164127882}">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https://bie.cognia.org/ </a:t>
          </a:r>
        </a:p>
      </dsp:txBody>
      <dsp:txXfrm rot="-5400000">
        <a:off x="3785616" y="197117"/>
        <a:ext cx="6675221" cy="1012303"/>
      </dsp:txXfrm>
    </dsp:sp>
    <dsp:sp modelId="{16AAF9CF-F190-48D1-95B7-9A34F3F2A303}">
      <dsp:nvSpPr>
        <dsp:cNvPr id="0" name=""/>
        <dsp:cNvSpPr/>
      </dsp:nvSpPr>
      <dsp:spPr>
        <a:xfrm>
          <a:off x="0" y="2124"/>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Available through eMetric Portal</a:t>
          </a:r>
        </a:p>
      </dsp:txBody>
      <dsp:txXfrm>
        <a:off x="68454" y="70578"/>
        <a:ext cx="3648708" cy="1265378"/>
      </dsp:txXfrm>
    </dsp:sp>
    <dsp:sp modelId="{9DA9FDB7-DD2C-4CC6-B9A0-6C9A5606D979}">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Students assess in kiosk or browser</a:t>
          </a:r>
        </a:p>
      </dsp:txBody>
      <dsp:txXfrm rot="-5400000">
        <a:off x="3785616" y="1669517"/>
        <a:ext cx="6675221" cy="1012303"/>
      </dsp:txXfrm>
    </dsp:sp>
    <dsp:sp modelId="{2D40AF32-B92B-466B-93C0-7BAAF5CDE1B8}">
      <dsp:nvSpPr>
        <dsp:cNvPr id="0" name=""/>
        <dsp:cNvSpPr/>
      </dsp:nvSpPr>
      <dsp:spPr>
        <a:xfrm>
          <a:off x="0" y="1474525"/>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Online </a:t>
          </a:r>
        </a:p>
      </dsp:txBody>
      <dsp:txXfrm>
        <a:off x="68454" y="1542979"/>
        <a:ext cx="3648708" cy="1265378"/>
      </dsp:txXfrm>
    </dsp:sp>
    <dsp:sp modelId="{92788FF7-8568-4F1D-B2FD-E8F18D285A9B}">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PDFs available for download from portal STC’s administration home page, </a:t>
          </a:r>
          <a:r>
            <a:rPr lang="en-US" sz="2400" kern="1200">
              <a:hlinkClick xmlns:r="http://schemas.openxmlformats.org/officeDocument/2006/relationships" r:id="rId1"/>
            </a:rPr>
            <a:t>https://bie.Cognia.org</a:t>
          </a:r>
          <a:r>
            <a:rPr lang="en-US" sz="2400" kern="1200"/>
            <a:t> </a:t>
          </a:r>
        </a:p>
      </dsp:txBody>
      <dsp:txXfrm rot="-5400000">
        <a:off x="3785616" y="3141918"/>
        <a:ext cx="6675221" cy="1012303"/>
      </dsp:txXfrm>
    </dsp:sp>
    <dsp:sp modelId="{F9D7F5E5-AFDE-42E1-92BE-727E15D3DD1D}">
      <dsp:nvSpPr>
        <dsp:cNvPr id="0" name=""/>
        <dsp:cNvSpPr/>
      </dsp:nvSpPr>
      <dsp:spPr>
        <a:xfrm>
          <a:off x="0" y="2946926"/>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Paper </a:t>
          </a:r>
        </a:p>
      </dsp:txBody>
      <dsp:txXfrm>
        <a:off x="68454" y="3015380"/>
        <a:ext cx="3648708" cy="1265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4349" y="1189"/>
          <a:ext cx="11835431" cy="1232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Arial" panose="020B0604020202020204" pitchFamily="34" charset="0"/>
              <a:cs typeface="Arial" panose="020B0604020202020204" pitchFamily="34" charset="0"/>
            </a:rPr>
            <a:t>Online System</a:t>
          </a:r>
        </a:p>
      </dsp:txBody>
      <dsp:txXfrm>
        <a:off x="40433" y="37273"/>
        <a:ext cx="11763263" cy="1159846"/>
      </dsp:txXfrm>
    </dsp:sp>
    <dsp:sp modelId="{04EC0F6C-016A-2A4B-AA56-37D7614E29B7}">
      <dsp:nvSpPr>
        <dsp:cNvPr id="0" name=""/>
        <dsp:cNvSpPr/>
      </dsp:nvSpPr>
      <dsp:spPr>
        <a:xfrm>
          <a:off x="4349" y="1384934"/>
          <a:ext cx="8786216"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Portal</a:t>
          </a:r>
        </a:p>
      </dsp:txBody>
      <dsp:txXfrm>
        <a:off x="40433" y="1421018"/>
        <a:ext cx="8714048" cy="1159846"/>
      </dsp:txXfrm>
    </dsp:sp>
    <dsp:sp modelId="{E10E3611-E6CA-F144-B6B3-71C4A83EE850}">
      <dsp:nvSpPr>
        <dsp:cNvPr id="0" name=""/>
        <dsp:cNvSpPr/>
      </dsp:nvSpPr>
      <dsp:spPr>
        <a:xfrm>
          <a:off x="4349"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Users</a:t>
          </a:r>
        </a:p>
      </dsp:txBody>
      <dsp:txXfrm>
        <a:off x="40433" y="2804762"/>
        <a:ext cx="1362082" cy="1159846"/>
      </dsp:txXfrm>
    </dsp:sp>
    <dsp:sp modelId="{9DA9C59B-3983-CE44-B1FA-B922335A4B55}">
      <dsp:nvSpPr>
        <dsp:cNvPr id="0" name=""/>
        <dsp:cNvSpPr/>
      </dsp:nvSpPr>
      <dsp:spPr>
        <a:xfrm>
          <a:off x="1498837" y="2768678"/>
          <a:ext cx="7291727"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Administration</a:t>
          </a:r>
        </a:p>
      </dsp:txBody>
      <dsp:txXfrm>
        <a:off x="1534921" y="2804762"/>
        <a:ext cx="7219559" cy="1159846"/>
      </dsp:txXfrm>
    </dsp:sp>
    <dsp:sp modelId="{FA627397-63BA-9C4E-BCE7-66946FCA3FB8}">
      <dsp:nvSpPr>
        <dsp:cNvPr id="0" name=""/>
        <dsp:cNvSpPr/>
      </dsp:nvSpPr>
      <dsp:spPr>
        <a:xfrm>
          <a:off x="149883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Site Setup</a:t>
          </a:r>
        </a:p>
      </dsp:txBody>
      <dsp:txXfrm>
        <a:off x="1534921" y="4188507"/>
        <a:ext cx="1362082" cy="1159846"/>
      </dsp:txXfrm>
    </dsp:sp>
    <dsp:sp modelId="{A49EAFC2-111F-8449-A44D-680103BA0812}">
      <dsp:nvSpPr>
        <dsp:cNvPr id="0" name=""/>
        <dsp:cNvSpPr/>
      </dsp:nvSpPr>
      <dsp:spPr>
        <a:xfrm>
          <a:off x="296320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Students</a:t>
          </a:r>
        </a:p>
      </dsp:txBody>
      <dsp:txXfrm>
        <a:off x="2999291" y="4188507"/>
        <a:ext cx="1362082" cy="1159846"/>
      </dsp:txXfrm>
    </dsp:sp>
    <dsp:sp modelId="{659EC52E-147A-B64D-B9B2-3A752CDD4737}">
      <dsp:nvSpPr>
        <dsp:cNvPr id="0" name=""/>
        <dsp:cNvSpPr/>
      </dsp:nvSpPr>
      <dsp:spPr>
        <a:xfrm>
          <a:off x="4427576"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Classes</a:t>
          </a:r>
        </a:p>
      </dsp:txBody>
      <dsp:txXfrm>
        <a:off x="4463660" y="4188507"/>
        <a:ext cx="1362082" cy="1159846"/>
      </dsp:txXfrm>
    </dsp:sp>
    <dsp:sp modelId="{F2D545DB-CB7E-1549-A05F-1DCCCD5403C6}">
      <dsp:nvSpPr>
        <dsp:cNvPr id="0" name=""/>
        <dsp:cNvSpPr/>
      </dsp:nvSpPr>
      <dsp:spPr>
        <a:xfrm>
          <a:off x="589194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Test Sessions</a:t>
          </a:r>
        </a:p>
      </dsp:txBody>
      <dsp:txXfrm>
        <a:off x="5928029" y="4188507"/>
        <a:ext cx="1362082" cy="1159846"/>
      </dsp:txXfrm>
    </dsp:sp>
    <dsp:sp modelId="{4D71F523-6103-2A43-8EA4-FE465AC0BDA3}">
      <dsp:nvSpPr>
        <dsp:cNvPr id="0" name=""/>
        <dsp:cNvSpPr/>
      </dsp:nvSpPr>
      <dsp:spPr>
        <a:xfrm>
          <a:off x="735631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Dashboard</a:t>
          </a:r>
        </a:p>
      </dsp:txBody>
      <dsp:txXfrm>
        <a:off x="7392399" y="4188507"/>
        <a:ext cx="1362082" cy="1159846"/>
      </dsp:txXfrm>
    </dsp:sp>
    <dsp:sp modelId="{EA07EEF5-97E4-C74A-8FF2-37B9AE71C5B5}">
      <dsp:nvSpPr>
        <dsp:cNvPr id="0" name=""/>
        <dsp:cNvSpPr/>
      </dsp:nvSpPr>
      <dsp:spPr>
        <a:xfrm>
          <a:off x="8911042" y="1384934"/>
          <a:ext cx="2928738"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Test Delivery</a:t>
          </a:r>
        </a:p>
      </dsp:txBody>
      <dsp:txXfrm>
        <a:off x="8947126" y="1421018"/>
        <a:ext cx="2856570" cy="1159846"/>
      </dsp:txXfrm>
    </dsp:sp>
    <dsp:sp modelId="{3F995454-488B-1845-BFD7-B655339D38F5}">
      <dsp:nvSpPr>
        <dsp:cNvPr id="0" name=""/>
        <dsp:cNvSpPr/>
      </dsp:nvSpPr>
      <dsp:spPr>
        <a:xfrm>
          <a:off x="8911042"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Kiosk</a:t>
          </a:r>
        </a:p>
      </dsp:txBody>
      <dsp:txXfrm>
        <a:off x="8947126" y="2804762"/>
        <a:ext cx="1362082" cy="1159846"/>
      </dsp:txXfrm>
    </dsp:sp>
    <dsp:sp modelId="{CAA9D7B6-7737-9C43-AFED-AD270516CE08}">
      <dsp:nvSpPr>
        <dsp:cNvPr id="0" name=""/>
        <dsp:cNvSpPr/>
      </dsp:nvSpPr>
      <dsp:spPr>
        <a:xfrm>
          <a:off x="10405530"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Browser  </a:t>
          </a:r>
        </a:p>
      </dsp:txBody>
      <dsp:txXfrm>
        <a:off x="10441614" y="2804762"/>
        <a:ext cx="1362082" cy="1159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MT" panose="020B0502020104020203" pitchFamily="34" charset="77"/>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104692"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rPr>
            <a:t>Dashboard</a:t>
          </a:r>
        </a:p>
      </dsp:txBody>
      <dsp:txXfrm>
        <a:off x="10145935" y="2776556"/>
        <a:ext cx="1658553" cy="13256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31A2-9CC3-4089-A824-B9A567925243}">
      <dsp:nvSpPr>
        <dsp:cNvPr id="0" name=""/>
        <dsp:cNvSpPr/>
      </dsp:nvSpPr>
      <dsp:spPr>
        <a:xfrm>
          <a:off x="12116" y="1320601"/>
          <a:ext cx="496630" cy="496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14DD0-442E-4AEC-9550-0E9A0F515416}">
      <dsp:nvSpPr>
        <dsp:cNvPr id="0" name=""/>
        <dsp:cNvSpPr/>
      </dsp:nvSpPr>
      <dsp:spPr>
        <a:xfrm>
          <a:off x="50073" y="2071594"/>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A page specifically dedicated to  BIE Science Summative Assessment</a:t>
          </a:r>
        </a:p>
      </dsp:txBody>
      <dsp:txXfrm>
        <a:off x="50073" y="2071594"/>
        <a:ext cx="1418943" cy="985354"/>
      </dsp:txXfrm>
    </dsp:sp>
    <dsp:sp modelId="{FFD6F81B-BEEB-4E73-8981-60EC93D54FD5}">
      <dsp:nvSpPr>
        <dsp:cNvPr id="0" name=""/>
        <dsp:cNvSpPr/>
      </dsp:nvSpPr>
      <dsp:spPr>
        <a:xfrm>
          <a:off x="12116" y="3059486"/>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1" kern="1200" dirty="0">
              <a:hlinkClick xmlns:r="http://schemas.openxmlformats.org/officeDocument/2006/relationships" r:id="rId3"/>
            </a:rPr>
            <a:t>https://bie.onlinehelp.cognia.org/science/</a:t>
          </a:r>
          <a:endParaRPr lang="en-US" sz="1100" b="1" kern="1200" dirty="0"/>
        </a:p>
      </dsp:txBody>
      <dsp:txXfrm>
        <a:off x="12116" y="3059486"/>
        <a:ext cx="1418943" cy="542857"/>
      </dsp:txXfrm>
    </dsp:sp>
    <dsp:sp modelId="{BADBD23D-FC81-4FB7-9828-373EA6A6DE9E}">
      <dsp:nvSpPr>
        <dsp:cNvPr id="0" name=""/>
        <dsp:cNvSpPr/>
      </dsp:nvSpPr>
      <dsp:spPr>
        <a:xfrm>
          <a:off x="1679375" y="1320601"/>
          <a:ext cx="496630" cy="49663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9E669-CDF7-4A70-B967-49BD81CEC5A5}">
      <dsp:nvSpPr>
        <dsp:cNvPr id="0" name=""/>
        <dsp:cNvSpPr/>
      </dsp:nvSpPr>
      <dsp:spPr>
        <a:xfrm>
          <a:off x="1616104" y="2023164"/>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Key Dates</a:t>
          </a:r>
        </a:p>
      </dsp:txBody>
      <dsp:txXfrm>
        <a:off x="1616104" y="2023164"/>
        <a:ext cx="1418943" cy="985354"/>
      </dsp:txXfrm>
    </dsp:sp>
    <dsp:sp modelId="{51D48DB5-55E1-4D40-9981-BE41356F75E2}">
      <dsp:nvSpPr>
        <dsp:cNvPr id="0" name=""/>
        <dsp:cNvSpPr/>
      </dsp:nvSpPr>
      <dsp:spPr>
        <a:xfrm>
          <a:off x="1635203" y="2702421"/>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kern="1200" dirty="0"/>
            <a:t>High level important dates for 2024-25SY</a:t>
          </a:r>
        </a:p>
      </dsp:txBody>
      <dsp:txXfrm>
        <a:off x="1635203" y="2702421"/>
        <a:ext cx="1418943" cy="542857"/>
      </dsp:txXfrm>
    </dsp:sp>
    <dsp:sp modelId="{97BF09C1-8689-4FE7-A6FE-5CA43DA0EA86}">
      <dsp:nvSpPr>
        <dsp:cNvPr id="0" name=""/>
        <dsp:cNvSpPr/>
      </dsp:nvSpPr>
      <dsp:spPr>
        <a:xfrm>
          <a:off x="3419030" y="1162625"/>
          <a:ext cx="602760" cy="62505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41318-0D54-4822-82DB-57A79F8BDA38}">
      <dsp:nvSpPr>
        <dsp:cNvPr id="0" name=""/>
        <dsp:cNvSpPr/>
      </dsp:nvSpPr>
      <dsp:spPr>
        <a:xfrm>
          <a:off x="3229847" y="1784702"/>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Testing Accommodations</a:t>
          </a:r>
        </a:p>
      </dsp:txBody>
      <dsp:txXfrm>
        <a:off x="3229847" y="1784702"/>
        <a:ext cx="1418943" cy="985354"/>
      </dsp:txXfrm>
    </dsp:sp>
    <dsp:sp modelId="{99BF2211-DB83-45D6-8984-B86A12AAA203}">
      <dsp:nvSpPr>
        <dsp:cNvPr id="0" name=""/>
        <dsp:cNvSpPr/>
      </dsp:nvSpPr>
      <dsp:spPr>
        <a:xfrm>
          <a:off x="3280723" y="2315542"/>
          <a:ext cx="1567719" cy="137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kern="1200" dirty="0"/>
            <a:t>Paper based testing braille, large print, &amp; human reader kits special instructions sheets</a:t>
          </a:r>
        </a:p>
        <a:p>
          <a:pPr marL="0" lvl="0" indent="0" algn="l" defTabSz="488950">
            <a:lnSpc>
              <a:spcPct val="90000"/>
            </a:lnSpc>
            <a:spcBef>
              <a:spcPct val="0"/>
            </a:spcBef>
            <a:spcAft>
              <a:spcPct val="35000"/>
            </a:spcAft>
            <a:buNone/>
          </a:pPr>
          <a:r>
            <a:rPr lang="en-US" sz="1100" b="0" kern="1200" dirty="0"/>
            <a:t>Online based testing universal tools, accessibility features &amp; accommodations chart</a:t>
          </a:r>
        </a:p>
      </dsp:txBody>
      <dsp:txXfrm>
        <a:off x="3280723" y="2315542"/>
        <a:ext cx="1567719" cy="1379894"/>
      </dsp:txXfrm>
    </dsp:sp>
    <dsp:sp modelId="{31E4C2D1-37B0-415E-9588-DD8FE971BD18}">
      <dsp:nvSpPr>
        <dsp:cNvPr id="0" name=""/>
        <dsp:cNvSpPr/>
      </dsp:nvSpPr>
      <dsp:spPr>
        <a:xfrm>
          <a:off x="5162668" y="1320601"/>
          <a:ext cx="496630" cy="49663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0A7D02-157F-458F-A9CB-FB3F43701624}">
      <dsp:nvSpPr>
        <dsp:cNvPr id="0" name=""/>
        <dsp:cNvSpPr/>
      </dsp:nvSpPr>
      <dsp:spPr>
        <a:xfrm>
          <a:off x="4996112" y="1897639"/>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Practice Tests</a:t>
          </a:r>
        </a:p>
      </dsp:txBody>
      <dsp:txXfrm>
        <a:off x="4996112" y="1897639"/>
        <a:ext cx="1418943" cy="985354"/>
      </dsp:txXfrm>
    </dsp:sp>
    <dsp:sp modelId="{ACA3FF6E-A770-4D7B-AE7D-B8DB30314561}">
      <dsp:nvSpPr>
        <dsp:cNvPr id="0" name=""/>
        <dsp:cNvSpPr/>
      </dsp:nvSpPr>
      <dsp:spPr>
        <a:xfrm>
          <a:off x="5116708" y="2752299"/>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Paper (PBT)</a:t>
          </a:r>
        </a:p>
        <a:p>
          <a:pPr marL="0" lvl="0" indent="0" algn="l" defTabSz="488950">
            <a:lnSpc>
              <a:spcPct val="90000"/>
            </a:lnSpc>
            <a:spcBef>
              <a:spcPct val="0"/>
            </a:spcBef>
            <a:spcAft>
              <a:spcPct val="35000"/>
            </a:spcAft>
            <a:buNone/>
          </a:pPr>
          <a:r>
            <a:rPr lang="en-US" sz="1100" kern="1200"/>
            <a:t>Online (CBT)</a:t>
          </a:r>
        </a:p>
      </dsp:txBody>
      <dsp:txXfrm>
        <a:off x="5116708" y="2752299"/>
        <a:ext cx="1418943" cy="542857"/>
      </dsp:txXfrm>
    </dsp:sp>
    <dsp:sp modelId="{53B0A97A-6BD2-4ED4-BB82-D6DFBD794EEC}">
      <dsp:nvSpPr>
        <dsp:cNvPr id="0" name=""/>
        <dsp:cNvSpPr/>
      </dsp:nvSpPr>
      <dsp:spPr>
        <a:xfrm>
          <a:off x="6829926" y="1320601"/>
          <a:ext cx="496630" cy="49663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B5AFB-90EE-4406-A7DB-9D9640DC0CEA}">
      <dsp:nvSpPr>
        <dsp:cNvPr id="0" name=""/>
        <dsp:cNvSpPr/>
      </dsp:nvSpPr>
      <dsp:spPr>
        <a:xfrm>
          <a:off x="6703385" y="1869389"/>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Online System Tutorials</a:t>
          </a:r>
        </a:p>
      </dsp:txBody>
      <dsp:txXfrm>
        <a:off x="6703385" y="1869389"/>
        <a:ext cx="1418943" cy="985354"/>
      </dsp:txXfrm>
    </dsp:sp>
    <dsp:sp modelId="{13E3B1E5-DF5F-4AED-A9C4-BC693EFF5C68}">
      <dsp:nvSpPr>
        <dsp:cNvPr id="0" name=""/>
        <dsp:cNvSpPr/>
      </dsp:nvSpPr>
      <dsp:spPr>
        <a:xfrm>
          <a:off x="6567109" y="2752299"/>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kern="1200" dirty="0"/>
            <a:t>Quick video tutorials explaining specific tasks</a:t>
          </a:r>
        </a:p>
      </dsp:txBody>
      <dsp:txXfrm>
        <a:off x="6567109" y="2752299"/>
        <a:ext cx="1418943" cy="542857"/>
      </dsp:txXfrm>
    </dsp:sp>
    <dsp:sp modelId="{4C683779-EBED-4B6D-BE72-C7ED263E89F6}">
      <dsp:nvSpPr>
        <dsp:cNvPr id="0" name=""/>
        <dsp:cNvSpPr/>
      </dsp:nvSpPr>
      <dsp:spPr>
        <a:xfrm>
          <a:off x="8728538" y="1348079"/>
          <a:ext cx="496630" cy="496630"/>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654264-AF1A-496B-A667-E9883FA3B298}">
      <dsp:nvSpPr>
        <dsp:cNvPr id="0" name=""/>
        <dsp:cNvSpPr/>
      </dsp:nvSpPr>
      <dsp:spPr>
        <a:xfrm>
          <a:off x="8580697" y="2014065"/>
          <a:ext cx="755629"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Resources</a:t>
          </a:r>
        </a:p>
      </dsp:txBody>
      <dsp:txXfrm>
        <a:off x="8580697" y="2014065"/>
        <a:ext cx="755629" cy="985354"/>
      </dsp:txXfrm>
    </dsp:sp>
    <dsp:sp modelId="{C83B3F46-C971-46E7-99B1-8E8169A73BFD}">
      <dsp:nvSpPr>
        <dsp:cNvPr id="0" name=""/>
        <dsp:cNvSpPr/>
      </dsp:nvSpPr>
      <dsp:spPr>
        <a:xfrm>
          <a:off x="8320271" y="2412425"/>
          <a:ext cx="1628577" cy="78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Manuals, Online User Guides, </a:t>
          </a:r>
          <a:r>
            <a:rPr lang="en-US" sz="1100" kern="1200" dirty="0" err="1"/>
            <a:t>Quickstart</a:t>
          </a:r>
          <a:r>
            <a:rPr lang="en-US" sz="1100" kern="1200" dirty="0"/>
            <a:t> Guides, Technical Report. Reporting Resources, Forms, Score Interpretation Guides, etc.</a:t>
          </a:r>
        </a:p>
      </dsp:txBody>
      <dsp:txXfrm>
        <a:off x="8320271" y="2412425"/>
        <a:ext cx="1628577" cy="787518"/>
      </dsp:txXfrm>
    </dsp:sp>
    <dsp:sp modelId="{2BEA48CD-75B0-44F6-9168-AA4A56BC968C}">
      <dsp:nvSpPr>
        <dsp:cNvPr id="0" name=""/>
        <dsp:cNvSpPr/>
      </dsp:nvSpPr>
      <dsp:spPr>
        <a:xfrm>
          <a:off x="10374077" y="1320601"/>
          <a:ext cx="496630" cy="496630"/>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CE711-C0B4-4F2C-AA14-7E71ED36B6BE}">
      <dsp:nvSpPr>
        <dsp:cNvPr id="0" name=""/>
        <dsp:cNvSpPr/>
      </dsp:nvSpPr>
      <dsp:spPr>
        <a:xfrm>
          <a:off x="10374077" y="1910153"/>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Training</a:t>
          </a:r>
        </a:p>
      </dsp:txBody>
      <dsp:txXfrm>
        <a:off x="10374077" y="1910153"/>
        <a:ext cx="1418943" cy="985354"/>
      </dsp:txXfrm>
    </dsp:sp>
    <dsp:sp modelId="{48462C9E-B51E-4BB9-92C7-C11E0CA48B24}">
      <dsp:nvSpPr>
        <dsp:cNvPr id="0" name=""/>
        <dsp:cNvSpPr/>
      </dsp:nvSpPr>
      <dsp:spPr>
        <a:xfrm>
          <a:off x="10202172" y="2702421"/>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Webinars Recordings and Slides</a:t>
          </a:r>
        </a:p>
      </dsp:txBody>
      <dsp:txXfrm>
        <a:off x="10202172" y="2702421"/>
        <a:ext cx="1418943" cy="5428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818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Segoe UI" panose="020B0502040204020203" pitchFamily="34" charset="0"/>
              </a:rPr>
              <a:t>Note/Reminder: remind participants that if they take the paper version, no reporting will be available in Data Interaction; therefore, they should keep track of those testers and scores on their own. </a:t>
            </a:r>
            <a:br>
              <a:rPr lang="en-US" sz="1200" dirty="0">
                <a:solidFill>
                  <a:srgbClr val="FF0000"/>
                </a:solidFill>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13</a:t>
            </a:fld>
            <a:endParaRPr lang="en-US"/>
          </a:p>
        </p:txBody>
      </p:sp>
    </p:spTree>
    <p:extLst>
      <p:ext uri="{BB962C8B-B14F-4D97-AF65-F5344CB8AC3E}">
        <p14:creationId xmlns:p14="http://schemas.microsoft.com/office/powerpoint/2010/main" val="139331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18</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component of the </a:t>
            </a:r>
            <a:r>
              <a:rPr lang="en-US" baseline="0"/>
              <a:t>BIE Science </a:t>
            </a:r>
            <a:r>
              <a:rPr lang="en-US" baseline="0" dirty="0"/>
              <a:t>Portal that we are going to go over is the Administration component. </a:t>
            </a:r>
          </a:p>
          <a:p>
            <a:endParaRPr lang="en-US" baseline="0" dirty="0"/>
          </a:p>
          <a:p>
            <a:r>
              <a:rPr lang="en-US" baseline="0" dirty="0"/>
              <a:t>The Administration component consists of 5-6 tabs depending on your account type. </a:t>
            </a:r>
          </a:p>
          <a:p>
            <a:r>
              <a:rPr lang="en-US" baseline="0" dirty="0"/>
              <a:t>Home – this is where you can view important announcements, access links for downloading the Kiosks, and attain the Proctor Password and Site Readiness log in credentials. </a:t>
            </a:r>
            <a:endParaRPr lang="en-US" dirty="0"/>
          </a:p>
          <a:p>
            <a:r>
              <a:rPr lang="en-US" dirty="0"/>
              <a:t>Site Readiness – this is where you can certify</a:t>
            </a:r>
            <a:r>
              <a:rPr lang="en-US" baseline="0" dirty="0"/>
              <a:t> your site as ready for testing.</a:t>
            </a:r>
            <a:endParaRPr lang="en-US" dirty="0"/>
          </a:p>
          <a:p>
            <a:r>
              <a:rPr lang="en-US" dirty="0"/>
              <a:t>Students – this is where</a:t>
            </a:r>
            <a:r>
              <a:rPr lang="en-US" baseline="0" dirty="0"/>
              <a:t> you can assign student accommodations. </a:t>
            </a:r>
            <a:endParaRPr lang="en-US" dirty="0"/>
          </a:p>
          <a:p>
            <a:r>
              <a:rPr lang="en-US" dirty="0"/>
              <a:t>Classes – this</a:t>
            </a:r>
            <a:r>
              <a:rPr lang="en-US" baseline="0" dirty="0"/>
              <a:t> is where you can verify your rosters for testing.</a:t>
            </a:r>
            <a:endParaRPr lang="en-US" dirty="0"/>
          </a:p>
          <a:p>
            <a:r>
              <a:rPr lang="en-US" dirty="0"/>
              <a:t>Test</a:t>
            </a:r>
            <a:r>
              <a:rPr lang="en-US" baseline="0" dirty="0"/>
              <a:t> Sessions – this is where you will schedule your classes for test sessions. </a:t>
            </a:r>
          </a:p>
          <a:p>
            <a:r>
              <a:rPr lang="en-US" baseline="0" dirty="0"/>
              <a:t>And, the Dashboard – this is where you can view helpful charts and data at the district level.</a:t>
            </a:r>
            <a:endParaRPr lang="en-US" dirty="0"/>
          </a:p>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33</a:t>
            </a:fld>
            <a:endParaRPr lang="en-US"/>
          </a:p>
        </p:txBody>
      </p:sp>
    </p:spTree>
    <p:extLst>
      <p:ext uri="{BB962C8B-B14F-4D97-AF65-F5344CB8AC3E}">
        <p14:creationId xmlns:p14="http://schemas.microsoft.com/office/powerpoint/2010/main" val="3508834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34</a:t>
            </a:fld>
            <a:endParaRPr lang="en-US"/>
          </a:p>
        </p:txBody>
      </p:sp>
    </p:spTree>
    <p:extLst>
      <p:ext uri="{BB962C8B-B14F-4D97-AF65-F5344CB8AC3E}">
        <p14:creationId xmlns:p14="http://schemas.microsoft.com/office/powerpoint/2010/main" val="146916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35</a:t>
            </a:fld>
            <a:endParaRPr lang="en-US"/>
          </a:p>
        </p:txBody>
      </p:sp>
    </p:spTree>
    <p:extLst>
      <p:ext uri="{BB962C8B-B14F-4D97-AF65-F5344CB8AC3E}">
        <p14:creationId xmlns:p14="http://schemas.microsoft.com/office/powerpoint/2010/main" val="137541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36</a:t>
            </a:fld>
            <a:endParaRPr lang="en-US"/>
          </a:p>
        </p:txBody>
      </p:sp>
    </p:spTree>
    <p:extLst>
      <p:ext uri="{BB962C8B-B14F-4D97-AF65-F5344CB8AC3E}">
        <p14:creationId xmlns:p14="http://schemas.microsoft.com/office/powerpoint/2010/main" val="5892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40</a:t>
            </a:fld>
            <a:endParaRPr lang="en-US"/>
          </a:p>
        </p:txBody>
      </p:sp>
    </p:spTree>
    <p:extLst>
      <p:ext uri="{BB962C8B-B14F-4D97-AF65-F5344CB8AC3E}">
        <p14:creationId xmlns:p14="http://schemas.microsoft.com/office/powerpoint/2010/main" val="378354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41</a:t>
            </a:fld>
            <a:endParaRPr lang="en-US"/>
          </a:p>
        </p:txBody>
      </p:sp>
    </p:spTree>
    <p:extLst>
      <p:ext uri="{BB962C8B-B14F-4D97-AF65-F5344CB8AC3E}">
        <p14:creationId xmlns:p14="http://schemas.microsoft.com/office/powerpoint/2010/main" val="1605616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42</a:t>
            </a:fld>
            <a:endParaRPr lang="en-US"/>
          </a:p>
        </p:txBody>
      </p:sp>
    </p:spTree>
    <p:extLst>
      <p:ext uri="{BB962C8B-B14F-4D97-AF65-F5344CB8AC3E}">
        <p14:creationId xmlns:p14="http://schemas.microsoft.com/office/powerpoint/2010/main" val="284863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43</a:t>
            </a:fld>
            <a:endParaRPr lang="en-US"/>
          </a:p>
        </p:txBody>
      </p:sp>
    </p:spTree>
    <p:extLst>
      <p:ext uri="{BB962C8B-B14F-4D97-AF65-F5344CB8AC3E}">
        <p14:creationId xmlns:p14="http://schemas.microsoft.com/office/powerpoint/2010/main" val="176674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3571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44</a:t>
            </a:fld>
            <a:endParaRPr lang="en-US"/>
          </a:p>
        </p:txBody>
      </p:sp>
    </p:spTree>
    <p:extLst>
      <p:ext uri="{BB962C8B-B14F-4D97-AF65-F5344CB8AC3E}">
        <p14:creationId xmlns:p14="http://schemas.microsoft.com/office/powerpoint/2010/main" val="372736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45</a:t>
            </a:fld>
            <a:endParaRPr lang="en-US"/>
          </a:p>
        </p:txBody>
      </p:sp>
    </p:spTree>
    <p:extLst>
      <p:ext uri="{BB962C8B-B14F-4D97-AF65-F5344CB8AC3E}">
        <p14:creationId xmlns:p14="http://schemas.microsoft.com/office/powerpoint/2010/main" val="211792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5245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53</a:t>
            </a:fld>
            <a:endParaRPr lang="en-US"/>
          </a:p>
        </p:txBody>
      </p:sp>
    </p:spTree>
    <p:extLst>
      <p:ext uri="{BB962C8B-B14F-4D97-AF65-F5344CB8AC3E}">
        <p14:creationId xmlns:p14="http://schemas.microsoft.com/office/powerpoint/2010/main" val="219701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182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68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886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643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696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902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260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6577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9/24/2024</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62582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9/24/2024</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9959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9/24/2024</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16294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9/24/2024</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10167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9/24/2024</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25100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9/24/2024</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2461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9/24/2024</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91438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9/24/2024</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414370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9/24/2024</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35476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9/24/2024</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13006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9/24/2024</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14201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9/24/2024</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12172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9/24/2024</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96194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9/24/2024</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275523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9/24/2024</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7960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9/24/2024</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35559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9/24/2024</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9/24/2024</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343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mailto:bietechsupport@cognia.org" TargetMode="External"/><Relationship Id="rId2" Type="http://schemas.openxmlformats.org/officeDocument/2006/relationships/hyperlink" Target="http://bie.cognia.org/"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bie.cognia.org/"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bie.cognia.org/student"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9.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bie.onlinehelp.cognia.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83.png"/></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bie.onlinehelp.cognia.org/"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diagramLayout" Target="../diagrams/layout10.xml"/><Relationship Id="rId7" Type="http://schemas.openxmlformats.org/officeDocument/2006/relationships/image" Target="../media/image107.png"/><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857892" y="1824134"/>
            <a:ext cx="10476216" cy="1052709"/>
          </a:xfrm>
        </p:spPr>
        <p:txBody>
          <a:bodyPr anchor="t"/>
          <a:lstStyle/>
          <a:p>
            <a:r>
              <a:rPr lang="en-US" altLang="en-US" sz="6600" dirty="0"/>
              <a:t>Welcome! </a:t>
            </a:r>
            <a:endParaRPr lang="en-US" altLang="en-US" sz="4400" dirty="0"/>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srcRect/>
          <a:stretch/>
        </p:blipFill>
        <p:spPr bwMode="auto">
          <a:xfrm>
            <a:off x="10157648" y="344418"/>
            <a:ext cx="1240083" cy="12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66008" y="2906250"/>
            <a:ext cx="12192000" cy="3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
                <a:srgbClr val="FA554D"/>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The training will begin shortly</a:t>
            </a:r>
          </a:p>
        </p:txBody>
      </p:sp>
    </p:spTree>
    <p:extLst>
      <p:ext uri="{BB962C8B-B14F-4D97-AF65-F5344CB8AC3E}">
        <p14:creationId xmlns:p14="http://schemas.microsoft.com/office/powerpoint/2010/main" val="29831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7172528" cy="2932112"/>
          </a:xfrm>
        </p:spPr>
        <p:txBody>
          <a:bodyPr/>
          <a:lstStyle/>
          <a:p>
            <a:pPr algn="l"/>
            <a:r>
              <a:rPr lang="en-US" altLang="en-US" dirty="0"/>
              <a:t>Science Benchmark Overview</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6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t>Overview</a:t>
            </a:r>
          </a:p>
        </p:txBody>
      </p:sp>
      <p:graphicFrame>
        <p:nvGraphicFramePr>
          <p:cNvPr id="9219" name="Content Placeholder 4">
            <a:extLst>
              <a:ext uri="{FF2B5EF4-FFF2-40B4-BE49-F238E27FC236}">
                <a16:creationId xmlns:a16="http://schemas.microsoft.com/office/drawing/2014/main" id="{87128188-C109-7B16-81E2-93418D9487EB}"/>
              </a:ext>
            </a:extLst>
          </p:cNvPr>
          <p:cNvGraphicFramePr>
            <a:graphicFrameLocks noGrp="1"/>
          </p:cNvGraphicFramePr>
          <p:nvPr>
            <p:ph idx="1"/>
            <p:extLst>
              <p:ext uri="{D42A27DB-BD31-4B8C-83A1-F6EECF244321}">
                <p14:modId xmlns:p14="http://schemas.microsoft.com/office/powerpoint/2010/main" val="36015390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1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t>Format</a:t>
            </a:r>
          </a:p>
        </p:txBody>
      </p:sp>
      <p:graphicFrame>
        <p:nvGraphicFramePr>
          <p:cNvPr id="9219" name="Content Placeholder 4">
            <a:extLst>
              <a:ext uri="{FF2B5EF4-FFF2-40B4-BE49-F238E27FC236}">
                <a16:creationId xmlns:a16="http://schemas.microsoft.com/office/drawing/2014/main" id="{86CF0589-0228-1E2B-B834-6572771D2639}"/>
              </a:ext>
            </a:extLst>
          </p:cNvPr>
          <p:cNvGraphicFramePr>
            <a:graphicFrameLocks noGrp="1"/>
          </p:cNvGraphicFramePr>
          <p:nvPr>
            <p:ph idx="1"/>
            <p:extLst>
              <p:ext uri="{D42A27DB-BD31-4B8C-83A1-F6EECF244321}">
                <p14:modId xmlns:p14="http://schemas.microsoft.com/office/powerpoint/2010/main" val="22060642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88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74DE-5956-4E08-A0EF-F23AF02E388E}"/>
              </a:ext>
            </a:extLst>
          </p:cNvPr>
          <p:cNvSpPr>
            <a:spLocks noGrp="1"/>
          </p:cNvSpPr>
          <p:nvPr>
            <p:ph type="title"/>
          </p:nvPr>
        </p:nvSpPr>
        <p:spPr>
          <a:xfrm>
            <a:off x="0" y="-131018"/>
            <a:ext cx="12192000" cy="1325563"/>
          </a:xfrm>
        </p:spPr>
        <p:txBody>
          <a:bodyPr/>
          <a:lstStyle/>
          <a:p>
            <a:r>
              <a:rPr lang="en-US" dirty="0"/>
              <a:t>Downloading the PBT forms from the Portal</a:t>
            </a:r>
          </a:p>
        </p:txBody>
      </p:sp>
      <p:sp>
        <p:nvSpPr>
          <p:cNvPr id="3" name="Content Placeholder 2">
            <a:extLst>
              <a:ext uri="{FF2B5EF4-FFF2-40B4-BE49-F238E27FC236}">
                <a16:creationId xmlns:a16="http://schemas.microsoft.com/office/drawing/2014/main" id="{D0E6AC1E-B447-49E5-9978-D137BA4BA8D9}"/>
              </a:ext>
            </a:extLst>
          </p:cNvPr>
          <p:cNvSpPr>
            <a:spLocks noGrp="1"/>
          </p:cNvSpPr>
          <p:nvPr>
            <p:ph idx="1"/>
          </p:nvPr>
        </p:nvSpPr>
        <p:spPr>
          <a:xfrm>
            <a:off x="332365" y="866757"/>
            <a:ext cx="3974229" cy="5991243"/>
          </a:xfrm>
        </p:spPr>
        <p:txBody>
          <a:bodyPr>
            <a:normAutofit fontScale="85000" lnSpcReduction="20000"/>
          </a:bodyPr>
          <a:lstStyle/>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Log in to the Portal</a:t>
            </a: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From the Homepage, select the Administration icon</a:t>
            </a: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9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There you will see the links for downloading the paper-based test forms by grade level</a:t>
            </a:r>
          </a:p>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You must download G5, </a:t>
            </a:r>
            <a:r>
              <a:rPr lang="en-US" sz="1900" dirty="0">
                <a:latin typeface="Arial" panose="020B0604020202020204" pitchFamily="34" charset="0"/>
                <a:cs typeface="Arial" panose="020B0604020202020204" pitchFamily="34" charset="0"/>
              </a:rPr>
              <a:t>Grade 4 forms are named as Grade 5, Forms 5,6,7,8…</a:t>
            </a:r>
            <a:r>
              <a:rPr lang="en-US" sz="1900" dirty="0">
                <a:latin typeface="Arial" panose="020B0604020202020204" pitchFamily="34" charset="0"/>
                <a:ea typeface="Lato Semibold" panose="020F0502020204030203" pitchFamily="34" charset="0"/>
                <a:cs typeface="Arial" panose="020B0604020202020204" pitchFamily="34" charset="0"/>
              </a:rPr>
              <a:t>Middle School and High School tests separately</a:t>
            </a:r>
            <a:endParaRPr lang="en-US" dirty="0">
              <a:latin typeface="Arial" panose="020B0604020202020204" pitchFamily="34" charset="0"/>
              <a:cs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3AA400DC-F7C4-F5A0-A8DD-04DD041BDFD0}"/>
              </a:ext>
            </a:extLst>
          </p:cNvPr>
          <p:cNvPicPr>
            <a:picLocks noChangeAspect="1"/>
          </p:cNvPicPr>
          <p:nvPr/>
        </p:nvPicPr>
        <p:blipFill rotWithShape="1">
          <a:blip r:embed="rId3"/>
          <a:srcRect t="11661" b="38527"/>
          <a:stretch/>
        </p:blipFill>
        <p:spPr bwMode="auto">
          <a:xfrm>
            <a:off x="4446941" y="926794"/>
            <a:ext cx="7273053" cy="3411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DED1F814-7BFD-7476-5C67-637F50292394}"/>
              </a:ext>
            </a:extLst>
          </p:cNvPr>
          <p:cNvPicPr>
            <a:picLocks noChangeAspect="1"/>
          </p:cNvPicPr>
          <p:nvPr/>
        </p:nvPicPr>
        <p:blipFill rotWithShape="1">
          <a:blip r:embed="rId4"/>
          <a:srcRect l="25481" t="33521" r="41827" b="9516"/>
          <a:stretch/>
        </p:blipFill>
        <p:spPr bwMode="auto">
          <a:xfrm>
            <a:off x="4919791" y="4723145"/>
            <a:ext cx="1654313" cy="1970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descr="A screenshot of a computer&#10;&#10;Description automatically generated">
            <a:extLst>
              <a:ext uri="{FF2B5EF4-FFF2-40B4-BE49-F238E27FC236}">
                <a16:creationId xmlns:a16="http://schemas.microsoft.com/office/drawing/2014/main" id="{79900D4B-0813-7A9B-4228-81719ECBB6B7}"/>
              </a:ext>
            </a:extLst>
          </p:cNvPr>
          <p:cNvPicPr>
            <a:picLocks noChangeAspect="1"/>
          </p:cNvPicPr>
          <p:nvPr/>
        </p:nvPicPr>
        <p:blipFill rotWithShape="1">
          <a:blip r:embed="rId5"/>
          <a:srcRect l="25000" t="35161" r="44391" b="10690"/>
          <a:stretch/>
        </p:blipFill>
        <p:spPr bwMode="auto">
          <a:xfrm>
            <a:off x="7270451" y="4727387"/>
            <a:ext cx="1626034" cy="1966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Picture 11" descr="A screenshot of a computer&#10;&#10;Description automatically generated">
            <a:extLst>
              <a:ext uri="{FF2B5EF4-FFF2-40B4-BE49-F238E27FC236}">
                <a16:creationId xmlns:a16="http://schemas.microsoft.com/office/drawing/2014/main" id="{BAF3B424-6CA2-0C55-F2DE-777C69AA2339}"/>
              </a:ext>
            </a:extLst>
          </p:cNvPr>
          <p:cNvPicPr>
            <a:picLocks noChangeAspect="1"/>
          </p:cNvPicPr>
          <p:nvPr/>
        </p:nvPicPr>
        <p:blipFill rotWithShape="1">
          <a:blip r:embed="rId6"/>
          <a:srcRect l="25641" t="33286" r="43269" b="10455"/>
          <a:stretch/>
        </p:blipFill>
        <p:spPr bwMode="auto">
          <a:xfrm>
            <a:off x="9509682" y="4727387"/>
            <a:ext cx="1589661" cy="1966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B75D9FE0-DF17-B6B5-FC94-C6E4839B09ED}"/>
              </a:ext>
            </a:extLst>
          </p:cNvPr>
          <p:cNvSpPr txBox="1"/>
          <p:nvPr/>
        </p:nvSpPr>
        <p:spPr>
          <a:xfrm>
            <a:off x="4659553" y="4392245"/>
            <a:ext cx="2201299" cy="276999"/>
          </a:xfrm>
          <a:prstGeom prst="rect">
            <a:avLst/>
          </a:prstGeom>
          <a:noFill/>
        </p:spPr>
        <p:txBody>
          <a:bodyPr wrap="square" rtlCol="0">
            <a:spAutoFit/>
          </a:bodyPr>
          <a:lstStyle/>
          <a:p>
            <a:r>
              <a:rPr lang="en-US" sz="1200" dirty="0">
                <a:solidFill>
                  <a:srgbClr val="C00000"/>
                </a:solidFill>
                <a:effectLst>
                  <a:outerShdw blurRad="38100" dist="38100" dir="2700000" algn="tl">
                    <a:srgbClr val="000000">
                      <a:alpha val="43137"/>
                    </a:srgbClr>
                  </a:outerShdw>
                </a:effectLst>
              </a:rPr>
              <a:t>Elementary School (Grades 4, 5)</a:t>
            </a:r>
          </a:p>
        </p:txBody>
      </p:sp>
      <p:sp>
        <p:nvSpPr>
          <p:cNvPr id="14" name="TextBox 13">
            <a:extLst>
              <a:ext uri="{FF2B5EF4-FFF2-40B4-BE49-F238E27FC236}">
                <a16:creationId xmlns:a16="http://schemas.microsoft.com/office/drawing/2014/main" id="{70F989B0-57B9-E78A-03F4-9D1F1AEBE64B}"/>
              </a:ext>
            </a:extLst>
          </p:cNvPr>
          <p:cNvSpPr txBox="1"/>
          <p:nvPr/>
        </p:nvSpPr>
        <p:spPr>
          <a:xfrm>
            <a:off x="7073937" y="4413419"/>
            <a:ext cx="2019062" cy="277000"/>
          </a:xfrm>
          <a:prstGeom prst="rect">
            <a:avLst/>
          </a:prstGeom>
          <a:noFill/>
        </p:spPr>
        <p:txBody>
          <a:bodyPr wrap="square" rtlCol="0">
            <a:spAutoFit/>
          </a:bodyPr>
          <a:lstStyle/>
          <a:p>
            <a:r>
              <a:rPr lang="en-US" sz="1200" dirty="0">
                <a:solidFill>
                  <a:srgbClr val="C00000"/>
                </a:solidFill>
                <a:effectLst>
                  <a:outerShdw blurRad="38100" dist="38100" dir="2700000" algn="tl">
                    <a:srgbClr val="000000">
                      <a:alpha val="43137"/>
                    </a:srgbClr>
                  </a:outerShdw>
                </a:effectLst>
              </a:rPr>
              <a:t>Middle School (Grades 6-8)</a:t>
            </a:r>
          </a:p>
        </p:txBody>
      </p:sp>
      <p:sp>
        <p:nvSpPr>
          <p:cNvPr id="15" name="TextBox 14">
            <a:extLst>
              <a:ext uri="{FF2B5EF4-FFF2-40B4-BE49-F238E27FC236}">
                <a16:creationId xmlns:a16="http://schemas.microsoft.com/office/drawing/2014/main" id="{AD844C0E-05E6-D029-86E9-3328C34009A8}"/>
              </a:ext>
            </a:extLst>
          </p:cNvPr>
          <p:cNvSpPr txBox="1"/>
          <p:nvPr/>
        </p:nvSpPr>
        <p:spPr>
          <a:xfrm>
            <a:off x="9392582" y="4413419"/>
            <a:ext cx="2019062" cy="277000"/>
          </a:xfrm>
          <a:prstGeom prst="rect">
            <a:avLst/>
          </a:prstGeom>
          <a:noFill/>
        </p:spPr>
        <p:txBody>
          <a:bodyPr wrap="square" rtlCol="0">
            <a:spAutoFit/>
          </a:bodyPr>
          <a:lstStyle/>
          <a:p>
            <a:r>
              <a:rPr lang="en-US" sz="1200" dirty="0">
                <a:solidFill>
                  <a:srgbClr val="C00000"/>
                </a:solidFill>
                <a:effectLst>
                  <a:outerShdw blurRad="38100" dist="38100" dir="2700000" algn="tl">
                    <a:srgbClr val="000000">
                      <a:alpha val="43137"/>
                    </a:srgbClr>
                  </a:outerShdw>
                </a:effectLst>
              </a:rPr>
              <a:t>High School (Grades 9-12)</a:t>
            </a:r>
          </a:p>
        </p:txBody>
      </p:sp>
      <p:pic>
        <p:nvPicPr>
          <p:cNvPr id="16" name="Picture 15" descr="A screenshot of a computer&#10;&#10;Description automatically generated">
            <a:extLst>
              <a:ext uri="{FF2B5EF4-FFF2-40B4-BE49-F238E27FC236}">
                <a16:creationId xmlns:a16="http://schemas.microsoft.com/office/drawing/2014/main" id="{CEF3DE7D-2BFB-7224-6477-573D09C59D10}"/>
              </a:ext>
            </a:extLst>
          </p:cNvPr>
          <p:cNvPicPr>
            <a:picLocks noChangeAspect="1"/>
          </p:cNvPicPr>
          <p:nvPr/>
        </p:nvPicPr>
        <p:blipFill rotWithShape="1">
          <a:blip r:embed="rId7"/>
          <a:srcRect t="12247" r="32212" b="54625"/>
          <a:stretch/>
        </p:blipFill>
        <p:spPr bwMode="auto">
          <a:xfrm>
            <a:off x="581615" y="3485451"/>
            <a:ext cx="3458654" cy="134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7" name="Oval 16">
            <a:extLst>
              <a:ext uri="{FF2B5EF4-FFF2-40B4-BE49-F238E27FC236}">
                <a16:creationId xmlns:a16="http://schemas.microsoft.com/office/drawing/2014/main" id="{9C844193-3854-E18F-F2ED-831E00106373}"/>
              </a:ext>
            </a:extLst>
          </p:cNvPr>
          <p:cNvSpPr/>
          <p:nvPr/>
        </p:nvSpPr>
        <p:spPr>
          <a:xfrm>
            <a:off x="712533" y="3917629"/>
            <a:ext cx="933450" cy="5334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D9FA63ED-2C54-F69C-6BB2-5B50B431E8F7}"/>
              </a:ext>
            </a:extLst>
          </p:cNvPr>
          <p:cNvSpPr/>
          <p:nvPr/>
        </p:nvSpPr>
        <p:spPr>
          <a:xfrm>
            <a:off x="5943600" y="3433695"/>
            <a:ext cx="3149400" cy="90464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descr="A screenshot of a computer&#10;&#10;Description automatically generated">
            <a:extLst>
              <a:ext uri="{FF2B5EF4-FFF2-40B4-BE49-F238E27FC236}">
                <a16:creationId xmlns:a16="http://schemas.microsoft.com/office/drawing/2014/main" id="{98131AB9-6C04-F8EF-6127-4A0DC9FE50EC}"/>
              </a:ext>
            </a:extLst>
          </p:cNvPr>
          <p:cNvPicPr>
            <a:picLocks noChangeAspect="1"/>
          </p:cNvPicPr>
          <p:nvPr/>
        </p:nvPicPr>
        <p:blipFill rotWithShape="1">
          <a:blip r:embed="rId8"/>
          <a:srcRect l="8014" t="14593" r="1282"/>
          <a:stretch/>
        </p:blipFill>
        <p:spPr bwMode="auto">
          <a:xfrm>
            <a:off x="679675" y="1198755"/>
            <a:ext cx="1666875" cy="1499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39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7172528" cy="2932112"/>
          </a:xfrm>
        </p:spPr>
        <p:txBody>
          <a:bodyPr/>
          <a:lstStyle/>
          <a:p>
            <a:pPr algn="l"/>
            <a:r>
              <a:rPr lang="en-US" altLang="en-US" dirty="0"/>
              <a:t>Science Benchmark Key Dates</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10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a:t>Key Dates</a:t>
            </a:r>
          </a:p>
        </p:txBody>
      </p:sp>
      <p:graphicFrame>
        <p:nvGraphicFramePr>
          <p:cNvPr id="5" name="Table 6">
            <a:extLst>
              <a:ext uri="{FF2B5EF4-FFF2-40B4-BE49-F238E27FC236}">
                <a16:creationId xmlns:a16="http://schemas.microsoft.com/office/drawing/2014/main" id="{06F58D4C-78AE-47F6-AF7E-4B6C479D62E4}"/>
              </a:ext>
            </a:extLst>
          </p:cNvPr>
          <p:cNvGraphicFramePr>
            <a:graphicFrameLocks noGrp="1"/>
          </p:cNvGraphicFramePr>
          <p:nvPr>
            <p:ph idx="1"/>
            <p:extLst>
              <p:ext uri="{D42A27DB-BD31-4B8C-83A1-F6EECF244321}">
                <p14:modId xmlns:p14="http://schemas.microsoft.com/office/powerpoint/2010/main" val="4017600208"/>
              </p:ext>
            </p:extLst>
          </p:nvPr>
        </p:nvGraphicFramePr>
        <p:xfrm>
          <a:off x="838200" y="1132416"/>
          <a:ext cx="10515600" cy="4912782"/>
        </p:xfrm>
        <a:graphic>
          <a:graphicData uri="http://schemas.openxmlformats.org/drawingml/2006/table">
            <a:tbl>
              <a:tblPr firstRow="1" bandRow="1">
                <a:tableStyleId>{5C22544A-7EE6-4342-B048-85BDC9FD1C3A}</a:tableStyleId>
              </a:tblPr>
              <a:tblGrid>
                <a:gridCol w="7351207">
                  <a:extLst>
                    <a:ext uri="{9D8B030D-6E8A-4147-A177-3AD203B41FA5}">
                      <a16:colId xmlns:a16="http://schemas.microsoft.com/office/drawing/2014/main" val="2404641891"/>
                    </a:ext>
                  </a:extLst>
                </a:gridCol>
                <a:gridCol w="3164393">
                  <a:extLst>
                    <a:ext uri="{9D8B030D-6E8A-4147-A177-3AD203B41FA5}">
                      <a16:colId xmlns:a16="http://schemas.microsoft.com/office/drawing/2014/main" val="3018568718"/>
                    </a:ext>
                  </a:extLst>
                </a:gridCol>
              </a:tblGrid>
              <a:tr h="1062532">
                <a:tc gridSpan="2">
                  <a:txBody>
                    <a:bodyPr/>
                    <a:lstStyle/>
                    <a:p>
                      <a:r>
                        <a:rPr lang="en-US" sz="2800" b="0">
                          <a:latin typeface="Arial" panose="020B0604020202020204" pitchFamily="34" charset="0"/>
                          <a:cs typeface="Arial" panose="020B0604020202020204" pitchFamily="34" charset="0"/>
                        </a:rPr>
                        <a:t>Test Preparation Key Dates</a:t>
                      </a:r>
                    </a:p>
                    <a:p>
                      <a:endParaRPr lang="en-US" b="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2014217690"/>
                  </a:ext>
                </a:extLst>
              </a:tr>
              <a:tr h="1452574">
                <a:tc>
                  <a:txBody>
                    <a:bodyPr/>
                    <a:lstStyle/>
                    <a:p>
                      <a:r>
                        <a:rPr lang="en-US" sz="2400" b="0" dirty="0">
                          <a:latin typeface="Arial" panose="020B0604020202020204" pitchFamily="34" charset="0"/>
                          <a:cs typeface="Arial" panose="020B0604020202020204" pitchFamily="34" charset="0"/>
                        </a:rPr>
                        <a:t>Student Roster Upload by BIE (only 5</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8</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11</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grade students, field can manually add off-grade students as desired)</a:t>
                      </a:r>
                    </a:p>
                  </a:txBody>
                  <a:tcPr/>
                </a:tc>
                <a:tc>
                  <a:txBody>
                    <a:bodyPr/>
                    <a:lstStyle/>
                    <a:p>
                      <a:r>
                        <a:rPr lang="en-US" sz="2400" b="0" dirty="0">
                          <a:latin typeface="Arial" panose="020B0604020202020204" pitchFamily="34" charset="0"/>
                          <a:cs typeface="Arial" panose="020B0604020202020204" pitchFamily="34" charset="0"/>
                        </a:rPr>
                        <a:t>August 21, 2024</a:t>
                      </a:r>
                    </a:p>
                  </a:txBody>
                  <a:tcPr/>
                </a:tc>
                <a:extLst>
                  <a:ext uri="{0D108BD9-81ED-4DB2-BD59-A6C34878D82A}">
                    <a16:rowId xmlns:a16="http://schemas.microsoft.com/office/drawing/2014/main" val="2640134176"/>
                  </a:ext>
                </a:extLst>
              </a:tr>
              <a:tr h="558682">
                <a:tc>
                  <a:txBody>
                    <a:bodyPr/>
                    <a:lstStyle/>
                    <a:p>
                      <a:r>
                        <a:rPr lang="en-US" sz="2400" b="0" dirty="0">
                          <a:latin typeface="Arial" panose="020B0604020202020204" pitchFamily="34" charset="0"/>
                          <a:cs typeface="Arial" panose="020B0604020202020204" pitchFamily="34" charset="0"/>
                        </a:rPr>
                        <a:t>Portal Open &amp; Kiosks available for download</a:t>
                      </a:r>
                    </a:p>
                  </a:txBody>
                  <a:tcPr/>
                </a:tc>
                <a:tc>
                  <a:txBody>
                    <a:bodyPr/>
                    <a:lstStyle/>
                    <a:p>
                      <a:r>
                        <a:rPr lang="en-US" sz="2400" b="0" dirty="0">
                          <a:latin typeface="Arial" panose="020B0604020202020204" pitchFamily="34" charset="0"/>
                          <a:cs typeface="Arial" panose="020B0604020202020204" pitchFamily="34" charset="0"/>
                        </a:rPr>
                        <a:t>Sep 9</a:t>
                      </a:r>
                      <a:r>
                        <a:rPr lang="en-US" sz="2400" b="0" baseline="0" dirty="0">
                          <a:latin typeface="Arial" panose="020B0604020202020204" pitchFamily="34" charset="0"/>
                          <a:cs typeface="Arial" panose="020B0604020202020204" pitchFamily="34" charset="0"/>
                        </a:rPr>
                        <a:t>, 2024</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0654023"/>
                  </a:ext>
                </a:extLst>
              </a:tr>
              <a:tr h="612998">
                <a:tc>
                  <a:txBody>
                    <a:bodyPr/>
                    <a:lstStyle/>
                    <a:p>
                      <a:r>
                        <a:rPr lang="en-US" sz="2400" b="0" dirty="0">
                          <a:latin typeface="Arial" panose="020B0604020202020204" pitchFamily="34" charset="0"/>
                          <a:cs typeface="Arial" panose="020B0604020202020204"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Sep 23</a:t>
                      </a:r>
                      <a:r>
                        <a:rPr lang="en-US" sz="2400" b="0" baseline="0" dirty="0">
                          <a:latin typeface="Arial" panose="020B0604020202020204" pitchFamily="34" charset="0"/>
                          <a:cs typeface="Arial" panose="020B0604020202020204" pitchFamily="34" charset="0"/>
                        </a:rPr>
                        <a:t>, 2024</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4801832"/>
                  </a:ext>
                </a:extLst>
              </a:tr>
              <a:tr h="612998">
                <a:tc>
                  <a:txBody>
                    <a:bodyPr/>
                    <a:lstStyle/>
                    <a:p>
                      <a:r>
                        <a:rPr lang="en-US" sz="2400" b="0" dirty="0">
                          <a:latin typeface="Arial" panose="020B0604020202020204" pitchFamily="34" charset="0"/>
                          <a:cs typeface="Arial" panose="020B0604020202020204" pitchFamily="34" charset="0"/>
                        </a:rPr>
                        <a:t>Science Benchmark Test Window Opens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Sep 23, 2024</a:t>
                      </a:r>
                    </a:p>
                  </a:txBody>
                  <a:tcPr/>
                </a:tc>
                <a:extLst>
                  <a:ext uri="{0D108BD9-81ED-4DB2-BD59-A6C34878D82A}">
                    <a16:rowId xmlns:a16="http://schemas.microsoft.com/office/drawing/2014/main" val="310097173"/>
                  </a:ext>
                </a:extLst>
              </a:tr>
              <a:tr h="612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Science Benchmark Test Window Closes</a:t>
                      </a:r>
                    </a:p>
                  </a:txBody>
                  <a:tcPr/>
                </a:tc>
                <a:tc>
                  <a:txBody>
                    <a:bodyPr/>
                    <a:lstStyle/>
                    <a:p>
                      <a:r>
                        <a:rPr lang="en-US" sz="2400" b="0" dirty="0">
                          <a:latin typeface="Arial" panose="020B0604020202020204" pitchFamily="34" charset="0"/>
                          <a:cs typeface="Arial" panose="020B0604020202020204" pitchFamily="34" charset="0"/>
                        </a:rPr>
                        <a:t>Mar 7, 2025</a:t>
                      </a:r>
                    </a:p>
                  </a:txBody>
                  <a:tcPr/>
                </a:tc>
                <a:extLst>
                  <a:ext uri="{0D108BD9-81ED-4DB2-BD59-A6C34878D82A}">
                    <a16:rowId xmlns:a16="http://schemas.microsoft.com/office/drawing/2014/main" val="3215625135"/>
                  </a:ext>
                </a:extLst>
              </a:tr>
            </a:tbl>
          </a:graphicData>
        </a:graphic>
      </p:graphicFrame>
    </p:spTree>
    <p:extLst>
      <p:ext uri="{BB962C8B-B14F-4D97-AF65-F5344CB8AC3E}">
        <p14:creationId xmlns:p14="http://schemas.microsoft.com/office/powerpoint/2010/main" val="1161339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16400" y="1782763"/>
            <a:ext cx="7172528" cy="2932112"/>
          </a:xfrm>
        </p:spPr>
        <p:txBody>
          <a:bodyPr/>
          <a:lstStyle/>
          <a:p>
            <a:pPr algn="l"/>
            <a:r>
              <a:rPr lang="en-US" altLang="en-US" dirty="0"/>
              <a:t>Science Benchmark Overview of System and Testing Process</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9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BIE Science Assessment </a:t>
            </a:r>
          </a:p>
        </p:txBody>
      </p:sp>
      <p:sp>
        <p:nvSpPr>
          <p:cNvPr id="5" name="Text Placeholder 6">
            <a:extLst>
              <a:ext uri="{FF2B5EF4-FFF2-40B4-BE49-F238E27FC236}">
                <a16:creationId xmlns:a16="http://schemas.microsoft.com/office/drawing/2014/main" id="{EE52BE59-C7D8-4D4B-AB15-053723EC1F9F}"/>
              </a:ext>
            </a:extLst>
          </p:cNvPr>
          <p:cNvSpPr txBox="1">
            <a:spLocks/>
          </p:cNvSpPr>
          <p:nvPr/>
        </p:nvSpPr>
        <p:spPr>
          <a:xfrm>
            <a:off x="1343160" y="1263889"/>
            <a:ext cx="3750133" cy="1579109"/>
          </a:xfrm>
          <a:prstGeom prst="rect">
            <a:avLst/>
          </a:prstGeom>
        </p:spPr>
        <p:txBody>
          <a:bodyPr vert="horz" lIns="0" tIns="45720" rIns="0" bIns="45720" rtlCol="0">
            <a:normAutofit/>
          </a:bodyPr>
          <a:lstStyle>
            <a:lvl1pPr marL="0" indent="0" algn="l" defTabSz="457200" rtl="0" eaLnBrk="1" latinLnBrk="0" hangingPunct="1">
              <a:spcBef>
                <a:spcPct val="20000"/>
              </a:spcBef>
              <a:buClr>
                <a:srgbClr val="F0B310"/>
              </a:buClr>
              <a:buFont typeface="Wingdings" charset="2"/>
              <a:buNone/>
              <a:defRPr sz="1800" b="0" i="0" kern="1200" baseline="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dirty="0">
                <a:solidFill>
                  <a:schemeClr val="tx1"/>
                </a:solidFill>
                <a:latin typeface="Arial" panose="020B0604020202020204" pitchFamily="34" charset="0"/>
                <a:cs typeface="Arial" panose="020B0604020202020204" pitchFamily="34" charset="0"/>
              </a:rPr>
              <a:t>BIE Science Assessment Portal: </a:t>
            </a:r>
          </a:p>
          <a:p>
            <a:pPr algn="ctr">
              <a:defRPr/>
            </a:pPr>
            <a:r>
              <a:rPr lang="en-US" dirty="0">
                <a:solidFill>
                  <a:schemeClr val="tx1"/>
                </a:solidFill>
                <a:latin typeface="Arial" panose="020B0604020202020204" pitchFamily="34" charset="0"/>
                <a:cs typeface="Arial" panose="020B0604020202020204" pitchFamily="34" charset="0"/>
              </a:rPr>
              <a:t>Online Test Administration System</a:t>
            </a:r>
          </a:p>
          <a:p>
            <a:pPr algn="ctr">
              <a:defRPr/>
            </a:pPr>
            <a:r>
              <a:rPr lang="en-US" dirty="0">
                <a:solidFill>
                  <a:schemeClr val="tx1"/>
                </a:solidFill>
                <a:latin typeface="Arial" panose="020B0604020202020204" pitchFamily="34" charset="0"/>
                <a:cs typeface="Arial" panose="020B0604020202020204" pitchFamily="34" charset="0"/>
              </a:rPr>
              <a:t>https://bie.cognia.org</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6992240" y="1263889"/>
            <a:ext cx="4041432"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dirty="0">
                <a:solidFill>
                  <a:schemeClr val="tx1"/>
                </a:solidFill>
                <a:latin typeface="Arial" panose="020B0604020202020204" pitchFamily="34" charset="0"/>
                <a:cs typeface="Arial" panose="020B0604020202020204" pitchFamily="34" charset="0"/>
              </a:rPr>
              <a:t>BIE Science Assessment Student Test Interface: </a:t>
            </a:r>
          </a:p>
          <a:p>
            <a:pPr algn="ctr">
              <a:defRPr/>
            </a:pPr>
            <a:r>
              <a:rPr lang="en-US" dirty="0">
                <a:solidFill>
                  <a:schemeClr val="tx1"/>
                </a:solidFill>
                <a:latin typeface="Arial" panose="020B0604020202020204" pitchFamily="34" charset="0"/>
                <a:cs typeface="Arial" panose="020B0604020202020204" pitchFamily="34" charset="0"/>
              </a:rPr>
              <a:t>Student Test Delivery System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363" y="1181739"/>
            <a:ext cx="660097" cy="660097"/>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B4C6ACD0-5D35-4FF6-BEA2-89DB0736D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978" y="2925147"/>
            <a:ext cx="3828495" cy="2546744"/>
          </a:xfrm>
          <a:prstGeom prst="rect">
            <a:avLst/>
          </a:prstGeom>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708" y="2925147"/>
            <a:ext cx="3828495" cy="2535727"/>
          </a:xfrm>
          <a:prstGeom prst="rect">
            <a:avLst/>
          </a:prstGeom>
        </p:spPr>
      </p:pic>
      <p:pic>
        <p:nvPicPr>
          <p:cNvPr id="3" name="Picture 2">
            <a:extLst>
              <a:ext uri="{FF2B5EF4-FFF2-40B4-BE49-F238E27FC236}">
                <a16:creationId xmlns:a16="http://schemas.microsoft.com/office/drawing/2014/main" id="{9F66F8F7-DC92-4E47-889A-0C4D4135AD34}"/>
              </a:ext>
            </a:extLst>
          </p:cNvPr>
          <p:cNvPicPr>
            <a:picLocks noChangeAspect="1"/>
          </p:cNvPicPr>
          <p:nvPr/>
        </p:nvPicPr>
        <p:blipFill>
          <a:blip r:embed="rId5"/>
          <a:stretch>
            <a:fillRect/>
          </a:stretch>
        </p:blipFill>
        <p:spPr>
          <a:xfrm>
            <a:off x="731544" y="1121609"/>
            <a:ext cx="780356" cy="780356"/>
          </a:xfrm>
          <a:prstGeom prst="rect">
            <a:avLst/>
          </a:prstGeom>
        </p:spPr>
      </p:pic>
    </p:spTree>
    <p:extLst>
      <p:ext uri="{BB962C8B-B14F-4D97-AF65-F5344CB8AC3E}">
        <p14:creationId xmlns:p14="http://schemas.microsoft.com/office/powerpoint/2010/main" val="312019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2807697404"/>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0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751297" y="1149096"/>
            <a:ext cx="4367634" cy="1138773"/>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ITC</a:t>
            </a:r>
          </a:p>
          <a:p>
            <a:pPr marL="342900" indent="-342900">
              <a:buAutoNum type="arabicPeriod"/>
            </a:pPr>
            <a:r>
              <a:rPr lang="en-US" dirty="0">
                <a:latin typeface="Arial" panose="020B0604020202020204" pitchFamily="34" charset="0"/>
                <a:cs typeface="Arial" panose="020B0604020202020204" pitchFamily="34" charset="0"/>
              </a:rPr>
              <a:t>Download and install kiosks/apps</a:t>
            </a:r>
          </a:p>
          <a:p>
            <a:pPr marL="342900" indent="-342900">
              <a:buAutoNum type="arabicPeriod"/>
            </a:pPr>
            <a:r>
              <a:rPr lang="en-US" dirty="0">
                <a:latin typeface="Arial" panose="020B0604020202020204" pitchFamily="34" charset="0"/>
                <a:cs typeface="Arial" panose="020B0604020202020204"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764" y="1259943"/>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1692771"/>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a:t>
            </a:r>
            <a:r>
              <a:rPr lang="en-US"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AutoNum type="arabicPeriod"/>
            </a:pPr>
            <a:r>
              <a:rPr lang="en-US" dirty="0">
                <a:latin typeface="Arial" panose="020B0604020202020204" pitchFamily="34" charset="0"/>
                <a:cs typeface="Arial" panose="020B0604020202020204" pitchFamily="34" charset="0"/>
              </a:rPr>
              <a:t>Create user accounts</a:t>
            </a:r>
          </a:p>
          <a:p>
            <a:pPr marL="342900" indent="-342900">
              <a:buAutoNum type="arabicPeriod"/>
            </a:pPr>
            <a:r>
              <a:rPr lang="en-US" dirty="0">
                <a:latin typeface="Arial" panose="020B0604020202020204" pitchFamily="34" charset="0"/>
                <a:cs typeface="Arial" panose="020B0604020202020204" pitchFamily="34" charset="0"/>
              </a:rPr>
              <a:t>Add/edit/transfer students</a:t>
            </a:r>
          </a:p>
          <a:p>
            <a:pPr marL="342900" indent="-342900">
              <a:buAutoNum type="arabicPeriod"/>
            </a:pPr>
            <a:r>
              <a:rPr lang="en-US" dirty="0">
                <a:latin typeface="Arial" panose="020B0604020202020204" pitchFamily="34" charset="0"/>
                <a:cs typeface="Arial" panose="020B0604020202020204" pitchFamily="34" charset="0"/>
              </a:rPr>
              <a:t>Assign accessibility features &amp; accommodations</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793" y="1046226"/>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070560" y="2410662"/>
            <a:ext cx="3536530" cy="1415772"/>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or TA</a:t>
            </a: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Create classes</a:t>
            </a:r>
          </a:p>
          <a:p>
            <a:pPr marL="342900" indent="-342900">
              <a:buAutoNum type="arabicPeriod"/>
            </a:pPr>
            <a:r>
              <a:rPr lang="en-US" dirty="0">
                <a:latin typeface="Arial" panose="020B0604020202020204" pitchFamily="34" charset="0"/>
                <a:cs typeface="Arial" panose="020B0604020202020204" pitchFamily="34" charset="0"/>
              </a:rPr>
              <a:t>Schedule classes for test</a:t>
            </a:r>
          </a:p>
          <a:p>
            <a:pPr marL="342900" indent="-342900">
              <a:buAutoNum type="arabicPeriod"/>
            </a:pPr>
            <a:r>
              <a:rPr lang="en-US" dirty="0">
                <a:latin typeface="Arial" panose="020B0604020202020204" pitchFamily="34" charset="0"/>
                <a:cs typeface="Arial" panose="020B0604020202020204"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31808"/>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487636" y="4249938"/>
            <a:ext cx="3031599" cy="1138773"/>
          </a:xfrm>
          <a:prstGeom prst="rect">
            <a:avLst/>
          </a:prstGeom>
          <a:noFill/>
        </p:spPr>
        <p:txBody>
          <a:bodyPr wrap="non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a:t>
            </a:r>
          </a:p>
          <a:p>
            <a:pPr marL="342900" indent="-342900">
              <a:buAutoNum type="arabicPeriod"/>
            </a:pPr>
            <a:r>
              <a:rPr lang="en-US" dirty="0">
                <a:latin typeface="Arial" panose="020B0604020202020204" pitchFamily="34" charset="0"/>
                <a:cs typeface="Arial" panose="020B0604020202020204" pitchFamily="34" charset="0"/>
              </a:rPr>
              <a:t>Launch kiosk or browser</a:t>
            </a:r>
          </a:p>
          <a:p>
            <a:pPr marL="342900" indent="-342900">
              <a:buAutoNum type="arabicPeriod"/>
            </a:pPr>
            <a:r>
              <a:rPr lang="en-US" dirty="0">
                <a:latin typeface="Arial" panose="020B0604020202020204" pitchFamily="34" charset="0"/>
                <a:cs typeface="Arial" panose="020B0604020202020204"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1097" y="4334044"/>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098510" y="5225437"/>
            <a:ext cx="2133918"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6668586" y="4746387"/>
            <a:ext cx="4162881" cy="1138773"/>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 </a:t>
            </a:r>
          </a:p>
          <a:p>
            <a:pPr marL="342900" indent="-342900">
              <a:buAutoNum type="arabicPeriod"/>
            </a:pPr>
            <a:r>
              <a:rPr lang="en-US" dirty="0">
                <a:solidFill>
                  <a:srgbClr val="C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Score human scored items on tests</a:t>
            </a:r>
          </a:p>
          <a:p>
            <a:pPr marL="342900" indent="-342900">
              <a:buAutoNum type="arabicPeriod"/>
            </a:pPr>
            <a:r>
              <a:rPr lang="en-US" dirty="0">
                <a:latin typeface="Arial" panose="020B0604020202020204" pitchFamily="34" charset="0"/>
                <a:cs typeface="Arial" panose="020B0604020202020204" pitchFamily="34" charset="0"/>
              </a:rPr>
              <a:t>View results in Data Interaction</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214" y="4845754"/>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307097"/>
            <a:ext cx="0" cy="1945429"/>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35114" y="3849826"/>
            <a:ext cx="2536970" cy="720306"/>
          </a:xfrm>
          <a:prstGeom prst="bentConnector3">
            <a:avLst>
              <a:gd name="adj1" fmla="val 7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206527" y="5262841"/>
            <a:ext cx="1442552" cy="251169"/>
          </a:xfrm>
          <a:prstGeom prst="bentConnector3">
            <a:avLst>
              <a:gd name="adj1" fmla="val 4854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430570C-FB54-3FAD-0767-FE1BF169AAB0}"/>
              </a:ext>
            </a:extLst>
          </p:cNvPr>
          <p:cNvCxnSpPr>
            <a:cxnSpLocks/>
            <a:stCxn id="12" idx="2"/>
            <a:endCxn id="15" idx="1"/>
          </p:cNvCxnSpPr>
          <p:nvPr/>
        </p:nvCxnSpPr>
        <p:spPr>
          <a:xfrm rot="16200000" flipH="1">
            <a:off x="2517194" y="4874953"/>
            <a:ext cx="67559" cy="10950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7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720401" y="2502849"/>
            <a:ext cx="10476216" cy="790918"/>
          </a:xfrm>
        </p:spPr>
        <p:txBody>
          <a:bodyPr anchor="t"/>
          <a:lstStyle/>
          <a:p>
            <a:pPr algn="l"/>
            <a:r>
              <a:rPr lang="en-US" altLang="en-US" sz="5400" dirty="0"/>
              <a:t>BIE Science Benchmark - ITCs</a:t>
            </a:r>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srcRect/>
          <a:stretch/>
        </p:blipFill>
        <p:spPr bwMode="auto">
          <a:xfrm>
            <a:off x="7653657" y="390182"/>
            <a:ext cx="3746460" cy="7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791884" y="3265459"/>
            <a:ext cx="3568896" cy="3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September 26, 2024</a:t>
            </a:r>
          </a:p>
        </p:txBody>
      </p:sp>
    </p:spTree>
    <p:extLst>
      <p:ext uri="{BB962C8B-B14F-4D97-AF65-F5344CB8AC3E}">
        <p14:creationId xmlns:p14="http://schemas.microsoft.com/office/powerpoint/2010/main" val="4589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519200"/>
          </a:xfrm>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Access</a:t>
            </a:r>
          </a:p>
          <a:p>
            <a:r>
              <a:rPr lang="en-US" sz="2400" dirty="0">
                <a:latin typeface="Arial" panose="020B0604020202020204" pitchFamily="34" charset="0"/>
                <a:ea typeface="Lato Semibold" panose="020F05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http://bie.cognia.org</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Open all year, previous accounts can be used</a:t>
            </a:r>
          </a:p>
          <a:p>
            <a:r>
              <a:rPr lang="en-US" sz="2400" b="1" dirty="0">
                <a:latin typeface="Lato Semibold" panose="020F0502020204030203" pitchFamily="34" charset="0"/>
                <a:ea typeface="Lato Semibold" panose="020F0502020204030203" pitchFamily="34" charset="0"/>
                <a:cs typeface="Lato Semibold" panose="020F0502020204030203" pitchFamily="34" charset="0"/>
              </a:rPr>
              <a:t>If you are a new School Test Coordinator, please contact BIE. Upon account creation, a welcome email will be sent from the portal. </a:t>
            </a:r>
          </a:p>
          <a:p>
            <a:pPr lvl="1"/>
            <a:r>
              <a:rPr lang="en-US" sz="2000" dirty="0">
                <a:latin typeface="Arial" panose="020B0604020202020204" pitchFamily="34" charset="0"/>
                <a:ea typeface="Lato Semibold" panose="020F0502020204030203" pitchFamily="34" charset="0"/>
                <a:cs typeface="Arial" panose="020B0604020202020204" pitchFamily="34" charset="0"/>
              </a:rPr>
              <a:t>STCs will create all new portal user accounts</a:t>
            </a:r>
          </a:p>
          <a:p>
            <a:pPr lvl="1"/>
            <a:r>
              <a:rPr lang="en-US" sz="2000" dirty="0">
                <a:latin typeface="Arial" panose="020B0604020202020204" pitchFamily="34" charset="0"/>
                <a:ea typeface="Lato Semibold" panose="020F0502020204030203" pitchFamily="34" charset="0"/>
                <a:cs typeface="Arial" panose="020B0604020202020204" pitchFamily="34" charset="0"/>
              </a:rPr>
              <a:t>Usernames must be unique </a:t>
            </a:r>
          </a:p>
          <a:p>
            <a:pPr lvl="1"/>
            <a:r>
              <a:rPr lang="en-US" sz="2000" dirty="0">
                <a:latin typeface="Arial" panose="020B0604020202020204" pitchFamily="34" charset="0"/>
                <a:ea typeface="Lato Semibold" panose="020F0502020204030203" pitchFamily="34" charset="0"/>
                <a:cs typeface="Arial" panose="020B0604020202020204" pitchFamily="34" charset="0"/>
              </a:rPr>
              <a:t>Your email address controls your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New users will receive two automated emails, one with username and one with temporary password from </a:t>
            </a:r>
            <a:r>
              <a:rPr lang="en-US" sz="2000" dirty="0">
                <a:latin typeface="Arial" panose="020B0604020202020204" pitchFamily="34" charset="0"/>
                <a:ea typeface="Lato Semibold" panose="020F0502020204030203" pitchFamily="34" charset="0"/>
                <a:cs typeface="Arial" panose="020B0604020202020204" pitchFamily="34" charset="0"/>
                <a:hlinkClick r:id="rId3"/>
              </a:rPr>
              <a:t>bietechsupport@cognia.org</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When an account is deactivated or reactivated, the user will receive an email</a:t>
            </a:r>
          </a:p>
          <a:p>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6099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a:t>User Roles</a:t>
            </a:r>
          </a:p>
        </p:txBody>
      </p:sp>
      <p:graphicFrame>
        <p:nvGraphicFramePr>
          <p:cNvPr id="5" name="Table 4">
            <a:extLst>
              <a:ext uri="{FF2B5EF4-FFF2-40B4-BE49-F238E27FC236}">
                <a16:creationId xmlns:a16="http://schemas.microsoft.com/office/drawing/2014/main" id="{1EE2A941-008B-48B9-B57D-39F97A586469}"/>
              </a:ext>
            </a:extLst>
          </p:cNvPr>
          <p:cNvGraphicFramePr>
            <a:graphicFrameLocks noGrp="1"/>
          </p:cNvGraphicFramePr>
          <p:nvPr>
            <p:extLst>
              <p:ext uri="{D42A27DB-BD31-4B8C-83A1-F6EECF244321}">
                <p14:modId xmlns:p14="http://schemas.microsoft.com/office/powerpoint/2010/main" val="1843379909"/>
              </p:ext>
            </p:extLst>
          </p:nvPr>
        </p:nvGraphicFramePr>
        <p:xfrm>
          <a:off x="807225" y="178432"/>
          <a:ext cx="10872585" cy="6335874"/>
        </p:xfrm>
        <a:graphic>
          <a:graphicData uri="http://schemas.openxmlformats.org/drawingml/2006/table">
            <a:tbl>
              <a:tblPr firstRow="1" bandRow="1">
                <a:tableStyleId>{69012ECD-51FC-41F1-AA8D-1B2483CD663E}</a:tableStyleId>
              </a:tblPr>
              <a:tblGrid>
                <a:gridCol w="4975560">
                  <a:extLst>
                    <a:ext uri="{9D8B030D-6E8A-4147-A177-3AD203B41FA5}">
                      <a16:colId xmlns:a16="http://schemas.microsoft.com/office/drawing/2014/main" val="127228142"/>
                    </a:ext>
                  </a:extLst>
                </a:gridCol>
                <a:gridCol w="5897025">
                  <a:extLst>
                    <a:ext uri="{9D8B030D-6E8A-4147-A177-3AD203B41FA5}">
                      <a16:colId xmlns:a16="http://schemas.microsoft.com/office/drawing/2014/main" val="3496183922"/>
                    </a:ext>
                  </a:extLst>
                </a:gridCol>
              </a:tblGrid>
              <a:tr h="345821">
                <a:tc>
                  <a:txBody>
                    <a:bodyPr/>
                    <a:lstStyle/>
                    <a:p>
                      <a:r>
                        <a:rPr lang="en-US" sz="1700" b="0" dirty="0">
                          <a:latin typeface="Arial" panose="020B0604020202020204" pitchFamily="34" charset="0"/>
                          <a:ea typeface="Lato Semibold" panose="020F0502020204030203" pitchFamily="34" charset="0"/>
                          <a:cs typeface="Arial" panose="020B0604020202020204" pitchFamily="34" charset="0"/>
                        </a:rPr>
                        <a:t>User Role</a:t>
                      </a:r>
                    </a:p>
                  </a:txBody>
                  <a:tcPr/>
                </a:tc>
                <a:tc>
                  <a:txBody>
                    <a:bodyPr/>
                    <a:lstStyle/>
                    <a:p>
                      <a:r>
                        <a:rPr lang="en-US" sz="1700" b="0">
                          <a:latin typeface="Arial" panose="020B0604020202020204" pitchFamily="34" charset="0"/>
                          <a:ea typeface="Lato Semibold" panose="020F0502020204030203" pitchFamily="34" charset="0"/>
                          <a:cs typeface="Arial" panose="020B0604020202020204" pitchFamily="34" charset="0"/>
                        </a:rPr>
                        <a:t>Responsibilities</a:t>
                      </a:r>
                    </a:p>
                  </a:txBody>
                  <a:tcPr/>
                </a:tc>
                <a:extLst>
                  <a:ext uri="{0D108BD9-81ED-4DB2-BD59-A6C34878D82A}">
                    <a16:rowId xmlns:a16="http://schemas.microsoft.com/office/drawing/2014/main" val="212243915"/>
                  </a:ext>
                </a:extLst>
              </a:tr>
              <a:tr h="2251955">
                <a:tc>
                  <a:txBody>
                    <a:bodyPr/>
                    <a:lstStyle/>
                    <a:p>
                      <a:r>
                        <a:rPr lang="en-US" sz="1700" b="0" dirty="0">
                          <a:latin typeface="Arial" panose="020B0604020202020204" pitchFamily="34" charset="0"/>
                          <a:cs typeface="Arial" panose="020B0604020202020204" pitchFamily="34" charset="0"/>
                        </a:rPr>
                        <a:t>School Test Coordinator (STC)</a:t>
                      </a:r>
                    </a:p>
                  </a:txBody>
                  <a:tcPr/>
                </a:tc>
                <a:tc>
                  <a:txBody>
                    <a:bodyPr/>
                    <a:lstStyle/>
                    <a:p>
                      <a:pPr marL="285750" indent="-285750">
                        <a:buFont typeface="Arial" charset="0"/>
                        <a:buChar char="•"/>
                      </a:pPr>
                      <a:r>
                        <a:rPr lang="en-US" sz="1700" b="0">
                          <a:latin typeface="Arial" panose="020B0604020202020204" pitchFamily="34" charset="0"/>
                          <a:cs typeface="Arial" panose="020B0604020202020204" pitchFamily="34" charset="0"/>
                        </a:rPr>
                        <a:t>Manage Users (add, edit, or deactivate)</a:t>
                      </a:r>
                    </a:p>
                    <a:p>
                      <a:pPr marL="285750" indent="-285750">
                        <a:buFont typeface="Arial" charset="0"/>
                        <a:buChar char="•"/>
                      </a:pPr>
                      <a:r>
                        <a:rPr lang="en-US" sz="1700" b="0">
                          <a:latin typeface="Arial" panose="020B0604020202020204" pitchFamily="34" charset="0"/>
                          <a:cs typeface="Arial" panose="020B0604020202020204" pitchFamily="34" charset="0"/>
                        </a:rPr>
                        <a:t>Access proctor password</a:t>
                      </a:r>
                    </a:p>
                    <a:p>
                      <a:pPr marL="285750" indent="-285750">
                        <a:buFont typeface="Arial" charset="0"/>
                        <a:buChar char="•"/>
                      </a:pPr>
                      <a:r>
                        <a:rPr lang="en-US" sz="1700" b="0">
                          <a:latin typeface="Arial" panose="020B0604020202020204" pitchFamily="34" charset="0"/>
                          <a:cs typeface="Arial" panose="020B0604020202020204" pitchFamily="34" charset="0"/>
                        </a:rPr>
                        <a:t>Edit student information &amp; assign</a:t>
                      </a:r>
                      <a:r>
                        <a:rPr lang="en-US" sz="1700" b="0" baseline="0">
                          <a:latin typeface="Arial" panose="020B0604020202020204" pitchFamily="34" charset="0"/>
                          <a:cs typeface="Arial" panose="020B0604020202020204" pitchFamily="34" charset="0"/>
                        </a:rPr>
                        <a:t> student accommodations</a:t>
                      </a:r>
                    </a:p>
                    <a:p>
                      <a:pPr marL="285750" indent="-285750">
                        <a:buFont typeface="Arial" charset="0"/>
                        <a:buChar char="•"/>
                      </a:pPr>
                      <a:r>
                        <a:rPr lang="en-US" sz="1700" b="0" baseline="0">
                          <a:latin typeface="Arial" panose="020B0604020202020204" pitchFamily="34" charset="0"/>
                          <a:cs typeface="Arial" panose="020B0604020202020204" pitchFamily="34" charset="0"/>
                        </a:rPr>
                        <a:t>Create, edit, and delete classes</a:t>
                      </a:r>
                    </a:p>
                    <a:p>
                      <a:pPr marL="285750" indent="-285750">
                        <a:buFont typeface="Arial" charset="0"/>
                        <a:buChar char="•"/>
                      </a:pPr>
                      <a:r>
                        <a:rPr lang="en-US" sz="1700" b="0" baseline="0">
                          <a:latin typeface="Arial" panose="020B0604020202020204" pitchFamily="34" charset="0"/>
                          <a:cs typeface="Arial" panose="020B0604020202020204" pitchFamily="34" charset="0"/>
                        </a:rPr>
                        <a:t>Schedule test sessions &amp; print logins</a:t>
                      </a:r>
                    </a:p>
                    <a:p>
                      <a:pPr marL="285750" indent="-285750">
                        <a:buFont typeface="Arial" charset="0"/>
                        <a:buChar char="•"/>
                      </a:pPr>
                      <a:r>
                        <a:rPr lang="en-US" sz="1700" b="0" baseline="0">
                          <a:latin typeface="Arial" panose="020B0604020202020204" pitchFamily="34" charset="0"/>
                          <a:cs typeface="Arial" panose="020B0604020202020204" pitchFamily="34" charset="0"/>
                        </a:rPr>
                        <a:t>Manage &amp; monitor test sessions</a:t>
                      </a:r>
                    </a:p>
                    <a:p>
                      <a:pPr marL="285750" indent="-285750">
                        <a:buFont typeface="Arial" charset="0"/>
                        <a:buChar char="•"/>
                      </a:pPr>
                      <a:r>
                        <a:rPr lang="en-US" sz="1700" b="0" baseline="0">
                          <a:latin typeface="Arial" panose="020B0604020202020204" pitchFamily="34" charset="0"/>
                          <a:cs typeface="Arial" panose="020B0604020202020204" pitchFamily="34" charset="0"/>
                        </a:rPr>
                        <a:t>Prepare IT network for student testing if there is no IT Coordinator</a:t>
                      </a:r>
                      <a:endParaRPr lang="en-US" sz="17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6011081"/>
                  </a:ext>
                </a:extLst>
              </a:tr>
              <a:tr h="637017">
                <a:tc>
                  <a:txBody>
                    <a:bodyPr/>
                    <a:lstStyle/>
                    <a:p>
                      <a:r>
                        <a:rPr lang="en-US" sz="1700" b="0">
                          <a:latin typeface="Arial" panose="020B0604020202020204" pitchFamily="34" charset="0"/>
                          <a:cs typeface="Arial" panose="020B0604020202020204" pitchFamily="34" charset="0"/>
                        </a:rPr>
                        <a:t>IT Coordinator (ITC)</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Prepare IT network for student testing</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Conduct Site Readiness testing</a:t>
                      </a:r>
                    </a:p>
                  </a:txBody>
                  <a:tcPr/>
                </a:tc>
                <a:extLst>
                  <a:ext uri="{0D108BD9-81ED-4DB2-BD59-A6C34878D82A}">
                    <a16:rowId xmlns:a16="http://schemas.microsoft.com/office/drawing/2014/main" val="2611392891"/>
                  </a:ext>
                </a:extLst>
              </a:tr>
              <a:tr h="2161381">
                <a:tc>
                  <a:txBody>
                    <a:bodyPr/>
                    <a:lstStyle/>
                    <a:p>
                      <a:r>
                        <a:rPr lang="en-US" sz="1700" b="0" dirty="0">
                          <a:latin typeface="Arial" panose="020B0604020202020204" pitchFamily="34" charset="0"/>
                          <a:cs typeface="Arial" panose="020B0604020202020204" pitchFamily="34" charset="0"/>
                        </a:rPr>
                        <a:t>Test Administrator (TA)</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Create classes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Create test sessions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their students and test sessions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baseline="0" dirty="0">
                          <a:latin typeface="Arial" panose="020B0604020202020204" pitchFamily="34" charset="0"/>
                          <a:cs typeface="Arial" panose="020B0604020202020204"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baseline="0" dirty="0">
                          <a:latin typeface="Arial" panose="020B0604020202020204" pitchFamily="34" charset="0"/>
                          <a:cs typeface="Arial" panose="020B0604020202020204" pitchFamily="34" charset="0"/>
                        </a:rPr>
                        <a:t>Assign test report codes</a:t>
                      </a:r>
                      <a:endParaRPr lang="en-US" sz="17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Score human scored items for Benchmark tests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Benchmark results in Data Interaction</a:t>
                      </a:r>
                    </a:p>
                  </a:txBody>
                  <a:tcPr/>
                </a:tc>
                <a:extLst>
                  <a:ext uri="{0D108BD9-81ED-4DB2-BD59-A6C34878D82A}">
                    <a16:rowId xmlns:a16="http://schemas.microsoft.com/office/drawing/2014/main" val="3361056861"/>
                  </a:ext>
                </a:extLst>
              </a:tr>
              <a:tr h="761097">
                <a:tc>
                  <a:txBody>
                    <a:bodyPr/>
                    <a:lstStyle/>
                    <a:p>
                      <a:r>
                        <a:rPr lang="en-US" sz="1700" b="0">
                          <a:latin typeface="Arial" panose="020B0604020202020204" pitchFamily="34" charset="0"/>
                          <a:cs typeface="Arial" panose="020B0604020202020204" pitchFamily="34" charset="0"/>
                        </a:rPr>
                        <a:t>Report Access Only (RAO)</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Reports</a:t>
                      </a:r>
                    </a:p>
                  </a:txBody>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dirty="0">
                <a:latin typeface="Arial" panose="020B0604020202020204" pitchFamily="34" charset="0"/>
                <a:ea typeface="Lato Semibold" panose="020F0502020204030203" pitchFamily="34" charset="0"/>
                <a:cs typeface="Arial" panose="020B0604020202020204" pitchFamily="34" charset="0"/>
              </a:rPr>
              <a:t>Portal URL: </a:t>
            </a:r>
            <a:r>
              <a:rPr lang="en-US" dirty="0">
                <a:latin typeface="Arial" panose="020B0604020202020204" pitchFamily="34" charset="0"/>
                <a:ea typeface="Lato Semibold" panose="020F0502020204030203" pitchFamily="34" charset="0"/>
                <a:cs typeface="Arial" panose="020B0604020202020204" pitchFamily="34" charset="0"/>
                <a:hlinkClick r:id="rId2"/>
              </a:rPr>
              <a:t>https://bie.cognia.org/</a:t>
            </a:r>
            <a:r>
              <a:rPr lang="en-US" dirty="0">
                <a:latin typeface="Arial" panose="020B0604020202020204" pitchFamily="34" charset="0"/>
                <a:ea typeface="Lato Semibold" panose="020F0502020204030203" pitchFamily="34" charset="0"/>
                <a:cs typeface="Arial" panose="020B0604020202020204"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705575F-7A6D-1E68-8978-174ABD067B45}"/>
              </a:ext>
            </a:extLst>
          </p:cNvPr>
          <p:cNvPicPr>
            <a:picLocks noChangeAspect="1"/>
          </p:cNvPicPr>
          <p:nvPr/>
        </p:nvPicPr>
        <p:blipFill>
          <a:blip r:embed="rId4"/>
          <a:stretch>
            <a:fillRect/>
          </a:stretch>
        </p:blipFill>
        <p:spPr>
          <a:xfrm>
            <a:off x="1823755" y="1703497"/>
            <a:ext cx="7989293" cy="4812917"/>
          </a:xfrm>
          <a:prstGeom prst="rect">
            <a:avLst/>
          </a:prstGeom>
          <a:ln w="3175">
            <a:solidFill>
              <a:schemeClr val="tx1"/>
            </a:solidFill>
          </a:ln>
        </p:spPr>
      </p:pic>
    </p:spTree>
    <p:extLst>
      <p:ext uri="{BB962C8B-B14F-4D97-AF65-F5344CB8AC3E}">
        <p14:creationId xmlns:p14="http://schemas.microsoft.com/office/powerpoint/2010/main" val="108184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a:t>User Accounts &amp; Access</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941885746"/>
              </p:ext>
            </p:extLst>
          </p:nvPr>
        </p:nvGraphicFramePr>
        <p:xfrm>
          <a:off x="8334703" y="833092"/>
          <a:ext cx="3423203" cy="5529073"/>
        </p:xfrm>
        <a:graphic>
          <a:graphicData uri="http://schemas.openxmlformats.org/drawingml/2006/table">
            <a:tbl>
              <a:tblPr firstRow="1" bandRow="1">
                <a:tableStyleId>{69012ECD-51FC-41F1-AA8D-1B2483CD663E}</a:tableStyleId>
              </a:tblPr>
              <a:tblGrid>
                <a:gridCol w="676978">
                  <a:extLst>
                    <a:ext uri="{9D8B030D-6E8A-4147-A177-3AD203B41FA5}">
                      <a16:colId xmlns:a16="http://schemas.microsoft.com/office/drawing/2014/main" val="2671576022"/>
                    </a:ext>
                  </a:extLst>
                </a:gridCol>
                <a:gridCol w="2746225">
                  <a:extLst>
                    <a:ext uri="{9D8B030D-6E8A-4147-A177-3AD203B41FA5}">
                      <a16:colId xmlns:a16="http://schemas.microsoft.com/office/drawing/2014/main" val="4060567364"/>
                    </a:ext>
                  </a:extLst>
                </a:gridCol>
              </a:tblGrid>
              <a:tr h="401187">
                <a:tc>
                  <a:txBody>
                    <a:bodyPr/>
                    <a:lstStyle/>
                    <a:p>
                      <a:pPr algn="ctr"/>
                      <a:r>
                        <a:rPr lang="en-US" sz="2000" b="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12242">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6302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Access User Management</a:t>
                      </a:r>
                    </a:p>
                  </a:txBody>
                  <a:tcPr/>
                </a:tc>
                <a:extLst>
                  <a:ext uri="{0D108BD9-81ED-4DB2-BD59-A6C34878D82A}">
                    <a16:rowId xmlns:a16="http://schemas.microsoft.com/office/drawing/2014/main" val="3882349522"/>
                  </a:ext>
                </a:extLst>
              </a:tr>
              <a:tr h="570134">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a:latin typeface="Arial" panose="020B0604020202020204" pitchFamily="34" charset="0"/>
                          <a:cs typeface="Arial" panose="020B0604020202020204" pitchFamily="34" charset="0"/>
                        </a:rPr>
                        <a:t>View &amp; Edit user profile</a:t>
                      </a:r>
                    </a:p>
                  </a:txBody>
                  <a:tcPr/>
                </a:tc>
                <a:extLst>
                  <a:ext uri="{0D108BD9-81ED-4DB2-BD59-A6C34878D82A}">
                    <a16:rowId xmlns:a16="http://schemas.microsoft.com/office/drawing/2014/main" val="3620317431"/>
                  </a:ext>
                </a:extLst>
              </a:tr>
              <a:tr h="651829">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1415702301"/>
                  </a:ext>
                </a:extLst>
              </a:tr>
              <a:tr h="577894">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565624068"/>
                  </a:ext>
                </a:extLst>
              </a:tr>
              <a:tr h="656287">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1553949102"/>
                  </a:ext>
                </a:extLst>
              </a:tr>
              <a:tr h="698240">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Reporting</a:t>
                      </a:r>
                    </a:p>
                  </a:txBody>
                  <a:tcPr/>
                </a:tc>
                <a:extLst>
                  <a:ext uri="{0D108BD9-81ED-4DB2-BD59-A6C34878D82A}">
                    <a16:rowId xmlns:a16="http://schemas.microsoft.com/office/drawing/2014/main" val="853255847"/>
                  </a:ext>
                </a:extLst>
              </a:tr>
              <a:tr h="698240">
                <a:tc>
                  <a:txBody>
                    <a:bodyPr/>
                    <a:lstStyle/>
                    <a:p>
                      <a:pPr algn="ctr"/>
                      <a:r>
                        <a:rPr lang="en-US" sz="1800" b="0" dirty="0">
                          <a:latin typeface="Arial" panose="020B0604020202020204" pitchFamily="34" charset="0"/>
                          <a:cs typeface="Arial" panose="020B0604020202020204" pitchFamily="34" charset="0"/>
                        </a:rPr>
                        <a:t>8</a:t>
                      </a:r>
                    </a:p>
                  </a:txBody>
                  <a:tcPr/>
                </a:tc>
                <a:tc>
                  <a:txBody>
                    <a:bodyPr/>
                    <a:lstStyle/>
                    <a:p>
                      <a:r>
                        <a:rPr lang="en-US" sz="1600" b="0" dirty="0">
                          <a:latin typeface="Arial" panose="020B0604020202020204" pitchFamily="34" charset="0"/>
                          <a:cs typeface="Arial" panose="020B0604020202020204" pitchFamily="34" charset="0"/>
                        </a:rPr>
                        <a:t>Access Scoring (ONLY the </a:t>
                      </a:r>
                      <a:r>
                        <a:rPr lang="en-US" sz="1600" b="0" dirty="0">
                          <a:solidFill>
                            <a:srgbClr val="FF0000"/>
                          </a:solidFill>
                          <a:latin typeface="Arial" panose="020B0604020202020204" pitchFamily="34" charset="0"/>
                          <a:cs typeface="Arial" panose="020B0604020202020204" pitchFamily="34" charset="0"/>
                        </a:rPr>
                        <a:t>TA Role</a:t>
                      </a:r>
                      <a:r>
                        <a:rPr lang="en-US" sz="1600" b="0" dirty="0">
                          <a:latin typeface="Arial" panose="020B0604020202020204" pitchFamily="34" charset="0"/>
                          <a:cs typeface="Arial" panose="020B0604020202020204" pitchFamily="34" charset="0"/>
                        </a:rPr>
                        <a:t> will have access)</a:t>
                      </a:r>
                    </a:p>
                  </a:txBody>
                  <a:tcPr/>
                </a:tc>
                <a:extLst>
                  <a:ext uri="{0D108BD9-81ED-4DB2-BD59-A6C34878D82A}">
                    <a16:rowId xmlns:a16="http://schemas.microsoft.com/office/drawing/2014/main" val="2354724173"/>
                  </a:ext>
                </a:extLst>
              </a:tr>
            </a:tbl>
          </a:graphicData>
        </a:graphic>
      </p:graphicFrame>
      <p:pic>
        <p:nvPicPr>
          <p:cNvPr id="4" name="Picture 3">
            <a:extLst>
              <a:ext uri="{FF2B5EF4-FFF2-40B4-BE49-F238E27FC236}">
                <a16:creationId xmlns:a16="http://schemas.microsoft.com/office/drawing/2014/main" id="{BF8B7939-8948-C2B4-C524-2C45C684AB4D}"/>
              </a:ext>
            </a:extLst>
          </p:cNvPr>
          <p:cNvPicPr>
            <a:picLocks noChangeAspect="1"/>
          </p:cNvPicPr>
          <p:nvPr/>
        </p:nvPicPr>
        <p:blipFill>
          <a:blip r:embed="rId3"/>
          <a:stretch>
            <a:fillRect/>
          </a:stretch>
        </p:blipFill>
        <p:spPr>
          <a:xfrm>
            <a:off x="224571" y="1208467"/>
            <a:ext cx="8031916" cy="4788795"/>
          </a:xfrm>
          <a:prstGeom prst="rect">
            <a:avLst/>
          </a:prstGeom>
        </p:spPr>
      </p:pic>
      <p:sp>
        <p:nvSpPr>
          <p:cNvPr id="3" name="Rectangle 2">
            <a:extLst>
              <a:ext uri="{FF2B5EF4-FFF2-40B4-BE49-F238E27FC236}">
                <a16:creationId xmlns:a16="http://schemas.microsoft.com/office/drawing/2014/main" id="{A5EB9E0B-3875-4503-5027-7101473F8854}"/>
              </a:ext>
            </a:extLst>
          </p:cNvPr>
          <p:cNvSpPr/>
          <p:nvPr/>
        </p:nvSpPr>
        <p:spPr>
          <a:xfrm>
            <a:off x="3929204" y="2042231"/>
            <a:ext cx="1644198" cy="1479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23A910-F50E-38F2-2075-0A354BCD955D}"/>
              </a:ext>
            </a:extLst>
          </p:cNvPr>
          <p:cNvSpPr txBox="1"/>
          <p:nvPr/>
        </p:nvSpPr>
        <p:spPr>
          <a:xfrm>
            <a:off x="4768946" y="1745326"/>
            <a:ext cx="1008306" cy="369332"/>
          </a:xfrm>
          <a:prstGeom prst="rect">
            <a:avLst/>
          </a:prstGeom>
          <a:noFill/>
        </p:spPr>
        <p:txBody>
          <a:bodyPr wrap="square" rtlCol="0">
            <a:spAutoFit/>
          </a:bodyPr>
          <a:lstStyle/>
          <a:p>
            <a:r>
              <a:rPr lang="en-US" i="1" dirty="0">
                <a:solidFill>
                  <a:srgbClr val="FF0000"/>
                </a:solidFill>
              </a:rPr>
              <a:t>TA Only!</a:t>
            </a:r>
          </a:p>
        </p:txBody>
      </p:sp>
    </p:spTree>
    <p:extLst>
      <p:ext uri="{BB962C8B-B14F-4D97-AF65-F5344CB8AC3E}">
        <p14:creationId xmlns:p14="http://schemas.microsoft.com/office/powerpoint/2010/main" val="192824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40CD1-9112-6057-6573-4C75FB07DFE8}"/>
              </a:ext>
            </a:extLst>
          </p:cNvPr>
          <p:cNvPicPr>
            <a:picLocks noChangeAspect="1"/>
          </p:cNvPicPr>
          <p:nvPr/>
        </p:nvPicPr>
        <p:blipFill>
          <a:blip r:embed="rId2"/>
          <a:stretch>
            <a:fillRect/>
          </a:stretch>
        </p:blipFill>
        <p:spPr>
          <a:xfrm>
            <a:off x="325183" y="881149"/>
            <a:ext cx="8524413" cy="5548745"/>
          </a:xfrm>
          <a:prstGeom prst="rect">
            <a:avLst/>
          </a:prstGeom>
        </p:spPr>
      </p:pic>
      <p:sp>
        <p:nvSpPr>
          <p:cNvPr id="2" name="Title 1">
            <a:extLst>
              <a:ext uri="{FF2B5EF4-FFF2-40B4-BE49-F238E27FC236}">
                <a16:creationId xmlns:a16="http://schemas.microsoft.com/office/drawing/2014/main" id="{7F6066CF-288E-415B-9A89-BD2177EFC39E}"/>
              </a:ext>
            </a:extLst>
          </p:cNvPr>
          <p:cNvSpPr>
            <a:spLocks noGrp="1"/>
          </p:cNvSpPr>
          <p:nvPr>
            <p:ph type="title"/>
          </p:nvPr>
        </p:nvSpPr>
        <p:spPr/>
        <p:txBody>
          <a:bodyPr/>
          <a:lstStyle/>
          <a:p>
            <a:r>
              <a:rPr lang="en-US"/>
              <a:t>Administration</a:t>
            </a:r>
          </a:p>
        </p:txBody>
      </p:sp>
      <p:pic>
        <p:nvPicPr>
          <p:cNvPr id="8" name="Picture 7">
            <a:extLst>
              <a:ext uri="{FF2B5EF4-FFF2-40B4-BE49-F238E27FC236}">
                <a16:creationId xmlns:a16="http://schemas.microsoft.com/office/drawing/2014/main" id="{A1095131-96B9-4C0B-9732-E2D013E8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3" name="Picture 2" descr="A screenshot of a computer&#10;&#10;Description automatically generated">
            <a:extLst>
              <a:ext uri="{FF2B5EF4-FFF2-40B4-BE49-F238E27FC236}">
                <a16:creationId xmlns:a16="http://schemas.microsoft.com/office/drawing/2014/main" id="{C6208C24-ADA9-12F1-EEFB-423ABEB376E0}"/>
              </a:ext>
            </a:extLst>
          </p:cNvPr>
          <p:cNvPicPr>
            <a:picLocks noChangeAspect="1"/>
          </p:cNvPicPr>
          <p:nvPr/>
        </p:nvPicPr>
        <p:blipFill rotWithShape="1">
          <a:blip r:embed="rId4"/>
          <a:srcRect t="11077" r="802" b="39078"/>
          <a:stretch/>
        </p:blipFill>
        <p:spPr bwMode="auto">
          <a:xfrm>
            <a:off x="3201624" y="1722120"/>
            <a:ext cx="8221579" cy="4707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62834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Administration: ITC Account</a:t>
            </a:r>
          </a:p>
        </p:txBody>
      </p:sp>
      <p:pic>
        <p:nvPicPr>
          <p:cNvPr id="4" name="Picture 3">
            <a:extLst>
              <a:ext uri="{FF2B5EF4-FFF2-40B4-BE49-F238E27FC236}">
                <a16:creationId xmlns:a16="http://schemas.microsoft.com/office/drawing/2014/main" id="{5FD81230-AC1F-458A-A300-3B22F4A12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29C1FD85-DF61-4539-8960-F4FE7066F7A7}"/>
              </a:ext>
            </a:extLst>
          </p:cNvPr>
          <p:cNvGraphicFramePr>
            <a:graphicFrameLocks noGrp="1"/>
          </p:cNvGraphicFramePr>
          <p:nvPr>
            <p:extLst>
              <p:ext uri="{D42A27DB-BD31-4B8C-83A1-F6EECF244321}">
                <p14:modId xmlns:p14="http://schemas.microsoft.com/office/powerpoint/2010/main" val="62124598"/>
              </p:ext>
            </p:extLst>
          </p:nvPr>
        </p:nvGraphicFramePr>
        <p:xfrm>
          <a:off x="8562887" y="1570786"/>
          <a:ext cx="3435720" cy="3990748"/>
        </p:xfrm>
        <a:graphic>
          <a:graphicData uri="http://schemas.openxmlformats.org/drawingml/2006/table">
            <a:tbl>
              <a:tblPr firstRow="1" bandRow="1">
                <a:tableStyleId>{69012ECD-51FC-41F1-AA8D-1B2483CD663E}</a:tableStyleId>
              </a:tblPr>
              <a:tblGrid>
                <a:gridCol w="732691">
                  <a:extLst>
                    <a:ext uri="{9D8B030D-6E8A-4147-A177-3AD203B41FA5}">
                      <a16:colId xmlns:a16="http://schemas.microsoft.com/office/drawing/2014/main" val="2671576022"/>
                    </a:ext>
                  </a:extLst>
                </a:gridCol>
                <a:gridCol w="2703029">
                  <a:extLst>
                    <a:ext uri="{9D8B030D-6E8A-4147-A177-3AD203B41FA5}">
                      <a16:colId xmlns:a16="http://schemas.microsoft.com/office/drawing/2014/main" val="4060567364"/>
                    </a:ext>
                  </a:extLst>
                </a:gridCol>
              </a:tblGrid>
              <a:tr h="424588">
                <a:tc>
                  <a:txBody>
                    <a:bodyPr/>
                    <a:lstStyle/>
                    <a:p>
                      <a:pPr algn="ctr"/>
                      <a:r>
                        <a:rPr lang="en-US" sz="2000" b="0">
                          <a:latin typeface="Arial" panose="020B0604020202020204" pitchFamily="34" charset="0"/>
                          <a:cs typeface="Arial" panose="020B0604020202020204" pitchFamily="34" charset="0"/>
                        </a:rPr>
                        <a:t>Icon</a:t>
                      </a:r>
                    </a:p>
                  </a:txBody>
                  <a:tcPr/>
                </a:tc>
                <a:tc>
                  <a:txBody>
                    <a:bodyPr/>
                    <a:lstStyle/>
                    <a:p>
                      <a:pPr algn="l"/>
                      <a:r>
                        <a:rPr lang="en-US" sz="2000" b="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38967">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r>
                        <a:rPr lang="en-US" sz="1800" b="0">
                          <a:latin typeface="Arial" panose="020B0604020202020204" pitchFamily="34" charset="0"/>
                          <a:cs typeface="Arial" panose="020B0604020202020204" pitchFamily="34" charset="0"/>
                        </a:rPr>
                        <a:t>Site Readiness tab allows users to view devices that have been tested for site readiness and Site Certification information.</a:t>
                      </a:r>
                    </a:p>
                  </a:txBody>
                  <a:tcPr/>
                </a:tc>
                <a:extLst>
                  <a:ext uri="{0D108BD9-81ED-4DB2-BD59-A6C34878D82A}">
                    <a16:rowId xmlns:a16="http://schemas.microsoft.com/office/drawing/2014/main" val="288956801"/>
                  </a:ext>
                </a:extLst>
              </a:tr>
              <a:tr h="738967">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800" b="0" dirty="0">
                          <a:latin typeface="Arial" panose="020B0604020202020204" pitchFamily="34" charset="0"/>
                          <a:cs typeface="Arial" panose="020B0604020202020204" pitchFamily="34" charset="0"/>
                        </a:rPr>
                        <a:t>Kiosk installers for Mac and Windows devices are available here.</a:t>
                      </a:r>
                    </a:p>
                  </a:txBody>
                  <a:tcPr/>
                </a:tc>
                <a:extLst>
                  <a:ext uri="{0D108BD9-81ED-4DB2-BD59-A6C34878D82A}">
                    <a16:rowId xmlns:a16="http://schemas.microsoft.com/office/drawing/2014/main" val="3882349522"/>
                  </a:ext>
                </a:extLst>
              </a:tr>
              <a:tr h="73896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800" b="0" dirty="0">
                          <a:latin typeface="Arial" panose="020B0604020202020204" pitchFamily="34" charset="0"/>
                          <a:cs typeface="Arial" panose="020B0604020202020204" pitchFamily="34" charset="0"/>
                        </a:rPr>
                        <a:t>Site Readiness login credentials are available for each school.</a:t>
                      </a:r>
                    </a:p>
                  </a:txBody>
                  <a:tcPr/>
                </a:tc>
                <a:extLst>
                  <a:ext uri="{0D108BD9-81ED-4DB2-BD59-A6C34878D82A}">
                    <a16:rowId xmlns:a16="http://schemas.microsoft.com/office/drawing/2014/main" val="1415702301"/>
                  </a:ext>
                </a:extLst>
              </a:tr>
            </a:tbl>
          </a:graphicData>
        </a:graphic>
      </p:graphicFrame>
      <p:pic>
        <p:nvPicPr>
          <p:cNvPr id="9" name="Picture 8">
            <a:extLst>
              <a:ext uri="{FF2B5EF4-FFF2-40B4-BE49-F238E27FC236}">
                <a16:creationId xmlns:a16="http://schemas.microsoft.com/office/drawing/2014/main" id="{5418A3CF-01DB-C9AF-84BA-99DEF66BD20B}"/>
              </a:ext>
            </a:extLst>
          </p:cNvPr>
          <p:cNvPicPr>
            <a:picLocks noChangeAspect="1"/>
          </p:cNvPicPr>
          <p:nvPr/>
        </p:nvPicPr>
        <p:blipFill>
          <a:blip r:embed="rId3"/>
          <a:stretch>
            <a:fillRect/>
          </a:stretch>
        </p:blipFill>
        <p:spPr>
          <a:xfrm>
            <a:off x="193393" y="1554320"/>
            <a:ext cx="8218122" cy="3749359"/>
          </a:xfrm>
          <a:prstGeom prst="rect">
            <a:avLst/>
          </a:prstGeom>
        </p:spPr>
      </p:pic>
    </p:spTree>
    <p:extLst>
      <p:ext uri="{BB962C8B-B14F-4D97-AF65-F5344CB8AC3E}">
        <p14:creationId xmlns:p14="http://schemas.microsoft.com/office/powerpoint/2010/main" val="234823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a:xfrm>
            <a:off x="838200" y="1035424"/>
            <a:ext cx="5543746" cy="5058414"/>
          </a:xfrm>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Browser Requirements</a:t>
            </a:r>
            <a:b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dirty="0">
                <a:solidFill>
                  <a:srgbClr val="005789"/>
                </a:solidFill>
                <a:latin typeface="Arial" panose="020B0604020202020204" pitchFamily="34" charset="0"/>
                <a:ea typeface="Lato Semibold" panose="020F0502020204030203" pitchFamily="34" charset="0"/>
                <a:cs typeface="Arial" panose="020B0604020202020204" pitchFamily="34" charset="0"/>
              </a:rPr>
              <a:t> </a:t>
            </a:r>
          </a:p>
          <a:p>
            <a:r>
              <a:rPr lang="en-US" sz="2200" dirty="0">
                <a:latin typeface="Arial" panose="020B0604020202020204" pitchFamily="34" charset="0"/>
                <a:ea typeface="Lato Semibold" panose="020F0502020204030203" pitchFamily="34" charset="0"/>
                <a:cs typeface="Arial" panose="020B0604020202020204" pitchFamily="34" charset="0"/>
              </a:rPr>
              <a:t>BIE Science Benchmark Assessment &amp; Practice Tests</a:t>
            </a:r>
          </a:p>
          <a:p>
            <a:r>
              <a:rPr lang="en-US" sz="2200" dirty="0">
                <a:latin typeface="Arial" panose="020B0604020202020204" pitchFamily="34" charset="0"/>
                <a:ea typeface="Lato Semibold" panose="020F0502020204030203" pitchFamily="34" charset="0"/>
                <a:cs typeface="Arial" panose="020B0604020202020204" pitchFamily="34" charset="0"/>
              </a:rPr>
              <a:t>Available on Chrome, Safari, Firefox, and Microsoft Edge</a:t>
            </a:r>
          </a:p>
          <a:p>
            <a:r>
              <a:rPr lang="en-US" sz="2200" dirty="0">
                <a:latin typeface="Arial" panose="020B0604020202020204" pitchFamily="34" charset="0"/>
                <a:ea typeface="Lato Semibold" panose="020F0502020204030203" pitchFamily="34" charset="0"/>
                <a:cs typeface="Arial" panose="020B0604020202020204" pitchFamily="34" charset="0"/>
              </a:rPr>
              <a:t>Browser Student Testing Interface: </a:t>
            </a:r>
            <a:r>
              <a:rPr lang="en-US" sz="2200" dirty="0">
                <a:latin typeface="Arial" panose="020B0604020202020204" pitchFamily="34" charset="0"/>
                <a:ea typeface="Lato Semibold" panose="020F0502020204030203" pitchFamily="34" charset="0"/>
                <a:cs typeface="Arial" panose="020B0604020202020204" pitchFamily="34" charset="0"/>
                <a:hlinkClick r:id="rId2"/>
              </a:rPr>
              <a:t>https://bie.cognia.org/student</a:t>
            </a:r>
            <a:r>
              <a:rPr lang="en-US" sz="2200" dirty="0">
                <a:latin typeface="Arial" panose="020B0604020202020204" pitchFamily="34" charset="0"/>
                <a:ea typeface="Lato Semibold" panose="020F0502020204030203" pitchFamily="34" charset="0"/>
                <a:cs typeface="Arial" panose="020B0604020202020204" pitchFamily="34" charset="0"/>
              </a:rPr>
              <a:t> </a:t>
            </a:r>
          </a:p>
          <a:p>
            <a:r>
              <a:rPr lang="en-US" sz="2200" dirty="0">
                <a:latin typeface="Arial" panose="020B0604020202020204" pitchFamily="34" charset="0"/>
                <a:ea typeface="Lato Semibold" panose="020F0502020204030203" pitchFamily="34" charset="0"/>
                <a:cs typeface="Arial" panose="020B0604020202020204" pitchFamily="34" charset="0"/>
              </a:rPr>
              <a:t>Ensure no network settings enforce private browsing or history/cache delete</a:t>
            </a:r>
          </a:p>
          <a:p>
            <a:r>
              <a:rPr lang="en-US" sz="2200" dirty="0">
                <a:latin typeface="Arial" panose="020B0604020202020204" pitchFamily="34" charset="0"/>
                <a:ea typeface="Lato Semibold" panose="020F0502020204030203" pitchFamily="34" charset="0"/>
                <a:cs typeface="Arial" panose="020B0604020202020204" pitchFamily="34" charset="0"/>
              </a:rPr>
              <a:t>Do not need to run Site Readiness</a:t>
            </a:r>
          </a:p>
          <a:p>
            <a:pPr marL="0"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a:p>
            <a:pPr lvl="1">
              <a:buFont typeface="Arial" panose="020B0604020202020204" pitchFamily="34" charset="0"/>
              <a:buChar char="•"/>
            </a:pPr>
            <a:endParaRPr lang="en-US" sz="2200"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A66D3123-1577-7F7B-80F0-03B0BBA1BCBA}"/>
              </a:ext>
            </a:extLst>
          </p:cNvPr>
          <p:cNvPicPr>
            <a:picLocks noChangeAspect="1"/>
          </p:cNvPicPr>
          <p:nvPr/>
        </p:nvPicPr>
        <p:blipFill>
          <a:blip r:embed="rId4"/>
          <a:stretch>
            <a:fillRect/>
          </a:stretch>
        </p:blipFill>
        <p:spPr>
          <a:xfrm>
            <a:off x="6333521" y="1396052"/>
            <a:ext cx="5769460" cy="4426524"/>
          </a:xfrm>
          <a:prstGeom prst="rect">
            <a:avLst/>
          </a:prstGeom>
        </p:spPr>
      </p:pic>
    </p:spTree>
    <p:extLst>
      <p:ext uri="{BB962C8B-B14F-4D97-AF65-F5344CB8AC3E}">
        <p14:creationId xmlns:p14="http://schemas.microsoft.com/office/powerpoint/2010/main" val="116643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Kiosk Requirements</a:t>
            </a:r>
            <a:b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dirty="0">
                <a:solidFill>
                  <a:srgbClr val="005789"/>
                </a:solidFill>
                <a:latin typeface="Arial" panose="020B0604020202020204" pitchFamily="34" charset="0"/>
                <a:ea typeface="Lato Semibold" panose="020F0502020204030203" pitchFamily="34" charset="0"/>
                <a:cs typeface="Arial" panose="020B0604020202020204" pitchFamily="34" charset="0"/>
              </a:rPr>
              <a:t> </a:t>
            </a: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r>
              <a:rPr lang="en-US" sz="2600" dirty="0">
                <a:latin typeface="Arial" panose="020B0604020202020204" pitchFamily="34" charset="0"/>
                <a:ea typeface="Lato Semibold" panose="020F0502020204030203" pitchFamily="34" charset="0"/>
                <a:cs typeface="Arial" panose="020B0604020202020204" pitchFamily="34" charset="0"/>
              </a:rPr>
              <a:t>Windows and Mac Applications</a:t>
            </a:r>
          </a:p>
          <a:p>
            <a:pPr lvl="1"/>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September 9, 2024</a:t>
            </a:r>
          </a:p>
          <a:p>
            <a:pPr marL="457200" lvl="1"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Chromebook Application</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in the Chrome Webstore </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BIE Science Assessment</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Add to Google Admin through App Store</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Chrome App will update upon launch of the kiosk</a:t>
            </a:r>
          </a:p>
          <a:p>
            <a:pPr marL="457200" lvl="1"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a:p>
            <a:pPr marL="457200" lvl="1"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178444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System Requirements</a:t>
            </a:r>
            <a:b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dirty="0">
                <a:solidFill>
                  <a:srgbClr val="005789"/>
                </a:solidFill>
                <a:latin typeface="Arial" panose="020B0604020202020204" pitchFamily="34" charset="0"/>
                <a:ea typeface="Lato Semibold" panose="020F0502020204030203" pitchFamily="34" charset="0"/>
                <a:cs typeface="Arial" panose="020B0604020202020204" pitchFamily="34" charset="0"/>
              </a:rPr>
              <a:t> </a:t>
            </a: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457200" lvl="1"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16709160-AF4B-4A16-AAFB-72ACE3B6A737}"/>
              </a:ext>
            </a:extLst>
          </p:cNvPr>
          <p:cNvGraphicFramePr>
            <a:graphicFrameLocks noGrp="1"/>
          </p:cNvGraphicFramePr>
          <p:nvPr>
            <p:extLst>
              <p:ext uri="{D42A27DB-BD31-4B8C-83A1-F6EECF244321}">
                <p14:modId xmlns:p14="http://schemas.microsoft.com/office/powerpoint/2010/main" val="1929262584"/>
              </p:ext>
            </p:extLst>
          </p:nvPr>
        </p:nvGraphicFramePr>
        <p:xfrm>
          <a:off x="762000" y="1737447"/>
          <a:ext cx="10668000" cy="441960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234361">
                  <a:extLst>
                    <a:ext uri="{9D8B030D-6E8A-4147-A177-3AD203B41FA5}">
                      <a16:colId xmlns:a16="http://schemas.microsoft.com/office/drawing/2014/main" val="3676900851"/>
                    </a:ext>
                  </a:extLst>
                </a:gridCol>
                <a:gridCol w="6801439">
                  <a:extLst>
                    <a:ext uri="{9D8B030D-6E8A-4147-A177-3AD203B41FA5}">
                      <a16:colId xmlns:a16="http://schemas.microsoft.com/office/drawing/2014/main" val="2406810200"/>
                    </a:ext>
                  </a:extLst>
                </a:gridCol>
              </a:tblGrid>
              <a:tr h="370840">
                <a:tc gridSpan="3">
                  <a:txBody>
                    <a:bodyPr/>
                    <a:lstStyle/>
                    <a:p>
                      <a:pPr algn="ctr"/>
                      <a:r>
                        <a:rPr lang="en-US" sz="2400" dirty="0">
                          <a:latin typeface="Arial" panose="020B0604020202020204" pitchFamily="34" charset="0"/>
                          <a:ea typeface="Lato Semibold" panose="020F0502020204030203" pitchFamily="34" charset="0"/>
                          <a:cs typeface="Arial" panose="020B0604020202020204" pitchFamily="34" charset="0"/>
                        </a:rPr>
                        <a:t>System Requirements – All hardware</a:t>
                      </a:r>
                    </a:p>
                  </a:txBody>
                  <a:tcPr/>
                </a:tc>
                <a:tc hMerge="1">
                  <a:txBody>
                    <a:bodyPr/>
                    <a:lstStyle/>
                    <a:p>
                      <a:pPr algn="ctr"/>
                      <a:endParaRPr lang="en-US" i="1"/>
                    </a:p>
                  </a:txBody>
                  <a:tcPr/>
                </a:tc>
                <a:tc hMerge="1">
                  <a:txBody>
                    <a:bodyPr/>
                    <a:lstStyle/>
                    <a:p>
                      <a:pPr algn="ct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551250992"/>
                  </a:ext>
                </a:extLst>
              </a:tr>
              <a:tr h="370840">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Connectivity </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Student devices must be able to connect to the internet via wired or wireless networks.</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133003560"/>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Screen Size</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9.7” screen size or larger/ “10-inch class” tablets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01120835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Screen Resolution</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1024 x 768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625204894"/>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Headphones/Earphones/Ear Buds</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Headphones/earphones/ear buds are required for students who have a text-to-speech accessibility feature</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gridSpan="3">
                  <a:txBody>
                    <a:bodyPr/>
                    <a:lstStyle/>
                    <a:p>
                      <a:pPr algn="ctr"/>
                      <a:r>
                        <a:rPr lang="en-US" sz="2400" b="1" i="0" dirty="0">
                          <a:solidFill>
                            <a:schemeClr val="bg1"/>
                          </a:solidFill>
                          <a:latin typeface="Arial" panose="020B0604020202020204" pitchFamily="34" charset="0"/>
                          <a:ea typeface="Lato Semibold" panose="020F0502020204030203" pitchFamily="34" charset="0"/>
                          <a:cs typeface="Arial" panose="020B0604020202020204" pitchFamily="34" charset="0"/>
                        </a:rPr>
                        <a:t>Browser Requirements (Portal &amp; Practice Tests)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tc hMerge="1">
                  <a:txBody>
                    <a:bodyPr/>
                    <a:lstStyle/>
                    <a:p>
                      <a:pPr algn="ctr"/>
                      <a:endParaRPr lang="en-US" sz="2400" b="1" i="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chemeClr val="accent1"/>
                    </a:solidFill>
                  </a:tcPr>
                </a:tc>
                <a:extLst>
                  <a:ext uri="{0D108BD9-81ED-4DB2-BD59-A6C34878D82A}">
                    <a16:rowId xmlns:a16="http://schemas.microsoft.com/office/drawing/2014/main" val="391373932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Chrome</a:t>
                      </a:r>
                      <a:r>
                        <a:rPr lang="en-US" sz="2000" b="1"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127 or newer                  </a:t>
                      </a:r>
                    </a:p>
                    <a:p>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Firefox</a:t>
                      </a:r>
                      <a:r>
                        <a:rPr lang="en-US" sz="20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128 or newer</a:t>
                      </a:r>
                    </a:p>
                    <a:p>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Microsoft Edge</a:t>
                      </a:r>
                      <a:r>
                        <a:rPr lang="en-US" sz="2000" b="0" dirty="0">
                          <a:solidFill>
                            <a:srgbClr val="000000"/>
                          </a:solidFill>
                          <a:latin typeface="Arial" panose="020B0604020202020204" pitchFamily="34" charset="0"/>
                          <a:ea typeface="Lato Semibold" panose="020F0502020204030203" pitchFamily="34" charset="0"/>
                          <a:cs typeface="Arial" panose="020B0604020202020204" pitchFamily="34" charset="0"/>
                        </a:rPr>
                        <a:t>™ 127 or newer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Safari</a:t>
                      </a:r>
                      <a:r>
                        <a:rPr lang="en-US" sz="20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17 or newer</a:t>
                      </a:r>
                    </a:p>
                  </a:txBody>
                  <a:tcPr/>
                </a:tc>
                <a:tc hMerge="1">
                  <a:txBody>
                    <a:bodyPr/>
                    <a:lstStyle/>
                    <a:p>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tc>
                  <a:txBody>
                    <a:bodyPr/>
                    <a:lstStyle/>
                    <a:p>
                      <a:endParaRPr lang="en-US" sz="20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42545645"/>
                  </a:ext>
                </a:extLst>
              </a:tr>
            </a:tbl>
          </a:graphicData>
        </a:graphic>
      </p:graphicFrame>
    </p:spTree>
    <p:extLst>
      <p:ext uri="{BB962C8B-B14F-4D97-AF65-F5344CB8AC3E}">
        <p14:creationId xmlns:p14="http://schemas.microsoft.com/office/powerpoint/2010/main" val="9776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B9C904FA-9F57-4310-8C58-FE9ADAEA447D}"/>
              </a:ext>
            </a:extLst>
          </p:cNvPr>
          <p:cNvGraphicFramePr>
            <a:graphicFrameLocks noGrp="1"/>
          </p:cNvGraphicFramePr>
          <p:nvPr>
            <p:extLst>
              <p:ext uri="{D42A27DB-BD31-4B8C-83A1-F6EECF244321}">
                <p14:modId xmlns:p14="http://schemas.microsoft.com/office/powerpoint/2010/main" val="602351286"/>
              </p:ext>
            </p:extLst>
          </p:nvPr>
        </p:nvGraphicFramePr>
        <p:xfrm>
          <a:off x="762000" y="1045237"/>
          <a:ext cx="10668000" cy="402336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7035800">
                  <a:extLst>
                    <a:ext uri="{9D8B030D-6E8A-4147-A177-3AD203B41FA5}">
                      <a16:colId xmlns:a16="http://schemas.microsoft.com/office/drawing/2014/main" val="3676900851"/>
                    </a:ext>
                  </a:extLst>
                </a:gridCol>
              </a:tblGrid>
              <a:tr h="370840">
                <a:tc gridSpan="2">
                  <a:txBody>
                    <a:bodyPr/>
                    <a:lstStyle/>
                    <a:p>
                      <a:pPr algn="ctr"/>
                      <a:r>
                        <a:rPr lang="en-US" sz="2800" dirty="0">
                          <a:latin typeface="Arial" panose="020B0604020202020204" pitchFamily="34" charset="0"/>
                          <a:ea typeface="Lato Semibold" panose="020F0502020204030203" pitchFamily="34" charset="0"/>
                          <a:cs typeface="Arial" panose="020B0604020202020204" pitchFamily="34" charset="0"/>
                        </a:rPr>
                        <a:t>Student Device Requirements</a:t>
                      </a:r>
                    </a:p>
                    <a:p>
                      <a:pPr algn="ctr"/>
                      <a:r>
                        <a:rPr lang="en-US" sz="2400" i="0" dirty="0">
                          <a:latin typeface="Arial" panose="020B0604020202020204" pitchFamily="34" charset="0"/>
                          <a:ea typeface="Lato Semibold" panose="020F0502020204030203" pitchFamily="34" charset="0"/>
                          <a:cs typeface="Arial" panose="020B0604020202020204" pitchFamily="34" charset="0"/>
                        </a:rPr>
                        <a:t>Desktop &amp; Laptop</a:t>
                      </a:r>
                    </a:p>
                  </a:txBody>
                  <a:tcPr/>
                </a:tc>
                <a:tc hMerge="1">
                  <a:txBody>
                    <a:bodyPr/>
                    <a:lstStyle/>
                    <a:p>
                      <a:pPr algn="ctr"/>
                      <a:endParaRPr lang="en-US" i="1"/>
                    </a:p>
                  </a:txBody>
                  <a:tcPr/>
                </a:tc>
                <a:extLst>
                  <a:ext uri="{0D108BD9-81ED-4DB2-BD59-A6C34878D82A}">
                    <a16:rowId xmlns:a16="http://schemas.microsoft.com/office/drawing/2014/main" val="3551250992"/>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CPU</a:t>
                      </a:r>
                    </a:p>
                  </a:txBody>
                  <a:tcPr/>
                </a:tc>
                <a:tc>
                  <a:txBody>
                    <a:bodyPr/>
                    <a:lstStyle/>
                    <a:p>
                      <a:r>
                        <a:rPr lang="en-US" sz="2000">
                          <a:latin typeface="Arial" panose="020B0604020202020204" pitchFamily="34" charset="0"/>
                          <a:ea typeface="Lato Semibold" panose="020F0502020204030203" pitchFamily="34" charset="0"/>
                          <a:cs typeface="Arial" panose="020B0604020202020204" pitchFamily="34" charset="0"/>
                        </a:rPr>
                        <a:t>1.3 GHz</a:t>
                      </a:r>
                    </a:p>
                  </a:txBody>
                  <a:tcPr/>
                </a:tc>
                <a:extLst>
                  <a:ext uri="{0D108BD9-81ED-4DB2-BD59-A6C34878D82A}">
                    <a16:rowId xmlns:a16="http://schemas.microsoft.com/office/drawing/2014/main" val="1133003560"/>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Memory</a:t>
                      </a:r>
                    </a:p>
                  </a:txBody>
                  <a:tcPr/>
                </a:tc>
                <a:tc>
                  <a:txBody>
                    <a:bodyPr/>
                    <a:lstStyle/>
                    <a:p>
                      <a:r>
                        <a:rPr lang="en-US" sz="2000">
                          <a:latin typeface="Arial" panose="020B0604020202020204" pitchFamily="34" charset="0"/>
                          <a:ea typeface="Lato Semibold" panose="020F0502020204030203" pitchFamily="34" charset="0"/>
                          <a:cs typeface="Arial" panose="020B0604020202020204" pitchFamily="34" charset="0"/>
                        </a:rPr>
                        <a:t>2 GB (4 GB is strongly recommended for best performance)</a:t>
                      </a:r>
                    </a:p>
                  </a:txBody>
                  <a:tcPr/>
                </a:tc>
                <a:extLst>
                  <a:ext uri="{0D108BD9-81ED-4DB2-BD59-A6C34878D82A}">
                    <a16:rowId xmlns:a16="http://schemas.microsoft.com/office/drawing/2014/main" val="101120835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Input Device</a:t>
                      </a:r>
                    </a:p>
                  </a:txBody>
                  <a:tcPr/>
                </a:tc>
                <a:tc>
                  <a:txBody>
                    <a:bodyPr/>
                    <a:lstStyle/>
                    <a:p>
                      <a:r>
                        <a:rPr lang="en-US" sz="2000">
                          <a:latin typeface="Arial" panose="020B0604020202020204" pitchFamily="34" charset="0"/>
                          <a:ea typeface="Lato Semibold" panose="020F0502020204030203" pitchFamily="34" charset="0"/>
                          <a:cs typeface="Arial" panose="020B0604020202020204" pitchFamily="34" charset="0"/>
                        </a:rPr>
                        <a:t>Keyboard (wired or wireless)/Bluetooth mouse or touchpad</a:t>
                      </a:r>
                    </a:p>
                  </a:txBody>
                  <a:tcPr/>
                </a:tc>
                <a:extLst>
                  <a:ext uri="{0D108BD9-81ED-4DB2-BD59-A6C34878D82A}">
                    <a16:rowId xmlns:a16="http://schemas.microsoft.com/office/drawing/2014/main" val="1625204894"/>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Windows®</a:t>
                      </a:r>
                    </a:p>
                  </a:txBody>
                  <a:tcPr/>
                </a:tc>
                <a:tc>
                  <a:txBody>
                    <a:bodyPr/>
                    <a:lstStyle/>
                    <a:p>
                      <a:r>
                        <a:rPr lang="pt-BR" sz="2000" dirty="0">
                          <a:latin typeface="Arial" panose="020B0604020202020204" pitchFamily="34" charset="0"/>
                          <a:ea typeface="Lato Semibold" panose="020F0502020204030203" pitchFamily="34" charset="0"/>
                          <a:cs typeface="Arial" panose="020B0604020202020204" pitchFamily="34" charset="0"/>
                        </a:rPr>
                        <a:t>10 (21H2; 22H2) , 11 (22H2; 23H2)</a:t>
                      </a:r>
                      <a:endParaRPr lang="en-US" sz="20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24357349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Mac OS® </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13.4, 14.6 (64-bit only)</a:t>
                      </a:r>
                    </a:p>
                  </a:txBody>
                  <a:tcPr/>
                </a:tc>
                <a:extLst>
                  <a:ext uri="{0D108BD9-81ED-4DB2-BD59-A6C34878D82A}">
                    <a16:rowId xmlns:a16="http://schemas.microsoft.com/office/drawing/2014/main" val="1569336717"/>
                  </a:ext>
                </a:extLst>
              </a:tr>
              <a:tr h="370840">
                <a:tc gridSpan="2">
                  <a:txBody>
                    <a:bodyPr/>
                    <a:lstStyle/>
                    <a:p>
                      <a:pPr algn="ctr"/>
                      <a:r>
                        <a:rPr lang="en-US" sz="2400" b="1" i="0">
                          <a:solidFill>
                            <a:schemeClr val="bg1"/>
                          </a:solidFill>
                          <a:latin typeface="Arial" panose="020B0604020202020204" pitchFamily="34" charset="0"/>
                          <a:ea typeface="Lato Semibold" panose="020F0502020204030203" pitchFamily="34" charset="0"/>
                          <a:cs typeface="Arial" panose="020B0604020202020204" pitchFamily="34" charset="0"/>
                        </a:rPr>
                        <a:t>Chromebook Specific Requirements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extLst>
                  <a:ext uri="{0D108BD9-81ED-4DB2-BD59-A6C34878D82A}">
                    <a16:rowId xmlns:a16="http://schemas.microsoft.com/office/drawing/2014/main" val="3913739322"/>
                  </a:ext>
                </a:extLst>
              </a:tr>
              <a:tr h="370840">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Chromebook™ notebook computer*</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Chrome OS™ LTS 120</a:t>
                      </a:r>
                    </a:p>
                    <a:p>
                      <a:r>
                        <a:rPr lang="en-US" sz="2000" dirty="0">
                          <a:latin typeface="Arial" panose="020B0604020202020204" pitchFamily="34" charset="0"/>
                          <a:ea typeface="Lato Semibold" panose="020F0502020204030203" pitchFamily="34" charset="0"/>
                          <a:cs typeface="Arial" panose="020B0604020202020204" pitchFamily="34" charset="0"/>
                        </a:rPr>
                        <a:t>Stable Channel 125, 126, 127</a:t>
                      </a:r>
                      <a:endParaRPr lang="en-US" sz="12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681819256"/>
                  </a:ext>
                </a:extLst>
              </a:tr>
            </a:tbl>
          </a:graphicData>
        </a:graphic>
      </p:graphicFrame>
      <p:sp>
        <p:nvSpPr>
          <p:cNvPr id="8" name="TextBox 7">
            <a:extLst>
              <a:ext uri="{FF2B5EF4-FFF2-40B4-BE49-F238E27FC236}">
                <a16:creationId xmlns:a16="http://schemas.microsoft.com/office/drawing/2014/main" id="{1A381025-E12A-4815-87AA-B4B90270971E}"/>
              </a:ext>
            </a:extLst>
          </p:cNvPr>
          <p:cNvSpPr txBox="1"/>
          <p:nvPr/>
        </p:nvSpPr>
        <p:spPr>
          <a:xfrm>
            <a:off x="1200878" y="5612708"/>
            <a:ext cx="922566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Updated Aug 9, 2024.  Check the Cognia help and support site for more recent updates. </a:t>
            </a:r>
          </a:p>
        </p:txBody>
      </p:sp>
      <p:pic>
        <p:nvPicPr>
          <p:cNvPr id="9" name="Picture 8">
            <a:extLst>
              <a:ext uri="{FF2B5EF4-FFF2-40B4-BE49-F238E27FC236}">
                <a16:creationId xmlns:a16="http://schemas.microsoft.com/office/drawing/2014/main" id="{77ACFD45-05EE-41FC-99A1-B1D5E1310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78" y="5409598"/>
            <a:ext cx="468124" cy="502255"/>
          </a:xfrm>
          <a:prstGeom prst="rect">
            <a:avLst/>
          </a:prstGeom>
        </p:spPr>
      </p:pic>
    </p:spTree>
    <p:extLst>
      <p:ext uri="{BB962C8B-B14F-4D97-AF65-F5344CB8AC3E}">
        <p14:creationId xmlns:p14="http://schemas.microsoft.com/office/powerpoint/2010/main" val="259683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t>Housekeeping</a:t>
            </a:r>
          </a:p>
        </p:txBody>
      </p:sp>
      <p:graphicFrame>
        <p:nvGraphicFramePr>
          <p:cNvPr id="9220" name="Content Placeholder 4">
            <a:extLst>
              <a:ext uri="{FF2B5EF4-FFF2-40B4-BE49-F238E27FC236}">
                <a16:creationId xmlns:a16="http://schemas.microsoft.com/office/drawing/2014/main" id="{D4FB49BB-11CC-E041-FA9A-6CFC200751E9}"/>
              </a:ext>
            </a:extLst>
          </p:cNvPr>
          <p:cNvGraphicFramePr>
            <a:graphicFrameLocks noGrp="1"/>
          </p:cNvGraphicFramePr>
          <p:nvPr>
            <p:ph idx="1"/>
            <p:extLst>
              <p:ext uri="{D42A27DB-BD31-4B8C-83A1-F6EECF244321}">
                <p14:modId xmlns:p14="http://schemas.microsoft.com/office/powerpoint/2010/main" val="24448853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Important Reminders</a:t>
            </a:r>
          </a:p>
          <a:p>
            <a:pPr lvl="1"/>
            <a:r>
              <a:rPr lang="en-US" dirty="0">
                <a:latin typeface="Arial" panose="020B0604020202020204" pitchFamily="34" charset="0"/>
                <a:ea typeface="Lato Semibold" panose="020F0502020204030203" pitchFamily="34" charset="0"/>
                <a:cs typeface="Arial" panose="020B0604020202020204" pitchFamily="34" charset="0"/>
              </a:rPr>
              <a:t>The BIE Science Benchmark Assessment can be taken with a browser or by using the kiosk.</a:t>
            </a:r>
          </a:p>
          <a:p>
            <a:pPr lvl="1"/>
            <a:r>
              <a:rPr lang="en-US" dirty="0">
                <a:latin typeface="Arial" panose="020B0604020202020204" pitchFamily="34" charset="0"/>
                <a:ea typeface="Lato Semibold" panose="020F0502020204030203" pitchFamily="34" charset="0"/>
                <a:cs typeface="Arial" panose="020B0604020202020204" pitchFamily="34" charset="0"/>
              </a:rPr>
              <a:t>Students testing on devices that do not meet the Student Workstation Specifications are likely to encounter performance-related issues during testing. </a:t>
            </a:r>
          </a:p>
          <a:p>
            <a:pPr lvl="1"/>
            <a:r>
              <a:rPr lang="en-US" dirty="0">
                <a:latin typeface="Arial" panose="020B0604020202020204" pitchFamily="34" charset="0"/>
                <a:ea typeface="Lato Semibold" panose="020F0502020204030203" pitchFamily="34" charset="0"/>
                <a:cs typeface="Arial" panose="020B0604020202020204" pitchFamily="34" charset="0"/>
              </a:rPr>
              <a:t>Technology Guidelines may be updated throughout the test administration window as new operating systems are released and tested.  </a:t>
            </a:r>
          </a:p>
          <a:p>
            <a:pPr lvl="1"/>
            <a:r>
              <a:rPr lang="en-US" dirty="0">
                <a:latin typeface="Arial" panose="020B0604020202020204" pitchFamily="34" charset="0"/>
                <a:ea typeface="Lato Semibold" panose="020F0502020204030203" pitchFamily="34" charset="0"/>
                <a:cs typeface="Arial" panose="020B0604020202020204" pitchFamily="34" charset="0"/>
              </a:rPr>
              <a:t>Do not update your test device OS until the Technology Guidelines have been updated.</a:t>
            </a:r>
          </a:p>
          <a:p>
            <a:pPr marL="457200" lvl="1" indent="0">
              <a:buNone/>
            </a:pPr>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78180F03-91E0-4B07-BA2C-DDFFD0C3F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28"/>
            <a:ext cx="880904" cy="753033"/>
          </a:xfrm>
          <a:prstGeom prst="rect">
            <a:avLst/>
          </a:prstGeom>
        </p:spPr>
      </p:pic>
    </p:spTree>
    <p:extLst>
      <p:ext uri="{BB962C8B-B14F-4D97-AF65-F5344CB8AC3E}">
        <p14:creationId xmlns:p14="http://schemas.microsoft.com/office/powerpoint/2010/main" val="821806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a:bodyPr>
          <a:lstStyle/>
          <a:p>
            <a:pPr marL="0" indent="0">
              <a:buNone/>
            </a:pPr>
            <a:r>
              <a:rPr lang="en-US" sz="3000" dirty="0">
                <a:solidFill>
                  <a:srgbClr val="005789"/>
                </a:solidFill>
                <a:latin typeface="Arial" panose="020B0604020202020204" pitchFamily="34" charset="0"/>
                <a:ea typeface="Lato Semibold" panose="020F0502020204030203" pitchFamily="34" charset="0"/>
                <a:cs typeface="Arial" panose="020B0604020202020204" pitchFamily="34" charset="0"/>
              </a:rPr>
              <a:t>Chrome</a:t>
            </a:r>
          </a:p>
          <a:p>
            <a:pPr lvl="1"/>
            <a:r>
              <a:rPr lang="en-US" dirty="0">
                <a:latin typeface="Arial" panose="020B0604020202020204" pitchFamily="34" charset="0"/>
                <a:ea typeface="Lato Semibold" panose="020F0502020204030203" pitchFamily="34" charset="0"/>
                <a:cs typeface="Arial" panose="020B0604020202020204" pitchFamily="34" charset="0"/>
              </a:rPr>
              <a:t>Students should launch app from App tray, they should NOT log in to the Chromebook</a:t>
            </a:r>
          </a:p>
          <a:p>
            <a:pPr marL="457200" lvl="1" indent="0">
              <a:buNone/>
            </a:pPr>
            <a:r>
              <a:rPr lang="en-US" sz="1200" dirty="0">
                <a:latin typeface="Arial" panose="020B0604020202020204" pitchFamily="34" charset="0"/>
                <a:ea typeface="Lato Semibold" panose="020F0502020204030203" pitchFamily="34" charset="0"/>
                <a:cs typeface="Arial" panose="020B0604020202020204" pitchFamily="34" charset="0"/>
              </a:rPr>
              <a:t> </a:t>
            </a: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managed Chromebooks, ensure “Do not erase all local data” is selected in Device Settings/User Data</a:t>
            </a:r>
          </a:p>
          <a:p>
            <a:pPr marL="457200" lvl="1" indent="0">
              <a:buNone/>
            </a:pPr>
            <a:r>
              <a:rPr lang="en-US" sz="1100" dirty="0">
                <a:latin typeface="Arial" panose="020B0604020202020204" pitchFamily="34" charset="0"/>
                <a:ea typeface="Lato Medium" panose="020B0604020202020204" pitchFamily="34" charset="0"/>
                <a:cs typeface="Arial" panose="020B0604020202020204" pitchFamily="34" charset="0"/>
              </a:rPr>
              <a:t> </a:t>
            </a:r>
            <a:endParaRPr lang="en-US" sz="1200" dirty="0">
              <a:latin typeface="Arial" panose="020B0604020202020204" pitchFamily="34" charset="0"/>
              <a:ea typeface="Lato Medium" panose="020B0604020202020204"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managed Chromebooks, ensure “Allow App to manage power” is disabled in Device Settings/App Management</a:t>
            </a:r>
          </a:p>
          <a:p>
            <a:pPr marL="457200" lvl="1" indent="0">
              <a:buNone/>
            </a:pPr>
            <a:endParaRPr lang="en-US" sz="1200"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Non-managed Chromebooks manufactured after 2017 will not run-in kiosk mode, you must use as managed device to test </a:t>
            </a:r>
          </a:p>
          <a:p>
            <a:pPr lvl="1"/>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51665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fontScale="85000" lnSpcReduction="20000"/>
          </a:bodyPr>
          <a:lstStyle/>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Firewalls</a:t>
            </a:r>
          </a:p>
          <a:p>
            <a:pPr lvl="1"/>
            <a:r>
              <a:rPr lang="en-US" sz="2600" dirty="0">
                <a:latin typeface="Arial" panose="020B0604020202020204" pitchFamily="34" charset="0"/>
                <a:ea typeface="Lato Semibold" panose="020F0502020204030203" pitchFamily="34" charset="0"/>
                <a:cs typeface="Arial" panose="020B0604020202020204" pitchFamily="34" charset="0"/>
              </a:rPr>
              <a:t>Allow traffic through ports 80 and 443</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Proxy and Content Filters Servers</a:t>
            </a:r>
          </a:p>
          <a:p>
            <a:pPr lvl="1"/>
            <a:r>
              <a:rPr lang="en-US" sz="2600" dirty="0">
                <a:latin typeface="Arial" panose="020B0604020202020204" pitchFamily="34" charset="0"/>
                <a:ea typeface="Lato Semibold" panose="020F0502020204030203" pitchFamily="34" charset="0"/>
                <a:cs typeface="Arial" panose="020B0604020202020204" pitchFamily="34" charset="0"/>
              </a:rPr>
              <a:t>List of URLs to whitelist on ports 80 and 443 available in Kiosk Installation Guide</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Sandboxing Applications (e.g. Deep Freeze)</a:t>
            </a:r>
          </a:p>
          <a:p>
            <a:pPr lvl="1"/>
            <a:r>
              <a:rPr lang="en-US" sz="2600" dirty="0">
                <a:latin typeface="Arial" panose="020B0604020202020204" pitchFamily="34" charset="0"/>
                <a:ea typeface="Lato Semibold" panose="020F0502020204030203" pitchFamily="34" charset="0"/>
                <a:cs typeface="Arial" panose="020B0604020202020204" pitchFamily="34" charset="0"/>
              </a:rPr>
              <a:t>Choose network folder or local folder that is not touched by the sandboxing applications</a:t>
            </a:r>
          </a:p>
          <a:p>
            <a:pPr marL="457200" lvl="1" indent="0">
              <a:buNone/>
            </a:pPr>
            <a:r>
              <a:rPr lang="en-US" sz="1100" dirty="0">
                <a:latin typeface="Arial" panose="020B0604020202020204" pitchFamily="34" charset="0"/>
                <a:ea typeface="Lato Semibold" panose="020F0502020204030203" pitchFamily="34" charset="0"/>
                <a:cs typeface="Arial" panose="020B0604020202020204" pitchFamily="34" charset="0"/>
              </a:rPr>
              <a:t> </a:t>
            </a: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Applicable for both stored response and kiosk installation folders</a:t>
            </a:r>
          </a:p>
          <a:p>
            <a:pPr marL="457200" lvl="1"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Thin Clients</a:t>
            </a:r>
            <a:endParaRPr lang="en-US" sz="3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Ensure there is enough memory, CPU, and bandwidth on the server to accommodate multiple student test sessions.</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Client requires a minimum of 80 MB per Client session.</a:t>
            </a:r>
          </a:p>
          <a:p>
            <a:pPr marL="0" indent="0">
              <a:buNone/>
            </a:pPr>
            <a:endParaRPr lang="en-US" sz="3000" dirty="0">
              <a:latin typeface="Arial" panose="020B0604020202020204" pitchFamily="34" charset="0"/>
              <a:ea typeface="Lato Semibold" panose="020F0502020204030203" pitchFamily="34" charset="0"/>
              <a:cs typeface="Arial" panose="020B0604020202020204" pitchFamily="34" charset="0"/>
            </a:endParaRPr>
          </a:p>
          <a:p>
            <a:pPr lvl="1"/>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3745460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extLst>
              <p:ext uri="{D42A27DB-BD31-4B8C-83A1-F6EECF244321}">
                <p14:modId xmlns:p14="http://schemas.microsoft.com/office/powerpoint/2010/main" val="2416095619"/>
              </p:ext>
            </p:extLst>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942DF52D-C799-455E-B78B-90EC71A1CFA2}"/>
              </a:ext>
            </a:extLst>
          </p:cNvPr>
          <p:cNvSpPr/>
          <p:nvPr/>
        </p:nvSpPr>
        <p:spPr>
          <a:xfrm>
            <a:off x="1811708" y="2127903"/>
            <a:ext cx="1982625" cy="3110669"/>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71332" y="1068556"/>
            <a:ext cx="10515600" cy="505841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1. Review the Kiosk </a:t>
            </a:r>
            <a:r>
              <a:rPr lang="en-US" sz="3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Installation Guide </a:t>
            </a:r>
          </a:p>
          <a:p>
            <a:pPr lvl="1">
              <a:lnSpc>
                <a:spcPct val="100000"/>
              </a:lnSpc>
            </a:pPr>
            <a:r>
              <a:rPr lang="en-US" dirty="0">
                <a:ln w="0"/>
                <a:latin typeface="Arial" panose="020B0604020202020204" pitchFamily="34" charset="0"/>
                <a:ea typeface="Lato Semibold" panose="020F0502020204030203" pitchFamily="34" charset="0"/>
                <a:cs typeface="Arial" panose="020B0604020202020204" pitchFamily="34" charset="0"/>
                <a:hlinkClick r:id="rId4"/>
              </a:rPr>
              <a:t>https://bie.onlinehelp.cognia.org/</a:t>
            </a:r>
            <a:r>
              <a:rPr lang="en-US" dirty="0">
                <a:ln w="0"/>
                <a:latin typeface="Arial" panose="020B0604020202020204" pitchFamily="34" charset="0"/>
                <a:ea typeface="Lato Semibold" panose="020F0502020204030203" pitchFamily="34" charset="0"/>
                <a:cs typeface="Arial" panose="020B0604020202020204" pitchFamily="34" charset="0"/>
              </a:rPr>
              <a:t> </a:t>
            </a:r>
          </a:p>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2. Download &amp; Install Kiosks </a:t>
            </a:r>
          </a:p>
          <a:p>
            <a:pPr lvl="1">
              <a:lnSpc>
                <a:spcPct val="100000"/>
              </a:lnSpc>
            </a:pPr>
            <a:r>
              <a:rPr lang="en-US"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Windows or Mac kiosks from BIE Science Assessment Portal</a:t>
            </a:r>
          </a:p>
          <a:p>
            <a:pPr lvl="1">
              <a:lnSpc>
                <a:spcPct val="100000"/>
              </a:lnSpc>
            </a:pPr>
            <a:r>
              <a:rPr lang="en-US"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Chrome app from appropriate app store</a:t>
            </a:r>
            <a:endPar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3. </a:t>
            </a:r>
            <a:r>
              <a:rPr lang="en-US" sz="3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Conduct Site Readiness Testing</a:t>
            </a:r>
          </a:p>
          <a:p>
            <a:pPr lvl="1">
              <a:lnSpc>
                <a:spcPct val="100000"/>
              </a:lnSpc>
            </a:pPr>
            <a:r>
              <a:rPr lang="en-US" dirty="0">
                <a:ln w="0"/>
                <a:latin typeface="Arial" panose="020B0604020202020204" pitchFamily="34" charset="0"/>
                <a:ea typeface="Lato Semibold" panose="020F0502020204030203" pitchFamily="34" charset="0"/>
                <a:cs typeface="Arial" panose="020B0604020202020204" pitchFamily="34" charset="0"/>
              </a:rPr>
              <a:t>Run both tests on each device configuration </a:t>
            </a:r>
          </a:p>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4. Certify Site</a:t>
            </a:r>
            <a:endParaRPr lang="en-US" sz="3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lvl="1">
              <a:lnSpc>
                <a:spcPct val="100000"/>
              </a:lnSpc>
              <a:buFont typeface="Arial" panose="020B0604020202020204" pitchFamily="34" charset="0"/>
              <a:buChar char="•"/>
            </a:pPr>
            <a:r>
              <a:rPr lang="en-US" dirty="0">
                <a:ln w="0"/>
                <a:latin typeface="Arial" panose="020B0604020202020204" pitchFamily="34" charset="0"/>
                <a:ea typeface="Lato Semibold" panose="020F0502020204030203" pitchFamily="34" charset="0"/>
                <a:cs typeface="Arial" panose="020B0604020202020204"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753489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5C3179E9-F112-C003-6575-D8C2D5C34EC8}"/>
              </a:ext>
            </a:extLst>
          </p:cNvPr>
          <p:cNvPicPr>
            <a:picLocks noChangeAspect="1"/>
          </p:cNvPicPr>
          <p:nvPr/>
        </p:nvPicPr>
        <p:blipFill>
          <a:blip r:embed="rId5"/>
          <a:stretch>
            <a:fillRect/>
          </a:stretch>
        </p:blipFill>
        <p:spPr>
          <a:xfrm>
            <a:off x="1346043" y="959673"/>
            <a:ext cx="9499914" cy="5480402"/>
          </a:xfrm>
          <a:prstGeom prst="rect">
            <a:avLst/>
          </a:prstGeom>
        </p:spPr>
      </p:pic>
    </p:spTree>
    <p:extLst>
      <p:ext uri="{BB962C8B-B14F-4D97-AF65-F5344CB8AC3E}">
        <p14:creationId xmlns:p14="http://schemas.microsoft.com/office/powerpoint/2010/main" val="3778536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9" name="Picture 8">
            <a:extLst>
              <a:ext uri="{FF2B5EF4-FFF2-40B4-BE49-F238E27FC236}">
                <a16:creationId xmlns:a16="http://schemas.microsoft.com/office/drawing/2014/main" id="{6F5CA891-B2DE-4C15-B3C0-9DF075FAB6E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4" name="Picture 3">
            <a:extLst>
              <a:ext uri="{FF2B5EF4-FFF2-40B4-BE49-F238E27FC236}">
                <a16:creationId xmlns:a16="http://schemas.microsoft.com/office/drawing/2014/main" id="{E40B11BA-A869-31FD-DFDC-2BFB3390F0D4}"/>
              </a:ext>
            </a:extLst>
          </p:cNvPr>
          <p:cNvPicPr>
            <a:picLocks noChangeAspect="1"/>
          </p:cNvPicPr>
          <p:nvPr/>
        </p:nvPicPr>
        <p:blipFill>
          <a:blip r:embed="rId4"/>
          <a:stretch>
            <a:fillRect/>
          </a:stretch>
        </p:blipFill>
        <p:spPr>
          <a:xfrm>
            <a:off x="5881504" y="1319752"/>
            <a:ext cx="6134286" cy="4576112"/>
          </a:xfrm>
          <a:prstGeom prst="rect">
            <a:avLst/>
          </a:prstGeom>
        </p:spPr>
      </p:pic>
      <p:pic>
        <p:nvPicPr>
          <p:cNvPr id="6" name="Picture 5">
            <a:extLst>
              <a:ext uri="{FF2B5EF4-FFF2-40B4-BE49-F238E27FC236}">
                <a16:creationId xmlns:a16="http://schemas.microsoft.com/office/drawing/2014/main" id="{D7F8A3A4-6DD9-B3E8-BD08-100314BB20CB}"/>
              </a:ext>
            </a:extLst>
          </p:cNvPr>
          <p:cNvPicPr>
            <a:picLocks noChangeAspect="1"/>
          </p:cNvPicPr>
          <p:nvPr/>
        </p:nvPicPr>
        <p:blipFill>
          <a:blip r:embed="rId5"/>
          <a:stretch>
            <a:fillRect/>
          </a:stretch>
        </p:blipFill>
        <p:spPr>
          <a:xfrm>
            <a:off x="355150" y="1319752"/>
            <a:ext cx="5366641" cy="4597007"/>
          </a:xfrm>
          <a:prstGeom prst="rect">
            <a:avLst/>
          </a:prstGeom>
        </p:spPr>
      </p:pic>
    </p:spTree>
    <p:extLst>
      <p:ext uri="{BB962C8B-B14F-4D97-AF65-F5344CB8AC3E}">
        <p14:creationId xmlns:p14="http://schemas.microsoft.com/office/powerpoint/2010/main" val="1383239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Content Placeholder 6">
            <a:extLst>
              <a:ext uri="{FF2B5EF4-FFF2-40B4-BE49-F238E27FC236}">
                <a16:creationId xmlns:a16="http://schemas.microsoft.com/office/drawing/2014/main" id="{29489DB9-D42D-4881-B2E9-1532473B8E02}"/>
              </a:ext>
            </a:extLst>
          </p:cNvPr>
          <p:cNvPicPr>
            <a:picLocks noGrp="1" noChangeAspect="1"/>
          </p:cNvPicPr>
          <p:nvPr>
            <p:ph idx="1"/>
          </p:nvPr>
        </p:nvPicPr>
        <p:blipFill>
          <a:blip r:embed="rId3"/>
          <a:stretch>
            <a:fillRect/>
          </a:stretch>
        </p:blipFill>
        <p:spPr>
          <a:xfrm>
            <a:off x="2668129" y="872680"/>
            <a:ext cx="6855742" cy="5546290"/>
          </a:xfrm>
        </p:spPr>
      </p:pic>
    </p:spTree>
    <p:extLst>
      <p:ext uri="{BB962C8B-B14F-4D97-AF65-F5344CB8AC3E}">
        <p14:creationId xmlns:p14="http://schemas.microsoft.com/office/powerpoint/2010/main" val="3778915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9" name="Picture 8">
            <a:extLst>
              <a:ext uri="{FF2B5EF4-FFF2-40B4-BE49-F238E27FC236}">
                <a16:creationId xmlns:a16="http://schemas.microsoft.com/office/drawing/2014/main" id="{D551D44C-A0FD-4BAB-8A65-1D087649FE3B}"/>
              </a:ext>
            </a:extLst>
          </p:cNvPr>
          <p:cNvPicPr>
            <a:picLocks noChangeAspect="1"/>
          </p:cNvPicPr>
          <p:nvPr/>
        </p:nvPicPr>
        <p:blipFill>
          <a:blip r:embed="rId3"/>
          <a:stretch>
            <a:fillRect/>
          </a:stretch>
        </p:blipFill>
        <p:spPr>
          <a:xfrm>
            <a:off x="2531445" y="904816"/>
            <a:ext cx="7129109" cy="5602806"/>
          </a:xfrm>
          <a:prstGeom prst="rect">
            <a:avLst/>
          </a:prstGeom>
        </p:spPr>
      </p:pic>
    </p:spTree>
    <p:extLst>
      <p:ext uri="{BB962C8B-B14F-4D97-AF65-F5344CB8AC3E}">
        <p14:creationId xmlns:p14="http://schemas.microsoft.com/office/powerpoint/2010/main" val="387503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9F733B74-1F0B-4A29-8B74-CB9F51A00AEE}"/>
              </a:ext>
            </a:extLst>
          </p:cNvPr>
          <p:cNvPicPr>
            <a:picLocks noChangeAspect="1"/>
          </p:cNvPicPr>
          <p:nvPr/>
        </p:nvPicPr>
        <p:blipFill>
          <a:blip r:embed="rId3"/>
          <a:stretch>
            <a:fillRect/>
          </a:stretch>
        </p:blipFill>
        <p:spPr>
          <a:xfrm>
            <a:off x="2471625" y="870612"/>
            <a:ext cx="7248750" cy="5696832"/>
          </a:xfrm>
          <a:prstGeom prst="rect">
            <a:avLst/>
          </a:prstGeom>
        </p:spPr>
      </p:pic>
      <p:pic>
        <p:nvPicPr>
          <p:cNvPr id="7" name="Picture 6">
            <a:extLst>
              <a:ext uri="{FF2B5EF4-FFF2-40B4-BE49-F238E27FC236}">
                <a16:creationId xmlns:a16="http://schemas.microsoft.com/office/drawing/2014/main" id="{2A57B71C-27CD-4E8F-A0A2-A5BF0B8F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90" y="4310302"/>
            <a:ext cx="652523" cy="640309"/>
          </a:xfrm>
          <a:prstGeom prst="rect">
            <a:avLst/>
          </a:prstGeom>
        </p:spPr>
      </p:pic>
      <p:sp>
        <p:nvSpPr>
          <p:cNvPr id="3" name="Content Placeholder 2">
            <a:extLst>
              <a:ext uri="{FF2B5EF4-FFF2-40B4-BE49-F238E27FC236}">
                <a16:creationId xmlns:a16="http://schemas.microsoft.com/office/drawing/2014/main" id="{FCEC9B90-8BD5-466D-BB8C-EA9D66CAE06B}"/>
              </a:ext>
            </a:extLst>
          </p:cNvPr>
          <p:cNvSpPr>
            <a:spLocks noGrp="1"/>
          </p:cNvSpPr>
          <p:nvPr>
            <p:ph idx="1"/>
          </p:nvPr>
        </p:nvSpPr>
        <p:spPr>
          <a:xfrm>
            <a:off x="6167216" y="4636625"/>
            <a:ext cx="3186062" cy="721587"/>
          </a:xfrm>
        </p:spPr>
        <p:txBody>
          <a:bodyPr>
            <a:normAutofit fontScale="62500" lnSpcReduction="20000"/>
          </a:bodyPr>
          <a:lstStyle/>
          <a:p>
            <a:pPr marL="0" indent="0">
              <a:buNone/>
            </a:pPr>
            <a:r>
              <a:rPr lang="en-US">
                <a:solidFill>
                  <a:srgbClr val="C00000"/>
                </a:solidFill>
              </a:rPr>
              <a:t>Student Interface Test must be completed to log complete site readiness results in the portal.</a:t>
            </a:r>
          </a:p>
        </p:txBody>
      </p:sp>
    </p:spTree>
    <p:extLst>
      <p:ext uri="{BB962C8B-B14F-4D97-AF65-F5344CB8AC3E}">
        <p14:creationId xmlns:p14="http://schemas.microsoft.com/office/powerpoint/2010/main" val="94657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Welcome &amp; Introductions</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9" name="Picture 8">
            <a:extLst>
              <a:ext uri="{FF2B5EF4-FFF2-40B4-BE49-F238E27FC236}">
                <a16:creationId xmlns:a16="http://schemas.microsoft.com/office/drawing/2014/main" id="{BBA9361D-C35A-1CB6-AB67-FBA1B738DF1E}"/>
              </a:ext>
            </a:extLst>
          </p:cNvPr>
          <p:cNvPicPr>
            <a:picLocks noChangeAspect="1"/>
          </p:cNvPicPr>
          <p:nvPr/>
        </p:nvPicPr>
        <p:blipFill>
          <a:blip r:embed="rId5"/>
          <a:stretch>
            <a:fillRect/>
          </a:stretch>
        </p:blipFill>
        <p:spPr>
          <a:xfrm>
            <a:off x="1356216" y="940539"/>
            <a:ext cx="9479567" cy="5534552"/>
          </a:xfrm>
          <a:prstGeom prst="rect">
            <a:avLst/>
          </a:prstGeom>
        </p:spPr>
      </p:pic>
    </p:spTree>
    <p:extLst>
      <p:ext uri="{BB962C8B-B14F-4D97-AF65-F5344CB8AC3E}">
        <p14:creationId xmlns:p14="http://schemas.microsoft.com/office/powerpoint/2010/main" val="3544436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graphicFrame>
        <p:nvGraphicFramePr>
          <p:cNvPr id="8" name="Table 7">
            <a:extLst>
              <a:ext uri="{FF2B5EF4-FFF2-40B4-BE49-F238E27FC236}">
                <a16:creationId xmlns:a16="http://schemas.microsoft.com/office/drawing/2014/main" id="{33BFEEF4-E00D-4654-8F90-9E4DE8C24311}"/>
              </a:ext>
            </a:extLst>
          </p:cNvPr>
          <p:cNvGraphicFramePr>
            <a:graphicFrameLocks noGrp="1"/>
          </p:cNvGraphicFramePr>
          <p:nvPr>
            <p:extLst>
              <p:ext uri="{D42A27DB-BD31-4B8C-83A1-F6EECF244321}">
                <p14:modId xmlns:p14="http://schemas.microsoft.com/office/powerpoint/2010/main" val="2397010113"/>
              </p:ext>
            </p:extLst>
          </p:nvPr>
        </p:nvGraphicFramePr>
        <p:xfrm>
          <a:off x="8615267" y="1187864"/>
          <a:ext cx="3297569" cy="1479184"/>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457623">
                <a:tc>
                  <a:txBody>
                    <a:bodyPr/>
                    <a:lstStyle/>
                    <a:p>
                      <a:pPr algn="ctr"/>
                      <a:r>
                        <a:rPr lang="en-US" sz="1800" b="0" dirty="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Select the organization.</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Click View Details to view the devices at the school. </a:t>
                      </a:r>
                    </a:p>
                  </a:txBody>
                  <a:tcPr/>
                </a:tc>
                <a:extLst>
                  <a:ext uri="{0D108BD9-81ED-4DB2-BD59-A6C34878D82A}">
                    <a16:rowId xmlns:a16="http://schemas.microsoft.com/office/drawing/2014/main" val="3882349522"/>
                  </a:ext>
                </a:extLst>
              </a:tr>
            </a:tbl>
          </a:graphicData>
        </a:graphic>
      </p:graphicFrame>
      <p:pic>
        <p:nvPicPr>
          <p:cNvPr id="10" name="Picture 9">
            <a:extLst>
              <a:ext uri="{FF2B5EF4-FFF2-40B4-BE49-F238E27FC236}">
                <a16:creationId xmlns:a16="http://schemas.microsoft.com/office/drawing/2014/main" id="{C58BB551-A52F-7864-89EA-C29A706F7728}"/>
              </a:ext>
            </a:extLst>
          </p:cNvPr>
          <p:cNvPicPr>
            <a:picLocks noChangeAspect="1"/>
          </p:cNvPicPr>
          <p:nvPr/>
        </p:nvPicPr>
        <p:blipFill>
          <a:blip r:embed="rId5"/>
          <a:stretch>
            <a:fillRect/>
          </a:stretch>
        </p:blipFill>
        <p:spPr>
          <a:xfrm>
            <a:off x="279164" y="1035424"/>
            <a:ext cx="8155913" cy="5223209"/>
          </a:xfrm>
          <a:prstGeom prst="rect">
            <a:avLst/>
          </a:prstGeom>
        </p:spPr>
      </p:pic>
    </p:spTree>
    <p:extLst>
      <p:ext uri="{BB962C8B-B14F-4D97-AF65-F5344CB8AC3E}">
        <p14:creationId xmlns:p14="http://schemas.microsoft.com/office/powerpoint/2010/main" val="842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4" name="Picture 3">
            <a:extLst>
              <a:ext uri="{FF2B5EF4-FFF2-40B4-BE49-F238E27FC236}">
                <a16:creationId xmlns:a16="http://schemas.microsoft.com/office/drawing/2014/main" id="{DB06B419-595C-5005-69BA-EB3ECE6E7510}"/>
              </a:ext>
            </a:extLst>
          </p:cNvPr>
          <p:cNvPicPr>
            <a:picLocks noChangeAspect="1"/>
          </p:cNvPicPr>
          <p:nvPr/>
        </p:nvPicPr>
        <p:blipFill>
          <a:blip r:embed="rId5"/>
          <a:stretch>
            <a:fillRect/>
          </a:stretch>
        </p:blipFill>
        <p:spPr>
          <a:xfrm>
            <a:off x="1651332" y="842044"/>
            <a:ext cx="8889336" cy="5692908"/>
          </a:xfrm>
          <a:prstGeom prst="rect">
            <a:avLst/>
          </a:prstGeom>
        </p:spPr>
      </p:pic>
    </p:spTree>
    <p:extLst>
      <p:ext uri="{BB962C8B-B14F-4D97-AF65-F5344CB8AC3E}">
        <p14:creationId xmlns:p14="http://schemas.microsoft.com/office/powerpoint/2010/main" val="145289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2392D121-E4A6-E9C5-5AE6-2B873287D6E6}"/>
              </a:ext>
            </a:extLst>
          </p:cNvPr>
          <p:cNvPicPr>
            <a:picLocks noChangeAspect="1"/>
          </p:cNvPicPr>
          <p:nvPr/>
        </p:nvPicPr>
        <p:blipFill>
          <a:blip r:embed="rId5"/>
          <a:stretch>
            <a:fillRect/>
          </a:stretch>
        </p:blipFill>
        <p:spPr>
          <a:xfrm>
            <a:off x="1601535" y="895425"/>
            <a:ext cx="8988929" cy="5672323"/>
          </a:xfrm>
          <a:prstGeom prst="rect">
            <a:avLst/>
          </a:prstGeom>
        </p:spPr>
      </p:pic>
    </p:spTree>
    <p:extLst>
      <p:ext uri="{BB962C8B-B14F-4D97-AF65-F5344CB8AC3E}">
        <p14:creationId xmlns:p14="http://schemas.microsoft.com/office/powerpoint/2010/main" val="4073427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dirty="0"/>
              <a:t>Browser Requirements</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
        <p:nvSpPr>
          <p:cNvPr id="3" name="TextBox 2">
            <a:extLst>
              <a:ext uri="{FF2B5EF4-FFF2-40B4-BE49-F238E27FC236}">
                <a16:creationId xmlns:a16="http://schemas.microsoft.com/office/drawing/2014/main" id="{D5E554B1-99EA-1584-0F3E-59E607B47FCC}"/>
              </a:ext>
            </a:extLst>
          </p:cNvPr>
          <p:cNvSpPr txBox="1"/>
          <p:nvPr/>
        </p:nvSpPr>
        <p:spPr>
          <a:xfrm>
            <a:off x="2901652" y="1013307"/>
            <a:ext cx="595415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ea typeface="Lato Semibold" panose="020F0502020204030203" pitchFamily="34" charset="0"/>
                <a:cs typeface="Arial" panose="020B0604020202020204" pitchFamily="34" charset="0"/>
              </a:rPr>
              <a:t>Do not use browser in private or incognito mode</a:t>
            </a:r>
          </a:p>
          <a:p>
            <a:pPr marL="285750" indent="-285750">
              <a:buFont typeface="Arial" panose="020B0604020202020204" pitchFamily="34" charset="0"/>
              <a:buChar char="•"/>
            </a:pPr>
            <a:r>
              <a:rPr lang="en-US" sz="2000" dirty="0">
                <a:latin typeface="Arial" panose="020B0604020202020204" pitchFamily="34" charset="0"/>
                <a:ea typeface="Lato Semibold" panose="020F0502020204030203" pitchFamily="34" charset="0"/>
                <a:cs typeface="Arial" panose="020B0604020202020204" pitchFamily="34" charset="0"/>
              </a:rPr>
              <a:t>Do not delete browsing history or browser cache</a:t>
            </a:r>
          </a:p>
        </p:txBody>
      </p:sp>
    </p:spTree>
    <p:extLst>
      <p:ext uri="{BB962C8B-B14F-4D97-AF65-F5344CB8AC3E}">
        <p14:creationId xmlns:p14="http://schemas.microsoft.com/office/powerpoint/2010/main" val="1332450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dirty="0"/>
              <a:t>Browser &amp; Kiosk Requirements (network)</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sp>
        <p:nvSpPr>
          <p:cNvPr id="10" name="TextBox 9">
            <a:extLst>
              <a:ext uri="{FF2B5EF4-FFF2-40B4-BE49-F238E27FC236}">
                <a16:creationId xmlns:a16="http://schemas.microsoft.com/office/drawing/2014/main" id="{D43AA60E-CF3D-4C70-9596-D8AF245BDCC7}"/>
              </a:ext>
            </a:extLst>
          </p:cNvPr>
          <p:cNvSpPr txBox="1"/>
          <p:nvPr/>
        </p:nvSpPr>
        <p:spPr>
          <a:xfrm>
            <a:off x="4388205" y="1287776"/>
            <a:ext cx="297740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Beginning of Test:</a:t>
            </a:r>
          </a:p>
          <a:p>
            <a:pPr marL="257175" indent="-257175" algn="ctr">
              <a:buAutoNum type="arabicPeriod"/>
            </a:pPr>
            <a:r>
              <a:rPr lang="en-US" sz="2000" dirty="0">
                <a:latin typeface="Arial" panose="020B0604020202020204" pitchFamily="34" charset="0"/>
                <a:cs typeface="Arial" panose="020B0604020202020204" pitchFamily="34" charset="0"/>
              </a:rPr>
              <a:t>Authenticate login</a:t>
            </a:r>
          </a:p>
          <a:p>
            <a:pPr marL="257175" indent="-257175" algn="ctr">
              <a:buAutoNum type="arabicPeriod"/>
            </a:pPr>
            <a:r>
              <a:rPr lang="en-US" sz="2000" dirty="0">
                <a:latin typeface="Arial" panose="020B0604020202020204" pitchFamily="34" charset="0"/>
                <a:cs typeface="Arial" panose="020B0604020202020204" pitchFamily="34" charset="0"/>
              </a:rPr>
              <a:t>Download test content</a:t>
            </a:r>
          </a:p>
        </p:txBody>
      </p:sp>
      <p:sp>
        <p:nvSpPr>
          <p:cNvPr id="11" name="TextBox 10">
            <a:extLst>
              <a:ext uri="{FF2B5EF4-FFF2-40B4-BE49-F238E27FC236}">
                <a16:creationId xmlns:a16="http://schemas.microsoft.com/office/drawing/2014/main" id="{8A0E3D6B-751C-42FB-81C4-4726118A4A3C}"/>
              </a:ext>
            </a:extLst>
          </p:cNvPr>
          <p:cNvSpPr txBox="1"/>
          <p:nvPr/>
        </p:nvSpPr>
        <p:spPr>
          <a:xfrm>
            <a:off x="4067576" y="4674335"/>
            <a:ext cx="4056848"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End of Test:</a:t>
            </a:r>
          </a:p>
          <a:p>
            <a:pPr algn="ctr"/>
            <a:r>
              <a:rPr lang="en-US" sz="2000" dirty="0">
                <a:latin typeface="Arial" panose="020B0604020202020204" pitchFamily="34" charset="0"/>
                <a:cs typeface="Arial" panose="020B0604020202020204" pitchFamily="34" charset="0"/>
              </a:rPr>
              <a:t>1. Submit responses for scoring</a:t>
            </a:r>
          </a:p>
        </p:txBody>
      </p:sp>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Tree>
    <p:extLst>
      <p:ext uri="{BB962C8B-B14F-4D97-AF65-F5344CB8AC3E}">
        <p14:creationId xmlns:p14="http://schemas.microsoft.com/office/powerpoint/2010/main" val="11766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FCC5-93F2-488F-9E00-1CB304CABEFB}"/>
              </a:ext>
            </a:extLst>
          </p:cNvPr>
          <p:cNvSpPr>
            <a:spLocks noGrp="1"/>
          </p:cNvSpPr>
          <p:nvPr>
            <p:ph type="title"/>
          </p:nvPr>
        </p:nvSpPr>
        <p:spPr/>
        <p:txBody>
          <a:bodyPr/>
          <a:lstStyle/>
          <a:p>
            <a:r>
              <a:rPr lang="en-US" dirty="0"/>
              <a:t>Browser &amp; Kiosk Test Integrity</a:t>
            </a:r>
          </a:p>
        </p:txBody>
      </p:sp>
      <p:pic>
        <p:nvPicPr>
          <p:cNvPr id="4" name="Picture 3">
            <a:extLst>
              <a:ext uri="{FF2B5EF4-FFF2-40B4-BE49-F238E27FC236}">
                <a16:creationId xmlns:a16="http://schemas.microsoft.com/office/drawing/2014/main" id="{9A982015-09D8-48ED-A4A8-ADA56F04CBE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5" name="Picture 4">
            <a:extLst>
              <a:ext uri="{FF2B5EF4-FFF2-40B4-BE49-F238E27FC236}">
                <a16:creationId xmlns:a16="http://schemas.microsoft.com/office/drawing/2014/main" id="{371EDCE8-96D5-4D9C-959D-FEA9E331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75" y="1616290"/>
            <a:ext cx="978694" cy="778669"/>
          </a:xfrm>
          <a:prstGeom prst="rect">
            <a:avLst/>
          </a:prstGeom>
        </p:spPr>
      </p:pic>
      <p:grpSp>
        <p:nvGrpSpPr>
          <p:cNvPr id="6" name="Group 5">
            <a:extLst>
              <a:ext uri="{FF2B5EF4-FFF2-40B4-BE49-F238E27FC236}">
                <a16:creationId xmlns:a16="http://schemas.microsoft.com/office/drawing/2014/main" id="{4D7DAB41-D93A-4202-B53E-F0B01738408E}"/>
              </a:ext>
            </a:extLst>
          </p:cNvPr>
          <p:cNvGrpSpPr/>
          <p:nvPr/>
        </p:nvGrpSpPr>
        <p:grpSpPr>
          <a:xfrm>
            <a:off x="2243655" y="2924402"/>
            <a:ext cx="7338847" cy="1200061"/>
            <a:chOff x="1038698" y="2787772"/>
            <a:chExt cx="7338847" cy="1200061"/>
          </a:xfrm>
        </p:grpSpPr>
        <p:grpSp>
          <p:nvGrpSpPr>
            <p:cNvPr id="7" name="Group 6">
              <a:extLst>
                <a:ext uri="{FF2B5EF4-FFF2-40B4-BE49-F238E27FC236}">
                  <a16:creationId xmlns:a16="http://schemas.microsoft.com/office/drawing/2014/main" id="{7ADAD842-6A5C-4801-A9F6-0CE89DD5521F}"/>
                </a:ext>
              </a:extLst>
            </p:cNvPr>
            <p:cNvGrpSpPr/>
            <p:nvPr/>
          </p:nvGrpSpPr>
          <p:grpSpPr>
            <a:xfrm>
              <a:off x="1038698" y="2787772"/>
              <a:ext cx="4419521" cy="952000"/>
              <a:chOff x="1038698" y="2787772"/>
              <a:chExt cx="4419521" cy="952000"/>
            </a:xfrm>
          </p:grpSpPr>
          <p:pic>
            <p:nvPicPr>
              <p:cNvPr id="13" name="Picture 12">
                <a:extLst>
                  <a:ext uri="{FF2B5EF4-FFF2-40B4-BE49-F238E27FC236}">
                    <a16:creationId xmlns:a16="http://schemas.microsoft.com/office/drawing/2014/main" id="{1EF84356-14E7-46E5-AF4D-6991DE1C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14" name="Straight Arrow Connector 13">
                <a:extLst>
                  <a:ext uri="{FF2B5EF4-FFF2-40B4-BE49-F238E27FC236}">
                    <a16:creationId xmlns:a16="http://schemas.microsoft.com/office/drawing/2014/main" id="{BF416BF0-EE65-45EC-B9E4-B526FF73EA5B}"/>
                  </a:ext>
                </a:extLst>
              </p:cNvPr>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xplosion 2 20">
                <a:extLst>
                  <a:ext uri="{FF2B5EF4-FFF2-40B4-BE49-F238E27FC236}">
                    <a16:creationId xmlns:a16="http://schemas.microsoft.com/office/drawing/2014/main" id="{F03A7D15-8995-49C4-BD9F-76801FC393AD}"/>
                  </a:ext>
                </a:extLst>
              </p:cNvPr>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8" name="Group 7">
              <a:extLst>
                <a:ext uri="{FF2B5EF4-FFF2-40B4-BE49-F238E27FC236}">
                  <a16:creationId xmlns:a16="http://schemas.microsoft.com/office/drawing/2014/main" id="{5E1C2D88-761B-419D-8A6E-7AE4D310D930}"/>
                </a:ext>
              </a:extLst>
            </p:cNvPr>
            <p:cNvGrpSpPr/>
            <p:nvPr/>
          </p:nvGrpSpPr>
          <p:grpSpPr>
            <a:xfrm>
              <a:off x="7312997" y="2930394"/>
              <a:ext cx="1064548" cy="1057439"/>
              <a:chOff x="8656494" y="504391"/>
              <a:chExt cx="1970808" cy="2041812"/>
            </a:xfrm>
          </p:grpSpPr>
          <p:pic>
            <p:nvPicPr>
              <p:cNvPr id="9" name="Picture 8">
                <a:extLst>
                  <a:ext uri="{FF2B5EF4-FFF2-40B4-BE49-F238E27FC236}">
                    <a16:creationId xmlns:a16="http://schemas.microsoft.com/office/drawing/2014/main" id="{84145FA4-2FC3-49C3-B433-D3A02759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a:extLst>
                  <a:ext uri="{FF2B5EF4-FFF2-40B4-BE49-F238E27FC236}">
                    <a16:creationId xmlns:a16="http://schemas.microsoft.com/office/drawing/2014/main" id="{3EA02FFD-A3BF-4DEF-A8FE-A160228F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 name="Picture 10">
                <a:extLst>
                  <a:ext uri="{FF2B5EF4-FFF2-40B4-BE49-F238E27FC236}">
                    <a16:creationId xmlns:a16="http://schemas.microsoft.com/office/drawing/2014/main" id="{CE12C17F-CAC6-4F0E-AAFA-53E4CC335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2" name="Picture 11">
                <a:extLst>
                  <a:ext uri="{FF2B5EF4-FFF2-40B4-BE49-F238E27FC236}">
                    <a16:creationId xmlns:a16="http://schemas.microsoft.com/office/drawing/2014/main" id="{79090B90-00EE-4447-9CEE-59E76D89A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16" name="Group 15">
            <a:extLst>
              <a:ext uri="{FF2B5EF4-FFF2-40B4-BE49-F238E27FC236}">
                <a16:creationId xmlns:a16="http://schemas.microsoft.com/office/drawing/2014/main" id="{209B9465-6831-49C4-AF43-FC4B84974ED2}"/>
              </a:ext>
            </a:extLst>
          </p:cNvPr>
          <p:cNvGrpSpPr/>
          <p:nvPr/>
        </p:nvGrpSpPr>
        <p:grpSpPr>
          <a:xfrm>
            <a:off x="2212131" y="4664794"/>
            <a:ext cx="7394015" cy="1173390"/>
            <a:chOff x="1007174" y="4528164"/>
            <a:chExt cx="7394015" cy="1173390"/>
          </a:xfrm>
        </p:grpSpPr>
        <p:pic>
          <p:nvPicPr>
            <p:cNvPr id="17" name="Picture 16">
              <a:extLst>
                <a:ext uri="{FF2B5EF4-FFF2-40B4-BE49-F238E27FC236}">
                  <a16:creationId xmlns:a16="http://schemas.microsoft.com/office/drawing/2014/main" id="{A8E08AC4-14AE-485D-83DD-9BE22CF0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18" name="Picture 17">
              <a:extLst>
                <a:ext uri="{FF2B5EF4-FFF2-40B4-BE49-F238E27FC236}">
                  <a16:creationId xmlns:a16="http://schemas.microsoft.com/office/drawing/2014/main" id="{D5FA9565-DD7D-43D0-9A6E-7C7E39B5D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19" name="Straight Arrow Connector 18">
              <a:extLst>
                <a:ext uri="{FF2B5EF4-FFF2-40B4-BE49-F238E27FC236}">
                  <a16:creationId xmlns:a16="http://schemas.microsoft.com/office/drawing/2014/main" id="{C649E6DA-C205-4330-93B5-27A563AB67ED}"/>
                </a:ext>
              </a:extLst>
            </p:cNvPr>
            <p:cNvCxnSpPr>
              <a:stCxn id="18"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BA572B-C085-44A6-BA58-39509FB49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21" name="Group 20">
              <a:extLst>
                <a:ext uri="{FF2B5EF4-FFF2-40B4-BE49-F238E27FC236}">
                  <a16:creationId xmlns:a16="http://schemas.microsoft.com/office/drawing/2014/main" id="{03EC3C7F-F1B9-433E-B881-8764FD5FD35F}"/>
                </a:ext>
              </a:extLst>
            </p:cNvPr>
            <p:cNvGrpSpPr/>
            <p:nvPr/>
          </p:nvGrpSpPr>
          <p:grpSpPr>
            <a:xfrm>
              <a:off x="7336641" y="4534586"/>
              <a:ext cx="1064548" cy="1057439"/>
              <a:chOff x="8656494" y="504391"/>
              <a:chExt cx="1970808" cy="2041812"/>
            </a:xfrm>
          </p:grpSpPr>
          <p:pic>
            <p:nvPicPr>
              <p:cNvPr id="22" name="Picture 21">
                <a:extLst>
                  <a:ext uri="{FF2B5EF4-FFF2-40B4-BE49-F238E27FC236}">
                    <a16:creationId xmlns:a16="http://schemas.microsoft.com/office/drawing/2014/main" id="{C8043487-4D15-4731-8525-2A0BD7A2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23" name="Picture 22">
                <a:extLst>
                  <a:ext uri="{FF2B5EF4-FFF2-40B4-BE49-F238E27FC236}">
                    <a16:creationId xmlns:a16="http://schemas.microsoft.com/office/drawing/2014/main" id="{A5749486-62A6-4B51-9508-C5E8C1504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4" name="Picture 23">
                <a:extLst>
                  <a:ext uri="{FF2B5EF4-FFF2-40B4-BE49-F238E27FC236}">
                    <a16:creationId xmlns:a16="http://schemas.microsoft.com/office/drawing/2014/main" id="{E9E3E5D1-7DFC-476A-B78F-1549E7CC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5" name="Picture 24">
                <a:extLst>
                  <a:ext uri="{FF2B5EF4-FFF2-40B4-BE49-F238E27FC236}">
                    <a16:creationId xmlns:a16="http://schemas.microsoft.com/office/drawing/2014/main" id="{D8719383-8637-43D9-8652-BE3908FB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6" name="Group 25">
            <a:extLst>
              <a:ext uri="{FF2B5EF4-FFF2-40B4-BE49-F238E27FC236}">
                <a16:creationId xmlns:a16="http://schemas.microsoft.com/office/drawing/2014/main" id="{02ED66DA-CA2F-4738-A57B-AAC219188CE8}"/>
              </a:ext>
            </a:extLst>
          </p:cNvPr>
          <p:cNvGrpSpPr/>
          <p:nvPr/>
        </p:nvGrpSpPr>
        <p:grpSpPr>
          <a:xfrm>
            <a:off x="3324088" y="1463203"/>
            <a:ext cx="6182725" cy="1057439"/>
            <a:chOff x="2119131" y="1326573"/>
            <a:chExt cx="6182725" cy="1057439"/>
          </a:xfrm>
        </p:grpSpPr>
        <p:grpSp>
          <p:nvGrpSpPr>
            <p:cNvPr id="27" name="Group 26">
              <a:extLst>
                <a:ext uri="{FF2B5EF4-FFF2-40B4-BE49-F238E27FC236}">
                  <a16:creationId xmlns:a16="http://schemas.microsoft.com/office/drawing/2014/main" id="{D72F2B91-DA2D-45FD-9B14-53CEC6AFAC39}"/>
                </a:ext>
              </a:extLst>
            </p:cNvPr>
            <p:cNvGrpSpPr/>
            <p:nvPr/>
          </p:nvGrpSpPr>
          <p:grpSpPr>
            <a:xfrm>
              <a:off x="7237308" y="1326573"/>
              <a:ext cx="1064548" cy="1057439"/>
              <a:chOff x="8656494" y="504391"/>
              <a:chExt cx="1970808" cy="2041812"/>
            </a:xfrm>
          </p:grpSpPr>
          <p:pic>
            <p:nvPicPr>
              <p:cNvPr id="37" name="Picture 36">
                <a:extLst>
                  <a:ext uri="{FF2B5EF4-FFF2-40B4-BE49-F238E27FC236}">
                    <a16:creationId xmlns:a16="http://schemas.microsoft.com/office/drawing/2014/main" id="{9AB0B3C7-087A-4EE8-9E3A-819D85250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38" name="Picture 37">
                <a:extLst>
                  <a:ext uri="{FF2B5EF4-FFF2-40B4-BE49-F238E27FC236}">
                    <a16:creationId xmlns:a16="http://schemas.microsoft.com/office/drawing/2014/main" id="{61F0105C-32DA-4B2A-A40E-B180FBB0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39" name="Picture 38">
                <a:extLst>
                  <a:ext uri="{FF2B5EF4-FFF2-40B4-BE49-F238E27FC236}">
                    <a16:creationId xmlns:a16="http://schemas.microsoft.com/office/drawing/2014/main" id="{642A4F75-7B35-4FF4-85E9-11730DE3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40" name="Picture 39">
                <a:extLst>
                  <a:ext uri="{FF2B5EF4-FFF2-40B4-BE49-F238E27FC236}">
                    <a16:creationId xmlns:a16="http://schemas.microsoft.com/office/drawing/2014/main" id="{AC7AC77D-2112-406E-B8CE-903E33D07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28" name="Straight Arrow Connector 27">
              <a:extLst>
                <a:ext uri="{FF2B5EF4-FFF2-40B4-BE49-F238E27FC236}">
                  <a16:creationId xmlns:a16="http://schemas.microsoft.com/office/drawing/2014/main" id="{12F2BE5F-58A0-4BA6-B2F1-3D01EAC5B05F}"/>
                </a:ext>
              </a:extLst>
            </p:cNvPr>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32214D74-4B5D-46B5-A1E5-542E6943B53E}"/>
                </a:ext>
              </a:extLst>
            </p:cNvPr>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20DD445B-4BBA-4290-B802-AACB1DD20F29}"/>
                </a:ext>
              </a:extLst>
            </p:cNvPr>
            <p:cNvSpPr txBox="1"/>
            <p:nvPr/>
          </p:nvSpPr>
          <p:spPr>
            <a:xfrm>
              <a:off x="2467577" y="1947277"/>
              <a:ext cx="817853" cy="300082"/>
            </a:xfrm>
            <a:prstGeom prst="rect">
              <a:avLst/>
            </a:prstGeom>
            <a:noFill/>
          </p:spPr>
          <p:txBody>
            <a:bodyPr wrap="none" rtlCol="0">
              <a:spAutoFit/>
            </a:bodyPr>
            <a:lstStyle/>
            <a:p>
              <a:r>
                <a:rPr lang="en-US" sz="1350"/>
                <a:t>45-90sec</a:t>
              </a:r>
            </a:p>
          </p:txBody>
        </p:sp>
        <p:grpSp>
          <p:nvGrpSpPr>
            <p:cNvPr id="31" name="Group 30">
              <a:extLst>
                <a:ext uri="{FF2B5EF4-FFF2-40B4-BE49-F238E27FC236}">
                  <a16:creationId xmlns:a16="http://schemas.microsoft.com/office/drawing/2014/main" id="{A154DA0A-5950-4B26-B625-73E4F3E9C6EB}"/>
                </a:ext>
              </a:extLst>
            </p:cNvPr>
            <p:cNvGrpSpPr/>
            <p:nvPr/>
          </p:nvGrpSpPr>
          <p:grpSpPr>
            <a:xfrm>
              <a:off x="2508783" y="1593662"/>
              <a:ext cx="677163" cy="392967"/>
              <a:chOff x="3655261" y="1623499"/>
              <a:chExt cx="902884" cy="523956"/>
            </a:xfrm>
          </p:grpSpPr>
          <p:sp>
            <p:nvSpPr>
              <p:cNvPr id="32" name="Rounded Rectangle 55">
                <a:extLst>
                  <a:ext uri="{FF2B5EF4-FFF2-40B4-BE49-F238E27FC236}">
                    <a16:creationId xmlns:a16="http://schemas.microsoft.com/office/drawing/2014/main" id="{110A64DE-091E-4699-972A-BA9131F72EEB}"/>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4518370-B895-4A1B-ADD7-5729D77BE2A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34" name="Oval 33">
                <a:extLst>
                  <a:ext uri="{FF2B5EF4-FFF2-40B4-BE49-F238E27FC236}">
                    <a16:creationId xmlns:a16="http://schemas.microsoft.com/office/drawing/2014/main" id="{883E5B6A-090A-4F1D-B109-48ED4ED236F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35" name="Oval 34">
                <a:extLst>
                  <a:ext uri="{FF2B5EF4-FFF2-40B4-BE49-F238E27FC236}">
                    <a16:creationId xmlns:a16="http://schemas.microsoft.com/office/drawing/2014/main" id="{D9BFC10E-C025-4507-AE32-BDABF83BFE72}"/>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36" name="Oval 35">
                <a:extLst>
                  <a:ext uri="{FF2B5EF4-FFF2-40B4-BE49-F238E27FC236}">
                    <a16:creationId xmlns:a16="http://schemas.microsoft.com/office/drawing/2014/main" id="{B6F8CA71-D25A-4E47-8331-62787779116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41" name="Group 40">
            <a:extLst>
              <a:ext uri="{FF2B5EF4-FFF2-40B4-BE49-F238E27FC236}">
                <a16:creationId xmlns:a16="http://schemas.microsoft.com/office/drawing/2014/main" id="{D82FAC9A-4058-4FD2-9A38-C517548A75B7}"/>
              </a:ext>
            </a:extLst>
          </p:cNvPr>
          <p:cNvGrpSpPr/>
          <p:nvPr/>
        </p:nvGrpSpPr>
        <p:grpSpPr>
          <a:xfrm>
            <a:off x="2175810" y="3173868"/>
            <a:ext cx="3494437" cy="1230841"/>
            <a:chOff x="970853" y="3037238"/>
            <a:chExt cx="3494437" cy="1230841"/>
          </a:xfrm>
        </p:grpSpPr>
        <p:pic>
          <p:nvPicPr>
            <p:cNvPr id="42" name="Picture 41">
              <a:extLst>
                <a:ext uri="{FF2B5EF4-FFF2-40B4-BE49-F238E27FC236}">
                  <a16:creationId xmlns:a16="http://schemas.microsoft.com/office/drawing/2014/main" id="{A244CDA4-C9DC-4574-9F86-68AA4937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43" name="Elbow Connector 51">
              <a:extLst>
                <a:ext uri="{FF2B5EF4-FFF2-40B4-BE49-F238E27FC236}">
                  <a16:creationId xmlns:a16="http://schemas.microsoft.com/office/drawing/2014/main" id="{5979E626-B583-464E-AA11-D67C313C0243}"/>
                </a:ext>
              </a:extLst>
            </p:cNvPr>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3D116B-0491-47F6-8BDE-CF3B66C4B337}"/>
                </a:ext>
              </a:extLst>
            </p:cNvPr>
            <p:cNvSpPr txBox="1"/>
            <p:nvPr/>
          </p:nvSpPr>
          <p:spPr>
            <a:xfrm>
              <a:off x="2296106" y="3806414"/>
              <a:ext cx="2169184" cy="461665"/>
            </a:xfrm>
            <a:prstGeom prst="rect">
              <a:avLst/>
            </a:prstGeom>
            <a:noFill/>
          </p:spPr>
          <p:txBody>
            <a:bodyPr wrap="none" rtlCol="0">
              <a:spAutoFit/>
            </a:bodyPr>
            <a:lstStyle/>
            <a:p>
              <a:r>
                <a:rPr lang="en-US" sz="1200" b="1" dirty="0">
                  <a:latin typeface="Lato Light" panose="020F0302020204030203" pitchFamily="34" charset="0"/>
                </a:rPr>
                <a:t>Browser Cache</a:t>
              </a:r>
            </a:p>
            <a:p>
              <a:r>
                <a:rPr lang="en-US" sz="1200" b="1" dirty="0">
                  <a:latin typeface="Lato Light" panose="020F0302020204030203" pitchFamily="34" charset="0"/>
                </a:rPr>
                <a:t>Stored Response Folder (kiosk)</a:t>
              </a:r>
            </a:p>
          </p:txBody>
        </p:sp>
        <p:grpSp>
          <p:nvGrpSpPr>
            <p:cNvPr id="45" name="Group 44">
              <a:extLst>
                <a:ext uri="{FF2B5EF4-FFF2-40B4-BE49-F238E27FC236}">
                  <a16:creationId xmlns:a16="http://schemas.microsoft.com/office/drawing/2014/main" id="{287F453B-A76F-4DD5-917C-D55C3940EA11}"/>
                </a:ext>
              </a:extLst>
            </p:cNvPr>
            <p:cNvGrpSpPr/>
            <p:nvPr/>
          </p:nvGrpSpPr>
          <p:grpSpPr>
            <a:xfrm>
              <a:off x="1128256" y="3828143"/>
              <a:ext cx="677163" cy="392967"/>
              <a:chOff x="3655261" y="1623499"/>
              <a:chExt cx="902884" cy="523956"/>
            </a:xfrm>
          </p:grpSpPr>
          <p:sp>
            <p:nvSpPr>
              <p:cNvPr id="46" name="Rounded Rectangle 89">
                <a:extLst>
                  <a:ext uri="{FF2B5EF4-FFF2-40B4-BE49-F238E27FC236}">
                    <a16:creationId xmlns:a16="http://schemas.microsoft.com/office/drawing/2014/main" id="{4C3DF626-E5E5-4583-8DCC-0C7910F5E31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82D86587-821C-446B-BD8C-8493EA7CC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48" name="Oval 47">
                <a:extLst>
                  <a:ext uri="{FF2B5EF4-FFF2-40B4-BE49-F238E27FC236}">
                    <a16:creationId xmlns:a16="http://schemas.microsoft.com/office/drawing/2014/main" id="{E2F680DA-D3D5-45D8-9526-B5B8B58EFC2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49" name="Oval 48">
                <a:extLst>
                  <a:ext uri="{FF2B5EF4-FFF2-40B4-BE49-F238E27FC236}">
                    <a16:creationId xmlns:a16="http://schemas.microsoft.com/office/drawing/2014/main" id="{0BE2D4BF-058E-4E83-9716-347021D441D4}"/>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50" name="Oval 49">
                <a:extLst>
                  <a:ext uri="{FF2B5EF4-FFF2-40B4-BE49-F238E27FC236}">
                    <a16:creationId xmlns:a16="http://schemas.microsoft.com/office/drawing/2014/main" id="{0135CF03-DB59-4C36-83CF-2DF11944681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sp>
        <p:nvSpPr>
          <p:cNvPr id="3" name="TextBox 2">
            <a:extLst>
              <a:ext uri="{FF2B5EF4-FFF2-40B4-BE49-F238E27FC236}">
                <a16:creationId xmlns:a16="http://schemas.microsoft.com/office/drawing/2014/main" id="{0C6E2E8F-C491-CE25-D74A-6F15BFEC346C}"/>
              </a:ext>
            </a:extLst>
          </p:cNvPr>
          <p:cNvSpPr txBox="1"/>
          <p:nvPr/>
        </p:nvSpPr>
        <p:spPr>
          <a:xfrm>
            <a:off x="1321997" y="911057"/>
            <a:ext cx="8965222"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What happens if a student loses network connection in the middle of a test?</a:t>
            </a:r>
          </a:p>
        </p:txBody>
      </p:sp>
    </p:spTree>
    <p:extLst>
      <p:ext uri="{BB962C8B-B14F-4D97-AF65-F5344CB8AC3E}">
        <p14:creationId xmlns:p14="http://schemas.microsoft.com/office/powerpoint/2010/main" val="28907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205-A0EF-4FE3-AA03-F1D0027D3B31}"/>
              </a:ext>
            </a:extLst>
          </p:cNvPr>
          <p:cNvSpPr>
            <a:spLocks noGrp="1"/>
          </p:cNvSpPr>
          <p:nvPr>
            <p:ph type="title"/>
          </p:nvPr>
        </p:nvSpPr>
        <p:spPr/>
        <p:txBody>
          <a:bodyPr/>
          <a:lstStyle/>
          <a:p>
            <a:r>
              <a:rPr lang="en-US" dirty="0"/>
              <a:t>Browser &amp; Kiosk Test Integrity</a:t>
            </a:r>
          </a:p>
        </p:txBody>
      </p:sp>
      <p:grpSp>
        <p:nvGrpSpPr>
          <p:cNvPr id="86" name="Group 85">
            <a:extLst>
              <a:ext uri="{FF2B5EF4-FFF2-40B4-BE49-F238E27FC236}">
                <a16:creationId xmlns:a16="http://schemas.microsoft.com/office/drawing/2014/main" id="{5226F2B9-2055-4919-A9E9-BDC5CE8B3CA4}"/>
              </a:ext>
            </a:extLst>
          </p:cNvPr>
          <p:cNvGrpSpPr/>
          <p:nvPr/>
        </p:nvGrpSpPr>
        <p:grpSpPr>
          <a:xfrm>
            <a:off x="3036310" y="3994944"/>
            <a:ext cx="768928" cy="300082"/>
            <a:chOff x="5167745" y="2997349"/>
            <a:chExt cx="1025237" cy="400109"/>
          </a:xfrm>
        </p:grpSpPr>
        <p:sp>
          <p:nvSpPr>
            <p:cNvPr id="87" name="Rectangle 86">
              <a:extLst>
                <a:ext uri="{FF2B5EF4-FFF2-40B4-BE49-F238E27FC236}">
                  <a16:creationId xmlns:a16="http://schemas.microsoft.com/office/drawing/2014/main" id="{CD30C421-86A3-4BEC-A3C8-D78E36EFF1E6}"/>
                </a:ext>
              </a:extLst>
            </p:cNvPr>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TextBox 87">
              <a:extLst>
                <a:ext uri="{FF2B5EF4-FFF2-40B4-BE49-F238E27FC236}">
                  <a16:creationId xmlns:a16="http://schemas.microsoft.com/office/drawing/2014/main" id="{56EEB2B5-1533-4BFB-9A84-4D275EF51607}"/>
                </a:ext>
              </a:extLst>
            </p:cNvPr>
            <p:cNvSpPr txBox="1"/>
            <p:nvPr/>
          </p:nvSpPr>
          <p:spPr>
            <a:xfrm>
              <a:off x="5203653" y="2997349"/>
              <a:ext cx="900930" cy="400109"/>
            </a:xfrm>
            <a:prstGeom prst="rect">
              <a:avLst/>
            </a:prstGeom>
            <a:noFill/>
          </p:spPr>
          <p:txBody>
            <a:bodyPr wrap="none" rtlCol="0">
              <a:spAutoFit/>
            </a:bodyPr>
            <a:lstStyle/>
            <a:p>
              <a:r>
                <a:rPr lang="en-US" sz="1350" dirty="0">
                  <a:solidFill>
                    <a:schemeClr val="bg1"/>
                  </a:solidFill>
                </a:rPr>
                <a:t>Turn In</a:t>
              </a:r>
            </a:p>
          </p:txBody>
        </p:sp>
      </p:grpSp>
      <p:grpSp>
        <p:nvGrpSpPr>
          <p:cNvPr id="89" name="Group 88">
            <a:extLst>
              <a:ext uri="{FF2B5EF4-FFF2-40B4-BE49-F238E27FC236}">
                <a16:creationId xmlns:a16="http://schemas.microsoft.com/office/drawing/2014/main" id="{AFB961E0-FA77-4EC1-9753-52D86C09BCD2}"/>
              </a:ext>
            </a:extLst>
          </p:cNvPr>
          <p:cNvGrpSpPr/>
          <p:nvPr/>
        </p:nvGrpSpPr>
        <p:grpSpPr>
          <a:xfrm>
            <a:off x="4411104" y="2632743"/>
            <a:ext cx="7495101" cy="3903773"/>
            <a:chOff x="1126053" y="1690097"/>
            <a:chExt cx="7495101" cy="3903773"/>
          </a:xfrm>
        </p:grpSpPr>
        <p:grpSp>
          <p:nvGrpSpPr>
            <p:cNvPr id="90" name="Group 89">
              <a:extLst>
                <a:ext uri="{FF2B5EF4-FFF2-40B4-BE49-F238E27FC236}">
                  <a16:creationId xmlns:a16="http://schemas.microsoft.com/office/drawing/2014/main" id="{8CF8E81E-7C82-4AE1-9E40-430C043E7F08}"/>
                </a:ext>
              </a:extLst>
            </p:cNvPr>
            <p:cNvGrpSpPr/>
            <p:nvPr/>
          </p:nvGrpSpPr>
          <p:grpSpPr>
            <a:xfrm>
              <a:off x="7556608" y="1690097"/>
              <a:ext cx="1064546" cy="1057439"/>
              <a:chOff x="8656497" y="504391"/>
              <a:chExt cx="1970805" cy="2041812"/>
            </a:xfrm>
          </p:grpSpPr>
          <p:pic>
            <p:nvPicPr>
              <p:cNvPr id="124" name="Picture 123">
                <a:extLst>
                  <a:ext uri="{FF2B5EF4-FFF2-40B4-BE49-F238E27FC236}">
                    <a16:creationId xmlns:a16="http://schemas.microsoft.com/office/drawing/2014/main" id="{566DD38D-C3BE-402C-97DC-3FD13A88B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25" name="Picture 124">
                <a:extLst>
                  <a:ext uri="{FF2B5EF4-FFF2-40B4-BE49-F238E27FC236}">
                    <a16:creationId xmlns:a16="http://schemas.microsoft.com/office/drawing/2014/main" id="{64B46ADC-DA99-438C-8DC4-E5C5B49A0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26" name="Picture 125">
                <a:extLst>
                  <a:ext uri="{FF2B5EF4-FFF2-40B4-BE49-F238E27FC236}">
                    <a16:creationId xmlns:a16="http://schemas.microsoft.com/office/drawing/2014/main" id="{BB5F2510-8A0A-48B9-9B0D-E49E76E60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497" y="566732"/>
                <a:ext cx="971551" cy="1000125"/>
              </a:xfrm>
              <a:prstGeom prst="rect">
                <a:avLst/>
              </a:prstGeom>
            </p:spPr>
          </p:pic>
          <p:pic>
            <p:nvPicPr>
              <p:cNvPr id="127" name="Picture 126">
                <a:extLst>
                  <a:ext uri="{FF2B5EF4-FFF2-40B4-BE49-F238E27FC236}">
                    <a16:creationId xmlns:a16="http://schemas.microsoft.com/office/drawing/2014/main" id="{1A1C42DF-7255-42E5-B1FF-91D4D38D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91" name="Elbow Connector 10">
              <a:extLst>
                <a:ext uri="{FF2B5EF4-FFF2-40B4-BE49-F238E27FC236}">
                  <a16:creationId xmlns:a16="http://schemas.microsoft.com/office/drawing/2014/main" id="{4D0B98AE-934D-4E0B-BB15-605C0A148329}"/>
                </a:ext>
              </a:extLst>
            </p:cNvPr>
            <p:cNvCxnSpPr>
              <a:cxnSpLocks/>
            </p:cNvCxnSpPr>
            <p:nvPr/>
          </p:nvCxnSpPr>
          <p:spPr>
            <a:xfrm>
              <a:off x="1126053" y="4186086"/>
              <a:ext cx="3952397" cy="1084792"/>
            </a:xfrm>
            <a:prstGeom prst="bentConnector3">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2">
              <a:extLst>
                <a:ext uri="{FF2B5EF4-FFF2-40B4-BE49-F238E27FC236}">
                  <a16:creationId xmlns:a16="http://schemas.microsoft.com/office/drawing/2014/main" id="{0F4CA006-106A-4D46-9912-846865969535}"/>
                </a:ext>
              </a:extLst>
            </p:cNvPr>
            <p:cNvCxnSpPr>
              <a:cxnSpLocks/>
            </p:cNvCxnSpPr>
            <p:nvPr/>
          </p:nvCxnSpPr>
          <p:spPr>
            <a:xfrm rot="5400000" flipH="1" flipV="1">
              <a:off x="6122289" y="3291004"/>
              <a:ext cx="2318001" cy="1630154"/>
            </a:xfrm>
            <a:prstGeom prst="bentConnector3">
              <a:avLst>
                <a:gd name="adj1" fmla="val -139"/>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E265889-C140-4E7D-A4E2-DC019D864DB6}"/>
                </a:ext>
              </a:extLst>
            </p:cNvPr>
            <p:cNvGrpSpPr/>
            <p:nvPr/>
          </p:nvGrpSpPr>
          <p:grpSpPr>
            <a:xfrm>
              <a:off x="5040464" y="4609495"/>
              <a:ext cx="1312897" cy="984375"/>
              <a:chOff x="5040465" y="4609495"/>
              <a:chExt cx="1312897" cy="984375"/>
            </a:xfrm>
          </p:grpSpPr>
          <p:grpSp>
            <p:nvGrpSpPr>
              <p:cNvPr id="94" name="Group 93">
                <a:extLst>
                  <a:ext uri="{FF2B5EF4-FFF2-40B4-BE49-F238E27FC236}">
                    <a16:creationId xmlns:a16="http://schemas.microsoft.com/office/drawing/2014/main" id="{28984A24-B575-4C62-8CC6-9004C9FE7764}"/>
                  </a:ext>
                </a:extLst>
              </p:cNvPr>
              <p:cNvGrpSpPr/>
              <p:nvPr/>
            </p:nvGrpSpPr>
            <p:grpSpPr>
              <a:xfrm>
                <a:off x="5040465" y="4609495"/>
                <a:ext cx="677163" cy="392967"/>
                <a:chOff x="3655261" y="1623499"/>
                <a:chExt cx="902884" cy="523956"/>
              </a:xfrm>
            </p:grpSpPr>
            <p:sp>
              <p:nvSpPr>
                <p:cNvPr id="119" name="Rounded Rectangle 83">
                  <a:extLst>
                    <a:ext uri="{FF2B5EF4-FFF2-40B4-BE49-F238E27FC236}">
                      <a16:creationId xmlns:a16="http://schemas.microsoft.com/office/drawing/2014/main" id="{B02F0907-C050-4606-99EE-868DFDE6DC77}"/>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B7F97B28-F957-4C08-B626-C64EFB840F62}"/>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21" name="Oval 120">
                  <a:extLst>
                    <a:ext uri="{FF2B5EF4-FFF2-40B4-BE49-F238E27FC236}">
                      <a16:creationId xmlns:a16="http://schemas.microsoft.com/office/drawing/2014/main" id="{03A5BA1C-91B1-409A-BC37-A3FFBA6E61B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22" name="Oval 121">
                  <a:extLst>
                    <a:ext uri="{FF2B5EF4-FFF2-40B4-BE49-F238E27FC236}">
                      <a16:creationId xmlns:a16="http://schemas.microsoft.com/office/drawing/2014/main" id="{D4AE1D87-07BD-45FA-9269-EAB26142C83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23" name="Oval 122">
                  <a:extLst>
                    <a:ext uri="{FF2B5EF4-FFF2-40B4-BE49-F238E27FC236}">
                      <a16:creationId xmlns:a16="http://schemas.microsoft.com/office/drawing/2014/main" id="{8B103EA6-44DD-4FDB-B304-7ECE94EE6D9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5" name="Group 94">
                <a:extLst>
                  <a:ext uri="{FF2B5EF4-FFF2-40B4-BE49-F238E27FC236}">
                    <a16:creationId xmlns:a16="http://schemas.microsoft.com/office/drawing/2014/main" id="{1C765A55-3C8B-43D0-B057-E725BAB47819}"/>
                  </a:ext>
                </a:extLst>
              </p:cNvPr>
              <p:cNvGrpSpPr/>
              <p:nvPr/>
            </p:nvGrpSpPr>
            <p:grpSpPr>
              <a:xfrm>
                <a:off x="5218999" y="4743703"/>
                <a:ext cx="677163" cy="392967"/>
                <a:chOff x="3655261" y="1623499"/>
                <a:chExt cx="902884" cy="523956"/>
              </a:xfrm>
            </p:grpSpPr>
            <p:sp>
              <p:nvSpPr>
                <p:cNvPr id="114" name="Rounded Rectangle 139">
                  <a:extLst>
                    <a:ext uri="{FF2B5EF4-FFF2-40B4-BE49-F238E27FC236}">
                      <a16:creationId xmlns:a16="http://schemas.microsoft.com/office/drawing/2014/main" id="{9A6A7CF3-DAE1-4A26-90E9-7D75A430D98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3A2933E4-B164-4F2E-9903-34E476588915}"/>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6" name="Oval 115">
                  <a:extLst>
                    <a:ext uri="{FF2B5EF4-FFF2-40B4-BE49-F238E27FC236}">
                      <a16:creationId xmlns:a16="http://schemas.microsoft.com/office/drawing/2014/main" id="{2B9A9979-C441-4385-B0D1-A7B0FD6A7BB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7" name="Oval 116">
                  <a:extLst>
                    <a:ext uri="{FF2B5EF4-FFF2-40B4-BE49-F238E27FC236}">
                      <a16:creationId xmlns:a16="http://schemas.microsoft.com/office/drawing/2014/main" id="{2A9BEDF8-1045-4C03-830A-DAA4A59395EF}"/>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8" name="Oval 117">
                  <a:extLst>
                    <a:ext uri="{FF2B5EF4-FFF2-40B4-BE49-F238E27FC236}">
                      <a16:creationId xmlns:a16="http://schemas.microsoft.com/office/drawing/2014/main" id="{9D4BF1E3-588D-4BCD-969D-2C7B70C772E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6" name="Group 95">
                <a:extLst>
                  <a:ext uri="{FF2B5EF4-FFF2-40B4-BE49-F238E27FC236}">
                    <a16:creationId xmlns:a16="http://schemas.microsoft.com/office/drawing/2014/main" id="{EE335DFF-95F7-463F-B197-F3A6B9201C33}"/>
                  </a:ext>
                </a:extLst>
              </p:cNvPr>
              <p:cNvGrpSpPr/>
              <p:nvPr/>
            </p:nvGrpSpPr>
            <p:grpSpPr>
              <a:xfrm>
                <a:off x="5371399" y="4896103"/>
                <a:ext cx="677163" cy="392967"/>
                <a:chOff x="3655261" y="1623499"/>
                <a:chExt cx="902884" cy="523956"/>
              </a:xfrm>
            </p:grpSpPr>
            <p:sp>
              <p:nvSpPr>
                <p:cNvPr id="109" name="Rounded Rectangle 145">
                  <a:extLst>
                    <a:ext uri="{FF2B5EF4-FFF2-40B4-BE49-F238E27FC236}">
                      <a16:creationId xmlns:a16="http://schemas.microsoft.com/office/drawing/2014/main" id="{FC716A6B-7CB1-45B9-BC7D-C355A872A1CF}"/>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F9CD57C-C071-4423-9536-18E2B366709D}"/>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1" name="Oval 110">
                  <a:extLst>
                    <a:ext uri="{FF2B5EF4-FFF2-40B4-BE49-F238E27FC236}">
                      <a16:creationId xmlns:a16="http://schemas.microsoft.com/office/drawing/2014/main" id="{2AA6732F-5336-453E-9622-D4202975513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2" name="Oval 111">
                  <a:extLst>
                    <a:ext uri="{FF2B5EF4-FFF2-40B4-BE49-F238E27FC236}">
                      <a16:creationId xmlns:a16="http://schemas.microsoft.com/office/drawing/2014/main" id="{0E3DF6AF-6B66-4C8F-AE9B-C471E6E0416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3" name="Oval 112">
                  <a:extLst>
                    <a:ext uri="{FF2B5EF4-FFF2-40B4-BE49-F238E27FC236}">
                      <a16:creationId xmlns:a16="http://schemas.microsoft.com/office/drawing/2014/main" id="{4D5A8FE1-DE1F-4109-80D0-CD092F31205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7" name="Group 96">
                <a:extLst>
                  <a:ext uri="{FF2B5EF4-FFF2-40B4-BE49-F238E27FC236}">
                    <a16:creationId xmlns:a16="http://schemas.microsoft.com/office/drawing/2014/main" id="{9D02C11D-A40E-4FC9-8A25-20832A60A3C7}"/>
                  </a:ext>
                </a:extLst>
              </p:cNvPr>
              <p:cNvGrpSpPr/>
              <p:nvPr/>
            </p:nvGrpSpPr>
            <p:grpSpPr>
              <a:xfrm>
                <a:off x="5523799" y="5048503"/>
                <a:ext cx="677163" cy="392967"/>
                <a:chOff x="3655261" y="1623499"/>
                <a:chExt cx="902884" cy="523956"/>
              </a:xfrm>
            </p:grpSpPr>
            <p:sp>
              <p:nvSpPr>
                <p:cNvPr id="104" name="Rounded Rectangle 151">
                  <a:extLst>
                    <a:ext uri="{FF2B5EF4-FFF2-40B4-BE49-F238E27FC236}">
                      <a16:creationId xmlns:a16="http://schemas.microsoft.com/office/drawing/2014/main" id="{80AEC59B-FC33-41D2-8BBC-2A7A304E9542}"/>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9EAB795A-18B4-4DD8-827F-38F45C0D7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6" name="Oval 105">
                  <a:extLst>
                    <a:ext uri="{FF2B5EF4-FFF2-40B4-BE49-F238E27FC236}">
                      <a16:creationId xmlns:a16="http://schemas.microsoft.com/office/drawing/2014/main" id="{B4FA745D-B619-4AD6-A264-605F39A46F9B}"/>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7" name="Oval 106">
                  <a:extLst>
                    <a:ext uri="{FF2B5EF4-FFF2-40B4-BE49-F238E27FC236}">
                      <a16:creationId xmlns:a16="http://schemas.microsoft.com/office/drawing/2014/main" id="{69CF24F9-C530-4D7B-AE3D-4281F5FE4B0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8" name="Oval 107">
                  <a:extLst>
                    <a:ext uri="{FF2B5EF4-FFF2-40B4-BE49-F238E27FC236}">
                      <a16:creationId xmlns:a16="http://schemas.microsoft.com/office/drawing/2014/main" id="{49FE8380-4EB9-49DB-9EEC-D137F4A46870}"/>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8" name="Group 97">
                <a:extLst>
                  <a:ext uri="{FF2B5EF4-FFF2-40B4-BE49-F238E27FC236}">
                    <a16:creationId xmlns:a16="http://schemas.microsoft.com/office/drawing/2014/main" id="{BE33ABDC-D698-41F7-93A8-B1F710858B21}"/>
                  </a:ext>
                </a:extLst>
              </p:cNvPr>
              <p:cNvGrpSpPr/>
              <p:nvPr/>
            </p:nvGrpSpPr>
            <p:grpSpPr>
              <a:xfrm>
                <a:off x="5676199" y="5200903"/>
                <a:ext cx="677163" cy="392967"/>
                <a:chOff x="3655261" y="1623499"/>
                <a:chExt cx="902884" cy="523956"/>
              </a:xfrm>
            </p:grpSpPr>
            <p:sp>
              <p:nvSpPr>
                <p:cNvPr id="99" name="Rounded Rectangle 157">
                  <a:extLst>
                    <a:ext uri="{FF2B5EF4-FFF2-40B4-BE49-F238E27FC236}">
                      <a16:creationId xmlns:a16="http://schemas.microsoft.com/office/drawing/2014/main" id="{D3ADE145-3761-47E4-AFCE-5183DC0DAF75}"/>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61A8D471-6342-4E5F-8A9A-A18F465D6CB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1" name="Oval 100">
                  <a:extLst>
                    <a:ext uri="{FF2B5EF4-FFF2-40B4-BE49-F238E27FC236}">
                      <a16:creationId xmlns:a16="http://schemas.microsoft.com/office/drawing/2014/main" id="{D3BE4655-F37E-44F4-A9A0-B07353FB2005}"/>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2" name="Oval 101">
                  <a:extLst>
                    <a:ext uri="{FF2B5EF4-FFF2-40B4-BE49-F238E27FC236}">
                      <a16:creationId xmlns:a16="http://schemas.microsoft.com/office/drawing/2014/main" id="{9878B2E6-FB0D-45DC-A1E2-D057D0C23537}"/>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3" name="Oval 102">
                  <a:extLst>
                    <a:ext uri="{FF2B5EF4-FFF2-40B4-BE49-F238E27FC236}">
                      <a16:creationId xmlns:a16="http://schemas.microsoft.com/office/drawing/2014/main" id="{3E004E57-96CC-4B55-8693-ABF3445D06CC}"/>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128" name="Group 127">
            <a:extLst>
              <a:ext uri="{FF2B5EF4-FFF2-40B4-BE49-F238E27FC236}">
                <a16:creationId xmlns:a16="http://schemas.microsoft.com/office/drawing/2014/main" id="{9896F81A-323E-46F2-BEAC-73E91FD89583}"/>
              </a:ext>
            </a:extLst>
          </p:cNvPr>
          <p:cNvGrpSpPr/>
          <p:nvPr/>
        </p:nvGrpSpPr>
        <p:grpSpPr>
          <a:xfrm>
            <a:off x="447517" y="1857731"/>
            <a:ext cx="3457457" cy="2031995"/>
            <a:chOff x="1049182" y="1504423"/>
            <a:chExt cx="2924350" cy="1693025"/>
          </a:xfrm>
        </p:grpSpPr>
        <p:pic>
          <p:nvPicPr>
            <p:cNvPr id="129" name="Picture 128">
              <a:extLst>
                <a:ext uri="{FF2B5EF4-FFF2-40B4-BE49-F238E27FC236}">
                  <a16:creationId xmlns:a16="http://schemas.microsoft.com/office/drawing/2014/main" id="{8EF1B484-36A7-4AAC-841C-3230AF62C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130" name="Group 129">
              <a:extLst>
                <a:ext uri="{FF2B5EF4-FFF2-40B4-BE49-F238E27FC236}">
                  <a16:creationId xmlns:a16="http://schemas.microsoft.com/office/drawing/2014/main" id="{4284212B-D79B-41BC-8B1C-BB4A9A97512E}"/>
                </a:ext>
              </a:extLst>
            </p:cNvPr>
            <p:cNvGrpSpPr/>
            <p:nvPr/>
          </p:nvGrpSpPr>
          <p:grpSpPr>
            <a:xfrm>
              <a:off x="1799395" y="1914306"/>
              <a:ext cx="2174137" cy="1283142"/>
              <a:chOff x="1799395" y="1914306"/>
              <a:chExt cx="2174137" cy="1283142"/>
            </a:xfrm>
          </p:grpSpPr>
          <p:pic>
            <p:nvPicPr>
              <p:cNvPr id="131" name="Picture 130">
                <a:extLst>
                  <a:ext uri="{FF2B5EF4-FFF2-40B4-BE49-F238E27FC236}">
                    <a16:creationId xmlns:a16="http://schemas.microsoft.com/office/drawing/2014/main" id="{8AA3B799-F5F6-4B08-A481-0DAEB1604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32" name="Group 131">
                <a:extLst>
                  <a:ext uri="{FF2B5EF4-FFF2-40B4-BE49-F238E27FC236}">
                    <a16:creationId xmlns:a16="http://schemas.microsoft.com/office/drawing/2014/main" id="{3D325092-6AA0-4699-BCBA-FF7F8B70E964}"/>
                  </a:ext>
                </a:extLst>
              </p:cNvPr>
              <p:cNvGrpSpPr/>
              <p:nvPr/>
            </p:nvGrpSpPr>
            <p:grpSpPr>
              <a:xfrm>
                <a:off x="2660635" y="2213073"/>
                <a:ext cx="1312897" cy="984375"/>
                <a:chOff x="5040465" y="4609495"/>
                <a:chExt cx="1312897" cy="984375"/>
              </a:xfrm>
            </p:grpSpPr>
            <p:grpSp>
              <p:nvGrpSpPr>
                <p:cNvPr id="133" name="Group 132">
                  <a:extLst>
                    <a:ext uri="{FF2B5EF4-FFF2-40B4-BE49-F238E27FC236}">
                      <a16:creationId xmlns:a16="http://schemas.microsoft.com/office/drawing/2014/main" id="{EA40C394-3866-4DE1-9E02-F419838292A5}"/>
                    </a:ext>
                  </a:extLst>
                </p:cNvPr>
                <p:cNvGrpSpPr/>
                <p:nvPr/>
              </p:nvGrpSpPr>
              <p:grpSpPr>
                <a:xfrm>
                  <a:off x="5040465" y="4609495"/>
                  <a:ext cx="677163" cy="392967"/>
                  <a:chOff x="3655261" y="1623499"/>
                  <a:chExt cx="902884" cy="523956"/>
                </a:xfrm>
              </p:grpSpPr>
              <p:sp>
                <p:nvSpPr>
                  <p:cNvPr id="158" name="Rounded Rectangle 188">
                    <a:extLst>
                      <a:ext uri="{FF2B5EF4-FFF2-40B4-BE49-F238E27FC236}">
                        <a16:creationId xmlns:a16="http://schemas.microsoft.com/office/drawing/2014/main" id="{026B1129-3066-4496-B76D-150126026EF9}"/>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46AB2FDF-0ACB-4030-8F7E-932B4D053BFA}"/>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a:extLst>
                      <a:ext uri="{FF2B5EF4-FFF2-40B4-BE49-F238E27FC236}">
                        <a16:creationId xmlns:a16="http://schemas.microsoft.com/office/drawing/2014/main" id="{4438313E-CEE8-4D2C-B0D3-ED0E8FFE50E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a:extLst>
                      <a:ext uri="{FF2B5EF4-FFF2-40B4-BE49-F238E27FC236}">
                        <a16:creationId xmlns:a16="http://schemas.microsoft.com/office/drawing/2014/main" id="{883887D5-416B-4F2F-9F10-4CB51C36B47E}"/>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a:extLst>
                      <a:ext uri="{FF2B5EF4-FFF2-40B4-BE49-F238E27FC236}">
                        <a16:creationId xmlns:a16="http://schemas.microsoft.com/office/drawing/2014/main" id="{E9AABC41-00E6-4204-A60C-F191CFE3932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4" name="Group 133">
                  <a:extLst>
                    <a:ext uri="{FF2B5EF4-FFF2-40B4-BE49-F238E27FC236}">
                      <a16:creationId xmlns:a16="http://schemas.microsoft.com/office/drawing/2014/main" id="{96A223A8-B4D7-4C08-B246-EA8369FEBAA2}"/>
                    </a:ext>
                  </a:extLst>
                </p:cNvPr>
                <p:cNvGrpSpPr/>
                <p:nvPr/>
              </p:nvGrpSpPr>
              <p:grpSpPr>
                <a:xfrm>
                  <a:off x="5218999" y="4743703"/>
                  <a:ext cx="677163" cy="392967"/>
                  <a:chOff x="3655261" y="1623499"/>
                  <a:chExt cx="902884" cy="523956"/>
                </a:xfrm>
              </p:grpSpPr>
              <p:sp>
                <p:nvSpPr>
                  <p:cNvPr id="153" name="Rounded Rectangle 183">
                    <a:extLst>
                      <a:ext uri="{FF2B5EF4-FFF2-40B4-BE49-F238E27FC236}">
                        <a16:creationId xmlns:a16="http://schemas.microsoft.com/office/drawing/2014/main" id="{CAD3DDFD-0114-4BF8-913E-3334D5C5056E}"/>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5D690EF5-21D4-4EAA-A085-7101C580ABF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5" name="Oval 154">
                    <a:extLst>
                      <a:ext uri="{FF2B5EF4-FFF2-40B4-BE49-F238E27FC236}">
                        <a16:creationId xmlns:a16="http://schemas.microsoft.com/office/drawing/2014/main" id="{786BC45C-8001-41E6-BAA5-10D0F223694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6" name="Oval 155">
                    <a:extLst>
                      <a:ext uri="{FF2B5EF4-FFF2-40B4-BE49-F238E27FC236}">
                        <a16:creationId xmlns:a16="http://schemas.microsoft.com/office/drawing/2014/main" id="{3EF55671-2AD6-46DB-968B-C08D6A6C405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7" name="Oval 156">
                    <a:extLst>
                      <a:ext uri="{FF2B5EF4-FFF2-40B4-BE49-F238E27FC236}">
                        <a16:creationId xmlns:a16="http://schemas.microsoft.com/office/drawing/2014/main" id="{351A22B6-0EE0-4341-8923-A3288731632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5" name="Group 134">
                  <a:extLst>
                    <a:ext uri="{FF2B5EF4-FFF2-40B4-BE49-F238E27FC236}">
                      <a16:creationId xmlns:a16="http://schemas.microsoft.com/office/drawing/2014/main" id="{B4B44BE1-F423-46EF-BA7C-226F4FC566FB}"/>
                    </a:ext>
                  </a:extLst>
                </p:cNvPr>
                <p:cNvGrpSpPr/>
                <p:nvPr/>
              </p:nvGrpSpPr>
              <p:grpSpPr>
                <a:xfrm>
                  <a:off x="5371399" y="4896103"/>
                  <a:ext cx="677163" cy="392967"/>
                  <a:chOff x="3655261" y="1623499"/>
                  <a:chExt cx="902884" cy="523956"/>
                </a:xfrm>
              </p:grpSpPr>
              <p:sp>
                <p:nvSpPr>
                  <p:cNvPr id="148" name="Rounded Rectangle 178">
                    <a:extLst>
                      <a:ext uri="{FF2B5EF4-FFF2-40B4-BE49-F238E27FC236}">
                        <a16:creationId xmlns:a16="http://schemas.microsoft.com/office/drawing/2014/main" id="{254038A1-C5E2-4D98-BB09-5B432C4ABC10}"/>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FAE40A3E-0A6D-4EBA-99AC-83745CB761C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0" name="Oval 149">
                    <a:extLst>
                      <a:ext uri="{FF2B5EF4-FFF2-40B4-BE49-F238E27FC236}">
                        <a16:creationId xmlns:a16="http://schemas.microsoft.com/office/drawing/2014/main" id="{0E71D7F5-D22C-454F-8656-396621A0B36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1" name="Oval 150">
                    <a:extLst>
                      <a:ext uri="{FF2B5EF4-FFF2-40B4-BE49-F238E27FC236}">
                        <a16:creationId xmlns:a16="http://schemas.microsoft.com/office/drawing/2014/main" id="{BE7A0163-4CC1-4241-A9A6-85C95080A8B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2" name="Oval 151">
                    <a:extLst>
                      <a:ext uri="{FF2B5EF4-FFF2-40B4-BE49-F238E27FC236}">
                        <a16:creationId xmlns:a16="http://schemas.microsoft.com/office/drawing/2014/main" id="{8DC7ECEA-0982-4B7B-99AD-6848C662B4D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6" name="Group 135">
                  <a:extLst>
                    <a:ext uri="{FF2B5EF4-FFF2-40B4-BE49-F238E27FC236}">
                      <a16:creationId xmlns:a16="http://schemas.microsoft.com/office/drawing/2014/main" id="{1DEC1BF2-6CFF-4167-AFA9-1A44359564DE}"/>
                    </a:ext>
                  </a:extLst>
                </p:cNvPr>
                <p:cNvGrpSpPr/>
                <p:nvPr/>
              </p:nvGrpSpPr>
              <p:grpSpPr>
                <a:xfrm>
                  <a:off x="5523799" y="5048503"/>
                  <a:ext cx="677163" cy="392967"/>
                  <a:chOff x="3655261" y="1623499"/>
                  <a:chExt cx="902884" cy="523956"/>
                </a:xfrm>
              </p:grpSpPr>
              <p:sp>
                <p:nvSpPr>
                  <p:cNvPr id="143" name="Rounded Rectangle 173">
                    <a:extLst>
                      <a:ext uri="{FF2B5EF4-FFF2-40B4-BE49-F238E27FC236}">
                        <a16:creationId xmlns:a16="http://schemas.microsoft.com/office/drawing/2014/main" id="{0B5967D0-4D4A-4E1C-9A90-1803BDDC5B26}"/>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824837B8-9231-4E54-A8FC-02B11204A48E}"/>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5" name="Oval 144">
                    <a:extLst>
                      <a:ext uri="{FF2B5EF4-FFF2-40B4-BE49-F238E27FC236}">
                        <a16:creationId xmlns:a16="http://schemas.microsoft.com/office/drawing/2014/main" id="{26BA5EA7-D714-4429-ADB6-F13E6DCABEB0}"/>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6" name="Oval 145">
                    <a:extLst>
                      <a:ext uri="{FF2B5EF4-FFF2-40B4-BE49-F238E27FC236}">
                        <a16:creationId xmlns:a16="http://schemas.microsoft.com/office/drawing/2014/main" id="{36A1195A-D1B4-4ECC-8B73-474713E7064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7" name="Oval 146">
                    <a:extLst>
                      <a:ext uri="{FF2B5EF4-FFF2-40B4-BE49-F238E27FC236}">
                        <a16:creationId xmlns:a16="http://schemas.microsoft.com/office/drawing/2014/main" id="{F1F3A402-FE44-4EF7-B355-D40DCAF7D12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7" name="Group 136">
                  <a:extLst>
                    <a:ext uri="{FF2B5EF4-FFF2-40B4-BE49-F238E27FC236}">
                      <a16:creationId xmlns:a16="http://schemas.microsoft.com/office/drawing/2014/main" id="{4F65AE0F-772F-43BD-8174-143FDDF25DFA}"/>
                    </a:ext>
                  </a:extLst>
                </p:cNvPr>
                <p:cNvGrpSpPr/>
                <p:nvPr/>
              </p:nvGrpSpPr>
              <p:grpSpPr>
                <a:xfrm>
                  <a:off x="5676199" y="5200903"/>
                  <a:ext cx="677163" cy="392967"/>
                  <a:chOff x="3655261" y="1623499"/>
                  <a:chExt cx="902884" cy="523956"/>
                </a:xfrm>
              </p:grpSpPr>
              <p:sp>
                <p:nvSpPr>
                  <p:cNvPr id="138" name="Rounded Rectangle 168">
                    <a:extLst>
                      <a:ext uri="{FF2B5EF4-FFF2-40B4-BE49-F238E27FC236}">
                        <a16:creationId xmlns:a16="http://schemas.microsoft.com/office/drawing/2014/main" id="{81BFFF65-E4CB-4CCE-A828-E2E10569FA0D}"/>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37C0AB71-82C4-41BB-9EEE-D8B2B974F4BC}"/>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0" name="Oval 139">
                    <a:extLst>
                      <a:ext uri="{FF2B5EF4-FFF2-40B4-BE49-F238E27FC236}">
                        <a16:creationId xmlns:a16="http://schemas.microsoft.com/office/drawing/2014/main" id="{C03F9511-C7A7-4D60-A75D-3A9515B41F24}"/>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1" name="Oval 140">
                    <a:extLst>
                      <a:ext uri="{FF2B5EF4-FFF2-40B4-BE49-F238E27FC236}">
                        <a16:creationId xmlns:a16="http://schemas.microsoft.com/office/drawing/2014/main" id="{1500D595-CAFD-4B82-A859-7E54488AEB9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2" name="Oval 141">
                    <a:extLst>
                      <a:ext uri="{FF2B5EF4-FFF2-40B4-BE49-F238E27FC236}">
                        <a16:creationId xmlns:a16="http://schemas.microsoft.com/office/drawing/2014/main" id="{E0B968EA-8E7F-403A-AB4A-CF5FE68BA7C6}"/>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164" name="Picture 163">
            <a:extLst>
              <a:ext uri="{FF2B5EF4-FFF2-40B4-BE49-F238E27FC236}">
                <a16:creationId xmlns:a16="http://schemas.microsoft.com/office/drawing/2014/main" id="{9D68CF1C-179A-40A4-A378-45B7C1665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544" y="3720835"/>
            <a:ext cx="1348979" cy="1402229"/>
          </a:xfrm>
          <a:prstGeom prst="rect">
            <a:avLst/>
          </a:prstGeom>
        </p:spPr>
      </p:pic>
      <p:sp>
        <p:nvSpPr>
          <p:cNvPr id="172" name="TextBox 171">
            <a:extLst>
              <a:ext uri="{FF2B5EF4-FFF2-40B4-BE49-F238E27FC236}">
                <a16:creationId xmlns:a16="http://schemas.microsoft.com/office/drawing/2014/main" id="{0A897BDD-8C04-47B8-89D9-D04B0378009B}"/>
              </a:ext>
            </a:extLst>
          </p:cNvPr>
          <p:cNvSpPr txBox="1"/>
          <p:nvPr/>
        </p:nvSpPr>
        <p:spPr>
          <a:xfrm>
            <a:off x="2264388" y="975046"/>
            <a:ext cx="8245828"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What if a student finishes a test but has no network connection?</a:t>
            </a:r>
          </a:p>
        </p:txBody>
      </p:sp>
      <p:pic>
        <p:nvPicPr>
          <p:cNvPr id="174" name="Picture 173">
            <a:extLst>
              <a:ext uri="{FF2B5EF4-FFF2-40B4-BE49-F238E27FC236}">
                <a16:creationId xmlns:a16="http://schemas.microsoft.com/office/drawing/2014/main" id="{3376FF24-118F-4F3F-9AD1-E7538DFA9005}"/>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95D1568-480F-2C9D-6A89-BE5B48E5F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1731" y="1383320"/>
            <a:ext cx="4386328" cy="3337869"/>
          </a:xfrm>
          <a:prstGeom prst="rect">
            <a:avLst/>
          </a:prstGeom>
        </p:spPr>
      </p:pic>
      <p:pic>
        <p:nvPicPr>
          <p:cNvPr id="4" name="Picture 3">
            <a:extLst>
              <a:ext uri="{FF2B5EF4-FFF2-40B4-BE49-F238E27FC236}">
                <a16:creationId xmlns:a16="http://schemas.microsoft.com/office/drawing/2014/main" id="{156FB138-868C-7FE6-0310-30BEDA57C404}"/>
              </a:ext>
            </a:extLst>
          </p:cNvPr>
          <p:cNvPicPr>
            <a:picLocks noChangeAspect="1"/>
          </p:cNvPicPr>
          <p:nvPr/>
        </p:nvPicPr>
        <p:blipFill>
          <a:blip r:embed="rId8"/>
          <a:stretch>
            <a:fillRect/>
          </a:stretch>
        </p:blipFill>
        <p:spPr>
          <a:xfrm>
            <a:off x="951862" y="4580796"/>
            <a:ext cx="2286260" cy="1674755"/>
          </a:xfrm>
          <a:prstGeom prst="rect">
            <a:avLst/>
          </a:prstGeom>
        </p:spPr>
      </p:pic>
      <p:pic>
        <p:nvPicPr>
          <p:cNvPr id="7" name="Picture 6">
            <a:extLst>
              <a:ext uri="{FF2B5EF4-FFF2-40B4-BE49-F238E27FC236}">
                <a16:creationId xmlns:a16="http://schemas.microsoft.com/office/drawing/2014/main" id="{853EA7A9-7DB1-A74B-809F-26EACF698861}"/>
              </a:ext>
            </a:extLst>
          </p:cNvPr>
          <p:cNvPicPr>
            <a:picLocks noChangeAspect="1"/>
          </p:cNvPicPr>
          <p:nvPr/>
        </p:nvPicPr>
        <p:blipFill>
          <a:blip r:embed="rId9"/>
          <a:stretch>
            <a:fillRect/>
          </a:stretch>
        </p:blipFill>
        <p:spPr>
          <a:xfrm>
            <a:off x="3508553" y="4926566"/>
            <a:ext cx="779626" cy="917207"/>
          </a:xfrm>
          <a:prstGeom prst="rect">
            <a:avLst/>
          </a:prstGeom>
        </p:spPr>
      </p:pic>
    </p:spTree>
    <p:extLst>
      <p:ext uri="{BB962C8B-B14F-4D97-AF65-F5344CB8AC3E}">
        <p14:creationId xmlns:p14="http://schemas.microsoft.com/office/powerpoint/2010/main" val="42159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DDB-9133-44FC-97AF-D105E4200F41}"/>
              </a:ext>
            </a:extLst>
          </p:cNvPr>
          <p:cNvSpPr>
            <a:spLocks noGrp="1"/>
          </p:cNvSpPr>
          <p:nvPr>
            <p:ph type="title"/>
          </p:nvPr>
        </p:nvSpPr>
        <p:spPr/>
        <p:txBody>
          <a:bodyPr/>
          <a:lstStyle/>
          <a:p>
            <a:r>
              <a:rPr lang="en-US" dirty="0"/>
              <a:t>Browser &amp; Kiosk Test Integrity</a:t>
            </a:r>
          </a:p>
        </p:txBody>
      </p:sp>
      <p:sp>
        <p:nvSpPr>
          <p:cNvPr id="3" name="Content Placeholder 2">
            <a:extLst>
              <a:ext uri="{FF2B5EF4-FFF2-40B4-BE49-F238E27FC236}">
                <a16:creationId xmlns:a16="http://schemas.microsoft.com/office/drawing/2014/main" id="{B19FD576-B0FA-4961-A526-24D892DB70F0}"/>
              </a:ext>
            </a:extLst>
          </p:cNvPr>
          <p:cNvSpPr>
            <a:spLocks noGrp="1"/>
          </p:cNvSpPr>
          <p:nvPr>
            <p:ph idx="1"/>
          </p:nvPr>
        </p:nvSpPr>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Loss of Network Connectivity Procedure Summary</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a student loses network connectivity in the middle of a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Keep testing on that device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 content and responses are stored securely on the test device, either in the browser cache or the stored response folder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Responses will be sent when network is restored</a:t>
            </a:r>
          </a:p>
          <a:p>
            <a:pPr marL="457200" lvl="1" indent="0">
              <a:buNone/>
            </a:pPr>
            <a:endParaRPr lang="en-US" sz="18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student finishes and is ready to turn in test prior to network being restored: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Allow student to turn in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see offline message, acknowledge offline message and exit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be taken back to login page or receive no internet connection message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Restore network</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Return to that exact device and relaunch the browser or relaunch the kiosk</a:t>
            </a:r>
          </a:p>
          <a:p>
            <a:pPr lvl="2">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(student can log-in to confirm session is done (session button will be greyed out)</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400050">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you are unsure of the status of the student responses, call the help desk</a:t>
            </a:r>
          </a:p>
          <a:p>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C7FE40C-D8A6-461B-AE73-B02AC58AE7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spTree>
    <p:extLst>
      <p:ext uri="{BB962C8B-B14F-4D97-AF65-F5344CB8AC3E}">
        <p14:creationId xmlns:p14="http://schemas.microsoft.com/office/powerpoint/2010/main" val="3743385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p:txBody>
          <a:bodyPr>
            <a:normAutofit/>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Help Guides</a:t>
            </a:r>
          </a:p>
          <a:p>
            <a:r>
              <a:rPr lang="en-US" sz="2200" dirty="0">
                <a:latin typeface="Arial" panose="020B0604020202020204" pitchFamily="34" charset="0"/>
                <a:ea typeface="Lato Semibold" panose="020F0502020204030203" pitchFamily="34" charset="0"/>
                <a:cs typeface="Arial" panose="020B0604020202020204" pitchFamily="34" charset="0"/>
              </a:rPr>
              <a:t>Browser Testing User Guide</a:t>
            </a:r>
          </a:p>
          <a:p>
            <a:r>
              <a:rPr lang="en-US" sz="2200" dirty="0">
                <a:latin typeface="Arial" panose="020B0604020202020204" pitchFamily="34" charset="0"/>
                <a:ea typeface="Lato Semibold" panose="020F0502020204030203" pitchFamily="34" charset="0"/>
                <a:cs typeface="Arial" panose="020B0604020202020204" pitchFamily="34" charset="0"/>
              </a:rPr>
              <a:t>Kiosk Installation Guide</a:t>
            </a:r>
          </a:p>
          <a:p>
            <a:r>
              <a:rPr lang="en-US" sz="2200" dirty="0">
                <a:latin typeface="Arial" panose="020B0604020202020204" pitchFamily="34" charset="0"/>
                <a:ea typeface="Lato Semibold" panose="020F0502020204030203" pitchFamily="34" charset="0"/>
                <a:cs typeface="Arial" panose="020B0604020202020204" pitchFamily="34" charset="0"/>
              </a:rPr>
              <a:t>Portal User Guide</a:t>
            </a:r>
          </a:p>
          <a:p>
            <a:r>
              <a:rPr lang="en-US" sz="2200" dirty="0">
                <a:latin typeface="Arial" panose="020B0604020202020204" pitchFamily="34" charset="0"/>
                <a:ea typeface="Lato Semibold" panose="020F0502020204030203" pitchFamily="34" charset="0"/>
                <a:cs typeface="Arial" panose="020B0604020202020204" pitchFamily="34" charset="0"/>
              </a:rPr>
              <a:t>Kiosk User Guide</a:t>
            </a:r>
          </a:p>
          <a:p>
            <a:r>
              <a:rPr lang="en-US" sz="2200" dirty="0">
                <a:latin typeface="Arial" panose="020B0604020202020204" pitchFamily="34" charset="0"/>
                <a:ea typeface="Lato Semibold" panose="020F0502020204030203" pitchFamily="34" charset="0"/>
                <a:cs typeface="Arial" panose="020B0604020202020204" pitchFamily="34" charset="0"/>
              </a:rPr>
              <a:t>Testing with Third Party Accessibility Software</a:t>
            </a:r>
          </a:p>
          <a:p>
            <a:r>
              <a:rPr lang="en-US" sz="2200" dirty="0">
                <a:latin typeface="Arial" panose="020B0604020202020204" pitchFamily="34" charset="0"/>
                <a:ea typeface="Lato Semibold" panose="020F0502020204030203" pitchFamily="34" charset="0"/>
                <a:cs typeface="Arial" panose="020B0604020202020204" pitchFamily="34" charset="0"/>
              </a:rPr>
              <a:t>Tutorial Videos</a:t>
            </a:r>
          </a:p>
          <a:p>
            <a:pPr lvl="1"/>
            <a:r>
              <a:rPr lang="en-US" sz="1800" dirty="0">
                <a:solidFill>
                  <a:srgbClr val="002060"/>
                </a:solidFill>
                <a:latin typeface="Arial" panose="020B0604020202020204" pitchFamily="34" charset="0"/>
                <a:ea typeface="Lato Semibold" panose="020F0502020204030203" pitchFamily="34" charset="0"/>
                <a:cs typeface="Arial" panose="020B0604020202020204" pitchFamily="34" charset="0"/>
                <a:hlinkClick r:id="rId2"/>
              </a:rPr>
              <a:t>https://bie.onlinehelp.cognia.org/</a:t>
            </a:r>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22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Support Desk</a:t>
            </a:r>
          </a:p>
          <a:p>
            <a:r>
              <a:rPr lang="en-US" sz="2200" dirty="0">
                <a:latin typeface="Arial" panose="020B0604020202020204" pitchFamily="34" charset="0"/>
                <a:ea typeface="Lato Semibold" panose="020F0502020204030203" pitchFamily="34" charset="0"/>
                <a:cs typeface="Arial" panose="020B0604020202020204" pitchFamily="34" charset="0"/>
              </a:rPr>
              <a:t>Call-in Information Sheet</a:t>
            </a: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93391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304800" y="365125"/>
            <a:ext cx="11704320" cy="1325563"/>
          </a:xfrm>
        </p:spPr>
        <p:txBody>
          <a:bodyPr wrap="square" anchor="ctr">
            <a:normAutofit/>
          </a:bodyPr>
          <a:lstStyle/>
          <a:p>
            <a:r>
              <a:rPr lang="en-US" altLang="en-US" sz="6000" dirty="0"/>
              <a:t>Bureau of Indian Education (BIE)</a:t>
            </a:r>
          </a:p>
        </p:txBody>
      </p:sp>
      <p:graphicFrame>
        <p:nvGraphicFramePr>
          <p:cNvPr id="9220" name="Content Placeholder 4">
            <a:extLst>
              <a:ext uri="{FF2B5EF4-FFF2-40B4-BE49-F238E27FC236}">
                <a16:creationId xmlns:a16="http://schemas.microsoft.com/office/drawing/2014/main" id="{AD868A9E-D39B-54CC-26CD-C81A03AA6740}"/>
              </a:ext>
            </a:extLst>
          </p:cNvPr>
          <p:cNvGraphicFramePr>
            <a:graphicFrameLocks noGrp="1"/>
          </p:cNvGraphicFramePr>
          <p:nvPr>
            <p:ph idx="1"/>
            <p:extLst>
              <p:ext uri="{D42A27DB-BD31-4B8C-83A1-F6EECF244321}">
                <p14:modId xmlns:p14="http://schemas.microsoft.com/office/powerpoint/2010/main" val="23737235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66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p:txBody>
          <a:bodyPr/>
          <a:lstStyle/>
          <a:p>
            <a:r>
              <a:rPr lang="en-US"/>
              <a:t>Remember</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p:txBody>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ITCs:</a:t>
            </a:r>
          </a:p>
          <a:p>
            <a:r>
              <a:rPr lang="en-US" sz="2200" dirty="0">
                <a:latin typeface="Arial" panose="020B0604020202020204" pitchFamily="34" charset="0"/>
                <a:ea typeface="Lato Semibold" panose="020F0502020204030203" pitchFamily="34" charset="0"/>
                <a:cs typeface="Arial" panose="020B0604020202020204" pitchFamily="34" charset="0"/>
              </a:rPr>
              <a:t>Students can take the BIE Science Benchmark using a browser.</a:t>
            </a:r>
          </a:p>
          <a:p>
            <a:r>
              <a:rPr lang="en-US" sz="2200" dirty="0">
                <a:latin typeface="Arial" panose="020B0604020202020204" pitchFamily="34" charset="0"/>
                <a:ea typeface="Lato Semibold" panose="020F0502020204030203" pitchFamily="34" charset="0"/>
                <a:cs typeface="Arial" panose="020B0604020202020204" pitchFamily="34" charset="0"/>
              </a:rPr>
              <a:t>If using Kiosks, they do need to be downloaded, and apps installed.</a:t>
            </a:r>
          </a:p>
          <a:p>
            <a:r>
              <a:rPr lang="en-US" sz="2200" dirty="0">
                <a:latin typeface="Arial" panose="020B0604020202020204" pitchFamily="34" charset="0"/>
                <a:ea typeface="Lato Semibold" panose="020F0502020204030203" pitchFamily="34" charset="0"/>
                <a:cs typeface="Arial" panose="020B0604020202020204" pitchFamily="34" charset="0"/>
              </a:rPr>
              <a:t>Make sure network management tools don’t delete stored response folder.</a:t>
            </a:r>
          </a:p>
          <a:p>
            <a:r>
              <a:rPr lang="en-US" sz="2200" dirty="0">
                <a:latin typeface="Arial" panose="020B0604020202020204" pitchFamily="34" charset="0"/>
                <a:ea typeface="Lato Semibold" panose="020F0502020204030203" pitchFamily="34" charset="0"/>
                <a:cs typeface="Arial" panose="020B0604020202020204" pitchFamily="34" charset="0"/>
              </a:rPr>
              <a:t>Communicate with Proctors/Test Administrators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Are there limits to number of students who should log in simultaneously?</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know the procedure for recovering stored responses?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have basic information required by the support center if they call in?</a:t>
            </a: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277232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4044-3B3B-4CF3-9061-F7E6B7CCC2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dirty="0">
                <a:solidFill>
                  <a:srgbClr val="005789"/>
                </a:solidFill>
                <a:latin typeface="Arial" panose="020B0604020202020204" pitchFamily="34" charset="0"/>
                <a:ea typeface="Lato Semibold" panose="020F0502020204030203" pitchFamily="34" charset="0"/>
                <a:cs typeface="Arial" panose="020B0604020202020204" pitchFamily="34" charset="0"/>
              </a:rPr>
              <a:t>Questions?</a:t>
            </a:r>
          </a:p>
        </p:txBody>
      </p:sp>
    </p:spTree>
    <p:extLst>
      <p:ext uri="{BB962C8B-B14F-4D97-AF65-F5344CB8AC3E}">
        <p14:creationId xmlns:p14="http://schemas.microsoft.com/office/powerpoint/2010/main" val="1036725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199" y="1122362"/>
            <a:ext cx="6745941" cy="3247931"/>
          </a:xfrm>
        </p:spPr>
        <p:txBody>
          <a:bodyPr/>
          <a:lstStyle/>
          <a:p>
            <a:pPr algn="l"/>
            <a:r>
              <a:rPr lang="en-US" altLang="en-US" dirty="0"/>
              <a:t>Cognia Help &amp; Support Page</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493"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66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sz="4400" dirty="0"/>
              <a:t>Help &amp; Support Site</a:t>
            </a:r>
            <a:br>
              <a:rPr lang="en-US" altLang="en-US" sz="4400" dirty="0"/>
            </a:br>
            <a:r>
              <a:rPr lang="en-US" altLang="en-US" sz="4400" dirty="0"/>
              <a:t>General Education Science Page</a:t>
            </a:r>
          </a:p>
        </p:txBody>
      </p:sp>
      <p:graphicFrame>
        <p:nvGraphicFramePr>
          <p:cNvPr id="9220" name="Content Placeholder 4">
            <a:extLst>
              <a:ext uri="{FF2B5EF4-FFF2-40B4-BE49-F238E27FC236}">
                <a16:creationId xmlns:a16="http://schemas.microsoft.com/office/drawing/2014/main" id="{6567B167-DEF7-4D6A-20B3-A6E86DAB9D24}"/>
              </a:ext>
            </a:extLst>
          </p:cNvPr>
          <p:cNvGraphicFramePr>
            <a:graphicFrameLocks noGrp="1"/>
          </p:cNvGraphicFramePr>
          <p:nvPr>
            <p:ph idx="1"/>
            <p:extLst>
              <p:ext uri="{D42A27DB-BD31-4B8C-83A1-F6EECF244321}">
                <p14:modId xmlns:p14="http://schemas.microsoft.com/office/powerpoint/2010/main" val="3711287843"/>
              </p:ext>
            </p:extLst>
          </p:nvPr>
        </p:nvGraphicFramePr>
        <p:xfrm>
          <a:off x="386862" y="1655607"/>
          <a:ext cx="11805138"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screenshot of a computer&#10;&#10;Description automatically generated">
            <a:extLst>
              <a:ext uri="{FF2B5EF4-FFF2-40B4-BE49-F238E27FC236}">
                <a16:creationId xmlns:a16="http://schemas.microsoft.com/office/drawing/2014/main" id="{FEC24998-51ED-CE59-A385-C8F5C7474D07}"/>
              </a:ext>
            </a:extLst>
          </p:cNvPr>
          <p:cNvPicPr>
            <a:picLocks noChangeAspect="1"/>
          </p:cNvPicPr>
          <p:nvPr/>
        </p:nvPicPr>
        <p:blipFill rotWithShape="1">
          <a:blip r:embed="rId8"/>
          <a:srcRect l="1923" t="12771" r="3846" b="53859"/>
          <a:stretch/>
        </p:blipFill>
        <p:spPr bwMode="auto">
          <a:xfrm>
            <a:off x="5473522" y="4961250"/>
            <a:ext cx="6086340" cy="1520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292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sz="4400" dirty="0"/>
              <a:t>Help &amp; Support Site</a:t>
            </a:r>
            <a:br>
              <a:rPr lang="en-US" altLang="en-US" sz="4400" dirty="0"/>
            </a:br>
            <a:r>
              <a:rPr lang="en-US" altLang="en-US" sz="4400" dirty="0"/>
              <a:t>Science Benchmark Page</a:t>
            </a:r>
          </a:p>
        </p:txBody>
      </p:sp>
      <p:graphicFrame>
        <p:nvGraphicFramePr>
          <p:cNvPr id="9220" name="Content Placeholder 4">
            <a:extLst>
              <a:ext uri="{FF2B5EF4-FFF2-40B4-BE49-F238E27FC236}">
                <a16:creationId xmlns:a16="http://schemas.microsoft.com/office/drawing/2014/main" id="{6567B167-DEF7-4D6A-20B3-A6E86DAB9D24}"/>
              </a:ext>
            </a:extLst>
          </p:cNvPr>
          <p:cNvGraphicFramePr>
            <a:graphicFrameLocks noGrp="1"/>
          </p:cNvGraphicFramePr>
          <p:nvPr>
            <p:ph idx="1"/>
          </p:nvPr>
        </p:nvGraphicFramePr>
        <p:xfrm>
          <a:off x="561475" y="1690689"/>
          <a:ext cx="7924800" cy="4045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screenshot of a computer&#10;&#10;Description automatically generated">
            <a:extLst>
              <a:ext uri="{FF2B5EF4-FFF2-40B4-BE49-F238E27FC236}">
                <a16:creationId xmlns:a16="http://schemas.microsoft.com/office/drawing/2014/main" id="{019E1B32-1187-F01F-2A45-8B58D012B7EC}"/>
              </a:ext>
            </a:extLst>
          </p:cNvPr>
          <p:cNvPicPr>
            <a:picLocks noChangeAspect="1"/>
          </p:cNvPicPr>
          <p:nvPr/>
        </p:nvPicPr>
        <p:blipFill rotWithShape="1">
          <a:blip r:embed="rId7"/>
          <a:srcRect l="6892" t="11486" r="10576" b="914"/>
          <a:stretch/>
        </p:blipFill>
        <p:spPr bwMode="auto">
          <a:xfrm>
            <a:off x="8316595" y="3587575"/>
            <a:ext cx="3425791" cy="30466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342BC08A-1B90-AE90-A6B7-B3A60B81263E}"/>
              </a:ext>
            </a:extLst>
          </p:cNvPr>
          <p:cNvPicPr>
            <a:picLocks noChangeAspect="1"/>
          </p:cNvPicPr>
          <p:nvPr/>
        </p:nvPicPr>
        <p:blipFill rotWithShape="1">
          <a:blip r:embed="rId8"/>
          <a:srcRect l="309" t="11658" r="63022" b="56799"/>
          <a:stretch/>
        </p:blipFill>
        <p:spPr bwMode="auto">
          <a:xfrm>
            <a:off x="8316595" y="673992"/>
            <a:ext cx="3425792" cy="2755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7790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t>BIE Science Help Desk</a:t>
            </a:r>
          </a:p>
        </p:txBody>
      </p:sp>
      <p:graphicFrame>
        <p:nvGraphicFramePr>
          <p:cNvPr id="9220" name="Content Placeholder 4">
            <a:extLst>
              <a:ext uri="{FF2B5EF4-FFF2-40B4-BE49-F238E27FC236}">
                <a16:creationId xmlns:a16="http://schemas.microsoft.com/office/drawing/2014/main" id="{903E8280-B899-5040-14F1-42109778469F}"/>
              </a:ext>
            </a:extLst>
          </p:cNvPr>
          <p:cNvGraphicFramePr>
            <a:graphicFrameLocks noGrp="1"/>
          </p:cNvGraphicFramePr>
          <p:nvPr>
            <p:ph idx="1"/>
            <p:extLst>
              <p:ext uri="{D42A27DB-BD31-4B8C-83A1-F6EECF244321}">
                <p14:modId xmlns:p14="http://schemas.microsoft.com/office/powerpoint/2010/main" val="10953026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2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Thank you!</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493"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08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D7530029-9BE1-5E40-8B8D-92392652440A}"/>
              </a:ext>
            </a:extLst>
          </p:cNvPr>
          <p:cNvPicPr>
            <a:picLocks noChangeAspect="1" noChangeArrowheads="1"/>
          </p:cNvPicPr>
          <p:nvPr/>
        </p:nvPicPr>
        <p:blipFill>
          <a:blip r:embed="rId2"/>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5A1F8FF-43AF-4649-B267-3033908E2F77}"/>
              </a:ext>
            </a:extLst>
          </p:cNvPr>
          <p:cNvSpPr/>
          <p:nvPr/>
        </p:nvSpPr>
        <p:spPr>
          <a:xfrm>
            <a:off x="0" y="5354320"/>
            <a:ext cx="12192000" cy="150368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34" name="Title 7">
            <a:extLst>
              <a:ext uri="{FF2B5EF4-FFF2-40B4-BE49-F238E27FC236}">
                <a16:creationId xmlns:a16="http://schemas.microsoft.com/office/drawing/2014/main" id="{4D5843BE-28F6-4F4B-9AD2-474491B40C7F}"/>
              </a:ext>
            </a:extLst>
          </p:cNvPr>
          <p:cNvSpPr>
            <a:spLocks noGrp="1" noChangeArrowheads="1"/>
          </p:cNvSpPr>
          <p:nvPr>
            <p:ph type="ctrTitle"/>
          </p:nvPr>
        </p:nvSpPr>
        <p:spPr>
          <a:xfrm>
            <a:off x="1524000" y="747713"/>
            <a:ext cx="9144000" cy="2014537"/>
          </a:xfrm>
        </p:spPr>
        <p:txBody>
          <a:bodyPr anchor="ctr"/>
          <a:lstStyle/>
          <a:p>
            <a:r>
              <a:rPr lang="en-US" altLang="en-US" dirty="0"/>
              <a:t>Knowledge is Opportunity</a:t>
            </a:r>
          </a:p>
        </p:txBody>
      </p:sp>
      <p:sp>
        <p:nvSpPr>
          <p:cNvPr id="18435" name="Subtitle 8">
            <a:extLst>
              <a:ext uri="{FF2B5EF4-FFF2-40B4-BE49-F238E27FC236}">
                <a16:creationId xmlns:a16="http://schemas.microsoft.com/office/drawing/2014/main" id="{76C73968-E9AC-9944-938E-AB8E22FC50AC}"/>
              </a:ext>
            </a:extLst>
          </p:cNvPr>
          <p:cNvSpPr>
            <a:spLocks noGrp="1" noChangeArrowheads="1"/>
          </p:cNvSpPr>
          <p:nvPr>
            <p:ph type="subTitle" idx="1"/>
          </p:nvPr>
        </p:nvSpPr>
        <p:spPr>
          <a:xfrm>
            <a:off x="1524000" y="5760720"/>
            <a:ext cx="9144000" cy="1097280"/>
          </a:xfrm>
        </p:spPr>
        <p:txBody>
          <a:bodyPr/>
          <a:lstStyle/>
          <a:p>
            <a:r>
              <a:rPr lang="en-US" altLang="en-US" dirty="0"/>
              <a:t>Cognia is a global nonprofit that has the knowledge to help schools improve outcomes for all learners.</a:t>
            </a:r>
          </a:p>
        </p:txBody>
      </p:sp>
      <p:pic>
        <p:nvPicPr>
          <p:cNvPr id="18436" name="Picture 10">
            <a:extLst>
              <a:ext uri="{FF2B5EF4-FFF2-40B4-BE49-F238E27FC236}">
                <a16:creationId xmlns:a16="http://schemas.microsoft.com/office/drawing/2014/main" id="{2BC09870-AD40-6B43-9F65-192CA4929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450390">
            <a:off x="5072857" y="2680630"/>
            <a:ext cx="19415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B4664989-9185-D64B-8BEE-272FFD8C1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7F79230-E6AC-9F7A-DFA4-D0A9356F48D0}"/>
              </a:ext>
            </a:extLst>
          </p:cNvPr>
          <p:cNvSpPr>
            <a:spLocks noGrp="1" noChangeArrowheads="1"/>
          </p:cNvSpPr>
          <p:nvPr>
            <p:ph type="title"/>
          </p:nvPr>
        </p:nvSpPr>
        <p:spPr>
          <a:xfrm>
            <a:off x="838200" y="365125"/>
            <a:ext cx="10515600" cy="1325563"/>
          </a:xfrm>
        </p:spPr>
        <p:txBody>
          <a:bodyPr vert="horz" wrap="square" lIns="91440" tIns="45720" rIns="91440" bIns="45720" numCol="1" anchor="ctr" anchorCtr="0" compatLnSpc="1">
            <a:prstTxWarp prst="textNoShape">
              <a:avLst/>
            </a:prstTxWarp>
            <a:normAutofit/>
          </a:bodyPr>
          <a:lstStyle/>
          <a:p>
            <a:r>
              <a:rPr lang="en-US" altLang="en-US" sz="6000" kern="1200" dirty="0"/>
              <a:t>Cognia</a:t>
            </a:r>
          </a:p>
        </p:txBody>
      </p:sp>
      <p:graphicFrame>
        <p:nvGraphicFramePr>
          <p:cNvPr id="10" name="Content Placeholder 4">
            <a:extLst>
              <a:ext uri="{FF2B5EF4-FFF2-40B4-BE49-F238E27FC236}">
                <a16:creationId xmlns:a16="http://schemas.microsoft.com/office/drawing/2014/main" id="{C362522E-38C3-B5F0-C2A3-4FCAA0FA6399}"/>
              </a:ext>
            </a:extLst>
          </p:cNvPr>
          <p:cNvGraphicFramePr/>
          <p:nvPr>
            <p:extLst>
              <p:ext uri="{D42A27DB-BD31-4B8C-83A1-F6EECF244321}">
                <p14:modId xmlns:p14="http://schemas.microsoft.com/office/powerpoint/2010/main" val="3011575520"/>
              </p:ext>
            </p:extLst>
          </p:nvPr>
        </p:nvGraphicFramePr>
        <p:xfrm>
          <a:off x="838200" y="1873568"/>
          <a:ext cx="1091184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6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7F79230-E6AC-9F7A-DFA4-D0A9356F48D0}"/>
              </a:ext>
            </a:extLst>
          </p:cNvPr>
          <p:cNvSpPr>
            <a:spLocks noGrp="1" noChangeArrowheads="1"/>
          </p:cNvSpPr>
          <p:nvPr>
            <p:ph type="title"/>
          </p:nvPr>
        </p:nvSpPr>
        <p:spPr>
          <a:xfrm>
            <a:off x="838200" y="365125"/>
            <a:ext cx="10515600" cy="1325563"/>
          </a:xfrm>
        </p:spPr>
        <p:txBody>
          <a:bodyPr vert="horz" wrap="square" lIns="91440" tIns="45720" rIns="91440" bIns="45720" numCol="1" anchor="ctr" anchorCtr="0" compatLnSpc="1">
            <a:prstTxWarp prst="textNoShape">
              <a:avLst/>
            </a:prstTxWarp>
            <a:normAutofit/>
          </a:bodyPr>
          <a:lstStyle/>
          <a:p>
            <a:r>
              <a:rPr lang="en-US" altLang="en-US" sz="6000" kern="1200" dirty="0"/>
              <a:t>eMetric</a:t>
            </a:r>
          </a:p>
        </p:txBody>
      </p:sp>
      <p:graphicFrame>
        <p:nvGraphicFramePr>
          <p:cNvPr id="10" name="Content Placeholder 4">
            <a:extLst>
              <a:ext uri="{FF2B5EF4-FFF2-40B4-BE49-F238E27FC236}">
                <a16:creationId xmlns:a16="http://schemas.microsoft.com/office/drawing/2014/main" id="{251A90AF-A3D8-CC00-9BD7-C967A91AB22A}"/>
              </a:ext>
            </a:extLst>
          </p:cNvPr>
          <p:cNvGraphicFramePr/>
          <p:nvPr/>
        </p:nvGraphicFramePr>
        <p:xfrm>
          <a:off x="600635" y="1687048"/>
          <a:ext cx="10753165" cy="480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7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874081"/>
            <a:ext cx="9144000" cy="2387600"/>
          </a:xfrm>
        </p:spPr>
        <p:txBody>
          <a:bodyPr>
            <a:noAutofit/>
          </a:bodyPr>
          <a:lstStyle/>
          <a:p>
            <a:r>
              <a:rPr lang="en-US" sz="4400" b="0" dirty="0">
                <a:latin typeface="Arial" panose="020B0604020202020204" pitchFamily="34" charset="0"/>
                <a:cs typeface="Arial" panose="020B0604020202020204" pitchFamily="34" charset="0"/>
              </a:rPr>
              <a:t>Bureau of Indian Education </a:t>
            </a:r>
            <a:br>
              <a:rPr lang="en-US" sz="4400" b="0" dirty="0">
                <a:latin typeface="Arial" panose="020B0604020202020204" pitchFamily="34" charset="0"/>
                <a:cs typeface="Arial" panose="020B0604020202020204" pitchFamily="34" charset="0"/>
              </a:rPr>
            </a:br>
            <a:r>
              <a:rPr lang="en-US" sz="4400" b="0" dirty="0">
                <a:latin typeface="Arial" panose="020B0604020202020204" pitchFamily="34" charset="0"/>
                <a:cs typeface="Arial" panose="020B0604020202020204" pitchFamily="34" charset="0"/>
              </a:rPr>
              <a:t>Science Benchmark Assessment </a:t>
            </a:r>
            <a:br>
              <a:rPr lang="en-US" sz="4400" b="0" dirty="0">
                <a:latin typeface="Arial" panose="020B0604020202020204" pitchFamily="34" charset="0"/>
                <a:cs typeface="Arial" panose="020B0604020202020204" pitchFamily="34" charset="0"/>
              </a:rPr>
            </a:br>
            <a:br>
              <a:rPr lang="en-US" sz="4400" b="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Fall 2024 ITC Training</a:t>
            </a:r>
          </a:p>
        </p:txBody>
      </p:sp>
      <p:sp>
        <p:nvSpPr>
          <p:cNvPr id="3" name="Subtitle 2">
            <a:extLst>
              <a:ext uri="{FF2B5EF4-FFF2-40B4-BE49-F238E27FC236}">
                <a16:creationId xmlns:a16="http://schemas.microsoft.com/office/drawing/2014/main" id="{C238A53A-9197-4764-93DD-A16050C2237C}"/>
              </a:ext>
            </a:extLst>
          </p:cNvPr>
          <p:cNvSpPr>
            <a:spLocks noGrp="1"/>
          </p:cNvSpPr>
          <p:nvPr>
            <p:ph type="subTitle" idx="1"/>
          </p:nvPr>
        </p:nvSpPr>
        <p:spPr>
          <a:xfrm>
            <a:off x="1524000" y="5197642"/>
            <a:ext cx="9144000" cy="997086"/>
          </a:xfrm>
        </p:spPr>
        <p:txBody>
          <a:bodyPr/>
          <a:lstStyle/>
          <a:p>
            <a:r>
              <a:rPr lang="en-US" b="0" i="0" dirty="0">
                <a:latin typeface="Arial" panose="020B0604020202020204" pitchFamily="34" charset="0"/>
                <a:cs typeface="Arial" panose="020B0604020202020204" pitchFamily="34" charset="0"/>
              </a:rPr>
              <a:t>Aarti Jagtap, eMetric</a:t>
            </a:r>
          </a:p>
          <a:p>
            <a:r>
              <a:rPr lang="en-US" b="0" i="0" dirty="0">
                <a:latin typeface="Arial" panose="020B0604020202020204" pitchFamily="34" charset="0"/>
                <a:cs typeface="Arial" panose="020B0604020202020204" pitchFamily="34" charset="0"/>
              </a:rPr>
              <a:t>Kaelee Harper, eMetric</a:t>
            </a:r>
          </a:p>
        </p:txBody>
      </p:sp>
      <p:pic>
        <p:nvPicPr>
          <p:cNvPr id="6" name="Picture 5" descr="Logo&#10;&#10;Description automatically generated">
            <a:extLst>
              <a:ext uri="{FF2B5EF4-FFF2-40B4-BE49-F238E27FC236}">
                <a16:creationId xmlns:a16="http://schemas.microsoft.com/office/drawing/2014/main" id="{9312CF84-63EB-2852-6040-28974774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155"/>
            <a:ext cx="2037030" cy="2037030"/>
          </a:xfrm>
          <a:prstGeom prst="rect">
            <a:avLst/>
          </a:prstGeom>
        </p:spPr>
      </p:pic>
    </p:spTree>
    <p:extLst>
      <p:ext uri="{BB962C8B-B14F-4D97-AF65-F5344CB8AC3E}">
        <p14:creationId xmlns:p14="http://schemas.microsoft.com/office/powerpoint/2010/main" val="423477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p:txBody>
          <a:bodyPr>
            <a:normAutofit/>
          </a:bodyPr>
          <a:lstStyle/>
          <a:p>
            <a:r>
              <a:rPr lang="en-US" dirty="0">
                <a:latin typeface="Arial" panose="020B0604020202020204" pitchFamily="34" charset="0"/>
                <a:ea typeface="Lato Semibold" panose="020F0502020204030203" pitchFamily="34" charset="0"/>
                <a:cs typeface="Arial" panose="020B0604020202020204" pitchFamily="34" charset="0"/>
              </a:rPr>
              <a:t>Benchmark Assessments Overview</a:t>
            </a:r>
          </a:p>
          <a:p>
            <a:r>
              <a:rPr lang="en-US" dirty="0">
                <a:latin typeface="Arial" panose="020B0604020202020204" pitchFamily="34" charset="0"/>
                <a:ea typeface="Lato Semibold" panose="020F0502020204030203" pitchFamily="34" charset="0"/>
                <a:cs typeface="Arial" panose="020B0604020202020204" pitchFamily="34" charset="0"/>
              </a:rPr>
              <a:t>Key Dates</a:t>
            </a:r>
          </a:p>
          <a:p>
            <a:r>
              <a:rPr lang="en-US" dirty="0">
                <a:latin typeface="Arial" panose="020B0604020202020204" pitchFamily="34" charset="0"/>
                <a:ea typeface="Lato Semibold" panose="020F0502020204030203" pitchFamily="34" charset="0"/>
                <a:cs typeface="Arial" panose="020B0604020202020204" pitchFamily="34" charset="0"/>
              </a:rPr>
              <a:t>Overview of System and Testing Process</a:t>
            </a:r>
          </a:p>
          <a:p>
            <a:r>
              <a:rPr lang="en-US" dirty="0">
                <a:latin typeface="Arial" panose="020B0604020202020204" pitchFamily="34" charset="0"/>
                <a:ea typeface="Lato Semibold" panose="020F0502020204030203" pitchFamily="34" charset="0"/>
                <a:cs typeface="Arial" panose="020B0604020202020204" pitchFamily="34" charset="0"/>
              </a:rPr>
              <a:t>User Management</a:t>
            </a:r>
          </a:p>
          <a:p>
            <a:r>
              <a:rPr lang="en-US" dirty="0">
                <a:latin typeface="Arial" panose="020B0604020202020204" pitchFamily="34" charset="0"/>
                <a:ea typeface="Lato Semibold" panose="020F0502020204030203" pitchFamily="34" charset="0"/>
                <a:cs typeface="Arial" panose="020B0604020202020204" pitchFamily="34" charset="0"/>
              </a:rPr>
              <a:t>Site Technology Preparation and Network Requirements</a:t>
            </a:r>
          </a:p>
          <a:p>
            <a:pPr lvl="1"/>
            <a:r>
              <a:rPr lang="en-US" dirty="0">
                <a:latin typeface="Arial" panose="020B0604020202020204" pitchFamily="34" charset="0"/>
                <a:ea typeface="Lato Semibold" panose="020F0502020204030203" pitchFamily="34" charset="0"/>
                <a:cs typeface="Arial" panose="020B0604020202020204" pitchFamily="34" charset="0"/>
              </a:rPr>
              <a:t>Technology Requirements</a:t>
            </a:r>
          </a:p>
          <a:p>
            <a:pPr lvl="1"/>
            <a:r>
              <a:rPr lang="en-US" dirty="0">
                <a:latin typeface="Arial" panose="020B0604020202020204" pitchFamily="34" charset="0"/>
                <a:ea typeface="Lato Semibold" panose="020F0502020204030203" pitchFamily="34" charset="0"/>
                <a:cs typeface="Arial" panose="020B0604020202020204" pitchFamily="34" charset="0"/>
              </a:rPr>
              <a:t>Features for Reliable and Secure Testing</a:t>
            </a:r>
          </a:p>
          <a:p>
            <a:pPr lvl="1"/>
            <a:r>
              <a:rPr lang="en-US" dirty="0">
                <a:latin typeface="Arial" panose="020B0604020202020204" pitchFamily="34" charset="0"/>
                <a:ea typeface="Lato Semibold" panose="020F0502020204030203" pitchFamily="34" charset="0"/>
                <a:cs typeface="Arial" panose="020B0604020202020204" pitchFamily="34" charset="0"/>
              </a:rPr>
              <a:t>Site Readiness Procedure</a:t>
            </a:r>
          </a:p>
          <a:p>
            <a:r>
              <a:rPr lang="en-US" dirty="0">
                <a:latin typeface="Arial" panose="020B0604020202020204" pitchFamily="34" charset="0"/>
                <a:ea typeface="Lato Semibold" panose="020F0502020204030203" pitchFamily="34" charset="0"/>
                <a:cs typeface="Arial" panose="020B0604020202020204" pitchFamily="34" charset="0"/>
              </a:rPr>
              <a:t>Additional Training Resources</a:t>
            </a:r>
          </a:p>
          <a:p>
            <a:r>
              <a:rPr lang="en-US" dirty="0">
                <a:latin typeface="Arial" panose="020B0604020202020204" pitchFamily="34" charset="0"/>
                <a:ea typeface="Lato Semibold" panose="020F0502020204030203" pitchFamily="34" charset="0"/>
                <a:cs typeface="Arial" panose="020B0604020202020204" pitchFamily="34" charset="0"/>
              </a:rPr>
              <a:t>Reminders</a:t>
            </a:r>
          </a:p>
          <a:p>
            <a:endParaRPr lang="en-US"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67343"/>
      </p:ext>
    </p:extLst>
  </p:cSld>
  <p:clrMapOvr>
    <a:masterClrMapping/>
  </p:clrMapOvr>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lient_x0020_Item xmlns="a9af6258-9f15-4b17-a655-a3684fe979a9">No</Client_x0020_Item>
    <IconOverlay xmlns="http://schemas.microsoft.com/sharepoint/v4" xsi:nil="true"/>
    <Partner_x0020_Item xmlns="a9af6258-9f15-4b17-a655-a3684fe979a9">No</Partner_x0020_Item>
    <Doc_x0020_Type xmlns="980911ef-fd19-4ab4-8fbb-de68ea492ab2" xsi:nil="true"/>
    <Functional_x0020_Area xmlns="a9af6258-9f15-4b17-a655-a3684fe979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87FB7EC9558E41B589E1CA16CA62D7" ma:contentTypeVersion="31" ma:contentTypeDescription="Create a new document." ma:contentTypeScope="" ma:versionID="a47dc6c68806ed8f77971b8fbf536d5e">
  <xsd:schema xmlns:xsd="http://www.w3.org/2001/XMLSchema" xmlns:xs="http://www.w3.org/2001/XMLSchema" xmlns:p="http://schemas.microsoft.com/office/2006/metadata/properties" xmlns:ns2="a9af6258-9f15-4b17-a655-a3684fe979a9" xmlns:ns3="980911ef-fd19-4ab4-8fbb-de68ea492ab2" xmlns:ns4="8fdc4f1f-96d1-4129-98e7-ce0b4fda31e8" xmlns:ns5="http://schemas.microsoft.com/sharepoint/v4" targetNamespace="http://schemas.microsoft.com/office/2006/metadata/properties" ma:root="true" ma:fieldsID="2d4c437ccbe4977a8303a9f56e1212a2" ns2:_="" ns3:_="" ns4:_="" ns5:_="">
    <xsd:import namespace="a9af6258-9f15-4b17-a655-a3684fe979a9"/>
    <xsd:import namespace="980911ef-fd19-4ab4-8fbb-de68ea492ab2"/>
    <xsd:import namespace="8fdc4f1f-96d1-4129-98e7-ce0b4fda31e8"/>
    <xsd:import namespace="http://schemas.microsoft.com/sharepoint/v4"/>
    <xsd:element name="properties">
      <xsd:complexType>
        <xsd:sequence>
          <xsd:element name="documentManagement">
            <xsd:complexType>
              <xsd:all>
                <xsd:element ref="ns2:Client_x0020_Item" minOccurs="0"/>
                <xsd:element ref="ns3:Doc_x0020_Type" minOccurs="0"/>
                <xsd:element ref="ns2:Functional_x0020_Area" minOccurs="0"/>
                <xsd:element ref="ns2:Partner_x0020_Item" minOccurs="0"/>
                <xsd:element ref="ns4:MediaServiceMetadata" minOccurs="0"/>
                <xsd:element ref="ns4:MediaServiceFastMetadata" minOccurs="0"/>
                <xsd:element ref="ns4:MediaServiceSearchProperties" minOccurs="0"/>
                <xsd:element ref="ns4:MediaServiceObjectDetectorVersions" minOccurs="0"/>
                <xsd:element ref="ns3:SharedWithUsers" minOccurs="0"/>
                <xsd:element ref="ns3:SharedWithDetail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f6258-9f15-4b17-a655-a3684fe979a9" elementFormDefault="qualified">
    <xsd:import namespace="http://schemas.microsoft.com/office/2006/documentManagement/types"/>
    <xsd:import namespace="http://schemas.microsoft.com/office/infopath/2007/PartnerControls"/>
    <xsd:element name="Client_x0020_Item" ma:index="8" nillable="true" ma:displayName="Client Item" ma:default="No" ma:format="Dropdown" ma:internalName="Client_x0020_Item" ma:readOnly="false">
      <xsd:simpleType>
        <xsd:restriction base="dms:Choice">
          <xsd:enumeration value="Yes"/>
          <xsd:enumeration value="No"/>
        </xsd:restriction>
      </xsd:simpleType>
    </xsd:element>
    <xsd:element name="Functional_x0020_Area" ma:index="10" nillable="true" ma:displayName="Functional Area" ma:format="Dropdown" ma:internalName="Functional_x0020_Area" ma:readOnly="false">
      <xsd:simpleType>
        <xsd:restriction base="dms:Choice">
          <xsd:enumeration value="Business Development"/>
          <xsd:enumeration value="Business Solutions &amp; Implementation"/>
          <xsd:enumeration value="Client"/>
          <xsd:enumeration value="Client Services"/>
          <xsd:enumeration value="Content Design &amp; Development"/>
          <xsd:enumeration value="Contracts, Procurement, Purchasing"/>
          <xsd:enumeration value="Customer Care Center"/>
          <xsd:enumeration value="Data Analysis"/>
          <xsd:enumeration value="Data Processing"/>
          <xsd:enumeration value="Distribution Operations Services"/>
          <xsd:enumeration value="Enterprise Architecture"/>
          <xsd:enumeration value="Enterprise &amp; Product Content Development"/>
          <xsd:enumeration value="Facilities"/>
          <xsd:enumeration value="Field"/>
          <xsd:enumeration value="Finance"/>
          <xsd:enumeration value="Human Resources"/>
          <xsd:enumeration value="Infrastructure"/>
          <xsd:enumeration value="Item Database Support"/>
          <xsd:enumeration value="Marketing"/>
          <xsd:enumeration value="Measurement Services Operations"/>
          <xsd:enumeration value="Partner"/>
          <xsd:enumeration value="Psychometrics"/>
          <xsd:enumeration value="Publishing Production"/>
          <xsd:enumeration value="Product Development"/>
          <xsd:enumeration value="Proposal"/>
          <xsd:enumeration value="Reporting"/>
          <xsd:enumeration value="Scoring Content"/>
          <xsd:enumeration value="Scoring Services"/>
          <xsd:enumeration value="Software Engineering &amp; Development"/>
          <xsd:enumeration value="Sub-contractor"/>
          <xsd:enumeration value="SURF Report"/>
          <xsd:enumeration value="Vendor"/>
        </xsd:restriction>
      </xsd:simpleType>
    </xsd:element>
    <xsd:element name="Partner_x0020_Item" ma:index="11" nillable="true" ma:displayName="Partner Item" ma:default="No" ma:format="Dropdown" ma:internalName="Partner_x0020_Item"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980911ef-fd19-4ab4-8fbb-de68ea492ab2" elementFormDefault="qualified">
    <xsd:import namespace="http://schemas.microsoft.com/office/2006/documentManagement/types"/>
    <xsd:import namespace="http://schemas.microsoft.com/office/infopath/2007/PartnerControls"/>
    <xsd:element name="Doc_x0020_Type" ma:index="9" nillable="true" ma:displayName="Doc Type" ma:format="Dropdown" ma:internalName="Doc_x0020_Type" ma:readOnly="false">
      <xsd:simpleType>
        <xsd:restriction base="dms:Choice">
          <xsd:enumeration value="Ancillaries"/>
          <xsd:enumeration value="Annual Planning"/>
          <xsd:enumeration value="Budget"/>
          <xsd:enumeration value="CCC Reports"/>
          <xsd:enumeration value="Change Order"/>
          <xsd:enumeration value="Charter"/>
          <xsd:enumeration value="Client Document"/>
          <xsd:enumeration value="Client Work Plan (CWP)"/>
          <xsd:enumeration value="Communication Plan"/>
          <xsd:enumeration value="Contract"/>
          <xsd:enumeration value="Committees – BSRC"/>
          <xsd:enumeration value="Committees – RFRC"/>
          <xsd:enumeration value="Committees – VDR"/>
          <xsd:enumeration value="Committees - IRC"/>
          <xsd:enumeration value="Cross-Functional Team Meetings"/>
          <xsd:enumeration value="Data Management"/>
          <xsd:enumeration value="District Invoicing"/>
          <xsd:enumeration value="eMetric Meetings"/>
          <xsd:enumeration value="IT Requirements"/>
          <xsd:enumeration value="Item Review"/>
          <xsd:enumeration value="Manuals"/>
          <xsd:enumeration value="Management Plans"/>
          <xsd:enumeration value="Meeting Minutes"/>
          <xsd:enumeration value="Meeting Agenda"/>
          <xsd:enumeration value="Online Training Documents"/>
          <xsd:enumeration value="Online Surveys"/>
          <xsd:enumeration value="Org &amp; Enrollment Information"/>
          <xsd:enumeration value="Other"/>
          <xsd:enumeration value="Operational"/>
          <xsd:enumeration value="PADDI Meetings"/>
          <xsd:enumeration value="Process Map"/>
          <xsd:enumeration value="Project Schedule"/>
          <xsd:enumeration value="Program Activities Checklist"/>
          <xsd:enumeration value="Project Charge Codes"/>
          <xsd:enumeration value="Program Weekly Planning Meetings with PED"/>
          <xsd:enumeration value="Proposal"/>
          <xsd:enumeration value="PED Invoicing"/>
          <xsd:enumeration value="PST"/>
          <xsd:enumeration value="Psychometrics"/>
          <xsd:enumeration value="RACI"/>
          <xsd:enumeration value="Report"/>
          <xsd:enumeration value="Resource"/>
          <xsd:enumeration value="Requirements"/>
          <xsd:enumeration value="Scope of Work"/>
          <xsd:enumeration value="SLA"/>
          <xsd:enumeration value="Specifications"/>
          <xsd:enumeration value="Status Report"/>
          <xsd:enumeration value="Stress Test"/>
          <xsd:enumeration value="SURF Report"/>
          <xsd:enumeration value="SBA Weekly Planning Meetings with PED"/>
          <xsd:enumeration value="Template"/>
          <xsd:enumeration value="Test Blueprint"/>
          <xsd:enumeration value="Test Construction"/>
          <xsd:enumeration value="Test Designs"/>
          <xsd:enumeration value="Test Production"/>
          <xsd:enumeration value="Technical Report"/>
          <xsd:enumeration value="TPS Meetings"/>
          <xsd:enumeration value="Work Flow Information"/>
          <xsd:enumeration value="Lessons Learned"/>
          <xsd:enumeration value="NM TAC"/>
        </xsd:restriction>
      </xsd:simpleType>
    </xsd:element>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c4f1f-96d1-4129-98e7-ce0b4fda31e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E90C6-3F68-4834-94D4-8A1F0C0E90C8}">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980911ef-fd19-4ab4-8fbb-de68ea492ab2"/>
    <ds:schemaRef ds:uri="a9af6258-9f15-4b17-a655-a3684fe979a9"/>
    <ds:schemaRef ds:uri="http://purl.org/dc/elements/1.1/"/>
    <ds:schemaRef ds:uri="http://schemas.openxmlformats.org/package/2006/metadata/core-properties"/>
    <ds:schemaRef ds:uri="http://schemas.microsoft.com/office/infopath/2007/PartnerControls"/>
    <ds:schemaRef ds:uri="http://schemas.microsoft.com/sharepoint/v4"/>
    <ds:schemaRef ds:uri="8fdc4f1f-96d1-4129-98e7-ce0b4fda31e8"/>
  </ds:schemaRefs>
</ds:datastoreItem>
</file>

<file path=customXml/itemProps2.xml><?xml version="1.0" encoding="utf-8"?>
<ds:datastoreItem xmlns:ds="http://schemas.openxmlformats.org/officeDocument/2006/customXml" ds:itemID="{7FE7D4C0-1AF6-441A-B2B5-842969DA3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f6258-9f15-4b17-a655-a3684fe979a9"/>
    <ds:schemaRef ds:uri="980911ef-fd19-4ab4-8fbb-de68ea492ab2"/>
    <ds:schemaRef ds:uri="8fdc4f1f-96d1-4129-98e7-ce0b4fda31e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B23FF-544A-4B8F-803C-408001FDB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1584</TotalTime>
  <Words>3826</Words>
  <Application>Microsoft Office PowerPoint</Application>
  <PresentationFormat>Widescreen</PresentationFormat>
  <Paragraphs>546</Paragraphs>
  <Slides>57</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Arial</vt:lpstr>
      <vt:lpstr>Calibri</vt:lpstr>
      <vt:lpstr>Georgia</vt:lpstr>
      <vt:lpstr>Gill Sans</vt:lpstr>
      <vt:lpstr>Gill Sans MT</vt:lpstr>
      <vt:lpstr>Lato Light</vt:lpstr>
      <vt:lpstr>Lato Semibold</vt:lpstr>
      <vt:lpstr>Segoe UI</vt:lpstr>
      <vt:lpstr>Wingdings</vt:lpstr>
      <vt:lpstr>1_Office Theme</vt:lpstr>
      <vt:lpstr>Office Theme</vt:lpstr>
      <vt:lpstr>Welcome! </vt:lpstr>
      <vt:lpstr>BIE Science Benchmark - ITCs</vt:lpstr>
      <vt:lpstr>Housekeeping</vt:lpstr>
      <vt:lpstr>Welcome &amp; Introductions</vt:lpstr>
      <vt:lpstr>Bureau of Indian Education (BIE)</vt:lpstr>
      <vt:lpstr>Cognia</vt:lpstr>
      <vt:lpstr>eMetric</vt:lpstr>
      <vt:lpstr>Bureau of Indian Education  Science Benchmark Assessment   Fall 2024 ITC Training</vt:lpstr>
      <vt:lpstr>Agenda</vt:lpstr>
      <vt:lpstr>Science Benchmark Overview</vt:lpstr>
      <vt:lpstr>Overview</vt:lpstr>
      <vt:lpstr>Format</vt:lpstr>
      <vt:lpstr>Downloading the PBT forms from the Portal</vt:lpstr>
      <vt:lpstr>Science Benchmark Key Dates</vt:lpstr>
      <vt:lpstr>Key Dates</vt:lpstr>
      <vt:lpstr>Science Benchmark Overview of System and Testing Process</vt:lpstr>
      <vt:lpstr>BIE Science Assessment </vt:lpstr>
      <vt:lpstr>BIE Science Assessment Online System</vt:lpstr>
      <vt:lpstr>Test Preparation Process</vt:lpstr>
      <vt:lpstr>Portal Access</vt:lpstr>
      <vt:lpstr>User Roles</vt:lpstr>
      <vt:lpstr>Portal Log-in</vt:lpstr>
      <vt:lpstr>User Accounts &amp; Access</vt:lpstr>
      <vt:lpstr>Administration</vt:lpstr>
      <vt:lpstr>Administration: ITC Account</vt:lpstr>
      <vt:lpstr>Site Technology Preparation</vt:lpstr>
      <vt:lpstr>Site Technology Preparation</vt:lpstr>
      <vt:lpstr>Site Technology Preparation</vt:lpstr>
      <vt:lpstr>Site Technology Preparation</vt:lpstr>
      <vt:lpstr>Technology Requirements</vt:lpstr>
      <vt:lpstr>Technology Requirements</vt:lpstr>
      <vt:lpstr>Technology Requirements</vt:lpstr>
      <vt:lpstr>Administration Workflow</vt:lpstr>
      <vt:lpstr>Site Readiness</vt:lpstr>
      <vt:lpstr>Site Readiness</vt:lpstr>
      <vt:lpstr>Site Readiness</vt:lpstr>
      <vt:lpstr>Site Readiness</vt:lpstr>
      <vt:lpstr>Site Readiness</vt:lpstr>
      <vt:lpstr>Site Readiness</vt:lpstr>
      <vt:lpstr>Site Readiness</vt:lpstr>
      <vt:lpstr>Site Readiness</vt:lpstr>
      <vt:lpstr>Site Readiness</vt:lpstr>
      <vt:lpstr>Site Readiness</vt:lpstr>
      <vt:lpstr>Browser Requirements</vt:lpstr>
      <vt:lpstr>Browser &amp; Kiosk Requirements (network)</vt:lpstr>
      <vt:lpstr>Browser &amp; Kiosk Test Integrity</vt:lpstr>
      <vt:lpstr>Browser &amp; Kiosk Test Integrity</vt:lpstr>
      <vt:lpstr>Browser &amp; Kiosk Test Integrity</vt:lpstr>
      <vt:lpstr>Additional Training Resources</vt:lpstr>
      <vt:lpstr>Remember</vt:lpstr>
      <vt:lpstr>PowerPoint Presentation</vt:lpstr>
      <vt:lpstr>Cognia Help &amp; Support Page</vt:lpstr>
      <vt:lpstr>Help &amp; Support Site General Education Science Page</vt:lpstr>
      <vt:lpstr>Help &amp; Support Site Science Benchmark Page</vt:lpstr>
      <vt:lpstr>BIE Science Help Desk</vt:lpstr>
      <vt:lpstr>Thank you!</vt:lpstr>
      <vt:lpstr>Knowledge is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Aarti Jagtap</cp:lastModifiedBy>
  <cp:revision>26</cp:revision>
  <dcterms:created xsi:type="dcterms:W3CDTF">2020-11-12T13:11:43Z</dcterms:created>
  <dcterms:modified xsi:type="dcterms:W3CDTF">2024-09-24T17:46:24Z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0x010100B487FB7EC9558E41B589E1CA16CA62D7</vt:lpwstr>
  </property>
  <property fmtid="{D5CDD505-2E9C-101B-9397-08002B2CF9AE}" pid="12" name="MediaServiceImageTags">
    <vt:lpwstr/>
  </property>
</Properties>
</file>