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4" r:id="rId5"/>
  </p:sldMasterIdLst>
  <p:notesMasterIdLst>
    <p:notesMasterId r:id="rId132"/>
  </p:notesMasterIdLst>
  <p:sldIdLst>
    <p:sldId id="858" r:id="rId6"/>
    <p:sldId id="288" r:id="rId7"/>
    <p:sldId id="875" r:id="rId8"/>
    <p:sldId id="860" r:id="rId9"/>
    <p:sldId id="861" r:id="rId10"/>
    <p:sldId id="889" r:id="rId11"/>
    <p:sldId id="888" r:id="rId12"/>
    <p:sldId id="256" r:id="rId13"/>
    <p:sldId id="257" r:id="rId14"/>
    <p:sldId id="298" r:id="rId15"/>
    <p:sldId id="866" r:id="rId16"/>
    <p:sldId id="383" r:id="rId17"/>
    <p:sldId id="355" r:id="rId18"/>
    <p:sldId id="873" r:id="rId19"/>
    <p:sldId id="313" r:id="rId20"/>
    <p:sldId id="874" r:id="rId21"/>
    <p:sldId id="844" r:id="rId22"/>
    <p:sldId id="312" r:id="rId23"/>
    <p:sldId id="261" r:id="rId24"/>
    <p:sldId id="260" r:id="rId25"/>
    <p:sldId id="258" r:id="rId26"/>
    <p:sldId id="399" r:id="rId27"/>
    <p:sldId id="845" r:id="rId28"/>
    <p:sldId id="314" r:id="rId29"/>
    <p:sldId id="315" r:id="rId30"/>
    <p:sldId id="809" r:id="rId31"/>
    <p:sldId id="316" r:id="rId32"/>
    <p:sldId id="317" r:id="rId33"/>
    <p:sldId id="318" r:id="rId34"/>
    <p:sldId id="319" r:id="rId35"/>
    <p:sldId id="857" r:id="rId36"/>
    <p:sldId id="890" r:id="rId37"/>
    <p:sldId id="322" r:id="rId38"/>
    <p:sldId id="347" r:id="rId39"/>
    <p:sldId id="867" r:id="rId40"/>
    <p:sldId id="891" r:id="rId41"/>
    <p:sldId id="360" r:id="rId42"/>
    <p:sldId id="812" r:id="rId43"/>
    <p:sldId id="811" r:id="rId44"/>
    <p:sldId id="813" r:id="rId45"/>
    <p:sldId id="366" r:id="rId46"/>
    <p:sldId id="353" r:id="rId47"/>
    <p:sldId id="365" r:id="rId48"/>
    <p:sldId id="357" r:id="rId49"/>
    <p:sldId id="358" r:id="rId50"/>
    <p:sldId id="348" r:id="rId51"/>
    <p:sldId id="350" r:id="rId52"/>
    <p:sldId id="369" r:id="rId53"/>
    <p:sldId id="367" r:id="rId54"/>
    <p:sldId id="351" r:id="rId55"/>
    <p:sldId id="814" r:id="rId56"/>
    <p:sldId id="370" r:id="rId57"/>
    <p:sldId id="371" r:id="rId58"/>
    <p:sldId id="815" r:id="rId59"/>
    <p:sldId id="373" r:id="rId60"/>
    <p:sldId id="356" r:id="rId61"/>
    <p:sldId id="378" r:id="rId62"/>
    <p:sldId id="817" r:id="rId63"/>
    <p:sldId id="379" r:id="rId64"/>
    <p:sldId id="380" r:id="rId65"/>
    <p:sldId id="384" r:id="rId66"/>
    <p:sldId id="381" r:id="rId67"/>
    <p:sldId id="390" r:id="rId68"/>
    <p:sldId id="870" r:id="rId69"/>
    <p:sldId id="377" r:id="rId70"/>
    <p:sldId id="385" r:id="rId71"/>
    <p:sldId id="382" r:id="rId72"/>
    <p:sldId id="822" r:id="rId73"/>
    <p:sldId id="821" r:id="rId74"/>
    <p:sldId id="820" r:id="rId75"/>
    <p:sldId id="823" r:id="rId76"/>
    <p:sldId id="825" r:id="rId77"/>
    <p:sldId id="826" r:id="rId78"/>
    <p:sldId id="869" r:id="rId79"/>
    <p:sldId id="824" r:id="rId80"/>
    <p:sldId id="841" r:id="rId81"/>
    <p:sldId id="831" r:id="rId82"/>
    <p:sldId id="835" r:id="rId83"/>
    <p:sldId id="834" r:id="rId84"/>
    <p:sldId id="846" r:id="rId85"/>
    <p:sldId id="832" r:id="rId86"/>
    <p:sldId id="884" r:id="rId87"/>
    <p:sldId id="871" r:id="rId88"/>
    <p:sldId id="872" r:id="rId89"/>
    <p:sldId id="885" r:id="rId90"/>
    <p:sldId id="828" r:id="rId91"/>
    <p:sldId id="829" r:id="rId92"/>
    <p:sldId id="827" r:id="rId93"/>
    <p:sldId id="836" r:id="rId94"/>
    <p:sldId id="837" r:id="rId95"/>
    <p:sldId id="838" r:id="rId96"/>
    <p:sldId id="839" r:id="rId97"/>
    <p:sldId id="840" r:id="rId98"/>
    <p:sldId id="830" r:id="rId99"/>
    <p:sldId id="819" r:id="rId100"/>
    <p:sldId id="887" r:id="rId101"/>
    <p:sldId id="386" r:id="rId102"/>
    <p:sldId id="387" r:id="rId103"/>
    <p:sldId id="388" r:id="rId104"/>
    <p:sldId id="352" r:id="rId105"/>
    <p:sldId id="389" r:id="rId106"/>
    <p:sldId id="847" r:id="rId107"/>
    <p:sldId id="391" r:id="rId108"/>
    <p:sldId id="392" r:id="rId109"/>
    <p:sldId id="359" r:id="rId110"/>
    <p:sldId id="393" r:id="rId111"/>
    <p:sldId id="394" r:id="rId112"/>
    <p:sldId id="362" r:id="rId113"/>
    <p:sldId id="395" r:id="rId114"/>
    <p:sldId id="850" r:id="rId115"/>
    <p:sldId id="851" r:id="rId116"/>
    <p:sldId id="852" r:id="rId117"/>
    <p:sldId id="853" r:id="rId118"/>
    <p:sldId id="854" r:id="rId119"/>
    <p:sldId id="855" r:id="rId120"/>
    <p:sldId id="397" r:id="rId121"/>
    <p:sldId id="398" r:id="rId122"/>
    <p:sldId id="346" r:id="rId123"/>
    <p:sldId id="344" r:id="rId124"/>
    <p:sldId id="856" r:id="rId125"/>
    <p:sldId id="883" r:id="rId126"/>
    <p:sldId id="880" r:id="rId127"/>
    <p:sldId id="881" r:id="rId128"/>
    <p:sldId id="882" r:id="rId129"/>
    <p:sldId id="864" r:id="rId130"/>
    <p:sldId id="865" r:id="rId1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06900C-A2FF-CDAB-661C-3489DA35BA54}" name="Mara Allaire" initials="MA" userId="S::Mara.Allaire@cognia.org::dc680638-431f-4990-a1ee-4254c015d8c6" providerId="AD"/>
  <p188:author id="{D2230A2A-7EE9-54C1-B9BB-C961D671D4B2}" name="Kaelee Harper" initials="KH" userId="S::kharper@emetric.net::551bc754-dc5b-4321-85c7-faed821a67fa" providerId="AD"/>
  <p188:author id="{1D8BE44D-0D0D-6C2A-08DA-63BF80DC9504}" name="William Kinnison" initials="WK" userId="S::wkinnison@emetric.net::0a1b5224-4931-40b9-a643-96259a17ef82" providerId="AD"/>
  <p188:author id="{A9E70C61-FB29-758C-4C92-3ED4FDD125B6}" name="Sarah McCain" initials="SM" userId="S::Sarah.McCain@cognia.org::93c1ec68-c3c3-4736-b629-4543a3fe085e" providerId="AD"/>
  <p188:author id="{27654BA7-ED5D-B174-EA45-A98B17A1BBD0}" name="Shorty, Aurelia B" initials="AS" userId="S::aurelia.shorty@indianaffairs.gov::7ab0d948-9abb-445c-a08a-f79d5c93a2c7" providerId="AD"/>
  <p188:author id="{FC9A7EDF-D44B-65CD-FBB9-0CADCCDE81B4}" name="Aarti Jagtap" initials="AJ" userId="S::ajagtap@emetric.net::e038f013-c8bf-484e-83a4-49663283541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62BB46"/>
    <a:srgbClr val="0057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CFEB2C-7F8B-470F-9DBA-0FDE5D13638B}" v="1" dt="2024-09-24T15:51:00.8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61" autoAdjust="0"/>
    <p:restoredTop sz="89916" autoAdjust="0"/>
  </p:normalViewPr>
  <p:slideViewPr>
    <p:cSldViewPr snapToGrid="0">
      <p:cViewPr varScale="1">
        <p:scale>
          <a:sx n="102" d="100"/>
          <a:sy n="102" d="100"/>
        </p:scale>
        <p:origin x="420" y="11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microsoft.com/office/2015/10/relationships/revisionInfo" Target="revisionInfo.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viewProps" Target="viewProps.xml"/><Relationship Id="rId139" Type="http://schemas.microsoft.com/office/2018/10/relationships/authors" Target="author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theme" Target="theme/theme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a Allaire" userId="dc680638-431f-4990-a1ee-4254c015d8c6" providerId="ADAL" clId="{D958833A-895C-4C0E-A7E6-E2DFD8955349}"/>
    <pc:docChg chg="undo custSel addSld delSld modSld sldOrd">
      <pc:chgData name="Mara Allaire" userId="dc680638-431f-4990-a1ee-4254c015d8c6" providerId="ADAL" clId="{D958833A-895C-4C0E-A7E6-E2DFD8955349}" dt="2024-09-17T16:52:27.190" v="1196" actId="1038"/>
      <pc:docMkLst>
        <pc:docMk/>
      </pc:docMkLst>
      <pc:sldChg chg="modSp mod">
        <pc:chgData name="Mara Allaire" userId="dc680638-431f-4990-a1ee-4254c015d8c6" providerId="ADAL" clId="{D958833A-895C-4C0E-A7E6-E2DFD8955349}" dt="2024-09-17T16:36:01.964" v="1055" actId="20577"/>
        <pc:sldMkLst>
          <pc:docMk/>
          <pc:sldMk cId="3161667343" sldId="257"/>
        </pc:sldMkLst>
        <pc:spChg chg="mod">
          <ac:chgData name="Mara Allaire" userId="dc680638-431f-4990-a1ee-4254c015d8c6" providerId="ADAL" clId="{D958833A-895C-4C0E-A7E6-E2DFD8955349}" dt="2024-09-17T16:36:01.964" v="1055" actId="20577"/>
          <ac:spMkLst>
            <pc:docMk/>
            <pc:sldMk cId="3161667343" sldId="257"/>
            <ac:spMk id="3" creationId="{42327AC3-65A8-46E3-841C-11758C7FE671}"/>
          </ac:spMkLst>
        </pc:spChg>
      </pc:sldChg>
      <pc:sldChg chg="modSp mod">
        <pc:chgData name="Mara Allaire" userId="dc680638-431f-4990-a1ee-4254c015d8c6" providerId="ADAL" clId="{D958833A-895C-4C0E-A7E6-E2DFD8955349}" dt="2024-09-17T16:40:34.078" v="1065" actId="21"/>
        <pc:sldMkLst>
          <pc:docMk/>
          <pc:sldMk cId="1161339320" sldId="313"/>
        </pc:sldMkLst>
        <pc:graphicFrameChg chg="mod modGraphic">
          <ac:chgData name="Mara Allaire" userId="dc680638-431f-4990-a1ee-4254c015d8c6" providerId="ADAL" clId="{D958833A-895C-4C0E-A7E6-E2DFD8955349}" dt="2024-09-17T16:40:34.078" v="1065" actId="21"/>
          <ac:graphicFrameMkLst>
            <pc:docMk/>
            <pc:sldMk cId="1161339320" sldId="313"/>
            <ac:graphicFrameMk id="6" creationId="{06F58D4C-78AE-47F6-AF7E-4B6C479D62E4}"/>
          </ac:graphicFrameMkLst>
        </pc:graphicFrameChg>
      </pc:sldChg>
      <pc:sldChg chg="modNotesTx">
        <pc:chgData name="Mara Allaire" userId="dc680638-431f-4990-a1ee-4254c015d8c6" providerId="ADAL" clId="{D958833A-895C-4C0E-A7E6-E2DFD8955349}" dt="2024-09-17T14:26:26.967" v="975" actId="20577"/>
        <pc:sldMkLst>
          <pc:docMk/>
          <pc:sldMk cId="1598416269" sldId="322"/>
        </pc:sldMkLst>
      </pc:sldChg>
      <pc:sldChg chg="modSp add mod ord modNotesTx">
        <pc:chgData name="Mara Allaire" userId="dc680638-431f-4990-a1ee-4254c015d8c6" providerId="ADAL" clId="{D958833A-895C-4C0E-A7E6-E2DFD8955349}" dt="2024-09-17T14:22:45.250" v="899" actId="20577"/>
        <pc:sldMkLst>
          <pc:docMk/>
          <pc:sldMk cId="1183986255" sldId="355"/>
        </pc:sldMkLst>
        <pc:spChg chg="mod">
          <ac:chgData name="Mara Allaire" userId="dc680638-431f-4990-a1ee-4254c015d8c6" providerId="ADAL" clId="{D958833A-895C-4C0E-A7E6-E2DFD8955349}" dt="2024-09-17T14:20:54.010" v="669" actId="1076"/>
          <ac:spMkLst>
            <pc:docMk/>
            <pc:sldMk cId="1183986255" sldId="355"/>
            <ac:spMk id="3" creationId="{D0E6AC1E-B447-49E5-9978-D137BA4BA8D9}"/>
          </ac:spMkLst>
        </pc:spChg>
        <pc:spChg chg="mod">
          <ac:chgData name="Mara Allaire" userId="dc680638-431f-4990-a1ee-4254c015d8c6" providerId="ADAL" clId="{D958833A-895C-4C0E-A7E6-E2DFD8955349}" dt="2024-09-17T14:21:29.472" v="672" actId="1076"/>
          <ac:spMkLst>
            <pc:docMk/>
            <pc:sldMk cId="1183986255" sldId="355"/>
            <ac:spMk id="17" creationId="{9C844193-3854-E18F-F2ED-831E00106373}"/>
          </ac:spMkLst>
        </pc:spChg>
        <pc:picChg chg="mod">
          <ac:chgData name="Mara Allaire" userId="dc680638-431f-4990-a1ee-4254c015d8c6" providerId="ADAL" clId="{D958833A-895C-4C0E-A7E6-E2DFD8955349}" dt="2024-09-17T14:21:25.302" v="671" actId="1076"/>
          <ac:picMkLst>
            <pc:docMk/>
            <pc:sldMk cId="1183986255" sldId="355"/>
            <ac:picMk id="16" creationId="{CEF3DE7D-2BFB-7224-6477-573D09C59D10}"/>
          </ac:picMkLst>
        </pc:picChg>
        <pc:picChg chg="mod">
          <ac:chgData name="Mara Allaire" userId="dc680638-431f-4990-a1ee-4254c015d8c6" providerId="ADAL" clId="{D958833A-895C-4C0E-A7E6-E2DFD8955349}" dt="2024-09-17T14:20:05.317" v="639" actId="1076"/>
          <ac:picMkLst>
            <pc:docMk/>
            <pc:sldMk cId="1183986255" sldId="355"/>
            <ac:picMk id="19" creationId="{98131AB9-6C04-F8EF-6127-4A0DC9FE50EC}"/>
          </ac:picMkLst>
        </pc:picChg>
      </pc:sldChg>
      <pc:sldChg chg="addSp delSp modSp del mod modNotesTx">
        <pc:chgData name="Mara Allaire" userId="dc680638-431f-4990-a1ee-4254c015d8c6" providerId="ADAL" clId="{D958833A-895C-4C0E-A7E6-E2DFD8955349}" dt="2024-09-17T14:14:13.790" v="606" actId="2696"/>
        <pc:sldMkLst>
          <pc:docMk/>
          <pc:sldMk cId="2034794476" sldId="355"/>
        </pc:sldMkLst>
        <pc:spChg chg="mod">
          <ac:chgData name="Mara Allaire" userId="dc680638-431f-4990-a1ee-4254c015d8c6" providerId="ADAL" clId="{D958833A-895C-4C0E-A7E6-E2DFD8955349}" dt="2024-09-17T13:54:45.148" v="246" actId="20577"/>
          <ac:spMkLst>
            <pc:docMk/>
            <pc:sldMk cId="2034794476" sldId="355"/>
            <ac:spMk id="2" creationId="{2A2C74DE-5956-4E08-A0EF-F23AF02E388E}"/>
          </ac:spMkLst>
        </pc:spChg>
        <pc:spChg chg="mod">
          <ac:chgData name="Mara Allaire" userId="dc680638-431f-4990-a1ee-4254c015d8c6" providerId="ADAL" clId="{D958833A-895C-4C0E-A7E6-E2DFD8955349}" dt="2024-09-17T14:12:13.646" v="604" actId="27636"/>
          <ac:spMkLst>
            <pc:docMk/>
            <pc:sldMk cId="2034794476" sldId="355"/>
            <ac:spMk id="3" creationId="{D0E6AC1E-B447-49E5-9978-D137BA4BA8D9}"/>
          </ac:spMkLst>
        </pc:spChg>
        <pc:spChg chg="add del mod">
          <ac:chgData name="Mara Allaire" userId="dc680638-431f-4990-a1ee-4254c015d8c6" providerId="ADAL" clId="{D958833A-895C-4C0E-A7E6-E2DFD8955349}" dt="2024-09-17T13:40:17.247" v="43"/>
          <ac:spMkLst>
            <pc:docMk/>
            <pc:sldMk cId="2034794476" sldId="355"/>
            <ac:spMk id="4" creationId="{1FFE95ED-2271-21B7-16FC-20646E735380}"/>
          </ac:spMkLst>
        </pc:spChg>
        <pc:spChg chg="del">
          <ac:chgData name="Mara Allaire" userId="dc680638-431f-4990-a1ee-4254c015d8c6" providerId="ADAL" clId="{D958833A-895C-4C0E-A7E6-E2DFD8955349}" dt="2024-09-17T13:49:23.732" v="208" actId="478"/>
          <ac:spMkLst>
            <pc:docMk/>
            <pc:sldMk cId="2034794476" sldId="355"/>
            <ac:spMk id="8" creationId="{53BA5344-C3D1-407A-AEAF-8F628E412B80}"/>
          </ac:spMkLst>
        </pc:spChg>
        <pc:spChg chg="add mod">
          <ac:chgData name="Mara Allaire" userId="dc680638-431f-4990-a1ee-4254c015d8c6" providerId="ADAL" clId="{D958833A-895C-4C0E-A7E6-E2DFD8955349}" dt="2024-09-17T14:07:53.205" v="484" actId="1036"/>
          <ac:spMkLst>
            <pc:docMk/>
            <pc:sldMk cId="2034794476" sldId="355"/>
            <ac:spMk id="13" creationId="{B75D9FE0-DF17-B6B5-FC94-C6E4839B09ED}"/>
          </ac:spMkLst>
        </pc:spChg>
        <pc:spChg chg="add mod">
          <ac:chgData name="Mara Allaire" userId="dc680638-431f-4990-a1ee-4254c015d8c6" providerId="ADAL" clId="{D958833A-895C-4C0E-A7E6-E2DFD8955349}" dt="2024-09-17T14:07:53.205" v="484" actId="1036"/>
          <ac:spMkLst>
            <pc:docMk/>
            <pc:sldMk cId="2034794476" sldId="355"/>
            <ac:spMk id="14" creationId="{70F989B0-57B9-E78A-03F4-9D1F1AEBE64B}"/>
          </ac:spMkLst>
        </pc:spChg>
        <pc:spChg chg="add mod">
          <ac:chgData name="Mara Allaire" userId="dc680638-431f-4990-a1ee-4254c015d8c6" providerId="ADAL" clId="{D958833A-895C-4C0E-A7E6-E2DFD8955349}" dt="2024-09-17T14:07:53.205" v="484" actId="1036"/>
          <ac:spMkLst>
            <pc:docMk/>
            <pc:sldMk cId="2034794476" sldId="355"/>
            <ac:spMk id="15" creationId="{AD844C0E-05E6-D029-86E9-3328C34009A8}"/>
          </ac:spMkLst>
        </pc:spChg>
        <pc:spChg chg="add mod">
          <ac:chgData name="Mara Allaire" userId="dc680638-431f-4990-a1ee-4254c015d8c6" providerId="ADAL" clId="{D958833A-895C-4C0E-A7E6-E2DFD8955349}" dt="2024-09-17T14:11:50.688" v="595" actId="1076"/>
          <ac:spMkLst>
            <pc:docMk/>
            <pc:sldMk cId="2034794476" sldId="355"/>
            <ac:spMk id="17" creationId="{9C844193-3854-E18F-F2ED-831E00106373}"/>
          </ac:spMkLst>
        </pc:spChg>
        <pc:spChg chg="add mod">
          <ac:chgData name="Mara Allaire" userId="dc680638-431f-4990-a1ee-4254c015d8c6" providerId="ADAL" clId="{D958833A-895C-4C0E-A7E6-E2DFD8955349}" dt="2024-09-17T14:12:31.908" v="605" actId="14100"/>
          <ac:spMkLst>
            <pc:docMk/>
            <pc:sldMk cId="2034794476" sldId="355"/>
            <ac:spMk id="18" creationId="{D9FA63ED-2C54-F69C-6BB2-5B50B431E8F7}"/>
          </ac:spMkLst>
        </pc:spChg>
        <pc:picChg chg="add mod">
          <ac:chgData name="Mara Allaire" userId="dc680638-431f-4990-a1ee-4254c015d8c6" providerId="ADAL" clId="{D958833A-895C-4C0E-A7E6-E2DFD8955349}" dt="2024-09-17T14:07:45.215" v="479" actId="14100"/>
          <ac:picMkLst>
            <pc:docMk/>
            <pc:sldMk cId="2034794476" sldId="355"/>
            <ac:picMk id="5" creationId="{3AA400DC-F7C4-F5A0-A8DD-04DD041BDFD0}"/>
          </ac:picMkLst>
        </pc:picChg>
        <pc:picChg chg="add mod">
          <ac:chgData name="Mara Allaire" userId="dc680638-431f-4990-a1ee-4254c015d8c6" providerId="ADAL" clId="{D958833A-895C-4C0E-A7E6-E2DFD8955349}" dt="2024-09-17T14:07:53.205" v="484" actId="1036"/>
          <ac:picMkLst>
            <pc:docMk/>
            <pc:sldMk cId="2034794476" sldId="355"/>
            <ac:picMk id="6" creationId="{DED1F814-7BFD-7476-5C67-637F50292394}"/>
          </ac:picMkLst>
        </pc:picChg>
        <pc:picChg chg="add mod">
          <ac:chgData name="Mara Allaire" userId="dc680638-431f-4990-a1ee-4254c015d8c6" providerId="ADAL" clId="{D958833A-895C-4C0E-A7E6-E2DFD8955349}" dt="2024-09-17T14:07:53.205" v="484" actId="1036"/>
          <ac:picMkLst>
            <pc:docMk/>
            <pc:sldMk cId="2034794476" sldId="355"/>
            <ac:picMk id="7" creationId="{79900D4B-0813-7A9B-4228-81719ECBB6B7}"/>
          </ac:picMkLst>
        </pc:picChg>
        <pc:picChg chg="del">
          <ac:chgData name="Mara Allaire" userId="dc680638-431f-4990-a1ee-4254c015d8c6" providerId="ADAL" clId="{D958833A-895C-4C0E-A7E6-E2DFD8955349}" dt="2024-09-17T13:49:15.839" v="206" actId="478"/>
          <ac:picMkLst>
            <pc:docMk/>
            <pc:sldMk cId="2034794476" sldId="355"/>
            <ac:picMk id="11" creationId="{A92B892E-E478-97BE-CF1B-2564D2932E06}"/>
          </ac:picMkLst>
        </pc:picChg>
        <pc:picChg chg="add mod">
          <ac:chgData name="Mara Allaire" userId="dc680638-431f-4990-a1ee-4254c015d8c6" providerId="ADAL" clId="{D958833A-895C-4C0E-A7E6-E2DFD8955349}" dt="2024-09-17T14:07:53.205" v="484" actId="1036"/>
          <ac:picMkLst>
            <pc:docMk/>
            <pc:sldMk cId="2034794476" sldId="355"/>
            <ac:picMk id="12" creationId="{BAF3B424-6CA2-0C55-F2DE-777C69AA2339}"/>
          </ac:picMkLst>
        </pc:picChg>
        <pc:picChg chg="add mod">
          <ac:chgData name="Mara Allaire" userId="dc680638-431f-4990-a1ee-4254c015d8c6" providerId="ADAL" clId="{D958833A-895C-4C0E-A7E6-E2DFD8955349}" dt="2024-09-17T14:11:41.715" v="594" actId="1076"/>
          <ac:picMkLst>
            <pc:docMk/>
            <pc:sldMk cId="2034794476" sldId="355"/>
            <ac:picMk id="16" creationId="{CEF3DE7D-2BFB-7224-6477-573D09C59D10}"/>
          </ac:picMkLst>
        </pc:picChg>
        <pc:picChg chg="add mod">
          <ac:chgData name="Mara Allaire" userId="dc680638-431f-4990-a1ee-4254c015d8c6" providerId="ADAL" clId="{D958833A-895C-4C0E-A7E6-E2DFD8955349}" dt="2024-09-17T14:12:03.572" v="598" actId="1076"/>
          <ac:picMkLst>
            <pc:docMk/>
            <pc:sldMk cId="2034794476" sldId="355"/>
            <ac:picMk id="19" creationId="{98131AB9-6C04-F8EF-6127-4A0DC9FE50EC}"/>
          </ac:picMkLst>
        </pc:picChg>
        <pc:cxnChg chg="del mod">
          <ac:chgData name="Mara Allaire" userId="dc680638-431f-4990-a1ee-4254c015d8c6" providerId="ADAL" clId="{D958833A-895C-4C0E-A7E6-E2DFD8955349}" dt="2024-09-17T13:49:21.928" v="207" actId="478"/>
          <ac:cxnSpMkLst>
            <pc:docMk/>
            <pc:sldMk cId="2034794476" sldId="355"/>
            <ac:cxnSpMk id="10" creationId="{55372180-B39D-41DC-ACA8-3B1AFAEDA6F3}"/>
          </ac:cxnSpMkLst>
        </pc:cxnChg>
      </pc:sldChg>
      <pc:sldChg chg="addSp delSp modSp mod modNotesTx">
        <pc:chgData name="Mara Allaire" userId="dc680638-431f-4990-a1ee-4254c015d8c6" providerId="ADAL" clId="{D958833A-895C-4C0E-A7E6-E2DFD8955349}" dt="2024-09-17T13:48:53.544" v="205" actId="6549"/>
        <pc:sldMkLst>
          <pc:docMk/>
          <pc:sldMk cId="3077885444" sldId="378"/>
        </pc:sldMkLst>
        <pc:spChg chg="del mod">
          <ac:chgData name="Mara Allaire" userId="dc680638-431f-4990-a1ee-4254c015d8c6" providerId="ADAL" clId="{D958833A-895C-4C0E-A7E6-E2DFD8955349}" dt="2024-09-17T13:44:20.453" v="88" actId="21"/>
          <ac:spMkLst>
            <pc:docMk/>
            <pc:sldMk cId="3077885444" sldId="378"/>
            <ac:spMk id="3" creationId="{A2BA7DCC-011F-CD9D-8412-8026AA0D87B7}"/>
          </ac:spMkLst>
        </pc:spChg>
        <pc:spChg chg="add mod">
          <ac:chgData name="Mara Allaire" userId="dc680638-431f-4990-a1ee-4254c015d8c6" providerId="ADAL" clId="{D958833A-895C-4C0E-A7E6-E2DFD8955349}" dt="2024-09-17T13:44:22.166" v="89"/>
          <ac:spMkLst>
            <pc:docMk/>
            <pc:sldMk cId="3077885444" sldId="378"/>
            <ac:spMk id="4" creationId="{A2BA7DCC-011F-CD9D-8412-8026AA0D87B7}"/>
          </ac:spMkLst>
        </pc:spChg>
        <pc:spChg chg="add mod">
          <ac:chgData name="Mara Allaire" userId="dc680638-431f-4990-a1ee-4254c015d8c6" providerId="ADAL" clId="{D958833A-895C-4C0E-A7E6-E2DFD8955349}" dt="2024-09-17T13:44:24.523" v="90"/>
          <ac:spMkLst>
            <pc:docMk/>
            <pc:sldMk cId="3077885444" sldId="378"/>
            <ac:spMk id="5" creationId="{2B04F03D-2A14-31E6-E6C5-90A514268509}"/>
          </ac:spMkLst>
        </pc:spChg>
        <pc:spChg chg="mod">
          <ac:chgData name="Mara Allaire" userId="dc680638-431f-4990-a1ee-4254c015d8c6" providerId="ADAL" clId="{D958833A-895C-4C0E-A7E6-E2DFD8955349}" dt="2024-09-17T13:48:33.828" v="204" actId="20577"/>
          <ac:spMkLst>
            <pc:docMk/>
            <pc:sldMk cId="3077885444" sldId="378"/>
            <ac:spMk id="13" creationId="{045D5F30-BEC2-4919-A2F4-7B0582F5AB11}"/>
          </ac:spMkLst>
        </pc:spChg>
      </pc:sldChg>
      <pc:sldChg chg="addSp delSp modSp mod">
        <pc:chgData name="Mara Allaire" userId="dc680638-431f-4990-a1ee-4254c015d8c6" providerId="ADAL" clId="{D958833A-895C-4C0E-A7E6-E2DFD8955349}" dt="2024-09-17T14:19:09.466" v="623" actId="20577"/>
        <pc:sldMkLst>
          <pc:docMk/>
          <pc:sldMk cId="1320692141" sldId="383"/>
        </pc:sldMkLst>
        <pc:spChg chg="del">
          <ac:chgData name="Mara Allaire" userId="dc680638-431f-4990-a1ee-4254c015d8c6" providerId="ADAL" clId="{D958833A-895C-4C0E-A7E6-E2DFD8955349}" dt="2024-09-17T14:18:43.711" v="617" actId="26606"/>
          <ac:spMkLst>
            <pc:docMk/>
            <pc:sldMk cId="1320692141" sldId="383"/>
            <ac:spMk id="4" creationId="{D08079B1-FEB4-DC90-4183-2819A45DC4AF}"/>
          </ac:spMkLst>
        </pc:spChg>
        <pc:spChg chg="mod">
          <ac:chgData name="Mara Allaire" userId="dc680638-431f-4990-a1ee-4254c015d8c6" providerId="ADAL" clId="{D958833A-895C-4C0E-A7E6-E2DFD8955349}" dt="2024-09-17T14:18:43.711" v="617" actId="26606"/>
          <ac:spMkLst>
            <pc:docMk/>
            <pc:sldMk cId="1320692141" sldId="383"/>
            <ac:spMk id="9217" creationId="{82F2030B-445B-F941-BCEA-C241CDB4E526}"/>
          </ac:spMkLst>
        </pc:spChg>
        <pc:graphicFrameChg chg="add mod">
          <ac:chgData name="Mara Allaire" userId="dc680638-431f-4990-a1ee-4254c015d8c6" providerId="ADAL" clId="{D958833A-895C-4C0E-A7E6-E2DFD8955349}" dt="2024-09-17T14:19:09.466" v="623" actId="20577"/>
          <ac:graphicFrameMkLst>
            <pc:docMk/>
            <pc:sldMk cId="1320692141" sldId="383"/>
            <ac:graphicFrameMk id="9219" creationId="{86CF0589-0228-1E2B-B834-6572771D2639}"/>
          </ac:graphicFrameMkLst>
        </pc:graphicFrameChg>
      </pc:sldChg>
      <pc:sldChg chg="modSp mod">
        <pc:chgData name="Mara Allaire" userId="dc680638-431f-4990-a1ee-4254c015d8c6" providerId="ADAL" clId="{D958833A-895C-4C0E-A7E6-E2DFD8955349}" dt="2024-09-17T14:27:25.785" v="976" actId="207"/>
        <pc:sldMkLst>
          <pc:docMk/>
          <pc:sldMk cId="2770487162" sldId="824"/>
        </pc:sldMkLst>
        <pc:spChg chg="mod">
          <ac:chgData name="Mara Allaire" userId="dc680638-431f-4990-a1ee-4254c015d8c6" providerId="ADAL" clId="{D958833A-895C-4C0E-A7E6-E2DFD8955349}" dt="2024-09-17T14:27:25.785" v="976" actId="207"/>
          <ac:spMkLst>
            <pc:docMk/>
            <pc:sldMk cId="2770487162" sldId="824"/>
            <ac:spMk id="13" creationId="{02881D4E-7DED-2FD1-0437-AC589063A3A4}"/>
          </ac:spMkLst>
        </pc:spChg>
      </pc:sldChg>
      <pc:sldChg chg="del">
        <pc:chgData name="Mara Allaire" userId="dc680638-431f-4990-a1ee-4254c015d8c6" providerId="ADAL" clId="{D958833A-895C-4C0E-A7E6-E2DFD8955349}" dt="2024-09-17T14:55:40.338" v="991" actId="2696"/>
        <pc:sldMkLst>
          <pc:docMk/>
          <pc:sldMk cId="0" sldId="859"/>
        </pc:sldMkLst>
      </pc:sldChg>
      <pc:sldChg chg="del">
        <pc:chgData name="Mara Allaire" userId="dc680638-431f-4990-a1ee-4254c015d8c6" providerId="ADAL" clId="{D958833A-895C-4C0E-A7E6-E2DFD8955349}" dt="2024-09-17T16:32:32.915" v="1042" actId="2696"/>
        <pc:sldMkLst>
          <pc:docMk/>
          <pc:sldMk cId="3858399655" sldId="862"/>
        </pc:sldMkLst>
      </pc:sldChg>
      <pc:sldChg chg="del">
        <pc:chgData name="Mara Allaire" userId="dc680638-431f-4990-a1ee-4254c015d8c6" providerId="ADAL" clId="{D958833A-895C-4C0E-A7E6-E2DFD8955349}" dt="2024-09-17T16:32:32.915" v="1042" actId="2696"/>
        <pc:sldMkLst>
          <pc:docMk/>
          <pc:sldMk cId="1050750249" sldId="863"/>
        </pc:sldMkLst>
      </pc:sldChg>
      <pc:sldChg chg="addSp delSp modSp mod">
        <pc:chgData name="Mara Allaire" userId="dc680638-431f-4990-a1ee-4254c015d8c6" providerId="ADAL" clId="{D958833A-895C-4C0E-A7E6-E2DFD8955349}" dt="2024-09-17T14:18:15.250" v="616" actId="26606"/>
        <pc:sldMkLst>
          <pc:docMk/>
          <pc:sldMk cId="2159096578" sldId="866"/>
        </pc:sldMkLst>
        <pc:spChg chg="del">
          <ac:chgData name="Mara Allaire" userId="dc680638-431f-4990-a1ee-4254c015d8c6" providerId="ADAL" clId="{D958833A-895C-4C0E-A7E6-E2DFD8955349}" dt="2024-09-17T14:18:15.250" v="616" actId="26606"/>
          <ac:spMkLst>
            <pc:docMk/>
            <pc:sldMk cId="2159096578" sldId="866"/>
            <ac:spMk id="4" creationId="{D08079B1-FEB4-DC90-4183-2819A45DC4AF}"/>
          </ac:spMkLst>
        </pc:spChg>
        <pc:spChg chg="mod">
          <ac:chgData name="Mara Allaire" userId="dc680638-431f-4990-a1ee-4254c015d8c6" providerId="ADAL" clId="{D958833A-895C-4C0E-A7E6-E2DFD8955349}" dt="2024-09-17T14:18:15.250" v="616" actId="26606"/>
          <ac:spMkLst>
            <pc:docMk/>
            <pc:sldMk cId="2159096578" sldId="866"/>
            <ac:spMk id="9217" creationId="{82F2030B-445B-F941-BCEA-C241CDB4E526}"/>
          </ac:spMkLst>
        </pc:spChg>
        <pc:graphicFrameChg chg="add">
          <ac:chgData name="Mara Allaire" userId="dc680638-431f-4990-a1ee-4254c015d8c6" providerId="ADAL" clId="{D958833A-895C-4C0E-A7E6-E2DFD8955349}" dt="2024-09-17T14:18:15.250" v="616" actId="26606"/>
          <ac:graphicFrameMkLst>
            <pc:docMk/>
            <pc:sldMk cId="2159096578" sldId="866"/>
            <ac:graphicFrameMk id="9219" creationId="{87128188-C109-7B16-81E2-93418D9487EB}"/>
          </ac:graphicFrameMkLst>
        </pc:graphicFrameChg>
      </pc:sldChg>
      <pc:sldChg chg="del">
        <pc:chgData name="Mara Allaire" userId="dc680638-431f-4990-a1ee-4254c015d8c6" providerId="ADAL" clId="{D958833A-895C-4C0E-A7E6-E2DFD8955349}" dt="2024-09-17T16:48:11.026" v="1118" actId="47"/>
        <pc:sldMkLst>
          <pc:docMk/>
          <pc:sldMk cId="550831044" sldId="868"/>
        </pc:sldMkLst>
      </pc:sldChg>
      <pc:sldChg chg="modSp add mod">
        <pc:chgData name="Mara Allaire" userId="dc680638-431f-4990-a1ee-4254c015d8c6" providerId="ADAL" clId="{D958833A-895C-4C0E-A7E6-E2DFD8955349}" dt="2024-09-17T14:15:30.667" v="614" actId="14100"/>
        <pc:sldMkLst>
          <pc:docMk/>
          <pc:sldMk cId="1543620210" sldId="870"/>
        </pc:sldMkLst>
        <pc:spChg chg="mod">
          <ac:chgData name="Mara Allaire" userId="dc680638-431f-4990-a1ee-4254c015d8c6" providerId="ADAL" clId="{D958833A-895C-4C0E-A7E6-E2DFD8955349}" dt="2024-09-17T14:15:00.644" v="610" actId="6549"/>
          <ac:spMkLst>
            <pc:docMk/>
            <pc:sldMk cId="1543620210" sldId="870"/>
            <ac:spMk id="2" creationId="{2A2C74DE-5956-4E08-A0EF-F23AF02E388E}"/>
          </ac:spMkLst>
        </pc:spChg>
        <pc:spChg chg="mod">
          <ac:chgData name="Mara Allaire" userId="dc680638-431f-4990-a1ee-4254c015d8c6" providerId="ADAL" clId="{D958833A-895C-4C0E-A7E6-E2DFD8955349}" dt="2024-09-17T14:15:14.086" v="612" actId="6549"/>
          <ac:spMkLst>
            <pc:docMk/>
            <pc:sldMk cId="1543620210" sldId="870"/>
            <ac:spMk id="3" creationId="{D0E6AC1E-B447-49E5-9978-D137BA4BA8D9}"/>
          </ac:spMkLst>
        </pc:spChg>
        <pc:picChg chg="mod">
          <ac:chgData name="Mara Allaire" userId="dc680638-431f-4990-a1ee-4254c015d8c6" providerId="ADAL" clId="{D958833A-895C-4C0E-A7E6-E2DFD8955349}" dt="2024-09-17T14:15:30.667" v="614" actId="14100"/>
          <ac:picMkLst>
            <pc:docMk/>
            <pc:sldMk cId="1543620210" sldId="870"/>
            <ac:picMk id="11" creationId="{A92B892E-E478-97BE-CF1B-2564D2932E06}"/>
          </ac:picMkLst>
        </pc:picChg>
      </pc:sldChg>
      <pc:sldChg chg="modSp add mod">
        <pc:chgData name="Mara Allaire" userId="dc680638-431f-4990-a1ee-4254c015d8c6" providerId="ADAL" clId="{D958833A-895C-4C0E-A7E6-E2DFD8955349}" dt="2024-09-17T14:28:07.031" v="977" actId="12"/>
        <pc:sldMkLst>
          <pc:docMk/>
          <pc:sldMk cId="2293865333" sldId="871"/>
        </pc:sldMkLst>
        <pc:spChg chg="mod">
          <ac:chgData name="Mara Allaire" userId="dc680638-431f-4990-a1ee-4254c015d8c6" providerId="ADAL" clId="{D958833A-895C-4C0E-A7E6-E2DFD8955349}" dt="2024-09-17T14:28:07.031" v="977" actId="12"/>
          <ac:spMkLst>
            <pc:docMk/>
            <pc:sldMk cId="2293865333" sldId="871"/>
            <ac:spMk id="6" creationId="{3C0E9CC6-6C10-3F3F-497B-00AE3A53AC2F}"/>
          </ac:spMkLst>
        </pc:spChg>
      </pc:sldChg>
      <pc:sldChg chg="modSp add mod">
        <pc:chgData name="Mara Allaire" userId="dc680638-431f-4990-a1ee-4254c015d8c6" providerId="ADAL" clId="{D958833A-895C-4C0E-A7E6-E2DFD8955349}" dt="2024-09-17T14:28:59.271" v="987" actId="1076"/>
        <pc:sldMkLst>
          <pc:docMk/>
          <pc:sldMk cId="1073113522" sldId="872"/>
        </pc:sldMkLst>
        <pc:spChg chg="mod">
          <ac:chgData name="Mara Allaire" userId="dc680638-431f-4990-a1ee-4254c015d8c6" providerId="ADAL" clId="{D958833A-895C-4C0E-A7E6-E2DFD8955349}" dt="2024-09-17T14:28:16.282" v="978" actId="12"/>
          <ac:spMkLst>
            <pc:docMk/>
            <pc:sldMk cId="1073113522" sldId="872"/>
            <ac:spMk id="6" creationId="{3C0E9CC6-6C10-3F3F-497B-00AE3A53AC2F}"/>
          </ac:spMkLst>
        </pc:spChg>
        <pc:graphicFrameChg chg="mod">
          <ac:chgData name="Mara Allaire" userId="dc680638-431f-4990-a1ee-4254c015d8c6" providerId="ADAL" clId="{D958833A-895C-4C0E-A7E6-E2DFD8955349}" dt="2024-09-17T14:28:59.271" v="987" actId="1076"/>
          <ac:graphicFrameMkLst>
            <pc:docMk/>
            <pc:sldMk cId="1073113522" sldId="872"/>
            <ac:graphicFrameMk id="3" creationId="{F117DBE2-96E0-BFAD-EAB4-5751656D02CE}"/>
          </ac:graphicFrameMkLst>
        </pc:graphicFrameChg>
      </pc:sldChg>
      <pc:sldChg chg="modSp add mod ord">
        <pc:chgData name="Mara Allaire" userId="dc680638-431f-4990-a1ee-4254c015d8c6" providerId="ADAL" clId="{D958833A-895C-4C0E-A7E6-E2DFD8955349}" dt="2024-09-17T14:24:10.724" v="915" actId="20577"/>
        <pc:sldMkLst>
          <pc:docMk/>
          <pc:sldMk cId="1121109600" sldId="873"/>
        </pc:sldMkLst>
        <pc:spChg chg="mod">
          <ac:chgData name="Mara Allaire" userId="dc680638-431f-4990-a1ee-4254c015d8c6" providerId="ADAL" clId="{D958833A-895C-4C0E-A7E6-E2DFD8955349}" dt="2024-09-17T14:24:10.724" v="915" actId="20577"/>
          <ac:spMkLst>
            <pc:docMk/>
            <pc:sldMk cId="1121109600" sldId="873"/>
            <ac:spMk id="16385" creationId="{487FA8EE-04E8-274C-91CE-9C3205B93410}"/>
          </ac:spMkLst>
        </pc:spChg>
      </pc:sldChg>
      <pc:sldChg chg="add del">
        <pc:chgData name="Mara Allaire" userId="dc680638-431f-4990-a1ee-4254c015d8c6" providerId="ADAL" clId="{D958833A-895C-4C0E-A7E6-E2DFD8955349}" dt="2024-09-17T14:23:56.038" v="901" actId="2696"/>
        <pc:sldMkLst>
          <pc:docMk/>
          <pc:sldMk cId="3509664031" sldId="873"/>
        </pc:sldMkLst>
      </pc:sldChg>
      <pc:sldChg chg="modSp add mod ord">
        <pc:chgData name="Mara Allaire" userId="dc680638-431f-4990-a1ee-4254c015d8c6" providerId="ADAL" clId="{D958833A-895C-4C0E-A7E6-E2DFD8955349}" dt="2024-09-17T14:25:29.408" v="964" actId="20577"/>
        <pc:sldMkLst>
          <pc:docMk/>
          <pc:sldMk cId="2256025566" sldId="874"/>
        </pc:sldMkLst>
        <pc:spChg chg="mod">
          <ac:chgData name="Mara Allaire" userId="dc680638-431f-4990-a1ee-4254c015d8c6" providerId="ADAL" clId="{D958833A-895C-4C0E-A7E6-E2DFD8955349}" dt="2024-09-17T14:25:29.408" v="964" actId="20577"/>
          <ac:spMkLst>
            <pc:docMk/>
            <pc:sldMk cId="2256025566" sldId="874"/>
            <ac:spMk id="16385" creationId="{487FA8EE-04E8-274C-91CE-9C3205B93410}"/>
          </ac:spMkLst>
        </pc:spChg>
      </pc:sldChg>
      <pc:sldChg chg="add">
        <pc:chgData name="Mara Allaire" userId="dc680638-431f-4990-a1ee-4254c015d8c6" providerId="ADAL" clId="{D958833A-895C-4C0E-A7E6-E2DFD8955349}" dt="2024-09-17T14:55:35.832" v="990"/>
        <pc:sldMkLst>
          <pc:docMk/>
          <pc:sldMk cId="0" sldId="875"/>
        </pc:sldMkLst>
      </pc:sldChg>
      <pc:sldChg chg="add del">
        <pc:chgData name="Mara Allaire" userId="dc680638-431f-4990-a1ee-4254c015d8c6" providerId="ADAL" clId="{D958833A-895C-4C0E-A7E6-E2DFD8955349}" dt="2024-09-17T14:55:29.890" v="989"/>
        <pc:sldMkLst>
          <pc:docMk/>
          <pc:sldMk cId="3135906207" sldId="875"/>
        </pc:sldMkLst>
      </pc:sldChg>
      <pc:sldChg chg="add del">
        <pc:chgData name="Mara Allaire" userId="dc680638-431f-4990-a1ee-4254c015d8c6" providerId="ADAL" clId="{D958833A-895C-4C0E-A7E6-E2DFD8955349}" dt="2024-09-17T16:32:40.890" v="1043" actId="47"/>
        <pc:sldMkLst>
          <pc:docMk/>
          <pc:sldMk cId="2729224489" sldId="877"/>
        </pc:sldMkLst>
      </pc:sldChg>
      <pc:sldChg chg="modSp add del mod">
        <pc:chgData name="Mara Allaire" userId="dc680638-431f-4990-a1ee-4254c015d8c6" providerId="ADAL" clId="{D958833A-895C-4C0E-A7E6-E2DFD8955349}" dt="2024-09-17T16:32:40.890" v="1043" actId="47"/>
        <pc:sldMkLst>
          <pc:docMk/>
          <pc:sldMk cId="3977908162" sldId="878"/>
        </pc:sldMkLst>
        <pc:spChg chg="mod">
          <ac:chgData name="Mara Allaire" userId="dc680638-431f-4990-a1ee-4254c015d8c6" providerId="ADAL" clId="{D958833A-895C-4C0E-A7E6-E2DFD8955349}" dt="2024-09-17T16:32:00.618" v="1032" actId="1076"/>
          <ac:spMkLst>
            <pc:docMk/>
            <pc:sldMk cId="3977908162" sldId="878"/>
            <ac:spMk id="9217" creationId="{82F2030B-445B-F941-BCEA-C241CDB4E526}"/>
          </ac:spMkLst>
        </pc:spChg>
        <pc:picChg chg="mod">
          <ac:chgData name="Mara Allaire" userId="dc680638-431f-4990-a1ee-4254c015d8c6" providerId="ADAL" clId="{D958833A-895C-4C0E-A7E6-E2DFD8955349}" dt="2024-09-17T16:32:07.355" v="1041" actId="1037"/>
          <ac:picMkLst>
            <pc:docMk/>
            <pc:sldMk cId="3977908162" sldId="878"/>
            <ac:picMk id="4" creationId="{019E1B32-1187-F01F-2A45-8B58D012B7EC}"/>
          </ac:picMkLst>
        </pc:picChg>
        <pc:picChg chg="mod">
          <ac:chgData name="Mara Allaire" userId="dc680638-431f-4990-a1ee-4254c015d8c6" providerId="ADAL" clId="{D958833A-895C-4C0E-A7E6-E2DFD8955349}" dt="2024-09-17T16:32:07.355" v="1041" actId="1037"/>
          <ac:picMkLst>
            <pc:docMk/>
            <pc:sldMk cId="3977908162" sldId="878"/>
            <ac:picMk id="6" creationId="{342BC08A-1B90-AE90-A6B7-B3A60B81263E}"/>
          </ac:picMkLst>
        </pc:picChg>
      </pc:sldChg>
      <pc:sldChg chg="add del">
        <pc:chgData name="Mara Allaire" userId="dc680638-431f-4990-a1ee-4254c015d8c6" providerId="ADAL" clId="{D958833A-895C-4C0E-A7E6-E2DFD8955349}" dt="2024-09-17T16:32:40.890" v="1043" actId="47"/>
        <pc:sldMkLst>
          <pc:docMk/>
          <pc:sldMk cId="3892260238" sldId="879"/>
        </pc:sldMkLst>
      </pc:sldChg>
      <pc:sldChg chg="modSp add mod">
        <pc:chgData name="Mara Allaire" userId="dc680638-431f-4990-a1ee-4254c015d8c6" providerId="ADAL" clId="{D958833A-895C-4C0E-A7E6-E2DFD8955349}" dt="2024-09-17T16:51:11.489" v="1162" actId="1035"/>
        <pc:sldMkLst>
          <pc:docMk/>
          <pc:sldMk cId="2926429353" sldId="880"/>
        </pc:sldMkLst>
        <pc:spChg chg="mod">
          <ac:chgData name="Mara Allaire" userId="dc680638-431f-4990-a1ee-4254c015d8c6" providerId="ADAL" clId="{D958833A-895C-4C0E-A7E6-E2DFD8955349}" dt="2024-09-17T16:50:57.715" v="1153" actId="1076"/>
          <ac:spMkLst>
            <pc:docMk/>
            <pc:sldMk cId="2926429353" sldId="880"/>
            <ac:spMk id="9217" creationId="{82F2030B-445B-F941-BCEA-C241CDB4E526}"/>
          </ac:spMkLst>
        </pc:spChg>
        <pc:graphicFrameChg chg="mod">
          <ac:chgData name="Mara Allaire" userId="dc680638-431f-4990-a1ee-4254c015d8c6" providerId="ADAL" clId="{D958833A-895C-4C0E-A7E6-E2DFD8955349}" dt="2024-09-17T16:51:11.489" v="1162" actId="1035"/>
          <ac:graphicFrameMkLst>
            <pc:docMk/>
            <pc:sldMk cId="2926429353" sldId="880"/>
            <ac:graphicFrameMk id="9220" creationId="{6567B167-DEF7-4D6A-20B3-A6E86DAB9D24}"/>
          </ac:graphicFrameMkLst>
        </pc:graphicFrameChg>
        <pc:picChg chg="mod">
          <ac:chgData name="Mara Allaire" userId="dc680638-431f-4990-a1ee-4254c015d8c6" providerId="ADAL" clId="{D958833A-895C-4C0E-A7E6-E2DFD8955349}" dt="2024-09-17T16:51:11.489" v="1162" actId="1035"/>
          <ac:picMkLst>
            <pc:docMk/>
            <pc:sldMk cId="2926429353" sldId="880"/>
            <ac:picMk id="7" creationId="{FEC24998-51ED-CE59-A385-C8F5C7474D07}"/>
          </ac:picMkLst>
        </pc:picChg>
      </pc:sldChg>
      <pc:sldChg chg="modSp add mod">
        <pc:chgData name="Mara Allaire" userId="dc680638-431f-4990-a1ee-4254c015d8c6" providerId="ADAL" clId="{D958833A-895C-4C0E-A7E6-E2DFD8955349}" dt="2024-09-17T16:52:27.190" v="1196" actId="1038"/>
        <pc:sldMkLst>
          <pc:docMk/>
          <pc:sldMk cId="3630623365" sldId="881"/>
        </pc:sldMkLst>
        <pc:spChg chg="mod">
          <ac:chgData name="Mara Allaire" userId="dc680638-431f-4990-a1ee-4254c015d8c6" providerId="ADAL" clId="{D958833A-895C-4C0E-A7E6-E2DFD8955349}" dt="2024-09-17T16:51:33.291" v="1165" actId="14100"/>
          <ac:spMkLst>
            <pc:docMk/>
            <pc:sldMk cId="3630623365" sldId="881"/>
            <ac:spMk id="9217" creationId="{82F2030B-445B-F941-BCEA-C241CDB4E526}"/>
          </ac:spMkLst>
        </pc:spChg>
        <pc:graphicFrameChg chg="mod">
          <ac:chgData name="Mara Allaire" userId="dc680638-431f-4990-a1ee-4254c015d8c6" providerId="ADAL" clId="{D958833A-895C-4C0E-A7E6-E2DFD8955349}" dt="2024-09-17T16:51:52.350" v="1166" actId="14100"/>
          <ac:graphicFrameMkLst>
            <pc:docMk/>
            <pc:sldMk cId="3630623365" sldId="881"/>
            <ac:graphicFrameMk id="9220" creationId="{6567B167-DEF7-4D6A-20B3-A6E86DAB9D24}"/>
          </ac:graphicFrameMkLst>
        </pc:graphicFrameChg>
        <pc:picChg chg="mod">
          <ac:chgData name="Mara Allaire" userId="dc680638-431f-4990-a1ee-4254c015d8c6" providerId="ADAL" clId="{D958833A-895C-4C0E-A7E6-E2DFD8955349}" dt="2024-09-17T16:52:27.190" v="1196" actId="1038"/>
          <ac:picMkLst>
            <pc:docMk/>
            <pc:sldMk cId="3630623365" sldId="881"/>
            <ac:picMk id="4" creationId="{019E1B32-1187-F01F-2A45-8B58D012B7EC}"/>
          </ac:picMkLst>
        </pc:picChg>
        <pc:picChg chg="mod">
          <ac:chgData name="Mara Allaire" userId="dc680638-431f-4990-a1ee-4254c015d8c6" providerId="ADAL" clId="{D958833A-895C-4C0E-A7E6-E2DFD8955349}" dt="2024-09-17T16:52:15.331" v="1171" actId="14100"/>
          <ac:picMkLst>
            <pc:docMk/>
            <pc:sldMk cId="3630623365" sldId="881"/>
            <ac:picMk id="6" creationId="{342BC08A-1B90-AE90-A6B7-B3A60B81263E}"/>
          </ac:picMkLst>
        </pc:picChg>
      </pc:sldChg>
      <pc:sldChg chg="modSp add">
        <pc:chgData name="Mara Allaire" userId="dc680638-431f-4990-a1ee-4254c015d8c6" providerId="ADAL" clId="{D958833A-895C-4C0E-A7E6-E2DFD8955349}" dt="2024-09-17T16:31:30.687" v="1030" actId="339"/>
        <pc:sldMkLst>
          <pc:docMk/>
          <pc:sldMk cId="1605031569" sldId="882"/>
        </pc:sldMkLst>
        <pc:graphicFrameChg chg="mod">
          <ac:chgData name="Mara Allaire" userId="dc680638-431f-4990-a1ee-4254c015d8c6" providerId="ADAL" clId="{D958833A-895C-4C0E-A7E6-E2DFD8955349}" dt="2024-09-17T16:31:30.687" v="1030" actId="339"/>
          <ac:graphicFrameMkLst>
            <pc:docMk/>
            <pc:sldMk cId="1605031569" sldId="882"/>
            <ac:graphicFrameMk id="9220" creationId="{903E8280-B899-5040-14F1-42109778469F}"/>
          </ac:graphicFrameMkLst>
        </pc:graphicFrameChg>
      </pc:sldChg>
      <pc:sldChg chg="modSp add mod ord">
        <pc:chgData name="Mara Allaire" userId="dc680638-431f-4990-a1ee-4254c015d8c6" providerId="ADAL" clId="{D958833A-895C-4C0E-A7E6-E2DFD8955349}" dt="2024-09-17T16:29:55.800" v="1025" actId="20577"/>
        <pc:sldMkLst>
          <pc:docMk/>
          <pc:sldMk cId="386694085" sldId="883"/>
        </pc:sldMkLst>
        <pc:spChg chg="mod">
          <ac:chgData name="Mara Allaire" userId="dc680638-431f-4990-a1ee-4254c015d8c6" providerId="ADAL" clId="{D958833A-895C-4C0E-A7E6-E2DFD8955349}" dt="2024-09-17T16:29:55.800" v="1025" actId="20577"/>
          <ac:spMkLst>
            <pc:docMk/>
            <pc:sldMk cId="386694085" sldId="883"/>
            <ac:spMk id="16385" creationId="{487FA8EE-04E8-274C-91CE-9C3205B93410}"/>
          </ac:spMkLst>
        </pc:spChg>
      </pc:sldChg>
      <pc:sldChg chg="modSp add mod ord">
        <pc:chgData name="Mara Allaire" userId="dc680638-431f-4990-a1ee-4254c015d8c6" providerId="ADAL" clId="{D958833A-895C-4C0E-A7E6-E2DFD8955349}" dt="2024-09-17T16:47:37.592" v="1103" actId="20577"/>
        <pc:sldMkLst>
          <pc:docMk/>
          <pc:sldMk cId="2250348352" sldId="884"/>
        </pc:sldMkLst>
        <pc:spChg chg="mod">
          <ac:chgData name="Mara Allaire" userId="dc680638-431f-4990-a1ee-4254c015d8c6" providerId="ADAL" clId="{D958833A-895C-4C0E-A7E6-E2DFD8955349}" dt="2024-09-17T16:47:37.592" v="1103" actId="20577"/>
          <ac:spMkLst>
            <pc:docMk/>
            <pc:sldMk cId="2250348352" sldId="884"/>
            <ac:spMk id="16385" creationId="{487FA8EE-04E8-274C-91CE-9C3205B93410}"/>
          </ac:spMkLst>
        </pc:spChg>
      </pc:sldChg>
      <pc:sldChg chg="modSp add mod ord">
        <pc:chgData name="Mara Allaire" userId="dc680638-431f-4990-a1ee-4254c015d8c6" providerId="ADAL" clId="{D958833A-895C-4C0E-A7E6-E2DFD8955349}" dt="2024-09-17T16:47:52.351" v="1117" actId="20577"/>
        <pc:sldMkLst>
          <pc:docMk/>
          <pc:sldMk cId="171616254" sldId="885"/>
        </pc:sldMkLst>
        <pc:spChg chg="mod">
          <ac:chgData name="Mara Allaire" userId="dc680638-431f-4990-a1ee-4254c015d8c6" providerId="ADAL" clId="{D958833A-895C-4C0E-A7E6-E2DFD8955349}" dt="2024-09-17T16:47:52.351" v="1117" actId="20577"/>
          <ac:spMkLst>
            <pc:docMk/>
            <pc:sldMk cId="171616254" sldId="885"/>
            <ac:spMk id="16385" creationId="{487FA8EE-04E8-274C-91CE-9C3205B93410}"/>
          </ac:spMkLst>
        </pc:spChg>
      </pc:sldChg>
      <pc:sldChg chg="addSp delSp modSp new del mod">
        <pc:chgData name="Mara Allaire" userId="dc680638-431f-4990-a1ee-4254c015d8c6" providerId="ADAL" clId="{D958833A-895C-4C0E-A7E6-E2DFD8955349}" dt="2024-09-17T16:49:54.296" v="1145" actId="2696"/>
        <pc:sldMkLst>
          <pc:docMk/>
          <pc:sldMk cId="1100323929" sldId="886"/>
        </pc:sldMkLst>
        <pc:spChg chg="del">
          <ac:chgData name="Mara Allaire" userId="dc680638-431f-4990-a1ee-4254c015d8c6" providerId="ADAL" clId="{D958833A-895C-4C0E-A7E6-E2DFD8955349}" dt="2024-09-17T16:49:36.210" v="1121" actId="34307"/>
          <ac:spMkLst>
            <pc:docMk/>
            <pc:sldMk cId="1100323929" sldId="886"/>
            <ac:spMk id="3" creationId="{BB5D39EB-2E7C-BD4B-6F8F-91885E64EB38}"/>
          </ac:spMkLst>
        </pc:spChg>
        <pc:picChg chg="add mod ord">
          <ac:chgData name="Mara Allaire" userId="dc680638-431f-4990-a1ee-4254c015d8c6" providerId="ADAL" clId="{D958833A-895C-4C0E-A7E6-E2DFD8955349}" dt="2024-09-17T16:49:36.210" v="1121" actId="34307"/>
          <ac:picMkLst>
            <pc:docMk/>
            <pc:sldMk cId="1100323929" sldId="886"/>
            <ac:picMk id="4" creationId="{AD835353-4DCF-EC73-8C00-9A5827A04EDB}"/>
          </ac:picMkLst>
        </pc:picChg>
      </pc:sldChg>
      <pc:sldChg chg="delSp modSp new mod">
        <pc:chgData name="Mara Allaire" userId="dc680638-431f-4990-a1ee-4254c015d8c6" providerId="ADAL" clId="{D958833A-895C-4C0E-A7E6-E2DFD8955349}" dt="2024-09-17T16:50:25.234" v="1150" actId="1076"/>
        <pc:sldMkLst>
          <pc:docMk/>
          <pc:sldMk cId="2748129684" sldId="887"/>
        </pc:sldMkLst>
        <pc:spChg chg="mod">
          <ac:chgData name="Mara Allaire" userId="dc680638-431f-4990-a1ee-4254c015d8c6" providerId="ADAL" clId="{D958833A-895C-4C0E-A7E6-E2DFD8955349}" dt="2024-09-17T16:50:25.234" v="1150" actId="1076"/>
          <ac:spMkLst>
            <pc:docMk/>
            <pc:sldMk cId="2748129684" sldId="887"/>
            <ac:spMk id="2" creationId="{691EA2D2-76EC-AA3A-F26F-33E624DA689D}"/>
          </ac:spMkLst>
        </pc:spChg>
        <pc:spChg chg="del">
          <ac:chgData name="Mara Allaire" userId="dc680638-431f-4990-a1ee-4254c015d8c6" providerId="ADAL" clId="{D958833A-895C-4C0E-A7E6-E2DFD8955349}" dt="2024-09-17T16:49:47.507" v="1144" actId="478"/>
          <ac:spMkLst>
            <pc:docMk/>
            <pc:sldMk cId="2748129684" sldId="887"/>
            <ac:spMk id="3" creationId="{5141DE73-E281-917A-ACDC-876798F497B7}"/>
          </ac:spMkLst>
        </pc:spChg>
      </pc:sldChg>
    </pc:docChg>
  </pc:docChgLst>
  <pc:docChgLst>
    <pc:chgData name="Mara Allaire" userId="dc680638-431f-4990-a1ee-4254c015d8c6" providerId="ADAL" clId="{A2F60DE7-4BB7-4E76-9A8B-119CDFDACDFB}"/>
    <pc:docChg chg="undo custSel addSld modSld sldOrd">
      <pc:chgData name="Mara Allaire" userId="dc680638-431f-4990-a1ee-4254c015d8c6" providerId="ADAL" clId="{A2F60DE7-4BB7-4E76-9A8B-119CDFDACDFB}" dt="2024-09-17T22:09:08.145" v="325" actId="688"/>
      <pc:docMkLst>
        <pc:docMk/>
      </pc:docMkLst>
      <pc:sldChg chg="modSp mod">
        <pc:chgData name="Mara Allaire" userId="dc680638-431f-4990-a1ee-4254c015d8c6" providerId="ADAL" clId="{A2F60DE7-4BB7-4E76-9A8B-119CDFDACDFB}" dt="2024-09-17T21:04:03.008" v="0" actId="6549"/>
        <pc:sldMkLst>
          <pc:docMk/>
          <pc:sldMk cId="576786254" sldId="347"/>
        </pc:sldMkLst>
        <pc:spChg chg="mod">
          <ac:chgData name="Mara Allaire" userId="dc680638-431f-4990-a1ee-4254c015d8c6" providerId="ADAL" clId="{A2F60DE7-4BB7-4E76-9A8B-119CDFDACDFB}" dt="2024-09-17T21:04:03.008" v="0" actId="6549"/>
          <ac:spMkLst>
            <pc:docMk/>
            <pc:sldMk cId="576786254" sldId="347"/>
            <ac:spMk id="3" creationId="{0ABCE837-740C-4BFD-A5C6-062F749824B9}"/>
          </ac:spMkLst>
        </pc:spChg>
      </pc:sldChg>
      <pc:sldChg chg="addSp delSp modSp mod">
        <pc:chgData name="Mara Allaire" userId="dc680638-431f-4990-a1ee-4254c015d8c6" providerId="ADAL" clId="{A2F60DE7-4BB7-4E76-9A8B-119CDFDACDFB}" dt="2024-09-17T21:20:26.828" v="66" actId="208"/>
        <pc:sldMkLst>
          <pc:docMk/>
          <pc:sldMk cId="1099626653" sldId="349"/>
        </pc:sldMkLst>
        <pc:spChg chg="add del mod">
          <ac:chgData name="Mara Allaire" userId="dc680638-431f-4990-a1ee-4254c015d8c6" providerId="ADAL" clId="{A2F60DE7-4BB7-4E76-9A8B-119CDFDACDFB}" dt="2024-09-17T21:15:13.038" v="23" actId="478"/>
          <ac:spMkLst>
            <pc:docMk/>
            <pc:sldMk cId="1099626653" sldId="349"/>
            <ac:spMk id="4" creationId="{96BF70C5-4068-2B5D-9FAF-01395931F7FD}"/>
          </ac:spMkLst>
        </pc:spChg>
        <pc:spChg chg="add mod">
          <ac:chgData name="Mara Allaire" userId="dc680638-431f-4990-a1ee-4254c015d8c6" providerId="ADAL" clId="{A2F60DE7-4BB7-4E76-9A8B-119CDFDACDFB}" dt="2024-09-17T21:20:26.828" v="66" actId="208"/>
          <ac:spMkLst>
            <pc:docMk/>
            <pc:sldMk cId="1099626653" sldId="349"/>
            <ac:spMk id="9" creationId="{E16A9C8F-79BD-25CC-B154-1CF8C6657BD2}"/>
          </ac:spMkLst>
        </pc:spChg>
        <pc:spChg chg="del mod">
          <ac:chgData name="Mara Allaire" userId="dc680638-431f-4990-a1ee-4254c015d8c6" providerId="ADAL" clId="{A2F60DE7-4BB7-4E76-9A8B-119CDFDACDFB}" dt="2024-09-17T21:15:09.643" v="22" actId="478"/>
          <ac:spMkLst>
            <pc:docMk/>
            <pc:sldMk cId="1099626653" sldId="349"/>
            <ac:spMk id="12" creationId="{AC2CCEF6-31D1-752F-BEB0-4D3A985F7CDF}"/>
          </ac:spMkLst>
        </pc:spChg>
        <pc:picChg chg="add del mod">
          <ac:chgData name="Mara Allaire" userId="dc680638-431f-4990-a1ee-4254c015d8c6" providerId="ADAL" clId="{A2F60DE7-4BB7-4E76-9A8B-119CDFDACDFB}" dt="2024-09-17T21:15:06.738" v="21" actId="478"/>
          <ac:picMkLst>
            <pc:docMk/>
            <pc:sldMk cId="1099626653" sldId="349"/>
            <ac:picMk id="3" creationId="{B7524945-ECC3-2912-FB0B-9FAA7F718791}"/>
          </ac:picMkLst>
        </pc:picChg>
        <pc:picChg chg="add del mod modCrop">
          <ac:chgData name="Mara Allaire" userId="dc680638-431f-4990-a1ee-4254c015d8c6" providerId="ADAL" clId="{A2F60DE7-4BB7-4E76-9A8B-119CDFDACDFB}" dt="2024-09-17T21:16:58.246" v="37" actId="478"/>
          <ac:picMkLst>
            <pc:docMk/>
            <pc:sldMk cId="1099626653" sldId="349"/>
            <ac:picMk id="6" creationId="{EE783A2F-CA25-A16A-5377-DEFC4D6DF1F2}"/>
          </ac:picMkLst>
        </pc:picChg>
        <pc:picChg chg="add del mod">
          <ac:chgData name="Mara Allaire" userId="dc680638-431f-4990-a1ee-4254c015d8c6" providerId="ADAL" clId="{A2F60DE7-4BB7-4E76-9A8B-119CDFDACDFB}" dt="2024-09-17T21:19:21.708" v="54" actId="478"/>
          <ac:picMkLst>
            <pc:docMk/>
            <pc:sldMk cId="1099626653" sldId="349"/>
            <ac:picMk id="7" creationId="{70B34E91-B01C-1D09-66AA-471995E82E0F}"/>
          </ac:picMkLst>
        </pc:picChg>
        <pc:picChg chg="add mod">
          <ac:chgData name="Mara Allaire" userId="dc680638-431f-4990-a1ee-4254c015d8c6" providerId="ADAL" clId="{A2F60DE7-4BB7-4E76-9A8B-119CDFDACDFB}" dt="2024-09-17T21:19:58.932" v="62" actId="14100"/>
          <ac:picMkLst>
            <pc:docMk/>
            <pc:sldMk cId="1099626653" sldId="349"/>
            <ac:picMk id="8" creationId="{D5E0277D-A5C5-F448-374A-57FC988E389A}"/>
          </ac:picMkLst>
        </pc:picChg>
        <pc:picChg chg="del mod">
          <ac:chgData name="Mara Allaire" userId="dc680638-431f-4990-a1ee-4254c015d8c6" providerId="ADAL" clId="{A2F60DE7-4BB7-4E76-9A8B-119CDFDACDFB}" dt="2024-09-17T21:10:15.395" v="4" actId="21"/>
          <ac:picMkLst>
            <pc:docMk/>
            <pc:sldMk cId="1099626653" sldId="349"/>
            <ac:picMk id="11" creationId="{B7524945-ECC3-2912-FB0B-9FAA7F718791}"/>
          </ac:picMkLst>
        </pc:picChg>
      </pc:sldChg>
      <pc:sldChg chg="modSp mod">
        <pc:chgData name="Mara Allaire" userId="dc680638-431f-4990-a1ee-4254c015d8c6" providerId="ADAL" clId="{A2F60DE7-4BB7-4E76-9A8B-119CDFDACDFB}" dt="2024-09-17T21:44:57.941" v="251" actId="1037"/>
        <pc:sldMkLst>
          <pc:docMk/>
          <pc:sldMk cId="2770487162" sldId="824"/>
        </pc:sldMkLst>
        <pc:spChg chg="mod">
          <ac:chgData name="Mara Allaire" userId="dc680638-431f-4990-a1ee-4254c015d8c6" providerId="ADAL" clId="{A2F60DE7-4BB7-4E76-9A8B-119CDFDACDFB}" dt="2024-09-17T21:42:30.434" v="225" actId="1076"/>
          <ac:spMkLst>
            <pc:docMk/>
            <pc:sldMk cId="2770487162" sldId="824"/>
            <ac:spMk id="10" creationId="{93EFD17E-80B2-A2AB-3391-700762D3B290}"/>
          </ac:spMkLst>
        </pc:spChg>
        <pc:spChg chg="mod">
          <ac:chgData name="Mara Allaire" userId="dc680638-431f-4990-a1ee-4254c015d8c6" providerId="ADAL" clId="{A2F60DE7-4BB7-4E76-9A8B-119CDFDACDFB}" dt="2024-09-17T21:44:49.205" v="244" actId="1037"/>
          <ac:spMkLst>
            <pc:docMk/>
            <pc:sldMk cId="2770487162" sldId="824"/>
            <ac:spMk id="12" creationId="{78C92AE6-7D10-F4C2-9878-343573484427}"/>
          </ac:spMkLst>
        </pc:spChg>
        <pc:spChg chg="mod">
          <ac:chgData name="Mara Allaire" userId="dc680638-431f-4990-a1ee-4254c015d8c6" providerId="ADAL" clId="{A2F60DE7-4BB7-4E76-9A8B-119CDFDACDFB}" dt="2024-09-17T21:44:53.868" v="248" actId="1037"/>
          <ac:spMkLst>
            <pc:docMk/>
            <pc:sldMk cId="2770487162" sldId="824"/>
            <ac:spMk id="13" creationId="{02881D4E-7DED-2FD1-0437-AC589063A3A4}"/>
          </ac:spMkLst>
        </pc:spChg>
        <pc:spChg chg="mod">
          <ac:chgData name="Mara Allaire" userId="dc680638-431f-4990-a1ee-4254c015d8c6" providerId="ADAL" clId="{A2F60DE7-4BB7-4E76-9A8B-119CDFDACDFB}" dt="2024-09-17T21:44:57.941" v="251" actId="1037"/>
          <ac:spMkLst>
            <pc:docMk/>
            <pc:sldMk cId="2770487162" sldId="824"/>
            <ac:spMk id="14" creationId="{E690C0DD-8A4C-EFF1-5208-9A66FCA50E72}"/>
          </ac:spMkLst>
        </pc:spChg>
      </pc:sldChg>
      <pc:sldChg chg="addSp delSp modSp mod modClrScheme chgLayout">
        <pc:chgData name="Mara Allaire" userId="dc680638-431f-4990-a1ee-4254c015d8c6" providerId="ADAL" clId="{A2F60DE7-4BB7-4E76-9A8B-119CDFDACDFB}" dt="2024-09-17T21:51:03.208" v="293" actId="403"/>
        <pc:sldMkLst>
          <pc:docMk/>
          <pc:sldMk cId="3268202309" sldId="861"/>
        </pc:sldMkLst>
        <pc:spChg chg="del">
          <ac:chgData name="Mara Allaire" userId="dc680638-431f-4990-a1ee-4254c015d8c6" providerId="ADAL" clId="{A2F60DE7-4BB7-4E76-9A8B-119CDFDACDFB}" dt="2024-09-17T21:47:28.804" v="253" actId="478"/>
          <ac:spMkLst>
            <pc:docMk/>
            <pc:sldMk cId="3268202309" sldId="861"/>
            <ac:spMk id="2" creationId="{5BA66FC2-9A51-E9E3-1EDC-239E208DD823}"/>
          </ac:spMkLst>
        </pc:spChg>
        <pc:spChg chg="del">
          <ac:chgData name="Mara Allaire" userId="dc680638-431f-4990-a1ee-4254c015d8c6" providerId="ADAL" clId="{A2F60DE7-4BB7-4E76-9A8B-119CDFDACDFB}" dt="2024-09-17T21:47:28.804" v="253" actId="478"/>
          <ac:spMkLst>
            <pc:docMk/>
            <pc:sldMk cId="3268202309" sldId="861"/>
            <ac:spMk id="3" creationId="{A62D747F-FB75-7046-37D0-2B7B7F0795E2}"/>
          </ac:spMkLst>
        </pc:spChg>
        <pc:spChg chg="del">
          <ac:chgData name="Mara Allaire" userId="dc680638-431f-4990-a1ee-4254c015d8c6" providerId="ADAL" clId="{A2F60DE7-4BB7-4E76-9A8B-119CDFDACDFB}" dt="2024-09-17T21:47:28.804" v="253" actId="478"/>
          <ac:spMkLst>
            <pc:docMk/>
            <pc:sldMk cId="3268202309" sldId="861"/>
            <ac:spMk id="4" creationId="{1B91DA06-CC8E-4419-ACF9-374098E344E7}"/>
          </ac:spMkLst>
        </pc:spChg>
        <pc:spChg chg="del">
          <ac:chgData name="Mara Allaire" userId="dc680638-431f-4990-a1ee-4254c015d8c6" providerId="ADAL" clId="{A2F60DE7-4BB7-4E76-9A8B-119CDFDACDFB}" dt="2024-09-17T21:47:28.804" v="253" actId="478"/>
          <ac:spMkLst>
            <pc:docMk/>
            <pc:sldMk cId="3268202309" sldId="861"/>
            <ac:spMk id="5" creationId="{B360CBE7-FB4E-4331-98D8-0F8BF74B8937}"/>
          </ac:spMkLst>
        </pc:spChg>
        <pc:spChg chg="mod">
          <ac:chgData name="Mara Allaire" userId="dc680638-431f-4990-a1ee-4254c015d8c6" providerId="ADAL" clId="{A2F60DE7-4BB7-4E76-9A8B-119CDFDACDFB}" dt="2024-09-17T21:51:03.208" v="293" actId="403"/>
          <ac:spMkLst>
            <pc:docMk/>
            <pc:sldMk cId="3268202309" sldId="861"/>
            <ac:spMk id="9217" creationId="{82F2030B-445B-F941-BCEA-C241CDB4E526}"/>
          </ac:spMkLst>
        </pc:spChg>
        <pc:spChg chg="del">
          <ac:chgData name="Mara Allaire" userId="dc680638-431f-4990-a1ee-4254c015d8c6" providerId="ADAL" clId="{A2F60DE7-4BB7-4E76-9A8B-119CDFDACDFB}" dt="2024-09-17T21:47:43.309" v="254" actId="26606"/>
          <ac:spMkLst>
            <pc:docMk/>
            <pc:sldMk cId="3268202309" sldId="861"/>
            <ac:spMk id="9218" creationId="{A5D97837-B00E-5E4C-8DE4-F685AE6B924B}"/>
          </ac:spMkLst>
        </pc:spChg>
        <pc:graphicFrameChg chg="add mod modGraphic">
          <ac:chgData name="Mara Allaire" userId="dc680638-431f-4990-a1ee-4254c015d8c6" providerId="ADAL" clId="{A2F60DE7-4BB7-4E76-9A8B-119CDFDACDFB}" dt="2024-09-17T21:49:18.921" v="274" actId="26606"/>
          <ac:graphicFrameMkLst>
            <pc:docMk/>
            <pc:sldMk cId="3268202309" sldId="861"/>
            <ac:graphicFrameMk id="9220" creationId="{AD868A9E-D39B-54CC-26CD-C81A03AA6740}"/>
          </ac:graphicFrameMkLst>
        </pc:graphicFrameChg>
      </pc:sldChg>
      <pc:sldChg chg="modNotesTx">
        <pc:chgData name="Mara Allaire" userId="dc680638-431f-4990-a1ee-4254c015d8c6" providerId="ADAL" clId="{A2F60DE7-4BB7-4E76-9A8B-119CDFDACDFB}" dt="2024-09-17T21:21:28.721" v="67" actId="6549"/>
        <pc:sldMkLst>
          <pc:docMk/>
          <pc:sldMk cId="1543620210" sldId="870"/>
        </pc:sldMkLst>
      </pc:sldChg>
      <pc:sldChg chg="modSp mod">
        <pc:chgData name="Mara Allaire" userId="dc680638-431f-4990-a1ee-4254c015d8c6" providerId="ADAL" clId="{A2F60DE7-4BB7-4E76-9A8B-119CDFDACDFB}" dt="2024-09-17T22:08:02.322" v="310" actId="2711"/>
        <pc:sldMkLst>
          <pc:docMk/>
          <pc:sldMk cId="2293865333" sldId="871"/>
        </pc:sldMkLst>
        <pc:spChg chg="mod">
          <ac:chgData name="Mara Allaire" userId="dc680638-431f-4990-a1ee-4254c015d8c6" providerId="ADAL" clId="{A2F60DE7-4BB7-4E76-9A8B-119CDFDACDFB}" dt="2024-09-17T22:08:02.322" v="310" actId="2711"/>
          <ac:spMkLst>
            <pc:docMk/>
            <pc:sldMk cId="2293865333" sldId="871"/>
            <ac:spMk id="6" creationId="{3C0E9CC6-6C10-3F3F-497B-00AE3A53AC2F}"/>
          </ac:spMkLst>
        </pc:spChg>
      </pc:sldChg>
      <pc:sldChg chg="modSp mod">
        <pc:chgData name="Mara Allaire" userId="dc680638-431f-4990-a1ee-4254c015d8c6" providerId="ADAL" clId="{A2F60DE7-4BB7-4E76-9A8B-119CDFDACDFB}" dt="2024-09-17T22:08:15.939" v="312" actId="2711"/>
        <pc:sldMkLst>
          <pc:docMk/>
          <pc:sldMk cId="1073113522" sldId="872"/>
        </pc:sldMkLst>
        <pc:spChg chg="mod">
          <ac:chgData name="Mara Allaire" userId="dc680638-431f-4990-a1ee-4254c015d8c6" providerId="ADAL" clId="{A2F60DE7-4BB7-4E76-9A8B-119CDFDACDFB}" dt="2024-09-17T22:08:09.129" v="311" actId="2711"/>
          <ac:spMkLst>
            <pc:docMk/>
            <pc:sldMk cId="1073113522" sldId="872"/>
            <ac:spMk id="6" creationId="{3C0E9CC6-6C10-3F3F-497B-00AE3A53AC2F}"/>
          </ac:spMkLst>
        </pc:spChg>
        <pc:graphicFrameChg chg="mod">
          <ac:chgData name="Mara Allaire" userId="dc680638-431f-4990-a1ee-4254c015d8c6" providerId="ADAL" clId="{A2F60DE7-4BB7-4E76-9A8B-119CDFDACDFB}" dt="2024-09-17T22:08:15.939" v="312" actId="2711"/>
          <ac:graphicFrameMkLst>
            <pc:docMk/>
            <pc:sldMk cId="1073113522" sldId="872"/>
            <ac:graphicFrameMk id="3" creationId="{F117DBE2-96E0-BFAD-EAB4-5751656D02CE}"/>
          </ac:graphicFrameMkLst>
        </pc:graphicFrameChg>
      </pc:sldChg>
      <pc:sldChg chg="modSp mod">
        <pc:chgData name="Mara Allaire" userId="dc680638-431f-4990-a1ee-4254c015d8c6" providerId="ADAL" clId="{A2F60DE7-4BB7-4E76-9A8B-119CDFDACDFB}" dt="2024-09-17T22:09:08.145" v="325" actId="688"/>
        <pc:sldMkLst>
          <pc:docMk/>
          <pc:sldMk cId="3630623365" sldId="881"/>
        </pc:sldMkLst>
        <pc:picChg chg="mod">
          <ac:chgData name="Mara Allaire" userId="dc680638-431f-4990-a1ee-4254c015d8c6" providerId="ADAL" clId="{A2F60DE7-4BB7-4E76-9A8B-119CDFDACDFB}" dt="2024-09-17T22:09:08.145" v="325" actId="688"/>
          <ac:picMkLst>
            <pc:docMk/>
            <pc:sldMk cId="3630623365" sldId="881"/>
            <ac:picMk id="4" creationId="{019E1B32-1187-F01F-2A45-8B58D012B7EC}"/>
          </ac:picMkLst>
        </pc:picChg>
        <pc:picChg chg="mod">
          <ac:chgData name="Mara Allaire" userId="dc680638-431f-4990-a1ee-4254c015d8c6" providerId="ADAL" clId="{A2F60DE7-4BB7-4E76-9A8B-119CDFDACDFB}" dt="2024-09-17T22:08:56.416" v="324" actId="1035"/>
          <ac:picMkLst>
            <pc:docMk/>
            <pc:sldMk cId="3630623365" sldId="881"/>
            <ac:picMk id="6" creationId="{342BC08A-1B90-AE90-A6B7-B3A60B81263E}"/>
          </ac:picMkLst>
        </pc:picChg>
      </pc:sldChg>
      <pc:sldChg chg="addSp delSp modSp add mod modClrScheme chgLayout">
        <pc:chgData name="Mara Allaire" userId="dc680638-431f-4990-a1ee-4254c015d8c6" providerId="ADAL" clId="{A2F60DE7-4BB7-4E76-9A8B-119CDFDACDFB}" dt="2024-09-17T21:52:27.781" v="309" actId="14100"/>
        <pc:sldMkLst>
          <pc:docMk/>
          <pc:sldMk cId="89279253" sldId="888"/>
        </pc:sldMkLst>
        <pc:spChg chg="del">
          <ac:chgData name="Mara Allaire" userId="dc680638-431f-4990-a1ee-4254c015d8c6" providerId="ADAL" clId="{A2F60DE7-4BB7-4E76-9A8B-119CDFDACDFB}" dt="2024-09-17T21:49:47.999" v="286" actId="478"/>
          <ac:spMkLst>
            <pc:docMk/>
            <pc:sldMk cId="89279253" sldId="888"/>
            <ac:spMk id="2" creationId="{5BA66FC2-9A51-E9E3-1EDC-239E208DD823}"/>
          </ac:spMkLst>
        </pc:spChg>
        <pc:spChg chg="del mod">
          <ac:chgData name="Mara Allaire" userId="dc680638-431f-4990-a1ee-4254c015d8c6" providerId="ADAL" clId="{A2F60DE7-4BB7-4E76-9A8B-119CDFDACDFB}" dt="2024-09-17T21:50:16.774" v="292" actId="26606"/>
          <ac:spMkLst>
            <pc:docMk/>
            <pc:sldMk cId="89279253" sldId="888"/>
            <ac:spMk id="3" creationId="{A62D747F-FB75-7046-37D0-2B7B7F0795E2}"/>
          </ac:spMkLst>
        </pc:spChg>
        <pc:spChg chg="del">
          <ac:chgData name="Mara Allaire" userId="dc680638-431f-4990-a1ee-4254c015d8c6" providerId="ADAL" clId="{A2F60DE7-4BB7-4E76-9A8B-119CDFDACDFB}" dt="2024-09-17T21:48:28.449" v="267" actId="478"/>
          <ac:spMkLst>
            <pc:docMk/>
            <pc:sldMk cId="89279253" sldId="888"/>
            <ac:spMk id="4" creationId="{1B91DA06-CC8E-4419-ACF9-374098E344E7}"/>
          </ac:spMkLst>
        </pc:spChg>
        <pc:spChg chg="del mod">
          <ac:chgData name="Mara Allaire" userId="dc680638-431f-4990-a1ee-4254c015d8c6" providerId="ADAL" clId="{A2F60DE7-4BB7-4E76-9A8B-119CDFDACDFB}" dt="2024-09-17T21:49:45.327" v="285" actId="478"/>
          <ac:spMkLst>
            <pc:docMk/>
            <pc:sldMk cId="89279253" sldId="888"/>
            <ac:spMk id="5" creationId="{B360CBE7-FB4E-4331-98D8-0F8BF74B8937}"/>
          </ac:spMkLst>
        </pc:spChg>
        <pc:spChg chg="add del mod">
          <ac:chgData name="Mara Allaire" userId="dc680638-431f-4990-a1ee-4254c015d8c6" providerId="ADAL" clId="{A2F60DE7-4BB7-4E76-9A8B-119CDFDACDFB}" dt="2024-09-17T21:48:01.411" v="256" actId="478"/>
          <ac:spMkLst>
            <pc:docMk/>
            <pc:sldMk cId="89279253" sldId="888"/>
            <ac:spMk id="6" creationId="{3ABC2987-D98B-891F-C63B-58294C0B482E}"/>
          </ac:spMkLst>
        </pc:spChg>
        <pc:spChg chg="add del mod">
          <ac:chgData name="Mara Allaire" userId="dc680638-431f-4990-a1ee-4254c015d8c6" providerId="ADAL" clId="{A2F60DE7-4BB7-4E76-9A8B-119CDFDACDFB}" dt="2024-09-17T21:48:25.971" v="266" actId="478"/>
          <ac:spMkLst>
            <pc:docMk/>
            <pc:sldMk cId="89279253" sldId="888"/>
            <ac:spMk id="7" creationId="{B3374B5C-A247-FF08-0A4D-E13F523306E3}"/>
          </ac:spMkLst>
        </pc:spChg>
        <pc:spChg chg="add mod">
          <ac:chgData name="Mara Allaire" userId="dc680638-431f-4990-a1ee-4254c015d8c6" providerId="ADAL" clId="{A2F60DE7-4BB7-4E76-9A8B-119CDFDACDFB}" dt="2024-09-17T21:52:22.114" v="307" actId="403"/>
          <ac:spMkLst>
            <pc:docMk/>
            <pc:sldMk cId="89279253" sldId="888"/>
            <ac:spMk id="8" creationId="{E7F79230-E6AC-9F7A-DFA4-D0A9356F48D0}"/>
          </ac:spMkLst>
        </pc:spChg>
        <pc:spChg chg="add del mod">
          <ac:chgData name="Mara Allaire" userId="dc680638-431f-4990-a1ee-4254c015d8c6" providerId="ADAL" clId="{A2F60DE7-4BB7-4E76-9A8B-119CDFDACDFB}" dt="2024-09-17T21:51:39.129" v="299" actId="26606"/>
          <ac:spMkLst>
            <pc:docMk/>
            <pc:sldMk cId="89279253" sldId="888"/>
            <ac:spMk id="15" creationId="{E8599297-534D-9B7C-84C1-8045205908D6}"/>
          </ac:spMkLst>
        </pc:spChg>
        <pc:spChg chg="del">
          <ac:chgData name="Mara Allaire" userId="dc680638-431f-4990-a1ee-4254c015d8c6" providerId="ADAL" clId="{A2F60DE7-4BB7-4E76-9A8B-119CDFDACDFB}" dt="2024-09-17T21:47:56.956" v="255" actId="478"/>
          <ac:spMkLst>
            <pc:docMk/>
            <pc:sldMk cId="89279253" sldId="888"/>
            <ac:spMk id="9217" creationId="{82F2030B-445B-F941-BCEA-C241CDB4E526}"/>
          </ac:spMkLst>
        </pc:spChg>
        <pc:spChg chg="del mod">
          <ac:chgData name="Mara Allaire" userId="dc680638-431f-4990-a1ee-4254c015d8c6" providerId="ADAL" clId="{A2F60DE7-4BB7-4E76-9A8B-119CDFDACDFB}" dt="2024-09-17T21:48:03.746" v="258" actId="478"/>
          <ac:spMkLst>
            <pc:docMk/>
            <pc:sldMk cId="89279253" sldId="888"/>
            <ac:spMk id="9218" creationId="{A5D97837-B00E-5E4C-8DE4-F685AE6B924B}"/>
          </ac:spMkLst>
        </pc:spChg>
        <pc:graphicFrameChg chg="add mod modGraphic">
          <ac:chgData name="Mara Allaire" userId="dc680638-431f-4990-a1ee-4254c015d8c6" providerId="ADAL" clId="{A2F60DE7-4BB7-4E76-9A8B-119CDFDACDFB}" dt="2024-09-17T21:52:27.781" v="309" actId="14100"/>
          <ac:graphicFrameMkLst>
            <pc:docMk/>
            <pc:sldMk cId="89279253" sldId="888"/>
            <ac:graphicFrameMk id="10" creationId="{251A90AF-A3D8-CC00-9BD7-C967A91AB22A}"/>
          </ac:graphicFrameMkLst>
        </pc:graphicFrameChg>
      </pc:sldChg>
      <pc:sldChg chg="addSp delSp modSp add mod ord modClrScheme chgLayout">
        <pc:chgData name="Mara Allaire" userId="dc680638-431f-4990-a1ee-4254c015d8c6" providerId="ADAL" clId="{A2F60DE7-4BB7-4E76-9A8B-119CDFDACDFB}" dt="2024-09-17T21:51:12.033" v="295" actId="403"/>
        <pc:sldMkLst>
          <pc:docMk/>
          <pc:sldMk cId="3009607402" sldId="889"/>
        </pc:sldMkLst>
        <pc:spChg chg="del">
          <ac:chgData name="Mara Allaire" userId="dc680638-431f-4990-a1ee-4254c015d8c6" providerId="ADAL" clId="{A2F60DE7-4BB7-4E76-9A8B-119CDFDACDFB}" dt="2024-09-17T21:48:47.031" v="271" actId="478"/>
          <ac:spMkLst>
            <pc:docMk/>
            <pc:sldMk cId="3009607402" sldId="889"/>
            <ac:spMk id="2" creationId="{5BA66FC2-9A51-E9E3-1EDC-239E208DD823}"/>
          </ac:spMkLst>
        </pc:spChg>
        <pc:spChg chg="del">
          <ac:chgData name="Mara Allaire" userId="dc680638-431f-4990-a1ee-4254c015d8c6" providerId="ADAL" clId="{A2F60DE7-4BB7-4E76-9A8B-119CDFDACDFB}" dt="2024-09-17T21:48:49.785" v="272" actId="478"/>
          <ac:spMkLst>
            <pc:docMk/>
            <pc:sldMk cId="3009607402" sldId="889"/>
            <ac:spMk id="3" creationId="{A62D747F-FB75-7046-37D0-2B7B7F0795E2}"/>
          </ac:spMkLst>
        </pc:spChg>
        <pc:spChg chg="del">
          <ac:chgData name="Mara Allaire" userId="dc680638-431f-4990-a1ee-4254c015d8c6" providerId="ADAL" clId="{A2F60DE7-4BB7-4E76-9A8B-119CDFDACDFB}" dt="2024-09-17T21:49:00.153" v="273" actId="26606"/>
          <ac:spMkLst>
            <pc:docMk/>
            <pc:sldMk cId="3009607402" sldId="889"/>
            <ac:spMk id="5" creationId="{B360CBE7-FB4E-4331-98D8-0F8BF74B8937}"/>
          </ac:spMkLst>
        </pc:spChg>
        <pc:spChg chg="mod">
          <ac:chgData name="Mara Allaire" userId="dc680638-431f-4990-a1ee-4254c015d8c6" providerId="ADAL" clId="{A2F60DE7-4BB7-4E76-9A8B-119CDFDACDFB}" dt="2024-09-17T21:51:12.033" v="295" actId="403"/>
          <ac:spMkLst>
            <pc:docMk/>
            <pc:sldMk cId="3009607402" sldId="889"/>
            <ac:spMk id="8" creationId="{E7F79230-E6AC-9F7A-DFA4-D0A9356F48D0}"/>
          </ac:spMkLst>
        </pc:spChg>
        <pc:graphicFrameChg chg="add mod modGraphic">
          <ac:chgData name="Mara Allaire" userId="dc680638-431f-4990-a1ee-4254c015d8c6" providerId="ADAL" clId="{A2F60DE7-4BB7-4E76-9A8B-119CDFDACDFB}" dt="2024-09-17T21:49:28.960" v="275" actId="26606"/>
          <ac:graphicFrameMkLst>
            <pc:docMk/>
            <pc:sldMk cId="3009607402" sldId="889"/>
            <ac:graphicFrameMk id="10" creationId="{C362522E-38C3-B5F0-C2A3-4FCAA0FA6399}"/>
          </ac:graphicFrameMkLst>
        </pc:graphicFrameChg>
      </pc:sldChg>
    </pc:docChg>
  </pc:docChgLst>
  <pc:docChgLst>
    <pc:chgData name="Mara Allaire" userId="dc680638-431f-4990-a1ee-4254c015d8c6" providerId="ADAL" clId="{6BCFEB2C-7F8B-470F-9DBA-0FDE5D13638B}"/>
    <pc:docChg chg="custSel modSld">
      <pc:chgData name="Mara Allaire" userId="dc680638-431f-4990-a1ee-4254c015d8c6" providerId="ADAL" clId="{6BCFEB2C-7F8B-470F-9DBA-0FDE5D13638B}" dt="2024-09-24T15:51:22.849" v="101" actId="6549"/>
      <pc:docMkLst>
        <pc:docMk/>
      </pc:docMkLst>
      <pc:sldChg chg="modNotesTx">
        <pc:chgData name="Mara Allaire" userId="dc680638-431f-4990-a1ee-4254c015d8c6" providerId="ADAL" clId="{6BCFEB2C-7F8B-470F-9DBA-0FDE5D13638B}" dt="2024-09-24T15:45:02.978" v="0" actId="6549"/>
        <pc:sldMkLst>
          <pc:docMk/>
          <pc:sldMk cId="3077885444" sldId="378"/>
        </pc:sldMkLst>
      </pc:sldChg>
      <pc:sldChg chg="modNotesTx">
        <pc:chgData name="Mara Allaire" userId="dc680638-431f-4990-a1ee-4254c015d8c6" providerId="ADAL" clId="{6BCFEB2C-7F8B-470F-9DBA-0FDE5D13638B}" dt="2024-09-24T15:51:22.849" v="101" actId="6549"/>
        <pc:sldMkLst>
          <pc:docMk/>
          <pc:sldMk cId="2293865333" sldId="871"/>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hyperlink" Target="https://bie.onlinehelp.cognia.org/training/" TargetMode="Externa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diagrams/_rels/data11.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73.svg"/><Relationship Id="rId3" Type="http://schemas.openxmlformats.org/officeDocument/2006/relationships/image" Target="../media/image163.svg"/><Relationship Id="rId7" Type="http://schemas.openxmlformats.org/officeDocument/2006/relationships/image" Target="../media/image167.svg"/><Relationship Id="rId12" Type="http://schemas.openxmlformats.org/officeDocument/2006/relationships/image" Target="../media/image172.png"/><Relationship Id="rId2" Type="http://schemas.openxmlformats.org/officeDocument/2006/relationships/image" Target="../media/image162.png"/><Relationship Id="rId1" Type="http://schemas.openxmlformats.org/officeDocument/2006/relationships/hyperlink" Target="https://bie.onlinehelp.cognia.org/benchmark-administration/" TargetMode="External"/><Relationship Id="rId6" Type="http://schemas.openxmlformats.org/officeDocument/2006/relationships/image" Target="../media/image166.png"/><Relationship Id="rId11" Type="http://schemas.openxmlformats.org/officeDocument/2006/relationships/image" Target="../media/image171.svg"/><Relationship Id="rId5" Type="http://schemas.openxmlformats.org/officeDocument/2006/relationships/image" Target="../media/image165.svg"/><Relationship Id="rId15" Type="http://schemas.openxmlformats.org/officeDocument/2006/relationships/image" Target="../media/image175.svg"/><Relationship Id="rId10" Type="http://schemas.openxmlformats.org/officeDocument/2006/relationships/image" Target="../media/image170.png"/><Relationship Id="rId4" Type="http://schemas.openxmlformats.org/officeDocument/2006/relationships/image" Target="../media/image164.png"/><Relationship Id="rId9" Type="http://schemas.openxmlformats.org/officeDocument/2006/relationships/image" Target="../media/image169.svg"/><Relationship Id="rId14" Type="http://schemas.openxmlformats.org/officeDocument/2006/relationships/image" Target="../media/image174.png"/></Relationships>
</file>

<file path=ppt/diagrams/_rels/data12.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78.svg"/><Relationship Id="rId7" Type="http://schemas.openxmlformats.org/officeDocument/2006/relationships/image" Target="../media/image182.svg"/><Relationship Id="rId2" Type="http://schemas.openxmlformats.org/officeDocument/2006/relationships/image" Target="../media/image177.png"/><Relationship Id="rId1" Type="http://schemas.openxmlformats.org/officeDocument/2006/relationships/hyperlink" Target="https://bie.onlinehelp.cognia.org/benchmark-administration/" TargetMode="External"/><Relationship Id="rId6" Type="http://schemas.openxmlformats.org/officeDocument/2006/relationships/image" Target="../media/image181.png"/><Relationship Id="rId5" Type="http://schemas.openxmlformats.org/officeDocument/2006/relationships/image" Target="../media/image180.svg"/><Relationship Id="rId4" Type="http://schemas.openxmlformats.org/officeDocument/2006/relationships/image" Target="../media/image179.png"/><Relationship Id="rId9" Type="http://schemas.openxmlformats.org/officeDocument/2006/relationships/image" Target="../media/image184.svg"/></Relationships>
</file>

<file path=ppt/diagrams/_rels/data13.xml.rels><?xml version="1.0" encoding="UTF-8" standalone="yes"?>
<Relationships xmlns="http://schemas.openxmlformats.org/package/2006/relationships"><Relationship Id="rId2" Type="http://schemas.openxmlformats.org/officeDocument/2006/relationships/hyperlink" Target="https://cognia.service-now.com/nav_to.do?uri=%2Fcom.glideapp.servicecatalog_cat_item_view.do%3Fv%3D1%26sysparm_id%3D2ee88dafdb416200f6c270f5bf9619cf" TargetMode="External"/><Relationship Id="rId1" Type="http://schemas.openxmlformats.org/officeDocument/2006/relationships/hyperlink" Target="mailto:BIETechSupport@cognia.org" TargetMode="External"/></Relationships>
</file>

<file path=ppt/diagrams/_rels/data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_rels/data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hyperlink" Target="https://bie.onlinehelp.cognia.org/benchmark-administration/" TargetMode="Externa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diagrams/_rels/data6.xml.rels><?xml version="1.0" encoding="UTF-8" standalone="yes"?>
<Relationships xmlns="http://schemas.openxmlformats.org/package/2006/relationships"><Relationship Id="rId1" Type="http://schemas.openxmlformats.org/officeDocument/2006/relationships/hyperlink" Target="https://bie.cognia.org/" TargetMode="External"/></Relationships>
</file>

<file path=ppt/diagrams/_rels/data7.xml.rels><?xml version="1.0" encoding="UTF-8" standalone="yes"?>
<Relationships xmlns="http://schemas.openxmlformats.org/package/2006/relationships"><Relationship Id="rId1" Type="http://schemas.openxmlformats.org/officeDocument/2006/relationships/hyperlink" Target="https://bie.cognia.org/" TargetMode="External"/></Relationships>
</file>

<file path=ppt/diagrams/_rels/data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hyperlink" Target="https://bie.onlinehelp.cognia.org/training/" TargetMode="External"/><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rawing11.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73.svg"/><Relationship Id="rId3" Type="http://schemas.openxmlformats.org/officeDocument/2006/relationships/hyperlink" Target="https://bie.onlinehelp.cognia.org/benchmark-administration/" TargetMode="External"/><Relationship Id="rId7" Type="http://schemas.openxmlformats.org/officeDocument/2006/relationships/image" Target="../media/image167.svg"/><Relationship Id="rId12" Type="http://schemas.openxmlformats.org/officeDocument/2006/relationships/image" Target="../media/image172.png"/><Relationship Id="rId2" Type="http://schemas.openxmlformats.org/officeDocument/2006/relationships/image" Target="../media/image163.svg"/><Relationship Id="rId1" Type="http://schemas.openxmlformats.org/officeDocument/2006/relationships/image" Target="../media/image162.png"/><Relationship Id="rId6" Type="http://schemas.openxmlformats.org/officeDocument/2006/relationships/image" Target="../media/image166.png"/><Relationship Id="rId11" Type="http://schemas.openxmlformats.org/officeDocument/2006/relationships/image" Target="../media/image171.svg"/><Relationship Id="rId5" Type="http://schemas.openxmlformats.org/officeDocument/2006/relationships/image" Target="../media/image165.svg"/><Relationship Id="rId15" Type="http://schemas.openxmlformats.org/officeDocument/2006/relationships/image" Target="../media/image175.svg"/><Relationship Id="rId10" Type="http://schemas.openxmlformats.org/officeDocument/2006/relationships/image" Target="../media/image170.png"/><Relationship Id="rId4" Type="http://schemas.openxmlformats.org/officeDocument/2006/relationships/image" Target="../media/image164.png"/><Relationship Id="rId9" Type="http://schemas.openxmlformats.org/officeDocument/2006/relationships/image" Target="../media/image169.svg"/><Relationship Id="rId14" Type="http://schemas.openxmlformats.org/officeDocument/2006/relationships/image" Target="../media/image174.png"/></Relationships>
</file>

<file path=ppt/diagrams/_rels/drawing12.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hyperlink" Target="https://bie.onlinehelp.cognia.org/benchmark-administration/" TargetMode="External"/><Relationship Id="rId7" Type="http://schemas.openxmlformats.org/officeDocument/2006/relationships/image" Target="../media/image182.svg"/><Relationship Id="rId2" Type="http://schemas.openxmlformats.org/officeDocument/2006/relationships/image" Target="../media/image178.svg"/><Relationship Id="rId1" Type="http://schemas.openxmlformats.org/officeDocument/2006/relationships/image" Target="../media/image177.png"/><Relationship Id="rId6" Type="http://schemas.openxmlformats.org/officeDocument/2006/relationships/image" Target="../media/image181.png"/><Relationship Id="rId5" Type="http://schemas.openxmlformats.org/officeDocument/2006/relationships/image" Target="../media/image180.svg"/><Relationship Id="rId4" Type="http://schemas.openxmlformats.org/officeDocument/2006/relationships/image" Target="../media/image179.png"/><Relationship Id="rId9" Type="http://schemas.openxmlformats.org/officeDocument/2006/relationships/image" Target="../media/image184.svg"/></Relationships>
</file>

<file path=ppt/diagrams/_rels/drawing13.xml.rels><?xml version="1.0" encoding="UTF-8" standalone="yes"?>
<Relationships xmlns="http://schemas.openxmlformats.org/package/2006/relationships"><Relationship Id="rId2" Type="http://schemas.openxmlformats.org/officeDocument/2006/relationships/hyperlink" Target="https://cognia.service-now.com/nav_to.do?uri=%2Fcom.glideapp.servicecatalog_cat_item_view.do%3Fv%3D1%26sysparm_id%3D2ee88dafdb416200f6c270f5bf9619cf" TargetMode="External"/><Relationship Id="rId1" Type="http://schemas.openxmlformats.org/officeDocument/2006/relationships/hyperlink" Target="mailto:BIETechSupport@cognia.org" TargetMode="External"/></Relationships>
</file>

<file path=ppt/diagrams/_rels/drawing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_rels/drawing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sv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hyperlink" Target="https://bie.onlinehelp.cognia.org/benchmark-administration/" TargetMode="External"/><Relationship Id="rId10" Type="http://schemas.openxmlformats.org/officeDocument/2006/relationships/image" Target="../media/image35.png"/><Relationship Id="rId4" Type="http://schemas.openxmlformats.org/officeDocument/2006/relationships/image" Target="../media/image30.svg"/><Relationship Id="rId9" Type="http://schemas.openxmlformats.org/officeDocument/2006/relationships/image" Target="../media/image34.svg"/></Relationships>
</file>

<file path=ppt/diagrams/_rels/drawing6.xml.rels><?xml version="1.0" encoding="UTF-8" standalone="yes"?>
<Relationships xmlns="http://schemas.openxmlformats.org/package/2006/relationships"><Relationship Id="rId1" Type="http://schemas.openxmlformats.org/officeDocument/2006/relationships/hyperlink" Target="https://bie.cognia.org/" TargetMode="External"/></Relationships>
</file>

<file path=ppt/diagrams/_rels/drawing7.xml.rels><?xml version="1.0" encoding="UTF-8" standalone="yes"?>
<Relationships xmlns="http://schemas.openxmlformats.org/package/2006/relationships"><Relationship Id="rId1" Type="http://schemas.openxmlformats.org/officeDocument/2006/relationships/hyperlink" Target="https://bie.cognia.org/" TargetMode="External"/></Relationships>
</file>

<file path=ppt/diagrams/_rels/drawing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ADE7D3-E3DB-4E04-AE6E-43890EACCD1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75DFB31-F663-4565-86B2-365C6290A107}">
      <dgm:prSet/>
      <dgm:spPr/>
      <dgm:t>
        <a:bodyPr/>
        <a:lstStyle/>
        <a:p>
          <a:pPr>
            <a:lnSpc>
              <a:spcPct val="100000"/>
            </a:lnSpc>
          </a:pPr>
          <a:r>
            <a:rPr lang="en-US"/>
            <a:t>All participants should remain on mute with their video off.</a:t>
          </a:r>
        </a:p>
      </dgm:t>
    </dgm:pt>
    <dgm:pt modelId="{4E4A97BE-DF04-473C-B845-544A7CAFBCFB}" type="parTrans" cxnId="{559F4B0C-AC68-4C5B-BDF2-E3D4435C08AF}">
      <dgm:prSet/>
      <dgm:spPr/>
      <dgm:t>
        <a:bodyPr/>
        <a:lstStyle/>
        <a:p>
          <a:endParaRPr lang="en-US"/>
        </a:p>
      </dgm:t>
    </dgm:pt>
    <dgm:pt modelId="{B2FA4345-5A7C-4900-BB9A-0AAF738296DE}" type="sibTrans" cxnId="{559F4B0C-AC68-4C5B-BDF2-E3D4435C08AF}">
      <dgm:prSet/>
      <dgm:spPr/>
      <dgm:t>
        <a:bodyPr/>
        <a:lstStyle/>
        <a:p>
          <a:endParaRPr lang="en-US"/>
        </a:p>
      </dgm:t>
    </dgm:pt>
    <dgm:pt modelId="{29C62CA4-3EE4-490B-9BF3-3F2B6AE98912}">
      <dgm:prSet/>
      <dgm:spPr/>
      <dgm:t>
        <a:bodyPr/>
        <a:lstStyle/>
        <a:p>
          <a:pPr>
            <a:lnSpc>
              <a:spcPct val="100000"/>
            </a:lnSpc>
          </a:pPr>
          <a:r>
            <a:rPr lang="en-US" dirty="0"/>
            <a:t>Post all questions to the chat. Questions will be addressed at each section break.</a:t>
          </a:r>
        </a:p>
      </dgm:t>
    </dgm:pt>
    <dgm:pt modelId="{C3F18FA9-2382-4DC7-8573-B8453873B396}" type="parTrans" cxnId="{C749ED3F-DFB6-4A3B-A9DB-185469E7F95B}">
      <dgm:prSet/>
      <dgm:spPr/>
      <dgm:t>
        <a:bodyPr/>
        <a:lstStyle/>
        <a:p>
          <a:endParaRPr lang="en-US"/>
        </a:p>
      </dgm:t>
    </dgm:pt>
    <dgm:pt modelId="{28A3C4AE-F6B2-4B2C-A585-BB08595E4365}" type="sibTrans" cxnId="{C749ED3F-DFB6-4A3B-A9DB-185469E7F95B}">
      <dgm:prSet/>
      <dgm:spPr/>
      <dgm:t>
        <a:bodyPr/>
        <a:lstStyle/>
        <a:p>
          <a:endParaRPr lang="en-US"/>
        </a:p>
      </dgm:t>
    </dgm:pt>
    <dgm:pt modelId="{5D6A623E-2FC3-4C13-8095-91AE9AF0CB17}">
      <dgm:prSet/>
      <dgm:spPr/>
      <dgm:t>
        <a:bodyPr/>
        <a:lstStyle/>
        <a:p>
          <a:pPr>
            <a:lnSpc>
              <a:spcPct val="100000"/>
            </a:lnSpc>
          </a:pPr>
          <a:r>
            <a:rPr lang="en-US"/>
            <a:t>Please add your name, email, and school to the chat.</a:t>
          </a:r>
        </a:p>
      </dgm:t>
    </dgm:pt>
    <dgm:pt modelId="{6A7BCB07-2BF8-44B4-83D0-253938885741}" type="parTrans" cxnId="{A38FD80F-7AE2-4E32-9307-325C3F9B5F68}">
      <dgm:prSet/>
      <dgm:spPr/>
      <dgm:t>
        <a:bodyPr/>
        <a:lstStyle/>
        <a:p>
          <a:endParaRPr lang="en-US"/>
        </a:p>
      </dgm:t>
    </dgm:pt>
    <dgm:pt modelId="{B93E499C-E5E3-4BE7-A924-57ABBC0A5199}" type="sibTrans" cxnId="{A38FD80F-7AE2-4E32-9307-325C3F9B5F68}">
      <dgm:prSet/>
      <dgm:spPr/>
      <dgm:t>
        <a:bodyPr/>
        <a:lstStyle/>
        <a:p>
          <a:endParaRPr lang="en-US"/>
        </a:p>
      </dgm:t>
    </dgm:pt>
    <dgm:pt modelId="{68AA4A4E-404C-4F4E-92C4-A5F9298FCEFA}">
      <dgm:prSet/>
      <dgm:spPr/>
      <dgm:t>
        <a:bodyPr/>
        <a:lstStyle/>
        <a:p>
          <a:pPr>
            <a:lnSpc>
              <a:spcPct val="100000"/>
            </a:lnSpc>
          </a:pPr>
          <a:r>
            <a:rPr lang="en-US"/>
            <a:t>This training will be recorded. </a:t>
          </a:r>
        </a:p>
      </dgm:t>
    </dgm:pt>
    <dgm:pt modelId="{D1D0708D-9BF7-4D74-A77E-0022674C202A}" type="parTrans" cxnId="{A2E67E4C-1020-4AE1-B02D-2E3E80932649}">
      <dgm:prSet/>
      <dgm:spPr/>
      <dgm:t>
        <a:bodyPr/>
        <a:lstStyle/>
        <a:p>
          <a:endParaRPr lang="en-US"/>
        </a:p>
      </dgm:t>
    </dgm:pt>
    <dgm:pt modelId="{650CD084-15DB-4560-8525-5D4FE34C9450}" type="sibTrans" cxnId="{A2E67E4C-1020-4AE1-B02D-2E3E80932649}">
      <dgm:prSet/>
      <dgm:spPr/>
      <dgm:t>
        <a:bodyPr/>
        <a:lstStyle/>
        <a:p>
          <a:endParaRPr lang="en-US"/>
        </a:p>
      </dgm:t>
    </dgm:pt>
    <dgm:pt modelId="{110C5CD1-1BB7-40E0-AB53-E2B232272600}">
      <dgm:prSet/>
      <dgm:spPr/>
      <dgm:t>
        <a:bodyPr/>
        <a:lstStyle/>
        <a:p>
          <a:pPr>
            <a:lnSpc>
              <a:spcPct val="100000"/>
            </a:lnSpc>
          </a:pPr>
          <a:r>
            <a:rPr lang="en-US"/>
            <a:t>The recording will be posted to the Help &amp; Support page, </a:t>
          </a:r>
          <a:r>
            <a:rPr lang="en-US">
              <a:hlinkClick xmlns:r="http://schemas.openxmlformats.org/officeDocument/2006/relationships" r:id="rId1"/>
            </a:rPr>
            <a:t>https://bie.onlinehelp.cognia.org/training</a:t>
          </a:r>
          <a:r>
            <a:rPr lang="en-US"/>
            <a:t>. </a:t>
          </a:r>
        </a:p>
      </dgm:t>
    </dgm:pt>
    <dgm:pt modelId="{518B90D3-5BB0-4A1B-96A9-2E4C8F3A3CE3}" type="parTrans" cxnId="{52F97AA4-1EE5-4A28-B201-49C667A3FBEC}">
      <dgm:prSet/>
      <dgm:spPr/>
      <dgm:t>
        <a:bodyPr/>
        <a:lstStyle/>
        <a:p>
          <a:endParaRPr lang="en-US"/>
        </a:p>
      </dgm:t>
    </dgm:pt>
    <dgm:pt modelId="{2CEF9AA1-9B0C-4021-8441-5F46AB847606}" type="sibTrans" cxnId="{52F97AA4-1EE5-4A28-B201-49C667A3FBEC}">
      <dgm:prSet/>
      <dgm:spPr/>
      <dgm:t>
        <a:bodyPr/>
        <a:lstStyle/>
        <a:p>
          <a:endParaRPr lang="en-US"/>
        </a:p>
      </dgm:t>
    </dgm:pt>
    <dgm:pt modelId="{AF4ECF06-DA48-4D9D-8427-1399D6BA4608}" type="pres">
      <dgm:prSet presAssocID="{0DADE7D3-E3DB-4E04-AE6E-43890EACCD16}" presName="root" presStyleCnt="0">
        <dgm:presLayoutVars>
          <dgm:dir/>
          <dgm:resizeHandles val="exact"/>
        </dgm:presLayoutVars>
      </dgm:prSet>
      <dgm:spPr/>
    </dgm:pt>
    <dgm:pt modelId="{A30E8650-AAFF-46F8-ACF8-C09B89A3495F}" type="pres">
      <dgm:prSet presAssocID="{E75DFB31-F663-4565-86B2-365C6290A107}" presName="compNode" presStyleCnt="0"/>
      <dgm:spPr/>
    </dgm:pt>
    <dgm:pt modelId="{458DF9FD-ED89-498E-A8D7-81B1887B21BD}" type="pres">
      <dgm:prSet presAssocID="{E75DFB31-F663-4565-86B2-365C6290A107}" presName="bgRect" presStyleLbl="bgShp" presStyleIdx="0" presStyleCnt="5"/>
      <dgm:spPr/>
    </dgm:pt>
    <dgm:pt modelId="{AA89B0B5-8F85-4998-93C1-5F336EB1C784}" type="pres">
      <dgm:prSet presAssocID="{E75DFB31-F663-4565-86B2-365C6290A107}" presName="iconRect" presStyleLbl="node1" presStyleIdx="0" presStyleCnt="5"/>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Mute Speaker"/>
        </a:ext>
      </dgm:extLst>
    </dgm:pt>
    <dgm:pt modelId="{011D6008-7C81-48BA-83FA-F6B213FE21A2}" type="pres">
      <dgm:prSet presAssocID="{E75DFB31-F663-4565-86B2-365C6290A107}" presName="spaceRect" presStyleCnt="0"/>
      <dgm:spPr/>
    </dgm:pt>
    <dgm:pt modelId="{D820E208-6820-4BAC-A224-5B96386FD0F5}" type="pres">
      <dgm:prSet presAssocID="{E75DFB31-F663-4565-86B2-365C6290A107}" presName="parTx" presStyleLbl="revTx" presStyleIdx="0" presStyleCnt="5">
        <dgm:presLayoutVars>
          <dgm:chMax val="0"/>
          <dgm:chPref val="0"/>
        </dgm:presLayoutVars>
      </dgm:prSet>
      <dgm:spPr/>
    </dgm:pt>
    <dgm:pt modelId="{08DFF543-E94A-465A-852A-C5C0A61DAE29}" type="pres">
      <dgm:prSet presAssocID="{B2FA4345-5A7C-4900-BB9A-0AAF738296DE}" presName="sibTrans" presStyleCnt="0"/>
      <dgm:spPr/>
    </dgm:pt>
    <dgm:pt modelId="{1545B451-A78D-48E3-AE1B-778751241FA3}" type="pres">
      <dgm:prSet presAssocID="{29C62CA4-3EE4-490B-9BF3-3F2B6AE98912}" presName="compNode" presStyleCnt="0"/>
      <dgm:spPr/>
    </dgm:pt>
    <dgm:pt modelId="{4437761B-D01C-47FF-A4CF-C50A3A9EB780}" type="pres">
      <dgm:prSet presAssocID="{29C62CA4-3EE4-490B-9BF3-3F2B6AE98912}" presName="bgRect" presStyleLbl="bgShp" presStyleIdx="1" presStyleCnt="5"/>
      <dgm:spPr/>
    </dgm:pt>
    <dgm:pt modelId="{9028F38E-76F5-4832-A172-03F147FD6CE3}" type="pres">
      <dgm:prSet presAssocID="{29C62CA4-3EE4-490B-9BF3-3F2B6AE98912}" presName="iconRect" presStyleLbl="node1" presStyleIdx="1" presStyleCnt="5"/>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Chat"/>
        </a:ext>
      </dgm:extLst>
    </dgm:pt>
    <dgm:pt modelId="{F61362C2-3E96-4A8A-BC18-82C97FC2DEC2}" type="pres">
      <dgm:prSet presAssocID="{29C62CA4-3EE4-490B-9BF3-3F2B6AE98912}" presName="spaceRect" presStyleCnt="0"/>
      <dgm:spPr/>
    </dgm:pt>
    <dgm:pt modelId="{00E96132-327D-4EDF-9109-E1111ADAFA07}" type="pres">
      <dgm:prSet presAssocID="{29C62CA4-3EE4-490B-9BF3-3F2B6AE98912}" presName="parTx" presStyleLbl="revTx" presStyleIdx="1" presStyleCnt="5">
        <dgm:presLayoutVars>
          <dgm:chMax val="0"/>
          <dgm:chPref val="0"/>
        </dgm:presLayoutVars>
      </dgm:prSet>
      <dgm:spPr/>
    </dgm:pt>
    <dgm:pt modelId="{16CBF3D5-D7E5-40BD-94B7-51DC54F3E144}" type="pres">
      <dgm:prSet presAssocID="{28A3C4AE-F6B2-4B2C-A585-BB08595E4365}" presName="sibTrans" presStyleCnt="0"/>
      <dgm:spPr/>
    </dgm:pt>
    <dgm:pt modelId="{9BBE5756-493B-4F98-8881-40281D49F601}" type="pres">
      <dgm:prSet presAssocID="{5D6A623E-2FC3-4C13-8095-91AE9AF0CB17}" presName="compNode" presStyleCnt="0"/>
      <dgm:spPr/>
    </dgm:pt>
    <dgm:pt modelId="{1D94A7D5-019D-4C82-AEC6-B502151A5C6A}" type="pres">
      <dgm:prSet presAssocID="{5D6A623E-2FC3-4C13-8095-91AE9AF0CB17}" presName="bgRect" presStyleLbl="bgShp" presStyleIdx="2" presStyleCnt="5"/>
      <dgm:spPr/>
    </dgm:pt>
    <dgm:pt modelId="{B3AA11AF-DCE1-4B84-92D9-9C752BC8C4E7}" type="pres">
      <dgm:prSet presAssocID="{5D6A623E-2FC3-4C13-8095-91AE9AF0CB17}" presName="iconRect" presStyleLbl="node1" presStyleIdx="2" presStyleCnt="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Speech"/>
        </a:ext>
      </dgm:extLst>
    </dgm:pt>
    <dgm:pt modelId="{2C927DF1-D745-421D-B230-9BB81CE0D118}" type="pres">
      <dgm:prSet presAssocID="{5D6A623E-2FC3-4C13-8095-91AE9AF0CB17}" presName="spaceRect" presStyleCnt="0"/>
      <dgm:spPr/>
    </dgm:pt>
    <dgm:pt modelId="{F4E1519B-2D7F-4045-9E40-53A7B7F3A369}" type="pres">
      <dgm:prSet presAssocID="{5D6A623E-2FC3-4C13-8095-91AE9AF0CB17}" presName="parTx" presStyleLbl="revTx" presStyleIdx="2" presStyleCnt="5">
        <dgm:presLayoutVars>
          <dgm:chMax val="0"/>
          <dgm:chPref val="0"/>
        </dgm:presLayoutVars>
      </dgm:prSet>
      <dgm:spPr/>
    </dgm:pt>
    <dgm:pt modelId="{D196B60A-B5E6-4039-8478-E63454ED2F4B}" type="pres">
      <dgm:prSet presAssocID="{B93E499C-E5E3-4BE7-A924-57ABBC0A5199}" presName="sibTrans" presStyleCnt="0"/>
      <dgm:spPr/>
    </dgm:pt>
    <dgm:pt modelId="{C92CC19A-0D37-4031-9423-158E96833352}" type="pres">
      <dgm:prSet presAssocID="{68AA4A4E-404C-4F4E-92C4-A5F9298FCEFA}" presName="compNode" presStyleCnt="0"/>
      <dgm:spPr/>
    </dgm:pt>
    <dgm:pt modelId="{7BF3A903-C0A7-4D78-A34B-D07FF8134800}" type="pres">
      <dgm:prSet presAssocID="{68AA4A4E-404C-4F4E-92C4-A5F9298FCEFA}" presName="bgRect" presStyleLbl="bgShp" presStyleIdx="3" presStyleCnt="5"/>
      <dgm:spPr/>
    </dgm:pt>
    <dgm:pt modelId="{2962D457-970E-43B1-8721-8DAF92E123F4}" type="pres">
      <dgm:prSet presAssocID="{68AA4A4E-404C-4F4E-92C4-A5F9298FCEFA}" presName="iconRect" presStyleLbl="node1" presStyleIdx="3"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Security Camera"/>
        </a:ext>
      </dgm:extLst>
    </dgm:pt>
    <dgm:pt modelId="{02494737-E879-4F2A-91D9-9B78A5485F00}" type="pres">
      <dgm:prSet presAssocID="{68AA4A4E-404C-4F4E-92C4-A5F9298FCEFA}" presName="spaceRect" presStyleCnt="0"/>
      <dgm:spPr/>
    </dgm:pt>
    <dgm:pt modelId="{5CCD61C6-C405-4447-8FE1-647856619FA1}" type="pres">
      <dgm:prSet presAssocID="{68AA4A4E-404C-4F4E-92C4-A5F9298FCEFA}" presName="parTx" presStyleLbl="revTx" presStyleIdx="3" presStyleCnt="5">
        <dgm:presLayoutVars>
          <dgm:chMax val="0"/>
          <dgm:chPref val="0"/>
        </dgm:presLayoutVars>
      </dgm:prSet>
      <dgm:spPr/>
    </dgm:pt>
    <dgm:pt modelId="{70973A71-9E3D-424A-8B09-9C5B3BA3C1EA}" type="pres">
      <dgm:prSet presAssocID="{650CD084-15DB-4560-8525-5D4FE34C9450}" presName="sibTrans" presStyleCnt="0"/>
      <dgm:spPr/>
    </dgm:pt>
    <dgm:pt modelId="{13FAB59B-F234-444A-8313-642598D6801A}" type="pres">
      <dgm:prSet presAssocID="{110C5CD1-1BB7-40E0-AB53-E2B232272600}" presName="compNode" presStyleCnt="0"/>
      <dgm:spPr/>
    </dgm:pt>
    <dgm:pt modelId="{35AE857B-4271-4FAA-915A-80EE4D7214C1}" type="pres">
      <dgm:prSet presAssocID="{110C5CD1-1BB7-40E0-AB53-E2B232272600}" presName="bgRect" presStyleLbl="bgShp" presStyleIdx="4" presStyleCnt="5"/>
      <dgm:spPr/>
    </dgm:pt>
    <dgm:pt modelId="{3B973D9C-DB45-4A25-9F1E-BFDDFC8F71B3}" type="pres">
      <dgm:prSet presAssocID="{110C5CD1-1BB7-40E0-AB53-E2B232272600}" presName="iconRect" presStyleLbl="node1" presStyleIdx="4" presStyleCnt="5"/>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Podcast"/>
        </a:ext>
      </dgm:extLst>
    </dgm:pt>
    <dgm:pt modelId="{F9BA0C8F-BC95-416E-BBAF-80BAE4AEF6A6}" type="pres">
      <dgm:prSet presAssocID="{110C5CD1-1BB7-40E0-AB53-E2B232272600}" presName="spaceRect" presStyleCnt="0"/>
      <dgm:spPr/>
    </dgm:pt>
    <dgm:pt modelId="{F527EF55-8F49-4CC4-915F-15F595A5AE61}" type="pres">
      <dgm:prSet presAssocID="{110C5CD1-1BB7-40E0-AB53-E2B232272600}" presName="parTx" presStyleLbl="revTx" presStyleIdx="4" presStyleCnt="5">
        <dgm:presLayoutVars>
          <dgm:chMax val="0"/>
          <dgm:chPref val="0"/>
        </dgm:presLayoutVars>
      </dgm:prSet>
      <dgm:spPr/>
    </dgm:pt>
  </dgm:ptLst>
  <dgm:cxnLst>
    <dgm:cxn modelId="{559F4B0C-AC68-4C5B-BDF2-E3D4435C08AF}" srcId="{0DADE7D3-E3DB-4E04-AE6E-43890EACCD16}" destId="{E75DFB31-F663-4565-86B2-365C6290A107}" srcOrd="0" destOrd="0" parTransId="{4E4A97BE-DF04-473C-B845-544A7CAFBCFB}" sibTransId="{B2FA4345-5A7C-4900-BB9A-0AAF738296DE}"/>
    <dgm:cxn modelId="{A38FD80F-7AE2-4E32-9307-325C3F9B5F68}" srcId="{0DADE7D3-E3DB-4E04-AE6E-43890EACCD16}" destId="{5D6A623E-2FC3-4C13-8095-91AE9AF0CB17}" srcOrd="2" destOrd="0" parTransId="{6A7BCB07-2BF8-44B4-83D0-253938885741}" sibTransId="{B93E499C-E5E3-4BE7-A924-57ABBC0A5199}"/>
    <dgm:cxn modelId="{4DF4EB35-7DA7-4665-877A-D2CE201DA7CD}" type="presOf" srcId="{0DADE7D3-E3DB-4E04-AE6E-43890EACCD16}" destId="{AF4ECF06-DA48-4D9D-8427-1399D6BA4608}" srcOrd="0" destOrd="0" presId="urn:microsoft.com/office/officeart/2018/2/layout/IconVerticalSolidList"/>
    <dgm:cxn modelId="{C749ED3F-DFB6-4A3B-A9DB-185469E7F95B}" srcId="{0DADE7D3-E3DB-4E04-AE6E-43890EACCD16}" destId="{29C62CA4-3EE4-490B-9BF3-3F2B6AE98912}" srcOrd="1" destOrd="0" parTransId="{C3F18FA9-2382-4DC7-8573-B8453873B396}" sibTransId="{28A3C4AE-F6B2-4B2C-A585-BB08595E4365}"/>
    <dgm:cxn modelId="{A2E67E4C-1020-4AE1-B02D-2E3E80932649}" srcId="{0DADE7D3-E3DB-4E04-AE6E-43890EACCD16}" destId="{68AA4A4E-404C-4F4E-92C4-A5F9298FCEFA}" srcOrd="3" destOrd="0" parTransId="{D1D0708D-9BF7-4D74-A77E-0022674C202A}" sibTransId="{650CD084-15DB-4560-8525-5D4FE34C9450}"/>
    <dgm:cxn modelId="{006F966F-A8A7-4D4A-92AF-F64BA9DF7363}" type="presOf" srcId="{5D6A623E-2FC3-4C13-8095-91AE9AF0CB17}" destId="{F4E1519B-2D7F-4045-9E40-53A7B7F3A369}" srcOrd="0" destOrd="0" presId="urn:microsoft.com/office/officeart/2018/2/layout/IconVerticalSolidList"/>
    <dgm:cxn modelId="{3F68B059-7E26-4475-A139-3028ABD5F886}" type="presOf" srcId="{68AA4A4E-404C-4F4E-92C4-A5F9298FCEFA}" destId="{5CCD61C6-C405-4447-8FE1-647856619FA1}" srcOrd="0" destOrd="0" presId="urn:microsoft.com/office/officeart/2018/2/layout/IconVerticalSolidList"/>
    <dgm:cxn modelId="{52F97AA4-1EE5-4A28-B201-49C667A3FBEC}" srcId="{0DADE7D3-E3DB-4E04-AE6E-43890EACCD16}" destId="{110C5CD1-1BB7-40E0-AB53-E2B232272600}" srcOrd="4" destOrd="0" parTransId="{518B90D3-5BB0-4A1B-96A9-2E4C8F3A3CE3}" sibTransId="{2CEF9AA1-9B0C-4021-8441-5F46AB847606}"/>
    <dgm:cxn modelId="{978178A5-FF21-44DC-9D52-AA7F3AC19F83}" type="presOf" srcId="{E75DFB31-F663-4565-86B2-365C6290A107}" destId="{D820E208-6820-4BAC-A224-5B96386FD0F5}" srcOrd="0" destOrd="0" presId="urn:microsoft.com/office/officeart/2018/2/layout/IconVerticalSolidList"/>
    <dgm:cxn modelId="{317DD6C0-0197-4F4F-B580-657F6AF2BDC9}" type="presOf" srcId="{110C5CD1-1BB7-40E0-AB53-E2B232272600}" destId="{F527EF55-8F49-4CC4-915F-15F595A5AE61}" srcOrd="0" destOrd="0" presId="urn:microsoft.com/office/officeart/2018/2/layout/IconVerticalSolidList"/>
    <dgm:cxn modelId="{862455D9-0EE3-4CA0-8890-C331830415EA}" type="presOf" srcId="{29C62CA4-3EE4-490B-9BF3-3F2B6AE98912}" destId="{00E96132-327D-4EDF-9109-E1111ADAFA07}" srcOrd="0" destOrd="0" presId="urn:microsoft.com/office/officeart/2018/2/layout/IconVerticalSolidList"/>
    <dgm:cxn modelId="{84E9E05C-9146-4282-AF81-5FFC2AC759B7}" type="presParOf" srcId="{AF4ECF06-DA48-4D9D-8427-1399D6BA4608}" destId="{A30E8650-AAFF-46F8-ACF8-C09B89A3495F}" srcOrd="0" destOrd="0" presId="urn:microsoft.com/office/officeart/2018/2/layout/IconVerticalSolidList"/>
    <dgm:cxn modelId="{F5BAFB5E-5D72-4EA9-A576-DDC0160EF379}" type="presParOf" srcId="{A30E8650-AAFF-46F8-ACF8-C09B89A3495F}" destId="{458DF9FD-ED89-498E-A8D7-81B1887B21BD}" srcOrd="0" destOrd="0" presId="urn:microsoft.com/office/officeart/2018/2/layout/IconVerticalSolidList"/>
    <dgm:cxn modelId="{B2137DC2-114A-4C4E-8600-4876779A3B38}" type="presParOf" srcId="{A30E8650-AAFF-46F8-ACF8-C09B89A3495F}" destId="{AA89B0B5-8F85-4998-93C1-5F336EB1C784}" srcOrd="1" destOrd="0" presId="urn:microsoft.com/office/officeart/2018/2/layout/IconVerticalSolidList"/>
    <dgm:cxn modelId="{0783C3B5-8FE2-48A8-8C6F-673BFA8755BE}" type="presParOf" srcId="{A30E8650-AAFF-46F8-ACF8-C09B89A3495F}" destId="{011D6008-7C81-48BA-83FA-F6B213FE21A2}" srcOrd="2" destOrd="0" presId="urn:microsoft.com/office/officeart/2018/2/layout/IconVerticalSolidList"/>
    <dgm:cxn modelId="{F64BDC49-A6A0-433A-B694-9D57D1C8DE1F}" type="presParOf" srcId="{A30E8650-AAFF-46F8-ACF8-C09B89A3495F}" destId="{D820E208-6820-4BAC-A224-5B96386FD0F5}" srcOrd="3" destOrd="0" presId="urn:microsoft.com/office/officeart/2018/2/layout/IconVerticalSolidList"/>
    <dgm:cxn modelId="{B183A857-8B4E-4E0A-98C9-2D40FFC51681}" type="presParOf" srcId="{AF4ECF06-DA48-4D9D-8427-1399D6BA4608}" destId="{08DFF543-E94A-465A-852A-C5C0A61DAE29}" srcOrd="1" destOrd="0" presId="urn:microsoft.com/office/officeart/2018/2/layout/IconVerticalSolidList"/>
    <dgm:cxn modelId="{34B22731-994A-40B7-B579-C2720D2DCE2F}" type="presParOf" srcId="{AF4ECF06-DA48-4D9D-8427-1399D6BA4608}" destId="{1545B451-A78D-48E3-AE1B-778751241FA3}" srcOrd="2" destOrd="0" presId="urn:microsoft.com/office/officeart/2018/2/layout/IconVerticalSolidList"/>
    <dgm:cxn modelId="{97C52FBD-85D1-49D0-8FEC-4ED2167941DF}" type="presParOf" srcId="{1545B451-A78D-48E3-AE1B-778751241FA3}" destId="{4437761B-D01C-47FF-A4CF-C50A3A9EB780}" srcOrd="0" destOrd="0" presId="urn:microsoft.com/office/officeart/2018/2/layout/IconVerticalSolidList"/>
    <dgm:cxn modelId="{96BD62F7-121C-45C5-89DE-B6F70C3A46CD}" type="presParOf" srcId="{1545B451-A78D-48E3-AE1B-778751241FA3}" destId="{9028F38E-76F5-4832-A172-03F147FD6CE3}" srcOrd="1" destOrd="0" presId="urn:microsoft.com/office/officeart/2018/2/layout/IconVerticalSolidList"/>
    <dgm:cxn modelId="{B1B64AF3-D3C3-497C-B18A-4C162FF88F88}" type="presParOf" srcId="{1545B451-A78D-48E3-AE1B-778751241FA3}" destId="{F61362C2-3E96-4A8A-BC18-82C97FC2DEC2}" srcOrd="2" destOrd="0" presId="urn:microsoft.com/office/officeart/2018/2/layout/IconVerticalSolidList"/>
    <dgm:cxn modelId="{67A5BE93-09C0-4A18-8026-896327F3034F}" type="presParOf" srcId="{1545B451-A78D-48E3-AE1B-778751241FA3}" destId="{00E96132-327D-4EDF-9109-E1111ADAFA07}" srcOrd="3" destOrd="0" presId="urn:microsoft.com/office/officeart/2018/2/layout/IconVerticalSolidList"/>
    <dgm:cxn modelId="{7E39B5FB-7B0C-43C4-B626-EC04A51F8709}" type="presParOf" srcId="{AF4ECF06-DA48-4D9D-8427-1399D6BA4608}" destId="{16CBF3D5-D7E5-40BD-94B7-51DC54F3E144}" srcOrd="3" destOrd="0" presId="urn:microsoft.com/office/officeart/2018/2/layout/IconVerticalSolidList"/>
    <dgm:cxn modelId="{F5CC2B76-50B5-42FD-ADA7-E04184762C71}" type="presParOf" srcId="{AF4ECF06-DA48-4D9D-8427-1399D6BA4608}" destId="{9BBE5756-493B-4F98-8881-40281D49F601}" srcOrd="4" destOrd="0" presId="urn:microsoft.com/office/officeart/2018/2/layout/IconVerticalSolidList"/>
    <dgm:cxn modelId="{280BC338-8F80-432D-A7F0-ADFDFDAE58B2}" type="presParOf" srcId="{9BBE5756-493B-4F98-8881-40281D49F601}" destId="{1D94A7D5-019D-4C82-AEC6-B502151A5C6A}" srcOrd="0" destOrd="0" presId="urn:microsoft.com/office/officeart/2018/2/layout/IconVerticalSolidList"/>
    <dgm:cxn modelId="{2B964233-E8AB-44B2-B5CA-D3D453735785}" type="presParOf" srcId="{9BBE5756-493B-4F98-8881-40281D49F601}" destId="{B3AA11AF-DCE1-4B84-92D9-9C752BC8C4E7}" srcOrd="1" destOrd="0" presId="urn:microsoft.com/office/officeart/2018/2/layout/IconVerticalSolidList"/>
    <dgm:cxn modelId="{1AEDC2CB-FD9D-4368-AC8F-040AD1A265BE}" type="presParOf" srcId="{9BBE5756-493B-4F98-8881-40281D49F601}" destId="{2C927DF1-D745-421D-B230-9BB81CE0D118}" srcOrd="2" destOrd="0" presId="urn:microsoft.com/office/officeart/2018/2/layout/IconVerticalSolidList"/>
    <dgm:cxn modelId="{0C14354F-536F-4A27-8549-F2299E973F08}" type="presParOf" srcId="{9BBE5756-493B-4F98-8881-40281D49F601}" destId="{F4E1519B-2D7F-4045-9E40-53A7B7F3A369}" srcOrd="3" destOrd="0" presId="urn:microsoft.com/office/officeart/2018/2/layout/IconVerticalSolidList"/>
    <dgm:cxn modelId="{C500CD62-455D-4C77-991A-6EE2AB97ED87}" type="presParOf" srcId="{AF4ECF06-DA48-4D9D-8427-1399D6BA4608}" destId="{D196B60A-B5E6-4039-8478-E63454ED2F4B}" srcOrd="5" destOrd="0" presId="urn:microsoft.com/office/officeart/2018/2/layout/IconVerticalSolidList"/>
    <dgm:cxn modelId="{ACC25696-FB82-4A9E-9EE9-C18EF7B0E4E5}" type="presParOf" srcId="{AF4ECF06-DA48-4D9D-8427-1399D6BA4608}" destId="{C92CC19A-0D37-4031-9423-158E96833352}" srcOrd="6" destOrd="0" presId="urn:microsoft.com/office/officeart/2018/2/layout/IconVerticalSolidList"/>
    <dgm:cxn modelId="{E8ADEA77-9453-4B40-8970-EBF33D16ABF4}" type="presParOf" srcId="{C92CC19A-0D37-4031-9423-158E96833352}" destId="{7BF3A903-C0A7-4D78-A34B-D07FF8134800}" srcOrd="0" destOrd="0" presId="urn:microsoft.com/office/officeart/2018/2/layout/IconVerticalSolidList"/>
    <dgm:cxn modelId="{90F21555-410A-4DA7-A3F9-00D3F5E5A624}" type="presParOf" srcId="{C92CC19A-0D37-4031-9423-158E96833352}" destId="{2962D457-970E-43B1-8721-8DAF92E123F4}" srcOrd="1" destOrd="0" presId="urn:microsoft.com/office/officeart/2018/2/layout/IconVerticalSolidList"/>
    <dgm:cxn modelId="{BF3F92E3-FBF2-4453-B626-E6A7D9CC0972}" type="presParOf" srcId="{C92CC19A-0D37-4031-9423-158E96833352}" destId="{02494737-E879-4F2A-91D9-9B78A5485F00}" srcOrd="2" destOrd="0" presId="urn:microsoft.com/office/officeart/2018/2/layout/IconVerticalSolidList"/>
    <dgm:cxn modelId="{29DB8950-B830-4122-9631-485BFD69EABA}" type="presParOf" srcId="{C92CC19A-0D37-4031-9423-158E96833352}" destId="{5CCD61C6-C405-4447-8FE1-647856619FA1}" srcOrd="3" destOrd="0" presId="urn:microsoft.com/office/officeart/2018/2/layout/IconVerticalSolidList"/>
    <dgm:cxn modelId="{C0517534-F7D6-4F3D-A8C9-F65F97AE2D67}" type="presParOf" srcId="{AF4ECF06-DA48-4D9D-8427-1399D6BA4608}" destId="{70973A71-9E3D-424A-8B09-9C5B3BA3C1EA}" srcOrd="7" destOrd="0" presId="urn:microsoft.com/office/officeart/2018/2/layout/IconVerticalSolidList"/>
    <dgm:cxn modelId="{1F9573C0-DBFC-4BEF-8AEF-D0E406E968C1}" type="presParOf" srcId="{AF4ECF06-DA48-4D9D-8427-1399D6BA4608}" destId="{13FAB59B-F234-444A-8313-642598D6801A}" srcOrd="8" destOrd="0" presId="urn:microsoft.com/office/officeart/2018/2/layout/IconVerticalSolidList"/>
    <dgm:cxn modelId="{4E6B801E-E2DC-4337-B7F5-BC9298E2BA60}" type="presParOf" srcId="{13FAB59B-F234-444A-8313-642598D6801A}" destId="{35AE857B-4271-4FAA-915A-80EE4D7214C1}" srcOrd="0" destOrd="0" presId="urn:microsoft.com/office/officeart/2018/2/layout/IconVerticalSolidList"/>
    <dgm:cxn modelId="{79A1A156-897A-488E-98CC-62CF3D7D5B3B}" type="presParOf" srcId="{13FAB59B-F234-444A-8313-642598D6801A}" destId="{3B973D9C-DB45-4A25-9F1E-BFDDFC8F71B3}" srcOrd="1" destOrd="0" presId="urn:microsoft.com/office/officeart/2018/2/layout/IconVerticalSolidList"/>
    <dgm:cxn modelId="{3CD13B32-BD73-4842-B1C7-6A24815D96B2}" type="presParOf" srcId="{13FAB59B-F234-444A-8313-642598D6801A}" destId="{F9BA0C8F-BC95-416E-BBAF-80BAE4AEF6A6}" srcOrd="2" destOrd="0" presId="urn:microsoft.com/office/officeart/2018/2/layout/IconVerticalSolidList"/>
    <dgm:cxn modelId="{ABEC1704-2F84-432F-AAC9-A9EA5F51A0A3}" type="presParOf" srcId="{13FAB59B-F234-444A-8313-642598D6801A}" destId="{F527EF55-8F49-4CC4-915F-15F595A5AE6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50924BF-61A5-455F-82A7-BD55D152CBDC}" type="doc">
      <dgm:prSet loTypeId="urn:microsoft.com/office/officeart/2005/8/layout/pyramid1" loCatId="pyramid" qsTypeId="urn:microsoft.com/office/officeart/2005/8/quickstyle/simple3" qsCatId="simple" csTypeId="urn:microsoft.com/office/officeart/2005/8/colors/accent1_3" csCatId="accent1" phldr="1"/>
      <dgm:spPr/>
    </dgm:pt>
    <dgm:pt modelId="{92E87D5B-6C99-4AD8-8FE5-C22E31BE3C34}">
      <dgm:prSet phldrT="[Text]" custT="1"/>
      <dgm:spPr/>
      <dgm:t>
        <a:bodyPr/>
        <a:lstStyle/>
        <a:p>
          <a:pPr>
            <a:spcAft>
              <a:spcPts val="0"/>
            </a:spcAft>
          </a:pPr>
          <a:r>
            <a:rPr lang="en-US" sz="3000" dirty="0">
              <a:latin typeface="Arial" panose="020B0604020202020204" pitchFamily="34" charset="0"/>
              <a:cs typeface="Arial" panose="020B0604020202020204" pitchFamily="34" charset="0"/>
            </a:rPr>
            <a:t>EOY</a:t>
          </a:r>
        </a:p>
        <a:p>
          <a:pPr>
            <a:spcAft>
              <a:spcPct val="35000"/>
            </a:spcAft>
          </a:pPr>
          <a:r>
            <a:rPr lang="en-US" sz="2400" dirty="0">
              <a:latin typeface="Arial" panose="020B0604020202020204" pitchFamily="34" charset="0"/>
              <a:cs typeface="Arial" panose="020B0604020202020204" pitchFamily="34" charset="0"/>
            </a:rPr>
            <a:t>(summative)</a:t>
          </a:r>
        </a:p>
      </dgm:t>
    </dgm:pt>
    <dgm:pt modelId="{E7773A60-B95E-43D6-AE0E-ED32326E1122}" type="parTrans" cxnId="{3EA3AF51-A44B-4FF2-8AE0-5658E8D88D30}">
      <dgm:prSet/>
      <dgm:spPr/>
      <dgm:t>
        <a:bodyPr/>
        <a:lstStyle/>
        <a:p>
          <a:endParaRPr lang="en-US">
            <a:latin typeface="Arial" panose="020B0604020202020204" pitchFamily="34" charset="0"/>
            <a:cs typeface="Arial" panose="020B0604020202020204" pitchFamily="34" charset="0"/>
          </a:endParaRPr>
        </a:p>
      </dgm:t>
    </dgm:pt>
    <dgm:pt modelId="{41E70467-B2DC-4BEF-9BA0-F7D261095AA0}" type="sibTrans" cxnId="{3EA3AF51-A44B-4FF2-8AE0-5658E8D88D30}">
      <dgm:prSet/>
      <dgm:spPr/>
      <dgm:t>
        <a:bodyPr/>
        <a:lstStyle/>
        <a:p>
          <a:endParaRPr lang="en-US">
            <a:latin typeface="Arial" panose="020B0604020202020204" pitchFamily="34" charset="0"/>
            <a:cs typeface="Arial" panose="020B0604020202020204" pitchFamily="34" charset="0"/>
          </a:endParaRPr>
        </a:p>
      </dgm:t>
    </dgm:pt>
    <dgm:pt modelId="{B3B87188-3F6D-47BC-B6A8-2A25850AAFCA}">
      <dgm:prSet phldrT="[Text]" custT="1"/>
      <dgm:spPr/>
      <dgm:t>
        <a:bodyPr/>
        <a:lstStyle/>
        <a:p>
          <a:r>
            <a:rPr lang="en-US" sz="3600" dirty="0">
              <a:latin typeface="Arial" panose="020B0604020202020204" pitchFamily="34" charset="0"/>
              <a:cs typeface="Arial" panose="020B0604020202020204" pitchFamily="34" charset="0"/>
            </a:rPr>
            <a:t>Benchmark</a:t>
          </a:r>
        </a:p>
      </dgm:t>
    </dgm:pt>
    <dgm:pt modelId="{28E6EAC4-C58C-4DB0-9B95-8D32516C1F6C}" type="parTrans" cxnId="{F77114C6-A581-4B4A-A4DF-D746C4780453}">
      <dgm:prSet/>
      <dgm:spPr/>
      <dgm:t>
        <a:bodyPr/>
        <a:lstStyle/>
        <a:p>
          <a:endParaRPr lang="en-US">
            <a:latin typeface="Arial" panose="020B0604020202020204" pitchFamily="34" charset="0"/>
            <a:cs typeface="Arial" panose="020B0604020202020204" pitchFamily="34" charset="0"/>
          </a:endParaRPr>
        </a:p>
      </dgm:t>
    </dgm:pt>
    <dgm:pt modelId="{152423BA-892B-47E8-92D9-4D7DAB43E3E1}" type="sibTrans" cxnId="{F77114C6-A581-4B4A-A4DF-D746C4780453}">
      <dgm:prSet/>
      <dgm:spPr/>
      <dgm:t>
        <a:bodyPr/>
        <a:lstStyle/>
        <a:p>
          <a:endParaRPr lang="en-US">
            <a:latin typeface="Arial" panose="020B0604020202020204" pitchFamily="34" charset="0"/>
            <a:cs typeface="Arial" panose="020B0604020202020204" pitchFamily="34" charset="0"/>
          </a:endParaRPr>
        </a:p>
      </dgm:t>
    </dgm:pt>
    <dgm:pt modelId="{216E54B9-AE2F-4BB0-9ACF-99C1BB209912}">
      <dgm:prSet phldrT="[Text]" custT="1"/>
      <dgm:spPr/>
      <dgm:t>
        <a:bodyPr/>
        <a:lstStyle/>
        <a:p>
          <a:r>
            <a:rPr lang="en-US" sz="4200" dirty="0">
              <a:latin typeface="Arial" panose="020B0604020202020204" pitchFamily="34" charset="0"/>
              <a:cs typeface="Arial" panose="020B0604020202020204" pitchFamily="34" charset="0"/>
            </a:rPr>
            <a:t>Formative</a:t>
          </a:r>
        </a:p>
      </dgm:t>
    </dgm:pt>
    <dgm:pt modelId="{A197D509-5561-4D95-A533-98C338ED4423}" type="parTrans" cxnId="{C3F342B9-702A-4A45-A2BC-18ABF7EA19AC}">
      <dgm:prSet/>
      <dgm:spPr/>
      <dgm:t>
        <a:bodyPr/>
        <a:lstStyle/>
        <a:p>
          <a:endParaRPr lang="en-US">
            <a:latin typeface="Arial" panose="020B0604020202020204" pitchFamily="34" charset="0"/>
            <a:cs typeface="Arial" panose="020B0604020202020204" pitchFamily="34" charset="0"/>
          </a:endParaRPr>
        </a:p>
      </dgm:t>
    </dgm:pt>
    <dgm:pt modelId="{68895301-FE88-4ACB-AE56-6CE038AA5506}" type="sibTrans" cxnId="{C3F342B9-702A-4A45-A2BC-18ABF7EA19AC}">
      <dgm:prSet/>
      <dgm:spPr/>
      <dgm:t>
        <a:bodyPr/>
        <a:lstStyle/>
        <a:p>
          <a:endParaRPr lang="en-US">
            <a:latin typeface="Arial" panose="020B0604020202020204" pitchFamily="34" charset="0"/>
            <a:cs typeface="Arial" panose="020B0604020202020204" pitchFamily="34" charset="0"/>
          </a:endParaRPr>
        </a:p>
      </dgm:t>
    </dgm:pt>
    <dgm:pt modelId="{6A3708A1-6111-454A-AC7A-C35BCF6F57D7}" type="pres">
      <dgm:prSet presAssocID="{E50924BF-61A5-455F-82A7-BD55D152CBDC}" presName="Name0" presStyleCnt="0">
        <dgm:presLayoutVars>
          <dgm:dir/>
          <dgm:animLvl val="lvl"/>
          <dgm:resizeHandles val="exact"/>
        </dgm:presLayoutVars>
      </dgm:prSet>
      <dgm:spPr/>
    </dgm:pt>
    <dgm:pt modelId="{13BB4048-B637-4D7D-8BEE-906DB3FA3237}" type="pres">
      <dgm:prSet presAssocID="{92E87D5B-6C99-4AD8-8FE5-C22E31BE3C34}" presName="Name8" presStyleCnt="0"/>
      <dgm:spPr/>
    </dgm:pt>
    <dgm:pt modelId="{05E63AC7-7160-4AE6-96F9-7FFB2E6A40E1}" type="pres">
      <dgm:prSet presAssocID="{92E87D5B-6C99-4AD8-8FE5-C22E31BE3C34}" presName="level" presStyleLbl="node1" presStyleIdx="0" presStyleCnt="3">
        <dgm:presLayoutVars>
          <dgm:chMax val="1"/>
          <dgm:bulletEnabled val="1"/>
        </dgm:presLayoutVars>
      </dgm:prSet>
      <dgm:spPr/>
    </dgm:pt>
    <dgm:pt modelId="{4272ACF7-F568-4FAD-A9F0-B79220A39ACB}" type="pres">
      <dgm:prSet presAssocID="{92E87D5B-6C99-4AD8-8FE5-C22E31BE3C34}" presName="levelTx" presStyleLbl="revTx" presStyleIdx="0" presStyleCnt="0">
        <dgm:presLayoutVars>
          <dgm:chMax val="1"/>
          <dgm:bulletEnabled val="1"/>
        </dgm:presLayoutVars>
      </dgm:prSet>
      <dgm:spPr/>
    </dgm:pt>
    <dgm:pt modelId="{A910DDA8-66C7-41BB-A6F7-F848753A400B}" type="pres">
      <dgm:prSet presAssocID="{B3B87188-3F6D-47BC-B6A8-2A25850AAFCA}" presName="Name8" presStyleCnt="0"/>
      <dgm:spPr/>
    </dgm:pt>
    <dgm:pt modelId="{0FB1488A-FC3D-4D1F-B84E-BC207C1913A4}" type="pres">
      <dgm:prSet presAssocID="{B3B87188-3F6D-47BC-B6A8-2A25850AAFCA}" presName="level" presStyleLbl="node1" presStyleIdx="1" presStyleCnt="3">
        <dgm:presLayoutVars>
          <dgm:chMax val="1"/>
          <dgm:bulletEnabled val="1"/>
        </dgm:presLayoutVars>
      </dgm:prSet>
      <dgm:spPr/>
    </dgm:pt>
    <dgm:pt modelId="{D57139CA-0A3E-4B50-9464-3D00E27E2591}" type="pres">
      <dgm:prSet presAssocID="{B3B87188-3F6D-47BC-B6A8-2A25850AAFCA}" presName="levelTx" presStyleLbl="revTx" presStyleIdx="0" presStyleCnt="0">
        <dgm:presLayoutVars>
          <dgm:chMax val="1"/>
          <dgm:bulletEnabled val="1"/>
        </dgm:presLayoutVars>
      </dgm:prSet>
      <dgm:spPr/>
    </dgm:pt>
    <dgm:pt modelId="{49964BB8-BEBF-432C-9ABE-9B3B9E6FC745}" type="pres">
      <dgm:prSet presAssocID="{216E54B9-AE2F-4BB0-9ACF-99C1BB209912}" presName="Name8" presStyleCnt="0"/>
      <dgm:spPr/>
    </dgm:pt>
    <dgm:pt modelId="{45C53A95-EE2D-4131-822E-5C18BD1068A7}" type="pres">
      <dgm:prSet presAssocID="{216E54B9-AE2F-4BB0-9ACF-99C1BB209912}" presName="level" presStyleLbl="node1" presStyleIdx="2" presStyleCnt="3">
        <dgm:presLayoutVars>
          <dgm:chMax val="1"/>
          <dgm:bulletEnabled val="1"/>
        </dgm:presLayoutVars>
      </dgm:prSet>
      <dgm:spPr/>
    </dgm:pt>
    <dgm:pt modelId="{8DC7B6E2-C24A-4556-B30C-687683819C2B}" type="pres">
      <dgm:prSet presAssocID="{216E54B9-AE2F-4BB0-9ACF-99C1BB209912}" presName="levelTx" presStyleLbl="revTx" presStyleIdx="0" presStyleCnt="0">
        <dgm:presLayoutVars>
          <dgm:chMax val="1"/>
          <dgm:bulletEnabled val="1"/>
        </dgm:presLayoutVars>
      </dgm:prSet>
      <dgm:spPr/>
    </dgm:pt>
  </dgm:ptLst>
  <dgm:cxnLst>
    <dgm:cxn modelId="{92886015-6715-4F84-BAA9-FDF3517687BA}" type="presOf" srcId="{B3B87188-3F6D-47BC-B6A8-2A25850AAFCA}" destId="{D57139CA-0A3E-4B50-9464-3D00E27E2591}" srcOrd="1" destOrd="0" presId="urn:microsoft.com/office/officeart/2005/8/layout/pyramid1"/>
    <dgm:cxn modelId="{68BEF21D-70DC-48C6-BB03-0A727ACD12EB}" type="presOf" srcId="{216E54B9-AE2F-4BB0-9ACF-99C1BB209912}" destId="{45C53A95-EE2D-4131-822E-5C18BD1068A7}" srcOrd="0" destOrd="0" presId="urn:microsoft.com/office/officeart/2005/8/layout/pyramid1"/>
    <dgm:cxn modelId="{24194851-1ACB-463C-858F-6F84F893826F}" type="presOf" srcId="{92E87D5B-6C99-4AD8-8FE5-C22E31BE3C34}" destId="{4272ACF7-F568-4FAD-A9F0-B79220A39ACB}" srcOrd="1" destOrd="0" presId="urn:microsoft.com/office/officeart/2005/8/layout/pyramid1"/>
    <dgm:cxn modelId="{3EA3AF51-A44B-4FF2-8AE0-5658E8D88D30}" srcId="{E50924BF-61A5-455F-82A7-BD55D152CBDC}" destId="{92E87D5B-6C99-4AD8-8FE5-C22E31BE3C34}" srcOrd="0" destOrd="0" parTransId="{E7773A60-B95E-43D6-AE0E-ED32326E1122}" sibTransId="{41E70467-B2DC-4BEF-9BA0-F7D261095AA0}"/>
    <dgm:cxn modelId="{E0F8848C-A018-4A6A-8E08-A0C48A507F57}" type="presOf" srcId="{B3B87188-3F6D-47BC-B6A8-2A25850AAFCA}" destId="{0FB1488A-FC3D-4D1F-B84E-BC207C1913A4}" srcOrd="0" destOrd="0" presId="urn:microsoft.com/office/officeart/2005/8/layout/pyramid1"/>
    <dgm:cxn modelId="{DE8FD6B3-3B50-417A-B343-2A3FC8267F83}" type="presOf" srcId="{92E87D5B-6C99-4AD8-8FE5-C22E31BE3C34}" destId="{05E63AC7-7160-4AE6-96F9-7FFB2E6A40E1}" srcOrd="0" destOrd="0" presId="urn:microsoft.com/office/officeart/2005/8/layout/pyramid1"/>
    <dgm:cxn modelId="{C3F342B9-702A-4A45-A2BC-18ABF7EA19AC}" srcId="{E50924BF-61A5-455F-82A7-BD55D152CBDC}" destId="{216E54B9-AE2F-4BB0-9ACF-99C1BB209912}" srcOrd="2" destOrd="0" parTransId="{A197D509-5561-4D95-A533-98C338ED4423}" sibTransId="{68895301-FE88-4ACB-AE56-6CE038AA5506}"/>
    <dgm:cxn modelId="{DCFB1AC0-D18E-42DB-9415-A249A99BD98E}" type="presOf" srcId="{216E54B9-AE2F-4BB0-9ACF-99C1BB209912}" destId="{8DC7B6E2-C24A-4556-B30C-687683819C2B}" srcOrd="1" destOrd="0" presId="urn:microsoft.com/office/officeart/2005/8/layout/pyramid1"/>
    <dgm:cxn modelId="{F77114C6-A581-4B4A-A4DF-D746C4780453}" srcId="{E50924BF-61A5-455F-82A7-BD55D152CBDC}" destId="{B3B87188-3F6D-47BC-B6A8-2A25850AAFCA}" srcOrd="1" destOrd="0" parTransId="{28E6EAC4-C58C-4DB0-9B95-8D32516C1F6C}" sibTransId="{152423BA-892B-47E8-92D9-4D7DAB43E3E1}"/>
    <dgm:cxn modelId="{32A941F9-FF5B-41CA-8088-A79AB4EECD80}" type="presOf" srcId="{E50924BF-61A5-455F-82A7-BD55D152CBDC}" destId="{6A3708A1-6111-454A-AC7A-C35BCF6F57D7}" srcOrd="0" destOrd="0" presId="urn:microsoft.com/office/officeart/2005/8/layout/pyramid1"/>
    <dgm:cxn modelId="{9AB86A08-52AA-47F7-8B60-993FC6B4C28D}" type="presParOf" srcId="{6A3708A1-6111-454A-AC7A-C35BCF6F57D7}" destId="{13BB4048-B637-4D7D-8BEE-906DB3FA3237}" srcOrd="0" destOrd="0" presId="urn:microsoft.com/office/officeart/2005/8/layout/pyramid1"/>
    <dgm:cxn modelId="{6405AB02-171A-482E-8D0D-8373FD57CF69}" type="presParOf" srcId="{13BB4048-B637-4D7D-8BEE-906DB3FA3237}" destId="{05E63AC7-7160-4AE6-96F9-7FFB2E6A40E1}" srcOrd="0" destOrd="0" presId="urn:microsoft.com/office/officeart/2005/8/layout/pyramid1"/>
    <dgm:cxn modelId="{55664360-3F4D-4BCB-8B08-34EE3081926B}" type="presParOf" srcId="{13BB4048-B637-4D7D-8BEE-906DB3FA3237}" destId="{4272ACF7-F568-4FAD-A9F0-B79220A39ACB}" srcOrd="1" destOrd="0" presId="urn:microsoft.com/office/officeart/2005/8/layout/pyramid1"/>
    <dgm:cxn modelId="{AC6ADC1F-66C0-4C3C-A5E3-66AD8C5C1E8E}" type="presParOf" srcId="{6A3708A1-6111-454A-AC7A-C35BCF6F57D7}" destId="{A910DDA8-66C7-41BB-A6F7-F848753A400B}" srcOrd="1" destOrd="0" presId="urn:microsoft.com/office/officeart/2005/8/layout/pyramid1"/>
    <dgm:cxn modelId="{2DC4B493-9566-4A48-9C8B-FA2198BA6FF8}" type="presParOf" srcId="{A910DDA8-66C7-41BB-A6F7-F848753A400B}" destId="{0FB1488A-FC3D-4D1F-B84E-BC207C1913A4}" srcOrd="0" destOrd="0" presId="urn:microsoft.com/office/officeart/2005/8/layout/pyramid1"/>
    <dgm:cxn modelId="{F3521799-1C4C-4C29-8EDB-92C40734F577}" type="presParOf" srcId="{A910DDA8-66C7-41BB-A6F7-F848753A400B}" destId="{D57139CA-0A3E-4B50-9464-3D00E27E2591}" srcOrd="1" destOrd="0" presId="urn:microsoft.com/office/officeart/2005/8/layout/pyramid1"/>
    <dgm:cxn modelId="{5B35151F-08BD-442E-AD67-ADA97A2682C1}" type="presParOf" srcId="{6A3708A1-6111-454A-AC7A-C35BCF6F57D7}" destId="{49964BB8-BEBF-432C-9ABE-9B3B9E6FC745}" srcOrd="2" destOrd="0" presId="urn:microsoft.com/office/officeart/2005/8/layout/pyramid1"/>
    <dgm:cxn modelId="{A91E3C50-020C-41A9-B83C-A0D1F5A6E998}" type="presParOf" srcId="{49964BB8-BEBF-432C-9ABE-9B3B9E6FC745}" destId="{45C53A95-EE2D-4131-822E-5C18BD1068A7}" srcOrd="0" destOrd="0" presId="urn:microsoft.com/office/officeart/2005/8/layout/pyramid1"/>
    <dgm:cxn modelId="{66CF4460-7EB6-48A3-A293-4D4F78C61EB7}" type="presParOf" srcId="{49964BB8-BEBF-432C-9ABE-9B3B9E6FC745}" destId="{8DC7B6E2-C24A-4556-B30C-687683819C2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2158763-D87D-40B3-998A-2D211A065DBD}"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A2032511-67BD-406F-B8A5-E3157EAF4FAA}">
      <dgm:prSet/>
      <dgm:spPr/>
      <dgm:t>
        <a:bodyPr/>
        <a:lstStyle/>
        <a:p>
          <a:pPr>
            <a:defRPr b="1"/>
          </a:pPr>
          <a:r>
            <a:rPr lang="en-US" dirty="0"/>
            <a:t>A page specifically dedicated to  BIE Science Summative Assessment</a:t>
          </a:r>
        </a:p>
      </dgm:t>
    </dgm:pt>
    <dgm:pt modelId="{398F9608-BE8A-4BB7-925D-80BABD477684}" type="parTrans" cxnId="{2030A9A4-8573-4F6C-8F82-850A494FF74E}">
      <dgm:prSet/>
      <dgm:spPr/>
      <dgm:t>
        <a:bodyPr/>
        <a:lstStyle/>
        <a:p>
          <a:endParaRPr lang="en-US"/>
        </a:p>
      </dgm:t>
    </dgm:pt>
    <dgm:pt modelId="{C074EAA7-C7E9-45DE-8E21-6F3D0DC8E772}" type="sibTrans" cxnId="{2030A9A4-8573-4F6C-8F82-850A494FF74E}">
      <dgm:prSet/>
      <dgm:spPr/>
      <dgm:t>
        <a:bodyPr/>
        <a:lstStyle/>
        <a:p>
          <a:endParaRPr lang="en-US"/>
        </a:p>
      </dgm:t>
    </dgm:pt>
    <dgm:pt modelId="{11687E63-2142-41F6-85E9-7807D3D7F13C}">
      <dgm:prSet/>
      <dgm:spPr/>
      <dgm:t>
        <a:bodyPr/>
        <a:lstStyle/>
        <a:p>
          <a:r>
            <a:rPr lang="en-US" b="1" dirty="0">
              <a:hlinkClick xmlns:r="http://schemas.openxmlformats.org/officeDocument/2006/relationships" r:id="rId1"/>
            </a:rPr>
            <a:t>https://bie.onlinehelp.cognia.org/science/</a:t>
          </a:r>
          <a:endParaRPr lang="en-US" b="1" dirty="0"/>
        </a:p>
      </dgm:t>
    </dgm:pt>
    <dgm:pt modelId="{F836F1A9-AECE-4F4A-AB2F-B5DE9BBAB62E}" type="parTrans" cxnId="{86D9BD6F-DEA4-4412-9AF0-84C375F54E80}">
      <dgm:prSet/>
      <dgm:spPr/>
      <dgm:t>
        <a:bodyPr/>
        <a:lstStyle/>
        <a:p>
          <a:endParaRPr lang="en-US"/>
        </a:p>
      </dgm:t>
    </dgm:pt>
    <dgm:pt modelId="{394ACB09-1052-475A-9EF6-E7DBCEA9834A}" type="sibTrans" cxnId="{86D9BD6F-DEA4-4412-9AF0-84C375F54E80}">
      <dgm:prSet/>
      <dgm:spPr/>
      <dgm:t>
        <a:bodyPr/>
        <a:lstStyle/>
        <a:p>
          <a:endParaRPr lang="en-US"/>
        </a:p>
      </dgm:t>
    </dgm:pt>
    <dgm:pt modelId="{2AB8169D-A4A8-4300-BA9D-BF0B8B8BBC8B}">
      <dgm:prSet/>
      <dgm:spPr/>
      <dgm:t>
        <a:bodyPr/>
        <a:lstStyle/>
        <a:p>
          <a:pPr>
            <a:defRPr b="1"/>
          </a:pPr>
          <a:r>
            <a:rPr lang="en-US" dirty="0"/>
            <a:t>Key Dates</a:t>
          </a:r>
        </a:p>
      </dgm:t>
    </dgm:pt>
    <dgm:pt modelId="{A875A193-82EA-4723-B40C-C51E29F7C980}" type="parTrans" cxnId="{8B77ACB8-3C08-43FE-A541-8E9DDF03772E}">
      <dgm:prSet/>
      <dgm:spPr/>
      <dgm:t>
        <a:bodyPr/>
        <a:lstStyle/>
        <a:p>
          <a:endParaRPr lang="en-US"/>
        </a:p>
      </dgm:t>
    </dgm:pt>
    <dgm:pt modelId="{251D9E98-23EC-47ED-9CB8-DB6CD1546C6C}" type="sibTrans" cxnId="{8B77ACB8-3C08-43FE-A541-8E9DDF03772E}">
      <dgm:prSet/>
      <dgm:spPr/>
      <dgm:t>
        <a:bodyPr/>
        <a:lstStyle/>
        <a:p>
          <a:endParaRPr lang="en-US"/>
        </a:p>
      </dgm:t>
    </dgm:pt>
    <dgm:pt modelId="{2BEACC10-FE28-4808-B075-68005DB0A66C}">
      <dgm:prSet/>
      <dgm:spPr/>
      <dgm:t>
        <a:bodyPr/>
        <a:lstStyle/>
        <a:p>
          <a:pPr algn="ctr">
            <a:defRPr b="1"/>
          </a:pPr>
          <a:r>
            <a:rPr lang="en-US" dirty="0"/>
            <a:t>Testing Accommodations</a:t>
          </a:r>
        </a:p>
      </dgm:t>
    </dgm:pt>
    <dgm:pt modelId="{BB02F59E-468D-4A5B-ADC3-AD1D4961C7E0}" type="parTrans" cxnId="{B3CC7B20-6B4D-49FC-92C6-FB4E237014AC}">
      <dgm:prSet/>
      <dgm:spPr/>
      <dgm:t>
        <a:bodyPr/>
        <a:lstStyle/>
        <a:p>
          <a:endParaRPr lang="en-US"/>
        </a:p>
      </dgm:t>
    </dgm:pt>
    <dgm:pt modelId="{382B7500-ABC9-4DAB-AC8C-A371C05D8BEA}" type="sibTrans" cxnId="{B3CC7B20-6B4D-49FC-92C6-FB4E237014AC}">
      <dgm:prSet/>
      <dgm:spPr/>
      <dgm:t>
        <a:bodyPr/>
        <a:lstStyle/>
        <a:p>
          <a:endParaRPr lang="en-US"/>
        </a:p>
      </dgm:t>
    </dgm:pt>
    <dgm:pt modelId="{D183EC8F-1DAC-468E-BA38-EA37E834E6AE}">
      <dgm:prSet/>
      <dgm:spPr/>
      <dgm:t>
        <a:bodyPr/>
        <a:lstStyle/>
        <a:p>
          <a:pPr>
            <a:defRPr b="1"/>
          </a:pPr>
          <a:r>
            <a:rPr lang="en-US" dirty="0"/>
            <a:t>Online System Tutorials</a:t>
          </a:r>
        </a:p>
      </dgm:t>
    </dgm:pt>
    <dgm:pt modelId="{BA77D99C-E384-493F-9837-DCED68DC1DF6}" type="parTrans" cxnId="{FD21C20F-BBEE-4B4F-937D-643CB46C5A9E}">
      <dgm:prSet/>
      <dgm:spPr/>
      <dgm:t>
        <a:bodyPr/>
        <a:lstStyle/>
        <a:p>
          <a:endParaRPr lang="en-US"/>
        </a:p>
      </dgm:t>
    </dgm:pt>
    <dgm:pt modelId="{C4C6B59A-8A49-4595-8093-FCF836FA325F}" type="sibTrans" cxnId="{FD21C20F-BBEE-4B4F-937D-643CB46C5A9E}">
      <dgm:prSet/>
      <dgm:spPr/>
      <dgm:t>
        <a:bodyPr/>
        <a:lstStyle/>
        <a:p>
          <a:endParaRPr lang="en-US"/>
        </a:p>
      </dgm:t>
    </dgm:pt>
    <dgm:pt modelId="{B82BCBD0-B05C-4940-93F8-C9E2E836D8A7}">
      <dgm:prSet/>
      <dgm:spPr/>
      <dgm:t>
        <a:bodyPr/>
        <a:lstStyle/>
        <a:p>
          <a:pPr>
            <a:defRPr b="1"/>
          </a:pPr>
          <a:r>
            <a:rPr lang="en-US" dirty="0"/>
            <a:t>Practice Tests</a:t>
          </a:r>
        </a:p>
      </dgm:t>
    </dgm:pt>
    <dgm:pt modelId="{1BEF86BB-3284-41B4-B65C-0E58E4D7F0A7}" type="parTrans" cxnId="{1F5B76E3-019B-421D-827F-608A342A84DC}">
      <dgm:prSet/>
      <dgm:spPr/>
      <dgm:t>
        <a:bodyPr/>
        <a:lstStyle/>
        <a:p>
          <a:endParaRPr lang="en-US"/>
        </a:p>
      </dgm:t>
    </dgm:pt>
    <dgm:pt modelId="{31634643-7C7F-4172-9139-5D3A17BAACB5}" type="sibTrans" cxnId="{1F5B76E3-019B-421D-827F-608A342A84DC}">
      <dgm:prSet/>
      <dgm:spPr/>
      <dgm:t>
        <a:bodyPr/>
        <a:lstStyle/>
        <a:p>
          <a:endParaRPr lang="en-US"/>
        </a:p>
      </dgm:t>
    </dgm:pt>
    <dgm:pt modelId="{6BF529D6-F758-4BCD-A1CD-7FEDD430D386}">
      <dgm:prSet/>
      <dgm:spPr/>
      <dgm:t>
        <a:bodyPr/>
        <a:lstStyle/>
        <a:p>
          <a:r>
            <a:rPr lang="en-US" dirty="0"/>
            <a:t>Paper (PBT)</a:t>
          </a:r>
        </a:p>
      </dgm:t>
    </dgm:pt>
    <dgm:pt modelId="{B9E7C8F6-D5BA-47C6-B263-5E7F7FD12AD1}" type="parTrans" cxnId="{F6AD5FCE-4326-4BF6-81F1-CD51494CE0FF}">
      <dgm:prSet/>
      <dgm:spPr/>
      <dgm:t>
        <a:bodyPr/>
        <a:lstStyle/>
        <a:p>
          <a:endParaRPr lang="en-US"/>
        </a:p>
      </dgm:t>
    </dgm:pt>
    <dgm:pt modelId="{FF34683F-9A89-4C65-B4E5-6B81F748EAC3}" type="sibTrans" cxnId="{F6AD5FCE-4326-4BF6-81F1-CD51494CE0FF}">
      <dgm:prSet/>
      <dgm:spPr/>
      <dgm:t>
        <a:bodyPr/>
        <a:lstStyle/>
        <a:p>
          <a:endParaRPr lang="en-US"/>
        </a:p>
      </dgm:t>
    </dgm:pt>
    <dgm:pt modelId="{94FBEDA2-B25F-4CF8-9D43-171136A1D2FC}">
      <dgm:prSet/>
      <dgm:spPr/>
      <dgm:t>
        <a:bodyPr/>
        <a:lstStyle/>
        <a:p>
          <a:r>
            <a:rPr lang="en-US"/>
            <a:t>Online (CBT)</a:t>
          </a:r>
        </a:p>
      </dgm:t>
    </dgm:pt>
    <dgm:pt modelId="{D730DCD9-DEE1-42DA-B1A3-C672C3F95DED}" type="parTrans" cxnId="{037150CF-17A8-44BB-A80E-B505CEB710CB}">
      <dgm:prSet/>
      <dgm:spPr/>
      <dgm:t>
        <a:bodyPr/>
        <a:lstStyle/>
        <a:p>
          <a:endParaRPr lang="en-US"/>
        </a:p>
      </dgm:t>
    </dgm:pt>
    <dgm:pt modelId="{7F1ED6BC-4D20-4408-B419-8F09ECBE297A}" type="sibTrans" cxnId="{037150CF-17A8-44BB-A80E-B505CEB710CB}">
      <dgm:prSet/>
      <dgm:spPr/>
      <dgm:t>
        <a:bodyPr/>
        <a:lstStyle/>
        <a:p>
          <a:endParaRPr lang="en-US"/>
        </a:p>
      </dgm:t>
    </dgm:pt>
    <dgm:pt modelId="{44F07900-B0A3-4494-872A-86780D9F7AA9}">
      <dgm:prSet/>
      <dgm:spPr/>
      <dgm:t>
        <a:bodyPr/>
        <a:lstStyle/>
        <a:p>
          <a:pPr algn="ctr">
            <a:defRPr b="1"/>
          </a:pPr>
          <a:r>
            <a:rPr lang="en-US" dirty="0"/>
            <a:t>Resources</a:t>
          </a:r>
        </a:p>
      </dgm:t>
    </dgm:pt>
    <dgm:pt modelId="{F7834B8A-3104-45CA-A654-C8AEB56DE35C}" type="parTrans" cxnId="{06DC1A19-AD42-491A-A414-75ECB2B89760}">
      <dgm:prSet/>
      <dgm:spPr/>
      <dgm:t>
        <a:bodyPr/>
        <a:lstStyle/>
        <a:p>
          <a:endParaRPr lang="en-US"/>
        </a:p>
      </dgm:t>
    </dgm:pt>
    <dgm:pt modelId="{0A4E3FA5-E128-4308-B889-69001DFF24DB}" type="sibTrans" cxnId="{06DC1A19-AD42-491A-A414-75ECB2B89760}">
      <dgm:prSet/>
      <dgm:spPr/>
      <dgm:t>
        <a:bodyPr/>
        <a:lstStyle/>
        <a:p>
          <a:endParaRPr lang="en-US"/>
        </a:p>
      </dgm:t>
    </dgm:pt>
    <dgm:pt modelId="{C6664A0C-AB87-4BCE-BC36-80526D8EDF59}">
      <dgm:prSet/>
      <dgm:spPr/>
      <dgm:t>
        <a:bodyPr/>
        <a:lstStyle/>
        <a:p>
          <a:pPr>
            <a:defRPr b="1"/>
          </a:pPr>
          <a:r>
            <a:rPr lang="en-US"/>
            <a:t>Training</a:t>
          </a:r>
        </a:p>
      </dgm:t>
    </dgm:pt>
    <dgm:pt modelId="{2F8DB625-6D33-4424-A9D6-3F622589FE68}" type="parTrans" cxnId="{D434F3A7-892F-4578-8333-5F53E7D57FAC}">
      <dgm:prSet/>
      <dgm:spPr/>
      <dgm:t>
        <a:bodyPr/>
        <a:lstStyle/>
        <a:p>
          <a:endParaRPr lang="en-US"/>
        </a:p>
      </dgm:t>
    </dgm:pt>
    <dgm:pt modelId="{4433821F-4618-4B37-83EB-EB91E634CB2C}" type="sibTrans" cxnId="{D434F3A7-892F-4578-8333-5F53E7D57FAC}">
      <dgm:prSet/>
      <dgm:spPr/>
      <dgm:t>
        <a:bodyPr/>
        <a:lstStyle/>
        <a:p>
          <a:endParaRPr lang="en-US"/>
        </a:p>
      </dgm:t>
    </dgm:pt>
    <dgm:pt modelId="{A0B1A906-B631-4734-9796-E20B125FC1B2}">
      <dgm:prSet/>
      <dgm:spPr/>
      <dgm:t>
        <a:bodyPr/>
        <a:lstStyle/>
        <a:p>
          <a:r>
            <a:rPr lang="en-US" dirty="0"/>
            <a:t>Manuals, Online User Guides, </a:t>
          </a:r>
          <a:r>
            <a:rPr lang="en-US" dirty="0" err="1"/>
            <a:t>Quickstart</a:t>
          </a:r>
          <a:r>
            <a:rPr lang="en-US" dirty="0"/>
            <a:t> Guides, Technical Report. Reporting Resources, Forms, Score Interpretation Guides, etc.</a:t>
          </a:r>
        </a:p>
      </dgm:t>
    </dgm:pt>
    <dgm:pt modelId="{D7FDAD00-CCBB-4049-A742-99B33DB3773F}" type="parTrans" cxnId="{F6A46B4B-C40E-48B9-9BEB-9F61C9EE6F84}">
      <dgm:prSet/>
      <dgm:spPr/>
      <dgm:t>
        <a:bodyPr/>
        <a:lstStyle/>
        <a:p>
          <a:endParaRPr lang="en-US"/>
        </a:p>
      </dgm:t>
    </dgm:pt>
    <dgm:pt modelId="{4704A19C-3C77-4AA8-A90F-7C1D3639ED4F}" type="sibTrans" cxnId="{F6A46B4B-C40E-48B9-9BEB-9F61C9EE6F84}">
      <dgm:prSet/>
      <dgm:spPr/>
      <dgm:t>
        <a:bodyPr/>
        <a:lstStyle/>
        <a:p>
          <a:endParaRPr lang="en-US"/>
        </a:p>
      </dgm:t>
    </dgm:pt>
    <dgm:pt modelId="{F2C93FAE-427F-4BF3-848B-E752EBF4CBA8}">
      <dgm:prSet/>
      <dgm:spPr/>
      <dgm:t>
        <a:bodyPr/>
        <a:lstStyle/>
        <a:p>
          <a:r>
            <a:rPr lang="en-US" dirty="0"/>
            <a:t>Webinars Recordings and Slides</a:t>
          </a:r>
        </a:p>
      </dgm:t>
    </dgm:pt>
    <dgm:pt modelId="{4C1BEDEA-F711-41FB-967B-C2F238D25860}" type="parTrans" cxnId="{52FE9BD9-6F86-43B7-9053-422E1C75DE83}">
      <dgm:prSet/>
      <dgm:spPr/>
      <dgm:t>
        <a:bodyPr/>
        <a:lstStyle/>
        <a:p>
          <a:endParaRPr lang="en-US"/>
        </a:p>
      </dgm:t>
    </dgm:pt>
    <dgm:pt modelId="{B346466B-F779-4A7A-B1E0-440280099645}" type="sibTrans" cxnId="{52FE9BD9-6F86-43B7-9053-422E1C75DE83}">
      <dgm:prSet/>
      <dgm:spPr/>
      <dgm:t>
        <a:bodyPr/>
        <a:lstStyle/>
        <a:p>
          <a:endParaRPr lang="en-US"/>
        </a:p>
      </dgm:t>
    </dgm:pt>
    <dgm:pt modelId="{B88C1EC2-D6BC-4F5C-86FB-735068122909}">
      <dgm:prSet/>
      <dgm:spPr/>
      <dgm:t>
        <a:bodyPr/>
        <a:lstStyle/>
        <a:p>
          <a:r>
            <a:rPr lang="en-US" b="0" dirty="0"/>
            <a:t>Quick video tutorials explaining specific tasks</a:t>
          </a:r>
        </a:p>
      </dgm:t>
    </dgm:pt>
    <dgm:pt modelId="{05DD7200-03FA-4D3B-9878-071DAC3716FE}" type="parTrans" cxnId="{896D5F2C-6865-4A18-A27F-D2A673A160C4}">
      <dgm:prSet/>
      <dgm:spPr/>
      <dgm:t>
        <a:bodyPr/>
        <a:lstStyle/>
        <a:p>
          <a:endParaRPr lang="en-US"/>
        </a:p>
      </dgm:t>
    </dgm:pt>
    <dgm:pt modelId="{0AEC8476-D0A3-4C21-9BF2-6B04EAE545D0}" type="sibTrans" cxnId="{896D5F2C-6865-4A18-A27F-D2A673A160C4}">
      <dgm:prSet/>
      <dgm:spPr/>
      <dgm:t>
        <a:bodyPr/>
        <a:lstStyle/>
        <a:p>
          <a:endParaRPr lang="en-US"/>
        </a:p>
      </dgm:t>
    </dgm:pt>
    <dgm:pt modelId="{CD651C93-9ABA-42CF-8084-61B4C73FEF84}">
      <dgm:prSet/>
      <dgm:spPr/>
      <dgm:t>
        <a:bodyPr/>
        <a:lstStyle/>
        <a:p>
          <a:r>
            <a:rPr lang="en-US" b="0" dirty="0"/>
            <a:t>Paper based testing braille, large print, &amp; human reader kits special instructions sheets</a:t>
          </a:r>
        </a:p>
      </dgm:t>
    </dgm:pt>
    <dgm:pt modelId="{384EA1D7-ED31-4B6F-AE44-FE03CA12F2EC}" type="parTrans" cxnId="{74B9DD6F-89AE-4E64-AF4B-0BF31B8CBA92}">
      <dgm:prSet/>
      <dgm:spPr/>
      <dgm:t>
        <a:bodyPr/>
        <a:lstStyle/>
        <a:p>
          <a:endParaRPr lang="en-US"/>
        </a:p>
      </dgm:t>
    </dgm:pt>
    <dgm:pt modelId="{142B3622-CD76-423B-9707-6E2D65EA608A}" type="sibTrans" cxnId="{74B9DD6F-89AE-4E64-AF4B-0BF31B8CBA92}">
      <dgm:prSet/>
      <dgm:spPr/>
      <dgm:t>
        <a:bodyPr/>
        <a:lstStyle/>
        <a:p>
          <a:endParaRPr lang="en-US"/>
        </a:p>
      </dgm:t>
    </dgm:pt>
    <dgm:pt modelId="{8ABAB637-F5F7-4AF2-B426-1CB82C86E1A3}">
      <dgm:prSet/>
      <dgm:spPr/>
      <dgm:t>
        <a:bodyPr/>
        <a:lstStyle/>
        <a:p>
          <a:r>
            <a:rPr lang="en-US" b="0" dirty="0"/>
            <a:t>High level important dates for 2024-25SY</a:t>
          </a:r>
        </a:p>
      </dgm:t>
    </dgm:pt>
    <dgm:pt modelId="{FFD66DF5-13FE-47B2-BDA4-1AB412C709D5}" type="parTrans" cxnId="{B042BD59-146C-42A0-9FBB-716F0BFD973D}">
      <dgm:prSet/>
      <dgm:spPr/>
      <dgm:t>
        <a:bodyPr/>
        <a:lstStyle/>
        <a:p>
          <a:endParaRPr lang="en-US"/>
        </a:p>
      </dgm:t>
    </dgm:pt>
    <dgm:pt modelId="{994641D2-49C6-4AB9-912D-E743548CD46F}" type="sibTrans" cxnId="{B042BD59-146C-42A0-9FBB-716F0BFD973D}">
      <dgm:prSet/>
      <dgm:spPr/>
      <dgm:t>
        <a:bodyPr/>
        <a:lstStyle/>
        <a:p>
          <a:endParaRPr lang="en-US"/>
        </a:p>
      </dgm:t>
    </dgm:pt>
    <dgm:pt modelId="{DE0AAFDD-EBD2-4866-8D36-CC13D13FCACD}">
      <dgm:prSet/>
      <dgm:spPr/>
      <dgm:t>
        <a:bodyPr/>
        <a:lstStyle/>
        <a:p>
          <a:r>
            <a:rPr lang="en-US" b="0" dirty="0"/>
            <a:t>Online based testing universal tools, accessibility features &amp; accommodations chart</a:t>
          </a:r>
        </a:p>
      </dgm:t>
    </dgm:pt>
    <dgm:pt modelId="{2A7CF2DB-E0FD-4A33-ABE8-2D881F6BB733}" type="parTrans" cxnId="{982680FC-BC02-4796-9FAF-FDE4F4609BB3}">
      <dgm:prSet/>
      <dgm:spPr/>
      <dgm:t>
        <a:bodyPr/>
        <a:lstStyle/>
        <a:p>
          <a:endParaRPr lang="en-US"/>
        </a:p>
      </dgm:t>
    </dgm:pt>
    <dgm:pt modelId="{51A74778-3312-4911-91F3-D4AC474380D9}" type="sibTrans" cxnId="{982680FC-BC02-4796-9FAF-FDE4F4609BB3}">
      <dgm:prSet/>
      <dgm:spPr/>
      <dgm:t>
        <a:bodyPr/>
        <a:lstStyle/>
        <a:p>
          <a:endParaRPr lang="en-US"/>
        </a:p>
      </dgm:t>
    </dgm:pt>
    <dgm:pt modelId="{11963DF3-2EB1-4121-9A5E-7F219297D673}" type="pres">
      <dgm:prSet presAssocID="{22158763-D87D-40B3-998A-2D211A065DBD}" presName="root" presStyleCnt="0">
        <dgm:presLayoutVars>
          <dgm:dir/>
          <dgm:resizeHandles val="exact"/>
        </dgm:presLayoutVars>
      </dgm:prSet>
      <dgm:spPr/>
    </dgm:pt>
    <dgm:pt modelId="{D55FFC42-873E-42BB-9240-47FB737275BC}" type="pres">
      <dgm:prSet presAssocID="{A2032511-67BD-406F-B8A5-E3157EAF4FAA}" presName="compNode" presStyleCnt="0"/>
      <dgm:spPr/>
    </dgm:pt>
    <dgm:pt modelId="{FF7A31A2-9CC3-4089-A824-B9A567925243}" type="pres">
      <dgm:prSet presAssocID="{A2032511-67BD-406F-B8A5-E3157EAF4FAA}" presName="iconRect" presStyleLbl="node1" presStyleIdx="0" presStyleCnt="7"/>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heckmark"/>
        </a:ext>
      </dgm:extLst>
    </dgm:pt>
    <dgm:pt modelId="{CE98A9CE-9B3C-4C38-9DC7-E9E7D16531F1}" type="pres">
      <dgm:prSet presAssocID="{A2032511-67BD-406F-B8A5-E3157EAF4FAA}" presName="iconSpace" presStyleCnt="0"/>
      <dgm:spPr/>
    </dgm:pt>
    <dgm:pt modelId="{B7014DD0-442E-4AEC-9550-0E9A0F515416}" type="pres">
      <dgm:prSet presAssocID="{A2032511-67BD-406F-B8A5-E3157EAF4FAA}" presName="parTx" presStyleLbl="revTx" presStyleIdx="0" presStyleCnt="14" custLinFactNeighborX="2675" custLinFactNeighborY="16384">
        <dgm:presLayoutVars>
          <dgm:chMax val="0"/>
          <dgm:chPref val="0"/>
        </dgm:presLayoutVars>
      </dgm:prSet>
      <dgm:spPr/>
    </dgm:pt>
    <dgm:pt modelId="{B12D39D1-28DA-4CF7-9E49-A88E564A39F4}" type="pres">
      <dgm:prSet presAssocID="{A2032511-67BD-406F-B8A5-E3157EAF4FAA}" presName="txSpace" presStyleCnt="0"/>
      <dgm:spPr/>
    </dgm:pt>
    <dgm:pt modelId="{FFD6F81B-BEEB-4E73-8981-60EC93D54FD5}" type="pres">
      <dgm:prSet presAssocID="{A2032511-67BD-406F-B8A5-E3157EAF4FAA}" presName="desTx" presStyleLbl="revTx" presStyleIdx="1" presStyleCnt="14" custLinFactNeighborY="22245">
        <dgm:presLayoutVars/>
      </dgm:prSet>
      <dgm:spPr/>
    </dgm:pt>
    <dgm:pt modelId="{94E152AE-EB66-4939-9B95-467A203109D2}" type="pres">
      <dgm:prSet presAssocID="{C074EAA7-C7E9-45DE-8E21-6F3D0DC8E772}" presName="sibTrans" presStyleCnt="0"/>
      <dgm:spPr/>
    </dgm:pt>
    <dgm:pt modelId="{3459D1E5-1516-418C-98CD-92C6E92FB10A}" type="pres">
      <dgm:prSet presAssocID="{2AB8169D-A4A8-4300-BA9D-BF0B8B8BBC8B}" presName="compNode" presStyleCnt="0"/>
      <dgm:spPr/>
    </dgm:pt>
    <dgm:pt modelId="{BADBD23D-FC81-4FB7-9828-373EA6A6DE9E}" type="pres">
      <dgm:prSet presAssocID="{2AB8169D-A4A8-4300-BA9D-BF0B8B8BBC8B}" presName="iconRect" presStyleLbl="node1" presStyleIdx="1" presStyleCnt="7"/>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Daily Calendar"/>
        </a:ext>
      </dgm:extLst>
    </dgm:pt>
    <dgm:pt modelId="{6FD4EAEB-92E9-462B-B45A-F21F1AB46CA2}" type="pres">
      <dgm:prSet presAssocID="{2AB8169D-A4A8-4300-BA9D-BF0B8B8BBC8B}" presName="iconSpace" presStyleCnt="0"/>
      <dgm:spPr/>
    </dgm:pt>
    <dgm:pt modelId="{8909E669-CDF7-4A70-B967-49BD81CEC5A5}" type="pres">
      <dgm:prSet presAssocID="{2AB8169D-A4A8-4300-BA9D-BF0B8B8BBC8B}" presName="parTx" presStyleLbl="revTx" presStyleIdx="2" presStyleCnt="14" custLinFactNeighborX="-4459" custLinFactNeighborY="11469">
        <dgm:presLayoutVars>
          <dgm:chMax val="0"/>
          <dgm:chPref val="0"/>
        </dgm:presLayoutVars>
      </dgm:prSet>
      <dgm:spPr/>
    </dgm:pt>
    <dgm:pt modelId="{E30E55FC-FB87-401A-8998-8F4E458B6F93}" type="pres">
      <dgm:prSet presAssocID="{2AB8169D-A4A8-4300-BA9D-BF0B8B8BBC8B}" presName="txSpace" presStyleCnt="0"/>
      <dgm:spPr/>
    </dgm:pt>
    <dgm:pt modelId="{51D48DB5-55E1-4D40-9981-BE41356F75E2}" type="pres">
      <dgm:prSet presAssocID="{2AB8169D-A4A8-4300-BA9D-BF0B8B8BBC8B}" presName="desTx" presStyleLbl="revTx" presStyleIdx="3" presStyleCnt="14" custLinFactNeighborX="-3113" custLinFactNeighborY="-43530">
        <dgm:presLayoutVars/>
      </dgm:prSet>
      <dgm:spPr/>
    </dgm:pt>
    <dgm:pt modelId="{17C05988-6EAB-46CD-A2CA-E8CD9698019A}" type="pres">
      <dgm:prSet presAssocID="{251D9E98-23EC-47ED-9CB8-DB6CD1546C6C}" presName="sibTrans" presStyleCnt="0"/>
      <dgm:spPr/>
    </dgm:pt>
    <dgm:pt modelId="{5F92A1F3-629B-4369-822C-1C9A2CA17C3E}" type="pres">
      <dgm:prSet presAssocID="{2BEACC10-FE28-4808-B075-68005DB0A66C}" presName="compNode" presStyleCnt="0"/>
      <dgm:spPr/>
    </dgm:pt>
    <dgm:pt modelId="{97BF09C1-8689-4FE7-A6FE-5CA43DA0EA86}" type="pres">
      <dgm:prSet presAssocID="{2BEACC10-FE28-4808-B075-68005DB0A66C}" presName="iconRect" presStyleLbl="node1" presStyleIdx="2" presStyleCnt="7" custScaleX="121370" custScaleY="125859" custLinFactNeighborX="10284" custLinFactNeighborY="16791"/>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Braille"/>
        </a:ext>
      </dgm:extLst>
    </dgm:pt>
    <dgm:pt modelId="{E0A2D8B7-B55F-45AA-9F7A-64F40F65CC8C}" type="pres">
      <dgm:prSet presAssocID="{2BEACC10-FE28-4808-B075-68005DB0A66C}" presName="iconSpace" presStyleCnt="0"/>
      <dgm:spPr/>
    </dgm:pt>
    <dgm:pt modelId="{9E141318-0D54-4822-82DB-57A79F8BDA38}" type="pres">
      <dgm:prSet presAssocID="{2BEACC10-FE28-4808-B075-68005DB0A66C}" presName="parTx" presStyleLbl="revTx" presStyleIdx="4" presStyleCnt="14" custLinFactNeighborX="-13473" custLinFactNeighborY="5247">
        <dgm:presLayoutVars>
          <dgm:chMax val="0"/>
          <dgm:chPref val="0"/>
        </dgm:presLayoutVars>
      </dgm:prSet>
      <dgm:spPr/>
    </dgm:pt>
    <dgm:pt modelId="{528775D1-C56C-4C57-A541-F97E4E95073C}" type="pres">
      <dgm:prSet presAssocID="{2BEACC10-FE28-4808-B075-68005DB0A66C}" presName="txSpace" presStyleCnt="0"/>
      <dgm:spPr/>
    </dgm:pt>
    <dgm:pt modelId="{99BF2211-DB83-45D6-8984-B86A12AAA203}" type="pres">
      <dgm:prSet presAssocID="{2BEACC10-FE28-4808-B075-68005DB0A66C}" presName="desTx" presStyleLbl="revTx" presStyleIdx="5" presStyleCnt="14" custScaleX="110485" custScaleY="109987" custLinFactNeighborX="-4645" custLinFactNeighborY="-2193">
        <dgm:presLayoutVars/>
      </dgm:prSet>
      <dgm:spPr/>
    </dgm:pt>
    <dgm:pt modelId="{0C506F30-0151-49C8-9DC0-CAE1ABF9E2C5}" type="pres">
      <dgm:prSet presAssocID="{382B7500-ABC9-4DAB-AC8C-A371C05D8BEA}" presName="sibTrans" presStyleCnt="0"/>
      <dgm:spPr/>
    </dgm:pt>
    <dgm:pt modelId="{230A06A1-7A7B-4220-8429-D0BB387F619A}" type="pres">
      <dgm:prSet presAssocID="{B82BCBD0-B05C-4940-93F8-C9E2E836D8A7}" presName="compNode" presStyleCnt="0"/>
      <dgm:spPr/>
    </dgm:pt>
    <dgm:pt modelId="{31E4C2D1-37B0-415E-9588-DD8FE971BD18}" type="pres">
      <dgm:prSet presAssocID="{B82BCBD0-B05C-4940-93F8-C9E2E836D8A7}" presName="iconRect" presStyleLbl="node1" presStyleIdx="3" presStyleCnt="7"/>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Video camera"/>
        </a:ext>
      </dgm:extLst>
    </dgm:pt>
    <dgm:pt modelId="{7A587462-E81A-41DF-AAD4-64F8133C745F}" type="pres">
      <dgm:prSet presAssocID="{B82BCBD0-B05C-4940-93F8-C9E2E836D8A7}" presName="iconSpace" presStyleCnt="0"/>
      <dgm:spPr/>
    </dgm:pt>
    <dgm:pt modelId="{130A7D02-157F-458F-A9CB-FB3F43701624}" type="pres">
      <dgm:prSet presAssocID="{B82BCBD0-B05C-4940-93F8-C9E2E836D8A7}" presName="parTx" presStyleLbl="revTx" presStyleIdx="6" presStyleCnt="14" custLinFactNeighborX="-11738" custLinFactNeighborY="-1270">
        <dgm:presLayoutVars>
          <dgm:chMax val="0"/>
          <dgm:chPref val="0"/>
        </dgm:presLayoutVars>
      </dgm:prSet>
      <dgm:spPr/>
    </dgm:pt>
    <dgm:pt modelId="{723025F5-71C2-4A1C-9C27-8CC469E4142A}" type="pres">
      <dgm:prSet presAssocID="{B82BCBD0-B05C-4940-93F8-C9E2E836D8A7}" presName="txSpace" presStyleCnt="0"/>
      <dgm:spPr/>
    </dgm:pt>
    <dgm:pt modelId="{ACA3FF6E-A770-4D7B-AE7D-B8DB30314561}" type="pres">
      <dgm:prSet presAssocID="{B82BCBD0-B05C-4940-93F8-C9E2E836D8A7}" presName="desTx" presStyleLbl="revTx" presStyleIdx="7" presStyleCnt="14" custLinFactNeighborX="-3239" custLinFactNeighborY="-34342">
        <dgm:presLayoutVars/>
      </dgm:prSet>
      <dgm:spPr/>
    </dgm:pt>
    <dgm:pt modelId="{FFB99C7F-B7FC-4C76-B295-567E092ECB8B}" type="pres">
      <dgm:prSet presAssocID="{31634643-7C7F-4172-9139-5D3A17BAACB5}" presName="sibTrans" presStyleCnt="0"/>
      <dgm:spPr/>
    </dgm:pt>
    <dgm:pt modelId="{D15CA729-0969-4BC5-B0F5-CB1B1EAC994E}" type="pres">
      <dgm:prSet presAssocID="{D183EC8F-1DAC-468E-BA38-EA37E834E6AE}" presName="compNode" presStyleCnt="0"/>
      <dgm:spPr/>
    </dgm:pt>
    <dgm:pt modelId="{53B0A97A-6BD2-4ED4-BB82-D6DFBD794EEC}" type="pres">
      <dgm:prSet presAssocID="{D183EC8F-1DAC-468E-BA38-EA37E834E6AE}" presName="iconRect" presStyleLbl="node1" presStyleIdx="4" presStyleCnt="7"/>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Newspaper"/>
        </a:ext>
      </dgm:extLst>
    </dgm:pt>
    <dgm:pt modelId="{6288E0FA-E076-4681-B316-5AFC8BB676BE}" type="pres">
      <dgm:prSet presAssocID="{D183EC8F-1DAC-468E-BA38-EA37E834E6AE}" presName="iconSpace" presStyleCnt="0"/>
      <dgm:spPr/>
    </dgm:pt>
    <dgm:pt modelId="{6F7B5AFB-90EE-4406-A7DB-9D9640DC0CEA}" type="pres">
      <dgm:prSet presAssocID="{D183EC8F-1DAC-468E-BA38-EA37E834E6AE}" presName="parTx" presStyleLbl="revTx" presStyleIdx="8" presStyleCnt="14" custLinFactNeighborX="-8918" custLinFactNeighborY="-4137">
        <dgm:presLayoutVars>
          <dgm:chMax val="0"/>
          <dgm:chPref val="0"/>
        </dgm:presLayoutVars>
      </dgm:prSet>
      <dgm:spPr/>
    </dgm:pt>
    <dgm:pt modelId="{C511D2F5-9857-4AC3-AE9D-3BE71A84452E}" type="pres">
      <dgm:prSet presAssocID="{D183EC8F-1DAC-468E-BA38-EA37E834E6AE}" presName="txSpace" presStyleCnt="0"/>
      <dgm:spPr/>
    </dgm:pt>
    <dgm:pt modelId="{13E3B1E5-DF5F-4AED-A9C4-BC693EFF5C68}" type="pres">
      <dgm:prSet presAssocID="{D183EC8F-1DAC-468E-BA38-EA37E834E6AE}" presName="desTx" presStyleLbl="revTx" presStyleIdx="9" presStyleCnt="14" custLinFactNeighborX="-18522" custLinFactNeighborY="-34342">
        <dgm:presLayoutVars/>
      </dgm:prSet>
      <dgm:spPr/>
    </dgm:pt>
    <dgm:pt modelId="{6FC22524-7D81-49A5-8231-A3E2959A0EBC}" type="pres">
      <dgm:prSet presAssocID="{C4C6B59A-8A49-4595-8093-FCF836FA325F}" presName="sibTrans" presStyleCnt="0"/>
      <dgm:spPr/>
    </dgm:pt>
    <dgm:pt modelId="{12586D63-1003-4421-9762-E6E341A7E6C8}" type="pres">
      <dgm:prSet presAssocID="{44F07900-B0A3-4494-872A-86780D9F7AA9}" presName="compNode" presStyleCnt="0"/>
      <dgm:spPr/>
    </dgm:pt>
    <dgm:pt modelId="{4C683779-EBED-4B6D-BE72-C7ED263E89F6}" type="pres">
      <dgm:prSet presAssocID="{44F07900-B0A3-4494-872A-86780D9F7AA9}" presName="iconRect" presStyleLbl="node1" presStyleIdx="5" presStyleCnt="7" custLinFactNeighborX="25479" custLinFactNeighborY="17849"/>
      <dgm:spPr>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a:noFill/>
        </a:ln>
      </dgm:spPr>
      <dgm:extLst>
        <a:ext uri="{E40237B7-FDA0-4F09-8148-C483321AD2D9}">
          <dgm14:cNvPr xmlns:dgm14="http://schemas.microsoft.com/office/drawing/2010/diagram" id="0" name="" descr="Document"/>
        </a:ext>
      </dgm:extLst>
    </dgm:pt>
    <dgm:pt modelId="{68735B9D-9746-4AB9-8EE1-9EC448CF1D4C}" type="pres">
      <dgm:prSet presAssocID="{44F07900-B0A3-4494-872A-86780D9F7AA9}" presName="iconSpace" presStyleCnt="0"/>
      <dgm:spPr/>
    </dgm:pt>
    <dgm:pt modelId="{63654264-AF1A-496B-A667-E9883FA3B298}" type="pres">
      <dgm:prSet presAssocID="{44F07900-B0A3-4494-872A-86780D9F7AA9}" presName="parTx" presStyleLbl="revTx" presStyleIdx="10" presStyleCnt="14" custScaleX="72939" custLinFactNeighborX="-15587" custLinFactNeighborY="16753">
        <dgm:presLayoutVars>
          <dgm:chMax val="0"/>
          <dgm:chPref val="0"/>
        </dgm:presLayoutVars>
      </dgm:prSet>
      <dgm:spPr/>
    </dgm:pt>
    <dgm:pt modelId="{408AA2B7-09BE-408F-B05D-206B3C699F41}" type="pres">
      <dgm:prSet presAssocID="{44F07900-B0A3-4494-872A-86780D9F7AA9}" presName="txSpace" presStyleCnt="0"/>
      <dgm:spPr/>
    </dgm:pt>
    <dgm:pt modelId="{C83B3F46-C971-46E7-99B1-8E8169A73BFD}" type="pres">
      <dgm:prSet presAssocID="{44F07900-B0A3-4494-872A-86780D9F7AA9}" presName="desTx" presStyleLbl="revTx" presStyleIdx="11" presStyleCnt="14" custScaleX="114774" custLinFactNeighborX="-12468" custLinFactNeighborY="-43530">
        <dgm:presLayoutVars/>
      </dgm:prSet>
      <dgm:spPr/>
    </dgm:pt>
    <dgm:pt modelId="{97D488F5-F1E4-464F-8894-6140B5507347}" type="pres">
      <dgm:prSet presAssocID="{0A4E3FA5-E128-4308-B889-69001DFF24DB}" presName="sibTrans" presStyleCnt="0"/>
      <dgm:spPr/>
    </dgm:pt>
    <dgm:pt modelId="{BFD55F85-EF26-4121-973A-E3CC406816C5}" type="pres">
      <dgm:prSet presAssocID="{C6664A0C-AB87-4BCE-BC36-80526D8EDF59}" presName="compNode" presStyleCnt="0"/>
      <dgm:spPr/>
    </dgm:pt>
    <dgm:pt modelId="{2BEA48CD-75B0-44F6-9168-AA4A56BC968C}" type="pres">
      <dgm:prSet presAssocID="{C6664A0C-AB87-4BCE-BC36-80526D8EDF59}" presName="iconRect" presStyleLbl="node1" presStyleIdx="6" presStyleCnt="7"/>
      <dgm:spPr>
        <a:blipFill>
          <a:blip xmlns:r="http://schemas.openxmlformats.org/officeDocument/2006/relationships"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a:ln>
          <a:noFill/>
        </a:ln>
      </dgm:spPr>
      <dgm:extLst>
        <a:ext uri="{E40237B7-FDA0-4F09-8148-C483321AD2D9}">
          <dgm14:cNvPr xmlns:dgm14="http://schemas.microsoft.com/office/drawing/2010/diagram" id="0" name="" descr="Teacher"/>
        </a:ext>
      </dgm:extLst>
    </dgm:pt>
    <dgm:pt modelId="{26FF6275-27D9-4ED2-A640-274E099B21AF}" type="pres">
      <dgm:prSet presAssocID="{C6664A0C-AB87-4BCE-BC36-80526D8EDF59}" presName="iconSpace" presStyleCnt="0"/>
      <dgm:spPr/>
    </dgm:pt>
    <dgm:pt modelId="{A26CE711-C0B4-4F2C-AA14-7E71ED36B6BE}" type="pres">
      <dgm:prSet presAssocID="{C6664A0C-AB87-4BCE-BC36-80526D8EDF59}" presName="parTx" presStyleLbl="revTx" presStyleIdx="12" presStyleCnt="14">
        <dgm:presLayoutVars>
          <dgm:chMax val="0"/>
          <dgm:chPref val="0"/>
        </dgm:presLayoutVars>
      </dgm:prSet>
      <dgm:spPr/>
    </dgm:pt>
    <dgm:pt modelId="{F60B667C-B42D-436D-88CC-BE68F5A2F973}" type="pres">
      <dgm:prSet presAssocID="{C6664A0C-AB87-4BCE-BC36-80526D8EDF59}" presName="txSpace" presStyleCnt="0"/>
      <dgm:spPr/>
    </dgm:pt>
    <dgm:pt modelId="{48462C9E-B51E-4BB9-92C7-C11E0CA48B24}" type="pres">
      <dgm:prSet presAssocID="{C6664A0C-AB87-4BCE-BC36-80526D8EDF59}" presName="desTx" presStyleLbl="revTx" presStyleIdx="13" presStyleCnt="14" custLinFactNeighborX="-12115" custLinFactNeighborY="-43530">
        <dgm:presLayoutVars/>
      </dgm:prSet>
      <dgm:spPr/>
    </dgm:pt>
  </dgm:ptLst>
  <dgm:cxnLst>
    <dgm:cxn modelId="{135E550F-861B-48AF-A51D-6DE46E06DA97}" type="presOf" srcId="{CD651C93-9ABA-42CF-8084-61B4C73FEF84}" destId="{99BF2211-DB83-45D6-8984-B86A12AAA203}" srcOrd="0" destOrd="0" presId="urn:microsoft.com/office/officeart/2018/2/layout/IconLabelDescriptionList"/>
    <dgm:cxn modelId="{FD21C20F-BBEE-4B4F-937D-643CB46C5A9E}" srcId="{22158763-D87D-40B3-998A-2D211A065DBD}" destId="{D183EC8F-1DAC-468E-BA38-EA37E834E6AE}" srcOrd="4" destOrd="0" parTransId="{BA77D99C-E384-493F-9837-DCED68DC1DF6}" sibTransId="{C4C6B59A-8A49-4595-8093-FCF836FA325F}"/>
    <dgm:cxn modelId="{8A981E18-75EB-4A4E-8093-CCADCAFCA8EB}" type="presOf" srcId="{B82BCBD0-B05C-4940-93F8-C9E2E836D8A7}" destId="{130A7D02-157F-458F-A9CB-FB3F43701624}" srcOrd="0" destOrd="0" presId="urn:microsoft.com/office/officeart/2018/2/layout/IconLabelDescriptionList"/>
    <dgm:cxn modelId="{06DC1A19-AD42-491A-A414-75ECB2B89760}" srcId="{22158763-D87D-40B3-998A-2D211A065DBD}" destId="{44F07900-B0A3-4494-872A-86780D9F7AA9}" srcOrd="5" destOrd="0" parTransId="{F7834B8A-3104-45CA-A654-C8AEB56DE35C}" sibTransId="{0A4E3FA5-E128-4308-B889-69001DFF24DB}"/>
    <dgm:cxn modelId="{5D38B01D-851E-49A4-9C91-17BC77A2ACCE}" type="presOf" srcId="{22158763-D87D-40B3-998A-2D211A065DBD}" destId="{11963DF3-2EB1-4121-9A5E-7F219297D673}" srcOrd="0" destOrd="0" presId="urn:microsoft.com/office/officeart/2018/2/layout/IconLabelDescriptionList"/>
    <dgm:cxn modelId="{B3CC7B20-6B4D-49FC-92C6-FB4E237014AC}" srcId="{22158763-D87D-40B3-998A-2D211A065DBD}" destId="{2BEACC10-FE28-4808-B075-68005DB0A66C}" srcOrd="2" destOrd="0" parTransId="{BB02F59E-468D-4A5B-ADC3-AD1D4961C7E0}" sibTransId="{382B7500-ABC9-4DAB-AC8C-A371C05D8BEA}"/>
    <dgm:cxn modelId="{896D5F2C-6865-4A18-A27F-D2A673A160C4}" srcId="{D183EC8F-1DAC-468E-BA38-EA37E834E6AE}" destId="{B88C1EC2-D6BC-4F5C-86FB-735068122909}" srcOrd="0" destOrd="0" parTransId="{05DD7200-03FA-4D3B-9878-071DAC3716FE}" sibTransId="{0AEC8476-D0A3-4C21-9BF2-6B04EAE545D0}"/>
    <dgm:cxn modelId="{BC215A32-97C1-4D22-BB58-A07B16E42C7B}" type="presOf" srcId="{2AB8169D-A4A8-4300-BA9D-BF0B8B8BBC8B}" destId="{8909E669-CDF7-4A70-B967-49BD81CEC5A5}" srcOrd="0" destOrd="0" presId="urn:microsoft.com/office/officeart/2018/2/layout/IconLabelDescriptionList"/>
    <dgm:cxn modelId="{F305D740-0BB7-485F-A07C-428DE19B7AF2}" type="presOf" srcId="{6BF529D6-F758-4BCD-A1CD-7FEDD430D386}" destId="{ACA3FF6E-A770-4D7B-AE7D-B8DB30314561}" srcOrd="0" destOrd="0" presId="urn:microsoft.com/office/officeart/2018/2/layout/IconLabelDescriptionList"/>
    <dgm:cxn modelId="{3D927D48-C074-4587-B25B-414C6D258006}" type="presOf" srcId="{8ABAB637-F5F7-4AF2-B426-1CB82C86E1A3}" destId="{51D48DB5-55E1-4D40-9981-BE41356F75E2}" srcOrd="0" destOrd="0" presId="urn:microsoft.com/office/officeart/2018/2/layout/IconLabelDescriptionList"/>
    <dgm:cxn modelId="{F6A46B4B-C40E-48B9-9BEB-9F61C9EE6F84}" srcId="{44F07900-B0A3-4494-872A-86780D9F7AA9}" destId="{A0B1A906-B631-4734-9796-E20B125FC1B2}" srcOrd="0" destOrd="0" parTransId="{D7FDAD00-CCBB-4049-A742-99B33DB3773F}" sibTransId="{4704A19C-3C77-4AA8-A90F-7C1D3639ED4F}"/>
    <dgm:cxn modelId="{86D9BD6F-DEA4-4412-9AF0-84C375F54E80}" srcId="{A2032511-67BD-406F-B8A5-E3157EAF4FAA}" destId="{11687E63-2142-41F6-85E9-7807D3D7F13C}" srcOrd="0" destOrd="0" parTransId="{F836F1A9-AECE-4F4A-AB2F-B5DE9BBAB62E}" sibTransId="{394ACB09-1052-475A-9EF6-E7DBCEA9834A}"/>
    <dgm:cxn modelId="{74B9DD6F-89AE-4E64-AF4B-0BF31B8CBA92}" srcId="{2BEACC10-FE28-4808-B075-68005DB0A66C}" destId="{CD651C93-9ABA-42CF-8084-61B4C73FEF84}" srcOrd="0" destOrd="0" parTransId="{384EA1D7-ED31-4B6F-AE44-FE03CA12F2EC}" sibTransId="{142B3622-CD76-423B-9707-6E2D65EA608A}"/>
    <dgm:cxn modelId="{0B05AE52-1B60-4265-B086-2784B19FCDA9}" type="presOf" srcId="{A0B1A906-B631-4734-9796-E20B125FC1B2}" destId="{C83B3F46-C971-46E7-99B1-8E8169A73BFD}" srcOrd="0" destOrd="0" presId="urn:microsoft.com/office/officeart/2018/2/layout/IconLabelDescriptionList"/>
    <dgm:cxn modelId="{31AC4877-3A91-40A4-AB88-CF830CA4E1FC}" type="presOf" srcId="{94FBEDA2-B25F-4CF8-9D43-171136A1D2FC}" destId="{ACA3FF6E-A770-4D7B-AE7D-B8DB30314561}" srcOrd="0" destOrd="1" presId="urn:microsoft.com/office/officeart/2018/2/layout/IconLabelDescriptionList"/>
    <dgm:cxn modelId="{EC93C478-5692-46D6-9D41-29855EEA1FC8}" type="presOf" srcId="{44F07900-B0A3-4494-872A-86780D9F7AA9}" destId="{63654264-AF1A-496B-A667-E9883FA3B298}" srcOrd="0" destOrd="0" presId="urn:microsoft.com/office/officeart/2018/2/layout/IconLabelDescriptionList"/>
    <dgm:cxn modelId="{B042BD59-146C-42A0-9FBB-716F0BFD973D}" srcId="{2AB8169D-A4A8-4300-BA9D-BF0B8B8BBC8B}" destId="{8ABAB637-F5F7-4AF2-B426-1CB82C86E1A3}" srcOrd="0" destOrd="0" parTransId="{FFD66DF5-13FE-47B2-BDA4-1AB412C709D5}" sibTransId="{994641D2-49C6-4AB9-912D-E743548CD46F}"/>
    <dgm:cxn modelId="{326D797E-11F2-4EDA-AAA6-E551229B71E7}" type="presOf" srcId="{A2032511-67BD-406F-B8A5-E3157EAF4FAA}" destId="{B7014DD0-442E-4AEC-9550-0E9A0F515416}" srcOrd="0" destOrd="0" presId="urn:microsoft.com/office/officeart/2018/2/layout/IconLabelDescriptionList"/>
    <dgm:cxn modelId="{B58C7B98-A8DB-4033-9FAD-6C7AE1135089}" type="presOf" srcId="{DE0AAFDD-EBD2-4866-8D36-CC13D13FCACD}" destId="{99BF2211-DB83-45D6-8984-B86A12AAA203}" srcOrd="0" destOrd="1" presId="urn:microsoft.com/office/officeart/2018/2/layout/IconLabelDescriptionList"/>
    <dgm:cxn modelId="{6C2DF29C-69EB-4FB0-941D-DA16A90B5B46}" type="presOf" srcId="{11687E63-2142-41F6-85E9-7807D3D7F13C}" destId="{FFD6F81B-BEEB-4E73-8981-60EC93D54FD5}" srcOrd="0" destOrd="0" presId="urn:microsoft.com/office/officeart/2018/2/layout/IconLabelDescriptionList"/>
    <dgm:cxn modelId="{2030A9A4-8573-4F6C-8F82-850A494FF74E}" srcId="{22158763-D87D-40B3-998A-2D211A065DBD}" destId="{A2032511-67BD-406F-B8A5-E3157EAF4FAA}" srcOrd="0" destOrd="0" parTransId="{398F9608-BE8A-4BB7-925D-80BABD477684}" sibTransId="{C074EAA7-C7E9-45DE-8E21-6F3D0DC8E772}"/>
    <dgm:cxn modelId="{D434F3A7-892F-4578-8333-5F53E7D57FAC}" srcId="{22158763-D87D-40B3-998A-2D211A065DBD}" destId="{C6664A0C-AB87-4BCE-BC36-80526D8EDF59}" srcOrd="6" destOrd="0" parTransId="{2F8DB625-6D33-4424-A9D6-3F622589FE68}" sibTransId="{4433821F-4618-4B37-83EB-EB91E634CB2C}"/>
    <dgm:cxn modelId="{85DF30B2-C397-4B07-BBB6-D6233379AD03}" type="presOf" srcId="{B88C1EC2-D6BC-4F5C-86FB-735068122909}" destId="{13E3B1E5-DF5F-4AED-A9C4-BC693EFF5C68}" srcOrd="0" destOrd="0" presId="urn:microsoft.com/office/officeart/2018/2/layout/IconLabelDescriptionList"/>
    <dgm:cxn modelId="{8B77ACB8-3C08-43FE-A541-8E9DDF03772E}" srcId="{22158763-D87D-40B3-998A-2D211A065DBD}" destId="{2AB8169D-A4A8-4300-BA9D-BF0B8B8BBC8B}" srcOrd="1" destOrd="0" parTransId="{A875A193-82EA-4723-B40C-C51E29F7C980}" sibTransId="{251D9E98-23EC-47ED-9CB8-DB6CD1546C6C}"/>
    <dgm:cxn modelId="{F6AD90BB-CA95-4AE4-B895-D9E87FA359F8}" type="presOf" srcId="{F2C93FAE-427F-4BF3-848B-E752EBF4CBA8}" destId="{48462C9E-B51E-4BB9-92C7-C11E0CA48B24}" srcOrd="0" destOrd="0" presId="urn:microsoft.com/office/officeart/2018/2/layout/IconLabelDescriptionList"/>
    <dgm:cxn modelId="{F6AD5FCE-4326-4BF6-81F1-CD51494CE0FF}" srcId="{B82BCBD0-B05C-4940-93F8-C9E2E836D8A7}" destId="{6BF529D6-F758-4BCD-A1CD-7FEDD430D386}" srcOrd="0" destOrd="0" parTransId="{B9E7C8F6-D5BA-47C6-B263-5E7F7FD12AD1}" sibTransId="{FF34683F-9A89-4C65-B4E5-6B81F748EAC3}"/>
    <dgm:cxn modelId="{037150CF-17A8-44BB-A80E-B505CEB710CB}" srcId="{B82BCBD0-B05C-4940-93F8-C9E2E836D8A7}" destId="{94FBEDA2-B25F-4CF8-9D43-171136A1D2FC}" srcOrd="1" destOrd="0" parTransId="{D730DCD9-DEE1-42DA-B1A3-C672C3F95DED}" sibTransId="{7F1ED6BC-4D20-4408-B419-8F09ECBE297A}"/>
    <dgm:cxn modelId="{52FE9BD9-6F86-43B7-9053-422E1C75DE83}" srcId="{C6664A0C-AB87-4BCE-BC36-80526D8EDF59}" destId="{F2C93FAE-427F-4BF3-848B-E752EBF4CBA8}" srcOrd="0" destOrd="0" parTransId="{4C1BEDEA-F711-41FB-967B-C2F238D25860}" sibTransId="{B346466B-F779-4A7A-B1E0-440280099645}"/>
    <dgm:cxn modelId="{99B7DBDD-D078-49A9-9EB1-9E4C34BC4050}" type="presOf" srcId="{D183EC8F-1DAC-468E-BA38-EA37E834E6AE}" destId="{6F7B5AFB-90EE-4406-A7DB-9D9640DC0CEA}" srcOrd="0" destOrd="0" presId="urn:microsoft.com/office/officeart/2018/2/layout/IconLabelDescriptionList"/>
    <dgm:cxn modelId="{1F5B76E3-019B-421D-827F-608A342A84DC}" srcId="{22158763-D87D-40B3-998A-2D211A065DBD}" destId="{B82BCBD0-B05C-4940-93F8-C9E2E836D8A7}" srcOrd="3" destOrd="0" parTransId="{1BEF86BB-3284-41B4-B65C-0E58E4D7F0A7}" sibTransId="{31634643-7C7F-4172-9139-5D3A17BAACB5}"/>
    <dgm:cxn modelId="{45C24CEA-8B9B-4B02-B48D-C14E4F3B9669}" type="presOf" srcId="{C6664A0C-AB87-4BCE-BC36-80526D8EDF59}" destId="{A26CE711-C0B4-4F2C-AA14-7E71ED36B6BE}" srcOrd="0" destOrd="0" presId="urn:microsoft.com/office/officeart/2018/2/layout/IconLabelDescriptionList"/>
    <dgm:cxn modelId="{E10CB5EE-8DDE-40BF-83B0-9B958FA892C8}" type="presOf" srcId="{2BEACC10-FE28-4808-B075-68005DB0A66C}" destId="{9E141318-0D54-4822-82DB-57A79F8BDA38}" srcOrd="0" destOrd="0" presId="urn:microsoft.com/office/officeart/2018/2/layout/IconLabelDescriptionList"/>
    <dgm:cxn modelId="{982680FC-BC02-4796-9FAF-FDE4F4609BB3}" srcId="{2BEACC10-FE28-4808-B075-68005DB0A66C}" destId="{DE0AAFDD-EBD2-4866-8D36-CC13D13FCACD}" srcOrd="1" destOrd="0" parTransId="{2A7CF2DB-E0FD-4A33-ABE8-2D881F6BB733}" sibTransId="{51A74778-3312-4911-91F3-D4AC474380D9}"/>
    <dgm:cxn modelId="{5319EB53-527F-43C3-99D6-3C33DCCFBC3E}" type="presParOf" srcId="{11963DF3-2EB1-4121-9A5E-7F219297D673}" destId="{D55FFC42-873E-42BB-9240-47FB737275BC}" srcOrd="0" destOrd="0" presId="urn:microsoft.com/office/officeart/2018/2/layout/IconLabelDescriptionList"/>
    <dgm:cxn modelId="{ADFF064A-E323-4D4D-82FB-AB16058F6200}" type="presParOf" srcId="{D55FFC42-873E-42BB-9240-47FB737275BC}" destId="{FF7A31A2-9CC3-4089-A824-B9A567925243}" srcOrd="0" destOrd="0" presId="urn:microsoft.com/office/officeart/2018/2/layout/IconLabelDescriptionList"/>
    <dgm:cxn modelId="{EF6DB5AE-A591-49F4-AB26-3171A566F165}" type="presParOf" srcId="{D55FFC42-873E-42BB-9240-47FB737275BC}" destId="{CE98A9CE-9B3C-4C38-9DC7-E9E7D16531F1}" srcOrd="1" destOrd="0" presId="urn:microsoft.com/office/officeart/2018/2/layout/IconLabelDescriptionList"/>
    <dgm:cxn modelId="{54F4EED9-436E-4A07-90AD-0F5528551B14}" type="presParOf" srcId="{D55FFC42-873E-42BB-9240-47FB737275BC}" destId="{B7014DD0-442E-4AEC-9550-0E9A0F515416}" srcOrd="2" destOrd="0" presId="urn:microsoft.com/office/officeart/2018/2/layout/IconLabelDescriptionList"/>
    <dgm:cxn modelId="{BCCFC267-B711-4AB1-B2C9-01C5C3A19C14}" type="presParOf" srcId="{D55FFC42-873E-42BB-9240-47FB737275BC}" destId="{B12D39D1-28DA-4CF7-9E49-A88E564A39F4}" srcOrd="3" destOrd="0" presId="urn:microsoft.com/office/officeart/2018/2/layout/IconLabelDescriptionList"/>
    <dgm:cxn modelId="{936B8C34-9271-452F-8D13-733D408F5987}" type="presParOf" srcId="{D55FFC42-873E-42BB-9240-47FB737275BC}" destId="{FFD6F81B-BEEB-4E73-8981-60EC93D54FD5}" srcOrd="4" destOrd="0" presId="urn:microsoft.com/office/officeart/2018/2/layout/IconLabelDescriptionList"/>
    <dgm:cxn modelId="{B2CE4BAF-570B-4BBD-A3FF-34D3F86F51FF}" type="presParOf" srcId="{11963DF3-2EB1-4121-9A5E-7F219297D673}" destId="{94E152AE-EB66-4939-9B95-467A203109D2}" srcOrd="1" destOrd="0" presId="urn:microsoft.com/office/officeart/2018/2/layout/IconLabelDescriptionList"/>
    <dgm:cxn modelId="{2DA13B17-6536-458A-8F85-3EF47AA88907}" type="presParOf" srcId="{11963DF3-2EB1-4121-9A5E-7F219297D673}" destId="{3459D1E5-1516-418C-98CD-92C6E92FB10A}" srcOrd="2" destOrd="0" presId="urn:microsoft.com/office/officeart/2018/2/layout/IconLabelDescriptionList"/>
    <dgm:cxn modelId="{D8B3F771-F891-4EA5-8284-717AE8F26FB6}" type="presParOf" srcId="{3459D1E5-1516-418C-98CD-92C6E92FB10A}" destId="{BADBD23D-FC81-4FB7-9828-373EA6A6DE9E}" srcOrd="0" destOrd="0" presId="urn:microsoft.com/office/officeart/2018/2/layout/IconLabelDescriptionList"/>
    <dgm:cxn modelId="{39539036-F6E7-49B3-BCCD-20FAE89F4786}" type="presParOf" srcId="{3459D1E5-1516-418C-98CD-92C6E92FB10A}" destId="{6FD4EAEB-92E9-462B-B45A-F21F1AB46CA2}" srcOrd="1" destOrd="0" presId="urn:microsoft.com/office/officeart/2018/2/layout/IconLabelDescriptionList"/>
    <dgm:cxn modelId="{5EC4D76F-0300-40CC-AFD1-EE6E44E13CB0}" type="presParOf" srcId="{3459D1E5-1516-418C-98CD-92C6E92FB10A}" destId="{8909E669-CDF7-4A70-B967-49BD81CEC5A5}" srcOrd="2" destOrd="0" presId="urn:microsoft.com/office/officeart/2018/2/layout/IconLabelDescriptionList"/>
    <dgm:cxn modelId="{8D5D2486-E182-49E6-AEAA-9D9283A38C82}" type="presParOf" srcId="{3459D1E5-1516-418C-98CD-92C6E92FB10A}" destId="{E30E55FC-FB87-401A-8998-8F4E458B6F93}" srcOrd="3" destOrd="0" presId="urn:microsoft.com/office/officeart/2018/2/layout/IconLabelDescriptionList"/>
    <dgm:cxn modelId="{2C342B22-A713-4097-BB49-95718FDEE6C1}" type="presParOf" srcId="{3459D1E5-1516-418C-98CD-92C6E92FB10A}" destId="{51D48DB5-55E1-4D40-9981-BE41356F75E2}" srcOrd="4" destOrd="0" presId="urn:microsoft.com/office/officeart/2018/2/layout/IconLabelDescriptionList"/>
    <dgm:cxn modelId="{F46F29D7-8B1B-4BF7-ACD7-21913F3D8713}" type="presParOf" srcId="{11963DF3-2EB1-4121-9A5E-7F219297D673}" destId="{17C05988-6EAB-46CD-A2CA-E8CD9698019A}" srcOrd="3" destOrd="0" presId="urn:microsoft.com/office/officeart/2018/2/layout/IconLabelDescriptionList"/>
    <dgm:cxn modelId="{8B44D342-482A-4079-A7BF-C8A86C403B00}" type="presParOf" srcId="{11963DF3-2EB1-4121-9A5E-7F219297D673}" destId="{5F92A1F3-629B-4369-822C-1C9A2CA17C3E}" srcOrd="4" destOrd="0" presId="urn:microsoft.com/office/officeart/2018/2/layout/IconLabelDescriptionList"/>
    <dgm:cxn modelId="{8FCAA316-67BB-4513-9F7A-A75F0B50C1C3}" type="presParOf" srcId="{5F92A1F3-629B-4369-822C-1C9A2CA17C3E}" destId="{97BF09C1-8689-4FE7-A6FE-5CA43DA0EA86}" srcOrd="0" destOrd="0" presId="urn:microsoft.com/office/officeart/2018/2/layout/IconLabelDescriptionList"/>
    <dgm:cxn modelId="{5BE934BF-A34C-4B7C-BF41-12E4B732F1DB}" type="presParOf" srcId="{5F92A1F3-629B-4369-822C-1C9A2CA17C3E}" destId="{E0A2D8B7-B55F-45AA-9F7A-64F40F65CC8C}" srcOrd="1" destOrd="0" presId="urn:microsoft.com/office/officeart/2018/2/layout/IconLabelDescriptionList"/>
    <dgm:cxn modelId="{2ADCDBB1-BD28-4A70-B3CA-3D4FE3F2C427}" type="presParOf" srcId="{5F92A1F3-629B-4369-822C-1C9A2CA17C3E}" destId="{9E141318-0D54-4822-82DB-57A79F8BDA38}" srcOrd="2" destOrd="0" presId="urn:microsoft.com/office/officeart/2018/2/layout/IconLabelDescriptionList"/>
    <dgm:cxn modelId="{B4B2FE0B-CADD-42D0-9BDA-F5022668D058}" type="presParOf" srcId="{5F92A1F3-629B-4369-822C-1C9A2CA17C3E}" destId="{528775D1-C56C-4C57-A541-F97E4E95073C}" srcOrd="3" destOrd="0" presId="urn:microsoft.com/office/officeart/2018/2/layout/IconLabelDescriptionList"/>
    <dgm:cxn modelId="{A26B867C-E158-485A-8489-7B678EE142AB}" type="presParOf" srcId="{5F92A1F3-629B-4369-822C-1C9A2CA17C3E}" destId="{99BF2211-DB83-45D6-8984-B86A12AAA203}" srcOrd="4" destOrd="0" presId="urn:microsoft.com/office/officeart/2018/2/layout/IconLabelDescriptionList"/>
    <dgm:cxn modelId="{751A0D2D-F627-45AC-B1A8-8A3324DE3756}" type="presParOf" srcId="{11963DF3-2EB1-4121-9A5E-7F219297D673}" destId="{0C506F30-0151-49C8-9DC0-CAE1ABF9E2C5}" srcOrd="5" destOrd="0" presId="urn:microsoft.com/office/officeart/2018/2/layout/IconLabelDescriptionList"/>
    <dgm:cxn modelId="{63A3A095-E6FD-40CA-BA04-5C52A03679D1}" type="presParOf" srcId="{11963DF3-2EB1-4121-9A5E-7F219297D673}" destId="{230A06A1-7A7B-4220-8429-D0BB387F619A}" srcOrd="6" destOrd="0" presId="urn:microsoft.com/office/officeart/2018/2/layout/IconLabelDescriptionList"/>
    <dgm:cxn modelId="{FB93DAD4-0356-49EC-BF60-D8FB375A70C9}" type="presParOf" srcId="{230A06A1-7A7B-4220-8429-D0BB387F619A}" destId="{31E4C2D1-37B0-415E-9588-DD8FE971BD18}" srcOrd="0" destOrd="0" presId="urn:microsoft.com/office/officeart/2018/2/layout/IconLabelDescriptionList"/>
    <dgm:cxn modelId="{90D64A5F-4CE4-4A76-9E34-518FE73A56DB}" type="presParOf" srcId="{230A06A1-7A7B-4220-8429-D0BB387F619A}" destId="{7A587462-E81A-41DF-AAD4-64F8133C745F}" srcOrd="1" destOrd="0" presId="urn:microsoft.com/office/officeart/2018/2/layout/IconLabelDescriptionList"/>
    <dgm:cxn modelId="{4E1C4111-7DA8-4197-8EE4-0A9F72149BA7}" type="presParOf" srcId="{230A06A1-7A7B-4220-8429-D0BB387F619A}" destId="{130A7D02-157F-458F-A9CB-FB3F43701624}" srcOrd="2" destOrd="0" presId="urn:microsoft.com/office/officeart/2018/2/layout/IconLabelDescriptionList"/>
    <dgm:cxn modelId="{75A2D9D8-12EF-4A57-AE18-0F9C87829F2C}" type="presParOf" srcId="{230A06A1-7A7B-4220-8429-D0BB387F619A}" destId="{723025F5-71C2-4A1C-9C27-8CC469E4142A}" srcOrd="3" destOrd="0" presId="urn:microsoft.com/office/officeart/2018/2/layout/IconLabelDescriptionList"/>
    <dgm:cxn modelId="{FF4493B0-37EA-47D9-963E-5DABA136D63A}" type="presParOf" srcId="{230A06A1-7A7B-4220-8429-D0BB387F619A}" destId="{ACA3FF6E-A770-4D7B-AE7D-B8DB30314561}" srcOrd="4" destOrd="0" presId="urn:microsoft.com/office/officeart/2018/2/layout/IconLabelDescriptionList"/>
    <dgm:cxn modelId="{6C275C41-CBF4-4F9B-97D1-D2F017B2D6AC}" type="presParOf" srcId="{11963DF3-2EB1-4121-9A5E-7F219297D673}" destId="{FFB99C7F-B7FC-4C76-B295-567E092ECB8B}" srcOrd="7" destOrd="0" presId="urn:microsoft.com/office/officeart/2018/2/layout/IconLabelDescriptionList"/>
    <dgm:cxn modelId="{6111D4A9-27E2-471B-99BE-AE655A547673}" type="presParOf" srcId="{11963DF3-2EB1-4121-9A5E-7F219297D673}" destId="{D15CA729-0969-4BC5-B0F5-CB1B1EAC994E}" srcOrd="8" destOrd="0" presId="urn:microsoft.com/office/officeart/2018/2/layout/IconLabelDescriptionList"/>
    <dgm:cxn modelId="{2F6B4D77-B4D7-45F7-BEDB-F86F1E67EF68}" type="presParOf" srcId="{D15CA729-0969-4BC5-B0F5-CB1B1EAC994E}" destId="{53B0A97A-6BD2-4ED4-BB82-D6DFBD794EEC}" srcOrd="0" destOrd="0" presId="urn:microsoft.com/office/officeart/2018/2/layout/IconLabelDescriptionList"/>
    <dgm:cxn modelId="{911578F6-9B4E-4E29-814E-BFB21E8E55BC}" type="presParOf" srcId="{D15CA729-0969-4BC5-B0F5-CB1B1EAC994E}" destId="{6288E0FA-E076-4681-B316-5AFC8BB676BE}" srcOrd="1" destOrd="0" presId="urn:microsoft.com/office/officeart/2018/2/layout/IconLabelDescriptionList"/>
    <dgm:cxn modelId="{10EAD3BB-7219-4B5B-8E05-A5F4C67CC7F8}" type="presParOf" srcId="{D15CA729-0969-4BC5-B0F5-CB1B1EAC994E}" destId="{6F7B5AFB-90EE-4406-A7DB-9D9640DC0CEA}" srcOrd="2" destOrd="0" presId="urn:microsoft.com/office/officeart/2018/2/layout/IconLabelDescriptionList"/>
    <dgm:cxn modelId="{F67B419E-A8C6-48D1-A327-D43AC188D173}" type="presParOf" srcId="{D15CA729-0969-4BC5-B0F5-CB1B1EAC994E}" destId="{C511D2F5-9857-4AC3-AE9D-3BE71A84452E}" srcOrd="3" destOrd="0" presId="urn:microsoft.com/office/officeart/2018/2/layout/IconLabelDescriptionList"/>
    <dgm:cxn modelId="{0BD0AD9D-2B94-42AC-8831-AE69FF091E93}" type="presParOf" srcId="{D15CA729-0969-4BC5-B0F5-CB1B1EAC994E}" destId="{13E3B1E5-DF5F-4AED-A9C4-BC693EFF5C68}" srcOrd="4" destOrd="0" presId="urn:microsoft.com/office/officeart/2018/2/layout/IconLabelDescriptionList"/>
    <dgm:cxn modelId="{7E52C2E2-1E1A-486D-A66B-3BA08A12D165}" type="presParOf" srcId="{11963DF3-2EB1-4121-9A5E-7F219297D673}" destId="{6FC22524-7D81-49A5-8231-A3E2959A0EBC}" srcOrd="9" destOrd="0" presId="urn:microsoft.com/office/officeart/2018/2/layout/IconLabelDescriptionList"/>
    <dgm:cxn modelId="{2BECD12A-3146-43EE-AD6C-DEB1CDA02968}" type="presParOf" srcId="{11963DF3-2EB1-4121-9A5E-7F219297D673}" destId="{12586D63-1003-4421-9762-E6E341A7E6C8}" srcOrd="10" destOrd="0" presId="urn:microsoft.com/office/officeart/2018/2/layout/IconLabelDescriptionList"/>
    <dgm:cxn modelId="{DAB8B203-F353-40DF-838F-88D80DA86C2A}" type="presParOf" srcId="{12586D63-1003-4421-9762-E6E341A7E6C8}" destId="{4C683779-EBED-4B6D-BE72-C7ED263E89F6}" srcOrd="0" destOrd="0" presId="urn:microsoft.com/office/officeart/2018/2/layout/IconLabelDescriptionList"/>
    <dgm:cxn modelId="{6E3ECC85-D31D-45BB-A389-81C34168FE05}" type="presParOf" srcId="{12586D63-1003-4421-9762-E6E341A7E6C8}" destId="{68735B9D-9746-4AB9-8EE1-9EC448CF1D4C}" srcOrd="1" destOrd="0" presId="urn:microsoft.com/office/officeart/2018/2/layout/IconLabelDescriptionList"/>
    <dgm:cxn modelId="{76925738-BB19-430A-9BE2-CD6EFC10B516}" type="presParOf" srcId="{12586D63-1003-4421-9762-E6E341A7E6C8}" destId="{63654264-AF1A-496B-A667-E9883FA3B298}" srcOrd="2" destOrd="0" presId="urn:microsoft.com/office/officeart/2018/2/layout/IconLabelDescriptionList"/>
    <dgm:cxn modelId="{510F4B7B-6A67-4A0F-B216-7D99B25A8602}" type="presParOf" srcId="{12586D63-1003-4421-9762-E6E341A7E6C8}" destId="{408AA2B7-09BE-408F-B05D-206B3C699F41}" srcOrd="3" destOrd="0" presId="urn:microsoft.com/office/officeart/2018/2/layout/IconLabelDescriptionList"/>
    <dgm:cxn modelId="{191BF026-E695-48D2-8440-EA00093C5783}" type="presParOf" srcId="{12586D63-1003-4421-9762-E6E341A7E6C8}" destId="{C83B3F46-C971-46E7-99B1-8E8169A73BFD}" srcOrd="4" destOrd="0" presId="urn:microsoft.com/office/officeart/2018/2/layout/IconLabelDescriptionList"/>
    <dgm:cxn modelId="{D6406B1D-1A48-4AE6-A5DA-76EB4E9132C1}" type="presParOf" srcId="{11963DF3-2EB1-4121-9A5E-7F219297D673}" destId="{97D488F5-F1E4-464F-8894-6140B5507347}" srcOrd="11" destOrd="0" presId="urn:microsoft.com/office/officeart/2018/2/layout/IconLabelDescriptionList"/>
    <dgm:cxn modelId="{E124742E-1199-4EBB-B7E4-0ED6ACA214FF}" type="presParOf" srcId="{11963DF3-2EB1-4121-9A5E-7F219297D673}" destId="{BFD55F85-EF26-4121-973A-E3CC406816C5}" srcOrd="12" destOrd="0" presId="urn:microsoft.com/office/officeart/2018/2/layout/IconLabelDescriptionList"/>
    <dgm:cxn modelId="{DB53021D-0C74-4587-973D-0A1974EEE8D1}" type="presParOf" srcId="{BFD55F85-EF26-4121-973A-E3CC406816C5}" destId="{2BEA48CD-75B0-44F6-9168-AA4A56BC968C}" srcOrd="0" destOrd="0" presId="urn:microsoft.com/office/officeart/2018/2/layout/IconLabelDescriptionList"/>
    <dgm:cxn modelId="{D67E9B67-BEE1-415D-B82E-A8BF2F4B42F3}" type="presParOf" srcId="{BFD55F85-EF26-4121-973A-E3CC406816C5}" destId="{26FF6275-27D9-4ED2-A640-274E099B21AF}" srcOrd="1" destOrd="0" presId="urn:microsoft.com/office/officeart/2018/2/layout/IconLabelDescriptionList"/>
    <dgm:cxn modelId="{D8B87BC6-CBE7-4F8B-AD6C-A8BD8533719B}" type="presParOf" srcId="{BFD55F85-EF26-4121-973A-E3CC406816C5}" destId="{A26CE711-C0B4-4F2C-AA14-7E71ED36B6BE}" srcOrd="2" destOrd="0" presId="urn:microsoft.com/office/officeart/2018/2/layout/IconLabelDescriptionList"/>
    <dgm:cxn modelId="{CB34E3B6-2B2F-4D48-A1C4-3783BB45090C}" type="presParOf" srcId="{BFD55F85-EF26-4121-973A-E3CC406816C5}" destId="{F60B667C-B42D-436D-88CC-BE68F5A2F973}" srcOrd="3" destOrd="0" presId="urn:microsoft.com/office/officeart/2018/2/layout/IconLabelDescriptionList"/>
    <dgm:cxn modelId="{14C2068B-1754-4665-82F0-39334848A510}" type="presParOf" srcId="{BFD55F85-EF26-4121-973A-E3CC406816C5}" destId="{48462C9E-B51E-4BB9-92C7-C11E0CA48B24}" srcOrd="4" destOrd="0" presId="urn:microsoft.com/office/officeart/2018/2/layout/IconLabelDescription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2158763-D87D-40B3-998A-2D211A065DBD}" type="doc">
      <dgm:prSet loTypeId="urn:microsoft.com/office/officeart/2018/2/layout/IconLabelDescriptionList" loCatId="icon" qsTypeId="urn:microsoft.com/office/officeart/2005/8/quickstyle/simple1" qsCatId="simple" csTypeId="urn:microsoft.com/office/officeart/2005/8/colors/accent3_2" csCatId="accent3" phldr="1"/>
      <dgm:spPr/>
      <dgm:t>
        <a:bodyPr/>
        <a:lstStyle/>
        <a:p>
          <a:endParaRPr lang="en-US"/>
        </a:p>
      </dgm:t>
    </dgm:pt>
    <dgm:pt modelId="{A2032511-67BD-406F-B8A5-E3157EAF4FAA}">
      <dgm:prSet custT="1"/>
      <dgm:spPr/>
      <dgm:t>
        <a:bodyPr/>
        <a:lstStyle/>
        <a:p>
          <a:pPr marL="0" indent="0">
            <a:lnSpc>
              <a:spcPct val="100000"/>
            </a:lnSpc>
            <a:defRPr b="1"/>
          </a:pPr>
          <a:r>
            <a:rPr lang="en-US" sz="1600" dirty="0"/>
            <a:t>A page specifically dedicated to Science Benchmark Administration:</a:t>
          </a:r>
        </a:p>
      </dgm:t>
    </dgm:pt>
    <dgm:pt modelId="{398F9608-BE8A-4BB7-925D-80BABD477684}" type="parTrans" cxnId="{2030A9A4-8573-4F6C-8F82-850A494FF74E}">
      <dgm:prSet/>
      <dgm:spPr/>
      <dgm:t>
        <a:bodyPr/>
        <a:lstStyle/>
        <a:p>
          <a:endParaRPr lang="en-US"/>
        </a:p>
      </dgm:t>
    </dgm:pt>
    <dgm:pt modelId="{C074EAA7-C7E9-45DE-8E21-6F3D0DC8E772}" type="sibTrans" cxnId="{2030A9A4-8573-4F6C-8F82-850A494FF74E}">
      <dgm:prSet/>
      <dgm:spPr/>
      <dgm:t>
        <a:bodyPr/>
        <a:lstStyle/>
        <a:p>
          <a:endParaRPr lang="en-US"/>
        </a:p>
      </dgm:t>
    </dgm:pt>
    <dgm:pt modelId="{11687E63-2142-41F6-85E9-7807D3D7F13C}">
      <dgm:prSet custT="1"/>
      <dgm:spPr/>
      <dgm:t>
        <a:bodyPr/>
        <a:lstStyle/>
        <a:p>
          <a:pPr>
            <a:lnSpc>
              <a:spcPct val="100000"/>
            </a:lnSpc>
          </a:pPr>
          <a:r>
            <a:rPr lang="en-US" sz="1200" b="1" dirty="0">
              <a:hlinkClick xmlns:r="http://schemas.openxmlformats.org/officeDocument/2006/relationships" r:id="rId1"/>
            </a:rPr>
            <a:t>https://bie.onlinehelp.cognia.org/benchmark-administration/</a:t>
          </a:r>
          <a:endParaRPr lang="en-US" sz="1200" b="1" dirty="0"/>
        </a:p>
      </dgm:t>
    </dgm:pt>
    <dgm:pt modelId="{F836F1A9-AECE-4F4A-AB2F-B5DE9BBAB62E}" type="parTrans" cxnId="{86D9BD6F-DEA4-4412-9AF0-84C375F54E80}">
      <dgm:prSet/>
      <dgm:spPr/>
      <dgm:t>
        <a:bodyPr/>
        <a:lstStyle/>
        <a:p>
          <a:endParaRPr lang="en-US"/>
        </a:p>
      </dgm:t>
    </dgm:pt>
    <dgm:pt modelId="{394ACB09-1052-475A-9EF6-E7DBCEA9834A}" type="sibTrans" cxnId="{86D9BD6F-DEA4-4412-9AF0-84C375F54E80}">
      <dgm:prSet/>
      <dgm:spPr/>
      <dgm:t>
        <a:bodyPr/>
        <a:lstStyle/>
        <a:p>
          <a:endParaRPr lang="en-US"/>
        </a:p>
      </dgm:t>
    </dgm:pt>
    <dgm:pt modelId="{2AB8169D-A4A8-4300-BA9D-BF0B8B8BBC8B}">
      <dgm:prSet custT="1"/>
      <dgm:spPr/>
      <dgm:t>
        <a:bodyPr/>
        <a:lstStyle/>
        <a:p>
          <a:pPr>
            <a:lnSpc>
              <a:spcPct val="100000"/>
            </a:lnSpc>
            <a:defRPr b="1"/>
          </a:pPr>
          <a:r>
            <a:rPr lang="en-US" sz="2000" dirty="0"/>
            <a:t>Key Dates</a:t>
          </a:r>
        </a:p>
      </dgm:t>
    </dgm:pt>
    <dgm:pt modelId="{A875A193-82EA-4723-B40C-C51E29F7C980}" type="parTrans" cxnId="{8B77ACB8-3C08-43FE-A541-8E9DDF03772E}">
      <dgm:prSet/>
      <dgm:spPr/>
      <dgm:t>
        <a:bodyPr/>
        <a:lstStyle/>
        <a:p>
          <a:endParaRPr lang="en-US"/>
        </a:p>
      </dgm:t>
    </dgm:pt>
    <dgm:pt modelId="{251D9E98-23EC-47ED-9CB8-DB6CD1546C6C}" type="sibTrans" cxnId="{8B77ACB8-3C08-43FE-A541-8E9DDF03772E}">
      <dgm:prSet/>
      <dgm:spPr/>
      <dgm:t>
        <a:bodyPr/>
        <a:lstStyle/>
        <a:p>
          <a:endParaRPr lang="en-US"/>
        </a:p>
      </dgm:t>
    </dgm:pt>
    <dgm:pt modelId="{2BEACC10-FE28-4808-B075-68005DB0A66C}">
      <dgm:prSet custT="1"/>
      <dgm:spPr/>
      <dgm:t>
        <a:bodyPr/>
        <a:lstStyle/>
        <a:p>
          <a:pPr>
            <a:lnSpc>
              <a:spcPct val="100000"/>
            </a:lnSpc>
            <a:defRPr b="1"/>
          </a:pPr>
          <a:r>
            <a:rPr lang="en-US" sz="2000" dirty="0"/>
            <a:t>Scoring Guides</a:t>
          </a:r>
        </a:p>
      </dgm:t>
    </dgm:pt>
    <dgm:pt modelId="{BB02F59E-468D-4A5B-ADC3-AD1D4961C7E0}" type="parTrans" cxnId="{B3CC7B20-6B4D-49FC-92C6-FB4E237014AC}">
      <dgm:prSet/>
      <dgm:spPr/>
      <dgm:t>
        <a:bodyPr/>
        <a:lstStyle/>
        <a:p>
          <a:endParaRPr lang="en-US"/>
        </a:p>
      </dgm:t>
    </dgm:pt>
    <dgm:pt modelId="{382B7500-ABC9-4DAB-AC8C-A371C05D8BEA}" type="sibTrans" cxnId="{B3CC7B20-6B4D-49FC-92C6-FB4E237014AC}">
      <dgm:prSet/>
      <dgm:spPr/>
      <dgm:t>
        <a:bodyPr/>
        <a:lstStyle/>
        <a:p>
          <a:endParaRPr lang="en-US"/>
        </a:p>
      </dgm:t>
    </dgm:pt>
    <dgm:pt modelId="{D183EC8F-1DAC-468E-BA38-EA37E834E6AE}">
      <dgm:prSet custT="1"/>
      <dgm:spPr/>
      <dgm:t>
        <a:bodyPr/>
        <a:lstStyle/>
        <a:p>
          <a:pPr algn="ctr">
            <a:lnSpc>
              <a:spcPct val="100000"/>
            </a:lnSpc>
            <a:defRPr b="1"/>
          </a:pPr>
          <a:r>
            <a:rPr lang="en-US" sz="2000" dirty="0"/>
            <a:t>Online System Tutorials</a:t>
          </a:r>
        </a:p>
      </dgm:t>
    </dgm:pt>
    <dgm:pt modelId="{BA77D99C-E384-493F-9837-DCED68DC1DF6}" type="parTrans" cxnId="{FD21C20F-BBEE-4B4F-937D-643CB46C5A9E}">
      <dgm:prSet/>
      <dgm:spPr/>
      <dgm:t>
        <a:bodyPr/>
        <a:lstStyle/>
        <a:p>
          <a:endParaRPr lang="en-US"/>
        </a:p>
      </dgm:t>
    </dgm:pt>
    <dgm:pt modelId="{C4C6B59A-8A49-4595-8093-FCF836FA325F}" type="sibTrans" cxnId="{FD21C20F-BBEE-4B4F-937D-643CB46C5A9E}">
      <dgm:prSet/>
      <dgm:spPr/>
      <dgm:t>
        <a:bodyPr/>
        <a:lstStyle/>
        <a:p>
          <a:endParaRPr lang="en-US"/>
        </a:p>
      </dgm:t>
    </dgm:pt>
    <dgm:pt modelId="{1C1AB327-2C55-4A82-BE19-D40A03971E72}" type="pres">
      <dgm:prSet presAssocID="{22158763-D87D-40B3-998A-2D211A065DBD}" presName="root" presStyleCnt="0">
        <dgm:presLayoutVars>
          <dgm:dir/>
          <dgm:resizeHandles val="exact"/>
        </dgm:presLayoutVars>
      </dgm:prSet>
      <dgm:spPr/>
    </dgm:pt>
    <dgm:pt modelId="{90A00B60-B0C8-45EC-8014-2C2C3CD5C117}" type="pres">
      <dgm:prSet presAssocID="{A2032511-67BD-406F-B8A5-E3157EAF4FAA}" presName="compNode" presStyleCnt="0"/>
      <dgm:spPr/>
    </dgm:pt>
    <dgm:pt modelId="{EE79BB54-F171-4FD7-BC3C-705F5CDC950E}" type="pres">
      <dgm:prSet presAssocID="{A2032511-67BD-406F-B8A5-E3157EAF4FAA}" presName="iconRect" presStyleLbl="node1" presStyleIdx="0" presStyleCnt="4" custScaleX="106449" custScaleY="88656" custLinFactNeighborX="50801" custLinFactNeighborY="-1881"/>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Bookmark"/>
        </a:ext>
      </dgm:extLst>
    </dgm:pt>
    <dgm:pt modelId="{139E696C-F483-4D39-83BF-95680738DD09}" type="pres">
      <dgm:prSet presAssocID="{A2032511-67BD-406F-B8A5-E3157EAF4FAA}" presName="iconSpace" presStyleCnt="0"/>
      <dgm:spPr/>
    </dgm:pt>
    <dgm:pt modelId="{D1DEE658-F8EC-491B-A5FE-C87898C742B5}" type="pres">
      <dgm:prSet presAssocID="{A2032511-67BD-406F-B8A5-E3157EAF4FAA}" presName="parTx" presStyleLbl="revTx" presStyleIdx="0" presStyleCnt="8" custScaleX="87199">
        <dgm:presLayoutVars>
          <dgm:chMax val="0"/>
          <dgm:chPref val="0"/>
        </dgm:presLayoutVars>
      </dgm:prSet>
      <dgm:spPr/>
    </dgm:pt>
    <dgm:pt modelId="{F0D62B02-AF39-4363-A071-69BE66665063}" type="pres">
      <dgm:prSet presAssocID="{A2032511-67BD-406F-B8A5-E3157EAF4FAA}" presName="txSpace" presStyleCnt="0"/>
      <dgm:spPr/>
    </dgm:pt>
    <dgm:pt modelId="{60400994-CB6C-4335-A9F9-A16F2FA2B6FA}" type="pres">
      <dgm:prSet presAssocID="{A2032511-67BD-406F-B8A5-E3157EAF4FAA}" presName="desTx" presStyleLbl="revTx" presStyleIdx="1" presStyleCnt="8" custScaleX="101541" custScaleY="1330740" custLinFactY="200000" custLinFactNeighborX="5530" custLinFactNeighborY="263483">
        <dgm:presLayoutVars/>
      </dgm:prSet>
      <dgm:spPr/>
    </dgm:pt>
    <dgm:pt modelId="{B1ACBCF5-38F0-4604-A0E1-AC1E9881A6F2}" type="pres">
      <dgm:prSet presAssocID="{C074EAA7-C7E9-45DE-8E21-6F3D0DC8E772}" presName="sibTrans" presStyleCnt="0"/>
      <dgm:spPr/>
    </dgm:pt>
    <dgm:pt modelId="{03F1E41F-5011-4F10-BE57-AFC844FE7905}" type="pres">
      <dgm:prSet presAssocID="{2AB8169D-A4A8-4300-BA9D-BF0B8B8BBC8B}" presName="compNode" presStyleCnt="0"/>
      <dgm:spPr/>
    </dgm:pt>
    <dgm:pt modelId="{F5E18632-586F-42DF-BEAD-2776EBACFB4D}" type="pres">
      <dgm:prSet presAssocID="{2AB8169D-A4A8-4300-BA9D-BF0B8B8BBC8B}" presName="iconRect" presStyleLbl="node1" presStyleIdx="1" presStyleCnt="4" custLinFactNeighborX="15067" custLinFactNeighborY="9239"/>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Checkmark"/>
        </a:ext>
      </dgm:extLst>
    </dgm:pt>
    <dgm:pt modelId="{0B146A91-314B-4F16-81A2-15FAB7654523}" type="pres">
      <dgm:prSet presAssocID="{2AB8169D-A4A8-4300-BA9D-BF0B8B8BBC8B}" presName="iconSpace" presStyleCnt="0"/>
      <dgm:spPr/>
    </dgm:pt>
    <dgm:pt modelId="{366D9DE6-A8C7-4EFB-AA88-D7F6101386B7}" type="pres">
      <dgm:prSet presAssocID="{2AB8169D-A4A8-4300-BA9D-BF0B8B8BBC8B}" presName="parTx" presStyleLbl="revTx" presStyleIdx="2" presStyleCnt="8" custScaleX="85201" custLinFactNeighborX="-9275" custLinFactNeighborY="1596">
        <dgm:presLayoutVars>
          <dgm:chMax val="0"/>
          <dgm:chPref val="0"/>
        </dgm:presLayoutVars>
      </dgm:prSet>
      <dgm:spPr/>
    </dgm:pt>
    <dgm:pt modelId="{D7D99BB3-B7F1-45DF-AF08-D1F98819BB03}" type="pres">
      <dgm:prSet presAssocID="{2AB8169D-A4A8-4300-BA9D-BF0B8B8BBC8B}" presName="txSpace" presStyleCnt="0"/>
      <dgm:spPr/>
    </dgm:pt>
    <dgm:pt modelId="{CA4253CA-3C73-4043-AAF9-650C76205C82}" type="pres">
      <dgm:prSet presAssocID="{2AB8169D-A4A8-4300-BA9D-BF0B8B8BBC8B}" presName="desTx" presStyleLbl="revTx" presStyleIdx="3" presStyleCnt="8">
        <dgm:presLayoutVars/>
      </dgm:prSet>
      <dgm:spPr/>
    </dgm:pt>
    <dgm:pt modelId="{0A13E424-FE0A-4AC5-AC95-77AEFFB436E1}" type="pres">
      <dgm:prSet presAssocID="{251D9E98-23EC-47ED-9CB8-DB6CD1546C6C}" presName="sibTrans" presStyleCnt="0"/>
      <dgm:spPr/>
    </dgm:pt>
    <dgm:pt modelId="{A4EBED26-095C-40C6-9E13-A166DBC99758}" type="pres">
      <dgm:prSet presAssocID="{2BEACC10-FE28-4808-B075-68005DB0A66C}" presName="compNode" presStyleCnt="0"/>
      <dgm:spPr/>
    </dgm:pt>
    <dgm:pt modelId="{00C8C701-BE24-4E30-8400-8A86E5766930}" type="pres">
      <dgm:prSet presAssocID="{2BEACC10-FE28-4808-B075-68005DB0A66C}" presName="iconRect" presStyleLbl="node1" presStyleIdx="2" presStyleCnt="4" custLinFactNeighborX="13183" custLinFactNeighborY="-5828"/>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Check List"/>
        </a:ext>
      </dgm:extLst>
    </dgm:pt>
    <dgm:pt modelId="{171A0655-BE13-485A-9BA6-F75B4D2D00E8}" type="pres">
      <dgm:prSet presAssocID="{2BEACC10-FE28-4808-B075-68005DB0A66C}" presName="iconSpace" presStyleCnt="0"/>
      <dgm:spPr/>
    </dgm:pt>
    <dgm:pt modelId="{37967ACA-512B-4148-BE5E-707CA80425CA}" type="pres">
      <dgm:prSet presAssocID="{2BEACC10-FE28-4808-B075-68005DB0A66C}" presName="parTx" presStyleLbl="revTx" presStyleIdx="4" presStyleCnt="8" custScaleX="81963" custLinFactNeighborX="-19115" custLinFactNeighborY="0">
        <dgm:presLayoutVars>
          <dgm:chMax val="0"/>
          <dgm:chPref val="0"/>
        </dgm:presLayoutVars>
      </dgm:prSet>
      <dgm:spPr/>
    </dgm:pt>
    <dgm:pt modelId="{5FD97869-9CD5-49CF-9FD5-5416A55E406E}" type="pres">
      <dgm:prSet presAssocID="{2BEACC10-FE28-4808-B075-68005DB0A66C}" presName="txSpace" presStyleCnt="0"/>
      <dgm:spPr/>
    </dgm:pt>
    <dgm:pt modelId="{F58D027C-085A-45B2-9A43-D8F2A39E864D}" type="pres">
      <dgm:prSet presAssocID="{2BEACC10-FE28-4808-B075-68005DB0A66C}" presName="desTx" presStyleLbl="revTx" presStyleIdx="5" presStyleCnt="8">
        <dgm:presLayoutVars/>
      </dgm:prSet>
      <dgm:spPr/>
    </dgm:pt>
    <dgm:pt modelId="{114BD448-4D78-4B83-A133-A9DE3851B14D}" type="pres">
      <dgm:prSet presAssocID="{382B7500-ABC9-4DAB-AC8C-A371C05D8BEA}" presName="sibTrans" presStyleCnt="0"/>
      <dgm:spPr/>
    </dgm:pt>
    <dgm:pt modelId="{8E1CE8A8-2B12-4DEE-BDBC-CB1C66BB190C}" type="pres">
      <dgm:prSet presAssocID="{D183EC8F-1DAC-468E-BA38-EA37E834E6AE}" presName="compNode" presStyleCnt="0"/>
      <dgm:spPr/>
    </dgm:pt>
    <dgm:pt modelId="{DBF7592A-5BEF-4B7B-82B8-47FE1F57AAF0}" type="pres">
      <dgm:prSet presAssocID="{D183EC8F-1DAC-468E-BA38-EA37E834E6AE}" presName="iconRect" presStyleLbl="node1" presStyleIdx="3"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Monitor"/>
        </a:ext>
      </dgm:extLst>
    </dgm:pt>
    <dgm:pt modelId="{FFE0146D-F20D-4756-A674-6762632E0B82}" type="pres">
      <dgm:prSet presAssocID="{D183EC8F-1DAC-468E-BA38-EA37E834E6AE}" presName="iconSpace" presStyleCnt="0"/>
      <dgm:spPr/>
    </dgm:pt>
    <dgm:pt modelId="{5A1A4AB3-712C-4FC9-9F76-BF8E9F3086F1}" type="pres">
      <dgm:prSet presAssocID="{D183EC8F-1DAC-468E-BA38-EA37E834E6AE}" presName="parTx" presStyleLbl="revTx" presStyleIdx="6" presStyleCnt="8" custScaleX="84217" custLinFactNeighborX="-23458">
        <dgm:presLayoutVars>
          <dgm:chMax val="0"/>
          <dgm:chPref val="0"/>
        </dgm:presLayoutVars>
      </dgm:prSet>
      <dgm:spPr/>
    </dgm:pt>
    <dgm:pt modelId="{690D9539-7D1D-4042-B2D4-75C81B48AD40}" type="pres">
      <dgm:prSet presAssocID="{D183EC8F-1DAC-468E-BA38-EA37E834E6AE}" presName="txSpace" presStyleCnt="0"/>
      <dgm:spPr/>
    </dgm:pt>
    <dgm:pt modelId="{F1925C0E-B8C8-4DE4-967A-4410C4404592}" type="pres">
      <dgm:prSet presAssocID="{D183EC8F-1DAC-468E-BA38-EA37E834E6AE}" presName="desTx" presStyleLbl="revTx" presStyleIdx="7" presStyleCnt="8">
        <dgm:presLayoutVars/>
      </dgm:prSet>
      <dgm:spPr/>
    </dgm:pt>
  </dgm:ptLst>
  <dgm:cxnLst>
    <dgm:cxn modelId="{83303206-8A78-4D5D-8B0D-400477418AAE}" type="presOf" srcId="{2BEACC10-FE28-4808-B075-68005DB0A66C}" destId="{37967ACA-512B-4148-BE5E-707CA80425CA}" srcOrd="0" destOrd="0" presId="urn:microsoft.com/office/officeart/2018/2/layout/IconLabelDescriptionList"/>
    <dgm:cxn modelId="{FD21C20F-BBEE-4B4F-937D-643CB46C5A9E}" srcId="{22158763-D87D-40B3-998A-2D211A065DBD}" destId="{D183EC8F-1DAC-468E-BA38-EA37E834E6AE}" srcOrd="3" destOrd="0" parTransId="{BA77D99C-E384-493F-9837-DCED68DC1DF6}" sibTransId="{C4C6B59A-8A49-4595-8093-FCF836FA325F}"/>
    <dgm:cxn modelId="{B3CC7B20-6B4D-49FC-92C6-FB4E237014AC}" srcId="{22158763-D87D-40B3-998A-2D211A065DBD}" destId="{2BEACC10-FE28-4808-B075-68005DB0A66C}" srcOrd="2" destOrd="0" parTransId="{BB02F59E-468D-4A5B-ADC3-AD1D4961C7E0}" sibTransId="{382B7500-ABC9-4DAB-AC8C-A371C05D8BEA}"/>
    <dgm:cxn modelId="{86D9BD6F-DEA4-4412-9AF0-84C375F54E80}" srcId="{A2032511-67BD-406F-B8A5-E3157EAF4FAA}" destId="{11687E63-2142-41F6-85E9-7807D3D7F13C}" srcOrd="0" destOrd="0" parTransId="{F836F1A9-AECE-4F4A-AB2F-B5DE9BBAB62E}" sibTransId="{394ACB09-1052-475A-9EF6-E7DBCEA9834A}"/>
    <dgm:cxn modelId="{06B01780-9D17-4663-A6B8-B98D86261487}" type="presOf" srcId="{11687E63-2142-41F6-85E9-7807D3D7F13C}" destId="{60400994-CB6C-4335-A9F9-A16F2FA2B6FA}" srcOrd="0" destOrd="0" presId="urn:microsoft.com/office/officeart/2018/2/layout/IconLabelDescriptionList"/>
    <dgm:cxn modelId="{EF314C84-DAA9-4D88-A9E5-17A1B46FD74B}" type="presOf" srcId="{22158763-D87D-40B3-998A-2D211A065DBD}" destId="{1C1AB327-2C55-4A82-BE19-D40A03971E72}" srcOrd="0" destOrd="0" presId="urn:microsoft.com/office/officeart/2018/2/layout/IconLabelDescriptionList"/>
    <dgm:cxn modelId="{2030A9A4-8573-4F6C-8F82-850A494FF74E}" srcId="{22158763-D87D-40B3-998A-2D211A065DBD}" destId="{A2032511-67BD-406F-B8A5-E3157EAF4FAA}" srcOrd="0" destOrd="0" parTransId="{398F9608-BE8A-4BB7-925D-80BABD477684}" sibTransId="{C074EAA7-C7E9-45DE-8E21-6F3D0DC8E772}"/>
    <dgm:cxn modelId="{8B77ACB8-3C08-43FE-A541-8E9DDF03772E}" srcId="{22158763-D87D-40B3-998A-2D211A065DBD}" destId="{2AB8169D-A4A8-4300-BA9D-BF0B8B8BBC8B}" srcOrd="1" destOrd="0" parTransId="{A875A193-82EA-4723-B40C-C51E29F7C980}" sibTransId="{251D9E98-23EC-47ED-9CB8-DB6CD1546C6C}"/>
    <dgm:cxn modelId="{F86448C6-78F9-4A60-9977-85BA61095E2C}" type="presOf" srcId="{D183EC8F-1DAC-468E-BA38-EA37E834E6AE}" destId="{5A1A4AB3-712C-4FC9-9F76-BF8E9F3086F1}" srcOrd="0" destOrd="0" presId="urn:microsoft.com/office/officeart/2018/2/layout/IconLabelDescriptionList"/>
    <dgm:cxn modelId="{73A9D9D2-E7C3-4299-8B45-B7A075945307}" type="presOf" srcId="{2AB8169D-A4A8-4300-BA9D-BF0B8B8BBC8B}" destId="{366D9DE6-A8C7-4EFB-AA88-D7F6101386B7}" srcOrd="0" destOrd="0" presId="urn:microsoft.com/office/officeart/2018/2/layout/IconLabelDescriptionList"/>
    <dgm:cxn modelId="{79634DFB-3825-497D-9C34-E28090AAC9DB}" type="presOf" srcId="{A2032511-67BD-406F-B8A5-E3157EAF4FAA}" destId="{D1DEE658-F8EC-491B-A5FE-C87898C742B5}" srcOrd="0" destOrd="0" presId="urn:microsoft.com/office/officeart/2018/2/layout/IconLabelDescriptionList"/>
    <dgm:cxn modelId="{4AEF2A0D-4587-4F2B-94F4-4DC8E4D5E058}" type="presParOf" srcId="{1C1AB327-2C55-4A82-BE19-D40A03971E72}" destId="{90A00B60-B0C8-45EC-8014-2C2C3CD5C117}" srcOrd="0" destOrd="0" presId="urn:microsoft.com/office/officeart/2018/2/layout/IconLabelDescriptionList"/>
    <dgm:cxn modelId="{B0267172-A98F-4313-8D0D-44519009FC67}" type="presParOf" srcId="{90A00B60-B0C8-45EC-8014-2C2C3CD5C117}" destId="{EE79BB54-F171-4FD7-BC3C-705F5CDC950E}" srcOrd="0" destOrd="0" presId="urn:microsoft.com/office/officeart/2018/2/layout/IconLabelDescriptionList"/>
    <dgm:cxn modelId="{C738009D-EBC1-4D62-A206-4F23A60A4C67}" type="presParOf" srcId="{90A00B60-B0C8-45EC-8014-2C2C3CD5C117}" destId="{139E696C-F483-4D39-83BF-95680738DD09}" srcOrd="1" destOrd="0" presId="urn:microsoft.com/office/officeart/2018/2/layout/IconLabelDescriptionList"/>
    <dgm:cxn modelId="{65C7F989-DEDA-49BE-8715-9BDDF72A2A5B}" type="presParOf" srcId="{90A00B60-B0C8-45EC-8014-2C2C3CD5C117}" destId="{D1DEE658-F8EC-491B-A5FE-C87898C742B5}" srcOrd="2" destOrd="0" presId="urn:microsoft.com/office/officeart/2018/2/layout/IconLabelDescriptionList"/>
    <dgm:cxn modelId="{9064B5E0-EE20-4182-A114-2EDBA23C295A}" type="presParOf" srcId="{90A00B60-B0C8-45EC-8014-2C2C3CD5C117}" destId="{F0D62B02-AF39-4363-A071-69BE66665063}" srcOrd="3" destOrd="0" presId="urn:microsoft.com/office/officeart/2018/2/layout/IconLabelDescriptionList"/>
    <dgm:cxn modelId="{50980304-A94C-4431-97E6-93EEDCA714CC}" type="presParOf" srcId="{90A00B60-B0C8-45EC-8014-2C2C3CD5C117}" destId="{60400994-CB6C-4335-A9F9-A16F2FA2B6FA}" srcOrd="4" destOrd="0" presId="urn:microsoft.com/office/officeart/2018/2/layout/IconLabelDescriptionList"/>
    <dgm:cxn modelId="{8FBD4AB9-9F1D-4A13-A2A4-024920A1BBF9}" type="presParOf" srcId="{1C1AB327-2C55-4A82-BE19-D40A03971E72}" destId="{B1ACBCF5-38F0-4604-A0E1-AC1E9881A6F2}" srcOrd="1" destOrd="0" presId="urn:microsoft.com/office/officeart/2018/2/layout/IconLabelDescriptionList"/>
    <dgm:cxn modelId="{2121342A-FA69-41AF-BC24-81A3CC7DBC4F}" type="presParOf" srcId="{1C1AB327-2C55-4A82-BE19-D40A03971E72}" destId="{03F1E41F-5011-4F10-BE57-AFC844FE7905}" srcOrd="2" destOrd="0" presId="urn:microsoft.com/office/officeart/2018/2/layout/IconLabelDescriptionList"/>
    <dgm:cxn modelId="{05600638-FA97-4C20-889D-59833AFF5B99}" type="presParOf" srcId="{03F1E41F-5011-4F10-BE57-AFC844FE7905}" destId="{F5E18632-586F-42DF-BEAD-2776EBACFB4D}" srcOrd="0" destOrd="0" presId="urn:microsoft.com/office/officeart/2018/2/layout/IconLabelDescriptionList"/>
    <dgm:cxn modelId="{28D051A8-6D95-4DB7-8FC2-86ECE7F9F09D}" type="presParOf" srcId="{03F1E41F-5011-4F10-BE57-AFC844FE7905}" destId="{0B146A91-314B-4F16-81A2-15FAB7654523}" srcOrd="1" destOrd="0" presId="urn:microsoft.com/office/officeart/2018/2/layout/IconLabelDescriptionList"/>
    <dgm:cxn modelId="{DEEB7A02-62C4-4925-B875-763DA1A8A47E}" type="presParOf" srcId="{03F1E41F-5011-4F10-BE57-AFC844FE7905}" destId="{366D9DE6-A8C7-4EFB-AA88-D7F6101386B7}" srcOrd="2" destOrd="0" presId="urn:microsoft.com/office/officeart/2018/2/layout/IconLabelDescriptionList"/>
    <dgm:cxn modelId="{983CED5A-E701-4925-99C7-95F880B05D4D}" type="presParOf" srcId="{03F1E41F-5011-4F10-BE57-AFC844FE7905}" destId="{D7D99BB3-B7F1-45DF-AF08-D1F98819BB03}" srcOrd="3" destOrd="0" presId="urn:microsoft.com/office/officeart/2018/2/layout/IconLabelDescriptionList"/>
    <dgm:cxn modelId="{E1EE2174-BBC3-481C-8A9C-EDA381E6775A}" type="presParOf" srcId="{03F1E41F-5011-4F10-BE57-AFC844FE7905}" destId="{CA4253CA-3C73-4043-AAF9-650C76205C82}" srcOrd="4" destOrd="0" presId="urn:microsoft.com/office/officeart/2018/2/layout/IconLabelDescriptionList"/>
    <dgm:cxn modelId="{88C1CE60-A91B-4CA6-9511-995FB0FD2D68}" type="presParOf" srcId="{1C1AB327-2C55-4A82-BE19-D40A03971E72}" destId="{0A13E424-FE0A-4AC5-AC95-77AEFFB436E1}" srcOrd="3" destOrd="0" presId="urn:microsoft.com/office/officeart/2018/2/layout/IconLabelDescriptionList"/>
    <dgm:cxn modelId="{FCDA45DA-54D2-4F66-9F42-FBB68C0153F8}" type="presParOf" srcId="{1C1AB327-2C55-4A82-BE19-D40A03971E72}" destId="{A4EBED26-095C-40C6-9E13-A166DBC99758}" srcOrd="4" destOrd="0" presId="urn:microsoft.com/office/officeart/2018/2/layout/IconLabelDescriptionList"/>
    <dgm:cxn modelId="{F73454A7-63E6-4247-80B6-172F577E8A8B}" type="presParOf" srcId="{A4EBED26-095C-40C6-9E13-A166DBC99758}" destId="{00C8C701-BE24-4E30-8400-8A86E5766930}" srcOrd="0" destOrd="0" presId="urn:microsoft.com/office/officeart/2018/2/layout/IconLabelDescriptionList"/>
    <dgm:cxn modelId="{5EDD3C34-09C9-4AC6-9B15-34371D93B756}" type="presParOf" srcId="{A4EBED26-095C-40C6-9E13-A166DBC99758}" destId="{171A0655-BE13-485A-9BA6-F75B4D2D00E8}" srcOrd="1" destOrd="0" presId="urn:microsoft.com/office/officeart/2018/2/layout/IconLabelDescriptionList"/>
    <dgm:cxn modelId="{F0FC5707-8424-4E47-B19A-C5EDBA8A2A27}" type="presParOf" srcId="{A4EBED26-095C-40C6-9E13-A166DBC99758}" destId="{37967ACA-512B-4148-BE5E-707CA80425CA}" srcOrd="2" destOrd="0" presId="urn:microsoft.com/office/officeart/2018/2/layout/IconLabelDescriptionList"/>
    <dgm:cxn modelId="{F3475407-46AF-4C02-9C3E-E7BA2DAC39F0}" type="presParOf" srcId="{A4EBED26-095C-40C6-9E13-A166DBC99758}" destId="{5FD97869-9CD5-49CF-9FD5-5416A55E406E}" srcOrd="3" destOrd="0" presId="urn:microsoft.com/office/officeart/2018/2/layout/IconLabelDescriptionList"/>
    <dgm:cxn modelId="{932B6086-790C-4E25-A826-EAC29ABBE089}" type="presParOf" srcId="{A4EBED26-095C-40C6-9E13-A166DBC99758}" destId="{F58D027C-085A-45B2-9A43-D8F2A39E864D}" srcOrd="4" destOrd="0" presId="urn:microsoft.com/office/officeart/2018/2/layout/IconLabelDescriptionList"/>
    <dgm:cxn modelId="{D4B18867-A656-4C50-A27F-4097EE71C772}" type="presParOf" srcId="{1C1AB327-2C55-4A82-BE19-D40A03971E72}" destId="{114BD448-4D78-4B83-A133-A9DE3851B14D}" srcOrd="5" destOrd="0" presId="urn:microsoft.com/office/officeart/2018/2/layout/IconLabelDescriptionList"/>
    <dgm:cxn modelId="{BC6F22D3-78B5-4593-A304-8ACFC88FBE5D}" type="presParOf" srcId="{1C1AB327-2C55-4A82-BE19-D40A03971E72}" destId="{8E1CE8A8-2B12-4DEE-BDBC-CB1C66BB190C}" srcOrd="6" destOrd="0" presId="urn:microsoft.com/office/officeart/2018/2/layout/IconLabelDescriptionList"/>
    <dgm:cxn modelId="{FEBE57CF-9F1C-4BCF-8639-01880C169EBE}" type="presParOf" srcId="{8E1CE8A8-2B12-4DEE-BDBC-CB1C66BB190C}" destId="{DBF7592A-5BEF-4B7B-82B8-47FE1F57AAF0}" srcOrd="0" destOrd="0" presId="urn:microsoft.com/office/officeart/2018/2/layout/IconLabelDescriptionList"/>
    <dgm:cxn modelId="{F3327D23-3190-48BD-8305-149C6A1C2DF4}" type="presParOf" srcId="{8E1CE8A8-2B12-4DEE-BDBC-CB1C66BB190C}" destId="{FFE0146D-F20D-4756-A674-6762632E0B82}" srcOrd="1" destOrd="0" presId="urn:microsoft.com/office/officeart/2018/2/layout/IconLabelDescriptionList"/>
    <dgm:cxn modelId="{B9477B0A-6979-4E29-901B-0DD944D78724}" type="presParOf" srcId="{8E1CE8A8-2B12-4DEE-BDBC-CB1C66BB190C}" destId="{5A1A4AB3-712C-4FC9-9F76-BF8E9F3086F1}" srcOrd="2" destOrd="0" presId="urn:microsoft.com/office/officeart/2018/2/layout/IconLabelDescriptionList"/>
    <dgm:cxn modelId="{387F013D-9B7F-415E-8010-97B7C4497BB1}" type="presParOf" srcId="{8E1CE8A8-2B12-4DEE-BDBC-CB1C66BB190C}" destId="{690D9539-7D1D-4042-B2D4-75C81B48AD40}" srcOrd="3" destOrd="0" presId="urn:microsoft.com/office/officeart/2018/2/layout/IconLabelDescriptionList"/>
    <dgm:cxn modelId="{FFF292A5-711C-4215-AC4C-46C4D8476D81}" type="presParOf" srcId="{8E1CE8A8-2B12-4DEE-BDBC-CB1C66BB190C}" destId="{F1925C0E-B8C8-4DE4-967A-4410C4404592}" srcOrd="4" destOrd="0" presId="urn:microsoft.com/office/officeart/2018/2/layout/IconLabelDescription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FADCFFA-DED3-45F4-A0D5-234B3624650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665052F-F89D-42BC-B005-0385ADFA0898}">
      <dgm:prSet/>
      <dgm:spPr>
        <a:gradFill flip="none" rotWithShape="0">
          <a:gsLst>
            <a:gs pos="0">
              <a:schemeClr val="accent3">
                <a:lumMod val="90000"/>
                <a:lumOff val="10000"/>
                <a:shade val="30000"/>
                <a:satMod val="115000"/>
              </a:schemeClr>
            </a:gs>
            <a:gs pos="50000">
              <a:schemeClr val="accent3">
                <a:lumMod val="90000"/>
                <a:lumOff val="10000"/>
                <a:shade val="67500"/>
                <a:satMod val="115000"/>
              </a:schemeClr>
            </a:gs>
            <a:gs pos="100000">
              <a:schemeClr val="accent3">
                <a:lumMod val="90000"/>
                <a:lumOff val="10000"/>
                <a:shade val="100000"/>
                <a:satMod val="115000"/>
              </a:schemeClr>
            </a:gs>
          </a:gsLst>
          <a:lin ang="16200000" scaled="1"/>
          <a:tileRect/>
        </a:gradFill>
        <a:scene3d>
          <a:camera prst="orthographicFront"/>
          <a:lightRig rig="threePt" dir="t"/>
        </a:scene3d>
        <a:sp3d>
          <a:bevelT w="152400" h="50800" prst="softRound"/>
        </a:sp3d>
      </dgm:spPr>
      <dgm:t>
        <a:bodyPr/>
        <a:lstStyle/>
        <a:p>
          <a:r>
            <a:rPr lang="en-US"/>
            <a:t>Hours</a:t>
          </a:r>
        </a:p>
      </dgm:t>
    </dgm:pt>
    <dgm:pt modelId="{7C3D376B-148D-4893-ACDF-C419638607A7}" type="parTrans" cxnId="{3AF4F5B9-CB58-44C7-A176-88810AA2D2F3}">
      <dgm:prSet/>
      <dgm:spPr/>
      <dgm:t>
        <a:bodyPr/>
        <a:lstStyle/>
        <a:p>
          <a:endParaRPr lang="en-US"/>
        </a:p>
      </dgm:t>
    </dgm:pt>
    <dgm:pt modelId="{37D5C289-7253-4B1A-8C0F-91CBDF56E273}" type="sibTrans" cxnId="{3AF4F5B9-CB58-44C7-A176-88810AA2D2F3}">
      <dgm:prSet/>
      <dgm:spPr/>
      <dgm:t>
        <a:bodyPr/>
        <a:lstStyle/>
        <a:p>
          <a:endParaRPr lang="en-US"/>
        </a:p>
      </dgm:t>
    </dgm:pt>
    <dgm:pt modelId="{D4C954FB-FFA3-4CD1-A6B0-43A33C577827}">
      <dgm:prSet/>
      <dgm:spPr/>
      <dgm:t>
        <a:bodyPr/>
        <a:lstStyle/>
        <a:p>
          <a:r>
            <a:rPr lang="en-US"/>
            <a:t>Monday–Friday from 9:00 a.m.–6:00 p.m. (ET)</a:t>
          </a:r>
        </a:p>
      </dgm:t>
    </dgm:pt>
    <dgm:pt modelId="{C5C8391C-C45D-4A2F-8F82-2970EA21E69E}" type="parTrans" cxnId="{185569B2-B332-404F-8100-1E776BEDC45E}">
      <dgm:prSet/>
      <dgm:spPr/>
      <dgm:t>
        <a:bodyPr/>
        <a:lstStyle/>
        <a:p>
          <a:endParaRPr lang="en-US"/>
        </a:p>
      </dgm:t>
    </dgm:pt>
    <dgm:pt modelId="{616A75F5-FE5B-4BCE-8527-8A56C7E14611}" type="sibTrans" cxnId="{185569B2-B332-404F-8100-1E776BEDC45E}">
      <dgm:prSet/>
      <dgm:spPr/>
      <dgm:t>
        <a:bodyPr/>
        <a:lstStyle/>
        <a:p>
          <a:endParaRPr lang="en-US"/>
        </a:p>
      </dgm:t>
    </dgm:pt>
    <dgm:pt modelId="{2BA48B64-7278-496E-9441-6B186CB97E9F}">
      <dgm:prSet/>
      <dgm:spPr>
        <a:gradFill flip="none" rotWithShape="0">
          <a:gsLst>
            <a:gs pos="0">
              <a:schemeClr val="accent3">
                <a:lumMod val="90000"/>
                <a:lumOff val="10000"/>
                <a:shade val="30000"/>
                <a:satMod val="115000"/>
              </a:schemeClr>
            </a:gs>
            <a:gs pos="50000">
              <a:schemeClr val="accent3">
                <a:lumMod val="90000"/>
                <a:lumOff val="10000"/>
                <a:shade val="67500"/>
                <a:satMod val="115000"/>
              </a:schemeClr>
            </a:gs>
            <a:gs pos="100000">
              <a:schemeClr val="accent3">
                <a:lumMod val="90000"/>
                <a:lumOff val="10000"/>
                <a:shade val="100000"/>
                <a:satMod val="115000"/>
              </a:schemeClr>
            </a:gs>
          </a:gsLst>
          <a:lin ang="16200000" scaled="1"/>
          <a:tileRect/>
        </a:gradFill>
        <a:scene3d>
          <a:camera prst="orthographicFront"/>
          <a:lightRig rig="threePt" dir="t"/>
        </a:scene3d>
        <a:sp3d>
          <a:bevelT w="152400" h="50800" prst="softRound"/>
        </a:sp3d>
      </dgm:spPr>
      <dgm:t>
        <a:bodyPr/>
        <a:lstStyle/>
        <a:p>
          <a:r>
            <a:rPr lang="en-US" dirty="0"/>
            <a:t>Contact information</a:t>
          </a:r>
        </a:p>
      </dgm:t>
    </dgm:pt>
    <dgm:pt modelId="{CB271875-311C-47B4-889C-ECA66C98F08D}" type="parTrans" cxnId="{137EDA8E-7990-447C-A44C-152A32622A49}">
      <dgm:prSet/>
      <dgm:spPr/>
      <dgm:t>
        <a:bodyPr/>
        <a:lstStyle/>
        <a:p>
          <a:endParaRPr lang="en-US"/>
        </a:p>
      </dgm:t>
    </dgm:pt>
    <dgm:pt modelId="{D2E6991D-3E28-46B8-96A4-797644FC76C0}" type="sibTrans" cxnId="{137EDA8E-7990-447C-A44C-152A32622A49}">
      <dgm:prSet/>
      <dgm:spPr/>
      <dgm:t>
        <a:bodyPr/>
        <a:lstStyle/>
        <a:p>
          <a:endParaRPr lang="en-US"/>
        </a:p>
      </dgm:t>
    </dgm:pt>
    <dgm:pt modelId="{AEEB2CCA-C81C-4F1A-94FD-331D1B01A39B}">
      <dgm:prSet/>
      <dgm:spPr/>
      <dgm:t>
        <a:bodyPr/>
        <a:lstStyle/>
        <a:p>
          <a:r>
            <a:rPr lang="en-US"/>
            <a:t>Phone: 800-887-7027</a:t>
          </a:r>
        </a:p>
      </dgm:t>
    </dgm:pt>
    <dgm:pt modelId="{2C9D884E-A862-4423-9CD6-708B3F729750}" type="parTrans" cxnId="{510F261D-1E74-4C69-BDE5-5FB2ED5DFF84}">
      <dgm:prSet/>
      <dgm:spPr/>
      <dgm:t>
        <a:bodyPr/>
        <a:lstStyle/>
        <a:p>
          <a:endParaRPr lang="en-US"/>
        </a:p>
      </dgm:t>
    </dgm:pt>
    <dgm:pt modelId="{A94B36EA-9E7E-4C55-969C-93FAE9F7BE71}" type="sibTrans" cxnId="{510F261D-1E74-4C69-BDE5-5FB2ED5DFF84}">
      <dgm:prSet/>
      <dgm:spPr/>
      <dgm:t>
        <a:bodyPr/>
        <a:lstStyle/>
        <a:p>
          <a:endParaRPr lang="en-US"/>
        </a:p>
      </dgm:t>
    </dgm:pt>
    <dgm:pt modelId="{1A73AF59-71EC-42A9-83C3-01E5EC89E99A}">
      <dgm:prSet/>
      <dgm:spPr/>
      <dgm:t>
        <a:bodyPr/>
        <a:lstStyle/>
        <a:p>
          <a:r>
            <a:rPr lang="en-US"/>
            <a:t>Email: </a:t>
          </a:r>
          <a:r>
            <a:rPr lang="en-US">
              <a:hlinkClick xmlns:r="http://schemas.openxmlformats.org/officeDocument/2006/relationships" r:id="rId1"/>
            </a:rPr>
            <a:t>BIETechSupport@cognia.org</a:t>
          </a:r>
          <a:endParaRPr lang="en-US"/>
        </a:p>
      </dgm:t>
    </dgm:pt>
    <dgm:pt modelId="{73F90A5F-E32E-4AED-BC5A-37D0B9421828}" type="parTrans" cxnId="{D14DF11F-B35F-4303-8F4C-53CEEC697DFF}">
      <dgm:prSet/>
      <dgm:spPr/>
      <dgm:t>
        <a:bodyPr/>
        <a:lstStyle/>
        <a:p>
          <a:endParaRPr lang="en-US"/>
        </a:p>
      </dgm:t>
    </dgm:pt>
    <dgm:pt modelId="{A8953FF2-1F93-44B9-BBFE-BB7CB4DF4309}" type="sibTrans" cxnId="{D14DF11F-B35F-4303-8F4C-53CEEC697DFF}">
      <dgm:prSet/>
      <dgm:spPr/>
      <dgm:t>
        <a:bodyPr/>
        <a:lstStyle/>
        <a:p>
          <a:endParaRPr lang="en-US"/>
        </a:p>
      </dgm:t>
    </dgm:pt>
    <dgm:pt modelId="{AD662FF4-B6C5-461D-9E08-C5D924C7D145}">
      <dgm:prSet/>
      <dgm:spPr/>
      <dgm:t>
        <a:bodyPr/>
        <a:lstStyle/>
        <a:p>
          <a:r>
            <a:rPr lang="en-US">
              <a:hlinkClick xmlns:r="http://schemas.openxmlformats.org/officeDocument/2006/relationships" r:id="rId2"/>
            </a:rPr>
            <a:t>Live Chat Link</a:t>
          </a:r>
          <a:r>
            <a:rPr lang="en-US"/>
            <a:t> (available from the Help &amp; Support site)</a:t>
          </a:r>
        </a:p>
      </dgm:t>
    </dgm:pt>
    <dgm:pt modelId="{15679E53-4492-4100-94E8-FD977F64A994}" type="parTrans" cxnId="{B200DCD3-A3AE-482A-9D54-C516A2C3812C}">
      <dgm:prSet/>
      <dgm:spPr/>
      <dgm:t>
        <a:bodyPr/>
        <a:lstStyle/>
        <a:p>
          <a:endParaRPr lang="en-US"/>
        </a:p>
      </dgm:t>
    </dgm:pt>
    <dgm:pt modelId="{F6DF7A24-7A1A-4FE4-9F29-BA4CB3F52606}" type="sibTrans" cxnId="{B200DCD3-A3AE-482A-9D54-C516A2C3812C}">
      <dgm:prSet/>
      <dgm:spPr/>
      <dgm:t>
        <a:bodyPr/>
        <a:lstStyle/>
        <a:p>
          <a:endParaRPr lang="en-US"/>
        </a:p>
      </dgm:t>
    </dgm:pt>
    <dgm:pt modelId="{C90C6A75-69BC-4927-825D-313D11F04194}" type="pres">
      <dgm:prSet presAssocID="{5FADCFFA-DED3-45F4-A0D5-234B36246502}" presName="linear" presStyleCnt="0">
        <dgm:presLayoutVars>
          <dgm:animLvl val="lvl"/>
          <dgm:resizeHandles val="exact"/>
        </dgm:presLayoutVars>
      </dgm:prSet>
      <dgm:spPr/>
    </dgm:pt>
    <dgm:pt modelId="{4F196B59-EF8B-4FBB-81E3-D5EE27661503}" type="pres">
      <dgm:prSet presAssocID="{2665052F-F89D-42BC-B005-0385ADFA0898}" presName="parentText" presStyleLbl="node1" presStyleIdx="0" presStyleCnt="2">
        <dgm:presLayoutVars>
          <dgm:chMax val="0"/>
          <dgm:bulletEnabled val="1"/>
        </dgm:presLayoutVars>
      </dgm:prSet>
      <dgm:spPr/>
    </dgm:pt>
    <dgm:pt modelId="{A0B95118-CCDA-4E44-A31E-E778C0F3D661}" type="pres">
      <dgm:prSet presAssocID="{2665052F-F89D-42BC-B005-0385ADFA0898}" presName="childText" presStyleLbl="revTx" presStyleIdx="0" presStyleCnt="2">
        <dgm:presLayoutVars>
          <dgm:bulletEnabled val="1"/>
        </dgm:presLayoutVars>
      </dgm:prSet>
      <dgm:spPr/>
    </dgm:pt>
    <dgm:pt modelId="{61B69D8E-8C1C-4101-BC7A-F63455D6C4C1}" type="pres">
      <dgm:prSet presAssocID="{2BA48B64-7278-496E-9441-6B186CB97E9F}" presName="parentText" presStyleLbl="node1" presStyleIdx="1" presStyleCnt="2">
        <dgm:presLayoutVars>
          <dgm:chMax val="0"/>
          <dgm:bulletEnabled val="1"/>
        </dgm:presLayoutVars>
      </dgm:prSet>
      <dgm:spPr/>
    </dgm:pt>
    <dgm:pt modelId="{476D4310-DAB0-494D-A1B8-06009604FBEC}" type="pres">
      <dgm:prSet presAssocID="{2BA48B64-7278-496E-9441-6B186CB97E9F}" presName="childText" presStyleLbl="revTx" presStyleIdx="1" presStyleCnt="2">
        <dgm:presLayoutVars>
          <dgm:bulletEnabled val="1"/>
        </dgm:presLayoutVars>
      </dgm:prSet>
      <dgm:spPr/>
    </dgm:pt>
  </dgm:ptLst>
  <dgm:cxnLst>
    <dgm:cxn modelId="{510F261D-1E74-4C69-BDE5-5FB2ED5DFF84}" srcId="{2BA48B64-7278-496E-9441-6B186CB97E9F}" destId="{AEEB2CCA-C81C-4F1A-94FD-331D1B01A39B}" srcOrd="0" destOrd="0" parTransId="{2C9D884E-A862-4423-9CD6-708B3F729750}" sibTransId="{A94B36EA-9E7E-4C55-969C-93FAE9F7BE71}"/>
    <dgm:cxn modelId="{D14DF11F-B35F-4303-8F4C-53CEEC697DFF}" srcId="{2BA48B64-7278-496E-9441-6B186CB97E9F}" destId="{1A73AF59-71EC-42A9-83C3-01E5EC89E99A}" srcOrd="1" destOrd="0" parTransId="{73F90A5F-E32E-4AED-BC5A-37D0B9421828}" sibTransId="{A8953FF2-1F93-44B9-BBFE-BB7CB4DF4309}"/>
    <dgm:cxn modelId="{36DA2A39-6825-4302-897D-60B889E6A791}" type="presOf" srcId="{D4C954FB-FFA3-4CD1-A6B0-43A33C577827}" destId="{A0B95118-CCDA-4E44-A31E-E778C0F3D661}" srcOrd="0" destOrd="0" presId="urn:microsoft.com/office/officeart/2005/8/layout/vList2"/>
    <dgm:cxn modelId="{114BE24D-96D7-401C-8E9D-2B883ABFA55E}" type="presOf" srcId="{AD662FF4-B6C5-461D-9E08-C5D924C7D145}" destId="{476D4310-DAB0-494D-A1B8-06009604FBEC}" srcOrd="0" destOrd="2" presId="urn:microsoft.com/office/officeart/2005/8/layout/vList2"/>
    <dgm:cxn modelId="{4A00A853-3DA0-43B9-A7E5-EC1F04181778}" type="presOf" srcId="{AEEB2CCA-C81C-4F1A-94FD-331D1B01A39B}" destId="{476D4310-DAB0-494D-A1B8-06009604FBEC}" srcOrd="0" destOrd="0" presId="urn:microsoft.com/office/officeart/2005/8/layout/vList2"/>
    <dgm:cxn modelId="{85C0018B-070B-41A2-9686-668D19070BB8}" type="presOf" srcId="{2665052F-F89D-42BC-B005-0385ADFA0898}" destId="{4F196B59-EF8B-4FBB-81E3-D5EE27661503}" srcOrd="0" destOrd="0" presId="urn:microsoft.com/office/officeart/2005/8/layout/vList2"/>
    <dgm:cxn modelId="{137EDA8E-7990-447C-A44C-152A32622A49}" srcId="{5FADCFFA-DED3-45F4-A0D5-234B36246502}" destId="{2BA48B64-7278-496E-9441-6B186CB97E9F}" srcOrd="1" destOrd="0" parTransId="{CB271875-311C-47B4-889C-ECA66C98F08D}" sibTransId="{D2E6991D-3E28-46B8-96A4-797644FC76C0}"/>
    <dgm:cxn modelId="{3EA2C9AE-6923-42CB-9464-527085097FF2}" type="presOf" srcId="{5FADCFFA-DED3-45F4-A0D5-234B36246502}" destId="{C90C6A75-69BC-4927-825D-313D11F04194}" srcOrd="0" destOrd="0" presId="urn:microsoft.com/office/officeart/2005/8/layout/vList2"/>
    <dgm:cxn modelId="{185569B2-B332-404F-8100-1E776BEDC45E}" srcId="{2665052F-F89D-42BC-B005-0385ADFA0898}" destId="{D4C954FB-FFA3-4CD1-A6B0-43A33C577827}" srcOrd="0" destOrd="0" parTransId="{C5C8391C-C45D-4A2F-8F82-2970EA21E69E}" sibTransId="{616A75F5-FE5B-4BCE-8527-8A56C7E14611}"/>
    <dgm:cxn modelId="{3AF4F5B9-CB58-44C7-A176-88810AA2D2F3}" srcId="{5FADCFFA-DED3-45F4-A0D5-234B36246502}" destId="{2665052F-F89D-42BC-B005-0385ADFA0898}" srcOrd="0" destOrd="0" parTransId="{7C3D376B-148D-4893-ACDF-C419638607A7}" sibTransId="{37D5C289-7253-4B1A-8C0F-91CBDF56E273}"/>
    <dgm:cxn modelId="{B200DCD3-A3AE-482A-9D54-C516A2C3812C}" srcId="{2BA48B64-7278-496E-9441-6B186CB97E9F}" destId="{AD662FF4-B6C5-461D-9E08-C5D924C7D145}" srcOrd="2" destOrd="0" parTransId="{15679E53-4492-4100-94E8-FD977F64A994}" sibTransId="{F6DF7A24-7A1A-4FE4-9F29-BA4CB3F52606}"/>
    <dgm:cxn modelId="{A99204E3-38D6-462E-B66F-FF4C829E75F2}" type="presOf" srcId="{1A73AF59-71EC-42A9-83C3-01E5EC89E99A}" destId="{476D4310-DAB0-494D-A1B8-06009604FBEC}" srcOrd="0" destOrd="1" presId="urn:microsoft.com/office/officeart/2005/8/layout/vList2"/>
    <dgm:cxn modelId="{AE5340E6-8D9A-439B-882F-07BFECD269BE}" type="presOf" srcId="{2BA48B64-7278-496E-9441-6B186CB97E9F}" destId="{61B69D8E-8C1C-4101-BC7A-F63455D6C4C1}" srcOrd="0" destOrd="0" presId="urn:microsoft.com/office/officeart/2005/8/layout/vList2"/>
    <dgm:cxn modelId="{47F95AFF-3BD5-494A-B3DA-D2EBB01ADBBD}" type="presParOf" srcId="{C90C6A75-69BC-4927-825D-313D11F04194}" destId="{4F196B59-EF8B-4FBB-81E3-D5EE27661503}" srcOrd="0" destOrd="0" presId="urn:microsoft.com/office/officeart/2005/8/layout/vList2"/>
    <dgm:cxn modelId="{0A11D196-AB12-42E8-A0D6-B147CAEB3232}" type="presParOf" srcId="{C90C6A75-69BC-4927-825D-313D11F04194}" destId="{A0B95118-CCDA-4E44-A31E-E778C0F3D661}" srcOrd="1" destOrd="0" presId="urn:microsoft.com/office/officeart/2005/8/layout/vList2"/>
    <dgm:cxn modelId="{FC58D8F1-B2BD-4397-92F1-350161AAF36A}" type="presParOf" srcId="{C90C6A75-69BC-4927-825D-313D11F04194}" destId="{61B69D8E-8C1C-4101-BC7A-F63455D6C4C1}" srcOrd="2" destOrd="0" presId="urn:microsoft.com/office/officeart/2005/8/layout/vList2"/>
    <dgm:cxn modelId="{33B834A7-9737-43D4-BEAE-015049AF5DF8}" type="presParOf" srcId="{C90C6A75-69BC-4927-825D-313D11F04194}" destId="{476D4310-DAB0-494D-A1B8-06009604FBEC}"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A7C052-68BA-4348-953B-E10B1364DB7E}" type="doc">
      <dgm:prSet loTypeId="urn:microsoft.com/office/officeart/2008/layout/LinedList" loCatId="list" qsTypeId="urn:microsoft.com/office/officeart/2005/8/quickstyle/simple2" qsCatId="simple" csTypeId="urn:microsoft.com/office/officeart/2005/8/colors/accent2_2" csCatId="accent2"/>
      <dgm:spPr/>
      <dgm:t>
        <a:bodyPr/>
        <a:lstStyle/>
        <a:p>
          <a:endParaRPr lang="en-US"/>
        </a:p>
      </dgm:t>
    </dgm:pt>
    <dgm:pt modelId="{11F2A213-2F1D-4063-AB8D-234C9BCCF8F2}">
      <dgm:prSet/>
      <dgm:spPr/>
      <dgm:t>
        <a:bodyPr/>
        <a:lstStyle/>
        <a:p>
          <a:r>
            <a:rPr lang="en-US"/>
            <a:t>Aurelia Shorty, Education Program Specialist, Project Manager for Science</a:t>
          </a:r>
        </a:p>
      </dgm:t>
    </dgm:pt>
    <dgm:pt modelId="{38CDC89B-73B0-4624-898A-549D8D0FD486}" type="parTrans" cxnId="{A3F8C4E0-6A70-4521-98D9-35DECAED3140}">
      <dgm:prSet/>
      <dgm:spPr/>
      <dgm:t>
        <a:bodyPr/>
        <a:lstStyle/>
        <a:p>
          <a:endParaRPr lang="en-US"/>
        </a:p>
      </dgm:t>
    </dgm:pt>
    <dgm:pt modelId="{5AB570A1-E3E6-4489-B590-730AC20FC728}" type="sibTrans" cxnId="{A3F8C4E0-6A70-4521-98D9-35DECAED3140}">
      <dgm:prSet/>
      <dgm:spPr/>
      <dgm:t>
        <a:bodyPr/>
        <a:lstStyle/>
        <a:p>
          <a:endParaRPr lang="en-US"/>
        </a:p>
      </dgm:t>
    </dgm:pt>
    <dgm:pt modelId="{E15E6305-79DF-40C5-A538-67BA0F0D64FE}">
      <dgm:prSet/>
      <dgm:spPr/>
      <dgm:t>
        <a:bodyPr/>
        <a:lstStyle/>
        <a:p>
          <a:r>
            <a:rPr lang="en-US"/>
            <a:t>Carmelia Becenti, Chief Academic Officer</a:t>
          </a:r>
        </a:p>
      </dgm:t>
    </dgm:pt>
    <dgm:pt modelId="{AFDF8E81-A781-4894-A377-61FF8BD0D1EA}" type="parTrans" cxnId="{DF58005A-3A78-4984-92DA-C8027938BBFD}">
      <dgm:prSet/>
      <dgm:spPr/>
      <dgm:t>
        <a:bodyPr/>
        <a:lstStyle/>
        <a:p>
          <a:endParaRPr lang="en-US"/>
        </a:p>
      </dgm:t>
    </dgm:pt>
    <dgm:pt modelId="{2E23292D-7F50-42AB-8670-51D230A274DB}" type="sibTrans" cxnId="{DF58005A-3A78-4984-92DA-C8027938BBFD}">
      <dgm:prSet/>
      <dgm:spPr/>
      <dgm:t>
        <a:bodyPr/>
        <a:lstStyle/>
        <a:p>
          <a:endParaRPr lang="en-US"/>
        </a:p>
      </dgm:t>
    </dgm:pt>
    <dgm:pt modelId="{09707DB2-0839-4A19-AFCD-E3FE459AAC7E}">
      <dgm:prSet/>
      <dgm:spPr/>
      <dgm:t>
        <a:bodyPr/>
        <a:lstStyle/>
        <a:p>
          <a:r>
            <a:rPr lang="en-US"/>
            <a:t>Donald Griffin, Section 504 Program Coordinator, Project Manager for MSAA</a:t>
          </a:r>
        </a:p>
      </dgm:t>
    </dgm:pt>
    <dgm:pt modelId="{0467B8AF-1727-47F2-ADC6-025B36DB1E1C}" type="parTrans" cxnId="{202BE481-D10A-4FB8-BD2A-E4C312312927}">
      <dgm:prSet/>
      <dgm:spPr/>
      <dgm:t>
        <a:bodyPr/>
        <a:lstStyle/>
        <a:p>
          <a:endParaRPr lang="en-US"/>
        </a:p>
      </dgm:t>
    </dgm:pt>
    <dgm:pt modelId="{FEB50928-611B-41A3-8370-AF8216962F66}" type="sibTrans" cxnId="{202BE481-D10A-4FB8-BD2A-E4C312312927}">
      <dgm:prSet/>
      <dgm:spPr/>
      <dgm:t>
        <a:bodyPr/>
        <a:lstStyle/>
        <a:p>
          <a:endParaRPr lang="en-US"/>
        </a:p>
      </dgm:t>
    </dgm:pt>
    <dgm:pt modelId="{697D2C19-3BE7-433F-A148-22AFFAF1DFF7}" type="pres">
      <dgm:prSet presAssocID="{57A7C052-68BA-4348-953B-E10B1364DB7E}" presName="vert0" presStyleCnt="0">
        <dgm:presLayoutVars>
          <dgm:dir/>
          <dgm:animOne val="branch"/>
          <dgm:animLvl val="lvl"/>
        </dgm:presLayoutVars>
      </dgm:prSet>
      <dgm:spPr/>
    </dgm:pt>
    <dgm:pt modelId="{C0B565BC-BA93-4185-A386-F2C423896AA1}" type="pres">
      <dgm:prSet presAssocID="{11F2A213-2F1D-4063-AB8D-234C9BCCF8F2}" presName="thickLine" presStyleLbl="alignNode1" presStyleIdx="0" presStyleCnt="3"/>
      <dgm:spPr/>
    </dgm:pt>
    <dgm:pt modelId="{13A520C9-6E6D-461A-B38A-955C7E03C698}" type="pres">
      <dgm:prSet presAssocID="{11F2A213-2F1D-4063-AB8D-234C9BCCF8F2}" presName="horz1" presStyleCnt="0"/>
      <dgm:spPr/>
    </dgm:pt>
    <dgm:pt modelId="{085CFFAA-18C4-455D-A855-43CFECC9DD61}" type="pres">
      <dgm:prSet presAssocID="{11F2A213-2F1D-4063-AB8D-234C9BCCF8F2}" presName="tx1" presStyleLbl="revTx" presStyleIdx="0" presStyleCnt="3"/>
      <dgm:spPr/>
    </dgm:pt>
    <dgm:pt modelId="{C0F63089-632C-4288-9380-AC8B0731ED2E}" type="pres">
      <dgm:prSet presAssocID="{11F2A213-2F1D-4063-AB8D-234C9BCCF8F2}" presName="vert1" presStyleCnt="0"/>
      <dgm:spPr/>
    </dgm:pt>
    <dgm:pt modelId="{54705B6D-4656-4EBB-85BF-1D211F00A124}" type="pres">
      <dgm:prSet presAssocID="{E15E6305-79DF-40C5-A538-67BA0F0D64FE}" presName="thickLine" presStyleLbl="alignNode1" presStyleIdx="1" presStyleCnt="3"/>
      <dgm:spPr/>
    </dgm:pt>
    <dgm:pt modelId="{95B5ADC0-CFD6-4294-902F-F4E520E7ED22}" type="pres">
      <dgm:prSet presAssocID="{E15E6305-79DF-40C5-A538-67BA0F0D64FE}" presName="horz1" presStyleCnt="0"/>
      <dgm:spPr/>
    </dgm:pt>
    <dgm:pt modelId="{E70FE9C0-EE7D-40C9-8B1F-7601F0233F50}" type="pres">
      <dgm:prSet presAssocID="{E15E6305-79DF-40C5-A538-67BA0F0D64FE}" presName="tx1" presStyleLbl="revTx" presStyleIdx="1" presStyleCnt="3"/>
      <dgm:spPr/>
    </dgm:pt>
    <dgm:pt modelId="{9C99C84E-1B6E-421F-97CD-0E8E61AE9D83}" type="pres">
      <dgm:prSet presAssocID="{E15E6305-79DF-40C5-A538-67BA0F0D64FE}" presName="vert1" presStyleCnt="0"/>
      <dgm:spPr/>
    </dgm:pt>
    <dgm:pt modelId="{C2C07201-2EDE-4510-BFB7-5CB8C3279AAB}" type="pres">
      <dgm:prSet presAssocID="{09707DB2-0839-4A19-AFCD-E3FE459AAC7E}" presName="thickLine" presStyleLbl="alignNode1" presStyleIdx="2" presStyleCnt="3"/>
      <dgm:spPr/>
    </dgm:pt>
    <dgm:pt modelId="{5851F89D-4A57-467D-B37D-CBF81501A1E3}" type="pres">
      <dgm:prSet presAssocID="{09707DB2-0839-4A19-AFCD-E3FE459AAC7E}" presName="horz1" presStyleCnt="0"/>
      <dgm:spPr/>
    </dgm:pt>
    <dgm:pt modelId="{58AF4986-08BF-4C74-845C-46D2FDDACDB1}" type="pres">
      <dgm:prSet presAssocID="{09707DB2-0839-4A19-AFCD-E3FE459AAC7E}" presName="tx1" presStyleLbl="revTx" presStyleIdx="2" presStyleCnt="3"/>
      <dgm:spPr/>
    </dgm:pt>
    <dgm:pt modelId="{CA161323-446F-424F-BBD8-56C52107D0EC}" type="pres">
      <dgm:prSet presAssocID="{09707DB2-0839-4A19-AFCD-E3FE459AAC7E}" presName="vert1" presStyleCnt="0"/>
      <dgm:spPr/>
    </dgm:pt>
  </dgm:ptLst>
  <dgm:cxnLst>
    <dgm:cxn modelId="{DF58005A-3A78-4984-92DA-C8027938BBFD}" srcId="{57A7C052-68BA-4348-953B-E10B1364DB7E}" destId="{E15E6305-79DF-40C5-A538-67BA0F0D64FE}" srcOrd="1" destOrd="0" parTransId="{AFDF8E81-A781-4894-A377-61FF8BD0D1EA}" sibTransId="{2E23292D-7F50-42AB-8670-51D230A274DB}"/>
    <dgm:cxn modelId="{202BE481-D10A-4FB8-BD2A-E4C312312927}" srcId="{57A7C052-68BA-4348-953B-E10B1364DB7E}" destId="{09707DB2-0839-4A19-AFCD-E3FE459AAC7E}" srcOrd="2" destOrd="0" parTransId="{0467B8AF-1727-47F2-ADC6-025B36DB1E1C}" sibTransId="{FEB50928-611B-41A3-8370-AF8216962F66}"/>
    <dgm:cxn modelId="{C92082A5-1320-48AC-AECE-DEE0726A3777}" type="presOf" srcId="{57A7C052-68BA-4348-953B-E10B1364DB7E}" destId="{697D2C19-3BE7-433F-A148-22AFFAF1DFF7}" srcOrd="0" destOrd="0" presId="urn:microsoft.com/office/officeart/2008/layout/LinedList"/>
    <dgm:cxn modelId="{A3F8C4E0-6A70-4521-98D9-35DECAED3140}" srcId="{57A7C052-68BA-4348-953B-E10B1364DB7E}" destId="{11F2A213-2F1D-4063-AB8D-234C9BCCF8F2}" srcOrd="0" destOrd="0" parTransId="{38CDC89B-73B0-4624-898A-549D8D0FD486}" sibTransId="{5AB570A1-E3E6-4489-B590-730AC20FC728}"/>
    <dgm:cxn modelId="{DD2570F2-16A9-44B7-A83D-7D22D1FDE064}" type="presOf" srcId="{09707DB2-0839-4A19-AFCD-E3FE459AAC7E}" destId="{58AF4986-08BF-4C74-845C-46D2FDDACDB1}" srcOrd="0" destOrd="0" presId="urn:microsoft.com/office/officeart/2008/layout/LinedList"/>
    <dgm:cxn modelId="{9A7FDEF6-5597-49F4-8B33-4BC74C769AA8}" type="presOf" srcId="{E15E6305-79DF-40C5-A538-67BA0F0D64FE}" destId="{E70FE9C0-EE7D-40C9-8B1F-7601F0233F50}" srcOrd="0" destOrd="0" presId="urn:microsoft.com/office/officeart/2008/layout/LinedList"/>
    <dgm:cxn modelId="{727CC7FA-25C1-48B1-AB55-255F6AAC0031}" type="presOf" srcId="{11F2A213-2F1D-4063-AB8D-234C9BCCF8F2}" destId="{085CFFAA-18C4-455D-A855-43CFECC9DD61}" srcOrd="0" destOrd="0" presId="urn:microsoft.com/office/officeart/2008/layout/LinedList"/>
    <dgm:cxn modelId="{590E5BF1-366F-456C-BAF9-6D1219BAF35C}" type="presParOf" srcId="{697D2C19-3BE7-433F-A148-22AFFAF1DFF7}" destId="{C0B565BC-BA93-4185-A386-F2C423896AA1}" srcOrd="0" destOrd="0" presId="urn:microsoft.com/office/officeart/2008/layout/LinedList"/>
    <dgm:cxn modelId="{236F24BB-F0CD-4E2D-AC19-C449E2E0D3BC}" type="presParOf" srcId="{697D2C19-3BE7-433F-A148-22AFFAF1DFF7}" destId="{13A520C9-6E6D-461A-B38A-955C7E03C698}" srcOrd="1" destOrd="0" presId="urn:microsoft.com/office/officeart/2008/layout/LinedList"/>
    <dgm:cxn modelId="{A6B71FF8-7E9D-46AF-A3B2-E7A276C21783}" type="presParOf" srcId="{13A520C9-6E6D-461A-B38A-955C7E03C698}" destId="{085CFFAA-18C4-455D-A855-43CFECC9DD61}" srcOrd="0" destOrd="0" presId="urn:microsoft.com/office/officeart/2008/layout/LinedList"/>
    <dgm:cxn modelId="{F9BE7AE8-B788-4F3C-87E4-569C6315C6C5}" type="presParOf" srcId="{13A520C9-6E6D-461A-B38A-955C7E03C698}" destId="{C0F63089-632C-4288-9380-AC8B0731ED2E}" srcOrd="1" destOrd="0" presId="urn:microsoft.com/office/officeart/2008/layout/LinedList"/>
    <dgm:cxn modelId="{165CCE00-02D9-407B-A07E-56C2FCD30E81}" type="presParOf" srcId="{697D2C19-3BE7-433F-A148-22AFFAF1DFF7}" destId="{54705B6D-4656-4EBB-85BF-1D211F00A124}" srcOrd="2" destOrd="0" presId="urn:microsoft.com/office/officeart/2008/layout/LinedList"/>
    <dgm:cxn modelId="{D051468A-539F-4ECA-BD90-4823F416BE9F}" type="presParOf" srcId="{697D2C19-3BE7-433F-A148-22AFFAF1DFF7}" destId="{95B5ADC0-CFD6-4294-902F-F4E520E7ED22}" srcOrd="3" destOrd="0" presId="urn:microsoft.com/office/officeart/2008/layout/LinedList"/>
    <dgm:cxn modelId="{17A1262D-278C-4B3B-8179-92EA46B62A79}" type="presParOf" srcId="{95B5ADC0-CFD6-4294-902F-F4E520E7ED22}" destId="{E70FE9C0-EE7D-40C9-8B1F-7601F0233F50}" srcOrd="0" destOrd="0" presId="urn:microsoft.com/office/officeart/2008/layout/LinedList"/>
    <dgm:cxn modelId="{50156B8C-5730-4EE8-90AE-72D8A4AFE9DA}" type="presParOf" srcId="{95B5ADC0-CFD6-4294-902F-F4E520E7ED22}" destId="{9C99C84E-1B6E-421F-97CD-0E8E61AE9D83}" srcOrd="1" destOrd="0" presId="urn:microsoft.com/office/officeart/2008/layout/LinedList"/>
    <dgm:cxn modelId="{41BE0B0E-65E8-481F-BF9C-FD9638A14E8C}" type="presParOf" srcId="{697D2C19-3BE7-433F-A148-22AFFAF1DFF7}" destId="{C2C07201-2EDE-4510-BFB7-5CB8C3279AAB}" srcOrd="4" destOrd="0" presId="urn:microsoft.com/office/officeart/2008/layout/LinedList"/>
    <dgm:cxn modelId="{E103FCF3-8451-4322-85D2-1FEDE475E452}" type="presParOf" srcId="{697D2C19-3BE7-433F-A148-22AFFAF1DFF7}" destId="{5851F89D-4A57-467D-B37D-CBF81501A1E3}" srcOrd="5" destOrd="0" presId="urn:microsoft.com/office/officeart/2008/layout/LinedList"/>
    <dgm:cxn modelId="{98BDE657-E3D2-4443-A02F-975B74FFD741}" type="presParOf" srcId="{5851F89D-4A57-467D-B37D-CBF81501A1E3}" destId="{58AF4986-08BF-4C74-845C-46D2FDDACDB1}" srcOrd="0" destOrd="0" presId="urn:microsoft.com/office/officeart/2008/layout/LinedList"/>
    <dgm:cxn modelId="{07FACAE3-82B8-4008-BA26-16973A9215CC}" type="presParOf" srcId="{5851F89D-4A57-467D-B37D-CBF81501A1E3}" destId="{CA161323-446F-424F-BBD8-56C52107D0E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6DE1F7-345E-42DD-9CA2-B1C1859C12D9}" type="doc">
      <dgm:prSet loTypeId="urn:microsoft.com/office/officeart/2008/layout/LinedList" loCatId="list" qsTypeId="urn:microsoft.com/office/officeart/2005/8/quickstyle/simple2" qsCatId="simple" csTypeId="urn:microsoft.com/office/officeart/2005/8/colors/accent1_2" csCatId="accent1"/>
      <dgm:spPr/>
      <dgm:t>
        <a:bodyPr/>
        <a:lstStyle/>
        <a:p>
          <a:endParaRPr lang="en-US"/>
        </a:p>
      </dgm:t>
    </dgm:pt>
    <dgm:pt modelId="{0144AA68-4890-418E-8FB4-D000B714F11D}">
      <dgm:prSet/>
      <dgm:spPr/>
      <dgm:t>
        <a:bodyPr/>
        <a:lstStyle/>
        <a:p>
          <a:r>
            <a:rPr lang="en-US" b="0" i="0" baseline="0"/>
            <a:t>Mara Allaire, Program Manager</a:t>
          </a:r>
          <a:endParaRPr lang="en-US"/>
        </a:p>
      </dgm:t>
    </dgm:pt>
    <dgm:pt modelId="{BC1BB32E-C8D2-4BB1-A65A-A677AD7BB6A0}" type="parTrans" cxnId="{40144D77-D3D4-4B10-8B7C-765EFBCA4699}">
      <dgm:prSet/>
      <dgm:spPr/>
      <dgm:t>
        <a:bodyPr/>
        <a:lstStyle/>
        <a:p>
          <a:endParaRPr lang="en-US"/>
        </a:p>
      </dgm:t>
    </dgm:pt>
    <dgm:pt modelId="{2722C726-7776-4EC4-9364-7C4929D5DCD4}" type="sibTrans" cxnId="{40144D77-D3D4-4B10-8B7C-765EFBCA4699}">
      <dgm:prSet/>
      <dgm:spPr/>
      <dgm:t>
        <a:bodyPr/>
        <a:lstStyle/>
        <a:p>
          <a:endParaRPr lang="en-US"/>
        </a:p>
      </dgm:t>
    </dgm:pt>
    <dgm:pt modelId="{5D3AF47A-F7A4-401E-B289-A4D40CFAEB0D}">
      <dgm:prSet/>
      <dgm:spPr/>
      <dgm:t>
        <a:bodyPr/>
        <a:lstStyle/>
        <a:p>
          <a:r>
            <a:rPr lang="en-US" b="0" i="0" baseline="0"/>
            <a:t>Sarah McCain, IT Project Manager II</a:t>
          </a:r>
          <a:endParaRPr lang="en-US"/>
        </a:p>
      </dgm:t>
    </dgm:pt>
    <dgm:pt modelId="{4404D98E-2186-41AB-9DA7-62C84B7C5BF7}" type="parTrans" cxnId="{DAFACB0B-AE49-4542-BCD8-01546C605715}">
      <dgm:prSet/>
      <dgm:spPr/>
      <dgm:t>
        <a:bodyPr/>
        <a:lstStyle/>
        <a:p>
          <a:endParaRPr lang="en-US"/>
        </a:p>
      </dgm:t>
    </dgm:pt>
    <dgm:pt modelId="{1BBFA15A-1164-4380-9656-11E05A5536E2}" type="sibTrans" cxnId="{DAFACB0B-AE49-4542-BCD8-01546C605715}">
      <dgm:prSet/>
      <dgm:spPr/>
      <dgm:t>
        <a:bodyPr/>
        <a:lstStyle/>
        <a:p>
          <a:endParaRPr lang="en-US"/>
        </a:p>
      </dgm:t>
    </dgm:pt>
    <dgm:pt modelId="{E40A2E64-AC41-48BE-A262-203381A15C32}" type="pres">
      <dgm:prSet presAssocID="{9A6DE1F7-345E-42DD-9CA2-B1C1859C12D9}" presName="vert0" presStyleCnt="0">
        <dgm:presLayoutVars>
          <dgm:dir/>
          <dgm:animOne val="branch"/>
          <dgm:animLvl val="lvl"/>
        </dgm:presLayoutVars>
      </dgm:prSet>
      <dgm:spPr/>
    </dgm:pt>
    <dgm:pt modelId="{178ACCB4-C81C-4BE7-8C3F-FD051BDD1AF8}" type="pres">
      <dgm:prSet presAssocID="{0144AA68-4890-418E-8FB4-D000B714F11D}" presName="thickLine" presStyleLbl="alignNode1" presStyleIdx="0" presStyleCnt="2"/>
      <dgm:spPr/>
    </dgm:pt>
    <dgm:pt modelId="{01213082-B2B7-4062-B8CD-F5CB4857D4A5}" type="pres">
      <dgm:prSet presAssocID="{0144AA68-4890-418E-8FB4-D000B714F11D}" presName="horz1" presStyleCnt="0"/>
      <dgm:spPr/>
    </dgm:pt>
    <dgm:pt modelId="{7B1EAAB8-256F-4B04-B2B1-8F61EA9884A4}" type="pres">
      <dgm:prSet presAssocID="{0144AA68-4890-418E-8FB4-D000B714F11D}" presName="tx1" presStyleLbl="revTx" presStyleIdx="0" presStyleCnt="2"/>
      <dgm:spPr/>
    </dgm:pt>
    <dgm:pt modelId="{FF7204FE-0D93-4E1A-ADC2-6D07887019A0}" type="pres">
      <dgm:prSet presAssocID="{0144AA68-4890-418E-8FB4-D000B714F11D}" presName="vert1" presStyleCnt="0"/>
      <dgm:spPr/>
    </dgm:pt>
    <dgm:pt modelId="{A02D4D75-F5C4-4A91-B026-B1693DE6BF0C}" type="pres">
      <dgm:prSet presAssocID="{5D3AF47A-F7A4-401E-B289-A4D40CFAEB0D}" presName="thickLine" presStyleLbl="alignNode1" presStyleIdx="1" presStyleCnt="2"/>
      <dgm:spPr/>
    </dgm:pt>
    <dgm:pt modelId="{2AE52689-4308-4C18-9EB2-250EB9AA5161}" type="pres">
      <dgm:prSet presAssocID="{5D3AF47A-F7A4-401E-B289-A4D40CFAEB0D}" presName="horz1" presStyleCnt="0"/>
      <dgm:spPr/>
    </dgm:pt>
    <dgm:pt modelId="{E3F7899D-5990-46D2-9B33-24C5926A1EFA}" type="pres">
      <dgm:prSet presAssocID="{5D3AF47A-F7A4-401E-B289-A4D40CFAEB0D}" presName="tx1" presStyleLbl="revTx" presStyleIdx="1" presStyleCnt="2"/>
      <dgm:spPr/>
    </dgm:pt>
    <dgm:pt modelId="{3E4B03A9-45E3-4831-94EC-00FD039D89A9}" type="pres">
      <dgm:prSet presAssocID="{5D3AF47A-F7A4-401E-B289-A4D40CFAEB0D}" presName="vert1" presStyleCnt="0"/>
      <dgm:spPr/>
    </dgm:pt>
  </dgm:ptLst>
  <dgm:cxnLst>
    <dgm:cxn modelId="{DAFACB0B-AE49-4542-BCD8-01546C605715}" srcId="{9A6DE1F7-345E-42DD-9CA2-B1C1859C12D9}" destId="{5D3AF47A-F7A4-401E-B289-A4D40CFAEB0D}" srcOrd="1" destOrd="0" parTransId="{4404D98E-2186-41AB-9DA7-62C84B7C5BF7}" sibTransId="{1BBFA15A-1164-4380-9656-11E05A5536E2}"/>
    <dgm:cxn modelId="{2E962431-D207-4931-B2B8-658E2902C5AF}" type="presOf" srcId="{9A6DE1F7-345E-42DD-9CA2-B1C1859C12D9}" destId="{E40A2E64-AC41-48BE-A262-203381A15C32}" srcOrd="0" destOrd="0" presId="urn:microsoft.com/office/officeart/2008/layout/LinedList"/>
    <dgm:cxn modelId="{D0244660-69F6-4A38-8D67-6091366EEC0B}" type="presOf" srcId="{5D3AF47A-F7A4-401E-B289-A4D40CFAEB0D}" destId="{E3F7899D-5990-46D2-9B33-24C5926A1EFA}" srcOrd="0" destOrd="0" presId="urn:microsoft.com/office/officeart/2008/layout/LinedList"/>
    <dgm:cxn modelId="{40144D77-D3D4-4B10-8B7C-765EFBCA4699}" srcId="{9A6DE1F7-345E-42DD-9CA2-B1C1859C12D9}" destId="{0144AA68-4890-418E-8FB4-D000B714F11D}" srcOrd="0" destOrd="0" parTransId="{BC1BB32E-C8D2-4BB1-A65A-A677AD7BB6A0}" sibTransId="{2722C726-7776-4EC4-9364-7C4929D5DCD4}"/>
    <dgm:cxn modelId="{4CCB4191-F00F-495B-83B2-8BA81706B7BC}" type="presOf" srcId="{0144AA68-4890-418E-8FB4-D000B714F11D}" destId="{7B1EAAB8-256F-4B04-B2B1-8F61EA9884A4}" srcOrd="0" destOrd="0" presId="urn:microsoft.com/office/officeart/2008/layout/LinedList"/>
    <dgm:cxn modelId="{54E5115B-A662-46F6-A411-05790CF98A3D}" type="presParOf" srcId="{E40A2E64-AC41-48BE-A262-203381A15C32}" destId="{178ACCB4-C81C-4BE7-8C3F-FD051BDD1AF8}" srcOrd="0" destOrd="0" presId="urn:microsoft.com/office/officeart/2008/layout/LinedList"/>
    <dgm:cxn modelId="{D1B5566B-C020-4B9D-B0D6-A5E159D9CA02}" type="presParOf" srcId="{E40A2E64-AC41-48BE-A262-203381A15C32}" destId="{01213082-B2B7-4062-B8CD-F5CB4857D4A5}" srcOrd="1" destOrd="0" presId="urn:microsoft.com/office/officeart/2008/layout/LinedList"/>
    <dgm:cxn modelId="{2435CB3A-7FD4-4647-990A-67F4A56FB28D}" type="presParOf" srcId="{01213082-B2B7-4062-B8CD-F5CB4857D4A5}" destId="{7B1EAAB8-256F-4B04-B2B1-8F61EA9884A4}" srcOrd="0" destOrd="0" presId="urn:microsoft.com/office/officeart/2008/layout/LinedList"/>
    <dgm:cxn modelId="{DF54E63E-423D-4A5A-8A30-5861C62DF860}" type="presParOf" srcId="{01213082-B2B7-4062-B8CD-F5CB4857D4A5}" destId="{FF7204FE-0D93-4E1A-ADC2-6D07887019A0}" srcOrd="1" destOrd="0" presId="urn:microsoft.com/office/officeart/2008/layout/LinedList"/>
    <dgm:cxn modelId="{40321D89-24E7-4DC6-B490-E3F12CD5C3B3}" type="presParOf" srcId="{E40A2E64-AC41-48BE-A262-203381A15C32}" destId="{A02D4D75-F5C4-4A91-B026-B1693DE6BF0C}" srcOrd="2" destOrd="0" presId="urn:microsoft.com/office/officeart/2008/layout/LinedList"/>
    <dgm:cxn modelId="{4A4B1504-FED8-40AC-9D0B-030AB391495F}" type="presParOf" srcId="{E40A2E64-AC41-48BE-A262-203381A15C32}" destId="{2AE52689-4308-4C18-9EB2-250EB9AA5161}" srcOrd="3" destOrd="0" presId="urn:microsoft.com/office/officeart/2008/layout/LinedList"/>
    <dgm:cxn modelId="{5BA10836-CA79-4826-A281-46AF6E0C0FD1}" type="presParOf" srcId="{2AE52689-4308-4C18-9EB2-250EB9AA5161}" destId="{E3F7899D-5990-46D2-9B33-24C5926A1EFA}" srcOrd="0" destOrd="0" presId="urn:microsoft.com/office/officeart/2008/layout/LinedList"/>
    <dgm:cxn modelId="{3D00FF5A-2FFD-4A49-A4EB-CCD2E119E674}" type="presParOf" srcId="{2AE52689-4308-4C18-9EB2-250EB9AA5161}" destId="{3E4B03A9-45E3-4831-94EC-00FD039D89A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2D0001F-145C-48BF-A990-0F282640CB93}" type="doc">
      <dgm:prSet loTypeId="urn:microsoft.com/office/officeart/2018/5/layout/IconCircleLabelList" loCatId="icon" qsTypeId="urn:microsoft.com/office/officeart/2005/8/quickstyle/simple1" qsCatId="simple" csTypeId="urn:microsoft.com/office/officeart/2005/8/colors/accent3_2" csCatId="accent3" phldr="1"/>
      <dgm:spPr/>
      <dgm:t>
        <a:bodyPr/>
        <a:lstStyle/>
        <a:p>
          <a:endParaRPr lang="en-US"/>
        </a:p>
      </dgm:t>
    </dgm:pt>
    <dgm:pt modelId="{ADCE2C5D-48FE-42E0-AF77-6A050DEA6FEF}">
      <dgm:prSet/>
      <dgm:spPr/>
      <dgm:t>
        <a:bodyPr/>
        <a:lstStyle/>
        <a:p>
          <a:pPr>
            <a:lnSpc>
              <a:spcPct val="100000"/>
            </a:lnSpc>
            <a:defRPr cap="all"/>
          </a:pPr>
          <a:r>
            <a:rPr lang="en-US" b="0" i="0" baseline="0"/>
            <a:t>Aarti Jagtap, Project Manager III</a:t>
          </a:r>
          <a:endParaRPr lang="en-US"/>
        </a:p>
      </dgm:t>
    </dgm:pt>
    <dgm:pt modelId="{ED3D55A1-4F02-4366-9C2E-A21EA8BDF053}" type="parTrans" cxnId="{862608FF-7CAD-48CF-8730-491BA316915E}">
      <dgm:prSet/>
      <dgm:spPr/>
      <dgm:t>
        <a:bodyPr/>
        <a:lstStyle/>
        <a:p>
          <a:endParaRPr lang="en-US"/>
        </a:p>
      </dgm:t>
    </dgm:pt>
    <dgm:pt modelId="{EDFAAF63-7944-45EE-9967-231700EBCC13}" type="sibTrans" cxnId="{862608FF-7CAD-48CF-8730-491BA316915E}">
      <dgm:prSet/>
      <dgm:spPr/>
      <dgm:t>
        <a:bodyPr/>
        <a:lstStyle/>
        <a:p>
          <a:endParaRPr lang="en-US"/>
        </a:p>
      </dgm:t>
    </dgm:pt>
    <dgm:pt modelId="{960F6C19-FD01-4218-AB59-EFFDB07CD4A3}">
      <dgm:prSet/>
      <dgm:spPr/>
      <dgm:t>
        <a:bodyPr/>
        <a:lstStyle/>
        <a:p>
          <a:pPr>
            <a:lnSpc>
              <a:spcPct val="100000"/>
            </a:lnSpc>
            <a:defRPr cap="all"/>
          </a:pPr>
          <a:r>
            <a:rPr lang="en-US" b="0" i="0" baseline="0"/>
            <a:t>Kaelee Harper, Senior Support Center Manager</a:t>
          </a:r>
          <a:endParaRPr lang="en-US"/>
        </a:p>
      </dgm:t>
    </dgm:pt>
    <dgm:pt modelId="{2598604D-58EA-4967-990C-138334EACF02}" type="parTrans" cxnId="{D484F49C-63EC-4E67-AEB2-007B28A7CF6F}">
      <dgm:prSet/>
      <dgm:spPr/>
      <dgm:t>
        <a:bodyPr/>
        <a:lstStyle/>
        <a:p>
          <a:endParaRPr lang="en-US"/>
        </a:p>
      </dgm:t>
    </dgm:pt>
    <dgm:pt modelId="{B519B647-CDCC-44B9-ACB8-8735E7224CC1}" type="sibTrans" cxnId="{D484F49C-63EC-4E67-AEB2-007B28A7CF6F}">
      <dgm:prSet/>
      <dgm:spPr/>
      <dgm:t>
        <a:bodyPr/>
        <a:lstStyle/>
        <a:p>
          <a:endParaRPr lang="en-US"/>
        </a:p>
      </dgm:t>
    </dgm:pt>
    <dgm:pt modelId="{E0F697C6-D686-404E-8739-88A0A81F9B10}" type="pres">
      <dgm:prSet presAssocID="{22D0001F-145C-48BF-A990-0F282640CB93}" presName="root" presStyleCnt="0">
        <dgm:presLayoutVars>
          <dgm:dir/>
          <dgm:resizeHandles val="exact"/>
        </dgm:presLayoutVars>
      </dgm:prSet>
      <dgm:spPr/>
    </dgm:pt>
    <dgm:pt modelId="{95F063D2-FA1B-4238-95F2-1242ECB555EE}" type="pres">
      <dgm:prSet presAssocID="{ADCE2C5D-48FE-42E0-AF77-6A050DEA6FEF}" presName="compNode" presStyleCnt="0"/>
      <dgm:spPr/>
    </dgm:pt>
    <dgm:pt modelId="{2009C3BB-F03C-4EBE-8A35-8E84D2E180EA}" type="pres">
      <dgm:prSet presAssocID="{ADCE2C5D-48FE-42E0-AF77-6A050DEA6FEF}" presName="iconBgRect" presStyleLbl="bgShp" presStyleIdx="0" presStyleCnt="2"/>
      <dgm:spPr/>
    </dgm:pt>
    <dgm:pt modelId="{1C54D2E3-01A4-4912-A3DA-9F79E293F178}" type="pres">
      <dgm:prSet presAssocID="{ADCE2C5D-48FE-42E0-AF77-6A050DEA6FE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a:ext>
      </dgm:extLst>
    </dgm:pt>
    <dgm:pt modelId="{4D4D96CC-CF47-4319-A82D-F484FF48C179}" type="pres">
      <dgm:prSet presAssocID="{ADCE2C5D-48FE-42E0-AF77-6A050DEA6FEF}" presName="spaceRect" presStyleCnt="0"/>
      <dgm:spPr/>
    </dgm:pt>
    <dgm:pt modelId="{10CD235C-5C2E-4151-9920-34644F8608F9}" type="pres">
      <dgm:prSet presAssocID="{ADCE2C5D-48FE-42E0-AF77-6A050DEA6FEF}" presName="textRect" presStyleLbl="revTx" presStyleIdx="0" presStyleCnt="2">
        <dgm:presLayoutVars>
          <dgm:chMax val="1"/>
          <dgm:chPref val="1"/>
        </dgm:presLayoutVars>
      </dgm:prSet>
      <dgm:spPr/>
    </dgm:pt>
    <dgm:pt modelId="{12F55CD8-9BFF-4BCE-ACC8-0C8EC18106DD}" type="pres">
      <dgm:prSet presAssocID="{EDFAAF63-7944-45EE-9967-231700EBCC13}" presName="sibTrans" presStyleCnt="0"/>
      <dgm:spPr/>
    </dgm:pt>
    <dgm:pt modelId="{5E2B75C2-5110-4D3F-9104-CD6B9D333C2F}" type="pres">
      <dgm:prSet presAssocID="{960F6C19-FD01-4218-AB59-EFFDB07CD4A3}" presName="compNode" presStyleCnt="0"/>
      <dgm:spPr/>
    </dgm:pt>
    <dgm:pt modelId="{E011EF2D-BD46-41A4-ADB9-8D342634D3BC}" type="pres">
      <dgm:prSet presAssocID="{960F6C19-FD01-4218-AB59-EFFDB07CD4A3}" presName="iconBgRect" presStyleLbl="bgShp" presStyleIdx="1" presStyleCnt="2"/>
      <dgm:spPr/>
    </dgm:pt>
    <dgm:pt modelId="{42210B1E-41D0-4DB9-BDE9-F7231F586161}" type="pres">
      <dgm:prSet presAssocID="{960F6C19-FD01-4218-AB59-EFFDB07CD4A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ll center"/>
        </a:ext>
      </dgm:extLst>
    </dgm:pt>
    <dgm:pt modelId="{D2A80028-BBF8-4EA9-B16F-E1C212075E85}" type="pres">
      <dgm:prSet presAssocID="{960F6C19-FD01-4218-AB59-EFFDB07CD4A3}" presName="spaceRect" presStyleCnt="0"/>
      <dgm:spPr/>
    </dgm:pt>
    <dgm:pt modelId="{622548F8-97B0-4C30-ADAF-C8948AE8433E}" type="pres">
      <dgm:prSet presAssocID="{960F6C19-FD01-4218-AB59-EFFDB07CD4A3}" presName="textRect" presStyleLbl="revTx" presStyleIdx="1" presStyleCnt="2">
        <dgm:presLayoutVars>
          <dgm:chMax val="1"/>
          <dgm:chPref val="1"/>
        </dgm:presLayoutVars>
      </dgm:prSet>
      <dgm:spPr/>
    </dgm:pt>
  </dgm:ptLst>
  <dgm:cxnLst>
    <dgm:cxn modelId="{2FD6D468-9965-49B3-A290-E5E0B8BA4C56}" type="presOf" srcId="{22D0001F-145C-48BF-A990-0F282640CB93}" destId="{E0F697C6-D686-404E-8739-88A0A81F9B10}" srcOrd="0" destOrd="0" presId="urn:microsoft.com/office/officeart/2018/5/layout/IconCircleLabelList"/>
    <dgm:cxn modelId="{D484F49C-63EC-4E67-AEB2-007B28A7CF6F}" srcId="{22D0001F-145C-48BF-A990-0F282640CB93}" destId="{960F6C19-FD01-4218-AB59-EFFDB07CD4A3}" srcOrd="1" destOrd="0" parTransId="{2598604D-58EA-4967-990C-138334EACF02}" sibTransId="{B519B647-CDCC-44B9-ACB8-8735E7224CC1}"/>
    <dgm:cxn modelId="{828F79CA-F39D-41D9-9AB1-625176F5C2CE}" type="presOf" srcId="{ADCE2C5D-48FE-42E0-AF77-6A050DEA6FEF}" destId="{10CD235C-5C2E-4151-9920-34644F8608F9}" srcOrd="0" destOrd="0" presId="urn:microsoft.com/office/officeart/2018/5/layout/IconCircleLabelList"/>
    <dgm:cxn modelId="{8B8A90DC-0D09-447A-8C55-629AAB189981}" type="presOf" srcId="{960F6C19-FD01-4218-AB59-EFFDB07CD4A3}" destId="{622548F8-97B0-4C30-ADAF-C8948AE8433E}" srcOrd="0" destOrd="0" presId="urn:microsoft.com/office/officeart/2018/5/layout/IconCircleLabelList"/>
    <dgm:cxn modelId="{862608FF-7CAD-48CF-8730-491BA316915E}" srcId="{22D0001F-145C-48BF-A990-0F282640CB93}" destId="{ADCE2C5D-48FE-42E0-AF77-6A050DEA6FEF}" srcOrd="0" destOrd="0" parTransId="{ED3D55A1-4F02-4366-9C2E-A21EA8BDF053}" sibTransId="{EDFAAF63-7944-45EE-9967-231700EBCC13}"/>
    <dgm:cxn modelId="{0995A949-AA1F-4BB6-BB12-F66F88D77EB9}" type="presParOf" srcId="{E0F697C6-D686-404E-8739-88A0A81F9B10}" destId="{95F063D2-FA1B-4238-95F2-1242ECB555EE}" srcOrd="0" destOrd="0" presId="urn:microsoft.com/office/officeart/2018/5/layout/IconCircleLabelList"/>
    <dgm:cxn modelId="{5C582481-00E8-4FE0-A25A-B068F649BA50}" type="presParOf" srcId="{95F063D2-FA1B-4238-95F2-1242ECB555EE}" destId="{2009C3BB-F03C-4EBE-8A35-8E84D2E180EA}" srcOrd="0" destOrd="0" presId="urn:microsoft.com/office/officeart/2018/5/layout/IconCircleLabelList"/>
    <dgm:cxn modelId="{D2E82845-3C2F-4493-9F7C-79896EA3770D}" type="presParOf" srcId="{95F063D2-FA1B-4238-95F2-1242ECB555EE}" destId="{1C54D2E3-01A4-4912-A3DA-9F79E293F178}" srcOrd="1" destOrd="0" presId="urn:microsoft.com/office/officeart/2018/5/layout/IconCircleLabelList"/>
    <dgm:cxn modelId="{23618646-3628-4B66-BA19-D9FE975FB842}" type="presParOf" srcId="{95F063D2-FA1B-4238-95F2-1242ECB555EE}" destId="{4D4D96CC-CF47-4319-A82D-F484FF48C179}" srcOrd="2" destOrd="0" presId="urn:microsoft.com/office/officeart/2018/5/layout/IconCircleLabelList"/>
    <dgm:cxn modelId="{9805FA75-0DBF-4296-BCA3-F42AF41DD93E}" type="presParOf" srcId="{95F063D2-FA1B-4238-95F2-1242ECB555EE}" destId="{10CD235C-5C2E-4151-9920-34644F8608F9}" srcOrd="3" destOrd="0" presId="urn:microsoft.com/office/officeart/2018/5/layout/IconCircleLabelList"/>
    <dgm:cxn modelId="{FC691BCD-650E-4AB9-AB89-CC4CAC92C647}" type="presParOf" srcId="{E0F697C6-D686-404E-8739-88A0A81F9B10}" destId="{12F55CD8-9BFF-4BCE-ACC8-0C8EC18106DD}" srcOrd="1" destOrd="0" presId="urn:microsoft.com/office/officeart/2018/5/layout/IconCircleLabelList"/>
    <dgm:cxn modelId="{92AB6D09-F7BE-4DC8-824B-6FC4D8369853}" type="presParOf" srcId="{E0F697C6-D686-404E-8739-88A0A81F9B10}" destId="{5E2B75C2-5110-4D3F-9104-CD6B9D333C2F}" srcOrd="2" destOrd="0" presId="urn:microsoft.com/office/officeart/2018/5/layout/IconCircleLabelList"/>
    <dgm:cxn modelId="{FD7C7467-F9BF-49C0-935E-169A545F0463}" type="presParOf" srcId="{5E2B75C2-5110-4D3F-9104-CD6B9D333C2F}" destId="{E011EF2D-BD46-41A4-ADB9-8D342634D3BC}" srcOrd="0" destOrd="0" presId="urn:microsoft.com/office/officeart/2018/5/layout/IconCircleLabelList"/>
    <dgm:cxn modelId="{F431E241-B38F-4718-8C69-70859A242D3A}" type="presParOf" srcId="{5E2B75C2-5110-4D3F-9104-CD6B9D333C2F}" destId="{42210B1E-41D0-4DB9-BDE9-F7231F586161}" srcOrd="1" destOrd="0" presId="urn:microsoft.com/office/officeart/2018/5/layout/IconCircleLabelList"/>
    <dgm:cxn modelId="{DE454F95-DFF5-44BC-8D93-5A411E95258C}" type="presParOf" srcId="{5E2B75C2-5110-4D3F-9104-CD6B9D333C2F}" destId="{D2A80028-BBF8-4EA9-B16F-E1C212075E85}" srcOrd="2" destOrd="0" presId="urn:microsoft.com/office/officeart/2018/5/layout/IconCircleLabelList"/>
    <dgm:cxn modelId="{4A8459C1-E894-486E-8C7B-341BFBA03F27}" type="presParOf" srcId="{5E2B75C2-5110-4D3F-9104-CD6B9D333C2F}" destId="{622548F8-97B0-4C30-ADAF-C8948AE8433E}"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EEC2511-43E4-45F5-A25F-4A17890514A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2AAEF38-4AD9-4812-BD79-DB61AECA57A7}">
      <dgm:prSet/>
      <dgm:spPr/>
      <dgm:t>
        <a:bodyPr/>
        <a:lstStyle/>
        <a:p>
          <a:r>
            <a:rPr lang="en-US"/>
            <a:t>Three grade levels – elementary school, middle school, high school</a:t>
          </a:r>
        </a:p>
      </dgm:t>
    </dgm:pt>
    <dgm:pt modelId="{CBED588A-CFF7-42C2-9AAC-059787CA5164}" type="parTrans" cxnId="{C141FDD9-022D-4AED-8DA3-8BACE8624116}">
      <dgm:prSet/>
      <dgm:spPr/>
      <dgm:t>
        <a:bodyPr/>
        <a:lstStyle/>
        <a:p>
          <a:endParaRPr lang="en-US"/>
        </a:p>
      </dgm:t>
    </dgm:pt>
    <dgm:pt modelId="{D431C8FD-A89B-4BB4-A0E3-4AFBB63F0527}" type="sibTrans" cxnId="{C141FDD9-022D-4AED-8DA3-8BACE8624116}">
      <dgm:prSet/>
      <dgm:spPr/>
      <dgm:t>
        <a:bodyPr/>
        <a:lstStyle/>
        <a:p>
          <a:endParaRPr lang="en-US"/>
        </a:p>
      </dgm:t>
    </dgm:pt>
    <dgm:pt modelId="{576F5D1A-70D2-4B2A-95D7-CE005B1D9F30}">
      <dgm:prSet/>
      <dgm:spPr/>
      <dgm:t>
        <a:bodyPr/>
        <a:lstStyle/>
        <a:p>
          <a:r>
            <a:rPr lang="en-US"/>
            <a:t>Elementary School: grade 4, grade 5</a:t>
          </a:r>
        </a:p>
      </dgm:t>
    </dgm:pt>
    <dgm:pt modelId="{E3F917F3-5DB0-432F-BF2A-C48CDB031044}" type="parTrans" cxnId="{5B5C84CD-5EE4-478F-8ED7-7FA0589C25AF}">
      <dgm:prSet/>
      <dgm:spPr/>
      <dgm:t>
        <a:bodyPr/>
        <a:lstStyle/>
        <a:p>
          <a:endParaRPr lang="en-US"/>
        </a:p>
      </dgm:t>
    </dgm:pt>
    <dgm:pt modelId="{EB44E378-D6F3-471F-99E4-1CCA58793A1B}" type="sibTrans" cxnId="{5B5C84CD-5EE4-478F-8ED7-7FA0589C25AF}">
      <dgm:prSet/>
      <dgm:spPr/>
      <dgm:t>
        <a:bodyPr/>
        <a:lstStyle/>
        <a:p>
          <a:endParaRPr lang="en-US"/>
        </a:p>
      </dgm:t>
    </dgm:pt>
    <dgm:pt modelId="{0C45DA07-1BBA-4A91-8E0C-051F5099D405}">
      <dgm:prSet/>
      <dgm:spPr/>
      <dgm:t>
        <a:bodyPr/>
        <a:lstStyle/>
        <a:p>
          <a:r>
            <a:rPr lang="en-US"/>
            <a:t>Middle School: grades 6-8</a:t>
          </a:r>
        </a:p>
      </dgm:t>
    </dgm:pt>
    <dgm:pt modelId="{A1456299-7AC6-44CB-BFBF-980628BFD521}" type="parTrans" cxnId="{C52D71B8-B21A-4E19-88CC-FDA7B4F12997}">
      <dgm:prSet/>
      <dgm:spPr/>
      <dgm:t>
        <a:bodyPr/>
        <a:lstStyle/>
        <a:p>
          <a:endParaRPr lang="en-US"/>
        </a:p>
      </dgm:t>
    </dgm:pt>
    <dgm:pt modelId="{5D20784B-4601-4F9A-955A-F872F96DE2A0}" type="sibTrans" cxnId="{C52D71B8-B21A-4E19-88CC-FDA7B4F12997}">
      <dgm:prSet/>
      <dgm:spPr/>
      <dgm:t>
        <a:bodyPr/>
        <a:lstStyle/>
        <a:p>
          <a:endParaRPr lang="en-US"/>
        </a:p>
      </dgm:t>
    </dgm:pt>
    <dgm:pt modelId="{876548E1-61E3-488E-BA0E-2D066D8F8E06}">
      <dgm:prSet/>
      <dgm:spPr/>
      <dgm:t>
        <a:bodyPr/>
        <a:lstStyle/>
        <a:p>
          <a:r>
            <a:rPr lang="en-US"/>
            <a:t>High School: grades 9-12</a:t>
          </a:r>
        </a:p>
      </dgm:t>
    </dgm:pt>
    <dgm:pt modelId="{8F5CE60D-2D14-4566-8E50-9A1523A737F7}" type="parTrans" cxnId="{08AC23B7-37A6-4FB3-B85A-3B55305137D5}">
      <dgm:prSet/>
      <dgm:spPr/>
      <dgm:t>
        <a:bodyPr/>
        <a:lstStyle/>
        <a:p>
          <a:endParaRPr lang="en-US"/>
        </a:p>
      </dgm:t>
    </dgm:pt>
    <dgm:pt modelId="{D5D1F255-FE6B-45A9-BDB8-3792B09F5C1D}" type="sibTrans" cxnId="{08AC23B7-37A6-4FB3-B85A-3B55305137D5}">
      <dgm:prSet/>
      <dgm:spPr/>
      <dgm:t>
        <a:bodyPr/>
        <a:lstStyle/>
        <a:p>
          <a:endParaRPr lang="en-US"/>
        </a:p>
      </dgm:t>
    </dgm:pt>
    <dgm:pt modelId="{ADF69363-A7DF-4FF6-8D3B-06BDF7944A0C}">
      <dgm:prSet/>
      <dgm:spPr/>
      <dgm:t>
        <a:bodyPr/>
        <a:lstStyle/>
        <a:p>
          <a:r>
            <a:rPr lang="en-US"/>
            <a:t>8 forms per grade level</a:t>
          </a:r>
        </a:p>
      </dgm:t>
    </dgm:pt>
    <dgm:pt modelId="{5619FEC5-B5ED-4562-BEDD-EC8E181D9ABC}" type="parTrans" cxnId="{AD4D693D-434F-4874-979A-E7C370FA9ABB}">
      <dgm:prSet/>
      <dgm:spPr/>
      <dgm:t>
        <a:bodyPr/>
        <a:lstStyle/>
        <a:p>
          <a:endParaRPr lang="en-US"/>
        </a:p>
      </dgm:t>
    </dgm:pt>
    <dgm:pt modelId="{C46888D6-8B8A-47B0-B42A-4160178DFADC}" type="sibTrans" cxnId="{AD4D693D-434F-4874-979A-E7C370FA9ABB}">
      <dgm:prSet/>
      <dgm:spPr/>
      <dgm:t>
        <a:bodyPr/>
        <a:lstStyle/>
        <a:p>
          <a:endParaRPr lang="en-US"/>
        </a:p>
      </dgm:t>
    </dgm:pt>
    <dgm:pt modelId="{72E680B8-CE8E-4D42-964F-C0CAD5061F48}">
      <dgm:prSet/>
      <dgm:spPr/>
      <dgm:t>
        <a:bodyPr/>
        <a:lstStyle/>
        <a:p>
          <a:r>
            <a:rPr lang="en-US"/>
            <a:t>Each form covers different content/standards</a:t>
          </a:r>
        </a:p>
      </dgm:t>
    </dgm:pt>
    <dgm:pt modelId="{89B01C30-E983-4B82-BD83-EED6946C124B}" type="parTrans" cxnId="{6555A8E5-F472-4EFF-A0BC-BF477E12A94A}">
      <dgm:prSet/>
      <dgm:spPr/>
      <dgm:t>
        <a:bodyPr/>
        <a:lstStyle/>
        <a:p>
          <a:endParaRPr lang="en-US"/>
        </a:p>
      </dgm:t>
    </dgm:pt>
    <dgm:pt modelId="{F6DA80E1-DEC3-4F78-808F-1490AD37F530}" type="sibTrans" cxnId="{6555A8E5-F472-4EFF-A0BC-BF477E12A94A}">
      <dgm:prSet/>
      <dgm:spPr/>
      <dgm:t>
        <a:bodyPr/>
        <a:lstStyle/>
        <a:p>
          <a:endParaRPr lang="en-US"/>
        </a:p>
      </dgm:t>
    </dgm:pt>
    <dgm:pt modelId="{B1642BD1-BBDC-4435-939F-ABDA7EC4B967}">
      <dgm:prSet/>
      <dgm:spPr/>
      <dgm:t>
        <a:bodyPr/>
        <a:lstStyle/>
        <a:p>
          <a:r>
            <a:rPr lang="en-US"/>
            <a:t>For available forms indicating their content topic/focus, and tested Performance Expectations (PEs), visit </a:t>
          </a:r>
          <a:r>
            <a:rPr lang="en-US">
              <a:hlinkClick xmlns:r="http://schemas.openxmlformats.org/officeDocument/2006/relationships" r:id="rId1"/>
            </a:rPr>
            <a:t>https://bie.onlinehelp.cognia.org/benchmark-administration/</a:t>
          </a:r>
          <a:r>
            <a:rPr lang="en-US"/>
            <a:t> on the BIE Science Help &amp; Support site</a:t>
          </a:r>
        </a:p>
      </dgm:t>
    </dgm:pt>
    <dgm:pt modelId="{99942014-3D3A-4592-B7BD-2D266EB49263}" type="parTrans" cxnId="{BCAA96BE-567F-4112-AC43-68CBBB559BF1}">
      <dgm:prSet/>
      <dgm:spPr/>
      <dgm:t>
        <a:bodyPr/>
        <a:lstStyle/>
        <a:p>
          <a:endParaRPr lang="en-US"/>
        </a:p>
      </dgm:t>
    </dgm:pt>
    <dgm:pt modelId="{B6A6C7A2-B69F-4500-BFBF-37083330A015}" type="sibTrans" cxnId="{BCAA96BE-567F-4112-AC43-68CBBB559BF1}">
      <dgm:prSet/>
      <dgm:spPr/>
      <dgm:t>
        <a:bodyPr/>
        <a:lstStyle/>
        <a:p>
          <a:endParaRPr lang="en-US"/>
        </a:p>
      </dgm:t>
    </dgm:pt>
    <dgm:pt modelId="{AC3A0BB5-6AF2-43AB-9D3A-604F61C57553}">
      <dgm:prSet/>
      <dgm:spPr/>
      <dgm:t>
        <a:bodyPr/>
        <a:lstStyle/>
        <a:p>
          <a:r>
            <a:rPr lang="en-US"/>
            <a:t>12–14 items per form</a:t>
          </a:r>
        </a:p>
      </dgm:t>
    </dgm:pt>
    <dgm:pt modelId="{012E93E1-EB3E-443D-B88B-6A1B4C68427C}" type="parTrans" cxnId="{A8279745-00B1-4DB7-96CE-9980C454AFC5}">
      <dgm:prSet/>
      <dgm:spPr/>
      <dgm:t>
        <a:bodyPr/>
        <a:lstStyle/>
        <a:p>
          <a:endParaRPr lang="en-US"/>
        </a:p>
      </dgm:t>
    </dgm:pt>
    <dgm:pt modelId="{2E346029-B434-46F9-9233-9803FC0DD518}" type="sibTrans" cxnId="{A8279745-00B1-4DB7-96CE-9980C454AFC5}">
      <dgm:prSet/>
      <dgm:spPr/>
      <dgm:t>
        <a:bodyPr/>
        <a:lstStyle/>
        <a:p>
          <a:endParaRPr lang="en-US"/>
        </a:p>
      </dgm:t>
    </dgm:pt>
    <dgm:pt modelId="{DFE0377D-44F3-4F7C-9280-754D2D06FBDC}">
      <dgm:prSet/>
      <dgm:spPr/>
      <dgm:t>
        <a:bodyPr/>
        <a:lstStyle/>
        <a:p>
          <a:r>
            <a:rPr lang="en-US"/>
            <a:t>10–12 selected response</a:t>
          </a:r>
        </a:p>
      </dgm:t>
    </dgm:pt>
    <dgm:pt modelId="{4C1B12E7-83A3-4613-86FF-9944D95EF088}" type="parTrans" cxnId="{169C6E05-221D-41A5-A4B8-5AC9520113D0}">
      <dgm:prSet/>
      <dgm:spPr/>
      <dgm:t>
        <a:bodyPr/>
        <a:lstStyle/>
        <a:p>
          <a:endParaRPr lang="en-US"/>
        </a:p>
      </dgm:t>
    </dgm:pt>
    <dgm:pt modelId="{0F565765-D9AE-4243-A556-3D2AAD2AA8AF}" type="sibTrans" cxnId="{169C6E05-221D-41A5-A4B8-5AC9520113D0}">
      <dgm:prSet/>
      <dgm:spPr/>
      <dgm:t>
        <a:bodyPr/>
        <a:lstStyle/>
        <a:p>
          <a:endParaRPr lang="en-US"/>
        </a:p>
      </dgm:t>
    </dgm:pt>
    <dgm:pt modelId="{745FFA59-C780-48ED-AE61-FF560DAB4E77}">
      <dgm:prSet/>
      <dgm:spPr/>
      <dgm:t>
        <a:bodyPr/>
        <a:lstStyle/>
        <a:p>
          <a:r>
            <a:rPr lang="en-US"/>
            <a:t>2 open-ended response</a:t>
          </a:r>
        </a:p>
      </dgm:t>
    </dgm:pt>
    <dgm:pt modelId="{8150D886-28B8-4C03-A487-9ED2C968055A}" type="parTrans" cxnId="{7877698D-70FA-4508-87F0-485B9F932161}">
      <dgm:prSet/>
      <dgm:spPr/>
      <dgm:t>
        <a:bodyPr/>
        <a:lstStyle/>
        <a:p>
          <a:endParaRPr lang="en-US"/>
        </a:p>
      </dgm:t>
    </dgm:pt>
    <dgm:pt modelId="{0A3F2A43-3D9C-43A2-B31B-BE92EC65006C}" type="sibTrans" cxnId="{7877698D-70FA-4508-87F0-485B9F932161}">
      <dgm:prSet/>
      <dgm:spPr/>
      <dgm:t>
        <a:bodyPr/>
        <a:lstStyle/>
        <a:p>
          <a:endParaRPr lang="en-US"/>
        </a:p>
      </dgm:t>
    </dgm:pt>
    <dgm:pt modelId="{840A9B17-FD92-44D9-8707-CAA614387526}">
      <dgm:prSet/>
      <dgm:spPr/>
      <dgm:t>
        <a:bodyPr/>
        <a:lstStyle/>
        <a:p>
          <a:r>
            <a:rPr lang="en-US"/>
            <a:t>Aligned to Next Generation Science Standards (NGSS)</a:t>
          </a:r>
        </a:p>
      </dgm:t>
    </dgm:pt>
    <dgm:pt modelId="{BB9B4245-52ED-458C-9B89-52F452F15F19}" type="parTrans" cxnId="{7834511A-3590-47D0-9217-B6165F13A2D5}">
      <dgm:prSet/>
      <dgm:spPr/>
      <dgm:t>
        <a:bodyPr/>
        <a:lstStyle/>
        <a:p>
          <a:endParaRPr lang="en-US"/>
        </a:p>
      </dgm:t>
    </dgm:pt>
    <dgm:pt modelId="{E47205C4-3C61-4C3A-9C53-F9223486CB4B}" type="sibTrans" cxnId="{7834511A-3590-47D0-9217-B6165F13A2D5}">
      <dgm:prSet/>
      <dgm:spPr/>
      <dgm:t>
        <a:bodyPr/>
        <a:lstStyle/>
        <a:p>
          <a:endParaRPr lang="en-US"/>
        </a:p>
      </dgm:t>
    </dgm:pt>
    <dgm:pt modelId="{0D116806-3768-4A22-8767-F580A9382656}">
      <dgm:prSet/>
      <dgm:spPr/>
      <dgm:t>
        <a:bodyPr/>
        <a:lstStyle/>
        <a:p>
          <a:r>
            <a:rPr lang="en-US"/>
            <a:t>Administer based on curriculum and pacing</a:t>
          </a:r>
        </a:p>
      </dgm:t>
    </dgm:pt>
    <dgm:pt modelId="{8EED7785-60AD-4086-8508-75410F5F626B}" type="parTrans" cxnId="{B3883C1F-0278-4CF0-9138-56E939045E72}">
      <dgm:prSet/>
      <dgm:spPr/>
      <dgm:t>
        <a:bodyPr/>
        <a:lstStyle/>
        <a:p>
          <a:endParaRPr lang="en-US"/>
        </a:p>
      </dgm:t>
    </dgm:pt>
    <dgm:pt modelId="{A55C5B1F-8B11-4D20-B04D-E017DCEADE1E}" type="sibTrans" cxnId="{B3883C1F-0278-4CF0-9138-56E939045E72}">
      <dgm:prSet/>
      <dgm:spPr/>
      <dgm:t>
        <a:bodyPr/>
        <a:lstStyle/>
        <a:p>
          <a:endParaRPr lang="en-US"/>
        </a:p>
      </dgm:t>
    </dgm:pt>
    <dgm:pt modelId="{69A01DD5-F650-43D5-BEFC-69C73A4D4FEB}" type="pres">
      <dgm:prSet presAssocID="{0EEC2511-43E4-45F5-A25F-4A17890514AA}" presName="root" presStyleCnt="0">
        <dgm:presLayoutVars>
          <dgm:dir/>
          <dgm:resizeHandles val="exact"/>
        </dgm:presLayoutVars>
      </dgm:prSet>
      <dgm:spPr/>
    </dgm:pt>
    <dgm:pt modelId="{22508760-DE29-4A4F-A335-874239114D0B}" type="pres">
      <dgm:prSet presAssocID="{62AAEF38-4AD9-4812-BD79-DB61AECA57A7}" presName="compNode" presStyleCnt="0"/>
      <dgm:spPr/>
    </dgm:pt>
    <dgm:pt modelId="{9CD09922-464F-4A08-87EF-125F60C595F0}" type="pres">
      <dgm:prSet presAssocID="{62AAEF38-4AD9-4812-BD79-DB61AECA57A7}" presName="bgRect" presStyleLbl="bgShp" presStyleIdx="0" presStyleCnt="5"/>
      <dgm:spPr/>
    </dgm:pt>
    <dgm:pt modelId="{83034896-0617-4085-A25F-60E543EFA3AF}" type="pres">
      <dgm:prSet presAssocID="{62AAEF38-4AD9-4812-BD79-DB61AECA57A7}" presName="iconRect" presStyleLbl="node1" presStyleIdx="0" presStyleCnt="5"/>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Graduation Cap"/>
        </a:ext>
      </dgm:extLst>
    </dgm:pt>
    <dgm:pt modelId="{A45275DC-C4ED-4E2D-BFC2-B342A8C42659}" type="pres">
      <dgm:prSet presAssocID="{62AAEF38-4AD9-4812-BD79-DB61AECA57A7}" presName="spaceRect" presStyleCnt="0"/>
      <dgm:spPr/>
    </dgm:pt>
    <dgm:pt modelId="{AF89C244-F107-4E40-9361-53B5395FE7DA}" type="pres">
      <dgm:prSet presAssocID="{62AAEF38-4AD9-4812-BD79-DB61AECA57A7}" presName="parTx" presStyleLbl="revTx" presStyleIdx="0" presStyleCnt="8">
        <dgm:presLayoutVars>
          <dgm:chMax val="0"/>
          <dgm:chPref val="0"/>
        </dgm:presLayoutVars>
      </dgm:prSet>
      <dgm:spPr/>
    </dgm:pt>
    <dgm:pt modelId="{DEDFD8A6-5146-4BDD-AEFA-51BA295CB4A4}" type="pres">
      <dgm:prSet presAssocID="{62AAEF38-4AD9-4812-BD79-DB61AECA57A7}" presName="desTx" presStyleLbl="revTx" presStyleIdx="1" presStyleCnt="8">
        <dgm:presLayoutVars/>
      </dgm:prSet>
      <dgm:spPr/>
    </dgm:pt>
    <dgm:pt modelId="{4AE74D6E-1630-4402-BA14-2F6BEDE8CEFD}" type="pres">
      <dgm:prSet presAssocID="{D431C8FD-A89B-4BB4-A0E3-4AFBB63F0527}" presName="sibTrans" presStyleCnt="0"/>
      <dgm:spPr/>
    </dgm:pt>
    <dgm:pt modelId="{BE99CFFB-224D-489F-968C-D506717D80BE}" type="pres">
      <dgm:prSet presAssocID="{ADF69363-A7DF-4FF6-8D3B-06BDF7944A0C}" presName="compNode" presStyleCnt="0"/>
      <dgm:spPr/>
    </dgm:pt>
    <dgm:pt modelId="{81897441-6199-4641-AE8D-E538AFB701CE}" type="pres">
      <dgm:prSet presAssocID="{ADF69363-A7DF-4FF6-8D3B-06BDF7944A0C}" presName="bgRect" presStyleLbl="bgShp" presStyleIdx="1" presStyleCnt="5"/>
      <dgm:spPr/>
    </dgm:pt>
    <dgm:pt modelId="{8F9B4897-2C5F-4F0D-9F20-11994093DA2B}" type="pres">
      <dgm:prSet presAssocID="{ADF69363-A7DF-4FF6-8D3B-06BDF7944A0C}" presName="iconRect" presStyleLbl="node1" presStyleIdx="1" presStyleCnt="5"/>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Books"/>
        </a:ext>
      </dgm:extLst>
    </dgm:pt>
    <dgm:pt modelId="{D3056955-9A0E-43C8-9D6C-8C520DA5BB2A}" type="pres">
      <dgm:prSet presAssocID="{ADF69363-A7DF-4FF6-8D3B-06BDF7944A0C}" presName="spaceRect" presStyleCnt="0"/>
      <dgm:spPr/>
    </dgm:pt>
    <dgm:pt modelId="{8845C46D-A21A-4F2D-AAD5-C0CF7DFFB165}" type="pres">
      <dgm:prSet presAssocID="{ADF69363-A7DF-4FF6-8D3B-06BDF7944A0C}" presName="parTx" presStyleLbl="revTx" presStyleIdx="2" presStyleCnt="8">
        <dgm:presLayoutVars>
          <dgm:chMax val="0"/>
          <dgm:chPref val="0"/>
        </dgm:presLayoutVars>
      </dgm:prSet>
      <dgm:spPr/>
    </dgm:pt>
    <dgm:pt modelId="{EDD69B1A-F52E-4D0B-B82F-CA8A309DD1E7}" type="pres">
      <dgm:prSet presAssocID="{ADF69363-A7DF-4FF6-8D3B-06BDF7944A0C}" presName="desTx" presStyleLbl="revTx" presStyleIdx="3" presStyleCnt="8">
        <dgm:presLayoutVars/>
      </dgm:prSet>
      <dgm:spPr/>
    </dgm:pt>
    <dgm:pt modelId="{5EE99FD8-5F09-40B1-9C87-5C6B5EDEDA3B}" type="pres">
      <dgm:prSet presAssocID="{C46888D6-8B8A-47B0-B42A-4160178DFADC}" presName="sibTrans" presStyleCnt="0"/>
      <dgm:spPr/>
    </dgm:pt>
    <dgm:pt modelId="{0EE0FA08-AE89-418E-85B3-ECCAEFA713E6}" type="pres">
      <dgm:prSet presAssocID="{AC3A0BB5-6AF2-43AB-9D3A-604F61C57553}" presName="compNode" presStyleCnt="0"/>
      <dgm:spPr/>
    </dgm:pt>
    <dgm:pt modelId="{9FBA19AA-352D-4EA5-A627-7F5897C82A86}" type="pres">
      <dgm:prSet presAssocID="{AC3A0BB5-6AF2-43AB-9D3A-604F61C57553}" presName="bgRect" presStyleLbl="bgShp" presStyleIdx="2" presStyleCnt="5"/>
      <dgm:spPr/>
    </dgm:pt>
    <dgm:pt modelId="{413826E1-873C-4BA9-81BB-77A1CFA2AA9D}" type="pres">
      <dgm:prSet presAssocID="{AC3A0BB5-6AF2-43AB-9D3A-604F61C57553}" presName="iconRect" presStyleLbl="node1" presStyleIdx="2" presStyleCnt="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Arrow Circle"/>
        </a:ext>
      </dgm:extLst>
    </dgm:pt>
    <dgm:pt modelId="{AD1C3CDF-0193-4ECB-A76D-9D3E6E7D6ED0}" type="pres">
      <dgm:prSet presAssocID="{AC3A0BB5-6AF2-43AB-9D3A-604F61C57553}" presName="spaceRect" presStyleCnt="0"/>
      <dgm:spPr/>
    </dgm:pt>
    <dgm:pt modelId="{44559274-E230-49CE-A5C3-5E47C71699B2}" type="pres">
      <dgm:prSet presAssocID="{AC3A0BB5-6AF2-43AB-9D3A-604F61C57553}" presName="parTx" presStyleLbl="revTx" presStyleIdx="4" presStyleCnt="8">
        <dgm:presLayoutVars>
          <dgm:chMax val="0"/>
          <dgm:chPref val="0"/>
        </dgm:presLayoutVars>
      </dgm:prSet>
      <dgm:spPr/>
    </dgm:pt>
    <dgm:pt modelId="{B76E6EA2-2AF5-4845-B383-6FBCE337B5A9}" type="pres">
      <dgm:prSet presAssocID="{AC3A0BB5-6AF2-43AB-9D3A-604F61C57553}" presName="desTx" presStyleLbl="revTx" presStyleIdx="5" presStyleCnt="8">
        <dgm:presLayoutVars/>
      </dgm:prSet>
      <dgm:spPr/>
    </dgm:pt>
    <dgm:pt modelId="{DA82698C-A079-46ED-B28C-74B5A5A96B91}" type="pres">
      <dgm:prSet presAssocID="{2E346029-B434-46F9-9233-9803FC0DD518}" presName="sibTrans" presStyleCnt="0"/>
      <dgm:spPr/>
    </dgm:pt>
    <dgm:pt modelId="{4E94D23E-5B17-40D3-851F-1121AAA12C96}" type="pres">
      <dgm:prSet presAssocID="{840A9B17-FD92-44D9-8707-CAA614387526}" presName="compNode" presStyleCnt="0"/>
      <dgm:spPr/>
    </dgm:pt>
    <dgm:pt modelId="{8E101D05-EEEF-493A-ACD5-AA75661C4CAC}" type="pres">
      <dgm:prSet presAssocID="{840A9B17-FD92-44D9-8707-CAA614387526}" presName="bgRect" presStyleLbl="bgShp" presStyleIdx="3" presStyleCnt="5"/>
      <dgm:spPr/>
    </dgm:pt>
    <dgm:pt modelId="{F49BDFB8-F277-44EF-83AD-462D5F1E5D53}" type="pres">
      <dgm:prSet presAssocID="{840A9B17-FD92-44D9-8707-CAA614387526}" presName="iconRect" presStyleLbl="node1" presStyleIdx="3"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Test tubes"/>
        </a:ext>
      </dgm:extLst>
    </dgm:pt>
    <dgm:pt modelId="{4283919D-8A81-4E1B-82F5-C8D21FA9F3E5}" type="pres">
      <dgm:prSet presAssocID="{840A9B17-FD92-44D9-8707-CAA614387526}" presName="spaceRect" presStyleCnt="0"/>
      <dgm:spPr/>
    </dgm:pt>
    <dgm:pt modelId="{E6F37E55-C172-42CD-83BB-4E6C553DC352}" type="pres">
      <dgm:prSet presAssocID="{840A9B17-FD92-44D9-8707-CAA614387526}" presName="parTx" presStyleLbl="revTx" presStyleIdx="6" presStyleCnt="8">
        <dgm:presLayoutVars>
          <dgm:chMax val="0"/>
          <dgm:chPref val="0"/>
        </dgm:presLayoutVars>
      </dgm:prSet>
      <dgm:spPr/>
    </dgm:pt>
    <dgm:pt modelId="{AA2D95DE-047A-4758-8711-5FE84A5797E0}" type="pres">
      <dgm:prSet presAssocID="{E47205C4-3C61-4C3A-9C53-F9223486CB4B}" presName="sibTrans" presStyleCnt="0"/>
      <dgm:spPr/>
    </dgm:pt>
    <dgm:pt modelId="{95EF76CE-BF7B-49DE-AFA4-172504BC3BB0}" type="pres">
      <dgm:prSet presAssocID="{0D116806-3768-4A22-8767-F580A9382656}" presName="compNode" presStyleCnt="0"/>
      <dgm:spPr/>
    </dgm:pt>
    <dgm:pt modelId="{BA92B813-3084-4FAC-A543-B08173E8C3CC}" type="pres">
      <dgm:prSet presAssocID="{0D116806-3768-4A22-8767-F580A9382656}" presName="bgRect" presStyleLbl="bgShp" presStyleIdx="4" presStyleCnt="5"/>
      <dgm:spPr/>
    </dgm:pt>
    <dgm:pt modelId="{7BF74218-70BE-49AB-9AD6-FF8040F67906}" type="pres">
      <dgm:prSet presAssocID="{0D116806-3768-4A22-8767-F580A9382656}" presName="iconRect" presStyleLbl="node1" presStyleIdx="4" presStyleCnt="5"/>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Teacher"/>
        </a:ext>
      </dgm:extLst>
    </dgm:pt>
    <dgm:pt modelId="{3276630F-BC1B-4A7A-BB79-F44FEE4C2054}" type="pres">
      <dgm:prSet presAssocID="{0D116806-3768-4A22-8767-F580A9382656}" presName="spaceRect" presStyleCnt="0"/>
      <dgm:spPr/>
    </dgm:pt>
    <dgm:pt modelId="{F6D3595C-E613-4549-9437-C5C1D7DD3AF8}" type="pres">
      <dgm:prSet presAssocID="{0D116806-3768-4A22-8767-F580A9382656}" presName="parTx" presStyleLbl="revTx" presStyleIdx="7" presStyleCnt="8">
        <dgm:presLayoutVars>
          <dgm:chMax val="0"/>
          <dgm:chPref val="0"/>
        </dgm:presLayoutVars>
      </dgm:prSet>
      <dgm:spPr/>
    </dgm:pt>
  </dgm:ptLst>
  <dgm:cxnLst>
    <dgm:cxn modelId="{169C6E05-221D-41A5-A4B8-5AC9520113D0}" srcId="{AC3A0BB5-6AF2-43AB-9D3A-604F61C57553}" destId="{DFE0377D-44F3-4F7C-9280-754D2D06FBDC}" srcOrd="0" destOrd="0" parTransId="{4C1B12E7-83A3-4613-86FF-9944D95EF088}" sibTransId="{0F565765-D9AE-4243-A556-3D2AAD2AA8AF}"/>
    <dgm:cxn modelId="{EC633D06-DB19-4A69-BFE5-9D1607DA920B}" type="presOf" srcId="{DFE0377D-44F3-4F7C-9280-754D2D06FBDC}" destId="{B76E6EA2-2AF5-4845-B383-6FBCE337B5A9}" srcOrd="0" destOrd="0" presId="urn:microsoft.com/office/officeart/2018/2/layout/IconVerticalSolidList"/>
    <dgm:cxn modelId="{7834511A-3590-47D0-9217-B6165F13A2D5}" srcId="{0EEC2511-43E4-45F5-A25F-4A17890514AA}" destId="{840A9B17-FD92-44D9-8707-CAA614387526}" srcOrd="3" destOrd="0" parTransId="{BB9B4245-52ED-458C-9B89-52F452F15F19}" sibTransId="{E47205C4-3C61-4C3A-9C53-F9223486CB4B}"/>
    <dgm:cxn modelId="{B3883C1F-0278-4CF0-9138-56E939045E72}" srcId="{0EEC2511-43E4-45F5-A25F-4A17890514AA}" destId="{0D116806-3768-4A22-8767-F580A9382656}" srcOrd="4" destOrd="0" parTransId="{8EED7785-60AD-4086-8508-75410F5F626B}" sibTransId="{A55C5B1F-8B11-4D20-B04D-E017DCEADE1E}"/>
    <dgm:cxn modelId="{39F2AB28-13DC-4D8D-BB5B-905EC2868702}" type="presOf" srcId="{ADF69363-A7DF-4FF6-8D3B-06BDF7944A0C}" destId="{8845C46D-A21A-4F2D-AAD5-C0CF7DFFB165}" srcOrd="0" destOrd="0" presId="urn:microsoft.com/office/officeart/2018/2/layout/IconVerticalSolidList"/>
    <dgm:cxn modelId="{AD4D693D-434F-4874-979A-E7C370FA9ABB}" srcId="{0EEC2511-43E4-45F5-A25F-4A17890514AA}" destId="{ADF69363-A7DF-4FF6-8D3B-06BDF7944A0C}" srcOrd="1" destOrd="0" parTransId="{5619FEC5-B5ED-4562-BEDD-EC8E181D9ABC}" sibTransId="{C46888D6-8B8A-47B0-B42A-4160178DFADC}"/>
    <dgm:cxn modelId="{B18AC940-D268-44DB-A3C7-C3D8CB375DDC}" type="presOf" srcId="{840A9B17-FD92-44D9-8707-CAA614387526}" destId="{E6F37E55-C172-42CD-83BB-4E6C553DC352}" srcOrd="0" destOrd="0" presId="urn:microsoft.com/office/officeart/2018/2/layout/IconVerticalSolidList"/>
    <dgm:cxn modelId="{17D2E05E-7321-4FB8-8CCF-F4A1CFB34142}" type="presOf" srcId="{576F5D1A-70D2-4B2A-95D7-CE005B1D9F30}" destId="{DEDFD8A6-5146-4BDD-AEFA-51BA295CB4A4}" srcOrd="0" destOrd="0" presId="urn:microsoft.com/office/officeart/2018/2/layout/IconVerticalSolidList"/>
    <dgm:cxn modelId="{A8279745-00B1-4DB7-96CE-9980C454AFC5}" srcId="{0EEC2511-43E4-45F5-A25F-4A17890514AA}" destId="{AC3A0BB5-6AF2-43AB-9D3A-604F61C57553}" srcOrd="2" destOrd="0" parTransId="{012E93E1-EB3E-443D-B88B-6A1B4C68427C}" sibTransId="{2E346029-B434-46F9-9233-9803FC0DD518}"/>
    <dgm:cxn modelId="{74A40B6B-F9E2-4FB6-817B-EFE0DEE01449}" type="presOf" srcId="{745FFA59-C780-48ED-AE61-FF560DAB4E77}" destId="{B76E6EA2-2AF5-4845-B383-6FBCE337B5A9}" srcOrd="0" destOrd="1" presId="urn:microsoft.com/office/officeart/2018/2/layout/IconVerticalSolidList"/>
    <dgm:cxn modelId="{2703B86F-A083-432E-B5D7-BA1C170ABD4A}" type="presOf" srcId="{72E680B8-CE8E-4D42-964F-C0CAD5061F48}" destId="{EDD69B1A-F52E-4D0B-B82F-CA8A309DD1E7}" srcOrd="0" destOrd="0" presId="urn:microsoft.com/office/officeart/2018/2/layout/IconVerticalSolidList"/>
    <dgm:cxn modelId="{7877698D-70FA-4508-87F0-485B9F932161}" srcId="{AC3A0BB5-6AF2-43AB-9D3A-604F61C57553}" destId="{745FFA59-C780-48ED-AE61-FF560DAB4E77}" srcOrd="1" destOrd="0" parTransId="{8150D886-28B8-4C03-A487-9ED2C968055A}" sibTransId="{0A3F2A43-3D9C-43A2-B31B-BE92EC65006C}"/>
    <dgm:cxn modelId="{C00B7F8F-A953-4DC0-B3D1-4FA204A51AF9}" type="presOf" srcId="{AC3A0BB5-6AF2-43AB-9D3A-604F61C57553}" destId="{44559274-E230-49CE-A5C3-5E47C71699B2}" srcOrd="0" destOrd="0" presId="urn:microsoft.com/office/officeart/2018/2/layout/IconVerticalSolidList"/>
    <dgm:cxn modelId="{E07F6294-93E1-4C6F-A0EA-C79D87698A6B}" type="presOf" srcId="{0C45DA07-1BBA-4A91-8E0C-051F5099D405}" destId="{DEDFD8A6-5146-4BDD-AEFA-51BA295CB4A4}" srcOrd="0" destOrd="1" presId="urn:microsoft.com/office/officeart/2018/2/layout/IconVerticalSolidList"/>
    <dgm:cxn modelId="{3546EFAB-6C08-44DD-A434-5AD8379BD987}" type="presOf" srcId="{B1642BD1-BBDC-4435-939F-ABDA7EC4B967}" destId="{EDD69B1A-F52E-4D0B-B82F-CA8A309DD1E7}" srcOrd="0" destOrd="1" presId="urn:microsoft.com/office/officeart/2018/2/layout/IconVerticalSolidList"/>
    <dgm:cxn modelId="{08AC23B7-37A6-4FB3-B85A-3B55305137D5}" srcId="{62AAEF38-4AD9-4812-BD79-DB61AECA57A7}" destId="{876548E1-61E3-488E-BA0E-2D066D8F8E06}" srcOrd="2" destOrd="0" parTransId="{8F5CE60D-2D14-4566-8E50-9A1523A737F7}" sibTransId="{D5D1F255-FE6B-45A9-BDB8-3792B09F5C1D}"/>
    <dgm:cxn modelId="{C52D71B8-B21A-4E19-88CC-FDA7B4F12997}" srcId="{62AAEF38-4AD9-4812-BD79-DB61AECA57A7}" destId="{0C45DA07-1BBA-4A91-8E0C-051F5099D405}" srcOrd="1" destOrd="0" parTransId="{A1456299-7AC6-44CB-BFBF-980628BFD521}" sibTransId="{5D20784B-4601-4F9A-955A-F872F96DE2A0}"/>
    <dgm:cxn modelId="{BCAA96BE-567F-4112-AC43-68CBBB559BF1}" srcId="{ADF69363-A7DF-4FF6-8D3B-06BDF7944A0C}" destId="{B1642BD1-BBDC-4435-939F-ABDA7EC4B967}" srcOrd="1" destOrd="0" parTransId="{99942014-3D3A-4592-B7BD-2D266EB49263}" sibTransId="{B6A6C7A2-B69F-4500-BFBF-37083330A015}"/>
    <dgm:cxn modelId="{5B5C84CD-5EE4-478F-8ED7-7FA0589C25AF}" srcId="{62AAEF38-4AD9-4812-BD79-DB61AECA57A7}" destId="{576F5D1A-70D2-4B2A-95D7-CE005B1D9F30}" srcOrd="0" destOrd="0" parTransId="{E3F917F3-5DB0-432F-BF2A-C48CDB031044}" sibTransId="{EB44E378-D6F3-471F-99E4-1CCA58793A1B}"/>
    <dgm:cxn modelId="{C141FDD9-022D-4AED-8DA3-8BACE8624116}" srcId="{0EEC2511-43E4-45F5-A25F-4A17890514AA}" destId="{62AAEF38-4AD9-4812-BD79-DB61AECA57A7}" srcOrd="0" destOrd="0" parTransId="{CBED588A-CFF7-42C2-9AAC-059787CA5164}" sibTransId="{D431C8FD-A89B-4BB4-A0E3-4AFBB63F0527}"/>
    <dgm:cxn modelId="{35A0D0DA-B171-4DCA-9B0C-9BDC9DD608DF}" type="presOf" srcId="{876548E1-61E3-488E-BA0E-2D066D8F8E06}" destId="{DEDFD8A6-5146-4BDD-AEFA-51BA295CB4A4}" srcOrd="0" destOrd="2" presId="urn:microsoft.com/office/officeart/2018/2/layout/IconVerticalSolidList"/>
    <dgm:cxn modelId="{1A95B2E1-CCE6-4033-AE92-C2F665D23C9D}" type="presOf" srcId="{62AAEF38-4AD9-4812-BD79-DB61AECA57A7}" destId="{AF89C244-F107-4E40-9361-53B5395FE7DA}" srcOrd="0" destOrd="0" presId="urn:microsoft.com/office/officeart/2018/2/layout/IconVerticalSolidList"/>
    <dgm:cxn modelId="{C77B44E5-2171-414E-8088-D22BC059A6A8}" type="presOf" srcId="{0EEC2511-43E4-45F5-A25F-4A17890514AA}" destId="{69A01DD5-F650-43D5-BEFC-69C73A4D4FEB}" srcOrd="0" destOrd="0" presId="urn:microsoft.com/office/officeart/2018/2/layout/IconVerticalSolidList"/>
    <dgm:cxn modelId="{6555A8E5-F472-4EFF-A0BC-BF477E12A94A}" srcId="{ADF69363-A7DF-4FF6-8D3B-06BDF7944A0C}" destId="{72E680B8-CE8E-4D42-964F-C0CAD5061F48}" srcOrd="0" destOrd="0" parTransId="{89B01C30-E983-4B82-BD83-EED6946C124B}" sibTransId="{F6DA80E1-DEC3-4F78-808F-1490AD37F530}"/>
    <dgm:cxn modelId="{0936A8F9-1655-4127-9747-8D59527F1FAD}" type="presOf" srcId="{0D116806-3768-4A22-8767-F580A9382656}" destId="{F6D3595C-E613-4549-9437-C5C1D7DD3AF8}" srcOrd="0" destOrd="0" presId="urn:microsoft.com/office/officeart/2018/2/layout/IconVerticalSolidList"/>
    <dgm:cxn modelId="{8AB97379-C718-4382-8F8B-CB9FB2C5C0F9}" type="presParOf" srcId="{69A01DD5-F650-43D5-BEFC-69C73A4D4FEB}" destId="{22508760-DE29-4A4F-A335-874239114D0B}" srcOrd="0" destOrd="0" presId="urn:microsoft.com/office/officeart/2018/2/layout/IconVerticalSolidList"/>
    <dgm:cxn modelId="{6A50B182-232E-41EC-AE52-68C5F249023F}" type="presParOf" srcId="{22508760-DE29-4A4F-A335-874239114D0B}" destId="{9CD09922-464F-4A08-87EF-125F60C595F0}" srcOrd="0" destOrd="0" presId="urn:microsoft.com/office/officeart/2018/2/layout/IconVerticalSolidList"/>
    <dgm:cxn modelId="{A1C51E9E-D806-4F1B-9124-55D442D18622}" type="presParOf" srcId="{22508760-DE29-4A4F-A335-874239114D0B}" destId="{83034896-0617-4085-A25F-60E543EFA3AF}" srcOrd="1" destOrd="0" presId="urn:microsoft.com/office/officeart/2018/2/layout/IconVerticalSolidList"/>
    <dgm:cxn modelId="{BF2B85D5-1A3E-47A8-9788-88F1128CFFCE}" type="presParOf" srcId="{22508760-DE29-4A4F-A335-874239114D0B}" destId="{A45275DC-C4ED-4E2D-BFC2-B342A8C42659}" srcOrd="2" destOrd="0" presId="urn:microsoft.com/office/officeart/2018/2/layout/IconVerticalSolidList"/>
    <dgm:cxn modelId="{A279B6C1-1FD4-451E-983E-567CCC2577FD}" type="presParOf" srcId="{22508760-DE29-4A4F-A335-874239114D0B}" destId="{AF89C244-F107-4E40-9361-53B5395FE7DA}" srcOrd="3" destOrd="0" presId="urn:microsoft.com/office/officeart/2018/2/layout/IconVerticalSolidList"/>
    <dgm:cxn modelId="{8F6CA590-1630-40D7-8BE3-111D490E088D}" type="presParOf" srcId="{22508760-DE29-4A4F-A335-874239114D0B}" destId="{DEDFD8A6-5146-4BDD-AEFA-51BA295CB4A4}" srcOrd="4" destOrd="0" presId="urn:microsoft.com/office/officeart/2018/2/layout/IconVerticalSolidList"/>
    <dgm:cxn modelId="{E337BB2C-5664-46AF-B278-FF68C0739919}" type="presParOf" srcId="{69A01DD5-F650-43D5-BEFC-69C73A4D4FEB}" destId="{4AE74D6E-1630-4402-BA14-2F6BEDE8CEFD}" srcOrd="1" destOrd="0" presId="urn:microsoft.com/office/officeart/2018/2/layout/IconVerticalSolidList"/>
    <dgm:cxn modelId="{33B96CEC-5EE2-4A30-8B23-BF0C1F6417D6}" type="presParOf" srcId="{69A01DD5-F650-43D5-BEFC-69C73A4D4FEB}" destId="{BE99CFFB-224D-489F-968C-D506717D80BE}" srcOrd="2" destOrd="0" presId="urn:microsoft.com/office/officeart/2018/2/layout/IconVerticalSolidList"/>
    <dgm:cxn modelId="{D385F19C-C665-403B-99B1-EA91A43A4F67}" type="presParOf" srcId="{BE99CFFB-224D-489F-968C-D506717D80BE}" destId="{81897441-6199-4641-AE8D-E538AFB701CE}" srcOrd="0" destOrd="0" presId="urn:microsoft.com/office/officeart/2018/2/layout/IconVerticalSolidList"/>
    <dgm:cxn modelId="{F67A2681-6E7B-4AA2-9ABE-2BA5B36E888F}" type="presParOf" srcId="{BE99CFFB-224D-489F-968C-D506717D80BE}" destId="{8F9B4897-2C5F-4F0D-9F20-11994093DA2B}" srcOrd="1" destOrd="0" presId="urn:microsoft.com/office/officeart/2018/2/layout/IconVerticalSolidList"/>
    <dgm:cxn modelId="{DCD4B411-B7DA-4A6F-8393-49D89714E007}" type="presParOf" srcId="{BE99CFFB-224D-489F-968C-D506717D80BE}" destId="{D3056955-9A0E-43C8-9D6C-8C520DA5BB2A}" srcOrd="2" destOrd="0" presId="urn:microsoft.com/office/officeart/2018/2/layout/IconVerticalSolidList"/>
    <dgm:cxn modelId="{F8B21562-D8F4-4C82-A13B-DC0BF57F0570}" type="presParOf" srcId="{BE99CFFB-224D-489F-968C-D506717D80BE}" destId="{8845C46D-A21A-4F2D-AAD5-C0CF7DFFB165}" srcOrd="3" destOrd="0" presId="urn:microsoft.com/office/officeart/2018/2/layout/IconVerticalSolidList"/>
    <dgm:cxn modelId="{803A5994-9320-4A37-BD7C-A6CFD2E1B795}" type="presParOf" srcId="{BE99CFFB-224D-489F-968C-D506717D80BE}" destId="{EDD69B1A-F52E-4D0B-B82F-CA8A309DD1E7}" srcOrd="4" destOrd="0" presId="urn:microsoft.com/office/officeart/2018/2/layout/IconVerticalSolidList"/>
    <dgm:cxn modelId="{AC01C961-51BB-424F-9072-3273767E7331}" type="presParOf" srcId="{69A01DD5-F650-43D5-BEFC-69C73A4D4FEB}" destId="{5EE99FD8-5F09-40B1-9C87-5C6B5EDEDA3B}" srcOrd="3" destOrd="0" presId="urn:microsoft.com/office/officeart/2018/2/layout/IconVerticalSolidList"/>
    <dgm:cxn modelId="{EE043F64-A8BB-4DBE-B4D8-DAD1FB6867D5}" type="presParOf" srcId="{69A01DD5-F650-43D5-BEFC-69C73A4D4FEB}" destId="{0EE0FA08-AE89-418E-85B3-ECCAEFA713E6}" srcOrd="4" destOrd="0" presId="urn:microsoft.com/office/officeart/2018/2/layout/IconVerticalSolidList"/>
    <dgm:cxn modelId="{7EB5496C-DA49-4B21-9A12-FF3AA7938EC3}" type="presParOf" srcId="{0EE0FA08-AE89-418E-85B3-ECCAEFA713E6}" destId="{9FBA19AA-352D-4EA5-A627-7F5897C82A86}" srcOrd="0" destOrd="0" presId="urn:microsoft.com/office/officeart/2018/2/layout/IconVerticalSolidList"/>
    <dgm:cxn modelId="{7CBFFEE3-F5CE-47E5-A4B8-B02462FEF807}" type="presParOf" srcId="{0EE0FA08-AE89-418E-85B3-ECCAEFA713E6}" destId="{413826E1-873C-4BA9-81BB-77A1CFA2AA9D}" srcOrd="1" destOrd="0" presId="urn:microsoft.com/office/officeart/2018/2/layout/IconVerticalSolidList"/>
    <dgm:cxn modelId="{E53BD667-F273-4E0D-AC36-736340D1BF27}" type="presParOf" srcId="{0EE0FA08-AE89-418E-85B3-ECCAEFA713E6}" destId="{AD1C3CDF-0193-4ECB-A76D-9D3E6E7D6ED0}" srcOrd="2" destOrd="0" presId="urn:microsoft.com/office/officeart/2018/2/layout/IconVerticalSolidList"/>
    <dgm:cxn modelId="{58CC969E-AA31-4E9A-B1CE-123F23E4171D}" type="presParOf" srcId="{0EE0FA08-AE89-418E-85B3-ECCAEFA713E6}" destId="{44559274-E230-49CE-A5C3-5E47C71699B2}" srcOrd="3" destOrd="0" presId="urn:microsoft.com/office/officeart/2018/2/layout/IconVerticalSolidList"/>
    <dgm:cxn modelId="{84924B35-A01F-4751-9DFF-46FE28FF93BE}" type="presParOf" srcId="{0EE0FA08-AE89-418E-85B3-ECCAEFA713E6}" destId="{B76E6EA2-2AF5-4845-B383-6FBCE337B5A9}" srcOrd="4" destOrd="0" presId="urn:microsoft.com/office/officeart/2018/2/layout/IconVerticalSolidList"/>
    <dgm:cxn modelId="{B1768C43-2183-4A21-8D38-BB9F944F515F}" type="presParOf" srcId="{69A01DD5-F650-43D5-BEFC-69C73A4D4FEB}" destId="{DA82698C-A079-46ED-B28C-74B5A5A96B91}" srcOrd="5" destOrd="0" presId="urn:microsoft.com/office/officeart/2018/2/layout/IconVerticalSolidList"/>
    <dgm:cxn modelId="{7E0D17EB-D903-4979-B589-913820AE908F}" type="presParOf" srcId="{69A01DD5-F650-43D5-BEFC-69C73A4D4FEB}" destId="{4E94D23E-5B17-40D3-851F-1121AAA12C96}" srcOrd="6" destOrd="0" presId="urn:microsoft.com/office/officeart/2018/2/layout/IconVerticalSolidList"/>
    <dgm:cxn modelId="{8924ECDC-73E8-49F2-888E-6A9C76792274}" type="presParOf" srcId="{4E94D23E-5B17-40D3-851F-1121AAA12C96}" destId="{8E101D05-EEEF-493A-ACD5-AA75661C4CAC}" srcOrd="0" destOrd="0" presId="urn:microsoft.com/office/officeart/2018/2/layout/IconVerticalSolidList"/>
    <dgm:cxn modelId="{7AADE5D6-63C4-48AA-88D2-DF2142F7363D}" type="presParOf" srcId="{4E94D23E-5B17-40D3-851F-1121AAA12C96}" destId="{F49BDFB8-F277-44EF-83AD-462D5F1E5D53}" srcOrd="1" destOrd="0" presId="urn:microsoft.com/office/officeart/2018/2/layout/IconVerticalSolidList"/>
    <dgm:cxn modelId="{8987345D-67A3-4D94-9F91-14AF2DD3D266}" type="presParOf" srcId="{4E94D23E-5B17-40D3-851F-1121AAA12C96}" destId="{4283919D-8A81-4E1B-82F5-C8D21FA9F3E5}" srcOrd="2" destOrd="0" presId="urn:microsoft.com/office/officeart/2018/2/layout/IconVerticalSolidList"/>
    <dgm:cxn modelId="{1498A2D6-C935-48B1-BDA2-6C855688D404}" type="presParOf" srcId="{4E94D23E-5B17-40D3-851F-1121AAA12C96}" destId="{E6F37E55-C172-42CD-83BB-4E6C553DC352}" srcOrd="3" destOrd="0" presId="urn:microsoft.com/office/officeart/2018/2/layout/IconVerticalSolidList"/>
    <dgm:cxn modelId="{D275D909-9627-4CF5-8294-83C904568321}" type="presParOf" srcId="{69A01DD5-F650-43D5-BEFC-69C73A4D4FEB}" destId="{AA2D95DE-047A-4758-8711-5FE84A5797E0}" srcOrd="7" destOrd="0" presId="urn:microsoft.com/office/officeart/2018/2/layout/IconVerticalSolidList"/>
    <dgm:cxn modelId="{74D5EF81-1AF7-428F-81AA-6F989CF5554D}" type="presParOf" srcId="{69A01DD5-F650-43D5-BEFC-69C73A4D4FEB}" destId="{95EF76CE-BF7B-49DE-AFA4-172504BC3BB0}" srcOrd="8" destOrd="0" presId="urn:microsoft.com/office/officeart/2018/2/layout/IconVerticalSolidList"/>
    <dgm:cxn modelId="{09DD028F-52AD-4B8C-9321-01DBC0E601D0}" type="presParOf" srcId="{95EF76CE-BF7B-49DE-AFA4-172504BC3BB0}" destId="{BA92B813-3084-4FAC-A543-B08173E8C3CC}" srcOrd="0" destOrd="0" presId="urn:microsoft.com/office/officeart/2018/2/layout/IconVerticalSolidList"/>
    <dgm:cxn modelId="{10CCC767-27F3-4362-9C51-CD06A44444A4}" type="presParOf" srcId="{95EF76CE-BF7B-49DE-AFA4-172504BC3BB0}" destId="{7BF74218-70BE-49AB-9AD6-FF8040F67906}" srcOrd="1" destOrd="0" presId="urn:microsoft.com/office/officeart/2018/2/layout/IconVerticalSolidList"/>
    <dgm:cxn modelId="{06B5460B-CF0D-46A7-8FBE-72F6542B358E}" type="presParOf" srcId="{95EF76CE-BF7B-49DE-AFA4-172504BC3BB0}" destId="{3276630F-BC1B-4A7A-BB79-F44FEE4C2054}" srcOrd="2" destOrd="0" presId="urn:microsoft.com/office/officeart/2018/2/layout/IconVerticalSolidList"/>
    <dgm:cxn modelId="{E01EE4B9-664B-459C-843F-9F85D690B60F}" type="presParOf" srcId="{95EF76CE-BF7B-49DE-AFA4-172504BC3BB0}" destId="{F6D3595C-E613-4549-9437-C5C1D7DD3AF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33AE0D2-6A46-468D-A5AC-C7CCB5478C33}" type="doc">
      <dgm:prSet loTypeId="urn:microsoft.com/office/officeart/2005/8/layout/vList5" loCatId="list" qsTypeId="urn:microsoft.com/office/officeart/2005/8/quickstyle/simple4" qsCatId="simple" csTypeId="urn:microsoft.com/office/officeart/2005/8/colors/accent3_2" csCatId="accent3" phldr="1"/>
      <dgm:spPr/>
      <dgm:t>
        <a:bodyPr/>
        <a:lstStyle/>
        <a:p>
          <a:endParaRPr lang="en-US"/>
        </a:p>
      </dgm:t>
    </dgm:pt>
    <dgm:pt modelId="{E3944462-EF78-4E06-A090-C19B8432251B}">
      <dgm:prSet/>
      <dgm:spPr/>
      <dgm:t>
        <a:bodyPr/>
        <a:lstStyle/>
        <a:p>
          <a:r>
            <a:rPr lang="en-US" dirty="0"/>
            <a:t>Available through eMetric Portal</a:t>
          </a:r>
        </a:p>
      </dgm:t>
    </dgm:pt>
    <dgm:pt modelId="{829C83A0-1565-43D5-A277-7970F7B0FFC9}" type="parTrans" cxnId="{C6179E68-EC0A-48C8-9D97-AE2FAD2D5B17}">
      <dgm:prSet/>
      <dgm:spPr/>
      <dgm:t>
        <a:bodyPr/>
        <a:lstStyle/>
        <a:p>
          <a:endParaRPr lang="en-US"/>
        </a:p>
      </dgm:t>
    </dgm:pt>
    <dgm:pt modelId="{B9D32999-A2FC-416F-8A3D-F4EFE46A7440}" type="sibTrans" cxnId="{C6179E68-EC0A-48C8-9D97-AE2FAD2D5B17}">
      <dgm:prSet/>
      <dgm:spPr/>
      <dgm:t>
        <a:bodyPr/>
        <a:lstStyle/>
        <a:p>
          <a:endParaRPr lang="en-US"/>
        </a:p>
      </dgm:t>
    </dgm:pt>
    <dgm:pt modelId="{F403BE9F-A527-463F-8F4C-D73ACBFC8F58}">
      <dgm:prSet/>
      <dgm:spPr/>
      <dgm:t>
        <a:bodyPr/>
        <a:lstStyle/>
        <a:p>
          <a:r>
            <a:rPr lang="en-US"/>
            <a:t>Online </a:t>
          </a:r>
        </a:p>
      </dgm:t>
    </dgm:pt>
    <dgm:pt modelId="{1720FEAC-E076-48A3-B292-ACC3191FEBE7}" type="parTrans" cxnId="{F450DC46-258F-46C3-BC2F-19B010D54935}">
      <dgm:prSet/>
      <dgm:spPr/>
      <dgm:t>
        <a:bodyPr/>
        <a:lstStyle/>
        <a:p>
          <a:endParaRPr lang="en-US"/>
        </a:p>
      </dgm:t>
    </dgm:pt>
    <dgm:pt modelId="{85083399-7B76-44D9-9B98-B117A35F8F07}" type="sibTrans" cxnId="{F450DC46-258F-46C3-BC2F-19B010D54935}">
      <dgm:prSet/>
      <dgm:spPr/>
      <dgm:t>
        <a:bodyPr/>
        <a:lstStyle/>
        <a:p>
          <a:endParaRPr lang="en-US"/>
        </a:p>
      </dgm:t>
    </dgm:pt>
    <dgm:pt modelId="{B0155C7B-0915-420C-A665-5999992E45D6}">
      <dgm:prSet/>
      <dgm:spPr/>
      <dgm:t>
        <a:bodyPr/>
        <a:lstStyle/>
        <a:p>
          <a:r>
            <a:rPr lang="en-US"/>
            <a:t>Students assess in kiosk or browser</a:t>
          </a:r>
        </a:p>
      </dgm:t>
    </dgm:pt>
    <dgm:pt modelId="{ED133438-FF92-4B4E-BF3E-D303832C0392}" type="parTrans" cxnId="{8ACB5FDB-B2F8-433D-9587-3AB12F324ED5}">
      <dgm:prSet/>
      <dgm:spPr/>
      <dgm:t>
        <a:bodyPr/>
        <a:lstStyle/>
        <a:p>
          <a:endParaRPr lang="en-US"/>
        </a:p>
      </dgm:t>
    </dgm:pt>
    <dgm:pt modelId="{9A63D56D-694D-45E8-9397-F3D0C4F660E4}" type="sibTrans" cxnId="{8ACB5FDB-B2F8-433D-9587-3AB12F324ED5}">
      <dgm:prSet/>
      <dgm:spPr/>
      <dgm:t>
        <a:bodyPr/>
        <a:lstStyle/>
        <a:p>
          <a:endParaRPr lang="en-US"/>
        </a:p>
      </dgm:t>
    </dgm:pt>
    <dgm:pt modelId="{73F70CEF-C892-4CCD-96AE-A9CE2A6BDA89}">
      <dgm:prSet/>
      <dgm:spPr/>
      <dgm:t>
        <a:bodyPr/>
        <a:lstStyle/>
        <a:p>
          <a:r>
            <a:rPr lang="en-US"/>
            <a:t>Paper </a:t>
          </a:r>
        </a:p>
      </dgm:t>
    </dgm:pt>
    <dgm:pt modelId="{B0123104-2A54-4895-ABF9-0BB2F05AF6AC}" type="parTrans" cxnId="{A6EEB19C-38B4-468C-99DC-1794BF8FDA75}">
      <dgm:prSet/>
      <dgm:spPr/>
      <dgm:t>
        <a:bodyPr/>
        <a:lstStyle/>
        <a:p>
          <a:endParaRPr lang="en-US"/>
        </a:p>
      </dgm:t>
    </dgm:pt>
    <dgm:pt modelId="{18C05B2D-4EB1-4C99-BAA8-2E9671CBA516}" type="sibTrans" cxnId="{A6EEB19C-38B4-468C-99DC-1794BF8FDA75}">
      <dgm:prSet/>
      <dgm:spPr/>
      <dgm:t>
        <a:bodyPr/>
        <a:lstStyle/>
        <a:p>
          <a:endParaRPr lang="en-US"/>
        </a:p>
      </dgm:t>
    </dgm:pt>
    <dgm:pt modelId="{F29034B1-6D53-41CC-962D-556B0E1BC65E}">
      <dgm:prSet/>
      <dgm:spPr/>
      <dgm:t>
        <a:bodyPr/>
        <a:lstStyle/>
        <a:p>
          <a:r>
            <a:rPr lang="en-US"/>
            <a:t>PDFs available for download from portal STC’s administration home page, </a:t>
          </a:r>
          <a:r>
            <a:rPr lang="en-US">
              <a:hlinkClick xmlns:r="http://schemas.openxmlformats.org/officeDocument/2006/relationships" r:id="rId1"/>
            </a:rPr>
            <a:t>https://bie.Cognia.org</a:t>
          </a:r>
          <a:r>
            <a:rPr lang="en-US"/>
            <a:t> </a:t>
          </a:r>
        </a:p>
      </dgm:t>
    </dgm:pt>
    <dgm:pt modelId="{5E517AA1-7642-49F0-A74E-4403F1F157C8}" type="parTrans" cxnId="{49BBB2A2-3E91-47D1-AC48-9A92017DC1FA}">
      <dgm:prSet/>
      <dgm:spPr/>
      <dgm:t>
        <a:bodyPr/>
        <a:lstStyle/>
        <a:p>
          <a:endParaRPr lang="en-US"/>
        </a:p>
      </dgm:t>
    </dgm:pt>
    <dgm:pt modelId="{26B2483D-0B8E-4739-89BA-9E296B0072E5}" type="sibTrans" cxnId="{49BBB2A2-3E91-47D1-AC48-9A92017DC1FA}">
      <dgm:prSet/>
      <dgm:spPr/>
      <dgm:t>
        <a:bodyPr/>
        <a:lstStyle/>
        <a:p>
          <a:endParaRPr lang="en-US"/>
        </a:p>
      </dgm:t>
    </dgm:pt>
    <dgm:pt modelId="{91E02AD8-B366-4810-84CA-92E89914FC7D}">
      <dgm:prSet/>
      <dgm:spPr/>
      <dgm:t>
        <a:bodyPr/>
        <a:lstStyle/>
        <a:p>
          <a:r>
            <a:rPr lang="en-US" dirty="0"/>
            <a:t>https://bie.cognia.org/ </a:t>
          </a:r>
        </a:p>
      </dgm:t>
    </dgm:pt>
    <dgm:pt modelId="{4A346D59-6C1B-4FFE-B51B-D3ECE368A04A}" type="parTrans" cxnId="{F1AA9887-A436-4DA1-81E0-B397C954B060}">
      <dgm:prSet/>
      <dgm:spPr/>
      <dgm:t>
        <a:bodyPr/>
        <a:lstStyle/>
        <a:p>
          <a:endParaRPr lang="en-US"/>
        </a:p>
      </dgm:t>
    </dgm:pt>
    <dgm:pt modelId="{702F5968-ED5B-41F7-86A1-D535A1AEBE39}" type="sibTrans" cxnId="{F1AA9887-A436-4DA1-81E0-B397C954B060}">
      <dgm:prSet/>
      <dgm:spPr/>
      <dgm:t>
        <a:bodyPr/>
        <a:lstStyle/>
        <a:p>
          <a:endParaRPr lang="en-US"/>
        </a:p>
      </dgm:t>
    </dgm:pt>
    <dgm:pt modelId="{59BA2784-FCCF-46DF-B558-8FF91F5B3943}" type="pres">
      <dgm:prSet presAssocID="{433AE0D2-6A46-468D-A5AC-C7CCB5478C33}" presName="Name0" presStyleCnt="0">
        <dgm:presLayoutVars>
          <dgm:dir/>
          <dgm:animLvl val="lvl"/>
          <dgm:resizeHandles val="exact"/>
        </dgm:presLayoutVars>
      </dgm:prSet>
      <dgm:spPr/>
    </dgm:pt>
    <dgm:pt modelId="{CD898DA8-F318-4A25-9F00-E6B51C7F3A5F}" type="pres">
      <dgm:prSet presAssocID="{E3944462-EF78-4E06-A090-C19B8432251B}" presName="linNode" presStyleCnt="0"/>
      <dgm:spPr/>
    </dgm:pt>
    <dgm:pt modelId="{FD2701C2-4BA1-4BD2-988E-6D6E759A3E33}" type="pres">
      <dgm:prSet presAssocID="{E3944462-EF78-4E06-A090-C19B8432251B}" presName="parentText" presStyleLbl="node1" presStyleIdx="0" presStyleCnt="3">
        <dgm:presLayoutVars>
          <dgm:chMax val="1"/>
          <dgm:bulletEnabled val="1"/>
        </dgm:presLayoutVars>
      </dgm:prSet>
      <dgm:spPr/>
    </dgm:pt>
    <dgm:pt modelId="{285B532E-E099-4546-AA8A-6BD61607743A}" type="pres">
      <dgm:prSet presAssocID="{E3944462-EF78-4E06-A090-C19B8432251B}" presName="descendantText" presStyleLbl="alignAccFollowNode1" presStyleIdx="0" presStyleCnt="3">
        <dgm:presLayoutVars>
          <dgm:bulletEnabled val="1"/>
        </dgm:presLayoutVars>
      </dgm:prSet>
      <dgm:spPr/>
    </dgm:pt>
    <dgm:pt modelId="{A4CAA914-86E2-48AE-8F0C-80135A745AF5}" type="pres">
      <dgm:prSet presAssocID="{B9D32999-A2FC-416F-8A3D-F4EFE46A7440}" presName="sp" presStyleCnt="0"/>
      <dgm:spPr/>
    </dgm:pt>
    <dgm:pt modelId="{6A621D3A-BD57-4D33-B7EF-D19E93BD487E}" type="pres">
      <dgm:prSet presAssocID="{F403BE9F-A527-463F-8F4C-D73ACBFC8F58}" presName="linNode" presStyleCnt="0"/>
      <dgm:spPr/>
    </dgm:pt>
    <dgm:pt modelId="{1C401A77-A6B6-4229-B28D-683E010C4288}" type="pres">
      <dgm:prSet presAssocID="{F403BE9F-A527-463F-8F4C-D73ACBFC8F58}" presName="parentText" presStyleLbl="node1" presStyleIdx="1" presStyleCnt="3">
        <dgm:presLayoutVars>
          <dgm:chMax val="1"/>
          <dgm:bulletEnabled val="1"/>
        </dgm:presLayoutVars>
      </dgm:prSet>
      <dgm:spPr/>
    </dgm:pt>
    <dgm:pt modelId="{77120FDE-68AC-4709-848D-2DB37FEB2997}" type="pres">
      <dgm:prSet presAssocID="{F403BE9F-A527-463F-8F4C-D73ACBFC8F58}" presName="descendantText" presStyleLbl="alignAccFollowNode1" presStyleIdx="1" presStyleCnt="3">
        <dgm:presLayoutVars>
          <dgm:bulletEnabled val="1"/>
        </dgm:presLayoutVars>
      </dgm:prSet>
      <dgm:spPr/>
    </dgm:pt>
    <dgm:pt modelId="{C0D75915-E5E5-4F00-A871-61BE97299B25}" type="pres">
      <dgm:prSet presAssocID="{85083399-7B76-44D9-9B98-B117A35F8F07}" presName="sp" presStyleCnt="0"/>
      <dgm:spPr/>
    </dgm:pt>
    <dgm:pt modelId="{3E8FABE2-8BBB-4A59-AB37-7C37A2DC0550}" type="pres">
      <dgm:prSet presAssocID="{73F70CEF-C892-4CCD-96AE-A9CE2A6BDA89}" presName="linNode" presStyleCnt="0"/>
      <dgm:spPr/>
    </dgm:pt>
    <dgm:pt modelId="{9E6D8BC8-FD96-4EF9-9565-A35850EDF08F}" type="pres">
      <dgm:prSet presAssocID="{73F70CEF-C892-4CCD-96AE-A9CE2A6BDA89}" presName="parentText" presStyleLbl="node1" presStyleIdx="2" presStyleCnt="3">
        <dgm:presLayoutVars>
          <dgm:chMax val="1"/>
          <dgm:bulletEnabled val="1"/>
        </dgm:presLayoutVars>
      </dgm:prSet>
      <dgm:spPr/>
    </dgm:pt>
    <dgm:pt modelId="{8C502C49-235C-4FC7-962B-4E8076D68622}" type="pres">
      <dgm:prSet presAssocID="{73F70CEF-C892-4CCD-96AE-A9CE2A6BDA89}" presName="descendantText" presStyleLbl="alignAccFollowNode1" presStyleIdx="2" presStyleCnt="3">
        <dgm:presLayoutVars>
          <dgm:bulletEnabled val="1"/>
        </dgm:presLayoutVars>
      </dgm:prSet>
      <dgm:spPr/>
    </dgm:pt>
  </dgm:ptLst>
  <dgm:cxnLst>
    <dgm:cxn modelId="{66D3EC10-3BD1-4551-95FB-01E413CAAB93}" type="presOf" srcId="{F403BE9F-A527-463F-8F4C-D73ACBFC8F58}" destId="{1C401A77-A6B6-4229-B28D-683E010C4288}" srcOrd="0" destOrd="0" presId="urn:microsoft.com/office/officeart/2005/8/layout/vList5"/>
    <dgm:cxn modelId="{E2E27118-77A6-4986-A909-3C7AC9A9896C}" type="presOf" srcId="{E3944462-EF78-4E06-A090-C19B8432251B}" destId="{FD2701C2-4BA1-4BD2-988E-6D6E759A3E33}" srcOrd="0" destOrd="0" presId="urn:microsoft.com/office/officeart/2005/8/layout/vList5"/>
    <dgm:cxn modelId="{F450DC46-258F-46C3-BC2F-19B010D54935}" srcId="{433AE0D2-6A46-468D-A5AC-C7CCB5478C33}" destId="{F403BE9F-A527-463F-8F4C-D73ACBFC8F58}" srcOrd="1" destOrd="0" parTransId="{1720FEAC-E076-48A3-B292-ACC3191FEBE7}" sibTransId="{85083399-7B76-44D9-9B98-B117A35F8F07}"/>
    <dgm:cxn modelId="{C6179E68-EC0A-48C8-9D97-AE2FAD2D5B17}" srcId="{433AE0D2-6A46-468D-A5AC-C7CCB5478C33}" destId="{E3944462-EF78-4E06-A090-C19B8432251B}" srcOrd="0" destOrd="0" parTransId="{829C83A0-1565-43D5-A277-7970F7B0FFC9}" sibTransId="{B9D32999-A2FC-416F-8A3D-F4EFE46A7440}"/>
    <dgm:cxn modelId="{0F174153-6E98-4197-A217-120920D5347D}" type="presOf" srcId="{433AE0D2-6A46-468D-A5AC-C7CCB5478C33}" destId="{59BA2784-FCCF-46DF-B558-8FF91F5B3943}" srcOrd="0" destOrd="0" presId="urn:microsoft.com/office/officeart/2005/8/layout/vList5"/>
    <dgm:cxn modelId="{F1AA9887-A436-4DA1-81E0-B397C954B060}" srcId="{E3944462-EF78-4E06-A090-C19B8432251B}" destId="{91E02AD8-B366-4810-84CA-92E89914FC7D}" srcOrd="0" destOrd="0" parTransId="{4A346D59-6C1B-4FFE-B51B-D3ECE368A04A}" sibTransId="{702F5968-ED5B-41F7-86A1-D535A1AEBE39}"/>
    <dgm:cxn modelId="{EB555D94-E6B5-4A7A-81CD-BC5467038AF4}" type="presOf" srcId="{B0155C7B-0915-420C-A665-5999992E45D6}" destId="{77120FDE-68AC-4709-848D-2DB37FEB2997}" srcOrd="0" destOrd="0" presId="urn:microsoft.com/office/officeart/2005/8/layout/vList5"/>
    <dgm:cxn modelId="{A6EEB19C-38B4-468C-99DC-1794BF8FDA75}" srcId="{433AE0D2-6A46-468D-A5AC-C7CCB5478C33}" destId="{73F70CEF-C892-4CCD-96AE-A9CE2A6BDA89}" srcOrd="2" destOrd="0" parTransId="{B0123104-2A54-4895-ABF9-0BB2F05AF6AC}" sibTransId="{18C05B2D-4EB1-4C99-BAA8-2E9671CBA516}"/>
    <dgm:cxn modelId="{49BBB2A2-3E91-47D1-AC48-9A92017DC1FA}" srcId="{73F70CEF-C892-4CCD-96AE-A9CE2A6BDA89}" destId="{F29034B1-6D53-41CC-962D-556B0E1BC65E}" srcOrd="0" destOrd="0" parTransId="{5E517AA1-7642-49F0-A74E-4403F1F157C8}" sibTransId="{26B2483D-0B8E-4739-89BA-9E296B0072E5}"/>
    <dgm:cxn modelId="{8ACB5FDB-B2F8-433D-9587-3AB12F324ED5}" srcId="{F403BE9F-A527-463F-8F4C-D73ACBFC8F58}" destId="{B0155C7B-0915-420C-A665-5999992E45D6}" srcOrd="0" destOrd="0" parTransId="{ED133438-FF92-4B4E-BF3E-D303832C0392}" sibTransId="{9A63D56D-694D-45E8-9397-F3D0C4F660E4}"/>
    <dgm:cxn modelId="{EDD274DD-B57E-4AC9-B953-0C7DFB05B42E}" type="presOf" srcId="{F29034B1-6D53-41CC-962D-556B0E1BC65E}" destId="{8C502C49-235C-4FC7-962B-4E8076D68622}" srcOrd="0" destOrd="0" presId="urn:microsoft.com/office/officeart/2005/8/layout/vList5"/>
    <dgm:cxn modelId="{32B5F5E5-A954-45A3-B8D0-AE7632352D1A}" type="presOf" srcId="{73F70CEF-C892-4CCD-96AE-A9CE2A6BDA89}" destId="{9E6D8BC8-FD96-4EF9-9565-A35850EDF08F}" srcOrd="0" destOrd="0" presId="urn:microsoft.com/office/officeart/2005/8/layout/vList5"/>
    <dgm:cxn modelId="{44F447F0-D2DD-4983-AE7F-9275B2B2D377}" type="presOf" srcId="{91E02AD8-B366-4810-84CA-92E89914FC7D}" destId="{285B532E-E099-4546-AA8A-6BD61607743A}" srcOrd="0" destOrd="0" presId="urn:microsoft.com/office/officeart/2005/8/layout/vList5"/>
    <dgm:cxn modelId="{3DD06AF2-3F7E-4C84-A990-0720232B4254}" type="presParOf" srcId="{59BA2784-FCCF-46DF-B558-8FF91F5B3943}" destId="{CD898DA8-F318-4A25-9F00-E6B51C7F3A5F}" srcOrd="0" destOrd="0" presId="urn:microsoft.com/office/officeart/2005/8/layout/vList5"/>
    <dgm:cxn modelId="{C6F056F7-4B1F-4523-9612-F6A9FB581A40}" type="presParOf" srcId="{CD898DA8-F318-4A25-9F00-E6B51C7F3A5F}" destId="{FD2701C2-4BA1-4BD2-988E-6D6E759A3E33}" srcOrd="0" destOrd="0" presId="urn:microsoft.com/office/officeart/2005/8/layout/vList5"/>
    <dgm:cxn modelId="{67473596-8B19-48C4-A76A-C609E094D7B8}" type="presParOf" srcId="{CD898DA8-F318-4A25-9F00-E6B51C7F3A5F}" destId="{285B532E-E099-4546-AA8A-6BD61607743A}" srcOrd="1" destOrd="0" presId="urn:microsoft.com/office/officeart/2005/8/layout/vList5"/>
    <dgm:cxn modelId="{EE7FA2B1-218D-4F22-9047-8E596743A20C}" type="presParOf" srcId="{59BA2784-FCCF-46DF-B558-8FF91F5B3943}" destId="{A4CAA914-86E2-48AE-8F0C-80135A745AF5}" srcOrd="1" destOrd="0" presId="urn:microsoft.com/office/officeart/2005/8/layout/vList5"/>
    <dgm:cxn modelId="{0380B53F-AF8F-4540-BDDC-2B7737539588}" type="presParOf" srcId="{59BA2784-FCCF-46DF-B558-8FF91F5B3943}" destId="{6A621D3A-BD57-4D33-B7EF-D19E93BD487E}" srcOrd="2" destOrd="0" presId="urn:microsoft.com/office/officeart/2005/8/layout/vList5"/>
    <dgm:cxn modelId="{F45433F2-E4A8-4E21-B723-6AE3BDC3E5DD}" type="presParOf" srcId="{6A621D3A-BD57-4D33-B7EF-D19E93BD487E}" destId="{1C401A77-A6B6-4229-B28D-683E010C4288}" srcOrd="0" destOrd="0" presId="urn:microsoft.com/office/officeart/2005/8/layout/vList5"/>
    <dgm:cxn modelId="{10EB2E35-1BFF-4275-B0D7-DA23D559B274}" type="presParOf" srcId="{6A621D3A-BD57-4D33-B7EF-D19E93BD487E}" destId="{77120FDE-68AC-4709-848D-2DB37FEB2997}" srcOrd="1" destOrd="0" presId="urn:microsoft.com/office/officeart/2005/8/layout/vList5"/>
    <dgm:cxn modelId="{F9AA8B56-0CFC-4390-919B-3B1EBFF17C3B}" type="presParOf" srcId="{59BA2784-FCCF-46DF-B558-8FF91F5B3943}" destId="{C0D75915-E5E5-4F00-A871-61BE97299B25}" srcOrd="3" destOrd="0" presId="urn:microsoft.com/office/officeart/2005/8/layout/vList5"/>
    <dgm:cxn modelId="{B43761F5-BF5E-42FC-A382-835D1A955474}" type="presParOf" srcId="{59BA2784-FCCF-46DF-B558-8FF91F5B3943}" destId="{3E8FABE2-8BBB-4A59-AB37-7C37A2DC0550}" srcOrd="4" destOrd="0" presId="urn:microsoft.com/office/officeart/2005/8/layout/vList5"/>
    <dgm:cxn modelId="{776347C9-C768-46A5-B393-6BE977811F1A}" type="presParOf" srcId="{3E8FABE2-8BBB-4A59-AB37-7C37A2DC0550}" destId="{9E6D8BC8-FD96-4EF9-9565-A35850EDF08F}" srcOrd="0" destOrd="0" presId="urn:microsoft.com/office/officeart/2005/8/layout/vList5"/>
    <dgm:cxn modelId="{A9280178-6E63-49FB-ABFC-1AC2534C6CC9}" type="presParOf" srcId="{3E8FABE2-8BBB-4A59-AB37-7C37A2DC0550}" destId="{8C502C49-235C-4FC7-962B-4E8076D6862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E5C767B-342B-AC46-A2DB-0D5C42EFE5F6}" type="doc">
      <dgm:prSet loTypeId="urn:microsoft.com/office/officeart/2005/8/layout/hierarchy4" loCatId="" qsTypeId="urn:microsoft.com/office/officeart/2005/8/quickstyle/simple1" qsCatId="simple" csTypeId="urn:microsoft.com/office/officeart/2005/8/colors/colorful1" csCatId="colorful" phldr="1"/>
      <dgm:spPr/>
      <dgm:t>
        <a:bodyPr/>
        <a:lstStyle/>
        <a:p>
          <a:endParaRPr lang="en-US"/>
        </a:p>
      </dgm:t>
    </dgm:pt>
    <dgm:pt modelId="{65017320-50A3-CF44-90FD-456141A13F98}">
      <dgm:prSet phldrT="[Text]"/>
      <dgm:spPr/>
      <dgm:t>
        <a:bodyPr/>
        <a:lstStyle/>
        <a:p>
          <a:r>
            <a:rPr lang="en-US">
              <a:latin typeface="Arial" panose="020B0604020202020204" pitchFamily="34" charset="0"/>
              <a:cs typeface="Arial" panose="020B0604020202020204" pitchFamily="34" charset="0"/>
            </a:rPr>
            <a:t>Online System</a:t>
          </a:r>
        </a:p>
      </dgm:t>
    </dgm:pt>
    <dgm:pt modelId="{305A86F2-2CED-E74D-9DFE-BB2A62A8D428}" type="parTrans" cxnId="{336A2565-5A1C-8344-9E9A-BF485F17D06D}">
      <dgm:prSet/>
      <dgm:spPr/>
      <dgm:t>
        <a:bodyPr/>
        <a:lstStyle/>
        <a:p>
          <a:endParaRPr lang="en-US">
            <a:latin typeface="Arial" panose="020B0604020202020204" pitchFamily="34" charset="0"/>
            <a:cs typeface="Arial" panose="020B0604020202020204" pitchFamily="34" charset="0"/>
          </a:endParaRPr>
        </a:p>
      </dgm:t>
    </dgm:pt>
    <dgm:pt modelId="{39BD541D-8FA9-014D-AC31-859412D6BCB7}" type="sibTrans" cxnId="{336A2565-5A1C-8344-9E9A-BF485F17D06D}">
      <dgm:prSet/>
      <dgm:spPr/>
      <dgm:t>
        <a:bodyPr/>
        <a:lstStyle/>
        <a:p>
          <a:endParaRPr lang="en-US">
            <a:latin typeface="Arial" panose="020B0604020202020204" pitchFamily="34" charset="0"/>
            <a:cs typeface="Arial" panose="020B0604020202020204" pitchFamily="34" charset="0"/>
          </a:endParaRPr>
        </a:p>
      </dgm:t>
    </dgm:pt>
    <dgm:pt modelId="{C3E5A1BF-FCEA-5B49-AD8F-E445599B419A}">
      <dgm:prSet phldrT="[Text]"/>
      <dgm:spPr/>
      <dgm:t>
        <a:bodyPr/>
        <a:lstStyle/>
        <a:p>
          <a:r>
            <a:rPr lang="en-US" dirty="0">
              <a:latin typeface="Arial" panose="020B0604020202020204" pitchFamily="34" charset="0"/>
              <a:cs typeface="Arial" panose="020B0604020202020204" pitchFamily="34" charset="0"/>
            </a:rPr>
            <a:t>Administration and Reporting Portal</a:t>
          </a:r>
        </a:p>
        <a:p>
          <a:r>
            <a:rPr lang="en-US" dirty="0">
              <a:solidFill>
                <a:schemeClr val="bg2"/>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https://bie.cognia.org</a:t>
          </a:r>
          <a:endParaRPr lang="en-US" dirty="0">
            <a:solidFill>
              <a:schemeClr val="bg2"/>
            </a:solidFill>
            <a:latin typeface="Arial" panose="020B0604020202020204" pitchFamily="34" charset="0"/>
            <a:cs typeface="Arial" panose="020B0604020202020204" pitchFamily="34" charset="0"/>
          </a:endParaRPr>
        </a:p>
      </dgm:t>
    </dgm:pt>
    <dgm:pt modelId="{FD99EDAB-B126-404B-8DA4-C211F188E828}" type="parTrans" cxnId="{652C1B7C-F901-CC44-9F45-C8797FB02625}">
      <dgm:prSet/>
      <dgm:spPr/>
      <dgm:t>
        <a:bodyPr/>
        <a:lstStyle/>
        <a:p>
          <a:endParaRPr lang="en-US">
            <a:latin typeface="Arial" panose="020B0604020202020204" pitchFamily="34" charset="0"/>
            <a:cs typeface="Arial" panose="020B0604020202020204" pitchFamily="34" charset="0"/>
          </a:endParaRPr>
        </a:p>
      </dgm:t>
    </dgm:pt>
    <dgm:pt modelId="{C70DC46C-EC42-CA43-9356-07D02172FCD8}" type="sibTrans" cxnId="{652C1B7C-F901-CC44-9F45-C8797FB02625}">
      <dgm:prSet/>
      <dgm:spPr/>
      <dgm:t>
        <a:bodyPr/>
        <a:lstStyle/>
        <a:p>
          <a:endParaRPr lang="en-US">
            <a:latin typeface="Arial" panose="020B0604020202020204" pitchFamily="34" charset="0"/>
            <a:cs typeface="Arial" panose="020B0604020202020204" pitchFamily="34" charset="0"/>
          </a:endParaRPr>
        </a:p>
      </dgm:t>
    </dgm:pt>
    <dgm:pt modelId="{FE4F1555-4B0E-7F4F-8141-8F34A5D96981}">
      <dgm:prSet phldrT="[Text]"/>
      <dgm:spPr/>
      <dgm:t>
        <a:bodyPr/>
        <a:lstStyle/>
        <a:p>
          <a:r>
            <a:rPr lang="en-US" dirty="0">
              <a:latin typeface="Arial" panose="020B0604020202020204" pitchFamily="34" charset="0"/>
              <a:cs typeface="Arial" panose="020B0604020202020204" pitchFamily="34" charset="0"/>
            </a:rPr>
            <a:t>Users</a:t>
          </a:r>
        </a:p>
      </dgm:t>
    </dgm:pt>
    <dgm:pt modelId="{71476F32-A933-8344-9BF8-3998F7D375A9}" type="parTrans" cxnId="{B30CC955-82E2-6E41-BD6A-6B21AF6DA81D}">
      <dgm:prSet/>
      <dgm:spPr/>
      <dgm:t>
        <a:bodyPr/>
        <a:lstStyle/>
        <a:p>
          <a:endParaRPr lang="en-US">
            <a:latin typeface="Arial" panose="020B0604020202020204" pitchFamily="34" charset="0"/>
            <a:cs typeface="Arial" panose="020B0604020202020204" pitchFamily="34" charset="0"/>
          </a:endParaRPr>
        </a:p>
      </dgm:t>
    </dgm:pt>
    <dgm:pt modelId="{CA875098-0E57-2943-915F-3414342AF95B}" type="sibTrans" cxnId="{B30CC955-82E2-6E41-BD6A-6B21AF6DA81D}">
      <dgm:prSet/>
      <dgm:spPr/>
      <dgm:t>
        <a:bodyPr/>
        <a:lstStyle/>
        <a:p>
          <a:endParaRPr lang="en-US">
            <a:latin typeface="Arial" panose="020B0604020202020204" pitchFamily="34" charset="0"/>
            <a:cs typeface="Arial" panose="020B0604020202020204" pitchFamily="34" charset="0"/>
          </a:endParaRPr>
        </a:p>
      </dgm:t>
    </dgm:pt>
    <dgm:pt modelId="{14C54BF7-3B1C-654B-9DCC-5218251347E5}">
      <dgm:prSet phldrT="[Text]"/>
      <dgm:spPr/>
      <dgm:t>
        <a:bodyPr/>
        <a:lstStyle/>
        <a:p>
          <a:r>
            <a:rPr lang="en-US">
              <a:latin typeface="Arial" panose="020B0604020202020204" pitchFamily="34" charset="0"/>
              <a:cs typeface="Arial" panose="020B0604020202020204" pitchFamily="34" charset="0"/>
            </a:rPr>
            <a:t>Administration</a:t>
          </a:r>
        </a:p>
      </dgm:t>
    </dgm:pt>
    <dgm:pt modelId="{2588986F-0BE5-FE4B-87A5-A1952DDB2623}" type="parTrans" cxnId="{EDE7B95E-E297-0B41-BD2A-5BD46B279E34}">
      <dgm:prSet/>
      <dgm:spPr/>
      <dgm:t>
        <a:bodyPr/>
        <a:lstStyle/>
        <a:p>
          <a:endParaRPr lang="en-US">
            <a:latin typeface="Arial" panose="020B0604020202020204" pitchFamily="34" charset="0"/>
            <a:cs typeface="Arial" panose="020B0604020202020204" pitchFamily="34" charset="0"/>
          </a:endParaRPr>
        </a:p>
      </dgm:t>
    </dgm:pt>
    <dgm:pt modelId="{FEAF0F0D-F4FE-8743-ACA0-137B189CB0AF}" type="sibTrans" cxnId="{EDE7B95E-E297-0B41-BD2A-5BD46B279E34}">
      <dgm:prSet/>
      <dgm:spPr/>
      <dgm:t>
        <a:bodyPr/>
        <a:lstStyle/>
        <a:p>
          <a:endParaRPr lang="en-US">
            <a:latin typeface="Arial" panose="020B0604020202020204" pitchFamily="34" charset="0"/>
            <a:cs typeface="Arial" panose="020B0604020202020204" pitchFamily="34" charset="0"/>
          </a:endParaRPr>
        </a:p>
      </dgm:t>
    </dgm:pt>
    <dgm:pt modelId="{E18919AC-740A-BC40-85E2-6F75DA6F5138}">
      <dgm:prSet phldrT="[Text]"/>
      <dgm:spPr/>
      <dgm:t>
        <a:bodyPr/>
        <a:lstStyle/>
        <a:p>
          <a:r>
            <a:rPr lang="en-US" dirty="0">
              <a:latin typeface="Arial" panose="020B0604020202020204" pitchFamily="34" charset="0"/>
              <a:cs typeface="Arial" panose="020B0604020202020204" pitchFamily="34" charset="0"/>
            </a:rPr>
            <a:t>Test Delivery</a:t>
          </a:r>
        </a:p>
        <a:p>
          <a:r>
            <a:rPr lang="en-US" dirty="0">
              <a:latin typeface="Arial" panose="020B0604020202020204" pitchFamily="34" charset="0"/>
              <a:cs typeface="Arial" panose="020B0604020202020204" pitchFamily="34" charset="0"/>
            </a:rPr>
            <a:t>Student Test Interface</a:t>
          </a:r>
        </a:p>
      </dgm:t>
    </dgm:pt>
    <dgm:pt modelId="{CE948AB1-14CD-8D46-99AD-7EF1045DAE3E}" type="parTrans" cxnId="{474CC8FC-B167-6745-A847-DD3F2964DAF0}">
      <dgm:prSet/>
      <dgm:spPr/>
      <dgm:t>
        <a:bodyPr/>
        <a:lstStyle/>
        <a:p>
          <a:endParaRPr lang="en-US">
            <a:latin typeface="Arial" panose="020B0604020202020204" pitchFamily="34" charset="0"/>
            <a:cs typeface="Arial" panose="020B0604020202020204" pitchFamily="34" charset="0"/>
          </a:endParaRPr>
        </a:p>
      </dgm:t>
    </dgm:pt>
    <dgm:pt modelId="{A884EABC-C88F-034A-BBDF-7FD45AD42D3A}" type="sibTrans" cxnId="{474CC8FC-B167-6745-A847-DD3F2964DAF0}">
      <dgm:prSet/>
      <dgm:spPr/>
      <dgm:t>
        <a:bodyPr/>
        <a:lstStyle/>
        <a:p>
          <a:endParaRPr lang="en-US">
            <a:latin typeface="Arial" panose="020B0604020202020204" pitchFamily="34" charset="0"/>
            <a:cs typeface="Arial" panose="020B0604020202020204" pitchFamily="34" charset="0"/>
          </a:endParaRPr>
        </a:p>
      </dgm:t>
    </dgm:pt>
    <dgm:pt modelId="{CC55ED17-3734-8E4E-821A-92EE960F35F2}">
      <dgm:prSet phldrT="[Text]"/>
      <dgm:spPr/>
      <dgm:t>
        <a:bodyPr/>
        <a:lstStyle/>
        <a:p>
          <a:r>
            <a:rPr lang="en-US">
              <a:latin typeface="Arial" panose="020B0604020202020204" pitchFamily="34" charset="0"/>
              <a:cs typeface="Arial" panose="020B0604020202020204" pitchFamily="34" charset="0"/>
            </a:rPr>
            <a:t>Kiosk</a:t>
          </a:r>
        </a:p>
      </dgm:t>
    </dgm:pt>
    <dgm:pt modelId="{1FE4720E-5C22-3449-A749-D37FE992D550}" type="parTrans" cxnId="{6187D6F1-25E3-314E-8E04-9924EAB8F842}">
      <dgm:prSet/>
      <dgm:spPr/>
      <dgm:t>
        <a:bodyPr/>
        <a:lstStyle/>
        <a:p>
          <a:endParaRPr lang="en-US">
            <a:latin typeface="Arial" panose="020B0604020202020204" pitchFamily="34" charset="0"/>
            <a:cs typeface="Arial" panose="020B0604020202020204" pitchFamily="34" charset="0"/>
          </a:endParaRPr>
        </a:p>
      </dgm:t>
    </dgm:pt>
    <dgm:pt modelId="{264F0796-6B69-1C44-B465-406E9AEF2D50}" type="sibTrans" cxnId="{6187D6F1-25E3-314E-8E04-9924EAB8F842}">
      <dgm:prSet/>
      <dgm:spPr/>
      <dgm:t>
        <a:bodyPr/>
        <a:lstStyle/>
        <a:p>
          <a:endParaRPr lang="en-US">
            <a:latin typeface="Arial" panose="020B0604020202020204" pitchFamily="34" charset="0"/>
            <a:cs typeface="Arial" panose="020B0604020202020204" pitchFamily="34" charset="0"/>
          </a:endParaRPr>
        </a:p>
      </dgm:t>
    </dgm:pt>
    <dgm:pt modelId="{A0ABA15D-BB07-6D48-BACE-811C69D1CCA0}">
      <dgm:prSet/>
      <dgm:spPr/>
      <dgm:t>
        <a:bodyPr/>
        <a:lstStyle/>
        <a:p>
          <a:r>
            <a:rPr lang="en-US" dirty="0">
              <a:solidFill>
                <a:schemeClr val="tx1"/>
              </a:solidFill>
              <a:latin typeface="Arial" panose="020B0604020202020204" pitchFamily="34" charset="0"/>
              <a:cs typeface="Arial" panose="020B0604020202020204" pitchFamily="34" charset="0"/>
            </a:rPr>
            <a:t>Site Setup</a:t>
          </a:r>
        </a:p>
      </dgm:t>
    </dgm:pt>
    <dgm:pt modelId="{F1909BD1-92DB-9643-B92C-AE8E5930535E}" type="parTrans" cxnId="{8171C390-6937-0644-8BFF-10A64B28EDE1}">
      <dgm:prSet/>
      <dgm:spPr/>
      <dgm:t>
        <a:bodyPr/>
        <a:lstStyle/>
        <a:p>
          <a:endParaRPr lang="en-US">
            <a:latin typeface="Arial" panose="020B0604020202020204" pitchFamily="34" charset="0"/>
            <a:cs typeface="Arial" panose="020B0604020202020204" pitchFamily="34" charset="0"/>
          </a:endParaRPr>
        </a:p>
      </dgm:t>
    </dgm:pt>
    <dgm:pt modelId="{CF500985-9FF6-8243-A8F0-4202B1690451}" type="sibTrans" cxnId="{8171C390-6937-0644-8BFF-10A64B28EDE1}">
      <dgm:prSet/>
      <dgm:spPr/>
      <dgm:t>
        <a:bodyPr/>
        <a:lstStyle/>
        <a:p>
          <a:endParaRPr lang="en-US">
            <a:latin typeface="Arial" panose="020B0604020202020204" pitchFamily="34" charset="0"/>
            <a:cs typeface="Arial" panose="020B0604020202020204" pitchFamily="34" charset="0"/>
          </a:endParaRPr>
        </a:p>
      </dgm:t>
    </dgm:pt>
    <dgm:pt modelId="{09B1038C-1834-2A4E-B30B-01AC232AF76E}">
      <dgm:prSet/>
      <dgm:spPr/>
      <dgm:t>
        <a:bodyPr/>
        <a:lstStyle/>
        <a:p>
          <a:r>
            <a:rPr lang="en-US" dirty="0">
              <a:solidFill>
                <a:schemeClr val="tx1"/>
              </a:solidFill>
              <a:latin typeface="Arial" panose="020B0604020202020204" pitchFamily="34" charset="0"/>
              <a:cs typeface="Arial" panose="020B0604020202020204" pitchFamily="34" charset="0"/>
            </a:rPr>
            <a:t>Students</a:t>
          </a:r>
        </a:p>
      </dgm:t>
    </dgm:pt>
    <dgm:pt modelId="{0A798706-A51F-E44F-80C9-47A7414F5A0E}" type="parTrans" cxnId="{90852682-28D2-5B48-A703-A414367C9D8D}">
      <dgm:prSet/>
      <dgm:spPr/>
      <dgm:t>
        <a:bodyPr/>
        <a:lstStyle/>
        <a:p>
          <a:endParaRPr lang="en-US">
            <a:latin typeface="Arial" panose="020B0604020202020204" pitchFamily="34" charset="0"/>
            <a:cs typeface="Arial" panose="020B0604020202020204" pitchFamily="34" charset="0"/>
          </a:endParaRPr>
        </a:p>
      </dgm:t>
    </dgm:pt>
    <dgm:pt modelId="{73554EBB-CA22-3F43-9ADA-55D977EB273E}" type="sibTrans" cxnId="{90852682-28D2-5B48-A703-A414367C9D8D}">
      <dgm:prSet/>
      <dgm:spPr/>
      <dgm:t>
        <a:bodyPr/>
        <a:lstStyle/>
        <a:p>
          <a:endParaRPr lang="en-US">
            <a:latin typeface="Arial" panose="020B0604020202020204" pitchFamily="34" charset="0"/>
            <a:cs typeface="Arial" panose="020B0604020202020204" pitchFamily="34" charset="0"/>
          </a:endParaRPr>
        </a:p>
      </dgm:t>
    </dgm:pt>
    <dgm:pt modelId="{FD637391-1041-8D45-8F6F-0240C3A84DCF}">
      <dgm:prSet/>
      <dgm:spPr/>
      <dgm:t>
        <a:bodyPr/>
        <a:lstStyle/>
        <a:p>
          <a:r>
            <a:rPr lang="en-US" dirty="0">
              <a:latin typeface="Arial" panose="020B0604020202020204" pitchFamily="34" charset="0"/>
              <a:cs typeface="Arial" panose="020B0604020202020204" pitchFamily="34" charset="0"/>
            </a:rPr>
            <a:t>Browser</a:t>
          </a:r>
        </a:p>
      </dgm:t>
    </dgm:pt>
    <dgm:pt modelId="{BA251004-ACF7-9245-BD1E-1313CEA7A1E8}" type="parTrans" cxnId="{42FBD3C3-1C22-164A-B452-3D3722079846}">
      <dgm:prSet/>
      <dgm:spPr/>
      <dgm:t>
        <a:bodyPr/>
        <a:lstStyle/>
        <a:p>
          <a:endParaRPr lang="en-US">
            <a:latin typeface="Arial" panose="020B0604020202020204" pitchFamily="34" charset="0"/>
            <a:cs typeface="Arial" panose="020B0604020202020204" pitchFamily="34" charset="0"/>
          </a:endParaRPr>
        </a:p>
      </dgm:t>
    </dgm:pt>
    <dgm:pt modelId="{1CE6B9AA-AA73-1346-87EE-CDD68481799C}" type="sibTrans" cxnId="{42FBD3C3-1C22-164A-B452-3D3722079846}">
      <dgm:prSet/>
      <dgm:spPr/>
      <dgm:t>
        <a:bodyPr/>
        <a:lstStyle/>
        <a:p>
          <a:endParaRPr lang="en-US">
            <a:latin typeface="Arial" panose="020B0604020202020204" pitchFamily="34" charset="0"/>
            <a:cs typeface="Arial" panose="020B0604020202020204" pitchFamily="34" charset="0"/>
          </a:endParaRPr>
        </a:p>
      </dgm:t>
    </dgm:pt>
    <dgm:pt modelId="{723A75A0-5A18-4A1E-BB88-800C296C3A3D}">
      <dgm:prSet phldrT="[Text]"/>
      <dgm:spPr/>
      <dgm:t>
        <a:bodyPr/>
        <a:lstStyle/>
        <a:p>
          <a:r>
            <a:rPr lang="en-US" dirty="0">
              <a:latin typeface="Arial" panose="020B0604020202020204" pitchFamily="34" charset="0"/>
              <a:cs typeface="Arial" panose="020B0604020202020204" pitchFamily="34" charset="0"/>
            </a:rPr>
            <a:t>Reporting</a:t>
          </a:r>
        </a:p>
      </dgm:t>
    </dgm:pt>
    <dgm:pt modelId="{FFD71113-9AAB-4E51-96D3-8E0D6F8319D0}" type="parTrans" cxnId="{ECEF8B73-8355-4357-8109-D0D78655A513}">
      <dgm:prSet/>
      <dgm:spPr/>
      <dgm:t>
        <a:bodyPr/>
        <a:lstStyle/>
        <a:p>
          <a:endParaRPr lang="en-US">
            <a:latin typeface="Arial" panose="020B0604020202020204" pitchFamily="34" charset="0"/>
            <a:cs typeface="Arial" panose="020B0604020202020204" pitchFamily="34" charset="0"/>
          </a:endParaRPr>
        </a:p>
      </dgm:t>
    </dgm:pt>
    <dgm:pt modelId="{E1D64504-5226-4E84-A791-AB2914D9B9A3}" type="sibTrans" cxnId="{ECEF8B73-8355-4357-8109-D0D78655A513}">
      <dgm:prSet/>
      <dgm:spPr/>
      <dgm:t>
        <a:bodyPr/>
        <a:lstStyle/>
        <a:p>
          <a:endParaRPr lang="en-US">
            <a:latin typeface="Arial" panose="020B0604020202020204" pitchFamily="34" charset="0"/>
            <a:cs typeface="Arial" panose="020B0604020202020204" pitchFamily="34" charset="0"/>
          </a:endParaRPr>
        </a:p>
      </dgm:t>
    </dgm:pt>
    <dgm:pt modelId="{3A3A9758-F759-4CAC-B4A1-48DB782C8CE8}">
      <dgm:prSet/>
      <dgm:spPr/>
      <dgm:t>
        <a:bodyPr/>
        <a:lstStyle/>
        <a:p>
          <a:r>
            <a:rPr lang="en-US" dirty="0">
              <a:solidFill>
                <a:schemeClr val="tx1"/>
              </a:solidFill>
              <a:latin typeface="Arial" panose="020B0604020202020204" pitchFamily="34" charset="0"/>
              <a:cs typeface="Arial" panose="020B0604020202020204" pitchFamily="34" charset="0"/>
            </a:rPr>
            <a:t>Classes</a:t>
          </a:r>
        </a:p>
      </dgm:t>
    </dgm:pt>
    <dgm:pt modelId="{1E21887C-67CB-49FA-8D58-C356BE1BDE9F}" type="parTrans" cxnId="{B958A199-C7BE-4839-93CA-B46F43AF76D3}">
      <dgm:prSet/>
      <dgm:spPr/>
      <dgm:t>
        <a:bodyPr/>
        <a:lstStyle/>
        <a:p>
          <a:endParaRPr lang="en-US">
            <a:latin typeface="Arial" panose="020B0604020202020204" pitchFamily="34" charset="0"/>
            <a:cs typeface="Arial" panose="020B0604020202020204" pitchFamily="34" charset="0"/>
          </a:endParaRPr>
        </a:p>
      </dgm:t>
    </dgm:pt>
    <dgm:pt modelId="{849BFF65-3F9B-4181-8A2A-948E3C079E0E}" type="sibTrans" cxnId="{B958A199-C7BE-4839-93CA-B46F43AF76D3}">
      <dgm:prSet/>
      <dgm:spPr/>
      <dgm:t>
        <a:bodyPr/>
        <a:lstStyle/>
        <a:p>
          <a:endParaRPr lang="en-US">
            <a:latin typeface="Arial" panose="020B0604020202020204" pitchFamily="34" charset="0"/>
            <a:cs typeface="Arial" panose="020B0604020202020204" pitchFamily="34" charset="0"/>
          </a:endParaRPr>
        </a:p>
      </dgm:t>
    </dgm:pt>
    <dgm:pt modelId="{B0C0E340-5F3A-4EAD-9CAC-C0117B9DEE3A}">
      <dgm:prSet/>
      <dgm:spPr/>
      <dgm:t>
        <a:bodyPr/>
        <a:lstStyle/>
        <a:p>
          <a:r>
            <a:rPr lang="en-US" dirty="0">
              <a:solidFill>
                <a:schemeClr val="tx1"/>
              </a:solidFill>
              <a:latin typeface="Arial" panose="020B0604020202020204" pitchFamily="34" charset="0"/>
              <a:cs typeface="Arial" panose="020B0604020202020204" pitchFamily="34" charset="0"/>
            </a:rPr>
            <a:t>Test Sessions</a:t>
          </a:r>
        </a:p>
      </dgm:t>
    </dgm:pt>
    <dgm:pt modelId="{4828C38F-86AF-4703-94D6-9AB9CC6C3014}" type="parTrans" cxnId="{099AE46F-833C-4DEF-ABD9-AAB7BE5494AE}">
      <dgm:prSet/>
      <dgm:spPr/>
      <dgm:t>
        <a:bodyPr/>
        <a:lstStyle/>
        <a:p>
          <a:endParaRPr lang="en-US">
            <a:latin typeface="Arial" panose="020B0604020202020204" pitchFamily="34" charset="0"/>
            <a:cs typeface="Arial" panose="020B0604020202020204" pitchFamily="34" charset="0"/>
          </a:endParaRPr>
        </a:p>
      </dgm:t>
    </dgm:pt>
    <dgm:pt modelId="{1DCBEDF9-07C6-46BD-95C9-EE64F47467C6}" type="sibTrans" cxnId="{099AE46F-833C-4DEF-ABD9-AAB7BE5494AE}">
      <dgm:prSet/>
      <dgm:spPr/>
      <dgm:t>
        <a:bodyPr/>
        <a:lstStyle/>
        <a:p>
          <a:endParaRPr lang="en-US">
            <a:latin typeface="Arial" panose="020B0604020202020204" pitchFamily="34" charset="0"/>
            <a:cs typeface="Arial" panose="020B0604020202020204" pitchFamily="34" charset="0"/>
          </a:endParaRPr>
        </a:p>
      </dgm:t>
    </dgm:pt>
    <dgm:pt modelId="{E27ADF0A-3C1E-4A27-A93E-8F71F2A0CC9C}">
      <dgm:prSet/>
      <dgm:spPr/>
      <dgm:t>
        <a:bodyPr/>
        <a:lstStyle/>
        <a:p>
          <a:r>
            <a:rPr lang="en-US" dirty="0">
              <a:solidFill>
                <a:schemeClr val="tx1"/>
              </a:solidFill>
              <a:latin typeface="Arial" panose="020B0604020202020204" pitchFamily="34" charset="0"/>
              <a:cs typeface="Arial" panose="020B0604020202020204" pitchFamily="34" charset="0"/>
            </a:rPr>
            <a:t>Scoring</a:t>
          </a:r>
        </a:p>
      </dgm:t>
    </dgm:pt>
    <dgm:pt modelId="{710A40AB-9C3F-4AAC-9214-A7233ED2A898}" type="parTrans" cxnId="{098F2BE2-5815-4E92-8FDA-790BCB08DF58}">
      <dgm:prSet/>
      <dgm:spPr/>
      <dgm:t>
        <a:bodyPr/>
        <a:lstStyle/>
        <a:p>
          <a:endParaRPr lang="en-US">
            <a:latin typeface="Arial" panose="020B0604020202020204" pitchFamily="34" charset="0"/>
            <a:cs typeface="Arial" panose="020B0604020202020204" pitchFamily="34" charset="0"/>
          </a:endParaRPr>
        </a:p>
      </dgm:t>
    </dgm:pt>
    <dgm:pt modelId="{27C762F6-A67E-4CCF-A633-5F0FD3442B73}" type="sibTrans" cxnId="{098F2BE2-5815-4E92-8FDA-790BCB08DF58}">
      <dgm:prSet/>
      <dgm:spPr/>
      <dgm:t>
        <a:bodyPr/>
        <a:lstStyle/>
        <a:p>
          <a:endParaRPr lang="en-US">
            <a:latin typeface="Arial" panose="020B0604020202020204" pitchFamily="34" charset="0"/>
            <a:cs typeface="Arial" panose="020B0604020202020204" pitchFamily="34" charset="0"/>
          </a:endParaRPr>
        </a:p>
      </dgm:t>
    </dgm:pt>
    <dgm:pt modelId="{B06417DD-DC52-4CFD-878C-5DD7AAAB566E}">
      <dgm:prSet/>
      <dgm:spPr/>
      <dgm:t>
        <a:bodyPr/>
        <a:lstStyle/>
        <a:p>
          <a:r>
            <a:rPr lang="en-US" dirty="0">
              <a:solidFill>
                <a:schemeClr val="tx1"/>
              </a:solidFill>
              <a:latin typeface="Arial" panose="020B0604020202020204" pitchFamily="34" charset="0"/>
              <a:cs typeface="Arial" panose="020B0604020202020204" pitchFamily="34" charset="0"/>
            </a:rPr>
            <a:t>Enrollment Transfer</a:t>
          </a:r>
        </a:p>
      </dgm:t>
    </dgm:pt>
    <dgm:pt modelId="{C7318053-FFF4-4483-B1E0-0A1D3BCE91CD}" type="parTrans" cxnId="{C3BC48C4-058D-4331-9070-515F276D2F50}">
      <dgm:prSet/>
      <dgm:spPr/>
      <dgm:t>
        <a:bodyPr/>
        <a:lstStyle/>
        <a:p>
          <a:endParaRPr lang="en-US">
            <a:latin typeface="Arial" panose="020B0604020202020204" pitchFamily="34" charset="0"/>
            <a:cs typeface="Arial" panose="020B0604020202020204" pitchFamily="34" charset="0"/>
          </a:endParaRPr>
        </a:p>
      </dgm:t>
    </dgm:pt>
    <dgm:pt modelId="{14D72434-5F58-4254-A206-54ED7561905C}" type="sibTrans" cxnId="{C3BC48C4-058D-4331-9070-515F276D2F50}">
      <dgm:prSet/>
      <dgm:spPr/>
      <dgm:t>
        <a:bodyPr/>
        <a:lstStyle/>
        <a:p>
          <a:endParaRPr lang="en-US">
            <a:latin typeface="Arial" panose="020B0604020202020204" pitchFamily="34" charset="0"/>
            <a:cs typeface="Arial" panose="020B0604020202020204" pitchFamily="34" charset="0"/>
          </a:endParaRPr>
        </a:p>
      </dgm:t>
    </dgm:pt>
    <dgm:pt modelId="{EB1A729B-3A8B-614C-B176-50913E501739}" type="pres">
      <dgm:prSet presAssocID="{7E5C767B-342B-AC46-A2DB-0D5C42EFE5F6}" presName="Name0" presStyleCnt="0">
        <dgm:presLayoutVars>
          <dgm:chPref val="1"/>
          <dgm:dir/>
          <dgm:animOne val="branch"/>
          <dgm:animLvl val="lvl"/>
          <dgm:resizeHandles/>
        </dgm:presLayoutVars>
      </dgm:prSet>
      <dgm:spPr/>
    </dgm:pt>
    <dgm:pt modelId="{9A205AD9-A374-784B-84DC-4407457F61F7}" type="pres">
      <dgm:prSet presAssocID="{65017320-50A3-CF44-90FD-456141A13F98}" presName="vertOne" presStyleCnt="0"/>
      <dgm:spPr/>
    </dgm:pt>
    <dgm:pt modelId="{E599F190-953F-BB49-AE29-44DA15EFE444}" type="pres">
      <dgm:prSet presAssocID="{65017320-50A3-CF44-90FD-456141A13F98}" presName="txOne" presStyleLbl="node0" presStyleIdx="0" presStyleCnt="1">
        <dgm:presLayoutVars>
          <dgm:chPref val="3"/>
        </dgm:presLayoutVars>
      </dgm:prSet>
      <dgm:spPr/>
    </dgm:pt>
    <dgm:pt modelId="{545846FD-5EEA-5146-9AF1-8DA2CC1B82B1}" type="pres">
      <dgm:prSet presAssocID="{65017320-50A3-CF44-90FD-456141A13F98}" presName="parTransOne" presStyleCnt="0"/>
      <dgm:spPr/>
    </dgm:pt>
    <dgm:pt modelId="{947ED9C3-3A1A-B048-92B9-47BECB7975D4}" type="pres">
      <dgm:prSet presAssocID="{65017320-50A3-CF44-90FD-456141A13F98}" presName="horzOne" presStyleCnt="0"/>
      <dgm:spPr/>
    </dgm:pt>
    <dgm:pt modelId="{55FC6081-CBB2-E04A-B62C-8607607B3B71}" type="pres">
      <dgm:prSet presAssocID="{C3E5A1BF-FCEA-5B49-AD8F-E445599B419A}" presName="vertTwo" presStyleCnt="0"/>
      <dgm:spPr/>
    </dgm:pt>
    <dgm:pt modelId="{04EC0F6C-016A-2A4B-AA56-37D7614E29B7}" type="pres">
      <dgm:prSet presAssocID="{C3E5A1BF-FCEA-5B49-AD8F-E445599B419A}" presName="txTwo" presStyleLbl="node2" presStyleIdx="0" presStyleCnt="2">
        <dgm:presLayoutVars>
          <dgm:chPref val="3"/>
        </dgm:presLayoutVars>
      </dgm:prSet>
      <dgm:spPr/>
    </dgm:pt>
    <dgm:pt modelId="{7FE92ABA-7924-634D-B08B-AB79800E14CD}" type="pres">
      <dgm:prSet presAssocID="{C3E5A1BF-FCEA-5B49-AD8F-E445599B419A}" presName="parTransTwo" presStyleCnt="0"/>
      <dgm:spPr/>
    </dgm:pt>
    <dgm:pt modelId="{AB718C72-001C-4D4B-BAC5-66C0031C6698}" type="pres">
      <dgm:prSet presAssocID="{C3E5A1BF-FCEA-5B49-AD8F-E445599B419A}" presName="horzTwo" presStyleCnt="0"/>
      <dgm:spPr/>
    </dgm:pt>
    <dgm:pt modelId="{F48DD822-06A4-FB41-8B9A-F881881FA007}" type="pres">
      <dgm:prSet presAssocID="{FE4F1555-4B0E-7F4F-8141-8F34A5D96981}" presName="vertThree" presStyleCnt="0"/>
      <dgm:spPr/>
    </dgm:pt>
    <dgm:pt modelId="{E10E3611-E6CA-F144-B6B3-71C4A83EE850}" type="pres">
      <dgm:prSet presAssocID="{FE4F1555-4B0E-7F4F-8141-8F34A5D96981}" presName="txThree" presStyleLbl="node3" presStyleIdx="0" presStyleCnt="5" custScaleX="50527">
        <dgm:presLayoutVars>
          <dgm:chPref val="3"/>
        </dgm:presLayoutVars>
      </dgm:prSet>
      <dgm:spPr/>
    </dgm:pt>
    <dgm:pt modelId="{D27B92D7-2F75-5141-90FF-7AFDFC973C23}" type="pres">
      <dgm:prSet presAssocID="{FE4F1555-4B0E-7F4F-8141-8F34A5D96981}" presName="horzThree" presStyleCnt="0"/>
      <dgm:spPr/>
    </dgm:pt>
    <dgm:pt modelId="{85512BB4-4E97-F64C-A8E0-7384D3746B5F}" type="pres">
      <dgm:prSet presAssocID="{CA875098-0E57-2943-915F-3414342AF95B}" presName="sibSpaceThree" presStyleCnt="0"/>
      <dgm:spPr/>
    </dgm:pt>
    <dgm:pt modelId="{9328F255-4106-4D8C-BA58-1E23E54E8ED1}" type="pres">
      <dgm:prSet presAssocID="{723A75A0-5A18-4A1E-BB88-800C296C3A3D}" presName="vertThree" presStyleCnt="0"/>
      <dgm:spPr/>
    </dgm:pt>
    <dgm:pt modelId="{B1746F72-9555-46D1-8D5F-6EF39A475291}" type="pres">
      <dgm:prSet presAssocID="{723A75A0-5A18-4A1E-BB88-800C296C3A3D}" presName="txThree" presStyleLbl="node3" presStyleIdx="1" presStyleCnt="5" custScaleX="50527">
        <dgm:presLayoutVars>
          <dgm:chPref val="3"/>
        </dgm:presLayoutVars>
      </dgm:prSet>
      <dgm:spPr/>
    </dgm:pt>
    <dgm:pt modelId="{57C4FA70-3EEB-4B13-8F00-F5691ABCFC68}" type="pres">
      <dgm:prSet presAssocID="{723A75A0-5A18-4A1E-BB88-800C296C3A3D}" presName="horzThree" presStyleCnt="0"/>
      <dgm:spPr/>
    </dgm:pt>
    <dgm:pt modelId="{B7ED89AF-E1FA-4F19-BD70-C7263E1F120D}" type="pres">
      <dgm:prSet presAssocID="{E1D64504-5226-4E84-A791-AB2914D9B9A3}" presName="sibSpaceThree" presStyleCnt="0"/>
      <dgm:spPr/>
    </dgm:pt>
    <dgm:pt modelId="{501DE4B5-F7B4-D749-826F-4CA10918213A}" type="pres">
      <dgm:prSet presAssocID="{14C54BF7-3B1C-654B-9DCC-5218251347E5}" presName="vertThree" presStyleCnt="0"/>
      <dgm:spPr/>
    </dgm:pt>
    <dgm:pt modelId="{9DA9C59B-3983-CE44-B1FA-B922335A4B55}" type="pres">
      <dgm:prSet presAssocID="{14C54BF7-3B1C-654B-9DCC-5218251347E5}" presName="txThree" presStyleLbl="node3" presStyleIdx="2" presStyleCnt="5" custScaleX="100558" custLinFactNeighborX="105" custLinFactNeighborY="-6613">
        <dgm:presLayoutVars>
          <dgm:chPref val="3"/>
        </dgm:presLayoutVars>
      </dgm:prSet>
      <dgm:spPr/>
    </dgm:pt>
    <dgm:pt modelId="{6968FF87-314F-224E-9861-4B82D4B2B0C8}" type="pres">
      <dgm:prSet presAssocID="{14C54BF7-3B1C-654B-9DCC-5218251347E5}" presName="parTransThree" presStyleCnt="0"/>
      <dgm:spPr/>
    </dgm:pt>
    <dgm:pt modelId="{B3D18890-4FEA-9C42-ACCA-FDDF09B21C3A}" type="pres">
      <dgm:prSet presAssocID="{14C54BF7-3B1C-654B-9DCC-5218251347E5}" presName="horzThree" presStyleCnt="0"/>
      <dgm:spPr/>
    </dgm:pt>
    <dgm:pt modelId="{95E33861-0AAE-4642-90C8-F0F48851C59A}" type="pres">
      <dgm:prSet presAssocID="{A0ABA15D-BB07-6D48-BACE-811C69D1CCA0}" presName="vertFour" presStyleCnt="0">
        <dgm:presLayoutVars>
          <dgm:chPref val="3"/>
        </dgm:presLayoutVars>
      </dgm:prSet>
      <dgm:spPr/>
    </dgm:pt>
    <dgm:pt modelId="{FA627397-63BA-9C4E-BCE7-66946FCA3FB8}" type="pres">
      <dgm:prSet presAssocID="{A0ABA15D-BB07-6D48-BACE-811C69D1CCA0}" presName="txFour" presStyleLbl="node4" presStyleIdx="0" presStyleCnt="6" custScaleX="43006" custScaleY="75413" custLinFactNeighborX="1022" custLinFactNeighborY="-7329">
        <dgm:presLayoutVars>
          <dgm:chPref val="3"/>
        </dgm:presLayoutVars>
      </dgm:prSet>
      <dgm:spPr/>
    </dgm:pt>
    <dgm:pt modelId="{66CBFE64-06C8-5844-919E-32F63F73CD96}" type="pres">
      <dgm:prSet presAssocID="{A0ABA15D-BB07-6D48-BACE-811C69D1CCA0}" presName="horzFour" presStyleCnt="0"/>
      <dgm:spPr/>
    </dgm:pt>
    <dgm:pt modelId="{C5B99274-94ED-2F47-897D-72AC50E08450}" type="pres">
      <dgm:prSet presAssocID="{CF500985-9FF6-8243-A8F0-4202B1690451}" presName="sibSpaceFour" presStyleCnt="0"/>
      <dgm:spPr/>
    </dgm:pt>
    <dgm:pt modelId="{F5F8CB8F-4453-154E-8737-E98700ED8895}" type="pres">
      <dgm:prSet presAssocID="{09B1038C-1834-2A4E-B30B-01AC232AF76E}" presName="vertFour" presStyleCnt="0">
        <dgm:presLayoutVars>
          <dgm:chPref val="3"/>
        </dgm:presLayoutVars>
      </dgm:prSet>
      <dgm:spPr/>
    </dgm:pt>
    <dgm:pt modelId="{A49EAFC2-111F-8449-A44D-680103BA0812}" type="pres">
      <dgm:prSet presAssocID="{09B1038C-1834-2A4E-B30B-01AC232AF76E}" presName="txFour" presStyleLbl="node4" presStyleIdx="1" presStyleCnt="6" custScaleX="46038" custScaleY="75413" custLinFactNeighborX="507" custLinFactNeighborY="-7329">
        <dgm:presLayoutVars>
          <dgm:chPref val="3"/>
        </dgm:presLayoutVars>
      </dgm:prSet>
      <dgm:spPr/>
    </dgm:pt>
    <dgm:pt modelId="{32F0BF8E-6114-224E-AD23-A5E942697E27}" type="pres">
      <dgm:prSet presAssocID="{09B1038C-1834-2A4E-B30B-01AC232AF76E}" presName="horzFour" presStyleCnt="0"/>
      <dgm:spPr/>
    </dgm:pt>
    <dgm:pt modelId="{C1E629D0-3A49-4330-9AC4-6FC3E1E68090}" type="pres">
      <dgm:prSet presAssocID="{73554EBB-CA22-3F43-9ADA-55D977EB273E}" presName="sibSpaceFour" presStyleCnt="0"/>
      <dgm:spPr/>
    </dgm:pt>
    <dgm:pt modelId="{6643FE62-05D8-41DF-8F1D-EF4AD6B72DEB}" type="pres">
      <dgm:prSet presAssocID="{B06417DD-DC52-4CFD-878C-5DD7AAAB566E}" presName="vertFour" presStyleCnt="0">
        <dgm:presLayoutVars>
          <dgm:chPref val="3"/>
        </dgm:presLayoutVars>
      </dgm:prSet>
      <dgm:spPr/>
    </dgm:pt>
    <dgm:pt modelId="{8A8C4086-5E65-4859-ABCF-84008CCA5A11}" type="pres">
      <dgm:prSet presAssocID="{B06417DD-DC52-4CFD-878C-5DD7AAAB566E}" presName="txFour" presStyleLbl="node4" presStyleIdx="2" presStyleCnt="6" custScaleX="46038" custScaleY="75413" custLinFactNeighborX="507" custLinFactNeighborY="-7329">
        <dgm:presLayoutVars>
          <dgm:chPref val="3"/>
        </dgm:presLayoutVars>
      </dgm:prSet>
      <dgm:spPr/>
    </dgm:pt>
    <dgm:pt modelId="{73D840A5-5924-4945-A0B2-61C6FC5F9213}" type="pres">
      <dgm:prSet presAssocID="{B06417DD-DC52-4CFD-878C-5DD7AAAB566E}" presName="horzFour" presStyleCnt="0"/>
      <dgm:spPr/>
    </dgm:pt>
    <dgm:pt modelId="{F590C686-12DB-4B1A-A683-24246FAE1D3B}" type="pres">
      <dgm:prSet presAssocID="{14D72434-5F58-4254-A206-54ED7561905C}" presName="sibSpaceFour" presStyleCnt="0"/>
      <dgm:spPr/>
    </dgm:pt>
    <dgm:pt modelId="{62D67D77-2108-493F-8DDE-8EB2BC10433E}" type="pres">
      <dgm:prSet presAssocID="{3A3A9758-F759-4CAC-B4A1-48DB782C8CE8}" presName="vertFour" presStyleCnt="0">
        <dgm:presLayoutVars>
          <dgm:chPref val="3"/>
        </dgm:presLayoutVars>
      </dgm:prSet>
      <dgm:spPr/>
    </dgm:pt>
    <dgm:pt modelId="{5D2CA383-DD56-48A7-91ED-B833AD2E0559}" type="pres">
      <dgm:prSet presAssocID="{3A3A9758-F759-4CAC-B4A1-48DB782C8CE8}" presName="txFour" presStyleLbl="node4" presStyleIdx="3" presStyleCnt="6" custScaleX="46038" custScaleY="75413" custLinFactNeighborX="507" custLinFactNeighborY="-7329">
        <dgm:presLayoutVars>
          <dgm:chPref val="3"/>
        </dgm:presLayoutVars>
      </dgm:prSet>
      <dgm:spPr/>
    </dgm:pt>
    <dgm:pt modelId="{169C4A09-AB54-4745-B0B0-A9362DF3364A}" type="pres">
      <dgm:prSet presAssocID="{3A3A9758-F759-4CAC-B4A1-48DB782C8CE8}" presName="horzFour" presStyleCnt="0"/>
      <dgm:spPr/>
    </dgm:pt>
    <dgm:pt modelId="{5C658F66-69C0-4960-908F-A2C6A5DEF379}" type="pres">
      <dgm:prSet presAssocID="{849BFF65-3F9B-4181-8A2A-948E3C079E0E}" presName="sibSpaceFour" presStyleCnt="0"/>
      <dgm:spPr/>
    </dgm:pt>
    <dgm:pt modelId="{D239CBFC-FD4F-4369-944C-1BA28255D05D}" type="pres">
      <dgm:prSet presAssocID="{B0C0E340-5F3A-4EAD-9CAC-C0117B9DEE3A}" presName="vertFour" presStyleCnt="0">
        <dgm:presLayoutVars>
          <dgm:chPref val="3"/>
        </dgm:presLayoutVars>
      </dgm:prSet>
      <dgm:spPr/>
    </dgm:pt>
    <dgm:pt modelId="{1F312989-7676-4E0B-BEC6-1C7DCC94701E}" type="pres">
      <dgm:prSet presAssocID="{B0C0E340-5F3A-4EAD-9CAC-C0117B9DEE3A}" presName="txFour" presStyleLbl="node4" presStyleIdx="4" presStyleCnt="6" custScaleX="46038" custScaleY="75413" custLinFactNeighborX="507" custLinFactNeighborY="-7329">
        <dgm:presLayoutVars>
          <dgm:chPref val="3"/>
        </dgm:presLayoutVars>
      </dgm:prSet>
      <dgm:spPr/>
    </dgm:pt>
    <dgm:pt modelId="{CABE7003-EE85-4284-95CB-E64095A6ADA3}" type="pres">
      <dgm:prSet presAssocID="{B0C0E340-5F3A-4EAD-9CAC-C0117B9DEE3A}" presName="horzFour" presStyleCnt="0"/>
      <dgm:spPr/>
    </dgm:pt>
    <dgm:pt modelId="{C755E5EB-9360-4B57-AD29-2840BC864EB6}" type="pres">
      <dgm:prSet presAssocID="{1DCBEDF9-07C6-46BD-95C9-EE64F47467C6}" presName="sibSpaceFour" presStyleCnt="0"/>
      <dgm:spPr/>
    </dgm:pt>
    <dgm:pt modelId="{B4CD8070-0E43-49AA-A502-DD6C22C9BA2F}" type="pres">
      <dgm:prSet presAssocID="{E27ADF0A-3C1E-4A27-A93E-8F71F2A0CC9C}" presName="vertFour" presStyleCnt="0">
        <dgm:presLayoutVars>
          <dgm:chPref val="3"/>
        </dgm:presLayoutVars>
      </dgm:prSet>
      <dgm:spPr/>
    </dgm:pt>
    <dgm:pt modelId="{25D972A7-BA25-493E-989B-122746AA2336}" type="pres">
      <dgm:prSet presAssocID="{E27ADF0A-3C1E-4A27-A93E-8F71F2A0CC9C}" presName="txFour" presStyleLbl="node4" presStyleIdx="5" presStyleCnt="6" custScaleX="46038" custScaleY="75413" custLinFactNeighborX="507" custLinFactNeighborY="-7329">
        <dgm:presLayoutVars>
          <dgm:chPref val="3"/>
        </dgm:presLayoutVars>
      </dgm:prSet>
      <dgm:spPr/>
    </dgm:pt>
    <dgm:pt modelId="{0AFD9AF9-2F26-4DAD-92D8-8DFCE2EB5875}" type="pres">
      <dgm:prSet presAssocID="{E27ADF0A-3C1E-4A27-A93E-8F71F2A0CC9C}" presName="horzFour" presStyleCnt="0"/>
      <dgm:spPr/>
    </dgm:pt>
    <dgm:pt modelId="{DCEC16C7-A9A2-F44D-964B-94BA12C1D3AF}" type="pres">
      <dgm:prSet presAssocID="{C70DC46C-EC42-CA43-9356-07D02172FCD8}" presName="sibSpaceTwo" presStyleCnt="0"/>
      <dgm:spPr/>
    </dgm:pt>
    <dgm:pt modelId="{00825693-D00A-D74E-B858-5DEFFEDF8D47}" type="pres">
      <dgm:prSet presAssocID="{E18919AC-740A-BC40-85E2-6F75DA6F5138}" presName="vertTwo" presStyleCnt="0"/>
      <dgm:spPr/>
    </dgm:pt>
    <dgm:pt modelId="{EA07EEF5-97E4-C74A-8FF2-37B9AE71C5B5}" type="pres">
      <dgm:prSet presAssocID="{E18919AC-740A-BC40-85E2-6F75DA6F5138}" presName="txTwo" presStyleLbl="node2" presStyleIdx="1" presStyleCnt="2">
        <dgm:presLayoutVars>
          <dgm:chPref val="3"/>
        </dgm:presLayoutVars>
      </dgm:prSet>
      <dgm:spPr/>
    </dgm:pt>
    <dgm:pt modelId="{93B5D837-EB01-E14C-AB22-43622148D74C}" type="pres">
      <dgm:prSet presAssocID="{E18919AC-740A-BC40-85E2-6F75DA6F5138}" presName="parTransTwo" presStyleCnt="0"/>
      <dgm:spPr/>
    </dgm:pt>
    <dgm:pt modelId="{2AEE6899-C400-BD4D-83E4-B3CCCEBA4B4D}" type="pres">
      <dgm:prSet presAssocID="{E18919AC-740A-BC40-85E2-6F75DA6F5138}" presName="horzTwo" presStyleCnt="0"/>
      <dgm:spPr/>
    </dgm:pt>
    <dgm:pt modelId="{8D415CF2-0AB5-8D48-9448-370312253197}" type="pres">
      <dgm:prSet presAssocID="{CC55ED17-3734-8E4E-821A-92EE960F35F2}" presName="vertThree" presStyleCnt="0"/>
      <dgm:spPr/>
    </dgm:pt>
    <dgm:pt modelId="{3F995454-488B-1845-BFD7-B655339D38F5}" type="pres">
      <dgm:prSet presAssocID="{CC55ED17-3734-8E4E-821A-92EE960F35F2}" presName="txThree" presStyleLbl="node3" presStyleIdx="3" presStyleCnt="5">
        <dgm:presLayoutVars>
          <dgm:chPref val="3"/>
        </dgm:presLayoutVars>
      </dgm:prSet>
      <dgm:spPr/>
    </dgm:pt>
    <dgm:pt modelId="{22A9E0E1-6E52-3F48-AEAD-8712202A8C0F}" type="pres">
      <dgm:prSet presAssocID="{CC55ED17-3734-8E4E-821A-92EE960F35F2}" presName="horzThree" presStyleCnt="0"/>
      <dgm:spPr/>
    </dgm:pt>
    <dgm:pt modelId="{BDDE2495-1009-8D4A-A3AC-CBB84A775B0D}" type="pres">
      <dgm:prSet presAssocID="{264F0796-6B69-1C44-B465-406E9AEF2D50}" presName="sibSpaceThree" presStyleCnt="0"/>
      <dgm:spPr/>
    </dgm:pt>
    <dgm:pt modelId="{13C9EBC4-71E9-D945-94D8-D99CC10F3F93}" type="pres">
      <dgm:prSet presAssocID="{FD637391-1041-8D45-8F6F-0240C3A84DCF}" presName="vertThree" presStyleCnt="0"/>
      <dgm:spPr/>
    </dgm:pt>
    <dgm:pt modelId="{CAA9D7B6-7737-9C43-AFED-AD270516CE08}" type="pres">
      <dgm:prSet presAssocID="{FD637391-1041-8D45-8F6F-0240C3A84DCF}" presName="txThree" presStyleLbl="node3" presStyleIdx="4" presStyleCnt="5">
        <dgm:presLayoutVars>
          <dgm:chPref val="3"/>
        </dgm:presLayoutVars>
      </dgm:prSet>
      <dgm:spPr/>
    </dgm:pt>
    <dgm:pt modelId="{1C87BF36-A465-0043-BCDB-2E7DE2E7F9B5}" type="pres">
      <dgm:prSet presAssocID="{FD637391-1041-8D45-8F6F-0240C3A84DCF}" presName="horzThree" presStyleCnt="0"/>
      <dgm:spPr/>
    </dgm:pt>
  </dgm:ptLst>
  <dgm:cxnLst>
    <dgm:cxn modelId="{388CE711-8B3C-5D4F-AC88-54276628C9F7}" type="presOf" srcId="{FD637391-1041-8D45-8F6F-0240C3A84DCF}" destId="{CAA9D7B6-7737-9C43-AFED-AD270516CE08}" srcOrd="0" destOrd="0" presId="urn:microsoft.com/office/officeart/2005/8/layout/hierarchy4"/>
    <dgm:cxn modelId="{1645131B-171B-F546-B6F2-926AF7BA944D}" type="presOf" srcId="{65017320-50A3-CF44-90FD-456141A13F98}" destId="{E599F190-953F-BB49-AE29-44DA15EFE444}" srcOrd="0" destOrd="0" presId="urn:microsoft.com/office/officeart/2005/8/layout/hierarchy4"/>
    <dgm:cxn modelId="{FE470D29-5044-3B45-9177-D2340DD3048A}" type="presOf" srcId="{09B1038C-1834-2A4E-B30B-01AC232AF76E}" destId="{A49EAFC2-111F-8449-A44D-680103BA0812}" srcOrd="0" destOrd="0" presId="urn:microsoft.com/office/officeart/2005/8/layout/hierarchy4"/>
    <dgm:cxn modelId="{DDCD6E31-7B9B-42D2-B118-7ED7906AA833}" type="presOf" srcId="{3A3A9758-F759-4CAC-B4A1-48DB782C8CE8}" destId="{5D2CA383-DD56-48A7-91ED-B833AD2E0559}" srcOrd="0" destOrd="0" presId="urn:microsoft.com/office/officeart/2005/8/layout/hierarchy4"/>
    <dgm:cxn modelId="{7342A63F-AE9A-1448-BA47-54A4AAD2748C}" type="presOf" srcId="{FE4F1555-4B0E-7F4F-8141-8F34A5D96981}" destId="{E10E3611-E6CA-F144-B6B3-71C4A83EE850}" srcOrd="0" destOrd="0" presId="urn:microsoft.com/office/officeart/2005/8/layout/hierarchy4"/>
    <dgm:cxn modelId="{EDE7B95E-E297-0B41-BD2A-5BD46B279E34}" srcId="{C3E5A1BF-FCEA-5B49-AD8F-E445599B419A}" destId="{14C54BF7-3B1C-654B-9DCC-5218251347E5}" srcOrd="2" destOrd="0" parTransId="{2588986F-0BE5-FE4B-87A5-A1952DDB2623}" sibTransId="{FEAF0F0D-F4FE-8743-ACA0-137B189CB0AF}"/>
    <dgm:cxn modelId="{336A2565-5A1C-8344-9E9A-BF485F17D06D}" srcId="{7E5C767B-342B-AC46-A2DB-0D5C42EFE5F6}" destId="{65017320-50A3-CF44-90FD-456141A13F98}" srcOrd="0" destOrd="0" parTransId="{305A86F2-2CED-E74D-9DFE-BB2A62A8D428}" sibTransId="{39BD541D-8FA9-014D-AC31-859412D6BCB7}"/>
    <dgm:cxn modelId="{099AE46F-833C-4DEF-ABD9-AAB7BE5494AE}" srcId="{14C54BF7-3B1C-654B-9DCC-5218251347E5}" destId="{B0C0E340-5F3A-4EAD-9CAC-C0117B9DEE3A}" srcOrd="4" destOrd="0" parTransId="{4828C38F-86AF-4703-94D6-9AB9CC6C3014}" sibTransId="{1DCBEDF9-07C6-46BD-95C9-EE64F47467C6}"/>
    <dgm:cxn modelId="{ECEF8B73-8355-4357-8109-D0D78655A513}" srcId="{C3E5A1BF-FCEA-5B49-AD8F-E445599B419A}" destId="{723A75A0-5A18-4A1E-BB88-800C296C3A3D}" srcOrd="1" destOrd="0" parTransId="{FFD71113-9AAB-4E51-96D3-8E0D6F8319D0}" sibTransId="{E1D64504-5226-4E84-A791-AB2914D9B9A3}"/>
    <dgm:cxn modelId="{B30CC955-82E2-6E41-BD6A-6B21AF6DA81D}" srcId="{C3E5A1BF-FCEA-5B49-AD8F-E445599B419A}" destId="{FE4F1555-4B0E-7F4F-8141-8F34A5D96981}" srcOrd="0" destOrd="0" parTransId="{71476F32-A933-8344-9BF8-3998F7D375A9}" sibTransId="{CA875098-0E57-2943-915F-3414342AF95B}"/>
    <dgm:cxn modelId="{8440CD5A-856D-8A49-98EB-5A92047CEFB4}" type="presOf" srcId="{E18919AC-740A-BC40-85E2-6F75DA6F5138}" destId="{EA07EEF5-97E4-C74A-8FF2-37B9AE71C5B5}" srcOrd="0" destOrd="0" presId="urn:microsoft.com/office/officeart/2005/8/layout/hierarchy4"/>
    <dgm:cxn modelId="{652C1B7C-F901-CC44-9F45-C8797FB02625}" srcId="{65017320-50A3-CF44-90FD-456141A13F98}" destId="{C3E5A1BF-FCEA-5B49-AD8F-E445599B419A}" srcOrd="0" destOrd="0" parTransId="{FD99EDAB-B126-404B-8DA4-C211F188E828}" sibTransId="{C70DC46C-EC42-CA43-9356-07D02172FCD8}"/>
    <dgm:cxn modelId="{C029CF81-B0AD-404A-9104-7F1E5579F5EC}" type="presOf" srcId="{B0C0E340-5F3A-4EAD-9CAC-C0117B9DEE3A}" destId="{1F312989-7676-4E0B-BEC6-1C7DCC94701E}" srcOrd="0" destOrd="0" presId="urn:microsoft.com/office/officeart/2005/8/layout/hierarchy4"/>
    <dgm:cxn modelId="{90852682-28D2-5B48-A703-A414367C9D8D}" srcId="{14C54BF7-3B1C-654B-9DCC-5218251347E5}" destId="{09B1038C-1834-2A4E-B30B-01AC232AF76E}" srcOrd="1" destOrd="0" parTransId="{0A798706-A51F-E44F-80C9-47A7414F5A0E}" sibTransId="{73554EBB-CA22-3F43-9ADA-55D977EB273E}"/>
    <dgm:cxn modelId="{8171C390-6937-0644-8BFF-10A64B28EDE1}" srcId="{14C54BF7-3B1C-654B-9DCC-5218251347E5}" destId="{A0ABA15D-BB07-6D48-BACE-811C69D1CCA0}" srcOrd="0" destOrd="0" parTransId="{F1909BD1-92DB-9643-B92C-AE8E5930535E}" sibTransId="{CF500985-9FF6-8243-A8F0-4202B1690451}"/>
    <dgm:cxn modelId="{D9CB1792-6B36-4FB4-9EA0-B886C79763A8}" type="presOf" srcId="{723A75A0-5A18-4A1E-BB88-800C296C3A3D}" destId="{B1746F72-9555-46D1-8D5F-6EF39A475291}" srcOrd="0" destOrd="0" presId="urn:microsoft.com/office/officeart/2005/8/layout/hierarchy4"/>
    <dgm:cxn modelId="{B958A199-C7BE-4839-93CA-B46F43AF76D3}" srcId="{14C54BF7-3B1C-654B-9DCC-5218251347E5}" destId="{3A3A9758-F759-4CAC-B4A1-48DB782C8CE8}" srcOrd="3" destOrd="0" parTransId="{1E21887C-67CB-49FA-8D58-C356BE1BDE9F}" sibTransId="{849BFF65-3F9B-4181-8A2A-948E3C079E0E}"/>
    <dgm:cxn modelId="{EE54D6A3-62F4-4971-A2E8-D8D0DBB6D751}" type="presOf" srcId="{B06417DD-DC52-4CFD-878C-5DD7AAAB566E}" destId="{8A8C4086-5E65-4859-ABCF-84008CCA5A11}" srcOrd="0" destOrd="0" presId="urn:microsoft.com/office/officeart/2005/8/layout/hierarchy4"/>
    <dgm:cxn modelId="{F5254FA4-1B1B-3C4A-9F53-62BD592A4CCA}" type="presOf" srcId="{CC55ED17-3734-8E4E-821A-92EE960F35F2}" destId="{3F995454-488B-1845-BFD7-B655339D38F5}" srcOrd="0" destOrd="0" presId="urn:microsoft.com/office/officeart/2005/8/layout/hierarchy4"/>
    <dgm:cxn modelId="{42FBD3C3-1C22-164A-B452-3D3722079846}" srcId="{E18919AC-740A-BC40-85E2-6F75DA6F5138}" destId="{FD637391-1041-8D45-8F6F-0240C3A84DCF}" srcOrd="1" destOrd="0" parTransId="{BA251004-ACF7-9245-BD1E-1313CEA7A1E8}" sibTransId="{1CE6B9AA-AA73-1346-87EE-CDD68481799C}"/>
    <dgm:cxn modelId="{C3BC48C4-058D-4331-9070-515F276D2F50}" srcId="{14C54BF7-3B1C-654B-9DCC-5218251347E5}" destId="{B06417DD-DC52-4CFD-878C-5DD7AAAB566E}" srcOrd="2" destOrd="0" parTransId="{C7318053-FFF4-4483-B1E0-0A1D3BCE91CD}" sibTransId="{14D72434-5F58-4254-A206-54ED7561905C}"/>
    <dgm:cxn modelId="{7411F3CF-B509-704B-8327-36DCCF370A33}" type="presOf" srcId="{A0ABA15D-BB07-6D48-BACE-811C69D1CCA0}" destId="{FA627397-63BA-9C4E-BCE7-66946FCA3FB8}" srcOrd="0" destOrd="0" presId="urn:microsoft.com/office/officeart/2005/8/layout/hierarchy4"/>
    <dgm:cxn modelId="{098F2BE2-5815-4E92-8FDA-790BCB08DF58}" srcId="{14C54BF7-3B1C-654B-9DCC-5218251347E5}" destId="{E27ADF0A-3C1E-4A27-A93E-8F71F2A0CC9C}" srcOrd="5" destOrd="0" parTransId="{710A40AB-9C3F-4AAC-9214-A7233ED2A898}" sibTransId="{27C762F6-A67E-4CCF-A633-5F0FD3442B73}"/>
    <dgm:cxn modelId="{8ED925E5-C4D7-4324-A23A-C8917E6CC6C0}" type="presOf" srcId="{E27ADF0A-3C1E-4A27-A93E-8F71F2A0CC9C}" destId="{25D972A7-BA25-493E-989B-122746AA2336}" srcOrd="0" destOrd="0" presId="urn:microsoft.com/office/officeart/2005/8/layout/hierarchy4"/>
    <dgm:cxn modelId="{0F6525EC-379F-5F4E-ADBB-24F5CA296E29}" type="presOf" srcId="{14C54BF7-3B1C-654B-9DCC-5218251347E5}" destId="{9DA9C59B-3983-CE44-B1FA-B922335A4B55}" srcOrd="0" destOrd="0" presId="urn:microsoft.com/office/officeart/2005/8/layout/hierarchy4"/>
    <dgm:cxn modelId="{BE9580ED-E853-1B4E-B1F7-B7FC2F2C5C71}" type="presOf" srcId="{C3E5A1BF-FCEA-5B49-AD8F-E445599B419A}" destId="{04EC0F6C-016A-2A4B-AA56-37D7614E29B7}" srcOrd="0" destOrd="0" presId="urn:microsoft.com/office/officeart/2005/8/layout/hierarchy4"/>
    <dgm:cxn modelId="{6187D6F1-25E3-314E-8E04-9924EAB8F842}" srcId="{E18919AC-740A-BC40-85E2-6F75DA6F5138}" destId="{CC55ED17-3734-8E4E-821A-92EE960F35F2}" srcOrd="0" destOrd="0" parTransId="{1FE4720E-5C22-3449-A749-D37FE992D550}" sibTransId="{264F0796-6B69-1C44-B465-406E9AEF2D50}"/>
    <dgm:cxn modelId="{232A54F6-AA62-6647-A519-E89825370400}" type="presOf" srcId="{7E5C767B-342B-AC46-A2DB-0D5C42EFE5F6}" destId="{EB1A729B-3A8B-614C-B176-50913E501739}" srcOrd="0" destOrd="0" presId="urn:microsoft.com/office/officeart/2005/8/layout/hierarchy4"/>
    <dgm:cxn modelId="{474CC8FC-B167-6745-A847-DD3F2964DAF0}" srcId="{65017320-50A3-CF44-90FD-456141A13F98}" destId="{E18919AC-740A-BC40-85E2-6F75DA6F5138}" srcOrd="1" destOrd="0" parTransId="{CE948AB1-14CD-8D46-99AD-7EF1045DAE3E}" sibTransId="{A884EABC-C88F-034A-BBDF-7FD45AD42D3A}"/>
    <dgm:cxn modelId="{33ADBC34-8263-9B41-B90D-EA564F02DB9B}" type="presParOf" srcId="{EB1A729B-3A8B-614C-B176-50913E501739}" destId="{9A205AD9-A374-784B-84DC-4407457F61F7}" srcOrd="0" destOrd="0" presId="urn:microsoft.com/office/officeart/2005/8/layout/hierarchy4"/>
    <dgm:cxn modelId="{656BB2ED-15A8-B74A-96BA-9E3E92628CDE}" type="presParOf" srcId="{9A205AD9-A374-784B-84DC-4407457F61F7}" destId="{E599F190-953F-BB49-AE29-44DA15EFE444}" srcOrd="0" destOrd="0" presId="urn:microsoft.com/office/officeart/2005/8/layout/hierarchy4"/>
    <dgm:cxn modelId="{5B62EB2A-C1DC-014B-8332-140130A8574B}" type="presParOf" srcId="{9A205AD9-A374-784B-84DC-4407457F61F7}" destId="{545846FD-5EEA-5146-9AF1-8DA2CC1B82B1}" srcOrd="1" destOrd="0" presId="urn:microsoft.com/office/officeart/2005/8/layout/hierarchy4"/>
    <dgm:cxn modelId="{8CA36574-7B59-A54D-8441-2F652E04DC3D}" type="presParOf" srcId="{9A205AD9-A374-784B-84DC-4407457F61F7}" destId="{947ED9C3-3A1A-B048-92B9-47BECB7975D4}" srcOrd="2" destOrd="0" presId="urn:microsoft.com/office/officeart/2005/8/layout/hierarchy4"/>
    <dgm:cxn modelId="{7FA471D4-A883-E54F-9986-C8381C1D5A62}" type="presParOf" srcId="{947ED9C3-3A1A-B048-92B9-47BECB7975D4}" destId="{55FC6081-CBB2-E04A-B62C-8607607B3B71}" srcOrd="0" destOrd="0" presId="urn:microsoft.com/office/officeart/2005/8/layout/hierarchy4"/>
    <dgm:cxn modelId="{432FA61A-ABE5-1D41-9EB8-3F8D1D76894A}" type="presParOf" srcId="{55FC6081-CBB2-E04A-B62C-8607607B3B71}" destId="{04EC0F6C-016A-2A4B-AA56-37D7614E29B7}" srcOrd="0" destOrd="0" presId="urn:microsoft.com/office/officeart/2005/8/layout/hierarchy4"/>
    <dgm:cxn modelId="{DBC166B1-45DC-F647-8A4B-7D3CC943468A}" type="presParOf" srcId="{55FC6081-CBB2-E04A-B62C-8607607B3B71}" destId="{7FE92ABA-7924-634D-B08B-AB79800E14CD}" srcOrd="1" destOrd="0" presId="urn:microsoft.com/office/officeart/2005/8/layout/hierarchy4"/>
    <dgm:cxn modelId="{F951D154-E485-A44C-AD35-3272E4FEBCEE}" type="presParOf" srcId="{55FC6081-CBB2-E04A-B62C-8607607B3B71}" destId="{AB718C72-001C-4D4B-BAC5-66C0031C6698}" srcOrd="2" destOrd="0" presId="urn:microsoft.com/office/officeart/2005/8/layout/hierarchy4"/>
    <dgm:cxn modelId="{842A90AD-0887-6B43-B8BE-96CCF7CB4832}" type="presParOf" srcId="{AB718C72-001C-4D4B-BAC5-66C0031C6698}" destId="{F48DD822-06A4-FB41-8B9A-F881881FA007}" srcOrd="0" destOrd="0" presId="urn:microsoft.com/office/officeart/2005/8/layout/hierarchy4"/>
    <dgm:cxn modelId="{B2B3B0F7-5CF0-4A4F-89C1-B2B6309FE6E7}" type="presParOf" srcId="{F48DD822-06A4-FB41-8B9A-F881881FA007}" destId="{E10E3611-E6CA-F144-B6B3-71C4A83EE850}" srcOrd="0" destOrd="0" presId="urn:microsoft.com/office/officeart/2005/8/layout/hierarchy4"/>
    <dgm:cxn modelId="{14C7E1D6-669B-A14D-8B04-D88023E1AD0A}" type="presParOf" srcId="{F48DD822-06A4-FB41-8B9A-F881881FA007}" destId="{D27B92D7-2F75-5141-90FF-7AFDFC973C23}" srcOrd="1" destOrd="0" presId="urn:microsoft.com/office/officeart/2005/8/layout/hierarchy4"/>
    <dgm:cxn modelId="{919EA4D6-AB89-8C4E-8FB9-4C6A68BF51E8}" type="presParOf" srcId="{AB718C72-001C-4D4B-BAC5-66C0031C6698}" destId="{85512BB4-4E97-F64C-A8E0-7384D3746B5F}" srcOrd="1" destOrd="0" presId="urn:microsoft.com/office/officeart/2005/8/layout/hierarchy4"/>
    <dgm:cxn modelId="{00863DE5-6FA8-4281-B122-9881578AE60C}" type="presParOf" srcId="{AB718C72-001C-4D4B-BAC5-66C0031C6698}" destId="{9328F255-4106-4D8C-BA58-1E23E54E8ED1}" srcOrd="2" destOrd="0" presId="urn:microsoft.com/office/officeart/2005/8/layout/hierarchy4"/>
    <dgm:cxn modelId="{14EE8289-E7D5-4D4A-B75A-26776D6DEDEB}" type="presParOf" srcId="{9328F255-4106-4D8C-BA58-1E23E54E8ED1}" destId="{B1746F72-9555-46D1-8D5F-6EF39A475291}" srcOrd="0" destOrd="0" presId="urn:microsoft.com/office/officeart/2005/8/layout/hierarchy4"/>
    <dgm:cxn modelId="{5BCF6366-9A24-47E6-9F7D-CDECE5D9C187}" type="presParOf" srcId="{9328F255-4106-4D8C-BA58-1E23E54E8ED1}" destId="{57C4FA70-3EEB-4B13-8F00-F5691ABCFC68}" srcOrd="1" destOrd="0" presId="urn:microsoft.com/office/officeart/2005/8/layout/hierarchy4"/>
    <dgm:cxn modelId="{9BBF0FAC-3096-4DD3-BCCE-22BAA801A725}" type="presParOf" srcId="{AB718C72-001C-4D4B-BAC5-66C0031C6698}" destId="{B7ED89AF-E1FA-4F19-BD70-C7263E1F120D}" srcOrd="3" destOrd="0" presId="urn:microsoft.com/office/officeart/2005/8/layout/hierarchy4"/>
    <dgm:cxn modelId="{4AF922D2-18A1-084C-9A21-B08AB7060F75}" type="presParOf" srcId="{AB718C72-001C-4D4B-BAC5-66C0031C6698}" destId="{501DE4B5-F7B4-D749-826F-4CA10918213A}" srcOrd="4" destOrd="0" presId="urn:microsoft.com/office/officeart/2005/8/layout/hierarchy4"/>
    <dgm:cxn modelId="{5FB839C4-2562-4B4C-9426-2584E9F6159D}" type="presParOf" srcId="{501DE4B5-F7B4-D749-826F-4CA10918213A}" destId="{9DA9C59B-3983-CE44-B1FA-B922335A4B55}" srcOrd="0" destOrd="0" presId="urn:microsoft.com/office/officeart/2005/8/layout/hierarchy4"/>
    <dgm:cxn modelId="{3CDBBFF4-4788-4849-8FFE-234406A6E466}" type="presParOf" srcId="{501DE4B5-F7B4-D749-826F-4CA10918213A}" destId="{6968FF87-314F-224E-9861-4B82D4B2B0C8}" srcOrd="1" destOrd="0" presId="urn:microsoft.com/office/officeart/2005/8/layout/hierarchy4"/>
    <dgm:cxn modelId="{DFF296FB-7841-E840-9010-065C9FD9C1E0}" type="presParOf" srcId="{501DE4B5-F7B4-D749-826F-4CA10918213A}" destId="{B3D18890-4FEA-9C42-ACCA-FDDF09B21C3A}" srcOrd="2" destOrd="0" presId="urn:microsoft.com/office/officeart/2005/8/layout/hierarchy4"/>
    <dgm:cxn modelId="{BDF7645D-1629-F843-A84C-F11AE552B5D5}" type="presParOf" srcId="{B3D18890-4FEA-9C42-ACCA-FDDF09B21C3A}" destId="{95E33861-0AAE-4642-90C8-F0F48851C59A}" srcOrd="0" destOrd="0" presId="urn:microsoft.com/office/officeart/2005/8/layout/hierarchy4"/>
    <dgm:cxn modelId="{F9982619-85E6-AB4B-B4E1-80B474374593}" type="presParOf" srcId="{95E33861-0AAE-4642-90C8-F0F48851C59A}" destId="{FA627397-63BA-9C4E-BCE7-66946FCA3FB8}" srcOrd="0" destOrd="0" presId="urn:microsoft.com/office/officeart/2005/8/layout/hierarchy4"/>
    <dgm:cxn modelId="{6141A27F-BF75-2444-B004-6A6A2A4FD5BC}" type="presParOf" srcId="{95E33861-0AAE-4642-90C8-F0F48851C59A}" destId="{66CBFE64-06C8-5844-919E-32F63F73CD96}" srcOrd="1" destOrd="0" presId="urn:microsoft.com/office/officeart/2005/8/layout/hierarchy4"/>
    <dgm:cxn modelId="{CDC2FD94-6A6F-7D43-9D84-52ABA7C7C434}" type="presParOf" srcId="{B3D18890-4FEA-9C42-ACCA-FDDF09B21C3A}" destId="{C5B99274-94ED-2F47-897D-72AC50E08450}" srcOrd="1" destOrd="0" presId="urn:microsoft.com/office/officeart/2005/8/layout/hierarchy4"/>
    <dgm:cxn modelId="{70DB62E1-C267-1F40-A631-07CF037C55DB}" type="presParOf" srcId="{B3D18890-4FEA-9C42-ACCA-FDDF09B21C3A}" destId="{F5F8CB8F-4453-154E-8737-E98700ED8895}" srcOrd="2" destOrd="0" presId="urn:microsoft.com/office/officeart/2005/8/layout/hierarchy4"/>
    <dgm:cxn modelId="{59E529DF-5403-1E4D-A6F4-9A1B295BA8A2}" type="presParOf" srcId="{F5F8CB8F-4453-154E-8737-E98700ED8895}" destId="{A49EAFC2-111F-8449-A44D-680103BA0812}" srcOrd="0" destOrd="0" presId="urn:microsoft.com/office/officeart/2005/8/layout/hierarchy4"/>
    <dgm:cxn modelId="{27294481-5546-3E42-8AF3-335066402833}" type="presParOf" srcId="{F5F8CB8F-4453-154E-8737-E98700ED8895}" destId="{32F0BF8E-6114-224E-AD23-A5E942697E27}" srcOrd="1" destOrd="0" presId="urn:microsoft.com/office/officeart/2005/8/layout/hierarchy4"/>
    <dgm:cxn modelId="{8EBD5150-AC42-4EA9-8023-7B7E669A0AB7}" type="presParOf" srcId="{B3D18890-4FEA-9C42-ACCA-FDDF09B21C3A}" destId="{C1E629D0-3A49-4330-9AC4-6FC3E1E68090}" srcOrd="3" destOrd="0" presId="urn:microsoft.com/office/officeart/2005/8/layout/hierarchy4"/>
    <dgm:cxn modelId="{D4839471-EEAB-403B-9B01-97D245231321}" type="presParOf" srcId="{B3D18890-4FEA-9C42-ACCA-FDDF09B21C3A}" destId="{6643FE62-05D8-41DF-8F1D-EF4AD6B72DEB}" srcOrd="4" destOrd="0" presId="urn:microsoft.com/office/officeart/2005/8/layout/hierarchy4"/>
    <dgm:cxn modelId="{7C5777EC-C35B-452F-A130-8482888A176C}" type="presParOf" srcId="{6643FE62-05D8-41DF-8F1D-EF4AD6B72DEB}" destId="{8A8C4086-5E65-4859-ABCF-84008CCA5A11}" srcOrd="0" destOrd="0" presId="urn:microsoft.com/office/officeart/2005/8/layout/hierarchy4"/>
    <dgm:cxn modelId="{AC639E40-C9FE-447F-9BC1-57187CE73EE6}" type="presParOf" srcId="{6643FE62-05D8-41DF-8F1D-EF4AD6B72DEB}" destId="{73D840A5-5924-4945-A0B2-61C6FC5F9213}" srcOrd="1" destOrd="0" presId="urn:microsoft.com/office/officeart/2005/8/layout/hierarchy4"/>
    <dgm:cxn modelId="{55195017-2729-4915-8047-3662FB360C5B}" type="presParOf" srcId="{B3D18890-4FEA-9C42-ACCA-FDDF09B21C3A}" destId="{F590C686-12DB-4B1A-A683-24246FAE1D3B}" srcOrd="5" destOrd="0" presId="urn:microsoft.com/office/officeart/2005/8/layout/hierarchy4"/>
    <dgm:cxn modelId="{111FEA2F-6C05-440A-83EE-ADC53F56BE41}" type="presParOf" srcId="{B3D18890-4FEA-9C42-ACCA-FDDF09B21C3A}" destId="{62D67D77-2108-493F-8DDE-8EB2BC10433E}" srcOrd="6" destOrd="0" presId="urn:microsoft.com/office/officeart/2005/8/layout/hierarchy4"/>
    <dgm:cxn modelId="{E3D9E1A8-1398-404C-AB03-07F00865CB8C}" type="presParOf" srcId="{62D67D77-2108-493F-8DDE-8EB2BC10433E}" destId="{5D2CA383-DD56-48A7-91ED-B833AD2E0559}" srcOrd="0" destOrd="0" presId="urn:microsoft.com/office/officeart/2005/8/layout/hierarchy4"/>
    <dgm:cxn modelId="{48424681-DDD3-4341-9F74-3767B5B06E6A}" type="presParOf" srcId="{62D67D77-2108-493F-8DDE-8EB2BC10433E}" destId="{169C4A09-AB54-4745-B0B0-A9362DF3364A}" srcOrd="1" destOrd="0" presId="urn:microsoft.com/office/officeart/2005/8/layout/hierarchy4"/>
    <dgm:cxn modelId="{0FFCD234-0DF6-4728-9DAF-DBB032DEDA01}" type="presParOf" srcId="{B3D18890-4FEA-9C42-ACCA-FDDF09B21C3A}" destId="{5C658F66-69C0-4960-908F-A2C6A5DEF379}" srcOrd="7" destOrd="0" presId="urn:microsoft.com/office/officeart/2005/8/layout/hierarchy4"/>
    <dgm:cxn modelId="{F5576D68-696E-4FEA-A9ED-27223A5178DA}" type="presParOf" srcId="{B3D18890-4FEA-9C42-ACCA-FDDF09B21C3A}" destId="{D239CBFC-FD4F-4369-944C-1BA28255D05D}" srcOrd="8" destOrd="0" presId="urn:microsoft.com/office/officeart/2005/8/layout/hierarchy4"/>
    <dgm:cxn modelId="{20753D47-D138-402B-BA25-1451655099ED}" type="presParOf" srcId="{D239CBFC-FD4F-4369-944C-1BA28255D05D}" destId="{1F312989-7676-4E0B-BEC6-1C7DCC94701E}" srcOrd="0" destOrd="0" presId="urn:microsoft.com/office/officeart/2005/8/layout/hierarchy4"/>
    <dgm:cxn modelId="{8283EFB2-AB13-4161-A6FD-2FE7FC2A4C35}" type="presParOf" srcId="{D239CBFC-FD4F-4369-944C-1BA28255D05D}" destId="{CABE7003-EE85-4284-95CB-E64095A6ADA3}" srcOrd="1" destOrd="0" presId="urn:microsoft.com/office/officeart/2005/8/layout/hierarchy4"/>
    <dgm:cxn modelId="{30CEF2E3-7E5F-456E-85E9-C8EB7B6473BA}" type="presParOf" srcId="{B3D18890-4FEA-9C42-ACCA-FDDF09B21C3A}" destId="{C755E5EB-9360-4B57-AD29-2840BC864EB6}" srcOrd="9" destOrd="0" presId="urn:microsoft.com/office/officeart/2005/8/layout/hierarchy4"/>
    <dgm:cxn modelId="{7713F5D7-6EC6-4DB0-9B44-01BC7A150659}" type="presParOf" srcId="{B3D18890-4FEA-9C42-ACCA-FDDF09B21C3A}" destId="{B4CD8070-0E43-49AA-A502-DD6C22C9BA2F}" srcOrd="10" destOrd="0" presId="urn:microsoft.com/office/officeart/2005/8/layout/hierarchy4"/>
    <dgm:cxn modelId="{750C1929-B664-4815-95E0-9E25B2A7EA84}" type="presParOf" srcId="{B4CD8070-0E43-49AA-A502-DD6C22C9BA2F}" destId="{25D972A7-BA25-493E-989B-122746AA2336}" srcOrd="0" destOrd="0" presId="urn:microsoft.com/office/officeart/2005/8/layout/hierarchy4"/>
    <dgm:cxn modelId="{1EA592B8-6707-4A5A-96ED-8D479BB4922A}" type="presParOf" srcId="{B4CD8070-0E43-49AA-A502-DD6C22C9BA2F}" destId="{0AFD9AF9-2F26-4DAD-92D8-8DFCE2EB5875}" srcOrd="1" destOrd="0" presId="urn:microsoft.com/office/officeart/2005/8/layout/hierarchy4"/>
    <dgm:cxn modelId="{4B72FDEB-FFAD-BF40-8ABC-4024CC72EC02}" type="presParOf" srcId="{947ED9C3-3A1A-B048-92B9-47BECB7975D4}" destId="{DCEC16C7-A9A2-F44D-964B-94BA12C1D3AF}" srcOrd="1" destOrd="0" presId="urn:microsoft.com/office/officeart/2005/8/layout/hierarchy4"/>
    <dgm:cxn modelId="{1A52A057-642A-4144-9121-77ED6F653B14}" type="presParOf" srcId="{947ED9C3-3A1A-B048-92B9-47BECB7975D4}" destId="{00825693-D00A-D74E-B858-5DEFFEDF8D47}" srcOrd="2" destOrd="0" presId="urn:microsoft.com/office/officeart/2005/8/layout/hierarchy4"/>
    <dgm:cxn modelId="{A4F1070C-2053-6A48-8ECA-899BAA075D04}" type="presParOf" srcId="{00825693-D00A-D74E-B858-5DEFFEDF8D47}" destId="{EA07EEF5-97E4-C74A-8FF2-37B9AE71C5B5}" srcOrd="0" destOrd="0" presId="urn:microsoft.com/office/officeart/2005/8/layout/hierarchy4"/>
    <dgm:cxn modelId="{93DF9236-F7CB-DF44-AF40-CBB6CB38C22B}" type="presParOf" srcId="{00825693-D00A-D74E-B858-5DEFFEDF8D47}" destId="{93B5D837-EB01-E14C-AB22-43622148D74C}" srcOrd="1" destOrd="0" presId="urn:microsoft.com/office/officeart/2005/8/layout/hierarchy4"/>
    <dgm:cxn modelId="{211A9E7B-2953-6244-9CB7-8195853FAD6D}" type="presParOf" srcId="{00825693-D00A-D74E-B858-5DEFFEDF8D47}" destId="{2AEE6899-C400-BD4D-83E4-B3CCCEBA4B4D}" srcOrd="2" destOrd="0" presId="urn:microsoft.com/office/officeart/2005/8/layout/hierarchy4"/>
    <dgm:cxn modelId="{44835BEC-3A6E-624D-8A35-BD1A1B63EF31}" type="presParOf" srcId="{2AEE6899-C400-BD4D-83E4-B3CCCEBA4B4D}" destId="{8D415CF2-0AB5-8D48-9448-370312253197}" srcOrd="0" destOrd="0" presId="urn:microsoft.com/office/officeart/2005/8/layout/hierarchy4"/>
    <dgm:cxn modelId="{9FB23E3E-D345-0442-BF0C-D44244D79833}" type="presParOf" srcId="{8D415CF2-0AB5-8D48-9448-370312253197}" destId="{3F995454-488B-1845-BFD7-B655339D38F5}" srcOrd="0" destOrd="0" presId="urn:microsoft.com/office/officeart/2005/8/layout/hierarchy4"/>
    <dgm:cxn modelId="{AA09A7A8-82D9-4240-B620-F2EC79B1471C}" type="presParOf" srcId="{8D415CF2-0AB5-8D48-9448-370312253197}" destId="{22A9E0E1-6E52-3F48-AEAD-8712202A8C0F}" srcOrd="1" destOrd="0" presId="urn:microsoft.com/office/officeart/2005/8/layout/hierarchy4"/>
    <dgm:cxn modelId="{2659EB21-60DE-9042-82F2-3A49C7345CCE}" type="presParOf" srcId="{2AEE6899-C400-BD4D-83E4-B3CCCEBA4B4D}" destId="{BDDE2495-1009-8D4A-A3AC-CBB84A775B0D}" srcOrd="1" destOrd="0" presId="urn:microsoft.com/office/officeart/2005/8/layout/hierarchy4"/>
    <dgm:cxn modelId="{2AE3FE0C-75EA-2340-9686-DC40D75F1FC2}" type="presParOf" srcId="{2AEE6899-C400-BD4D-83E4-B3CCCEBA4B4D}" destId="{13C9EBC4-71E9-D945-94D8-D99CC10F3F93}" srcOrd="2" destOrd="0" presId="urn:microsoft.com/office/officeart/2005/8/layout/hierarchy4"/>
    <dgm:cxn modelId="{078FB809-8BCF-2D41-A552-630A17F9ACD0}" type="presParOf" srcId="{13C9EBC4-71E9-D945-94D8-D99CC10F3F93}" destId="{CAA9D7B6-7737-9C43-AFED-AD270516CE08}" srcOrd="0" destOrd="0" presId="urn:microsoft.com/office/officeart/2005/8/layout/hierarchy4"/>
    <dgm:cxn modelId="{955DF445-E865-5F42-9126-9A91F3305D9D}" type="presParOf" srcId="{13C9EBC4-71E9-D945-94D8-D99CC10F3F93}" destId="{1C87BF36-A465-0043-BCDB-2E7DE2E7F9B5}"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CD4C6E1-0B5B-524A-A71C-5E2E44740B38}" type="doc">
      <dgm:prSet loTypeId="urn:microsoft.com/office/officeart/2005/8/layout/hProcess10" loCatId="" qsTypeId="urn:microsoft.com/office/officeart/2005/8/quickstyle/simple4" qsCatId="simple" csTypeId="urn:microsoft.com/office/officeart/2005/8/colors/accent1_3" csCatId="accent1" phldr="1"/>
      <dgm:spPr/>
      <dgm:t>
        <a:bodyPr/>
        <a:lstStyle/>
        <a:p>
          <a:endParaRPr lang="en-US"/>
        </a:p>
      </dgm:t>
    </dgm:pt>
    <dgm:pt modelId="{AC7AC815-6822-9E42-B126-18DC2886983B}">
      <dgm:prSet phldrT="[Text]" custT="1"/>
      <dgm:spPr>
        <a:xfrm>
          <a:off x="2501411" y="2053021"/>
          <a:ext cx="1668980" cy="1668980"/>
        </a:xfrm>
      </dgm:spPr>
      <dgm:t>
        <a:bodyPr/>
        <a:lstStyle/>
        <a:p>
          <a:r>
            <a:rPr lang="en-US" sz="2400">
              <a:latin typeface="Gill Sans MT" panose="020B0502020104020203" pitchFamily="34" charset="77"/>
              <a:ea typeface="+mn-ea"/>
              <a:cs typeface="+mn-cs"/>
            </a:rPr>
            <a:t>Students</a:t>
          </a:r>
        </a:p>
      </dgm:t>
    </dgm:pt>
    <dgm:pt modelId="{1CD16519-5FBC-204D-8D41-DE992A9E2E81}" type="parTrans" cxnId="{A4034DB6-488D-D448-8448-9EE0992F247B}">
      <dgm:prSet/>
      <dgm:spPr/>
      <dgm:t>
        <a:bodyPr/>
        <a:lstStyle/>
        <a:p>
          <a:endParaRPr lang="en-US">
            <a:latin typeface="+mn-lt"/>
          </a:endParaRPr>
        </a:p>
      </dgm:t>
    </dgm:pt>
    <dgm:pt modelId="{663CC48C-5278-E844-8729-6B91ACB9DD1E}" type="sibTrans" cxnId="{A4034DB6-488D-D448-8448-9EE0992F247B}">
      <dgm:prSet/>
      <dgm:spPr>
        <a:xfrm rot="21600000">
          <a:off x="4286556" y="2640373"/>
          <a:ext cx="433104" cy="401032"/>
        </a:xfrm>
      </dgm:spPr>
      <dgm:t>
        <a:bodyPr/>
        <a:lstStyle/>
        <a:p>
          <a:endParaRPr lang="en-US">
            <a:solidFill>
              <a:sysClr val="window" lastClr="FFFFFF"/>
            </a:solidFill>
            <a:latin typeface="+mn-lt"/>
            <a:ea typeface="+mn-ea"/>
            <a:cs typeface="+mn-cs"/>
          </a:endParaRPr>
        </a:p>
      </dgm:t>
    </dgm:pt>
    <dgm:pt modelId="{4A09C986-82C3-684C-8FDC-AD77B705B3B1}">
      <dgm:prSet phldrT="[Text]" custT="1"/>
      <dgm:spPr>
        <a:xfrm>
          <a:off x="4770038" y="2043253"/>
          <a:ext cx="1668980" cy="1668980"/>
        </a:xfrm>
      </dgm:spPr>
      <dgm:t>
        <a:bodyPr/>
        <a:lstStyle/>
        <a:p>
          <a:r>
            <a:rPr lang="en-US" sz="2400">
              <a:latin typeface="Gill Sans MT" panose="020B0502020104020203" pitchFamily="34" charset="77"/>
              <a:ea typeface="+mn-ea"/>
              <a:cs typeface="+mn-cs"/>
            </a:rPr>
            <a:t>Classes</a:t>
          </a:r>
        </a:p>
      </dgm:t>
    </dgm:pt>
    <dgm:pt modelId="{4086967C-EB52-2642-89A0-EF4490629B71}" type="parTrans" cxnId="{CC2CF32F-5ED0-1443-9EBB-57537CA2E00E}">
      <dgm:prSet/>
      <dgm:spPr/>
      <dgm:t>
        <a:bodyPr/>
        <a:lstStyle/>
        <a:p>
          <a:endParaRPr lang="en-US">
            <a:latin typeface="+mn-lt"/>
          </a:endParaRPr>
        </a:p>
      </dgm:t>
    </dgm:pt>
    <dgm:pt modelId="{2F7DD6D6-F0FF-AD4C-8B99-0C83BAA423D3}" type="sibTrans" cxnId="{CC2CF32F-5ED0-1443-9EBB-57537CA2E00E}">
      <dgm:prSet/>
      <dgm:spPr>
        <a:xfrm rot="21553764">
          <a:off x="6582336" y="2642496"/>
          <a:ext cx="498230" cy="401032"/>
        </a:xfrm>
      </dgm:spPr>
      <dgm:t>
        <a:bodyPr/>
        <a:lstStyle/>
        <a:p>
          <a:endParaRPr lang="en-US">
            <a:solidFill>
              <a:sysClr val="window" lastClr="FFFFFF"/>
            </a:solidFill>
            <a:latin typeface="+mn-lt"/>
            <a:ea typeface="+mn-ea"/>
            <a:cs typeface="+mn-cs"/>
          </a:endParaRPr>
        </a:p>
      </dgm:t>
    </dgm:pt>
    <dgm:pt modelId="{F33C180A-B7B4-E34F-9883-A4CC5D00A244}">
      <dgm:prSet phldrT="[Text]" custT="1"/>
      <dgm:spPr>
        <a:xfrm>
          <a:off x="244652" y="2047263"/>
          <a:ext cx="1668980" cy="1668980"/>
        </a:xfrm>
      </dgm:spPr>
      <dgm:t>
        <a:bodyPr/>
        <a:lstStyle/>
        <a:p>
          <a:r>
            <a:rPr lang="en-US" sz="2400">
              <a:latin typeface="Gill Sans MT" panose="020B0502020104020203" pitchFamily="34" charset="77"/>
              <a:ea typeface="+mn-ea"/>
              <a:cs typeface="+mn-cs"/>
            </a:rPr>
            <a:t>Site Readiness</a:t>
          </a:r>
        </a:p>
      </dgm:t>
    </dgm:pt>
    <dgm:pt modelId="{0944C00E-4A36-2E45-B767-0F0B877FFC7D}" type="parTrans" cxnId="{1758CA9B-CEF8-A44F-B37A-87090768E404}">
      <dgm:prSet/>
      <dgm:spPr/>
      <dgm:t>
        <a:bodyPr/>
        <a:lstStyle/>
        <a:p>
          <a:endParaRPr lang="en-US">
            <a:latin typeface="+mn-lt"/>
          </a:endParaRPr>
        </a:p>
      </dgm:t>
    </dgm:pt>
    <dgm:pt modelId="{15728313-82AA-1A45-9268-9F94D89A6EEA}" type="sibTrans" cxnId="{1758CA9B-CEF8-A44F-B37A-87090768E404}">
      <dgm:prSet/>
      <dgm:spPr>
        <a:xfrm rot="21600000">
          <a:off x="2022623" y="2641196"/>
          <a:ext cx="400736" cy="401032"/>
        </a:xfrm>
      </dgm:spPr>
      <dgm:t>
        <a:bodyPr/>
        <a:lstStyle/>
        <a:p>
          <a:endParaRPr lang="en-US">
            <a:solidFill>
              <a:sysClr val="window" lastClr="FFFFFF"/>
            </a:solidFill>
            <a:latin typeface="+mn-lt"/>
            <a:ea typeface="+mn-ea"/>
            <a:cs typeface="+mn-cs"/>
          </a:endParaRPr>
        </a:p>
      </dgm:t>
    </dgm:pt>
    <dgm:pt modelId="{E538B39E-EBD9-FC42-AC61-B8BA751122F8}">
      <dgm:prSet phldrT="[Text]" custT="1"/>
      <dgm:spPr>
        <a:xfrm>
          <a:off x="7182918" y="2031019"/>
          <a:ext cx="1668980" cy="1668980"/>
        </a:xfrm>
      </dgm:spPr>
      <dgm:t>
        <a:bodyPr/>
        <a:lstStyle/>
        <a:p>
          <a:r>
            <a:rPr lang="en-US" sz="2400">
              <a:latin typeface="Gill Sans MT" panose="020B0502020104020203" pitchFamily="34" charset="77"/>
              <a:ea typeface="+mn-ea"/>
              <a:cs typeface="+mn-cs"/>
            </a:rPr>
            <a:t>Test Sessions</a:t>
          </a:r>
        </a:p>
      </dgm:t>
    </dgm:pt>
    <dgm:pt modelId="{F0C913B0-B2B5-CF47-8EBA-CB23C2184A15}" type="sibTrans" cxnId="{5123145F-165D-E34C-9A28-6954C2FF4653}">
      <dgm:prSet/>
      <dgm:spPr/>
      <dgm:t>
        <a:bodyPr/>
        <a:lstStyle/>
        <a:p>
          <a:endParaRPr lang="en-US">
            <a:latin typeface="+mn-lt"/>
          </a:endParaRPr>
        </a:p>
      </dgm:t>
    </dgm:pt>
    <dgm:pt modelId="{8254BF13-B5E1-E640-9F16-549A224A9B61}" type="parTrans" cxnId="{5123145F-165D-E34C-9A28-6954C2FF4653}">
      <dgm:prSet/>
      <dgm:spPr/>
      <dgm:t>
        <a:bodyPr/>
        <a:lstStyle/>
        <a:p>
          <a:endParaRPr lang="en-US">
            <a:latin typeface="+mn-lt"/>
          </a:endParaRPr>
        </a:p>
      </dgm:t>
    </dgm:pt>
    <dgm:pt modelId="{30E94B75-2B67-4040-8B53-FE45EAD47689}">
      <dgm:prSet custT="1"/>
      <dgm:spPr/>
      <dgm:t>
        <a:bodyPr/>
        <a:lstStyle/>
        <a:p>
          <a:r>
            <a:rPr lang="en-US" sz="2400" dirty="0">
              <a:latin typeface="Gill Sans MT" panose="020B0502020104020203" pitchFamily="34" charset="77"/>
            </a:rPr>
            <a:t>Score and Report</a:t>
          </a:r>
        </a:p>
      </dgm:t>
    </dgm:pt>
    <dgm:pt modelId="{7785D2BB-78F5-364B-B035-253ED6904F55}" type="parTrans" cxnId="{10E09F4B-5A17-764A-9683-B33B9ECBC031}">
      <dgm:prSet/>
      <dgm:spPr/>
      <dgm:t>
        <a:bodyPr/>
        <a:lstStyle/>
        <a:p>
          <a:endParaRPr lang="en-US"/>
        </a:p>
      </dgm:t>
    </dgm:pt>
    <dgm:pt modelId="{5936B4A2-93D1-384C-88ED-ECC5FCD35E11}" type="sibTrans" cxnId="{10E09F4B-5A17-764A-9683-B33B9ECBC031}">
      <dgm:prSet/>
      <dgm:spPr/>
      <dgm:t>
        <a:bodyPr/>
        <a:lstStyle/>
        <a:p>
          <a:endParaRPr lang="en-US"/>
        </a:p>
      </dgm:t>
    </dgm:pt>
    <dgm:pt modelId="{AB62DA11-C06C-7040-863A-C30D925381C3}">
      <dgm:prSet custT="1"/>
      <dgm:spPr/>
      <dgm:t>
        <a:bodyPr/>
        <a:lstStyle/>
        <a:p>
          <a:r>
            <a:rPr lang="en-US" sz="2400">
              <a:latin typeface="Gill Sans MT" panose="020B0502020104020203" pitchFamily="34" charset="77"/>
            </a:rPr>
            <a:t>Home</a:t>
          </a:r>
        </a:p>
      </dgm:t>
    </dgm:pt>
    <dgm:pt modelId="{CCD35445-8212-1942-AAE1-588686A69E32}" type="parTrans" cxnId="{8B5416C1-E840-814A-9FD8-4DA1C0362D72}">
      <dgm:prSet/>
      <dgm:spPr/>
      <dgm:t>
        <a:bodyPr/>
        <a:lstStyle/>
        <a:p>
          <a:endParaRPr lang="en-US"/>
        </a:p>
      </dgm:t>
    </dgm:pt>
    <dgm:pt modelId="{17FBCEF8-0EB9-5440-ADA6-5EC492E579C3}" type="sibTrans" cxnId="{8B5416C1-E840-814A-9FD8-4DA1C0362D72}">
      <dgm:prSet/>
      <dgm:spPr/>
      <dgm:t>
        <a:bodyPr/>
        <a:lstStyle/>
        <a:p>
          <a:endParaRPr lang="en-US"/>
        </a:p>
      </dgm:t>
    </dgm:pt>
    <dgm:pt modelId="{0F6C728B-6076-0948-8ABA-35FBA9E299C3}" type="pres">
      <dgm:prSet presAssocID="{5CD4C6E1-0B5B-524A-A71C-5E2E44740B38}" presName="Name0" presStyleCnt="0">
        <dgm:presLayoutVars>
          <dgm:dir/>
          <dgm:resizeHandles val="exact"/>
        </dgm:presLayoutVars>
      </dgm:prSet>
      <dgm:spPr/>
    </dgm:pt>
    <dgm:pt modelId="{F3E396A9-B37B-F442-9865-613968C04F4A}" type="pres">
      <dgm:prSet presAssocID="{AB62DA11-C06C-7040-863A-C30D925381C3}" presName="composite" presStyleCnt="0"/>
      <dgm:spPr/>
    </dgm:pt>
    <dgm:pt modelId="{B5C4F185-F4F7-354F-8995-D1813004C4B6}" type="pres">
      <dgm:prSet presAssocID="{AB62DA11-C06C-7040-863A-C30D925381C3}" presName="imagSh" presStyleLbl="bgImgPlace1" presStyleIdx="0" presStyleCnt="6" custScaleX="71874" custScaleY="84787" custLinFactNeighborX="-1657" custLinFactNeighborY="-5476"/>
      <dgm:spPr>
        <a:blipFill>
          <a:blip xmlns:r="http://schemas.openxmlformats.org/officeDocument/2006/relationships" r:embed="rId1"/>
          <a:srcRect/>
          <a:stretch>
            <a:fillRect/>
          </a:stretch>
        </a:blipFill>
      </dgm:spPr>
    </dgm:pt>
    <dgm:pt modelId="{817F258F-CB3D-324F-88D4-2461488304AB}" type="pres">
      <dgm:prSet presAssocID="{AB62DA11-C06C-7040-863A-C30D925381C3}" presName="txNode" presStyleLbl="node1" presStyleIdx="0" presStyleCnt="6" custLinFactNeighborY="8440">
        <dgm:presLayoutVars>
          <dgm:bulletEnabled val="1"/>
        </dgm:presLayoutVars>
      </dgm:prSet>
      <dgm:spPr/>
    </dgm:pt>
    <dgm:pt modelId="{5D07174D-9D78-7C40-A8B2-EE1E582E50C2}" type="pres">
      <dgm:prSet presAssocID="{17FBCEF8-0EB9-5440-ADA6-5EC492E579C3}" presName="sibTrans" presStyleLbl="sibTrans2D1" presStyleIdx="0" presStyleCnt="5" custLinFactY="100000" custLinFactNeighborX="52026" custLinFactNeighborY="167147"/>
      <dgm:spPr/>
    </dgm:pt>
    <dgm:pt modelId="{2B15D4AC-B56F-904A-A3E9-E648C5E8F54B}" type="pres">
      <dgm:prSet presAssocID="{17FBCEF8-0EB9-5440-ADA6-5EC492E579C3}" presName="connTx" presStyleLbl="sibTrans2D1" presStyleIdx="0" presStyleCnt="5"/>
      <dgm:spPr/>
    </dgm:pt>
    <dgm:pt modelId="{8BC7DE85-8A68-0948-BC2A-404CE73420B1}" type="pres">
      <dgm:prSet presAssocID="{F33C180A-B7B4-E34F-9883-A4CC5D00A244}" presName="composite" presStyleCnt="0"/>
      <dgm:spPr/>
    </dgm:pt>
    <dgm:pt modelId="{4540B7ED-B23A-FB41-B0C3-8A2E4D890C92}" type="pres">
      <dgm:prSet presAssocID="{F33C180A-B7B4-E34F-9883-A4CC5D00A244}" presName="imagSh" presStyleLbl="bgImgPlace1" presStyleIdx="1" presStyleCnt="6" custScaleX="77421" custScaleY="72119" custLinFactNeighborX="-43" custLinFactNeighborY="-1228"/>
      <dgm:spPr>
        <a:xfrm>
          <a:off x="4" y="1074856"/>
          <a:ext cx="1292141" cy="1203652"/>
        </a:xfrm>
        <a:prstGeom prst="roundRect">
          <a:avLst>
            <a:gd name="adj" fmla="val 10000"/>
          </a:avLst>
        </a:prstGeom>
        <a:blipFill>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dgm:spPr>
    </dgm:pt>
    <dgm:pt modelId="{62DA462F-0FC9-6144-85B4-647E281F0DB7}" type="pres">
      <dgm:prSet presAssocID="{F33C180A-B7B4-E34F-9883-A4CC5D00A244}" presName="txNode" presStyleLbl="node1" presStyleIdx="1" presStyleCnt="6" custScaleX="115874" custLinFactNeighborX="340" custLinFactNeighborY="11820">
        <dgm:presLayoutVars>
          <dgm:bulletEnabled val="1"/>
        </dgm:presLayoutVars>
      </dgm:prSet>
      <dgm:spPr>
        <a:prstGeom prst="roundRect">
          <a:avLst>
            <a:gd name="adj" fmla="val 10000"/>
          </a:avLst>
        </a:prstGeom>
      </dgm:spPr>
    </dgm:pt>
    <dgm:pt modelId="{7C23C1AB-F2B5-564C-A331-8D4BFE07132D}" type="pres">
      <dgm:prSet presAssocID="{15728313-82AA-1A45-9268-9F94D89A6EEA}" presName="sibTrans" presStyleLbl="sibTrans2D1" presStyleIdx="1" presStyleCnt="5" custAng="21539298" custScaleX="88838" custLinFactY="100000" custLinFactNeighborX="29719" custLinFactNeighborY="166020"/>
      <dgm:spPr>
        <a:prstGeom prst="rightArrow">
          <a:avLst>
            <a:gd name="adj1" fmla="val 60000"/>
            <a:gd name="adj2" fmla="val 50000"/>
          </a:avLst>
        </a:prstGeom>
      </dgm:spPr>
    </dgm:pt>
    <dgm:pt modelId="{23EC27F2-BBD2-E24B-8390-2B17894E0E96}" type="pres">
      <dgm:prSet presAssocID="{15728313-82AA-1A45-9268-9F94D89A6EEA}" presName="connTx" presStyleLbl="sibTrans2D1" presStyleIdx="1" presStyleCnt="5"/>
      <dgm:spPr/>
    </dgm:pt>
    <dgm:pt modelId="{08D96BFF-3EA1-4843-AD71-D972E52189C9}" type="pres">
      <dgm:prSet presAssocID="{AC7AC815-6822-9E42-B126-18DC2886983B}" presName="composite" presStyleCnt="0"/>
      <dgm:spPr/>
    </dgm:pt>
    <dgm:pt modelId="{B1AF1EF2-C046-684F-8212-DBFA6F36A213}" type="pres">
      <dgm:prSet presAssocID="{AC7AC815-6822-9E42-B126-18DC2886983B}" presName="imagSh" presStyleLbl="bgImgPlace1" presStyleIdx="2" presStyleCnt="6" custScaleX="60605" custScaleY="62875" custLinFactNeighborX="-1194" custLinFactNeighborY="775"/>
      <dgm:spPr>
        <a:xfrm>
          <a:off x="2436929" y="1192553"/>
          <a:ext cx="1011485" cy="1049371"/>
        </a:xfrm>
        <a:prstGeom prst="roundRect">
          <a:avLst>
            <a:gd name="adj" fmla="val 10000"/>
          </a:avLst>
        </a:prstGeom>
        <a:blipFill>
          <a:blip xmlns:r="http://schemas.openxmlformats.org/officeDocument/2006/relationships" r:embed="rId3" cstate="email">
            <a:extLst>
              <a:ext uri="{28A0092B-C50C-407E-A947-70E740481C1C}">
                <a14:useLocalDpi xmlns:a14="http://schemas.microsoft.com/office/drawing/2010/main" val="0"/>
              </a:ext>
            </a:extLst>
          </a:blip>
          <a:srcRect/>
          <a:stretch>
            <a:fillRect/>
          </a:stretch>
        </a:blipFill>
      </dgm:spPr>
    </dgm:pt>
    <dgm:pt modelId="{55763D2A-FEF4-7E44-B9E9-51DEEAB95E9A}" type="pres">
      <dgm:prSet presAssocID="{AC7AC815-6822-9E42-B126-18DC2886983B}" presName="txNode" presStyleLbl="node1" presStyleIdx="2" presStyleCnt="6" custScaleX="123424" custScaleY="102968" custLinFactNeighborX="-666" custLinFactNeighborY="14476">
        <dgm:presLayoutVars>
          <dgm:bulletEnabled val="1"/>
        </dgm:presLayoutVars>
      </dgm:prSet>
      <dgm:spPr>
        <a:prstGeom prst="roundRect">
          <a:avLst>
            <a:gd name="adj" fmla="val 10000"/>
          </a:avLst>
        </a:prstGeom>
      </dgm:spPr>
    </dgm:pt>
    <dgm:pt modelId="{A3CF685B-E86D-4249-BAAA-1388E63F3C8D}" type="pres">
      <dgm:prSet presAssocID="{663CC48C-5278-E844-8729-6B91ACB9DD1E}" presName="sibTrans" presStyleLbl="sibTrans2D1" presStyleIdx="2" presStyleCnt="5" custAng="21549118" custLinFactY="100000" custLinFactNeighborX="82025" custLinFactNeighborY="168860"/>
      <dgm:spPr>
        <a:prstGeom prst="rightArrow">
          <a:avLst>
            <a:gd name="adj1" fmla="val 60000"/>
            <a:gd name="adj2" fmla="val 50000"/>
          </a:avLst>
        </a:prstGeom>
      </dgm:spPr>
    </dgm:pt>
    <dgm:pt modelId="{9FD55528-9E72-2A4A-868A-904D5722B968}" type="pres">
      <dgm:prSet presAssocID="{663CC48C-5278-E844-8729-6B91ACB9DD1E}" presName="connTx" presStyleLbl="sibTrans2D1" presStyleIdx="2" presStyleCnt="5"/>
      <dgm:spPr/>
    </dgm:pt>
    <dgm:pt modelId="{DBB71B8E-624D-C64C-9AC0-FED831125C77}" type="pres">
      <dgm:prSet presAssocID="{4A09C986-82C3-684C-8FDC-AD77B705B3B1}" presName="composite" presStyleCnt="0"/>
      <dgm:spPr/>
    </dgm:pt>
    <dgm:pt modelId="{2100D4B6-7A61-7247-8432-83EA6F392176}" type="pres">
      <dgm:prSet presAssocID="{4A09C986-82C3-684C-8FDC-AD77B705B3B1}" presName="imagSh" presStyleLbl="bgImgPlace1" presStyleIdx="3" presStyleCnt="6" custScaleX="85510" custScaleY="86074" custLinFactNeighborX="-1791" custLinFactNeighborY="-4215"/>
      <dgm:spPr>
        <a:xfrm>
          <a:off x="4685720" y="1035322"/>
          <a:ext cx="1427145" cy="1436558"/>
        </a:xfrm>
        <a:prstGeom prst="roundRect">
          <a:avLst>
            <a:gd name="adj" fmla="val 10000"/>
          </a:avLst>
        </a:prstGeom>
        <a:blipFill>
          <a:blip xmlns:r="http://schemas.openxmlformats.org/officeDocument/2006/relationships" r:embed="rId4" cstate="email">
            <a:extLst>
              <a:ext uri="{28A0092B-C50C-407E-A947-70E740481C1C}">
                <a14:useLocalDpi xmlns:a14="http://schemas.microsoft.com/office/drawing/2010/main" val="0"/>
              </a:ext>
            </a:extLst>
          </a:blip>
          <a:srcRect/>
          <a:stretch>
            <a:fillRect/>
          </a:stretch>
        </a:blipFill>
      </dgm:spPr>
    </dgm:pt>
    <dgm:pt modelId="{8393E3FB-01A7-C94E-8932-63BAC2969FAE}" type="pres">
      <dgm:prSet presAssocID="{4A09C986-82C3-684C-8FDC-AD77B705B3B1}" presName="txNode" presStyleLbl="node1" presStyleIdx="3" presStyleCnt="6" custLinFactNeighborX="-5773" custLinFactNeighborY="8091">
        <dgm:presLayoutVars>
          <dgm:bulletEnabled val="1"/>
        </dgm:presLayoutVars>
      </dgm:prSet>
      <dgm:spPr>
        <a:prstGeom prst="roundRect">
          <a:avLst>
            <a:gd name="adj" fmla="val 10000"/>
          </a:avLst>
        </a:prstGeom>
      </dgm:spPr>
    </dgm:pt>
    <dgm:pt modelId="{F4C1B16D-3676-994F-9AAF-1D300F13C4E6}" type="pres">
      <dgm:prSet presAssocID="{2F7DD6D6-F0FF-AD4C-8B99-0C83BAA423D3}" presName="sibTrans" presStyleLbl="sibTrans2D1" presStyleIdx="3" presStyleCnt="5" custScaleX="150224" custLinFactY="100000" custLinFactNeighborX="45426" custLinFactNeighborY="165130"/>
      <dgm:spPr>
        <a:prstGeom prst="rightArrow">
          <a:avLst>
            <a:gd name="adj1" fmla="val 60000"/>
            <a:gd name="adj2" fmla="val 50000"/>
          </a:avLst>
        </a:prstGeom>
      </dgm:spPr>
    </dgm:pt>
    <dgm:pt modelId="{A80463E7-41AB-AD49-AD40-F7922EB91961}" type="pres">
      <dgm:prSet presAssocID="{2F7DD6D6-F0FF-AD4C-8B99-0C83BAA423D3}" presName="connTx" presStyleLbl="sibTrans2D1" presStyleIdx="3" presStyleCnt="5"/>
      <dgm:spPr/>
    </dgm:pt>
    <dgm:pt modelId="{0D3864F6-070D-FC40-9143-C730E9EAFBAE}" type="pres">
      <dgm:prSet presAssocID="{E538B39E-EBD9-FC42-AC61-B8BA751122F8}" presName="composite" presStyleCnt="0"/>
      <dgm:spPr/>
    </dgm:pt>
    <dgm:pt modelId="{2BEC79CB-AF61-DC47-910F-BF990737B9F8}" type="pres">
      <dgm:prSet presAssocID="{E538B39E-EBD9-FC42-AC61-B8BA751122F8}" presName="imagSh" presStyleLbl="bgImgPlace1" presStyleIdx="4" presStyleCnt="6" custScaleX="66518" custScaleY="64802" custLinFactNeighborX="-7761" custLinFactNeighborY="686"/>
      <dgm:spPr>
        <a:xfrm>
          <a:off x="7060376" y="1183027"/>
          <a:ext cx="1110172" cy="1081532"/>
        </a:xfrm>
        <a:prstGeom prst="roundRect">
          <a:avLst>
            <a:gd name="adj" fmla="val 10000"/>
          </a:avLst>
        </a:prstGeom>
        <a:blipFill>
          <a:blip xmlns:r="http://schemas.openxmlformats.org/officeDocument/2006/relationships" r:embed="rId5" cstate="email">
            <a:extLst>
              <a:ext uri="{28A0092B-C50C-407E-A947-70E740481C1C}">
                <a14:useLocalDpi xmlns:a14="http://schemas.microsoft.com/office/drawing/2010/main" val="0"/>
              </a:ext>
            </a:extLst>
          </a:blip>
          <a:srcRect/>
          <a:stretch>
            <a:fillRect/>
          </a:stretch>
        </a:blipFill>
      </dgm:spPr>
    </dgm:pt>
    <dgm:pt modelId="{3C59F388-B46D-4247-A900-5B57C1BABE1C}" type="pres">
      <dgm:prSet presAssocID="{E538B39E-EBD9-FC42-AC61-B8BA751122F8}" presName="txNode" presStyleLbl="node1" presStyleIdx="4" presStyleCnt="6" custScaleX="100087" custLinFactNeighborX="-7843" custLinFactNeighborY="13520">
        <dgm:presLayoutVars>
          <dgm:bulletEnabled val="1"/>
        </dgm:presLayoutVars>
      </dgm:prSet>
      <dgm:spPr>
        <a:prstGeom prst="roundRect">
          <a:avLst>
            <a:gd name="adj" fmla="val 10000"/>
          </a:avLst>
        </a:prstGeom>
      </dgm:spPr>
    </dgm:pt>
    <dgm:pt modelId="{E18AE9ED-D16A-224D-BD76-06110B37F0C0}" type="pres">
      <dgm:prSet presAssocID="{F0C913B0-B2B5-CF47-8EBA-CB23C2184A15}" presName="sibTrans" presStyleLbl="sibTrans2D1" presStyleIdx="4" presStyleCnt="5" custScaleX="120163" custLinFactY="100000" custLinFactNeighborX="61396" custLinFactNeighborY="170190"/>
      <dgm:spPr/>
    </dgm:pt>
    <dgm:pt modelId="{41066F1C-F70A-8E4A-8924-967469F7F89A}" type="pres">
      <dgm:prSet presAssocID="{F0C913B0-B2B5-CF47-8EBA-CB23C2184A15}" presName="connTx" presStyleLbl="sibTrans2D1" presStyleIdx="4" presStyleCnt="5"/>
      <dgm:spPr/>
    </dgm:pt>
    <dgm:pt modelId="{A9A719E8-8EEC-1D4C-BF1A-1AB8F9FF6DFC}" type="pres">
      <dgm:prSet presAssocID="{30E94B75-2B67-4040-8B53-FE45EAD47689}" presName="composite" presStyleCnt="0"/>
      <dgm:spPr/>
    </dgm:pt>
    <dgm:pt modelId="{3058740E-518E-8645-9768-A3E3266BCDFF}" type="pres">
      <dgm:prSet presAssocID="{30E94B75-2B67-4040-8B53-FE45EAD47689}" presName="imagSh" presStyleLbl="bgImgPlace1" presStyleIdx="5" presStyleCnt="6" custLinFactNeighborX="-8687" custLinFactNeighborY="-9584"/>
      <dgm:spPr>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dgm:spPr>
    </dgm:pt>
    <dgm:pt modelId="{4F5C04E3-6022-804B-AAFB-D81A5D5E858A}" type="pres">
      <dgm:prSet presAssocID="{30E94B75-2B67-4040-8B53-FE45EAD47689}" presName="txNode" presStyleLbl="node1" presStyleIdx="5" presStyleCnt="6" custScaleX="126986" custScaleY="102706" custLinFactNeighborX="-12988" custLinFactNeighborY="5064">
        <dgm:presLayoutVars>
          <dgm:bulletEnabled val="1"/>
        </dgm:presLayoutVars>
      </dgm:prSet>
      <dgm:spPr/>
    </dgm:pt>
  </dgm:ptLst>
  <dgm:cxnLst>
    <dgm:cxn modelId="{CD8E8205-ABA9-C846-AFBA-06D6BEB56C89}" type="presOf" srcId="{E538B39E-EBD9-FC42-AC61-B8BA751122F8}" destId="{3C59F388-B46D-4247-A900-5B57C1BABE1C}" srcOrd="0" destOrd="0" presId="urn:microsoft.com/office/officeart/2005/8/layout/hProcess10"/>
    <dgm:cxn modelId="{9A332129-960C-A04D-83DF-0163908C6EC9}" type="presOf" srcId="{15728313-82AA-1A45-9268-9F94D89A6EEA}" destId="{7C23C1AB-F2B5-564C-A331-8D4BFE07132D}" srcOrd="0" destOrd="0" presId="urn:microsoft.com/office/officeart/2005/8/layout/hProcess10"/>
    <dgm:cxn modelId="{CC2CF32F-5ED0-1443-9EBB-57537CA2E00E}" srcId="{5CD4C6E1-0B5B-524A-A71C-5E2E44740B38}" destId="{4A09C986-82C3-684C-8FDC-AD77B705B3B1}" srcOrd="3" destOrd="0" parTransId="{4086967C-EB52-2642-89A0-EF4490629B71}" sibTransId="{2F7DD6D6-F0FF-AD4C-8B99-0C83BAA423D3}"/>
    <dgm:cxn modelId="{5123145F-165D-E34C-9A28-6954C2FF4653}" srcId="{5CD4C6E1-0B5B-524A-A71C-5E2E44740B38}" destId="{E538B39E-EBD9-FC42-AC61-B8BA751122F8}" srcOrd="4" destOrd="0" parTransId="{8254BF13-B5E1-E640-9F16-549A224A9B61}" sibTransId="{F0C913B0-B2B5-CF47-8EBA-CB23C2184A15}"/>
    <dgm:cxn modelId="{80541061-245A-8B44-857C-DAE73C13A160}" type="presOf" srcId="{17FBCEF8-0EB9-5440-ADA6-5EC492E579C3}" destId="{2B15D4AC-B56F-904A-A3E9-E648C5E8F54B}" srcOrd="1" destOrd="0" presId="urn:microsoft.com/office/officeart/2005/8/layout/hProcess10"/>
    <dgm:cxn modelId="{0B0FBB61-DFB1-5A40-9047-9CDB406FE2A7}" type="presOf" srcId="{30E94B75-2B67-4040-8B53-FE45EAD47689}" destId="{4F5C04E3-6022-804B-AAFB-D81A5D5E858A}" srcOrd="0" destOrd="0" presId="urn:microsoft.com/office/officeart/2005/8/layout/hProcess10"/>
    <dgm:cxn modelId="{A5988A64-CE74-6F40-AD7A-5F64073AC53F}" type="presOf" srcId="{AC7AC815-6822-9E42-B126-18DC2886983B}" destId="{55763D2A-FEF4-7E44-B9E9-51DEEAB95E9A}" srcOrd="0" destOrd="0" presId="urn:microsoft.com/office/officeart/2005/8/layout/hProcess10"/>
    <dgm:cxn modelId="{6D6BF367-2503-6645-BDCE-3ABFD1FB7499}" type="presOf" srcId="{F0C913B0-B2B5-CF47-8EBA-CB23C2184A15}" destId="{41066F1C-F70A-8E4A-8924-967469F7F89A}" srcOrd="1" destOrd="0" presId="urn:microsoft.com/office/officeart/2005/8/layout/hProcess10"/>
    <dgm:cxn modelId="{10E09F4B-5A17-764A-9683-B33B9ECBC031}" srcId="{5CD4C6E1-0B5B-524A-A71C-5E2E44740B38}" destId="{30E94B75-2B67-4040-8B53-FE45EAD47689}" srcOrd="5" destOrd="0" parTransId="{7785D2BB-78F5-364B-B035-253ED6904F55}" sibTransId="{5936B4A2-93D1-384C-88ED-ECC5FCD35E11}"/>
    <dgm:cxn modelId="{D1C1007D-05AD-3A4F-8202-6B5E20B797D3}" type="presOf" srcId="{15728313-82AA-1A45-9268-9F94D89A6EEA}" destId="{23EC27F2-BBD2-E24B-8390-2B17894E0E96}" srcOrd="1" destOrd="0" presId="urn:microsoft.com/office/officeart/2005/8/layout/hProcess10"/>
    <dgm:cxn modelId="{1B3E2A82-923D-F54B-9E7B-223EDF12DA93}" type="presOf" srcId="{F0C913B0-B2B5-CF47-8EBA-CB23C2184A15}" destId="{E18AE9ED-D16A-224D-BD76-06110B37F0C0}" srcOrd="0" destOrd="0" presId="urn:microsoft.com/office/officeart/2005/8/layout/hProcess10"/>
    <dgm:cxn modelId="{3414E896-51DC-CD4E-BC8C-2944755DF63A}" type="presOf" srcId="{663CC48C-5278-E844-8729-6B91ACB9DD1E}" destId="{9FD55528-9E72-2A4A-868A-904D5722B968}" srcOrd="1" destOrd="0" presId="urn:microsoft.com/office/officeart/2005/8/layout/hProcess10"/>
    <dgm:cxn modelId="{1758CA9B-CEF8-A44F-B37A-87090768E404}" srcId="{5CD4C6E1-0B5B-524A-A71C-5E2E44740B38}" destId="{F33C180A-B7B4-E34F-9883-A4CC5D00A244}" srcOrd="1" destOrd="0" parTransId="{0944C00E-4A36-2E45-B767-0F0B877FFC7D}" sibTransId="{15728313-82AA-1A45-9268-9F94D89A6EEA}"/>
    <dgm:cxn modelId="{F2FC8DAB-C3A0-AE48-ABB2-956FC3B4D176}" type="presOf" srcId="{AB62DA11-C06C-7040-863A-C30D925381C3}" destId="{817F258F-CB3D-324F-88D4-2461488304AB}" srcOrd="0" destOrd="0" presId="urn:microsoft.com/office/officeart/2005/8/layout/hProcess10"/>
    <dgm:cxn modelId="{803CB5B1-4F0B-3A4E-A47D-917122905016}" type="presOf" srcId="{663CC48C-5278-E844-8729-6B91ACB9DD1E}" destId="{A3CF685B-E86D-4249-BAAA-1388E63F3C8D}" srcOrd="0" destOrd="0" presId="urn:microsoft.com/office/officeart/2005/8/layout/hProcess10"/>
    <dgm:cxn modelId="{A4034DB6-488D-D448-8448-9EE0992F247B}" srcId="{5CD4C6E1-0B5B-524A-A71C-5E2E44740B38}" destId="{AC7AC815-6822-9E42-B126-18DC2886983B}" srcOrd="2" destOrd="0" parTransId="{1CD16519-5FBC-204D-8D41-DE992A9E2E81}" sibTransId="{663CC48C-5278-E844-8729-6B91ACB9DD1E}"/>
    <dgm:cxn modelId="{8B5416C1-E840-814A-9FD8-4DA1C0362D72}" srcId="{5CD4C6E1-0B5B-524A-A71C-5E2E44740B38}" destId="{AB62DA11-C06C-7040-863A-C30D925381C3}" srcOrd="0" destOrd="0" parTransId="{CCD35445-8212-1942-AAE1-588686A69E32}" sibTransId="{17FBCEF8-0EB9-5440-ADA6-5EC492E579C3}"/>
    <dgm:cxn modelId="{7FA178C6-C203-F942-B0BE-E5412C5CEBBA}" type="presOf" srcId="{5CD4C6E1-0B5B-524A-A71C-5E2E44740B38}" destId="{0F6C728B-6076-0948-8ABA-35FBA9E299C3}" srcOrd="0" destOrd="0" presId="urn:microsoft.com/office/officeart/2005/8/layout/hProcess10"/>
    <dgm:cxn modelId="{967D15D0-18B9-9547-8777-350D25D3928C}" type="presOf" srcId="{2F7DD6D6-F0FF-AD4C-8B99-0C83BAA423D3}" destId="{A80463E7-41AB-AD49-AD40-F7922EB91961}" srcOrd="1" destOrd="0" presId="urn:microsoft.com/office/officeart/2005/8/layout/hProcess10"/>
    <dgm:cxn modelId="{98399BD4-FBB2-3444-85ED-528C688EC7DA}" type="presOf" srcId="{2F7DD6D6-F0FF-AD4C-8B99-0C83BAA423D3}" destId="{F4C1B16D-3676-994F-9AAF-1D300F13C4E6}" srcOrd="0" destOrd="0" presId="urn:microsoft.com/office/officeart/2005/8/layout/hProcess10"/>
    <dgm:cxn modelId="{EF468FE0-C213-5F44-A487-30DF67C503E7}" type="presOf" srcId="{4A09C986-82C3-684C-8FDC-AD77B705B3B1}" destId="{8393E3FB-01A7-C94E-8932-63BAC2969FAE}" srcOrd="0" destOrd="0" presId="urn:microsoft.com/office/officeart/2005/8/layout/hProcess10"/>
    <dgm:cxn modelId="{7C5A0AE8-97E5-0445-A7CD-62C3AD0B5507}" type="presOf" srcId="{17FBCEF8-0EB9-5440-ADA6-5EC492E579C3}" destId="{5D07174D-9D78-7C40-A8B2-EE1E582E50C2}" srcOrd="0" destOrd="0" presId="urn:microsoft.com/office/officeart/2005/8/layout/hProcess10"/>
    <dgm:cxn modelId="{9A8709FC-FCB0-4C4D-A43A-DAC453342E94}" type="presOf" srcId="{F33C180A-B7B4-E34F-9883-A4CC5D00A244}" destId="{62DA462F-0FC9-6144-85B4-647E281F0DB7}" srcOrd="0" destOrd="0" presId="urn:microsoft.com/office/officeart/2005/8/layout/hProcess10"/>
    <dgm:cxn modelId="{449B3E66-63F8-DA4B-BB59-A05581B6199C}" type="presParOf" srcId="{0F6C728B-6076-0948-8ABA-35FBA9E299C3}" destId="{F3E396A9-B37B-F442-9865-613968C04F4A}" srcOrd="0" destOrd="0" presId="urn:microsoft.com/office/officeart/2005/8/layout/hProcess10"/>
    <dgm:cxn modelId="{C0B803FC-93EF-2547-A078-D2A8626C8206}" type="presParOf" srcId="{F3E396A9-B37B-F442-9865-613968C04F4A}" destId="{B5C4F185-F4F7-354F-8995-D1813004C4B6}" srcOrd="0" destOrd="0" presId="urn:microsoft.com/office/officeart/2005/8/layout/hProcess10"/>
    <dgm:cxn modelId="{03F9CBD3-35F2-284A-97FB-C40BB83D0173}" type="presParOf" srcId="{F3E396A9-B37B-F442-9865-613968C04F4A}" destId="{817F258F-CB3D-324F-88D4-2461488304AB}" srcOrd="1" destOrd="0" presId="urn:microsoft.com/office/officeart/2005/8/layout/hProcess10"/>
    <dgm:cxn modelId="{A82B3846-28E5-084A-B4B1-A3E8D8CAFE0D}" type="presParOf" srcId="{0F6C728B-6076-0948-8ABA-35FBA9E299C3}" destId="{5D07174D-9D78-7C40-A8B2-EE1E582E50C2}" srcOrd="1" destOrd="0" presId="urn:microsoft.com/office/officeart/2005/8/layout/hProcess10"/>
    <dgm:cxn modelId="{CA327D31-329B-C34B-984D-BDDC33BA1FFF}" type="presParOf" srcId="{5D07174D-9D78-7C40-A8B2-EE1E582E50C2}" destId="{2B15D4AC-B56F-904A-A3E9-E648C5E8F54B}" srcOrd="0" destOrd="0" presId="urn:microsoft.com/office/officeart/2005/8/layout/hProcess10"/>
    <dgm:cxn modelId="{10FF6355-F30D-EE4F-B205-323BA0ED5564}" type="presParOf" srcId="{0F6C728B-6076-0948-8ABA-35FBA9E299C3}" destId="{8BC7DE85-8A68-0948-BC2A-404CE73420B1}" srcOrd="2" destOrd="0" presId="urn:microsoft.com/office/officeart/2005/8/layout/hProcess10"/>
    <dgm:cxn modelId="{ADD2A580-B84F-1C49-AF6D-49FC95235C88}" type="presParOf" srcId="{8BC7DE85-8A68-0948-BC2A-404CE73420B1}" destId="{4540B7ED-B23A-FB41-B0C3-8A2E4D890C92}" srcOrd="0" destOrd="0" presId="urn:microsoft.com/office/officeart/2005/8/layout/hProcess10"/>
    <dgm:cxn modelId="{BA7A0262-544E-2647-867A-49271A929637}" type="presParOf" srcId="{8BC7DE85-8A68-0948-BC2A-404CE73420B1}" destId="{62DA462F-0FC9-6144-85B4-647E281F0DB7}" srcOrd="1" destOrd="0" presId="urn:microsoft.com/office/officeart/2005/8/layout/hProcess10"/>
    <dgm:cxn modelId="{085E4412-5A22-D346-8C9C-4CC46A177331}" type="presParOf" srcId="{0F6C728B-6076-0948-8ABA-35FBA9E299C3}" destId="{7C23C1AB-F2B5-564C-A331-8D4BFE07132D}" srcOrd="3" destOrd="0" presId="urn:microsoft.com/office/officeart/2005/8/layout/hProcess10"/>
    <dgm:cxn modelId="{4F0D75C9-6552-D245-9FDE-EF9432553F1D}" type="presParOf" srcId="{7C23C1AB-F2B5-564C-A331-8D4BFE07132D}" destId="{23EC27F2-BBD2-E24B-8390-2B17894E0E96}" srcOrd="0" destOrd="0" presId="urn:microsoft.com/office/officeart/2005/8/layout/hProcess10"/>
    <dgm:cxn modelId="{826BCD0F-A037-D547-BA9D-39F2EEDF7002}" type="presParOf" srcId="{0F6C728B-6076-0948-8ABA-35FBA9E299C3}" destId="{08D96BFF-3EA1-4843-AD71-D972E52189C9}" srcOrd="4" destOrd="0" presId="urn:microsoft.com/office/officeart/2005/8/layout/hProcess10"/>
    <dgm:cxn modelId="{48EC7BA1-BE0B-5F42-973E-DA1DC637F147}" type="presParOf" srcId="{08D96BFF-3EA1-4843-AD71-D972E52189C9}" destId="{B1AF1EF2-C046-684F-8212-DBFA6F36A213}" srcOrd="0" destOrd="0" presId="urn:microsoft.com/office/officeart/2005/8/layout/hProcess10"/>
    <dgm:cxn modelId="{08C23B6E-AE95-2F47-AABD-DF71C3B62DC1}" type="presParOf" srcId="{08D96BFF-3EA1-4843-AD71-D972E52189C9}" destId="{55763D2A-FEF4-7E44-B9E9-51DEEAB95E9A}" srcOrd="1" destOrd="0" presId="urn:microsoft.com/office/officeart/2005/8/layout/hProcess10"/>
    <dgm:cxn modelId="{E18039D8-2E9F-F547-A012-10D4B2C6BE28}" type="presParOf" srcId="{0F6C728B-6076-0948-8ABA-35FBA9E299C3}" destId="{A3CF685B-E86D-4249-BAAA-1388E63F3C8D}" srcOrd="5" destOrd="0" presId="urn:microsoft.com/office/officeart/2005/8/layout/hProcess10"/>
    <dgm:cxn modelId="{766D314E-E7EE-654F-AE27-C51442AF23CE}" type="presParOf" srcId="{A3CF685B-E86D-4249-BAAA-1388E63F3C8D}" destId="{9FD55528-9E72-2A4A-868A-904D5722B968}" srcOrd="0" destOrd="0" presId="urn:microsoft.com/office/officeart/2005/8/layout/hProcess10"/>
    <dgm:cxn modelId="{E81D0CE8-CFA1-AE4A-8C9C-0A12832B7C80}" type="presParOf" srcId="{0F6C728B-6076-0948-8ABA-35FBA9E299C3}" destId="{DBB71B8E-624D-C64C-9AC0-FED831125C77}" srcOrd="6" destOrd="0" presId="urn:microsoft.com/office/officeart/2005/8/layout/hProcess10"/>
    <dgm:cxn modelId="{FF1C2FD5-A558-0449-B179-FD42AF8FCA9E}" type="presParOf" srcId="{DBB71B8E-624D-C64C-9AC0-FED831125C77}" destId="{2100D4B6-7A61-7247-8432-83EA6F392176}" srcOrd="0" destOrd="0" presId="urn:microsoft.com/office/officeart/2005/8/layout/hProcess10"/>
    <dgm:cxn modelId="{975A7627-5CB0-8E49-A35D-E9090ED3AB54}" type="presParOf" srcId="{DBB71B8E-624D-C64C-9AC0-FED831125C77}" destId="{8393E3FB-01A7-C94E-8932-63BAC2969FAE}" srcOrd="1" destOrd="0" presId="urn:microsoft.com/office/officeart/2005/8/layout/hProcess10"/>
    <dgm:cxn modelId="{57747217-05C9-424F-862C-98DAA53F8BFC}" type="presParOf" srcId="{0F6C728B-6076-0948-8ABA-35FBA9E299C3}" destId="{F4C1B16D-3676-994F-9AAF-1D300F13C4E6}" srcOrd="7" destOrd="0" presId="urn:microsoft.com/office/officeart/2005/8/layout/hProcess10"/>
    <dgm:cxn modelId="{3A4412BC-511D-CE48-825E-951E92E20414}" type="presParOf" srcId="{F4C1B16D-3676-994F-9AAF-1D300F13C4E6}" destId="{A80463E7-41AB-AD49-AD40-F7922EB91961}" srcOrd="0" destOrd="0" presId="urn:microsoft.com/office/officeart/2005/8/layout/hProcess10"/>
    <dgm:cxn modelId="{DCA9AF35-60BC-2A48-B83B-BA026C9C53EB}" type="presParOf" srcId="{0F6C728B-6076-0948-8ABA-35FBA9E299C3}" destId="{0D3864F6-070D-FC40-9143-C730E9EAFBAE}" srcOrd="8" destOrd="0" presId="urn:microsoft.com/office/officeart/2005/8/layout/hProcess10"/>
    <dgm:cxn modelId="{EEEB83B8-19F2-4F48-8810-080013C4AA28}" type="presParOf" srcId="{0D3864F6-070D-FC40-9143-C730E9EAFBAE}" destId="{2BEC79CB-AF61-DC47-910F-BF990737B9F8}" srcOrd="0" destOrd="0" presId="urn:microsoft.com/office/officeart/2005/8/layout/hProcess10"/>
    <dgm:cxn modelId="{53ADD001-5954-8741-8464-A92EDF607185}" type="presParOf" srcId="{0D3864F6-070D-FC40-9143-C730E9EAFBAE}" destId="{3C59F388-B46D-4247-A900-5B57C1BABE1C}" srcOrd="1" destOrd="0" presId="urn:microsoft.com/office/officeart/2005/8/layout/hProcess10"/>
    <dgm:cxn modelId="{4BCF911C-3D93-9946-98F6-1A4C43BB7F13}" type="presParOf" srcId="{0F6C728B-6076-0948-8ABA-35FBA9E299C3}" destId="{E18AE9ED-D16A-224D-BD76-06110B37F0C0}" srcOrd="9" destOrd="0" presId="urn:microsoft.com/office/officeart/2005/8/layout/hProcess10"/>
    <dgm:cxn modelId="{24E81E0A-8D62-1847-AE12-C2DF4BC42C0F}" type="presParOf" srcId="{E18AE9ED-D16A-224D-BD76-06110B37F0C0}" destId="{41066F1C-F70A-8E4A-8924-967469F7F89A}" srcOrd="0" destOrd="0" presId="urn:microsoft.com/office/officeart/2005/8/layout/hProcess10"/>
    <dgm:cxn modelId="{E61AAC3F-9477-E446-A19A-62A5CFE7AD9F}" type="presParOf" srcId="{0F6C728B-6076-0948-8ABA-35FBA9E299C3}" destId="{A9A719E8-8EEC-1D4C-BF1A-1AB8F9FF6DFC}" srcOrd="10" destOrd="0" presId="urn:microsoft.com/office/officeart/2005/8/layout/hProcess10"/>
    <dgm:cxn modelId="{FBB45552-0E7E-6B46-8241-90B2AD558BC2}" type="presParOf" srcId="{A9A719E8-8EEC-1D4C-BF1A-1AB8F9FF6DFC}" destId="{3058740E-518E-8645-9768-A3E3266BCDFF}" srcOrd="0" destOrd="0" presId="urn:microsoft.com/office/officeart/2005/8/layout/hProcess10"/>
    <dgm:cxn modelId="{A89283CA-FE5B-FD41-8429-5B04176D3214}" type="presParOf" srcId="{A9A719E8-8EEC-1D4C-BF1A-1AB8F9FF6DFC}" destId="{4F5C04E3-6022-804B-AAFB-D81A5D5E858A}" srcOrd="1" destOrd="0" presId="urn:microsoft.com/office/officeart/2005/8/layout/hProcess10"/>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691F0D5-C1B3-483A-A0FA-4D105DAA4239}" type="doc">
      <dgm:prSet loTypeId="urn:microsoft.com/office/officeart/2005/8/layout/pyramid3" loCatId="pyramid" qsTypeId="urn:microsoft.com/office/officeart/2005/8/quickstyle/simple1" qsCatId="simple" csTypeId="urn:microsoft.com/office/officeart/2005/8/colors/colorful4" csCatId="colorful" phldr="1"/>
      <dgm:spPr/>
    </dgm:pt>
    <dgm:pt modelId="{C33E70A4-993E-436A-9E36-5F662570ED31}">
      <dgm:prSet phldrT="[Text]" custT="1"/>
      <dgm:spPr/>
      <dgm:t>
        <a:bodyPr/>
        <a:lstStyle/>
        <a:p>
          <a:r>
            <a:rPr lang="en-US" sz="2000" b="1" dirty="0">
              <a:latin typeface="Arial" panose="020B0604020202020204" pitchFamily="34" charset="0"/>
              <a:cs typeface="Arial" panose="020B0604020202020204" pitchFamily="34" charset="0"/>
            </a:rPr>
            <a:t>Universal Tools</a:t>
          </a:r>
        </a:p>
        <a:p>
          <a:r>
            <a:rPr lang="en-US" sz="1800" b="1" dirty="0">
              <a:latin typeface="Arial" panose="020B0604020202020204" pitchFamily="34" charset="0"/>
              <a:cs typeface="Arial" panose="020B0604020202020204" pitchFamily="34" charset="0"/>
            </a:rPr>
            <a:t>(Available to all students)</a:t>
          </a:r>
        </a:p>
        <a:p>
          <a:r>
            <a:rPr lang="en-US" sz="1800" dirty="0">
              <a:latin typeface="Arial" panose="020B0604020202020204" pitchFamily="34" charset="0"/>
              <a:cs typeface="Arial" panose="020B0604020202020204" pitchFamily="34" charset="0"/>
            </a:rPr>
            <a:t>Platform tools that are built in and automatically delivered during testing</a:t>
          </a:r>
        </a:p>
      </dgm:t>
    </dgm:pt>
    <dgm:pt modelId="{C855736C-8772-4A4C-87B6-5CF1F3852380}" type="parTrans" cxnId="{42CEAA41-056D-40F7-949B-814002100B4D}">
      <dgm:prSet/>
      <dgm:spPr/>
      <dgm:t>
        <a:bodyPr/>
        <a:lstStyle/>
        <a:p>
          <a:endParaRPr lang="en-US" sz="1600">
            <a:latin typeface="Arial" panose="020B0604020202020204" pitchFamily="34" charset="0"/>
            <a:cs typeface="Arial" panose="020B0604020202020204" pitchFamily="34" charset="0"/>
          </a:endParaRPr>
        </a:p>
      </dgm:t>
    </dgm:pt>
    <dgm:pt modelId="{70BF93E7-E157-4383-9545-E2D752D1BF5C}" type="sibTrans" cxnId="{42CEAA41-056D-40F7-949B-814002100B4D}">
      <dgm:prSet/>
      <dgm:spPr/>
      <dgm:t>
        <a:bodyPr/>
        <a:lstStyle/>
        <a:p>
          <a:endParaRPr lang="en-US" sz="1600">
            <a:latin typeface="Arial" panose="020B0604020202020204" pitchFamily="34" charset="0"/>
            <a:cs typeface="Arial" panose="020B0604020202020204" pitchFamily="34" charset="0"/>
          </a:endParaRPr>
        </a:p>
      </dgm:t>
    </dgm:pt>
    <dgm:pt modelId="{39085A30-FA8B-49EC-AF5D-C68EF2F30153}">
      <dgm:prSet phldrT="[Text]" custT="1"/>
      <dgm:spPr/>
      <dgm:t>
        <a:bodyPr/>
        <a:lstStyle/>
        <a:p>
          <a:r>
            <a:rPr lang="en-US" sz="1800" b="1" dirty="0">
              <a:latin typeface="Arial" panose="020B0604020202020204" pitchFamily="34" charset="0"/>
              <a:cs typeface="Arial" panose="020B0604020202020204" pitchFamily="34" charset="0"/>
            </a:rPr>
            <a:t>Accessibility Features</a:t>
          </a:r>
        </a:p>
        <a:p>
          <a:r>
            <a:rPr lang="en-US" sz="1400" b="1" dirty="0">
              <a:latin typeface="Arial" panose="020B0604020202020204" pitchFamily="34" charset="0"/>
              <a:cs typeface="Arial" panose="020B0604020202020204" pitchFamily="34" charset="0"/>
            </a:rPr>
            <a:t>(Available to some without IEP/ 504)</a:t>
          </a:r>
        </a:p>
        <a:p>
          <a:r>
            <a:rPr lang="en-US" sz="1400" dirty="0">
              <a:latin typeface="Arial" panose="020B0604020202020204" pitchFamily="34" charset="0"/>
              <a:cs typeface="Arial" panose="020B0604020202020204" pitchFamily="34" charset="0"/>
            </a:rPr>
            <a:t>Must be pre-identified by DTC/STC prior to testing</a:t>
          </a:r>
        </a:p>
      </dgm:t>
    </dgm:pt>
    <dgm:pt modelId="{42DA49AA-D121-4F04-89A7-B536E84F3BCC}" type="parTrans" cxnId="{7F4EED52-0567-4F4A-8AD7-0FE6ED07901E}">
      <dgm:prSet/>
      <dgm:spPr/>
      <dgm:t>
        <a:bodyPr/>
        <a:lstStyle/>
        <a:p>
          <a:endParaRPr lang="en-US" sz="1600">
            <a:latin typeface="Arial" panose="020B0604020202020204" pitchFamily="34" charset="0"/>
            <a:cs typeface="Arial" panose="020B0604020202020204" pitchFamily="34" charset="0"/>
          </a:endParaRPr>
        </a:p>
      </dgm:t>
    </dgm:pt>
    <dgm:pt modelId="{3B061202-8A92-4AB3-829D-A9612C31BA02}" type="sibTrans" cxnId="{7F4EED52-0567-4F4A-8AD7-0FE6ED07901E}">
      <dgm:prSet/>
      <dgm:spPr/>
      <dgm:t>
        <a:bodyPr/>
        <a:lstStyle/>
        <a:p>
          <a:endParaRPr lang="en-US" sz="1600">
            <a:latin typeface="Arial" panose="020B0604020202020204" pitchFamily="34" charset="0"/>
            <a:cs typeface="Arial" panose="020B0604020202020204" pitchFamily="34" charset="0"/>
          </a:endParaRPr>
        </a:p>
      </dgm:t>
    </dgm:pt>
    <dgm:pt modelId="{86C95CDE-DC79-41D6-9F89-AC62C75ADF03}">
      <dgm:prSet phldrT="[Text]" custT="1"/>
      <dgm:spPr/>
      <dgm:t>
        <a:bodyPr/>
        <a:lstStyle/>
        <a:p>
          <a:r>
            <a:rPr lang="en-US" sz="1800" dirty="0">
              <a:latin typeface="Arial" panose="020B0604020202020204" pitchFamily="34" charset="0"/>
              <a:cs typeface="Arial" panose="020B0604020202020204" pitchFamily="34" charset="0"/>
            </a:rPr>
            <a:t>  </a:t>
          </a: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r>
            <a:rPr lang="en-US" sz="1500" b="1" dirty="0">
              <a:latin typeface="Arial" panose="020B0604020202020204" pitchFamily="34" charset="0"/>
              <a:cs typeface="Arial" panose="020B0604020202020204" pitchFamily="34" charset="0"/>
            </a:rPr>
            <a:t>Accommodations</a:t>
          </a:r>
        </a:p>
        <a:p>
          <a:r>
            <a:rPr lang="en-US" sz="1400" b="1" dirty="0">
              <a:latin typeface="Arial" panose="020B0604020202020204" pitchFamily="34" charset="0"/>
              <a:cs typeface="Arial" panose="020B0604020202020204" pitchFamily="34" charset="0"/>
            </a:rPr>
            <a:t>(IEP, 504)</a:t>
          </a: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dgm:t>
    </dgm:pt>
    <dgm:pt modelId="{589D5748-8DE6-44B7-B486-D03799F15ECB}" type="parTrans" cxnId="{657CD3B1-53BA-4BD4-98BB-B5C7B4F6D14D}">
      <dgm:prSet/>
      <dgm:spPr/>
      <dgm:t>
        <a:bodyPr/>
        <a:lstStyle/>
        <a:p>
          <a:endParaRPr lang="en-US" sz="1600">
            <a:latin typeface="Arial" panose="020B0604020202020204" pitchFamily="34" charset="0"/>
            <a:cs typeface="Arial" panose="020B0604020202020204" pitchFamily="34" charset="0"/>
          </a:endParaRPr>
        </a:p>
      </dgm:t>
    </dgm:pt>
    <dgm:pt modelId="{270C30FB-47BE-4A51-B2FF-7E9CA9AEE33D}" type="sibTrans" cxnId="{657CD3B1-53BA-4BD4-98BB-B5C7B4F6D14D}">
      <dgm:prSet/>
      <dgm:spPr/>
      <dgm:t>
        <a:bodyPr/>
        <a:lstStyle/>
        <a:p>
          <a:endParaRPr lang="en-US" sz="1600">
            <a:latin typeface="Arial" panose="020B0604020202020204" pitchFamily="34" charset="0"/>
            <a:cs typeface="Arial" panose="020B0604020202020204" pitchFamily="34" charset="0"/>
          </a:endParaRPr>
        </a:p>
      </dgm:t>
    </dgm:pt>
    <dgm:pt modelId="{ABC32741-1773-43B1-9A38-51ABEB4F7786}" type="pres">
      <dgm:prSet presAssocID="{3691F0D5-C1B3-483A-A0FA-4D105DAA4239}" presName="Name0" presStyleCnt="0">
        <dgm:presLayoutVars>
          <dgm:dir/>
          <dgm:animLvl val="lvl"/>
          <dgm:resizeHandles val="exact"/>
        </dgm:presLayoutVars>
      </dgm:prSet>
      <dgm:spPr/>
    </dgm:pt>
    <dgm:pt modelId="{85795D81-B0D3-4807-AE35-8E4A4320115F}" type="pres">
      <dgm:prSet presAssocID="{C33E70A4-993E-436A-9E36-5F662570ED31}" presName="Name8" presStyleCnt="0"/>
      <dgm:spPr/>
    </dgm:pt>
    <dgm:pt modelId="{3CB0A409-2826-4579-A51C-6376B52D7CC5}" type="pres">
      <dgm:prSet presAssocID="{C33E70A4-993E-436A-9E36-5F662570ED31}" presName="level" presStyleLbl="node1" presStyleIdx="0" presStyleCnt="3" custScaleX="96728" custScaleY="56138" custLinFactNeighborX="-519" custLinFactNeighborY="-1304">
        <dgm:presLayoutVars>
          <dgm:chMax val="1"/>
          <dgm:bulletEnabled val="1"/>
        </dgm:presLayoutVars>
      </dgm:prSet>
      <dgm:spPr/>
    </dgm:pt>
    <dgm:pt modelId="{B34B301F-4B0D-4B54-93F8-5116F65A6C31}" type="pres">
      <dgm:prSet presAssocID="{C33E70A4-993E-436A-9E36-5F662570ED31}" presName="levelTx" presStyleLbl="revTx" presStyleIdx="0" presStyleCnt="0">
        <dgm:presLayoutVars>
          <dgm:chMax val="1"/>
          <dgm:bulletEnabled val="1"/>
        </dgm:presLayoutVars>
      </dgm:prSet>
      <dgm:spPr/>
    </dgm:pt>
    <dgm:pt modelId="{8027FE76-35D7-4CF6-AB83-EE6F74F6E9DC}" type="pres">
      <dgm:prSet presAssocID="{39085A30-FA8B-49EC-AF5D-C68EF2F30153}" presName="Name8" presStyleCnt="0"/>
      <dgm:spPr/>
    </dgm:pt>
    <dgm:pt modelId="{235B5498-82C4-45A5-AABD-30DA27BA1753}" type="pres">
      <dgm:prSet presAssocID="{39085A30-FA8B-49EC-AF5D-C68EF2F30153}" presName="level" presStyleLbl="node1" presStyleIdx="1" presStyleCnt="3" custScaleX="96034" custScaleY="39950" custLinFactNeighborY="-1687">
        <dgm:presLayoutVars>
          <dgm:chMax val="1"/>
          <dgm:bulletEnabled val="1"/>
        </dgm:presLayoutVars>
      </dgm:prSet>
      <dgm:spPr/>
    </dgm:pt>
    <dgm:pt modelId="{59D1F13B-47C1-4CEB-BBFF-4B7468BF5326}" type="pres">
      <dgm:prSet presAssocID="{39085A30-FA8B-49EC-AF5D-C68EF2F30153}" presName="levelTx" presStyleLbl="revTx" presStyleIdx="0" presStyleCnt="0">
        <dgm:presLayoutVars>
          <dgm:chMax val="1"/>
          <dgm:bulletEnabled val="1"/>
        </dgm:presLayoutVars>
      </dgm:prSet>
      <dgm:spPr/>
    </dgm:pt>
    <dgm:pt modelId="{A452859D-BC89-469E-B312-D5BDB69C0543}" type="pres">
      <dgm:prSet presAssocID="{86C95CDE-DC79-41D6-9F89-AC62C75ADF03}" presName="Name8" presStyleCnt="0"/>
      <dgm:spPr/>
    </dgm:pt>
    <dgm:pt modelId="{4C82F0AB-740C-4379-A890-CAB96A527C2C}" type="pres">
      <dgm:prSet presAssocID="{86C95CDE-DC79-41D6-9F89-AC62C75ADF03}" presName="level" presStyleLbl="node1" presStyleIdx="2" presStyleCnt="3" custScaleX="99237" custScaleY="40410" custLinFactNeighborX="940" custLinFactNeighborY="-2521">
        <dgm:presLayoutVars>
          <dgm:chMax val="1"/>
          <dgm:bulletEnabled val="1"/>
        </dgm:presLayoutVars>
      </dgm:prSet>
      <dgm:spPr/>
    </dgm:pt>
    <dgm:pt modelId="{61F40E1B-BB78-4A77-A32F-9BDC99B43DBE}" type="pres">
      <dgm:prSet presAssocID="{86C95CDE-DC79-41D6-9F89-AC62C75ADF03}" presName="levelTx" presStyleLbl="revTx" presStyleIdx="0" presStyleCnt="0">
        <dgm:presLayoutVars>
          <dgm:chMax val="1"/>
          <dgm:bulletEnabled val="1"/>
        </dgm:presLayoutVars>
      </dgm:prSet>
      <dgm:spPr/>
    </dgm:pt>
  </dgm:ptLst>
  <dgm:cxnLst>
    <dgm:cxn modelId="{87290E15-46CA-4B89-AD66-193188A1F44F}" type="presOf" srcId="{39085A30-FA8B-49EC-AF5D-C68EF2F30153}" destId="{235B5498-82C4-45A5-AABD-30DA27BA1753}" srcOrd="0" destOrd="0" presId="urn:microsoft.com/office/officeart/2005/8/layout/pyramid3"/>
    <dgm:cxn modelId="{E7DE971A-3372-4BF0-859E-BA0671AA7BC1}" type="presOf" srcId="{C33E70A4-993E-436A-9E36-5F662570ED31}" destId="{B34B301F-4B0D-4B54-93F8-5116F65A6C31}" srcOrd="1" destOrd="0" presId="urn:microsoft.com/office/officeart/2005/8/layout/pyramid3"/>
    <dgm:cxn modelId="{DC00382F-128D-441B-B577-50E544E8E5E1}" type="presOf" srcId="{3691F0D5-C1B3-483A-A0FA-4D105DAA4239}" destId="{ABC32741-1773-43B1-9A38-51ABEB4F7786}" srcOrd="0" destOrd="0" presId="urn:microsoft.com/office/officeart/2005/8/layout/pyramid3"/>
    <dgm:cxn modelId="{935B0937-5ACC-4E2A-9407-26DCDC89BA64}" type="presOf" srcId="{86C95CDE-DC79-41D6-9F89-AC62C75ADF03}" destId="{61F40E1B-BB78-4A77-A32F-9BDC99B43DBE}" srcOrd="1" destOrd="0" presId="urn:microsoft.com/office/officeart/2005/8/layout/pyramid3"/>
    <dgm:cxn modelId="{42CEAA41-056D-40F7-949B-814002100B4D}" srcId="{3691F0D5-C1B3-483A-A0FA-4D105DAA4239}" destId="{C33E70A4-993E-436A-9E36-5F662570ED31}" srcOrd="0" destOrd="0" parTransId="{C855736C-8772-4A4C-87B6-5CF1F3852380}" sibTransId="{70BF93E7-E157-4383-9545-E2D752D1BF5C}"/>
    <dgm:cxn modelId="{A13CCD6D-F864-448F-914F-CB2FA600AA25}" type="presOf" srcId="{C33E70A4-993E-436A-9E36-5F662570ED31}" destId="{3CB0A409-2826-4579-A51C-6376B52D7CC5}" srcOrd="0" destOrd="0" presId="urn:microsoft.com/office/officeart/2005/8/layout/pyramid3"/>
    <dgm:cxn modelId="{7F4EED52-0567-4F4A-8AD7-0FE6ED07901E}" srcId="{3691F0D5-C1B3-483A-A0FA-4D105DAA4239}" destId="{39085A30-FA8B-49EC-AF5D-C68EF2F30153}" srcOrd="1" destOrd="0" parTransId="{42DA49AA-D121-4F04-89A7-B536E84F3BCC}" sibTransId="{3B061202-8A92-4AB3-829D-A9612C31BA02}"/>
    <dgm:cxn modelId="{657CD3B1-53BA-4BD4-98BB-B5C7B4F6D14D}" srcId="{3691F0D5-C1B3-483A-A0FA-4D105DAA4239}" destId="{86C95CDE-DC79-41D6-9F89-AC62C75ADF03}" srcOrd="2" destOrd="0" parTransId="{589D5748-8DE6-44B7-B486-D03799F15ECB}" sibTransId="{270C30FB-47BE-4A51-B2FF-7E9CA9AEE33D}"/>
    <dgm:cxn modelId="{0E7F9CB9-5A66-4D38-A7D9-481529808EB4}" type="presOf" srcId="{86C95CDE-DC79-41D6-9F89-AC62C75ADF03}" destId="{4C82F0AB-740C-4379-A890-CAB96A527C2C}" srcOrd="0" destOrd="0" presId="urn:microsoft.com/office/officeart/2005/8/layout/pyramid3"/>
    <dgm:cxn modelId="{FDC9A7EE-691C-4968-9741-FB4EC7C4A571}" type="presOf" srcId="{39085A30-FA8B-49EC-AF5D-C68EF2F30153}" destId="{59D1F13B-47C1-4CEB-BBFF-4B7468BF5326}" srcOrd="1" destOrd="0" presId="urn:microsoft.com/office/officeart/2005/8/layout/pyramid3"/>
    <dgm:cxn modelId="{97AE5BA6-122B-4AF9-A218-AAC405A74EB4}" type="presParOf" srcId="{ABC32741-1773-43B1-9A38-51ABEB4F7786}" destId="{85795D81-B0D3-4807-AE35-8E4A4320115F}" srcOrd="0" destOrd="0" presId="urn:microsoft.com/office/officeart/2005/8/layout/pyramid3"/>
    <dgm:cxn modelId="{2ED29716-06AB-4742-B92D-8C101B6F2C14}" type="presParOf" srcId="{85795D81-B0D3-4807-AE35-8E4A4320115F}" destId="{3CB0A409-2826-4579-A51C-6376B52D7CC5}" srcOrd="0" destOrd="0" presId="urn:microsoft.com/office/officeart/2005/8/layout/pyramid3"/>
    <dgm:cxn modelId="{75C286EE-59D4-48CE-BD13-B3B70CDBBC00}" type="presParOf" srcId="{85795D81-B0D3-4807-AE35-8E4A4320115F}" destId="{B34B301F-4B0D-4B54-93F8-5116F65A6C31}" srcOrd="1" destOrd="0" presId="urn:microsoft.com/office/officeart/2005/8/layout/pyramid3"/>
    <dgm:cxn modelId="{C9077EED-D2EC-4F87-9C6B-19B71B0A1EA9}" type="presParOf" srcId="{ABC32741-1773-43B1-9A38-51ABEB4F7786}" destId="{8027FE76-35D7-4CF6-AB83-EE6F74F6E9DC}" srcOrd="1" destOrd="0" presId="urn:microsoft.com/office/officeart/2005/8/layout/pyramid3"/>
    <dgm:cxn modelId="{BE011A43-C6EC-46A8-BBF1-CA1A334D3CC6}" type="presParOf" srcId="{8027FE76-35D7-4CF6-AB83-EE6F74F6E9DC}" destId="{235B5498-82C4-45A5-AABD-30DA27BA1753}" srcOrd="0" destOrd="0" presId="urn:microsoft.com/office/officeart/2005/8/layout/pyramid3"/>
    <dgm:cxn modelId="{B537CA55-31A9-4B18-92A7-4570191D911C}" type="presParOf" srcId="{8027FE76-35D7-4CF6-AB83-EE6F74F6E9DC}" destId="{59D1F13B-47C1-4CEB-BBFF-4B7468BF5326}" srcOrd="1" destOrd="0" presId="urn:microsoft.com/office/officeart/2005/8/layout/pyramid3"/>
    <dgm:cxn modelId="{93507E42-A830-4F92-986D-8122A2B4D416}" type="presParOf" srcId="{ABC32741-1773-43B1-9A38-51ABEB4F7786}" destId="{A452859D-BC89-469E-B312-D5BDB69C0543}" srcOrd="2" destOrd="0" presId="urn:microsoft.com/office/officeart/2005/8/layout/pyramid3"/>
    <dgm:cxn modelId="{ABDFDB28-F463-417A-9EB0-BCF43D9727DF}" type="presParOf" srcId="{A452859D-BC89-469E-B312-D5BDB69C0543}" destId="{4C82F0AB-740C-4379-A890-CAB96A527C2C}" srcOrd="0" destOrd="0" presId="urn:microsoft.com/office/officeart/2005/8/layout/pyramid3"/>
    <dgm:cxn modelId="{64E21F6A-6713-4790-B57D-3BD2C47631C2}" type="presParOf" srcId="{A452859D-BC89-469E-B312-D5BDB69C0543}" destId="{61F40E1B-BB78-4A77-A32F-9BDC99B43DBE}"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8DF9FD-ED89-498E-A8D7-81B1887B21BD}">
      <dsp:nvSpPr>
        <dsp:cNvPr id="0" name=""/>
        <dsp:cNvSpPr/>
      </dsp:nvSpPr>
      <dsp:spPr>
        <a:xfrm>
          <a:off x="0" y="3399"/>
          <a:ext cx="10515600" cy="7240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89B0B5-8F85-4998-93C1-5F336EB1C784}">
      <dsp:nvSpPr>
        <dsp:cNvPr id="0" name=""/>
        <dsp:cNvSpPr/>
      </dsp:nvSpPr>
      <dsp:spPr>
        <a:xfrm>
          <a:off x="219037" y="166319"/>
          <a:ext cx="398249" cy="3982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20E208-6820-4BAC-A224-5B96386FD0F5}">
      <dsp:nvSpPr>
        <dsp:cNvPr id="0" name=""/>
        <dsp:cNvSpPr/>
      </dsp:nvSpPr>
      <dsp:spPr>
        <a:xfrm>
          <a:off x="836323" y="3399"/>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US" sz="1800" kern="1200"/>
            <a:t>All participants should remain on mute with their video off.</a:t>
          </a:r>
        </a:p>
      </dsp:txBody>
      <dsp:txXfrm>
        <a:off x="836323" y="3399"/>
        <a:ext cx="9679276" cy="724089"/>
      </dsp:txXfrm>
    </dsp:sp>
    <dsp:sp modelId="{4437761B-D01C-47FF-A4CF-C50A3A9EB780}">
      <dsp:nvSpPr>
        <dsp:cNvPr id="0" name=""/>
        <dsp:cNvSpPr/>
      </dsp:nvSpPr>
      <dsp:spPr>
        <a:xfrm>
          <a:off x="0" y="908511"/>
          <a:ext cx="10515600" cy="7240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28F38E-76F5-4832-A172-03F147FD6CE3}">
      <dsp:nvSpPr>
        <dsp:cNvPr id="0" name=""/>
        <dsp:cNvSpPr/>
      </dsp:nvSpPr>
      <dsp:spPr>
        <a:xfrm>
          <a:off x="219037" y="1071431"/>
          <a:ext cx="398249" cy="3982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E96132-327D-4EDF-9109-E1111ADAFA07}">
      <dsp:nvSpPr>
        <dsp:cNvPr id="0" name=""/>
        <dsp:cNvSpPr/>
      </dsp:nvSpPr>
      <dsp:spPr>
        <a:xfrm>
          <a:off x="836323" y="908511"/>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US" sz="1800" kern="1200" dirty="0"/>
            <a:t>Post all questions to the chat. Questions will be addressed at each section break.</a:t>
          </a:r>
        </a:p>
      </dsp:txBody>
      <dsp:txXfrm>
        <a:off x="836323" y="908511"/>
        <a:ext cx="9679276" cy="724089"/>
      </dsp:txXfrm>
    </dsp:sp>
    <dsp:sp modelId="{1D94A7D5-019D-4C82-AEC6-B502151A5C6A}">
      <dsp:nvSpPr>
        <dsp:cNvPr id="0" name=""/>
        <dsp:cNvSpPr/>
      </dsp:nvSpPr>
      <dsp:spPr>
        <a:xfrm>
          <a:off x="0" y="1813624"/>
          <a:ext cx="10515600" cy="7240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AA11AF-DCE1-4B84-92D9-9C752BC8C4E7}">
      <dsp:nvSpPr>
        <dsp:cNvPr id="0" name=""/>
        <dsp:cNvSpPr/>
      </dsp:nvSpPr>
      <dsp:spPr>
        <a:xfrm>
          <a:off x="219037" y="1976544"/>
          <a:ext cx="398249" cy="3982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E1519B-2D7F-4045-9E40-53A7B7F3A369}">
      <dsp:nvSpPr>
        <dsp:cNvPr id="0" name=""/>
        <dsp:cNvSpPr/>
      </dsp:nvSpPr>
      <dsp:spPr>
        <a:xfrm>
          <a:off x="836323" y="1813624"/>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US" sz="1800" kern="1200"/>
            <a:t>Please add your name, email, and school to the chat.</a:t>
          </a:r>
        </a:p>
      </dsp:txBody>
      <dsp:txXfrm>
        <a:off x="836323" y="1813624"/>
        <a:ext cx="9679276" cy="724089"/>
      </dsp:txXfrm>
    </dsp:sp>
    <dsp:sp modelId="{7BF3A903-C0A7-4D78-A34B-D07FF8134800}">
      <dsp:nvSpPr>
        <dsp:cNvPr id="0" name=""/>
        <dsp:cNvSpPr/>
      </dsp:nvSpPr>
      <dsp:spPr>
        <a:xfrm>
          <a:off x="0" y="2718736"/>
          <a:ext cx="10515600" cy="7240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62D457-970E-43B1-8721-8DAF92E123F4}">
      <dsp:nvSpPr>
        <dsp:cNvPr id="0" name=""/>
        <dsp:cNvSpPr/>
      </dsp:nvSpPr>
      <dsp:spPr>
        <a:xfrm>
          <a:off x="219037" y="2881656"/>
          <a:ext cx="398249" cy="3982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CD61C6-C405-4447-8FE1-647856619FA1}">
      <dsp:nvSpPr>
        <dsp:cNvPr id="0" name=""/>
        <dsp:cNvSpPr/>
      </dsp:nvSpPr>
      <dsp:spPr>
        <a:xfrm>
          <a:off x="836323" y="2718736"/>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US" sz="1800" kern="1200"/>
            <a:t>This training will be recorded. </a:t>
          </a:r>
        </a:p>
      </dsp:txBody>
      <dsp:txXfrm>
        <a:off x="836323" y="2718736"/>
        <a:ext cx="9679276" cy="724089"/>
      </dsp:txXfrm>
    </dsp:sp>
    <dsp:sp modelId="{35AE857B-4271-4FAA-915A-80EE4D7214C1}">
      <dsp:nvSpPr>
        <dsp:cNvPr id="0" name=""/>
        <dsp:cNvSpPr/>
      </dsp:nvSpPr>
      <dsp:spPr>
        <a:xfrm>
          <a:off x="0" y="3623848"/>
          <a:ext cx="10515600" cy="7240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973D9C-DB45-4A25-9F1E-BFDDFC8F71B3}">
      <dsp:nvSpPr>
        <dsp:cNvPr id="0" name=""/>
        <dsp:cNvSpPr/>
      </dsp:nvSpPr>
      <dsp:spPr>
        <a:xfrm>
          <a:off x="219037" y="3786768"/>
          <a:ext cx="398249" cy="3982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27EF55-8F49-4CC4-915F-15F595A5AE61}">
      <dsp:nvSpPr>
        <dsp:cNvPr id="0" name=""/>
        <dsp:cNvSpPr/>
      </dsp:nvSpPr>
      <dsp:spPr>
        <a:xfrm>
          <a:off x="836323" y="3623848"/>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US" sz="1800" kern="1200"/>
            <a:t>The recording will be posted to the Help &amp; Support page, </a:t>
          </a:r>
          <a:r>
            <a:rPr lang="en-US" sz="1800" kern="1200">
              <a:hlinkClick xmlns:r="http://schemas.openxmlformats.org/officeDocument/2006/relationships" r:id="rId11"/>
            </a:rPr>
            <a:t>https://bie.onlinehelp.cognia.org/training</a:t>
          </a:r>
          <a:r>
            <a:rPr lang="en-US" sz="1800" kern="1200"/>
            <a:t>. </a:t>
          </a:r>
        </a:p>
      </dsp:txBody>
      <dsp:txXfrm>
        <a:off x="836323" y="3623848"/>
        <a:ext cx="9679276" cy="72408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E63AC7-7160-4AE6-96F9-7FFB2E6A40E1}">
      <dsp:nvSpPr>
        <dsp:cNvPr id="0" name=""/>
        <dsp:cNvSpPr/>
      </dsp:nvSpPr>
      <dsp:spPr>
        <a:xfrm>
          <a:off x="2912789" y="0"/>
          <a:ext cx="2912789" cy="1332675"/>
        </a:xfrm>
        <a:prstGeom prst="trapezoid">
          <a:avLst>
            <a:gd name="adj" fmla="val 109284"/>
          </a:avLst>
        </a:prstGeom>
        <a:gradFill rotWithShape="0">
          <a:gsLst>
            <a:gs pos="0">
              <a:schemeClr val="accent1">
                <a:shade val="80000"/>
                <a:hueOff val="0"/>
                <a:satOff val="0"/>
                <a:lumOff val="0"/>
                <a:alphaOff val="0"/>
                <a:lumMod val="110000"/>
                <a:satMod val="105000"/>
                <a:tint val="67000"/>
              </a:schemeClr>
            </a:gs>
            <a:gs pos="50000">
              <a:schemeClr val="accent1">
                <a:shade val="80000"/>
                <a:hueOff val="0"/>
                <a:satOff val="0"/>
                <a:lumOff val="0"/>
                <a:alphaOff val="0"/>
                <a:lumMod val="105000"/>
                <a:satMod val="103000"/>
                <a:tint val="73000"/>
              </a:schemeClr>
            </a:gs>
            <a:gs pos="100000">
              <a:schemeClr val="accent1">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ts val="0"/>
            </a:spcAft>
            <a:buNone/>
          </a:pPr>
          <a:r>
            <a:rPr lang="en-US" sz="3000" kern="1200" dirty="0">
              <a:latin typeface="Arial" panose="020B0604020202020204" pitchFamily="34" charset="0"/>
              <a:cs typeface="Arial" panose="020B0604020202020204" pitchFamily="34" charset="0"/>
            </a:rPr>
            <a:t>EOY</a:t>
          </a:r>
        </a:p>
        <a:p>
          <a:pPr marL="0" lvl="0" indent="0" algn="ctr" defTabSz="13335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(summative)</a:t>
          </a:r>
        </a:p>
      </dsp:txBody>
      <dsp:txXfrm>
        <a:off x="2912789" y="0"/>
        <a:ext cx="2912789" cy="1332675"/>
      </dsp:txXfrm>
    </dsp:sp>
    <dsp:sp modelId="{0FB1488A-FC3D-4D1F-B84E-BC207C1913A4}">
      <dsp:nvSpPr>
        <dsp:cNvPr id="0" name=""/>
        <dsp:cNvSpPr/>
      </dsp:nvSpPr>
      <dsp:spPr>
        <a:xfrm>
          <a:off x="1456394" y="1332675"/>
          <a:ext cx="5825579" cy="1332675"/>
        </a:xfrm>
        <a:prstGeom prst="trapezoid">
          <a:avLst>
            <a:gd name="adj" fmla="val 109284"/>
          </a:avLst>
        </a:prstGeom>
        <a:gradFill rotWithShape="0">
          <a:gsLst>
            <a:gs pos="0">
              <a:schemeClr val="accent1">
                <a:shade val="80000"/>
                <a:hueOff val="392473"/>
                <a:satOff val="-40330"/>
                <a:lumOff val="20447"/>
                <a:alphaOff val="0"/>
                <a:lumMod val="110000"/>
                <a:satMod val="105000"/>
                <a:tint val="67000"/>
              </a:schemeClr>
            </a:gs>
            <a:gs pos="50000">
              <a:schemeClr val="accent1">
                <a:shade val="80000"/>
                <a:hueOff val="392473"/>
                <a:satOff val="-40330"/>
                <a:lumOff val="20447"/>
                <a:alphaOff val="0"/>
                <a:lumMod val="105000"/>
                <a:satMod val="103000"/>
                <a:tint val="73000"/>
              </a:schemeClr>
            </a:gs>
            <a:gs pos="100000">
              <a:schemeClr val="accent1">
                <a:shade val="80000"/>
                <a:hueOff val="392473"/>
                <a:satOff val="-40330"/>
                <a:lumOff val="2044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Arial" panose="020B0604020202020204" pitchFamily="34" charset="0"/>
              <a:cs typeface="Arial" panose="020B0604020202020204" pitchFamily="34" charset="0"/>
            </a:rPr>
            <a:t>Benchmark</a:t>
          </a:r>
        </a:p>
      </dsp:txBody>
      <dsp:txXfrm>
        <a:off x="2475871" y="1332675"/>
        <a:ext cx="3786626" cy="1332675"/>
      </dsp:txXfrm>
    </dsp:sp>
    <dsp:sp modelId="{45C53A95-EE2D-4131-822E-5C18BD1068A7}">
      <dsp:nvSpPr>
        <dsp:cNvPr id="0" name=""/>
        <dsp:cNvSpPr/>
      </dsp:nvSpPr>
      <dsp:spPr>
        <a:xfrm>
          <a:off x="0" y="2665350"/>
          <a:ext cx="8738368" cy="1332675"/>
        </a:xfrm>
        <a:prstGeom prst="trapezoid">
          <a:avLst>
            <a:gd name="adj" fmla="val 109284"/>
          </a:avLst>
        </a:prstGeom>
        <a:gradFill rotWithShape="0">
          <a:gsLst>
            <a:gs pos="0">
              <a:schemeClr val="accent1">
                <a:shade val="80000"/>
                <a:hueOff val="784946"/>
                <a:satOff val="-80660"/>
                <a:lumOff val="40894"/>
                <a:alphaOff val="0"/>
                <a:lumMod val="110000"/>
                <a:satMod val="105000"/>
                <a:tint val="67000"/>
              </a:schemeClr>
            </a:gs>
            <a:gs pos="50000">
              <a:schemeClr val="accent1">
                <a:shade val="80000"/>
                <a:hueOff val="784946"/>
                <a:satOff val="-80660"/>
                <a:lumOff val="40894"/>
                <a:alphaOff val="0"/>
                <a:lumMod val="105000"/>
                <a:satMod val="103000"/>
                <a:tint val="73000"/>
              </a:schemeClr>
            </a:gs>
            <a:gs pos="100000">
              <a:schemeClr val="accent1">
                <a:shade val="80000"/>
                <a:hueOff val="784946"/>
                <a:satOff val="-80660"/>
                <a:lumOff val="4089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1866900">
            <a:lnSpc>
              <a:spcPct val="90000"/>
            </a:lnSpc>
            <a:spcBef>
              <a:spcPct val="0"/>
            </a:spcBef>
            <a:spcAft>
              <a:spcPct val="35000"/>
            </a:spcAft>
            <a:buNone/>
          </a:pPr>
          <a:r>
            <a:rPr lang="en-US" sz="4200" kern="1200" dirty="0">
              <a:latin typeface="Arial" panose="020B0604020202020204" pitchFamily="34" charset="0"/>
              <a:cs typeface="Arial" panose="020B0604020202020204" pitchFamily="34" charset="0"/>
            </a:rPr>
            <a:t>Formative</a:t>
          </a:r>
        </a:p>
      </dsp:txBody>
      <dsp:txXfrm>
        <a:off x="1529214" y="2665350"/>
        <a:ext cx="5679939" cy="133267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A31A2-9CC3-4089-A824-B9A567925243}">
      <dsp:nvSpPr>
        <dsp:cNvPr id="0" name=""/>
        <dsp:cNvSpPr/>
      </dsp:nvSpPr>
      <dsp:spPr>
        <a:xfrm>
          <a:off x="12116" y="1320601"/>
          <a:ext cx="496630" cy="4966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014DD0-442E-4AEC-9550-0E9A0F515416}">
      <dsp:nvSpPr>
        <dsp:cNvPr id="0" name=""/>
        <dsp:cNvSpPr/>
      </dsp:nvSpPr>
      <dsp:spPr>
        <a:xfrm>
          <a:off x="50073" y="2071594"/>
          <a:ext cx="1418943" cy="9853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dirty="0"/>
            <a:t>A page specifically dedicated to  BIE Science Summative Assessment</a:t>
          </a:r>
        </a:p>
      </dsp:txBody>
      <dsp:txXfrm>
        <a:off x="50073" y="2071594"/>
        <a:ext cx="1418943" cy="985354"/>
      </dsp:txXfrm>
    </dsp:sp>
    <dsp:sp modelId="{FFD6F81B-BEEB-4E73-8981-60EC93D54FD5}">
      <dsp:nvSpPr>
        <dsp:cNvPr id="0" name=""/>
        <dsp:cNvSpPr/>
      </dsp:nvSpPr>
      <dsp:spPr>
        <a:xfrm>
          <a:off x="12116" y="3059486"/>
          <a:ext cx="1418943" cy="542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b="1" kern="1200" dirty="0">
              <a:hlinkClick xmlns:r="http://schemas.openxmlformats.org/officeDocument/2006/relationships" r:id="rId3"/>
            </a:rPr>
            <a:t>https://bie.onlinehelp.cognia.org/science/</a:t>
          </a:r>
          <a:endParaRPr lang="en-US" sz="1100" b="1" kern="1200" dirty="0"/>
        </a:p>
      </dsp:txBody>
      <dsp:txXfrm>
        <a:off x="12116" y="3059486"/>
        <a:ext cx="1418943" cy="542857"/>
      </dsp:txXfrm>
    </dsp:sp>
    <dsp:sp modelId="{BADBD23D-FC81-4FB7-9828-373EA6A6DE9E}">
      <dsp:nvSpPr>
        <dsp:cNvPr id="0" name=""/>
        <dsp:cNvSpPr/>
      </dsp:nvSpPr>
      <dsp:spPr>
        <a:xfrm>
          <a:off x="1679375" y="1320601"/>
          <a:ext cx="496630" cy="496630"/>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09E669-CDF7-4A70-B967-49BD81CEC5A5}">
      <dsp:nvSpPr>
        <dsp:cNvPr id="0" name=""/>
        <dsp:cNvSpPr/>
      </dsp:nvSpPr>
      <dsp:spPr>
        <a:xfrm>
          <a:off x="1616104" y="2023164"/>
          <a:ext cx="1418943" cy="9853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dirty="0"/>
            <a:t>Key Dates</a:t>
          </a:r>
        </a:p>
      </dsp:txBody>
      <dsp:txXfrm>
        <a:off x="1616104" y="2023164"/>
        <a:ext cx="1418943" cy="985354"/>
      </dsp:txXfrm>
    </dsp:sp>
    <dsp:sp modelId="{51D48DB5-55E1-4D40-9981-BE41356F75E2}">
      <dsp:nvSpPr>
        <dsp:cNvPr id="0" name=""/>
        <dsp:cNvSpPr/>
      </dsp:nvSpPr>
      <dsp:spPr>
        <a:xfrm>
          <a:off x="1635203" y="2702421"/>
          <a:ext cx="1418943" cy="542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b="0" kern="1200" dirty="0"/>
            <a:t>High level important dates for 2024-25SY</a:t>
          </a:r>
        </a:p>
      </dsp:txBody>
      <dsp:txXfrm>
        <a:off x="1635203" y="2702421"/>
        <a:ext cx="1418943" cy="542857"/>
      </dsp:txXfrm>
    </dsp:sp>
    <dsp:sp modelId="{97BF09C1-8689-4FE7-A6FE-5CA43DA0EA86}">
      <dsp:nvSpPr>
        <dsp:cNvPr id="0" name=""/>
        <dsp:cNvSpPr/>
      </dsp:nvSpPr>
      <dsp:spPr>
        <a:xfrm>
          <a:off x="3419030" y="1162625"/>
          <a:ext cx="602760" cy="625053"/>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141318-0D54-4822-82DB-57A79F8BDA38}">
      <dsp:nvSpPr>
        <dsp:cNvPr id="0" name=""/>
        <dsp:cNvSpPr/>
      </dsp:nvSpPr>
      <dsp:spPr>
        <a:xfrm>
          <a:off x="3229847" y="1784702"/>
          <a:ext cx="1418943" cy="9853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dirty="0"/>
            <a:t>Testing Accommodations</a:t>
          </a:r>
        </a:p>
      </dsp:txBody>
      <dsp:txXfrm>
        <a:off x="3229847" y="1784702"/>
        <a:ext cx="1418943" cy="985354"/>
      </dsp:txXfrm>
    </dsp:sp>
    <dsp:sp modelId="{99BF2211-DB83-45D6-8984-B86A12AAA203}">
      <dsp:nvSpPr>
        <dsp:cNvPr id="0" name=""/>
        <dsp:cNvSpPr/>
      </dsp:nvSpPr>
      <dsp:spPr>
        <a:xfrm>
          <a:off x="3280723" y="2315542"/>
          <a:ext cx="1567719" cy="1379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b="0" kern="1200" dirty="0"/>
            <a:t>Paper based testing braille, large print, &amp; human reader kits special instructions sheets</a:t>
          </a:r>
        </a:p>
        <a:p>
          <a:pPr marL="0" lvl="0" indent="0" algn="l" defTabSz="488950">
            <a:lnSpc>
              <a:spcPct val="90000"/>
            </a:lnSpc>
            <a:spcBef>
              <a:spcPct val="0"/>
            </a:spcBef>
            <a:spcAft>
              <a:spcPct val="35000"/>
            </a:spcAft>
            <a:buNone/>
          </a:pPr>
          <a:r>
            <a:rPr lang="en-US" sz="1100" b="0" kern="1200" dirty="0"/>
            <a:t>Online based testing universal tools, accessibility features &amp; accommodations chart</a:t>
          </a:r>
        </a:p>
      </dsp:txBody>
      <dsp:txXfrm>
        <a:off x="3280723" y="2315542"/>
        <a:ext cx="1567719" cy="1379894"/>
      </dsp:txXfrm>
    </dsp:sp>
    <dsp:sp modelId="{31E4C2D1-37B0-415E-9588-DD8FE971BD18}">
      <dsp:nvSpPr>
        <dsp:cNvPr id="0" name=""/>
        <dsp:cNvSpPr/>
      </dsp:nvSpPr>
      <dsp:spPr>
        <a:xfrm>
          <a:off x="5162668" y="1320601"/>
          <a:ext cx="496630" cy="496630"/>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0A7D02-157F-458F-A9CB-FB3F43701624}">
      <dsp:nvSpPr>
        <dsp:cNvPr id="0" name=""/>
        <dsp:cNvSpPr/>
      </dsp:nvSpPr>
      <dsp:spPr>
        <a:xfrm>
          <a:off x="4996112" y="1897639"/>
          <a:ext cx="1418943" cy="9853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dirty="0"/>
            <a:t>Practice Tests</a:t>
          </a:r>
        </a:p>
      </dsp:txBody>
      <dsp:txXfrm>
        <a:off x="4996112" y="1897639"/>
        <a:ext cx="1418943" cy="985354"/>
      </dsp:txXfrm>
    </dsp:sp>
    <dsp:sp modelId="{ACA3FF6E-A770-4D7B-AE7D-B8DB30314561}">
      <dsp:nvSpPr>
        <dsp:cNvPr id="0" name=""/>
        <dsp:cNvSpPr/>
      </dsp:nvSpPr>
      <dsp:spPr>
        <a:xfrm>
          <a:off x="5116708" y="2752299"/>
          <a:ext cx="1418943" cy="542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dirty="0"/>
            <a:t>Paper (PBT)</a:t>
          </a:r>
        </a:p>
        <a:p>
          <a:pPr marL="0" lvl="0" indent="0" algn="l" defTabSz="488950">
            <a:lnSpc>
              <a:spcPct val="90000"/>
            </a:lnSpc>
            <a:spcBef>
              <a:spcPct val="0"/>
            </a:spcBef>
            <a:spcAft>
              <a:spcPct val="35000"/>
            </a:spcAft>
            <a:buNone/>
          </a:pPr>
          <a:r>
            <a:rPr lang="en-US" sz="1100" kern="1200"/>
            <a:t>Online (CBT)</a:t>
          </a:r>
        </a:p>
      </dsp:txBody>
      <dsp:txXfrm>
        <a:off x="5116708" y="2752299"/>
        <a:ext cx="1418943" cy="542857"/>
      </dsp:txXfrm>
    </dsp:sp>
    <dsp:sp modelId="{53B0A97A-6BD2-4ED4-BB82-D6DFBD794EEC}">
      <dsp:nvSpPr>
        <dsp:cNvPr id="0" name=""/>
        <dsp:cNvSpPr/>
      </dsp:nvSpPr>
      <dsp:spPr>
        <a:xfrm>
          <a:off x="6829926" y="1320601"/>
          <a:ext cx="496630" cy="496630"/>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7B5AFB-90EE-4406-A7DB-9D9640DC0CEA}">
      <dsp:nvSpPr>
        <dsp:cNvPr id="0" name=""/>
        <dsp:cNvSpPr/>
      </dsp:nvSpPr>
      <dsp:spPr>
        <a:xfrm>
          <a:off x="6703385" y="1869389"/>
          <a:ext cx="1418943" cy="9853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dirty="0"/>
            <a:t>Online System Tutorials</a:t>
          </a:r>
        </a:p>
      </dsp:txBody>
      <dsp:txXfrm>
        <a:off x="6703385" y="1869389"/>
        <a:ext cx="1418943" cy="985354"/>
      </dsp:txXfrm>
    </dsp:sp>
    <dsp:sp modelId="{13E3B1E5-DF5F-4AED-A9C4-BC693EFF5C68}">
      <dsp:nvSpPr>
        <dsp:cNvPr id="0" name=""/>
        <dsp:cNvSpPr/>
      </dsp:nvSpPr>
      <dsp:spPr>
        <a:xfrm>
          <a:off x="6567109" y="2752299"/>
          <a:ext cx="1418943" cy="542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b="0" kern="1200" dirty="0"/>
            <a:t>Quick video tutorials explaining specific tasks</a:t>
          </a:r>
        </a:p>
      </dsp:txBody>
      <dsp:txXfrm>
        <a:off x="6567109" y="2752299"/>
        <a:ext cx="1418943" cy="542857"/>
      </dsp:txXfrm>
    </dsp:sp>
    <dsp:sp modelId="{4C683779-EBED-4B6D-BE72-C7ED263E89F6}">
      <dsp:nvSpPr>
        <dsp:cNvPr id="0" name=""/>
        <dsp:cNvSpPr/>
      </dsp:nvSpPr>
      <dsp:spPr>
        <a:xfrm>
          <a:off x="8728538" y="1348079"/>
          <a:ext cx="496630" cy="496630"/>
        </a:xfrm>
        <a:prstGeom prst="rect">
          <a:avLst/>
        </a:prstGeom>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654264-AF1A-496B-A667-E9883FA3B298}">
      <dsp:nvSpPr>
        <dsp:cNvPr id="0" name=""/>
        <dsp:cNvSpPr/>
      </dsp:nvSpPr>
      <dsp:spPr>
        <a:xfrm>
          <a:off x="8580697" y="2014065"/>
          <a:ext cx="755629" cy="9853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dirty="0"/>
            <a:t>Resources</a:t>
          </a:r>
        </a:p>
      </dsp:txBody>
      <dsp:txXfrm>
        <a:off x="8580697" y="2014065"/>
        <a:ext cx="755629" cy="985354"/>
      </dsp:txXfrm>
    </dsp:sp>
    <dsp:sp modelId="{C83B3F46-C971-46E7-99B1-8E8169A73BFD}">
      <dsp:nvSpPr>
        <dsp:cNvPr id="0" name=""/>
        <dsp:cNvSpPr/>
      </dsp:nvSpPr>
      <dsp:spPr>
        <a:xfrm>
          <a:off x="8320271" y="2412425"/>
          <a:ext cx="1628577" cy="787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dirty="0"/>
            <a:t>Manuals, Online User Guides, </a:t>
          </a:r>
          <a:r>
            <a:rPr lang="en-US" sz="1100" kern="1200" dirty="0" err="1"/>
            <a:t>Quickstart</a:t>
          </a:r>
          <a:r>
            <a:rPr lang="en-US" sz="1100" kern="1200" dirty="0"/>
            <a:t> Guides, Technical Report. Reporting Resources, Forms, Score Interpretation Guides, etc.</a:t>
          </a:r>
        </a:p>
      </dsp:txBody>
      <dsp:txXfrm>
        <a:off x="8320271" y="2412425"/>
        <a:ext cx="1628577" cy="787518"/>
      </dsp:txXfrm>
    </dsp:sp>
    <dsp:sp modelId="{2BEA48CD-75B0-44F6-9168-AA4A56BC968C}">
      <dsp:nvSpPr>
        <dsp:cNvPr id="0" name=""/>
        <dsp:cNvSpPr/>
      </dsp:nvSpPr>
      <dsp:spPr>
        <a:xfrm>
          <a:off x="10374077" y="1320601"/>
          <a:ext cx="496630" cy="496630"/>
        </a:xfrm>
        <a:prstGeom prst="rect">
          <a:avLst/>
        </a:prstGeom>
        <a:blipFill>
          <a:blip xmlns:r="http://schemas.openxmlformats.org/officeDocument/2006/relationships"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6CE711-C0B4-4F2C-AA14-7E71ED36B6BE}">
      <dsp:nvSpPr>
        <dsp:cNvPr id="0" name=""/>
        <dsp:cNvSpPr/>
      </dsp:nvSpPr>
      <dsp:spPr>
        <a:xfrm>
          <a:off x="10374077" y="1910153"/>
          <a:ext cx="1418943" cy="9853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Training</a:t>
          </a:r>
        </a:p>
      </dsp:txBody>
      <dsp:txXfrm>
        <a:off x="10374077" y="1910153"/>
        <a:ext cx="1418943" cy="985354"/>
      </dsp:txXfrm>
    </dsp:sp>
    <dsp:sp modelId="{48462C9E-B51E-4BB9-92C7-C11E0CA48B24}">
      <dsp:nvSpPr>
        <dsp:cNvPr id="0" name=""/>
        <dsp:cNvSpPr/>
      </dsp:nvSpPr>
      <dsp:spPr>
        <a:xfrm>
          <a:off x="10202172" y="2702421"/>
          <a:ext cx="1418943" cy="542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dirty="0"/>
            <a:t>Webinars Recordings and Slides</a:t>
          </a:r>
        </a:p>
      </dsp:txBody>
      <dsp:txXfrm>
        <a:off x="10202172" y="2702421"/>
        <a:ext cx="1418943" cy="54285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9BB54-F171-4FD7-BC3C-705F5CDC950E}">
      <dsp:nvSpPr>
        <dsp:cNvPr id="0" name=""/>
        <dsp:cNvSpPr/>
      </dsp:nvSpPr>
      <dsp:spPr>
        <a:xfrm>
          <a:off x="307344" y="726735"/>
          <a:ext cx="635166" cy="4689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DEE658-F8EC-491B-A5FE-C87898C742B5}">
      <dsp:nvSpPr>
        <dsp:cNvPr id="0" name=""/>
        <dsp:cNvSpPr/>
      </dsp:nvSpPr>
      <dsp:spPr>
        <a:xfrm>
          <a:off x="118610" y="1332066"/>
          <a:ext cx="1296286" cy="1503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defRPr b="1"/>
          </a:pPr>
          <a:r>
            <a:rPr lang="en-US" sz="1600" kern="1200" dirty="0"/>
            <a:t>A page specifically dedicated to Science Benchmark Administration:</a:t>
          </a:r>
        </a:p>
      </dsp:txBody>
      <dsp:txXfrm>
        <a:off x="118610" y="1332066"/>
        <a:ext cx="1296286" cy="1503839"/>
      </dsp:txXfrm>
    </dsp:sp>
    <dsp:sp modelId="{60400994-CB6C-4335-A9F9-A16F2FA2B6FA}">
      <dsp:nvSpPr>
        <dsp:cNvPr id="0" name=""/>
        <dsp:cNvSpPr/>
      </dsp:nvSpPr>
      <dsp:spPr>
        <a:xfrm>
          <a:off x="104602" y="2789947"/>
          <a:ext cx="1731089" cy="795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100000"/>
            </a:lnSpc>
            <a:spcBef>
              <a:spcPct val="0"/>
            </a:spcBef>
            <a:spcAft>
              <a:spcPct val="35000"/>
            </a:spcAft>
            <a:buNone/>
          </a:pPr>
          <a:r>
            <a:rPr lang="en-US" sz="1200" b="1" kern="1200" dirty="0">
              <a:hlinkClick xmlns:r="http://schemas.openxmlformats.org/officeDocument/2006/relationships" r:id="rId3"/>
            </a:rPr>
            <a:t>https://bie.onlinehelp.cognia.org/benchmark-administration/</a:t>
          </a:r>
          <a:endParaRPr lang="en-US" sz="1200" b="1" kern="1200" dirty="0"/>
        </a:p>
      </dsp:txBody>
      <dsp:txXfrm>
        <a:off x="104602" y="2789947"/>
        <a:ext cx="1731089" cy="795442"/>
      </dsp:txXfrm>
    </dsp:sp>
    <dsp:sp modelId="{F5E18632-586F-42DF-BEAD-2776EBACFB4D}">
      <dsp:nvSpPr>
        <dsp:cNvPr id="0" name=""/>
        <dsp:cNvSpPr/>
      </dsp:nvSpPr>
      <dsp:spPr>
        <a:xfrm>
          <a:off x="2129661" y="954475"/>
          <a:ext cx="596686" cy="528998"/>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6D9DE6-A8C7-4EFB-AA88-D7F6101386B7}">
      <dsp:nvSpPr>
        <dsp:cNvPr id="0" name=""/>
        <dsp:cNvSpPr/>
      </dsp:nvSpPr>
      <dsp:spPr>
        <a:xfrm>
          <a:off x="2007784" y="1554987"/>
          <a:ext cx="1452521" cy="1503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kern="1200" dirty="0"/>
            <a:t>Key Dates</a:t>
          </a:r>
        </a:p>
      </dsp:txBody>
      <dsp:txXfrm>
        <a:off x="2007784" y="1554987"/>
        <a:ext cx="1452521" cy="1503839"/>
      </dsp:txXfrm>
    </dsp:sp>
    <dsp:sp modelId="{CA4253CA-3C73-4043-AAF9-650C76205C82}">
      <dsp:nvSpPr>
        <dsp:cNvPr id="0" name=""/>
        <dsp:cNvSpPr/>
      </dsp:nvSpPr>
      <dsp:spPr>
        <a:xfrm>
          <a:off x="2039758" y="3079656"/>
          <a:ext cx="1704817" cy="59774"/>
        </a:xfrm>
        <a:prstGeom prst="rect">
          <a:avLst/>
        </a:prstGeom>
        <a:noFill/>
        <a:ln>
          <a:noFill/>
        </a:ln>
        <a:effectLst/>
      </dsp:spPr>
      <dsp:style>
        <a:lnRef idx="0">
          <a:scrgbClr r="0" g="0" b="0"/>
        </a:lnRef>
        <a:fillRef idx="0">
          <a:scrgbClr r="0" g="0" b="0"/>
        </a:fillRef>
        <a:effectRef idx="0">
          <a:scrgbClr r="0" g="0" b="0"/>
        </a:effectRef>
        <a:fontRef idx="minor"/>
      </dsp:style>
    </dsp:sp>
    <dsp:sp modelId="{00C8C701-BE24-4E30-8400-8A86E5766930}">
      <dsp:nvSpPr>
        <dsp:cNvPr id="0" name=""/>
        <dsp:cNvSpPr/>
      </dsp:nvSpPr>
      <dsp:spPr>
        <a:xfrm>
          <a:off x="4121580" y="874770"/>
          <a:ext cx="596686" cy="528998"/>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967ACA-512B-4148-BE5E-707CA80425CA}">
      <dsp:nvSpPr>
        <dsp:cNvPr id="0" name=""/>
        <dsp:cNvSpPr/>
      </dsp:nvSpPr>
      <dsp:spPr>
        <a:xfrm>
          <a:off x="3870792" y="1530986"/>
          <a:ext cx="1397319" cy="1503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kern="1200" dirty="0"/>
            <a:t>Scoring Guides</a:t>
          </a:r>
        </a:p>
      </dsp:txBody>
      <dsp:txXfrm>
        <a:off x="3870792" y="1530986"/>
        <a:ext cx="1397319" cy="1503839"/>
      </dsp:txXfrm>
    </dsp:sp>
    <dsp:sp modelId="{F58D027C-085A-45B2-9A43-D8F2A39E864D}">
      <dsp:nvSpPr>
        <dsp:cNvPr id="0" name=""/>
        <dsp:cNvSpPr/>
      </dsp:nvSpPr>
      <dsp:spPr>
        <a:xfrm>
          <a:off x="4042919" y="3079656"/>
          <a:ext cx="1704817" cy="59774"/>
        </a:xfrm>
        <a:prstGeom prst="rect">
          <a:avLst/>
        </a:prstGeom>
        <a:noFill/>
        <a:ln>
          <a:noFill/>
        </a:ln>
        <a:effectLst/>
      </dsp:spPr>
      <dsp:style>
        <a:lnRef idx="0">
          <a:scrgbClr r="0" g="0" b="0"/>
        </a:lnRef>
        <a:fillRef idx="0">
          <a:scrgbClr r="0" g="0" b="0"/>
        </a:fillRef>
        <a:effectRef idx="0">
          <a:scrgbClr r="0" g="0" b="0"/>
        </a:effectRef>
        <a:fontRef idx="minor"/>
      </dsp:style>
    </dsp:sp>
    <dsp:sp modelId="{DBF7592A-5BEF-4B7B-82B8-47FE1F57AAF0}">
      <dsp:nvSpPr>
        <dsp:cNvPr id="0" name=""/>
        <dsp:cNvSpPr/>
      </dsp:nvSpPr>
      <dsp:spPr>
        <a:xfrm>
          <a:off x="6046080" y="905600"/>
          <a:ext cx="596686" cy="528998"/>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A1A4AB3-712C-4FC9-9F76-BF8E9F3086F1}">
      <dsp:nvSpPr>
        <dsp:cNvPr id="0" name=""/>
        <dsp:cNvSpPr/>
      </dsp:nvSpPr>
      <dsp:spPr>
        <a:xfrm>
          <a:off x="5780699" y="1530986"/>
          <a:ext cx="1435746" cy="1503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t>Online System Tutorials</a:t>
          </a:r>
        </a:p>
      </dsp:txBody>
      <dsp:txXfrm>
        <a:off x="5780699" y="1530986"/>
        <a:ext cx="1435746" cy="1503839"/>
      </dsp:txXfrm>
    </dsp:sp>
    <dsp:sp modelId="{F1925C0E-B8C8-4DE4-967A-4410C4404592}">
      <dsp:nvSpPr>
        <dsp:cNvPr id="0" name=""/>
        <dsp:cNvSpPr/>
      </dsp:nvSpPr>
      <dsp:spPr>
        <a:xfrm>
          <a:off x="6046080" y="3079656"/>
          <a:ext cx="1704817" cy="59774"/>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96B59-EF8B-4FBB-81E3-D5EE27661503}">
      <dsp:nvSpPr>
        <dsp:cNvPr id="0" name=""/>
        <dsp:cNvSpPr/>
      </dsp:nvSpPr>
      <dsp:spPr>
        <a:xfrm>
          <a:off x="0" y="25321"/>
          <a:ext cx="10515600" cy="983384"/>
        </a:xfrm>
        <a:prstGeom prst="roundRect">
          <a:avLst/>
        </a:prstGeom>
        <a:gradFill flip="none" rotWithShape="0">
          <a:gsLst>
            <a:gs pos="0">
              <a:schemeClr val="accent3">
                <a:lumMod val="90000"/>
                <a:lumOff val="10000"/>
                <a:shade val="30000"/>
                <a:satMod val="115000"/>
              </a:schemeClr>
            </a:gs>
            <a:gs pos="50000">
              <a:schemeClr val="accent3">
                <a:lumMod val="90000"/>
                <a:lumOff val="10000"/>
                <a:shade val="67500"/>
                <a:satMod val="115000"/>
              </a:schemeClr>
            </a:gs>
            <a:gs pos="100000">
              <a:schemeClr val="accent3">
                <a:lumMod val="90000"/>
                <a:lumOff val="10000"/>
                <a:shade val="100000"/>
                <a:satMod val="115000"/>
              </a:schemeClr>
            </a:gs>
          </a:gsLst>
          <a:lin ang="16200000" scaled="1"/>
          <a:tileRect/>
        </a:gra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Hours</a:t>
          </a:r>
        </a:p>
      </dsp:txBody>
      <dsp:txXfrm>
        <a:off x="48005" y="73326"/>
        <a:ext cx="10419590" cy="887374"/>
      </dsp:txXfrm>
    </dsp:sp>
    <dsp:sp modelId="{A0B95118-CCDA-4E44-A31E-E778C0F3D661}">
      <dsp:nvSpPr>
        <dsp:cNvPr id="0" name=""/>
        <dsp:cNvSpPr/>
      </dsp:nvSpPr>
      <dsp:spPr>
        <a:xfrm>
          <a:off x="0" y="1008706"/>
          <a:ext cx="10515600" cy="678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52070" rIns="291592" bIns="52070" numCol="1" spcCol="1270" anchor="t" anchorCtr="0">
          <a:noAutofit/>
        </a:bodyPr>
        <a:lstStyle/>
        <a:p>
          <a:pPr marL="285750" lvl="1" indent="-285750" algn="l" defTabSz="1422400">
            <a:lnSpc>
              <a:spcPct val="90000"/>
            </a:lnSpc>
            <a:spcBef>
              <a:spcPct val="0"/>
            </a:spcBef>
            <a:spcAft>
              <a:spcPct val="20000"/>
            </a:spcAft>
            <a:buChar char="•"/>
          </a:pPr>
          <a:r>
            <a:rPr lang="en-US" sz="3200" kern="1200"/>
            <a:t>Monday–Friday from 9:00 a.m.–6:00 p.m. (ET)</a:t>
          </a:r>
        </a:p>
      </dsp:txBody>
      <dsp:txXfrm>
        <a:off x="0" y="1008706"/>
        <a:ext cx="10515600" cy="678960"/>
      </dsp:txXfrm>
    </dsp:sp>
    <dsp:sp modelId="{61B69D8E-8C1C-4101-BC7A-F63455D6C4C1}">
      <dsp:nvSpPr>
        <dsp:cNvPr id="0" name=""/>
        <dsp:cNvSpPr/>
      </dsp:nvSpPr>
      <dsp:spPr>
        <a:xfrm>
          <a:off x="0" y="1687666"/>
          <a:ext cx="10515600" cy="983384"/>
        </a:xfrm>
        <a:prstGeom prst="roundRect">
          <a:avLst/>
        </a:prstGeom>
        <a:gradFill flip="none" rotWithShape="0">
          <a:gsLst>
            <a:gs pos="0">
              <a:schemeClr val="accent3">
                <a:lumMod val="90000"/>
                <a:lumOff val="10000"/>
                <a:shade val="30000"/>
                <a:satMod val="115000"/>
              </a:schemeClr>
            </a:gs>
            <a:gs pos="50000">
              <a:schemeClr val="accent3">
                <a:lumMod val="90000"/>
                <a:lumOff val="10000"/>
                <a:shade val="67500"/>
                <a:satMod val="115000"/>
              </a:schemeClr>
            </a:gs>
            <a:gs pos="100000">
              <a:schemeClr val="accent3">
                <a:lumMod val="90000"/>
                <a:lumOff val="10000"/>
                <a:shade val="100000"/>
                <a:satMod val="115000"/>
              </a:schemeClr>
            </a:gs>
          </a:gsLst>
          <a:lin ang="16200000" scaled="1"/>
          <a:tileRect/>
        </a:gra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Contact information</a:t>
          </a:r>
        </a:p>
      </dsp:txBody>
      <dsp:txXfrm>
        <a:off x="48005" y="1735671"/>
        <a:ext cx="10419590" cy="887374"/>
      </dsp:txXfrm>
    </dsp:sp>
    <dsp:sp modelId="{476D4310-DAB0-494D-A1B8-06009604FBEC}">
      <dsp:nvSpPr>
        <dsp:cNvPr id="0" name=""/>
        <dsp:cNvSpPr/>
      </dsp:nvSpPr>
      <dsp:spPr>
        <a:xfrm>
          <a:off x="0" y="2671051"/>
          <a:ext cx="10515600" cy="1654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52070" rIns="291592" bIns="52070" numCol="1" spcCol="1270" anchor="t" anchorCtr="0">
          <a:noAutofit/>
        </a:bodyPr>
        <a:lstStyle/>
        <a:p>
          <a:pPr marL="285750" lvl="1" indent="-285750" algn="l" defTabSz="1422400">
            <a:lnSpc>
              <a:spcPct val="90000"/>
            </a:lnSpc>
            <a:spcBef>
              <a:spcPct val="0"/>
            </a:spcBef>
            <a:spcAft>
              <a:spcPct val="20000"/>
            </a:spcAft>
            <a:buChar char="•"/>
          </a:pPr>
          <a:r>
            <a:rPr lang="en-US" sz="3200" kern="1200"/>
            <a:t>Phone: 800-887-7027</a:t>
          </a:r>
        </a:p>
        <a:p>
          <a:pPr marL="285750" lvl="1" indent="-285750" algn="l" defTabSz="1422400">
            <a:lnSpc>
              <a:spcPct val="90000"/>
            </a:lnSpc>
            <a:spcBef>
              <a:spcPct val="0"/>
            </a:spcBef>
            <a:spcAft>
              <a:spcPct val="20000"/>
            </a:spcAft>
            <a:buChar char="•"/>
          </a:pPr>
          <a:r>
            <a:rPr lang="en-US" sz="3200" kern="1200"/>
            <a:t>Email: </a:t>
          </a:r>
          <a:r>
            <a:rPr lang="en-US" sz="3200" kern="1200">
              <a:hlinkClick xmlns:r="http://schemas.openxmlformats.org/officeDocument/2006/relationships" r:id="rId1"/>
            </a:rPr>
            <a:t>BIETechSupport@cognia.org</a:t>
          </a:r>
          <a:endParaRPr lang="en-US" sz="3200" kern="1200"/>
        </a:p>
        <a:p>
          <a:pPr marL="285750" lvl="1" indent="-285750" algn="l" defTabSz="1422400">
            <a:lnSpc>
              <a:spcPct val="90000"/>
            </a:lnSpc>
            <a:spcBef>
              <a:spcPct val="0"/>
            </a:spcBef>
            <a:spcAft>
              <a:spcPct val="20000"/>
            </a:spcAft>
            <a:buChar char="•"/>
          </a:pPr>
          <a:r>
            <a:rPr lang="en-US" sz="3200" kern="1200">
              <a:hlinkClick xmlns:r="http://schemas.openxmlformats.org/officeDocument/2006/relationships" r:id="rId2"/>
            </a:rPr>
            <a:t>Live Chat Link</a:t>
          </a:r>
          <a:r>
            <a:rPr lang="en-US" sz="3200" kern="1200"/>
            <a:t> (available from the Help &amp; Support site)</a:t>
          </a:r>
        </a:p>
      </dsp:txBody>
      <dsp:txXfrm>
        <a:off x="0" y="2671051"/>
        <a:ext cx="10515600" cy="16549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B565BC-BA93-4185-A386-F2C423896AA1}">
      <dsp:nvSpPr>
        <dsp:cNvPr id="0" name=""/>
        <dsp:cNvSpPr/>
      </dsp:nvSpPr>
      <dsp:spPr>
        <a:xfrm>
          <a:off x="0" y="2124"/>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85CFFAA-18C4-455D-A855-43CFECC9DD61}">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Aurelia Shorty, Education Program Specialist, Project Manager for Science</a:t>
          </a:r>
        </a:p>
      </dsp:txBody>
      <dsp:txXfrm>
        <a:off x="0" y="2124"/>
        <a:ext cx="10515600" cy="1449029"/>
      </dsp:txXfrm>
    </dsp:sp>
    <dsp:sp modelId="{54705B6D-4656-4EBB-85BF-1D211F00A124}">
      <dsp:nvSpPr>
        <dsp:cNvPr id="0" name=""/>
        <dsp:cNvSpPr/>
      </dsp:nvSpPr>
      <dsp:spPr>
        <a:xfrm>
          <a:off x="0" y="1451154"/>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70FE9C0-EE7D-40C9-8B1F-7601F0233F50}">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Carmelia Becenti, Chief Academic Officer</a:t>
          </a:r>
        </a:p>
      </dsp:txBody>
      <dsp:txXfrm>
        <a:off x="0" y="1451154"/>
        <a:ext cx="10515600" cy="1449029"/>
      </dsp:txXfrm>
    </dsp:sp>
    <dsp:sp modelId="{C2C07201-2EDE-4510-BFB7-5CB8C3279AAB}">
      <dsp:nvSpPr>
        <dsp:cNvPr id="0" name=""/>
        <dsp:cNvSpPr/>
      </dsp:nvSpPr>
      <dsp:spPr>
        <a:xfrm>
          <a:off x="0" y="2900183"/>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8AF4986-08BF-4C74-845C-46D2FDDACDB1}">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Donald Griffin, Section 504 Program Coordinator, Project Manager for MSAA</a:t>
          </a:r>
        </a:p>
      </dsp:txBody>
      <dsp:txXfrm>
        <a:off x="0" y="2900183"/>
        <a:ext cx="10515600" cy="14490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8ACCB4-C81C-4BE7-8C3F-FD051BDD1AF8}">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B1EAAB8-256F-4B04-B2B1-8F61EA9884A4}">
      <dsp:nvSpPr>
        <dsp:cNvPr id="0" name=""/>
        <dsp:cNvSpPr/>
      </dsp:nvSpPr>
      <dsp:spPr>
        <a:xfrm>
          <a:off x="0" y="0"/>
          <a:ext cx="10515600"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2410" tIns="232410" rIns="232410" bIns="232410" numCol="1" spcCol="1270" anchor="t" anchorCtr="0">
          <a:noAutofit/>
        </a:bodyPr>
        <a:lstStyle/>
        <a:p>
          <a:pPr marL="0" lvl="0" indent="0" algn="l" defTabSz="2711450">
            <a:lnSpc>
              <a:spcPct val="90000"/>
            </a:lnSpc>
            <a:spcBef>
              <a:spcPct val="0"/>
            </a:spcBef>
            <a:spcAft>
              <a:spcPct val="35000"/>
            </a:spcAft>
            <a:buNone/>
          </a:pPr>
          <a:r>
            <a:rPr lang="en-US" sz="6100" b="0" i="0" kern="1200" baseline="0"/>
            <a:t>Mara Allaire, Program Manager</a:t>
          </a:r>
          <a:endParaRPr lang="en-US" sz="6100" kern="1200"/>
        </a:p>
      </dsp:txBody>
      <dsp:txXfrm>
        <a:off x="0" y="0"/>
        <a:ext cx="10515600" cy="2175669"/>
      </dsp:txXfrm>
    </dsp:sp>
    <dsp:sp modelId="{A02D4D75-F5C4-4A91-B026-B1693DE6BF0C}">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3F7899D-5990-46D2-9B33-24C5926A1EFA}">
      <dsp:nvSpPr>
        <dsp:cNvPr id="0" name=""/>
        <dsp:cNvSpPr/>
      </dsp:nvSpPr>
      <dsp:spPr>
        <a:xfrm>
          <a:off x="0" y="2175669"/>
          <a:ext cx="10515600"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2410" tIns="232410" rIns="232410" bIns="232410" numCol="1" spcCol="1270" anchor="t" anchorCtr="0">
          <a:noAutofit/>
        </a:bodyPr>
        <a:lstStyle/>
        <a:p>
          <a:pPr marL="0" lvl="0" indent="0" algn="l" defTabSz="2711450">
            <a:lnSpc>
              <a:spcPct val="90000"/>
            </a:lnSpc>
            <a:spcBef>
              <a:spcPct val="0"/>
            </a:spcBef>
            <a:spcAft>
              <a:spcPct val="35000"/>
            </a:spcAft>
            <a:buNone/>
          </a:pPr>
          <a:r>
            <a:rPr lang="en-US" sz="6100" b="0" i="0" kern="1200" baseline="0"/>
            <a:t>Sarah McCain, IT Project Manager II</a:t>
          </a:r>
          <a:endParaRPr lang="en-US" sz="6100" kern="1200"/>
        </a:p>
      </dsp:txBody>
      <dsp:txXfrm>
        <a:off x="0" y="2175669"/>
        <a:ext cx="10515600" cy="21756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9C3BB-F03C-4EBE-8A35-8E84D2E180EA}">
      <dsp:nvSpPr>
        <dsp:cNvPr id="0" name=""/>
        <dsp:cNvSpPr/>
      </dsp:nvSpPr>
      <dsp:spPr>
        <a:xfrm>
          <a:off x="2163582" y="602913"/>
          <a:ext cx="2196000" cy="219600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54D2E3-01A4-4912-A3DA-9F79E293F178}">
      <dsp:nvSpPr>
        <dsp:cNvPr id="0" name=""/>
        <dsp:cNvSpPr/>
      </dsp:nvSpPr>
      <dsp:spPr>
        <a:xfrm>
          <a:off x="2631582" y="1070914"/>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CD235C-5C2E-4151-9920-34644F8608F9}">
      <dsp:nvSpPr>
        <dsp:cNvPr id="0" name=""/>
        <dsp:cNvSpPr/>
      </dsp:nvSpPr>
      <dsp:spPr>
        <a:xfrm>
          <a:off x="1461582" y="3482914"/>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0" i="0" kern="1200" baseline="0"/>
            <a:t>Aarti Jagtap, Project Manager III</a:t>
          </a:r>
          <a:endParaRPr lang="en-US" sz="2300" kern="1200"/>
        </a:p>
      </dsp:txBody>
      <dsp:txXfrm>
        <a:off x="1461582" y="3482914"/>
        <a:ext cx="3600000" cy="720000"/>
      </dsp:txXfrm>
    </dsp:sp>
    <dsp:sp modelId="{E011EF2D-BD46-41A4-ADB9-8D342634D3BC}">
      <dsp:nvSpPr>
        <dsp:cNvPr id="0" name=""/>
        <dsp:cNvSpPr/>
      </dsp:nvSpPr>
      <dsp:spPr>
        <a:xfrm>
          <a:off x="6393582" y="602913"/>
          <a:ext cx="2196000" cy="219600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210B1E-41D0-4DB9-BDE9-F7231F586161}">
      <dsp:nvSpPr>
        <dsp:cNvPr id="0" name=""/>
        <dsp:cNvSpPr/>
      </dsp:nvSpPr>
      <dsp:spPr>
        <a:xfrm>
          <a:off x="6861582" y="1070914"/>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2548F8-97B0-4C30-ADAF-C8948AE8433E}">
      <dsp:nvSpPr>
        <dsp:cNvPr id="0" name=""/>
        <dsp:cNvSpPr/>
      </dsp:nvSpPr>
      <dsp:spPr>
        <a:xfrm>
          <a:off x="5691582" y="3482914"/>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0" i="0" kern="1200" baseline="0"/>
            <a:t>Kaelee Harper, Senior Support Center Manager</a:t>
          </a:r>
          <a:endParaRPr lang="en-US" sz="2300" kern="1200"/>
        </a:p>
      </dsp:txBody>
      <dsp:txXfrm>
        <a:off x="5691582" y="3482914"/>
        <a:ext cx="360000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09922-464F-4A08-87EF-125F60C595F0}">
      <dsp:nvSpPr>
        <dsp:cNvPr id="0" name=""/>
        <dsp:cNvSpPr/>
      </dsp:nvSpPr>
      <dsp:spPr>
        <a:xfrm>
          <a:off x="0" y="5520"/>
          <a:ext cx="10515600" cy="7233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034896-0617-4085-A25F-60E543EFA3AF}">
      <dsp:nvSpPr>
        <dsp:cNvPr id="0" name=""/>
        <dsp:cNvSpPr/>
      </dsp:nvSpPr>
      <dsp:spPr>
        <a:xfrm>
          <a:off x="218823" y="168281"/>
          <a:ext cx="397860" cy="3978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89C244-F107-4E40-9361-53B5395FE7DA}">
      <dsp:nvSpPr>
        <dsp:cNvPr id="0" name=""/>
        <dsp:cNvSpPr/>
      </dsp:nvSpPr>
      <dsp:spPr>
        <a:xfrm>
          <a:off x="835507" y="5520"/>
          <a:ext cx="4732020"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844550">
            <a:lnSpc>
              <a:spcPct val="90000"/>
            </a:lnSpc>
            <a:spcBef>
              <a:spcPct val="0"/>
            </a:spcBef>
            <a:spcAft>
              <a:spcPct val="35000"/>
            </a:spcAft>
            <a:buNone/>
          </a:pPr>
          <a:r>
            <a:rPr lang="en-US" sz="1900" kern="1200"/>
            <a:t>Three grade levels – elementary school, middle school, high school</a:t>
          </a:r>
        </a:p>
      </dsp:txBody>
      <dsp:txXfrm>
        <a:off x="835507" y="5520"/>
        <a:ext cx="4732020" cy="723382"/>
      </dsp:txXfrm>
    </dsp:sp>
    <dsp:sp modelId="{DEDFD8A6-5146-4BDD-AEFA-51BA295CB4A4}">
      <dsp:nvSpPr>
        <dsp:cNvPr id="0" name=""/>
        <dsp:cNvSpPr/>
      </dsp:nvSpPr>
      <dsp:spPr>
        <a:xfrm>
          <a:off x="5567527" y="5520"/>
          <a:ext cx="4947256"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488950">
            <a:lnSpc>
              <a:spcPct val="90000"/>
            </a:lnSpc>
            <a:spcBef>
              <a:spcPct val="0"/>
            </a:spcBef>
            <a:spcAft>
              <a:spcPct val="35000"/>
            </a:spcAft>
            <a:buNone/>
          </a:pPr>
          <a:r>
            <a:rPr lang="en-US" sz="1100" kern="1200"/>
            <a:t>Elementary School: grade 4, grade 5</a:t>
          </a:r>
        </a:p>
        <a:p>
          <a:pPr marL="0" lvl="0" indent="0" algn="l" defTabSz="488950">
            <a:lnSpc>
              <a:spcPct val="90000"/>
            </a:lnSpc>
            <a:spcBef>
              <a:spcPct val="0"/>
            </a:spcBef>
            <a:spcAft>
              <a:spcPct val="35000"/>
            </a:spcAft>
            <a:buNone/>
          </a:pPr>
          <a:r>
            <a:rPr lang="en-US" sz="1100" kern="1200"/>
            <a:t>Middle School: grades 6-8</a:t>
          </a:r>
        </a:p>
        <a:p>
          <a:pPr marL="0" lvl="0" indent="0" algn="l" defTabSz="488950">
            <a:lnSpc>
              <a:spcPct val="90000"/>
            </a:lnSpc>
            <a:spcBef>
              <a:spcPct val="0"/>
            </a:spcBef>
            <a:spcAft>
              <a:spcPct val="35000"/>
            </a:spcAft>
            <a:buNone/>
          </a:pPr>
          <a:r>
            <a:rPr lang="en-US" sz="1100" kern="1200"/>
            <a:t>High School: grades 9-12</a:t>
          </a:r>
        </a:p>
      </dsp:txBody>
      <dsp:txXfrm>
        <a:off x="5567527" y="5520"/>
        <a:ext cx="4947256" cy="723382"/>
      </dsp:txXfrm>
    </dsp:sp>
    <dsp:sp modelId="{81897441-6199-4641-AE8D-E538AFB701CE}">
      <dsp:nvSpPr>
        <dsp:cNvPr id="0" name=""/>
        <dsp:cNvSpPr/>
      </dsp:nvSpPr>
      <dsp:spPr>
        <a:xfrm>
          <a:off x="0" y="909749"/>
          <a:ext cx="10515600" cy="7233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9B4897-2C5F-4F0D-9F20-11994093DA2B}">
      <dsp:nvSpPr>
        <dsp:cNvPr id="0" name=""/>
        <dsp:cNvSpPr/>
      </dsp:nvSpPr>
      <dsp:spPr>
        <a:xfrm>
          <a:off x="218823" y="1072510"/>
          <a:ext cx="397860" cy="3978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45C46D-A21A-4F2D-AAD5-C0CF7DFFB165}">
      <dsp:nvSpPr>
        <dsp:cNvPr id="0" name=""/>
        <dsp:cNvSpPr/>
      </dsp:nvSpPr>
      <dsp:spPr>
        <a:xfrm>
          <a:off x="835507" y="909749"/>
          <a:ext cx="4732020"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844550">
            <a:lnSpc>
              <a:spcPct val="90000"/>
            </a:lnSpc>
            <a:spcBef>
              <a:spcPct val="0"/>
            </a:spcBef>
            <a:spcAft>
              <a:spcPct val="35000"/>
            </a:spcAft>
            <a:buNone/>
          </a:pPr>
          <a:r>
            <a:rPr lang="en-US" sz="1900" kern="1200"/>
            <a:t>8 forms per grade level</a:t>
          </a:r>
        </a:p>
      </dsp:txBody>
      <dsp:txXfrm>
        <a:off x="835507" y="909749"/>
        <a:ext cx="4732020" cy="723382"/>
      </dsp:txXfrm>
    </dsp:sp>
    <dsp:sp modelId="{EDD69B1A-F52E-4D0B-B82F-CA8A309DD1E7}">
      <dsp:nvSpPr>
        <dsp:cNvPr id="0" name=""/>
        <dsp:cNvSpPr/>
      </dsp:nvSpPr>
      <dsp:spPr>
        <a:xfrm>
          <a:off x="5567527" y="909749"/>
          <a:ext cx="4947256"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488950">
            <a:lnSpc>
              <a:spcPct val="90000"/>
            </a:lnSpc>
            <a:spcBef>
              <a:spcPct val="0"/>
            </a:spcBef>
            <a:spcAft>
              <a:spcPct val="35000"/>
            </a:spcAft>
            <a:buNone/>
          </a:pPr>
          <a:r>
            <a:rPr lang="en-US" sz="1100" kern="1200"/>
            <a:t>Each form covers different content/standards</a:t>
          </a:r>
        </a:p>
        <a:p>
          <a:pPr marL="0" lvl="0" indent="0" algn="l" defTabSz="488950">
            <a:lnSpc>
              <a:spcPct val="90000"/>
            </a:lnSpc>
            <a:spcBef>
              <a:spcPct val="0"/>
            </a:spcBef>
            <a:spcAft>
              <a:spcPct val="35000"/>
            </a:spcAft>
            <a:buNone/>
          </a:pPr>
          <a:r>
            <a:rPr lang="en-US" sz="1100" kern="1200"/>
            <a:t>For available forms indicating their content topic/focus, and tested Performance Expectations (PEs), visit </a:t>
          </a:r>
          <a:r>
            <a:rPr lang="en-US" sz="1100" kern="1200">
              <a:hlinkClick xmlns:r="http://schemas.openxmlformats.org/officeDocument/2006/relationships" r:id="rId5"/>
            </a:rPr>
            <a:t>https://bie.onlinehelp.cognia.org/benchmark-administration/</a:t>
          </a:r>
          <a:r>
            <a:rPr lang="en-US" sz="1100" kern="1200"/>
            <a:t> on the BIE Science Help &amp; Support site</a:t>
          </a:r>
        </a:p>
      </dsp:txBody>
      <dsp:txXfrm>
        <a:off x="5567527" y="909749"/>
        <a:ext cx="4947256" cy="723382"/>
      </dsp:txXfrm>
    </dsp:sp>
    <dsp:sp modelId="{9FBA19AA-352D-4EA5-A627-7F5897C82A86}">
      <dsp:nvSpPr>
        <dsp:cNvPr id="0" name=""/>
        <dsp:cNvSpPr/>
      </dsp:nvSpPr>
      <dsp:spPr>
        <a:xfrm>
          <a:off x="0" y="1813977"/>
          <a:ext cx="10515600" cy="7233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3826E1-873C-4BA9-81BB-77A1CFA2AA9D}">
      <dsp:nvSpPr>
        <dsp:cNvPr id="0" name=""/>
        <dsp:cNvSpPr/>
      </dsp:nvSpPr>
      <dsp:spPr>
        <a:xfrm>
          <a:off x="218823" y="1976738"/>
          <a:ext cx="397860" cy="397860"/>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559274-E230-49CE-A5C3-5E47C71699B2}">
      <dsp:nvSpPr>
        <dsp:cNvPr id="0" name=""/>
        <dsp:cNvSpPr/>
      </dsp:nvSpPr>
      <dsp:spPr>
        <a:xfrm>
          <a:off x="835507" y="1813977"/>
          <a:ext cx="4732020"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844550">
            <a:lnSpc>
              <a:spcPct val="90000"/>
            </a:lnSpc>
            <a:spcBef>
              <a:spcPct val="0"/>
            </a:spcBef>
            <a:spcAft>
              <a:spcPct val="35000"/>
            </a:spcAft>
            <a:buNone/>
          </a:pPr>
          <a:r>
            <a:rPr lang="en-US" sz="1900" kern="1200"/>
            <a:t>12–14 items per form</a:t>
          </a:r>
        </a:p>
      </dsp:txBody>
      <dsp:txXfrm>
        <a:off x="835507" y="1813977"/>
        <a:ext cx="4732020" cy="723382"/>
      </dsp:txXfrm>
    </dsp:sp>
    <dsp:sp modelId="{B76E6EA2-2AF5-4845-B383-6FBCE337B5A9}">
      <dsp:nvSpPr>
        <dsp:cNvPr id="0" name=""/>
        <dsp:cNvSpPr/>
      </dsp:nvSpPr>
      <dsp:spPr>
        <a:xfrm>
          <a:off x="5567527" y="1813977"/>
          <a:ext cx="4947256"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488950">
            <a:lnSpc>
              <a:spcPct val="90000"/>
            </a:lnSpc>
            <a:spcBef>
              <a:spcPct val="0"/>
            </a:spcBef>
            <a:spcAft>
              <a:spcPct val="35000"/>
            </a:spcAft>
            <a:buNone/>
          </a:pPr>
          <a:r>
            <a:rPr lang="en-US" sz="1100" kern="1200"/>
            <a:t>10–12 selected response</a:t>
          </a:r>
        </a:p>
        <a:p>
          <a:pPr marL="0" lvl="0" indent="0" algn="l" defTabSz="488950">
            <a:lnSpc>
              <a:spcPct val="90000"/>
            </a:lnSpc>
            <a:spcBef>
              <a:spcPct val="0"/>
            </a:spcBef>
            <a:spcAft>
              <a:spcPct val="35000"/>
            </a:spcAft>
            <a:buNone/>
          </a:pPr>
          <a:r>
            <a:rPr lang="en-US" sz="1100" kern="1200"/>
            <a:t>2 open-ended response</a:t>
          </a:r>
        </a:p>
      </dsp:txBody>
      <dsp:txXfrm>
        <a:off x="5567527" y="1813977"/>
        <a:ext cx="4947256" cy="723382"/>
      </dsp:txXfrm>
    </dsp:sp>
    <dsp:sp modelId="{8E101D05-EEEF-493A-ACD5-AA75661C4CAC}">
      <dsp:nvSpPr>
        <dsp:cNvPr id="0" name=""/>
        <dsp:cNvSpPr/>
      </dsp:nvSpPr>
      <dsp:spPr>
        <a:xfrm>
          <a:off x="0" y="2718206"/>
          <a:ext cx="10515600" cy="7233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9BDFB8-F277-44EF-83AD-462D5F1E5D53}">
      <dsp:nvSpPr>
        <dsp:cNvPr id="0" name=""/>
        <dsp:cNvSpPr/>
      </dsp:nvSpPr>
      <dsp:spPr>
        <a:xfrm>
          <a:off x="218823" y="2880967"/>
          <a:ext cx="397860" cy="397860"/>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F37E55-C172-42CD-83BB-4E6C553DC352}">
      <dsp:nvSpPr>
        <dsp:cNvPr id="0" name=""/>
        <dsp:cNvSpPr/>
      </dsp:nvSpPr>
      <dsp:spPr>
        <a:xfrm>
          <a:off x="835507" y="2718206"/>
          <a:ext cx="9679276"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844550">
            <a:lnSpc>
              <a:spcPct val="90000"/>
            </a:lnSpc>
            <a:spcBef>
              <a:spcPct val="0"/>
            </a:spcBef>
            <a:spcAft>
              <a:spcPct val="35000"/>
            </a:spcAft>
            <a:buNone/>
          </a:pPr>
          <a:r>
            <a:rPr lang="en-US" sz="1900" kern="1200"/>
            <a:t>Aligned to Next Generation Science Standards (NGSS)</a:t>
          </a:r>
        </a:p>
      </dsp:txBody>
      <dsp:txXfrm>
        <a:off x="835507" y="2718206"/>
        <a:ext cx="9679276" cy="723382"/>
      </dsp:txXfrm>
    </dsp:sp>
    <dsp:sp modelId="{BA92B813-3084-4FAC-A543-B08173E8C3CC}">
      <dsp:nvSpPr>
        <dsp:cNvPr id="0" name=""/>
        <dsp:cNvSpPr/>
      </dsp:nvSpPr>
      <dsp:spPr>
        <a:xfrm>
          <a:off x="0" y="3622434"/>
          <a:ext cx="10515600" cy="7233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F74218-70BE-49AB-9AD6-FF8040F67906}">
      <dsp:nvSpPr>
        <dsp:cNvPr id="0" name=""/>
        <dsp:cNvSpPr/>
      </dsp:nvSpPr>
      <dsp:spPr>
        <a:xfrm>
          <a:off x="218823" y="3785195"/>
          <a:ext cx="397860" cy="397860"/>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D3595C-E613-4549-9437-C5C1D7DD3AF8}">
      <dsp:nvSpPr>
        <dsp:cNvPr id="0" name=""/>
        <dsp:cNvSpPr/>
      </dsp:nvSpPr>
      <dsp:spPr>
        <a:xfrm>
          <a:off x="835507" y="3622434"/>
          <a:ext cx="9679276"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844550">
            <a:lnSpc>
              <a:spcPct val="90000"/>
            </a:lnSpc>
            <a:spcBef>
              <a:spcPct val="0"/>
            </a:spcBef>
            <a:spcAft>
              <a:spcPct val="35000"/>
            </a:spcAft>
            <a:buNone/>
          </a:pPr>
          <a:r>
            <a:rPr lang="en-US" sz="1900" kern="1200"/>
            <a:t>Administer based on curriculum and pacing</a:t>
          </a:r>
        </a:p>
      </dsp:txBody>
      <dsp:txXfrm>
        <a:off x="835507" y="3622434"/>
        <a:ext cx="9679276" cy="7233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5B532E-E099-4546-AA8A-6BD61607743A}">
      <dsp:nvSpPr>
        <dsp:cNvPr id="0" name=""/>
        <dsp:cNvSpPr/>
      </dsp:nvSpPr>
      <dsp:spPr>
        <a:xfrm rot="5400000">
          <a:off x="6589693" y="-2661723"/>
          <a:ext cx="1121829" cy="6729984"/>
        </a:xfrm>
        <a:prstGeom prst="round2Same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https://bie.cognia.org/ </a:t>
          </a:r>
        </a:p>
      </dsp:txBody>
      <dsp:txXfrm rot="-5400000">
        <a:off x="3785616" y="197117"/>
        <a:ext cx="6675221" cy="1012303"/>
      </dsp:txXfrm>
    </dsp:sp>
    <dsp:sp modelId="{FD2701C2-4BA1-4BD2-988E-6D6E759A3E33}">
      <dsp:nvSpPr>
        <dsp:cNvPr id="0" name=""/>
        <dsp:cNvSpPr/>
      </dsp:nvSpPr>
      <dsp:spPr>
        <a:xfrm>
          <a:off x="0" y="2124"/>
          <a:ext cx="3785616" cy="1402286"/>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dirty="0"/>
            <a:t>Available through eMetric Portal</a:t>
          </a:r>
        </a:p>
      </dsp:txBody>
      <dsp:txXfrm>
        <a:off x="68454" y="70578"/>
        <a:ext cx="3648708" cy="1265378"/>
      </dsp:txXfrm>
    </dsp:sp>
    <dsp:sp modelId="{77120FDE-68AC-4709-848D-2DB37FEB2997}">
      <dsp:nvSpPr>
        <dsp:cNvPr id="0" name=""/>
        <dsp:cNvSpPr/>
      </dsp:nvSpPr>
      <dsp:spPr>
        <a:xfrm rot="5400000">
          <a:off x="6589693" y="-1189323"/>
          <a:ext cx="1121829" cy="6729984"/>
        </a:xfrm>
        <a:prstGeom prst="round2Same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kern="1200"/>
            <a:t>Students assess in kiosk or browser</a:t>
          </a:r>
        </a:p>
      </dsp:txBody>
      <dsp:txXfrm rot="-5400000">
        <a:off x="3785616" y="1669517"/>
        <a:ext cx="6675221" cy="1012303"/>
      </dsp:txXfrm>
    </dsp:sp>
    <dsp:sp modelId="{1C401A77-A6B6-4229-B28D-683E010C4288}">
      <dsp:nvSpPr>
        <dsp:cNvPr id="0" name=""/>
        <dsp:cNvSpPr/>
      </dsp:nvSpPr>
      <dsp:spPr>
        <a:xfrm>
          <a:off x="0" y="1474525"/>
          <a:ext cx="3785616" cy="1402286"/>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a:t>Online </a:t>
          </a:r>
        </a:p>
      </dsp:txBody>
      <dsp:txXfrm>
        <a:off x="68454" y="1542979"/>
        <a:ext cx="3648708" cy="1265378"/>
      </dsp:txXfrm>
    </dsp:sp>
    <dsp:sp modelId="{8C502C49-235C-4FC7-962B-4E8076D68622}">
      <dsp:nvSpPr>
        <dsp:cNvPr id="0" name=""/>
        <dsp:cNvSpPr/>
      </dsp:nvSpPr>
      <dsp:spPr>
        <a:xfrm rot="5400000">
          <a:off x="6589693" y="283077"/>
          <a:ext cx="1121829" cy="6729984"/>
        </a:xfrm>
        <a:prstGeom prst="round2Same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kern="1200"/>
            <a:t>PDFs available for download from portal STC’s administration home page, </a:t>
          </a:r>
          <a:r>
            <a:rPr lang="en-US" sz="2400" kern="1200">
              <a:hlinkClick xmlns:r="http://schemas.openxmlformats.org/officeDocument/2006/relationships" r:id="rId1"/>
            </a:rPr>
            <a:t>https://bie.Cognia.org</a:t>
          </a:r>
          <a:r>
            <a:rPr lang="en-US" sz="2400" kern="1200"/>
            <a:t> </a:t>
          </a:r>
        </a:p>
      </dsp:txBody>
      <dsp:txXfrm rot="-5400000">
        <a:off x="3785616" y="3141918"/>
        <a:ext cx="6675221" cy="1012303"/>
      </dsp:txXfrm>
    </dsp:sp>
    <dsp:sp modelId="{9E6D8BC8-FD96-4EF9-9565-A35850EDF08F}">
      <dsp:nvSpPr>
        <dsp:cNvPr id="0" name=""/>
        <dsp:cNvSpPr/>
      </dsp:nvSpPr>
      <dsp:spPr>
        <a:xfrm>
          <a:off x="0" y="2946926"/>
          <a:ext cx="3785616" cy="1402286"/>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a:t>Paper </a:t>
          </a:r>
        </a:p>
      </dsp:txBody>
      <dsp:txXfrm>
        <a:off x="68454" y="3015380"/>
        <a:ext cx="3648708" cy="12653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99F190-953F-BB49-AE29-44DA15EFE444}">
      <dsp:nvSpPr>
        <dsp:cNvPr id="0" name=""/>
        <dsp:cNvSpPr/>
      </dsp:nvSpPr>
      <dsp:spPr>
        <a:xfrm>
          <a:off x="3843" y="833"/>
          <a:ext cx="11836443" cy="13056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4790" tIns="224790" rIns="224790" bIns="224790" numCol="1" spcCol="1270" anchor="ctr" anchorCtr="0">
          <a:noAutofit/>
        </a:bodyPr>
        <a:lstStyle/>
        <a:p>
          <a:pPr marL="0" lvl="0" indent="0" algn="ctr" defTabSz="2622550">
            <a:lnSpc>
              <a:spcPct val="90000"/>
            </a:lnSpc>
            <a:spcBef>
              <a:spcPct val="0"/>
            </a:spcBef>
            <a:spcAft>
              <a:spcPct val="35000"/>
            </a:spcAft>
            <a:buNone/>
          </a:pPr>
          <a:r>
            <a:rPr lang="en-US" sz="5900" kern="1200">
              <a:latin typeface="Arial" panose="020B0604020202020204" pitchFamily="34" charset="0"/>
              <a:cs typeface="Arial" panose="020B0604020202020204" pitchFamily="34" charset="0"/>
            </a:rPr>
            <a:t>Online System</a:t>
          </a:r>
        </a:p>
      </dsp:txBody>
      <dsp:txXfrm>
        <a:off x="42084" y="39074"/>
        <a:ext cx="11759961" cy="1229164"/>
      </dsp:txXfrm>
    </dsp:sp>
    <dsp:sp modelId="{04EC0F6C-016A-2A4B-AA56-37D7614E29B7}">
      <dsp:nvSpPr>
        <dsp:cNvPr id="0" name=""/>
        <dsp:cNvSpPr/>
      </dsp:nvSpPr>
      <dsp:spPr>
        <a:xfrm>
          <a:off x="15396" y="1467278"/>
          <a:ext cx="7678173" cy="130564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Arial" panose="020B0604020202020204" pitchFamily="34" charset="0"/>
              <a:cs typeface="Arial" panose="020B0604020202020204" pitchFamily="34" charset="0"/>
            </a:rPr>
            <a:t>Administration and Reporting Portal</a:t>
          </a:r>
        </a:p>
        <a:p>
          <a:pPr marL="0" lvl="0" indent="0" algn="ctr" defTabSz="1289050">
            <a:lnSpc>
              <a:spcPct val="90000"/>
            </a:lnSpc>
            <a:spcBef>
              <a:spcPct val="0"/>
            </a:spcBef>
            <a:spcAft>
              <a:spcPct val="35000"/>
            </a:spcAft>
            <a:buNone/>
          </a:pPr>
          <a:r>
            <a:rPr lang="en-US" sz="2900" kern="1200" dirty="0">
              <a:solidFill>
                <a:schemeClr val="bg2"/>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https://bie.cognia.org</a:t>
          </a:r>
          <a:endParaRPr lang="en-US" sz="2900" kern="1200" dirty="0">
            <a:solidFill>
              <a:schemeClr val="bg2"/>
            </a:solidFill>
            <a:latin typeface="Arial" panose="020B0604020202020204" pitchFamily="34" charset="0"/>
            <a:cs typeface="Arial" panose="020B0604020202020204" pitchFamily="34" charset="0"/>
          </a:endParaRPr>
        </a:p>
      </dsp:txBody>
      <dsp:txXfrm>
        <a:off x="53637" y="1505519"/>
        <a:ext cx="7601691" cy="1229164"/>
      </dsp:txXfrm>
    </dsp:sp>
    <dsp:sp modelId="{E10E3611-E6CA-F144-B6B3-71C4A83EE850}">
      <dsp:nvSpPr>
        <dsp:cNvPr id="0" name=""/>
        <dsp:cNvSpPr/>
      </dsp:nvSpPr>
      <dsp:spPr>
        <a:xfrm>
          <a:off x="30371" y="2933722"/>
          <a:ext cx="978995" cy="130564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Users</a:t>
          </a:r>
        </a:p>
      </dsp:txBody>
      <dsp:txXfrm>
        <a:off x="59045" y="2962396"/>
        <a:ext cx="921647" cy="1248298"/>
      </dsp:txXfrm>
    </dsp:sp>
    <dsp:sp modelId="{B1746F72-9555-46D1-8D5F-6EF39A475291}">
      <dsp:nvSpPr>
        <dsp:cNvPr id="0" name=""/>
        <dsp:cNvSpPr/>
      </dsp:nvSpPr>
      <dsp:spPr>
        <a:xfrm>
          <a:off x="1090744" y="2933722"/>
          <a:ext cx="978995" cy="130564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Reporting</a:t>
          </a:r>
        </a:p>
      </dsp:txBody>
      <dsp:txXfrm>
        <a:off x="1119418" y="2962396"/>
        <a:ext cx="921647" cy="1248298"/>
      </dsp:txXfrm>
    </dsp:sp>
    <dsp:sp modelId="{9DA9C59B-3983-CE44-B1FA-B922335A4B55}">
      <dsp:nvSpPr>
        <dsp:cNvPr id="0" name=""/>
        <dsp:cNvSpPr/>
      </dsp:nvSpPr>
      <dsp:spPr>
        <a:xfrm>
          <a:off x="2156889" y="2923089"/>
          <a:ext cx="5527477" cy="130564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Administration</a:t>
          </a:r>
        </a:p>
      </dsp:txBody>
      <dsp:txXfrm>
        <a:off x="2195130" y="2961330"/>
        <a:ext cx="5450995" cy="1229164"/>
      </dsp:txXfrm>
    </dsp:sp>
    <dsp:sp modelId="{FA627397-63BA-9C4E-BCE7-66946FCA3FB8}">
      <dsp:nvSpPr>
        <dsp:cNvPr id="0" name=""/>
        <dsp:cNvSpPr/>
      </dsp:nvSpPr>
      <dsp:spPr>
        <a:xfrm>
          <a:off x="2186256" y="4304476"/>
          <a:ext cx="833270" cy="98462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Site Setup</a:t>
          </a:r>
        </a:p>
      </dsp:txBody>
      <dsp:txXfrm>
        <a:off x="2210662" y="4328882"/>
        <a:ext cx="784458" cy="935815"/>
      </dsp:txXfrm>
    </dsp:sp>
    <dsp:sp modelId="{A49EAFC2-111F-8449-A44D-680103BA0812}">
      <dsp:nvSpPr>
        <dsp:cNvPr id="0" name=""/>
        <dsp:cNvSpPr/>
      </dsp:nvSpPr>
      <dsp:spPr>
        <a:xfrm>
          <a:off x="3050237" y="4304476"/>
          <a:ext cx="892018" cy="98462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Students</a:t>
          </a:r>
        </a:p>
      </dsp:txBody>
      <dsp:txXfrm>
        <a:off x="3076363" y="4330602"/>
        <a:ext cx="839766" cy="932375"/>
      </dsp:txXfrm>
    </dsp:sp>
    <dsp:sp modelId="{8A8C4086-5E65-4859-ABCF-84008CCA5A11}">
      <dsp:nvSpPr>
        <dsp:cNvPr id="0" name=""/>
        <dsp:cNvSpPr/>
      </dsp:nvSpPr>
      <dsp:spPr>
        <a:xfrm>
          <a:off x="3982944" y="4304476"/>
          <a:ext cx="892018" cy="98462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Enrollment Transfer</a:t>
          </a:r>
        </a:p>
      </dsp:txBody>
      <dsp:txXfrm>
        <a:off x="4009070" y="4330602"/>
        <a:ext cx="839766" cy="932375"/>
      </dsp:txXfrm>
    </dsp:sp>
    <dsp:sp modelId="{5D2CA383-DD56-48A7-91ED-B833AD2E0559}">
      <dsp:nvSpPr>
        <dsp:cNvPr id="0" name=""/>
        <dsp:cNvSpPr/>
      </dsp:nvSpPr>
      <dsp:spPr>
        <a:xfrm>
          <a:off x="4915651" y="4304476"/>
          <a:ext cx="892018" cy="98462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Classes</a:t>
          </a:r>
        </a:p>
      </dsp:txBody>
      <dsp:txXfrm>
        <a:off x="4941777" y="4330602"/>
        <a:ext cx="839766" cy="932375"/>
      </dsp:txXfrm>
    </dsp:sp>
    <dsp:sp modelId="{1F312989-7676-4E0B-BEC6-1C7DCC94701E}">
      <dsp:nvSpPr>
        <dsp:cNvPr id="0" name=""/>
        <dsp:cNvSpPr/>
      </dsp:nvSpPr>
      <dsp:spPr>
        <a:xfrm>
          <a:off x="5848358" y="4304476"/>
          <a:ext cx="892018" cy="98462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Test Sessions</a:t>
          </a:r>
        </a:p>
      </dsp:txBody>
      <dsp:txXfrm>
        <a:off x="5874484" y="4330602"/>
        <a:ext cx="839766" cy="932375"/>
      </dsp:txXfrm>
    </dsp:sp>
    <dsp:sp modelId="{25D972A7-BA25-493E-989B-122746AA2336}">
      <dsp:nvSpPr>
        <dsp:cNvPr id="0" name=""/>
        <dsp:cNvSpPr/>
      </dsp:nvSpPr>
      <dsp:spPr>
        <a:xfrm>
          <a:off x="6781065" y="4304476"/>
          <a:ext cx="892018" cy="98462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Scoring</a:t>
          </a:r>
        </a:p>
      </dsp:txBody>
      <dsp:txXfrm>
        <a:off x="6807191" y="4330602"/>
        <a:ext cx="839766" cy="932375"/>
      </dsp:txXfrm>
    </dsp:sp>
    <dsp:sp modelId="{EA07EEF5-97E4-C74A-8FF2-37B9AE71C5B5}">
      <dsp:nvSpPr>
        <dsp:cNvPr id="0" name=""/>
        <dsp:cNvSpPr/>
      </dsp:nvSpPr>
      <dsp:spPr>
        <a:xfrm>
          <a:off x="7856804" y="1467278"/>
          <a:ext cx="3971929" cy="130564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Arial" panose="020B0604020202020204" pitchFamily="34" charset="0"/>
              <a:cs typeface="Arial" panose="020B0604020202020204" pitchFamily="34" charset="0"/>
            </a:rPr>
            <a:t>Test Delivery</a:t>
          </a:r>
        </a:p>
        <a:p>
          <a:pPr marL="0" lvl="0" indent="0" algn="ctr" defTabSz="1289050">
            <a:lnSpc>
              <a:spcPct val="90000"/>
            </a:lnSpc>
            <a:spcBef>
              <a:spcPct val="0"/>
            </a:spcBef>
            <a:spcAft>
              <a:spcPct val="35000"/>
            </a:spcAft>
            <a:buNone/>
          </a:pPr>
          <a:r>
            <a:rPr lang="en-US" sz="2900" kern="1200" dirty="0">
              <a:latin typeface="Arial" panose="020B0604020202020204" pitchFamily="34" charset="0"/>
              <a:cs typeface="Arial" panose="020B0604020202020204" pitchFamily="34" charset="0"/>
            </a:rPr>
            <a:t>Student Test Interface</a:t>
          </a:r>
        </a:p>
      </dsp:txBody>
      <dsp:txXfrm>
        <a:off x="7895045" y="1505519"/>
        <a:ext cx="3895447" cy="1229164"/>
      </dsp:txXfrm>
    </dsp:sp>
    <dsp:sp modelId="{3F995454-488B-1845-BFD7-B655339D38F5}">
      <dsp:nvSpPr>
        <dsp:cNvPr id="0" name=""/>
        <dsp:cNvSpPr/>
      </dsp:nvSpPr>
      <dsp:spPr>
        <a:xfrm>
          <a:off x="7856923" y="2933722"/>
          <a:ext cx="1945156" cy="130564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Kiosk</a:t>
          </a:r>
        </a:p>
      </dsp:txBody>
      <dsp:txXfrm>
        <a:off x="7895164" y="2971963"/>
        <a:ext cx="1868674" cy="1229164"/>
      </dsp:txXfrm>
    </dsp:sp>
    <dsp:sp modelId="{CAA9D7B6-7737-9C43-AFED-AD270516CE08}">
      <dsp:nvSpPr>
        <dsp:cNvPr id="0" name=""/>
        <dsp:cNvSpPr/>
      </dsp:nvSpPr>
      <dsp:spPr>
        <a:xfrm>
          <a:off x="9883457" y="2933722"/>
          <a:ext cx="1945156" cy="130564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Browser</a:t>
          </a:r>
        </a:p>
      </dsp:txBody>
      <dsp:txXfrm>
        <a:off x="9921698" y="2971963"/>
        <a:ext cx="1868674" cy="12291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C4F185-F4F7-354F-8995-D1813004C4B6}">
      <dsp:nvSpPr>
        <dsp:cNvPr id="0" name=""/>
        <dsp:cNvSpPr/>
      </dsp:nvSpPr>
      <dsp:spPr>
        <a:xfrm>
          <a:off x="0" y="1848145"/>
          <a:ext cx="985427" cy="1162471"/>
        </a:xfrm>
        <a:prstGeom prst="roundRect">
          <a:avLst>
            <a:gd name="adj" fmla="val 10000"/>
          </a:avLst>
        </a:prstGeom>
        <a:blipFill>
          <a:blip xmlns:r="http://schemas.openxmlformats.org/officeDocument/2006/relationships" r:embed="rId1"/>
          <a:srcRect/>
          <a:stretch>
            <a:fillRect/>
          </a:stretch>
        </a:blipFill>
        <a:ln>
          <a:noFill/>
        </a:ln>
        <a:effectLst/>
      </dsp:spPr>
      <dsp:style>
        <a:lnRef idx="0">
          <a:scrgbClr r="0" g="0" b="0"/>
        </a:lnRef>
        <a:fillRef idx="1">
          <a:scrgbClr r="0" g="0" b="0"/>
        </a:fillRef>
        <a:effectRef idx="2">
          <a:scrgbClr r="0" g="0" b="0"/>
        </a:effectRef>
        <a:fontRef idx="minor"/>
      </dsp:style>
    </dsp:sp>
    <dsp:sp modelId="{817F258F-CB3D-324F-88D4-2461488304AB}">
      <dsp:nvSpPr>
        <dsp:cNvPr id="0" name=""/>
        <dsp:cNvSpPr/>
      </dsp:nvSpPr>
      <dsp:spPr>
        <a:xfrm>
          <a:off x="39478" y="2757280"/>
          <a:ext cx="1371048" cy="1371048"/>
        </a:xfrm>
        <a:prstGeom prst="roundRect">
          <a:avLst>
            <a:gd name="adj" fmla="val 10000"/>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Gill Sans MT" panose="020B0502020104020203" pitchFamily="34" charset="77"/>
            </a:rPr>
            <a:t>Home</a:t>
          </a:r>
        </a:p>
      </dsp:txBody>
      <dsp:txXfrm>
        <a:off x="79635" y="2797437"/>
        <a:ext cx="1290734" cy="1290734"/>
      </dsp:txXfrm>
    </dsp:sp>
    <dsp:sp modelId="{5D07174D-9D78-7C40-A8B2-EE1E582E50C2}">
      <dsp:nvSpPr>
        <dsp:cNvPr id="0" name=""/>
        <dsp:cNvSpPr/>
      </dsp:nvSpPr>
      <dsp:spPr>
        <a:xfrm rot="25226">
          <a:off x="1515540" y="3152212"/>
          <a:ext cx="348708" cy="329443"/>
        </a:xfrm>
        <a:prstGeom prst="rightArrow">
          <a:avLst>
            <a:gd name="adj1" fmla="val 60000"/>
            <a:gd name="adj2" fmla="val 50000"/>
          </a:avLst>
        </a:prstGeom>
        <a:gradFill rotWithShape="0">
          <a:gsLst>
            <a:gs pos="0">
              <a:schemeClr val="accent1">
                <a:shade val="90000"/>
                <a:hueOff val="0"/>
                <a:satOff val="0"/>
                <a:lumOff val="0"/>
                <a:alphaOff val="0"/>
                <a:satMod val="103000"/>
                <a:lumMod val="102000"/>
                <a:tint val="94000"/>
              </a:schemeClr>
            </a:gs>
            <a:gs pos="50000">
              <a:schemeClr val="accent1">
                <a:shade val="90000"/>
                <a:hueOff val="0"/>
                <a:satOff val="0"/>
                <a:lumOff val="0"/>
                <a:alphaOff val="0"/>
                <a:satMod val="110000"/>
                <a:lumMod val="100000"/>
                <a:shade val="100000"/>
              </a:schemeClr>
            </a:gs>
            <a:gs pos="100000">
              <a:schemeClr val="accent1">
                <a:shade val="9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515541" y="3217738"/>
        <a:ext cx="249875" cy="197665"/>
      </dsp:txXfrm>
    </dsp:sp>
    <dsp:sp modelId="{4540B7ED-B23A-FB41-B0C3-8A2E4D890C92}">
      <dsp:nvSpPr>
        <dsp:cNvPr id="0" name=""/>
        <dsp:cNvSpPr/>
      </dsp:nvSpPr>
      <dsp:spPr>
        <a:xfrm>
          <a:off x="1981709" y="1949808"/>
          <a:ext cx="1061479" cy="988786"/>
        </a:xfrm>
        <a:prstGeom prst="roundRect">
          <a:avLst>
            <a:gd name="adj" fmla="val 10000"/>
          </a:avLst>
        </a:prstGeom>
        <a:blipFill>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62DA462F-0FC9-6144-85B4-647E281F0DB7}">
      <dsp:nvSpPr>
        <dsp:cNvPr id="0" name=""/>
        <dsp:cNvSpPr/>
      </dsp:nvSpPr>
      <dsp:spPr>
        <a:xfrm>
          <a:off x="1946549" y="2760201"/>
          <a:ext cx="1588689" cy="1371048"/>
        </a:xfrm>
        <a:prstGeom prst="roundRect">
          <a:avLst>
            <a:gd name="adj" fmla="val 10000"/>
          </a:avLst>
        </a:prstGeom>
        <a:gradFill rotWithShape="0">
          <a:gsLst>
            <a:gs pos="0">
              <a:schemeClr val="accent1">
                <a:shade val="80000"/>
                <a:hueOff val="156989"/>
                <a:satOff val="-16132"/>
                <a:lumOff val="8179"/>
                <a:alphaOff val="0"/>
                <a:satMod val="103000"/>
                <a:lumMod val="102000"/>
                <a:tint val="94000"/>
              </a:schemeClr>
            </a:gs>
            <a:gs pos="50000">
              <a:schemeClr val="accent1">
                <a:shade val="80000"/>
                <a:hueOff val="156989"/>
                <a:satOff val="-16132"/>
                <a:lumOff val="8179"/>
                <a:alphaOff val="0"/>
                <a:satMod val="110000"/>
                <a:lumMod val="100000"/>
                <a:shade val="100000"/>
              </a:schemeClr>
            </a:gs>
            <a:gs pos="100000">
              <a:schemeClr val="accent1">
                <a:shade val="80000"/>
                <a:hueOff val="156989"/>
                <a:satOff val="-16132"/>
                <a:lumOff val="817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Gill Sans MT" panose="020B0502020104020203" pitchFamily="34" charset="77"/>
              <a:ea typeface="+mn-ea"/>
              <a:cs typeface="+mn-cs"/>
            </a:rPr>
            <a:t>Site Readiness</a:t>
          </a:r>
        </a:p>
      </dsp:txBody>
      <dsp:txXfrm>
        <a:off x="1986706" y="2800358"/>
        <a:ext cx="1508375" cy="1290734"/>
      </dsp:txXfrm>
    </dsp:sp>
    <dsp:sp modelId="{7C23C1AB-F2B5-564C-A331-8D4BFE07132D}">
      <dsp:nvSpPr>
        <dsp:cNvPr id="0" name=""/>
        <dsp:cNvSpPr/>
      </dsp:nvSpPr>
      <dsp:spPr>
        <a:xfrm rot="21516344">
          <a:off x="3616100" y="3148081"/>
          <a:ext cx="376182" cy="329443"/>
        </a:xfrm>
        <a:prstGeom prst="rightArrow">
          <a:avLst>
            <a:gd name="adj1" fmla="val 60000"/>
            <a:gd name="adj2" fmla="val 50000"/>
          </a:avLst>
        </a:prstGeom>
        <a:gradFill rotWithShape="0">
          <a:gsLst>
            <a:gs pos="0">
              <a:schemeClr val="accent1">
                <a:shade val="90000"/>
                <a:hueOff val="198033"/>
                <a:satOff val="-20165"/>
                <a:lumOff val="9884"/>
                <a:alphaOff val="0"/>
                <a:satMod val="103000"/>
                <a:lumMod val="102000"/>
                <a:tint val="94000"/>
              </a:schemeClr>
            </a:gs>
            <a:gs pos="50000">
              <a:schemeClr val="accent1">
                <a:shade val="90000"/>
                <a:hueOff val="198033"/>
                <a:satOff val="-20165"/>
                <a:lumOff val="9884"/>
                <a:alphaOff val="0"/>
                <a:satMod val="110000"/>
                <a:lumMod val="100000"/>
                <a:shade val="100000"/>
              </a:schemeClr>
            </a:gs>
            <a:gs pos="100000">
              <a:schemeClr val="accent1">
                <a:shade val="90000"/>
                <a:hueOff val="198033"/>
                <a:satOff val="-20165"/>
                <a:lumOff val="988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mn-lt"/>
            <a:ea typeface="+mn-ea"/>
            <a:cs typeface="+mn-cs"/>
          </a:endParaRPr>
        </a:p>
      </dsp:txBody>
      <dsp:txXfrm>
        <a:off x="3616115" y="3215172"/>
        <a:ext cx="277349" cy="197665"/>
      </dsp:txXfrm>
    </dsp:sp>
    <dsp:sp modelId="{B1AF1EF2-C046-684F-8212-DBFA6F36A213}">
      <dsp:nvSpPr>
        <dsp:cNvPr id="0" name=""/>
        <dsp:cNvSpPr/>
      </dsp:nvSpPr>
      <dsp:spPr>
        <a:xfrm>
          <a:off x="4253013" y="1998782"/>
          <a:ext cx="830924" cy="862046"/>
        </a:xfrm>
        <a:prstGeom prst="roundRect">
          <a:avLst>
            <a:gd name="adj" fmla="val 10000"/>
          </a:avLst>
        </a:prstGeom>
        <a:blipFill>
          <a:blip xmlns:r="http://schemas.openxmlformats.org/officeDocument/2006/relationships" r:embed="rId3" cstate="email">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55763D2A-FEF4-7E44-B9E9-51DEEAB95E9A}">
      <dsp:nvSpPr>
        <dsp:cNvPr id="0" name=""/>
        <dsp:cNvSpPr/>
      </dsp:nvSpPr>
      <dsp:spPr>
        <a:xfrm>
          <a:off x="4052807" y="2734411"/>
          <a:ext cx="1692203" cy="1411741"/>
        </a:xfrm>
        <a:prstGeom prst="roundRect">
          <a:avLst>
            <a:gd name="adj" fmla="val 10000"/>
          </a:avLst>
        </a:prstGeom>
        <a:gradFill rotWithShape="0">
          <a:gsLst>
            <a:gs pos="0">
              <a:schemeClr val="accent1">
                <a:shade val="80000"/>
                <a:hueOff val="313978"/>
                <a:satOff val="-32264"/>
                <a:lumOff val="16358"/>
                <a:alphaOff val="0"/>
                <a:satMod val="103000"/>
                <a:lumMod val="102000"/>
                <a:tint val="94000"/>
              </a:schemeClr>
            </a:gs>
            <a:gs pos="50000">
              <a:schemeClr val="accent1">
                <a:shade val="80000"/>
                <a:hueOff val="313978"/>
                <a:satOff val="-32264"/>
                <a:lumOff val="16358"/>
                <a:alphaOff val="0"/>
                <a:satMod val="110000"/>
                <a:lumMod val="100000"/>
                <a:shade val="100000"/>
              </a:schemeClr>
            </a:gs>
            <a:gs pos="100000">
              <a:schemeClr val="accent1">
                <a:shade val="80000"/>
                <a:hueOff val="313978"/>
                <a:satOff val="-32264"/>
                <a:lumOff val="1635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Gill Sans MT" panose="020B0502020104020203" pitchFamily="34" charset="77"/>
              <a:ea typeface="+mn-ea"/>
              <a:cs typeface="+mn-cs"/>
            </a:rPr>
            <a:t>Students</a:t>
          </a:r>
        </a:p>
      </dsp:txBody>
      <dsp:txXfrm>
        <a:off x="4094155" y="2775759"/>
        <a:ext cx="1609507" cy="1329045"/>
      </dsp:txXfrm>
    </dsp:sp>
    <dsp:sp modelId="{A3CF685B-E86D-4249-BAAA-1388E63F3C8D}">
      <dsp:nvSpPr>
        <dsp:cNvPr id="0" name=""/>
        <dsp:cNvSpPr/>
      </dsp:nvSpPr>
      <dsp:spPr>
        <a:xfrm rot="21582687">
          <a:off x="5833802" y="3160918"/>
          <a:ext cx="411972" cy="329443"/>
        </a:xfrm>
        <a:prstGeom prst="rightArrow">
          <a:avLst>
            <a:gd name="adj1" fmla="val 60000"/>
            <a:gd name="adj2" fmla="val 50000"/>
          </a:avLst>
        </a:prstGeom>
        <a:gradFill rotWithShape="0">
          <a:gsLst>
            <a:gs pos="0">
              <a:schemeClr val="accent1">
                <a:shade val="90000"/>
                <a:hueOff val="396066"/>
                <a:satOff val="-40330"/>
                <a:lumOff val="19768"/>
                <a:alphaOff val="0"/>
                <a:satMod val="103000"/>
                <a:lumMod val="102000"/>
                <a:tint val="94000"/>
              </a:schemeClr>
            </a:gs>
            <a:gs pos="50000">
              <a:schemeClr val="accent1">
                <a:shade val="90000"/>
                <a:hueOff val="396066"/>
                <a:satOff val="-40330"/>
                <a:lumOff val="19768"/>
                <a:alphaOff val="0"/>
                <a:satMod val="110000"/>
                <a:lumMod val="100000"/>
                <a:shade val="100000"/>
              </a:schemeClr>
            </a:gs>
            <a:gs pos="100000">
              <a:schemeClr val="accent1">
                <a:shade val="90000"/>
                <a:hueOff val="396066"/>
                <a:satOff val="-40330"/>
                <a:lumOff val="1976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mn-lt"/>
            <a:ea typeface="+mn-ea"/>
            <a:cs typeface="+mn-cs"/>
          </a:endParaRPr>
        </a:p>
      </dsp:txBody>
      <dsp:txXfrm>
        <a:off x="5833803" y="3227056"/>
        <a:ext cx="313139" cy="197665"/>
      </dsp:txXfrm>
    </dsp:sp>
    <dsp:sp modelId="{2100D4B6-7A61-7247-8432-83EA6F392176}">
      <dsp:nvSpPr>
        <dsp:cNvPr id="0" name=""/>
        <dsp:cNvSpPr/>
      </dsp:nvSpPr>
      <dsp:spPr>
        <a:xfrm>
          <a:off x="6260947" y="1861022"/>
          <a:ext cx="1172383" cy="1180116"/>
        </a:xfrm>
        <a:prstGeom prst="roundRect">
          <a:avLst>
            <a:gd name="adj" fmla="val 10000"/>
          </a:avLst>
        </a:prstGeom>
        <a:blipFill>
          <a:blip xmlns:r="http://schemas.openxmlformats.org/officeDocument/2006/relationships" r:embed="rId4" cstate="email">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8393E3FB-01A7-C94E-8932-63BAC2969FAE}">
      <dsp:nvSpPr>
        <dsp:cNvPr id="0" name=""/>
        <dsp:cNvSpPr/>
      </dsp:nvSpPr>
      <dsp:spPr>
        <a:xfrm>
          <a:off x="6330213" y="2756907"/>
          <a:ext cx="1371048" cy="1371048"/>
        </a:xfrm>
        <a:prstGeom prst="roundRect">
          <a:avLst>
            <a:gd name="adj" fmla="val 10000"/>
          </a:avLst>
        </a:prstGeom>
        <a:gradFill rotWithShape="0">
          <a:gsLst>
            <a:gs pos="0">
              <a:schemeClr val="accent1">
                <a:shade val="80000"/>
                <a:hueOff val="470967"/>
                <a:satOff val="-48396"/>
                <a:lumOff val="24536"/>
                <a:alphaOff val="0"/>
                <a:satMod val="103000"/>
                <a:lumMod val="102000"/>
                <a:tint val="94000"/>
              </a:schemeClr>
            </a:gs>
            <a:gs pos="50000">
              <a:schemeClr val="accent1">
                <a:shade val="80000"/>
                <a:hueOff val="470967"/>
                <a:satOff val="-48396"/>
                <a:lumOff val="24536"/>
                <a:alphaOff val="0"/>
                <a:satMod val="110000"/>
                <a:lumMod val="100000"/>
                <a:shade val="100000"/>
              </a:schemeClr>
            </a:gs>
            <a:gs pos="100000">
              <a:schemeClr val="accent1">
                <a:shade val="80000"/>
                <a:hueOff val="470967"/>
                <a:satOff val="-48396"/>
                <a:lumOff val="2453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Gill Sans MT" panose="020B0502020104020203" pitchFamily="34" charset="77"/>
              <a:ea typeface="+mn-ea"/>
              <a:cs typeface="+mn-cs"/>
            </a:rPr>
            <a:t>Classes</a:t>
          </a:r>
        </a:p>
      </dsp:txBody>
      <dsp:txXfrm>
        <a:off x="6370370" y="2797064"/>
        <a:ext cx="1290734" cy="1290734"/>
      </dsp:txXfrm>
    </dsp:sp>
    <dsp:sp modelId="{F4C1B16D-3676-994F-9AAF-1D300F13C4E6}">
      <dsp:nvSpPr>
        <dsp:cNvPr id="0" name=""/>
        <dsp:cNvSpPr/>
      </dsp:nvSpPr>
      <dsp:spPr>
        <a:xfrm rot="21589208">
          <a:off x="7761352" y="3156689"/>
          <a:ext cx="409569" cy="329443"/>
        </a:xfrm>
        <a:prstGeom prst="rightArrow">
          <a:avLst>
            <a:gd name="adj1" fmla="val 60000"/>
            <a:gd name="adj2" fmla="val 50000"/>
          </a:avLst>
        </a:prstGeom>
        <a:gradFill rotWithShape="0">
          <a:gsLst>
            <a:gs pos="0">
              <a:schemeClr val="accent1">
                <a:shade val="90000"/>
                <a:hueOff val="594099"/>
                <a:satOff val="-60495"/>
                <a:lumOff val="29653"/>
                <a:alphaOff val="0"/>
                <a:satMod val="103000"/>
                <a:lumMod val="102000"/>
                <a:tint val="94000"/>
              </a:schemeClr>
            </a:gs>
            <a:gs pos="50000">
              <a:schemeClr val="accent1">
                <a:shade val="90000"/>
                <a:hueOff val="594099"/>
                <a:satOff val="-60495"/>
                <a:lumOff val="29653"/>
                <a:alphaOff val="0"/>
                <a:satMod val="110000"/>
                <a:lumMod val="100000"/>
                <a:shade val="100000"/>
              </a:schemeClr>
            </a:gs>
            <a:gs pos="100000">
              <a:schemeClr val="accent1">
                <a:shade val="90000"/>
                <a:hueOff val="594099"/>
                <a:satOff val="-60495"/>
                <a:lumOff val="296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mn-lt"/>
            <a:ea typeface="+mn-ea"/>
            <a:cs typeface="+mn-cs"/>
          </a:endParaRPr>
        </a:p>
      </dsp:txBody>
      <dsp:txXfrm>
        <a:off x="7761352" y="3222733"/>
        <a:ext cx="310736" cy="197665"/>
      </dsp:txXfrm>
    </dsp:sp>
    <dsp:sp modelId="{2BEC79CB-AF61-DC47-910F-BF990737B9F8}">
      <dsp:nvSpPr>
        <dsp:cNvPr id="0" name=""/>
        <dsp:cNvSpPr/>
      </dsp:nvSpPr>
      <dsp:spPr>
        <a:xfrm>
          <a:off x="8212296" y="2001130"/>
          <a:ext cx="911994" cy="888467"/>
        </a:xfrm>
        <a:prstGeom prst="roundRect">
          <a:avLst>
            <a:gd name="adj" fmla="val 10000"/>
          </a:avLst>
        </a:prstGeom>
        <a:blipFill>
          <a:blip xmlns:r="http://schemas.openxmlformats.org/officeDocument/2006/relationships" r:embed="rId5" cstate="email">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3C59F388-B46D-4247-A900-5B57C1BABE1C}">
      <dsp:nvSpPr>
        <dsp:cNvPr id="0" name=""/>
        <dsp:cNvSpPr/>
      </dsp:nvSpPr>
      <dsp:spPr>
        <a:xfrm>
          <a:off x="8204242" y="2758429"/>
          <a:ext cx="1372241" cy="1371048"/>
        </a:xfrm>
        <a:prstGeom prst="roundRect">
          <a:avLst>
            <a:gd name="adj" fmla="val 10000"/>
          </a:avLst>
        </a:prstGeom>
        <a:gradFill rotWithShape="0">
          <a:gsLst>
            <a:gs pos="0">
              <a:schemeClr val="accent1">
                <a:shade val="80000"/>
                <a:hueOff val="627957"/>
                <a:satOff val="-64528"/>
                <a:lumOff val="32715"/>
                <a:alphaOff val="0"/>
                <a:satMod val="103000"/>
                <a:lumMod val="102000"/>
                <a:tint val="94000"/>
              </a:schemeClr>
            </a:gs>
            <a:gs pos="50000">
              <a:schemeClr val="accent1">
                <a:shade val="80000"/>
                <a:hueOff val="627957"/>
                <a:satOff val="-64528"/>
                <a:lumOff val="32715"/>
                <a:alphaOff val="0"/>
                <a:satMod val="110000"/>
                <a:lumMod val="100000"/>
                <a:shade val="100000"/>
              </a:schemeClr>
            </a:gs>
            <a:gs pos="100000">
              <a:schemeClr val="accent1">
                <a:shade val="80000"/>
                <a:hueOff val="627957"/>
                <a:satOff val="-64528"/>
                <a:lumOff val="3271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Gill Sans MT" panose="020B0502020104020203" pitchFamily="34" charset="77"/>
              <a:ea typeface="+mn-ea"/>
              <a:cs typeface="+mn-cs"/>
            </a:rPr>
            <a:t>Test Sessions</a:t>
          </a:r>
        </a:p>
      </dsp:txBody>
      <dsp:txXfrm>
        <a:off x="8244399" y="2798586"/>
        <a:ext cx="1291927" cy="1290734"/>
      </dsp:txXfrm>
    </dsp:sp>
    <dsp:sp modelId="{E18AE9ED-D16A-224D-BD76-06110B37F0C0}">
      <dsp:nvSpPr>
        <dsp:cNvPr id="0" name=""/>
        <dsp:cNvSpPr/>
      </dsp:nvSpPr>
      <dsp:spPr>
        <a:xfrm rot="21552123">
          <a:off x="9639054" y="3157308"/>
          <a:ext cx="408826" cy="329443"/>
        </a:xfrm>
        <a:prstGeom prst="rightArrow">
          <a:avLst>
            <a:gd name="adj1" fmla="val 60000"/>
            <a:gd name="adj2" fmla="val 50000"/>
          </a:avLst>
        </a:prstGeom>
        <a:gradFill rotWithShape="0">
          <a:gsLst>
            <a:gs pos="0">
              <a:schemeClr val="accent1">
                <a:shade val="90000"/>
                <a:hueOff val="792133"/>
                <a:satOff val="-80660"/>
                <a:lumOff val="39537"/>
                <a:alphaOff val="0"/>
                <a:satMod val="103000"/>
                <a:lumMod val="102000"/>
                <a:tint val="94000"/>
              </a:schemeClr>
            </a:gs>
            <a:gs pos="50000">
              <a:schemeClr val="accent1">
                <a:shade val="90000"/>
                <a:hueOff val="792133"/>
                <a:satOff val="-80660"/>
                <a:lumOff val="39537"/>
                <a:alphaOff val="0"/>
                <a:satMod val="110000"/>
                <a:lumMod val="100000"/>
                <a:shade val="100000"/>
              </a:schemeClr>
            </a:gs>
            <a:gs pos="100000">
              <a:schemeClr val="accent1">
                <a:shade val="90000"/>
                <a:hueOff val="792133"/>
                <a:satOff val="-80660"/>
                <a:lumOff val="3953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mn-lt"/>
          </a:endParaRPr>
        </a:p>
      </dsp:txBody>
      <dsp:txXfrm>
        <a:off x="9639059" y="3223885"/>
        <a:ext cx="309993" cy="197665"/>
      </dsp:txXfrm>
    </dsp:sp>
    <dsp:sp modelId="{3058740E-518E-8645-9768-A3E3266BCDFF}">
      <dsp:nvSpPr>
        <dsp:cNvPr id="0" name=""/>
        <dsp:cNvSpPr/>
      </dsp:nvSpPr>
      <dsp:spPr>
        <a:xfrm>
          <a:off x="10096273" y="1730403"/>
          <a:ext cx="1371048" cy="1371048"/>
        </a:xfrm>
        <a:prstGeom prst="roundRect">
          <a:avLst>
            <a:gd name="adj" fmla="val 1000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4F5C04E3-6022-804B-AAFB-D81A5D5E858A}">
      <dsp:nvSpPr>
        <dsp:cNvPr id="0" name=""/>
        <dsp:cNvSpPr/>
      </dsp:nvSpPr>
      <dsp:spPr>
        <a:xfrm>
          <a:off x="10075503" y="2735313"/>
          <a:ext cx="1741039" cy="1408149"/>
        </a:xfrm>
        <a:prstGeom prst="roundRect">
          <a:avLst>
            <a:gd name="adj" fmla="val 10000"/>
          </a:avLst>
        </a:prstGeom>
        <a:gradFill rotWithShape="0">
          <a:gsLst>
            <a:gs pos="0">
              <a:schemeClr val="accent1">
                <a:shade val="80000"/>
                <a:hueOff val="784946"/>
                <a:satOff val="-80660"/>
                <a:lumOff val="40894"/>
                <a:alphaOff val="0"/>
                <a:satMod val="103000"/>
                <a:lumMod val="102000"/>
                <a:tint val="94000"/>
              </a:schemeClr>
            </a:gs>
            <a:gs pos="50000">
              <a:schemeClr val="accent1">
                <a:shade val="80000"/>
                <a:hueOff val="784946"/>
                <a:satOff val="-80660"/>
                <a:lumOff val="40894"/>
                <a:alphaOff val="0"/>
                <a:satMod val="110000"/>
                <a:lumMod val="100000"/>
                <a:shade val="100000"/>
              </a:schemeClr>
            </a:gs>
            <a:gs pos="100000">
              <a:schemeClr val="accent1">
                <a:shade val="80000"/>
                <a:hueOff val="784946"/>
                <a:satOff val="-80660"/>
                <a:lumOff val="4089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ill Sans MT" panose="020B0502020104020203" pitchFamily="34" charset="77"/>
            </a:rPr>
            <a:t>Score and Report</a:t>
          </a:r>
        </a:p>
      </dsp:txBody>
      <dsp:txXfrm>
        <a:off x="10116746" y="2776556"/>
        <a:ext cx="1658553" cy="132566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B0A409-2826-4579-A51C-6376B52D7CC5}">
      <dsp:nvSpPr>
        <dsp:cNvPr id="0" name=""/>
        <dsp:cNvSpPr/>
      </dsp:nvSpPr>
      <dsp:spPr>
        <a:xfrm rot="10800000">
          <a:off x="99291" y="0"/>
          <a:ext cx="8598313" cy="2219420"/>
        </a:xfrm>
        <a:prstGeom prst="trapezoid">
          <a:avLst>
            <a:gd name="adj" fmla="val 82361"/>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Universal Tools</a:t>
          </a:r>
        </a:p>
        <a:p>
          <a:pPr marL="0" lvl="0" indent="0" algn="ctr" defTabSz="8890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(Available to all students)</a:t>
          </a:r>
        </a:p>
        <a:p>
          <a:pPr marL="0" lvl="0" indent="0" algn="ctr" defTabSz="8890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Platform tools that are built in and automatically delivered during testing</a:t>
          </a:r>
        </a:p>
      </dsp:txBody>
      <dsp:txXfrm rot="-10800000">
        <a:off x="1603996" y="0"/>
        <a:ext cx="5588903" cy="2219420"/>
      </dsp:txXfrm>
    </dsp:sp>
    <dsp:sp modelId="{235B5498-82C4-45A5-AABD-30DA27BA1753}">
      <dsp:nvSpPr>
        <dsp:cNvPr id="0" name=""/>
        <dsp:cNvSpPr/>
      </dsp:nvSpPr>
      <dsp:spPr>
        <a:xfrm rot="10800000">
          <a:off x="1931715" y="2152724"/>
          <a:ext cx="5025736" cy="1579426"/>
        </a:xfrm>
        <a:prstGeom prst="trapezoid">
          <a:avLst>
            <a:gd name="adj" fmla="val 82361"/>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Accessibility Features</a:t>
          </a:r>
        </a:p>
        <a:p>
          <a:pPr marL="0" lvl="0" indent="0" algn="ctr" defTabSz="8001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(Available to some without IEP/ 504)</a:t>
          </a:r>
        </a:p>
        <a:p>
          <a:pPr marL="0" lvl="0" indent="0" algn="ctr" defTabSz="8001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Must be pre-identified by DTC/STC prior to testing</a:t>
          </a:r>
        </a:p>
      </dsp:txBody>
      <dsp:txXfrm rot="-10800000">
        <a:off x="2811219" y="2152724"/>
        <a:ext cx="3266728" cy="1579426"/>
      </dsp:txXfrm>
    </dsp:sp>
    <dsp:sp modelId="{4C82F0AB-740C-4379-A890-CAB96A527C2C}">
      <dsp:nvSpPr>
        <dsp:cNvPr id="0" name=""/>
        <dsp:cNvSpPr/>
      </dsp:nvSpPr>
      <dsp:spPr>
        <a:xfrm rot="10800000">
          <a:off x="3163549" y="3699178"/>
          <a:ext cx="2611543" cy="1597612"/>
        </a:xfrm>
        <a:prstGeom prst="trapezoid">
          <a:avLst>
            <a:gd name="adj" fmla="val 82361"/>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  </a:t>
          </a:r>
        </a:p>
        <a:p>
          <a:pPr marL="0" lvl="0" indent="0" algn="ctr" defTabSz="800100">
            <a:lnSpc>
              <a:spcPct val="90000"/>
            </a:lnSpc>
            <a:spcBef>
              <a:spcPct val="0"/>
            </a:spcBef>
            <a:spcAft>
              <a:spcPct val="35000"/>
            </a:spcAft>
            <a:buNone/>
          </a:pPr>
          <a:endParaRPr lang="en-US" sz="1800" kern="1200" dirty="0">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endParaRPr lang="en-US" sz="1800" kern="1200" dirty="0">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endParaRPr lang="en-US" sz="1800" kern="1200" dirty="0">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r>
            <a:rPr lang="en-US" sz="1500" b="1" kern="1200" dirty="0">
              <a:latin typeface="Arial" panose="020B0604020202020204" pitchFamily="34" charset="0"/>
              <a:cs typeface="Arial" panose="020B0604020202020204" pitchFamily="34" charset="0"/>
            </a:rPr>
            <a:t>Accommodations</a:t>
          </a:r>
        </a:p>
        <a:p>
          <a:pPr marL="0" lvl="0" indent="0" algn="ctr" defTabSz="8001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(IEP, 504)</a:t>
          </a:r>
        </a:p>
        <a:p>
          <a:pPr marL="0" lvl="0" indent="0" algn="ctr" defTabSz="800100">
            <a:lnSpc>
              <a:spcPct val="90000"/>
            </a:lnSpc>
            <a:spcBef>
              <a:spcPct val="0"/>
            </a:spcBef>
            <a:spcAft>
              <a:spcPct val="35000"/>
            </a:spcAft>
            <a:buNone/>
          </a:pPr>
          <a:endParaRPr lang="en-US" sz="1800" kern="1200" dirty="0">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endParaRPr lang="en-US" sz="1800" kern="1200" dirty="0">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endParaRPr lang="en-US" sz="1800" kern="1200" dirty="0">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endParaRPr lang="en-US" sz="1800" kern="1200" dirty="0">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endParaRPr lang="en-US" sz="1800" kern="1200" dirty="0">
            <a:latin typeface="Arial" panose="020B0604020202020204" pitchFamily="34" charset="0"/>
            <a:cs typeface="Arial" panose="020B0604020202020204" pitchFamily="34" charset="0"/>
          </a:endParaRPr>
        </a:p>
      </dsp:txBody>
      <dsp:txXfrm rot="-10800000">
        <a:off x="3163549" y="3699178"/>
        <a:ext cx="2611543" cy="159761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2272B2-BEAE-4065-A74D-224FEC87B86B}" type="datetimeFigureOut">
              <a:rPr lang="en-US" smtClean="0"/>
              <a:t>9/24/2024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D7D93C-9E77-42B8-BF39-670B479612B1}" type="slidenum">
              <a:rPr lang="en-US" smtClean="0"/>
              <a:t>‹#›</a:t>
            </a:fld>
            <a:endParaRPr lang="en-US"/>
          </a:p>
        </p:txBody>
      </p:sp>
    </p:spTree>
    <p:extLst>
      <p:ext uri="{BB962C8B-B14F-4D97-AF65-F5344CB8AC3E}">
        <p14:creationId xmlns:p14="http://schemas.microsoft.com/office/powerpoint/2010/main" val="582779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F8D7A2A-129C-CE4A-B580-E60E29CFD21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98188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effectLst/>
                <a:latin typeface="Segoe UI" panose="020B0502040204020203" pitchFamily="34" charset="0"/>
              </a:rPr>
              <a:t>Note/Reminder: remind participants that if they take the paper version, no reporting will be available in Data Interaction; therefore, they should keep track of those testers and scores on their own. </a:t>
            </a:r>
            <a:br>
              <a:rPr lang="en-US" sz="1200" dirty="0">
                <a:solidFill>
                  <a:srgbClr val="FF0000"/>
                </a:solidFill>
                <a:effectLst/>
                <a:latin typeface="Segoe UI" panose="020B0502040204020203" pitchFamily="34" charset="0"/>
              </a:rPr>
            </a:br>
            <a:endParaRPr lang="en-US" dirty="0"/>
          </a:p>
        </p:txBody>
      </p:sp>
      <p:sp>
        <p:nvSpPr>
          <p:cNvPr id="4" name="Slide Number Placeholder 3"/>
          <p:cNvSpPr>
            <a:spLocks noGrp="1"/>
          </p:cNvSpPr>
          <p:nvPr>
            <p:ph type="sldNum" sz="quarter" idx="5"/>
          </p:nvPr>
        </p:nvSpPr>
        <p:spPr/>
        <p:txBody>
          <a:bodyPr/>
          <a:lstStyle/>
          <a:p>
            <a:fld id="{5AD7D93C-9E77-42B8-BF39-670B479612B1}" type="slidenum">
              <a:rPr lang="en-US" smtClean="0"/>
              <a:t>13</a:t>
            </a:fld>
            <a:endParaRPr lang="en-US"/>
          </a:p>
        </p:txBody>
      </p:sp>
    </p:spTree>
    <p:extLst>
      <p:ext uri="{BB962C8B-B14F-4D97-AF65-F5344CB8AC3E}">
        <p14:creationId xmlns:p14="http://schemas.microsoft.com/office/powerpoint/2010/main" val="1393314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568F91-1280-744F-AA58-2186EC77C346}" type="slidenum">
              <a:rPr lang="en-US" smtClean="0"/>
              <a:t>18</a:t>
            </a:fld>
            <a:endParaRPr lang="en-US"/>
          </a:p>
        </p:txBody>
      </p:sp>
    </p:spTree>
    <p:extLst>
      <p:ext uri="{BB962C8B-B14F-4D97-AF65-F5344CB8AC3E}">
        <p14:creationId xmlns:p14="http://schemas.microsoft.com/office/powerpoint/2010/main" val="1920923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D7D93C-9E77-42B8-BF39-670B479612B1}" type="slidenum">
              <a:rPr lang="en-US" smtClean="0"/>
              <a:t>32</a:t>
            </a:fld>
            <a:endParaRPr lang="en-US"/>
          </a:p>
        </p:txBody>
      </p:sp>
    </p:spTree>
    <p:extLst>
      <p:ext uri="{BB962C8B-B14F-4D97-AF65-F5344CB8AC3E}">
        <p14:creationId xmlns:p14="http://schemas.microsoft.com/office/powerpoint/2010/main" val="1757119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a:t>
            </a:r>
            <a:r>
              <a:rPr lang="en-US" baseline="0" dirty="0"/>
              <a:t> component of the BIE Science Portal that we are going to go over is the Administration component. </a:t>
            </a:r>
          </a:p>
          <a:p>
            <a:endParaRPr lang="en-US" baseline="0" dirty="0"/>
          </a:p>
          <a:p>
            <a:r>
              <a:rPr lang="en-US" baseline="0" dirty="0"/>
              <a:t>The Administration component consists of 5-6 tabs depending on your account type. </a:t>
            </a:r>
          </a:p>
          <a:p>
            <a:r>
              <a:rPr lang="en-US" baseline="0" dirty="0"/>
              <a:t>Home – this is where you can view important announcements, access links for downloading the Kiosks, and attain the Proctor Password and Site Readiness log in credentials. </a:t>
            </a:r>
            <a:endParaRPr lang="en-US" dirty="0"/>
          </a:p>
          <a:p>
            <a:r>
              <a:rPr lang="en-US" dirty="0"/>
              <a:t>Site Readiness – this is where you can certify</a:t>
            </a:r>
            <a:r>
              <a:rPr lang="en-US" baseline="0" dirty="0"/>
              <a:t> your site as ready for testing.</a:t>
            </a:r>
            <a:endParaRPr lang="en-US" dirty="0"/>
          </a:p>
          <a:p>
            <a:r>
              <a:rPr lang="en-US" dirty="0"/>
              <a:t>Students – this is where</a:t>
            </a:r>
            <a:r>
              <a:rPr lang="en-US" baseline="0" dirty="0"/>
              <a:t> you can assign student accommodations. </a:t>
            </a:r>
            <a:endParaRPr lang="en-US" dirty="0"/>
          </a:p>
          <a:p>
            <a:r>
              <a:rPr lang="en-US" dirty="0"/>
              <a:t>Classes – this</a:t>
            </a:r>
            <a:r>
              <a:rPr lang="en-US" baseline="0" dirty="0"/>
              <a:t> is where you can verify your rosters for testing.</a:t>
            </a:r>
            <a:endParaRPr lang="en-US" dirty="0"/>
          </a:p>
          <a:p>
            <a:r>
              <a:rPr lang="en-US" dirty="0"/>
              <a:t>Test</a:t>
            </a:r>
            <a:r>
              <a:rPr lang="en-US" baseline="0" dirty="0"/>
              <a:t> Sessions – this is where you will schedule your classes for test sessions. </a:t>
            </a:r>
          </a:p>
          <a:p>
            <a:r>
              <a:rPr lang="en-US" baseline="0" dirty="0"/>
              <a:t>And, the Dashboard – this is where you can view helpful charts and data at the district level.</a:t>
            </a:r>
            <a:endParaRPr lang="en-US" dirty="0"/>
          </a:p>
          <a:p>
            <a:endParaRPr lang="en-US" dirty="0"/>
          </a:p>
        </p:txBody>
      </p:sp>
      <p:sp>
        <p:nvSpPr>
          <p:cNvPr id="4" name="Slide Number Placeholder 3"/>
          <p:cNvSpPr>
            <a:spLocks noGrp="1"/>
          </p:cNvSpPr>
          <p:nvPr>
            <p:ph type="sldNum" sz="quarter" idx="5"/>
          </p:nvPr>
        </p:nvSpPr>
        <p:spPr/>
        <p:txBody>
          <a:bodyPr/>
          <a:lstStyle/>
          <a:p>
            <a:fld id="{72568F91-1280-744F-AA58-2186EC77C346}" type="slidenum">
              <a:rPr lang="en-US" smtClean="0"/>
              <a:t>33</a:t>
            </a:fld>
            <a:endParaRPr lang="en-US"/>
          </a:p>
        </p:txBody>
      </p:sp>
    </p:spTree>
    <p:extLst>
      <p:ext uri="{BB962C8B-B14F-4D97-AF65-F5344CB8AC3E}">
        <p14:creationId xmlns:p14="http://schemas.microsoft.com/office/powerpoint/2010/main" val="3508834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sz="1200" dirty="0">
                <a:solidFill>
                  <a:srgbClr val="FF0000"/>
                </a:solidFill>
                <a:effectLst/>
                <a:latin typeface="Segoe UI" panose="020B0502040204020203" pitchFamily="34" charset="0"/>
              </a:rPr>
            </a:br>
            <a:endParaRPr lang="en-US" dirty="0"/>
          </a:p>
          <a:p>
            <a:endParaRPr lang="en-US" dirty="0"/>
          </a:p>
        </p:txBody>
      </p:sp>
      <p:sp>
        <p:nvSpPr>
          <p:cNvPr id="4" name="Slide Number Placeholder 3"/>
          <p:cNvSpPr>
            <a:spLocks noGrp="1"/>
          </p:cNvSpPr>
          <p:nvPr>
            <p:ph type="sldNum" sz="quarter" idx="5"/>
          </p:nvPr>
        </p:nvSpPr>
        <p:spPr/>
        <p:txBody>
          <a:bodyPr/>
          <a:lstStyle/>
          <a:p>
            <a:fld id="{5AD7D93C-9E77-42B8-BF39-670B479612B1}" type="slidenum">
              <a:rPr lang="en-US" smtClean="0"/>
              <a:t>57</a:t>
            </a:fld>
            <a:endParaRPr lang="en-US"/>
          </a:p>
        </p:txBody>
      </p:sp>
    </p:spTree>
    <p:extLst>
      <p:ext uri="{BB962C8B-B14F-4D97-AF65-F5344CB8AC3E}">
        <p14:creationId xmlns:p14="http://schemas.microsoft.com/office/powerpoint/2010/main" val="2378421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AD7D93C-9E77-42B8-BF39-670B479612B1}" type="slidenum">
              <a:rPr lang="en-US" smtClean="0"/>
              <a:t>64</a:t>
            </a:fld>
            <a:endParaRPr lang="en-US"/>
          </a:p>
        </p:txBody>
      </p:sp>
    </p:spTree>
    <p:extLst>
      <p:ext uri="{BB962C8B-B14F-4D97-AF65-F5344CB8AC3E}">
        <p14:creationId xmlns:p14="http://schemas.microsoft.com/office/powerpoint/2010/main" val="1074860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D7D93C-9E77-42B8-BF39-670B479612B1}" type="slidenum">
              <a:rPr lang="en-US" smtClean="0"/>
              <a:t>75</a:t>
            </a:fld>
            <a:endParaRPr lang="en-US"/>
          </a:p>
        </p:txBody>
      </p:sp>
    </p:spTree>
    <p:extLst>
      <p:ext uri="{BB962C8B-B14F-4D97-AF65-F5344CB8AC3E}">
        <p14:creationId xmlns:p14="http://schemas.microsoft.com/office/powerpoint/2010/main" val="2700784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D7D93C-9E77-42B8-BF39-670B479612B1}" type="slidenum">
              <a:rPr lang="en-US" smtClean="0"/>
              <a:t>81</a:t>
            </a:fld>
            <a:endParaRPr lang="en-US"/>
          </a:p>
        </p:txBody>
      </p:sp>
    </p:spTree>
    <p:extLst>
      <p:ext uri="{BB962C8B-B14F-4D97-AF65-F5344CB8AC3E}">
        <p14:creationId xmlns:p14="http://schemas.microsoft.com/office/powerpoint/2010/main" val="2653907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F8D7A2A-129C-CE4A-B580-E60E29CFD21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12977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Aptos" panose="020B0004020202020204" pitchFamily="34" charset="0"/>
              </a:rPr>
              <a:t>Now that you’ve seen all the kinds of information you can get in DI, we want to give you a few examples of what kinds of things you might think about to interpret your students’ results and consider next steps in instruction, as well as talk about how the benchmark forms have coherence in BIE’s assessment system.</a:t>
            </a:r>
          </a:p>
          <a:p>
            <a:endParaRPr lang="en-US" sz="1800" dirty="0">
              <a:effectLst/>
              <a:latin typeface="Arial" panose="020B0604020202020204" pitchFamily="34" charset="0"/>
              <a:ea typeface="Aptos" panose="020B0004020202020204" pitchFamily="34" charset="0"/>
            </a:endParaRPr>
          </a:p>
          <a:p>
            <a:r>
              <a:rPr lang="en-US" sz="1800" dirty="0">
                <a:effectLst/>
                <a:latin typeface="Arial" panose="020B0604020202020204" pitchFamily="34" charset="0"/>
                <a:ea typeface="Aptos" panose="020B0004020202020204" pitchFamily="34" charset="0"/>
              </a:rPr>
              <a:t>When you look at your benchmark results, one of the first things to consider would be how students’ performance on the benchmark assessment compares to what kind of performance you have been seeing on classroom tests. Is the performance what you would expect? </a:t>
            </a:r>
          </a:p>
          <a:p>
            <a:endParaRPr lang="en-US" sz="1800" dirty="0">
              <a:effectLst/>
              <a:latin typeface="Arial" panose="020B0604020202020204" pitchFamily="34" charset="0"/>
              <a:ea typeface="Aptos" panose="020B0004020202020204" pitchFamily="34" charset="0"/>
            </a:endParaRPr>
          </a:p>
          <a:p>
            <a:pPr marL="285750" indent="-285750">
              <a:buFont typeface="Arial" panose="020B0604020202020204" pitchFamily="34" charset="0"/>
              <a:buChar char="•"/>
            </a:pPr>
            <a:r>
              <a:rPr lang="en-US" sz="1800" dirty="0">
                <a:effectLst/>
                <a:latin typeface="Arial" panose="020B0604020202020204" pitchFamily="34" charset="0"/>
                <a:ea typeface="Aptos" panose="020B0004020202020204" pitchFamily="34" charset="0"/>
              </a:rPr>
              <a:t>You could start by looking at the score totals – looking at the summary information about mean and min. and max. scores, as well as looking across your student list and the range of scores you see across your students. How does this compare to what you were expecting? Was classroom assessment performance high and the benchmark results are generally also high? </a:t>
            </a:r>
          </a:p>
          <a:p>
            <a:pPr marL="0" indent="0">
              <a:buFont typeface="Arial" panose="020B0604020202020204" pitchFamily="34" charset="0"/>
              <a:buNone/>
            </a:pPr>
            <a:endParaRPr lang="en-US" sz="1800" dirty="0">
              <a:effectLst/>
              <a:latin typeface="Arial" panose="020B0604020202020204" pitchFamily="34" charset="0"/>
              <a:ea typeface="Aptos" panose="020B0004020202020204" pitchFamily="34" charset="0"/>
            </a:endParaRPr>
          </a:p>
          <a:p>
            <a:pPr marL="285750" indent="-285750">
              <a:buFont typeface="Arial" panose="020B0604020202020204" pitchFamily="34" charset="0"/>
              <a:buChar char="•"/>
            </a:pPr>
            <a:r>
              <a:rPr lang="en-US" sz="1800" dirty="0">
                <a:effectLst/>
                <a:latin typeface="Arial" panose="020B0604020202020204" pitchFamily="34" charset="0"/>
                <a:ea typeface="Aptos" panose="020B0004020202020204" pitchFamily="34" charset="0"/>
              </a:rPr>
              <a:t>If the results were not as you expected or at the level of performance you wanted for your students, then you could dig into comparing the standards assessed on the benchmark form and the possible points to see if that emphasis was similar or different than what you had done in your instruction for the unit. Did the benchmark form have more emphasis on certain DCIs or SEPs or CCCs that were not the same as what you had emphasized in teaching? Were there standards included that you did not teach or emphasize because they come up in a different unit for your school’s scope and sequence?</a:t>
            </a:r>
          </a:p>
          <a:p>
            <a:pPr marL="0" indent="0">
              <a:buFont typeface="Arial" panose="020B0604020202020204" pitchFamily="34" charset="0"/>
              <a:buNone/>
            </a:pPr>
            <a:endParaRPr lang="en-US" sz="1800" dirty="0">
              <a:effectLst/>
              <a:latin typeface="Arial" panose="020B0604020202020204" pitchFamily="34" charset="0"/>
              <a:ea typeface="Aptos" panose="020B0004020202020204" pitchFamily="34" charset="0"/>
            </a:endParaRPr>
          </a:p>
          <a:p>
            <a:pPr marL="285750" indent="-285750">
              <a:buFont typeface="Arial" panose="020B0604020202020204" pitchFamily="34" charset="0"/>
              <a:buChar char="•"/>
            </a:pPr>
            <a:r>
              <a:rPr lang="en-US" sz="1800" dirty="0">
                <a:effectLst/>
                <a:latin typeface="Arial" panose="020B0604020202020204" pitchFamily="34" charset="0"/>
                <a:ea typeface="Aptos" panose="020B0004020202020204" pitchFamily="34" charset="0"/>
              </a:rPr>
              <a:t>You can also drill into some particular items, either based on your analysis of performance on various standards, or patterns of items that a lot of students got right or got wrong. For example, are scores on the machine-scored items generally good (not a lot of blank, red incorrect, or purple partial) but the scores on the open-ended items are a lot of 0s or 1s? Perhaps students need more practice with written responses. Or if there are three items in the listing that most students got incorrect, when you click on and look at those specific items, maybe they are all 2-part items that require inference or evidence and high order thinking? Or they all involve reading a graph and you may need to have students work on that skill more? </a:t>
            </a:r>
          </a:p>
          <a:p>
            <a:pPr marL="285750" indent="-285750">
              <a:buFont typeface="Arial" panose="020B0604020202020204" pitchFamily="34" charset="0"/>
              <a:buChar char="•"/>
            </a:pPr>
            <a:endParaRPr lang="en-US" sz="1800" dirty="0">
              <a:effectLst/>
              <a:latin typeface="Arial" panose="020B0604020202020204" pitchFamily="34" charset="0"/>
              <a:ea typeface="Aptos" panose="020B0004020202020204" pitchFamily="34" charset="0"/>
            </a:endParaRPr>
          </a:p>
          <a:p>
            <a:pPr marL="0" indent="0">
              <a:buFont typeface="Arial" panose="020B0604020202020204" pitchFamily="34" charset="0"/>
              <a:buNone/>
            </a:pPr>
            <a:r>
              <a:rPr lang="en-US" sz="1800" dirty="0">
                <a:effectLst/>
                <a:latin typeface="Arial" panose="020B0604020202020204" pitchFamily="34" charset="0"/>
                <a:ea typeface="Aptos" panose="020B0004020202020204" pitchFamily="34" charset="0"/>
              </a:rPr>
              <a:t>By drilling into score totals and patterns of answers and standards and then looking at the content of some of the items, you can consider if your class seems to have adequate mastery of the standards they’ve just been taught, or if there are certain core ideas and practices or even response types to demonstrate their understanding that you may want to emphasize as you move into your next unit of instruction – and perhaps even if you want to consider some differentiated instruction based on variation in students’ performance. </a:t>
            </a:r>
          </a:p>
        </p:txBody>
      </p:sp>
      <p:sp>
        <p:nvSpPr>
          <p:cNvPr id="4" name="Slide Number Placeholder 3"/>
          <p:cNvSpPr>
            <a:spLocks noGrp="1"/>
          </p:cNvSpPr>
          <p:nvPr>
            <p:ph type="sldNum" sz="quarter" idx="5"/>
          </p:nvPr>
        </p:nvSpPr>
        <p:spPr/>
        <p:txBody>
          <a:bodyPr/>
          <a:lstStyle/>
          <a:p>
            <a:fld id="{5AD7D93C-9E77-42B8-BF39-670B479612B1}" type="slidenum">
              <a:rPr lang="en-US" smtClean="0"/>
              <a:t>83</a:t>
            </a:fld>
            <a:endParaRPr lang="en-US"/>
          </a:p>
        </p:txBody>
      </p:sp>
    </p:spTree>
    <p:extLst>
      <p:ext uri="{BB962C8B-B14F-4D97-AF65-F5344CB8AC3E}">
        <p14:creationId xmlns:p14="http://schemas.microsoft.com/office/powerpoint/2010/main" val="3130477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F8D7A2A-129C-CE4A-B580-E60E29CFD21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83571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helping monitor student learning throughout the year, the benchmark assessments also have coherence in the system of assessments available for BIE schools. </a:t>
            </a:r>
          </a:p>
          <a:p>
            <a:endParaRPr lang="en-US" dirty="0"/>
          </a:p>
          <a:p>
            <a:r>
              <a:rPr lang="en-US" dirty="0"/>
              <a:t>Standards assessed on the benchmark assessment forms are also eligible to be assessed on the summative assessment. In monitoring progress toward mastery, it is helpful to see if students can apply the core ideas, practices, and crosscutting concepts they have learned to new phenomena and problems that may not be quite as familiar to them – just like they will do on the summative assessment. </a:t>
            </a:r>
          </a:p>
          <a:p>
            <a:endParaRPr lang="en-US" dirty="0"/>
          </a:p>
          <a:p>
            <a:r>
              <a:rPr lang="en-US" dirty="0"/>
              <a:t>And by design, the benchmark assessments contain item types that are used on the summative assessment. The item cluster format and the open-ended item format comprise a large portion of the summative test design. The benchmark forms set up similar expectations between benchmark and summative testing for how students demonstrate their science learning. </a:t>
            </a:r>
          </a:p>
        </p:txBody>
      </p:sp>
      <p:sp>
        <p:nvSpPr>
          <p:cNvPr id="4" name="Slide Number Placeholder 3"/>
          <p:cNvSpPr>
            <a:spLocks noGrp="1"/>
          </p:cNvSpPr>
          <p:nvPr>
            <p:ph type="sldNum" sz="quarter" idx="5"/>
          </p:nvPr>
        </p:nvSpPr>
        <p:spPr/>
        <p:txBody>
          <a:bodyPr/>
          <a:lstStyle/>
          <a:p>
            <a:fld id="{5AD7D93C-9E77-42B8-BF39-670B479612B1}" type="slidenum">
              <a:rPr lang="en-US" smtClean="0"/>
              <a:t>84</a:t>
            </a:fld>
            <a:endParaRPr lang="en-US"/>
          </a:p>
        </p:txBody>
      </p:sp>
    </p:spTree>
    <p:extLst>
      <p:ext uri="{BB962C8B-B14F-4D97-AF65-F5344CB8AC3E}">
        <p14:creationId xmlns:p14="http://schemas.microsoft.com/office/powerpoint/2010/main" val="38232712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F8D7A2A-129C-CE4A-B580-E60E29CFD21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985499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D7D93C-9E77-42B8-BF39-670B479612B1}" type="slidenum">
              <a:rPr lang="en-US" smtClean="0"/>
              <a:t>101</a:t>
            </a:fld>
            <a:endParaRPr lang="en-US"/>
          </a:p>
        </p:txBody>
      </p:sp>
    </p:spTree>
    <p:extLst>
      <p:ext uri="{BB962C8B-B14F-4D97-AF65-F5344CB8AC3E}">
        <p14:creationId xmlns:p14="http://schemas.microsoft.com/office/powerpoint/2010/main" val="15393188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a:buNone/>
            </a:pPr>
            <a:r>
              <a:rPr lang="en-US" sz="1200">
                <a:solidFill>
                  <a:srgbClr val="000000"/>
                </a:solidFill>
                <a:latin typeface="+mn-lt"/>
              </a:rPr>
              <a:t>The first step for conducting Site Readiness testing is to download</a:t>
            </a:r>
            <a:r>
              <a:rPr lang="en-US" sz="1200" baseline="0">
                <a:solidFill>
                  <a:srgbClr val="000000"/>
                </a:solidFill>
                <a:latin typeface="+mn-lt"/>
              </a:rPr>
              <a:t> and install the Kiosks and Mobile Apps onto the devices that will be used for testing at your school. </a:t>
            </a:r>
            <a:endParaRPr lang="en-US" sz="1200">
              <a:solidFill>
                <a:srgbClr val="000000"/>
              </a:solidFill>
              <a:latin typeface="+mn-lt"/>
            </a:endParaRPr>
          </a:p>
          <a:p>
            <a:pPr marL="0" indent="0" algn="l">
              <a:buFont typeface="Arial"/>
              <a:buNone/>
            </a:pPr>
            <a:r>
              <a:rPr lang="en-US" sz="1200">
                <a:solidFill>
                  <a:srgbClr val="000000"/>
                </a:solidFill>
                <a:latin typeface="+mn-lt"/>
              </a:rPr>
              <a:t>Once</a:t>
            </a:r>
            <a:r>
              <a:rPr lang="en-US" sz="1200" baseline="0">
                <a:solidFill>
                  <a:srgbClr val="000000"/>
                </a:solidFill>
                <a:latin typeface="+mn-lt"/>
              </a:rPr>
              <a:t> you’ve downloaded and installed your Kiosks and Mobile Apps, log in to the Portal to retrieve the site readiness login credentials for your school. </a:t>
            </a:r>
          </a:p>
          <a:p>
            <a:pPr marL="0" indent="0" algn="l">
              <a:buFont typeface="Arial"/>
              <a:buNone/>
            </a:pPr>
            <a:r>
              <a:rPr lang="en-US" sz="1200" baseline="0">
                <a:solidFill>
                  <a:srgbClr val="000000"/>
                </a:solidFill>
                <a:latin typeface="+mn-lt"/>
              </a:rPr>
              <a:t>Launch the kiosk or the app and login using the site readiness credentials. </a:t>
            </a:r>
          </a:p>
          <a:p>
            <a:pPr marL="0" indent="0" algn="l">
              <a:buFont typeface="Arial"/>
              <a:buNone/>
            </a:pPr>
            <a:r>
              <a:rPr lang="en-US" sz="1200" baseline="0">
                <a:solidFill>
                  <a:srgbClr val="000000"/>
                </a:solidFill>
                <a:latin typeface="+mn-lt"/>
              </a:rPr>
              <a:t>Run the test on </a:t>
            </a:r>
            <a:r>
              <a:rPr lang="en-US" sz="1200" b="1" baseline="0">
                <a:solidFill>
                  <a:srgbClr val="000000"/>
                </a:solidFill>
                <a:latin typeface="+mn-lt"/>
              </a:rPr>
              <a:t>a handful of devices for each configuration. </a:t>
            </a:r>
          </a:p>
          <a:p>
            <a:pPr marL="0" indent="0" algn="l">
              <a:buFont typeface="Arial"/>
              <a:buNone/>
            </a:pPr>
            <a:r>
              <a:rPr lang="en-US" sz="1200" b="0" baseline="0">
                <a:solidFill>
                  <a:srgbClr val="000000"/>
                </a:solidFill>
                <a:latin typeface="+mn-lt"/>
              </a:rPr>
              <a:t>Once you’ve successfully completed your Site Readiness testing, log back into the Portal and navigate to the Site Readiness tab within the Administration component. Here, you can view the details of the devices that you used for Site Readiness testing. </a:t>
            </a:r>
          </a:p>
          <a:p>
            <a:pPr marL="0" indent="0" algn="l">
              <a:buFont typeface="Arial"/>
              <a:buNone/>
            </a:pPr>
            <a:r>
              <a:rPr lang="en-US" sz="1200" b="0" baseline="0">
                <a:solidFill>
                  <a:srgbClr val="000000"/>
                </a:solidFill>
                <a:latin typeface="+mn-lt"/>
              </a:rPr>
              <a:t>Finally, you’ll certify your site as ready for testing. </a:t>
            </a:r>
            <a:endParaRPr lang="en-US" sz="1200" b="0">
              <a:solidFill>
                <a:srgbClr val="000000"/>
              </a:solidFill>
              <a:latin typeface="+mn-lt"/>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a:solidFill>
                  <a:srgbClr val="000000"/>
                </a:solidFill>
                <a:latin typeface="+mn-lt"/>
              </a:rPr>
              <a:t>Each site has it’s own login credentials for Site Readiness. Each school needs to be certified as ready for testing. </a:t>
            </a:r>
            <a:endParaRPr lang="en-US" sz="1200" b="0">
              <a:solidFill>
                <a:srgbClr val="000000"/>
              </a:solidFill>
              <a:latin typeface="+mn-lt"/>
            </a:endParaRPr>
          </a:p>
          <a:p>
            <a:endParaRPr lang="en-US"/>
          </a:p>
        </p:txBody>
      </p:sp>
      <p:sp>
        <p:nvSpPr>
          <p:cNvPr id="4" name="Slide Number Placeholder 3"/>
          <p:cNvSpPr>
            <a:spLocks noGrp="1"/>
          </p:cNvSpPr>
          <p:nvPr>
            <p:ph type="sldNum" sz="quarter" idx="5"/>
          </p:nvPr>
        </p:nvSpPr>
        <p:spPr/>
        <p:txBody>
          <a:bodyPr/>
          <a:lstStyle/>
          <a:p>
            <a:fld id="{72568F91-1280-744F-AA58-2186EC77C346}" type="slidenum">
              <a:rPr lang="en-US" smtClean="0"/>
              <a:t>111</a:t>
            </a:fld>
            <a:endParaRPr lang="en-US"/>
          </a:p>
        </p:txBody>
      </p:sp>
    </p:spTree>
    <p:extLst>
      <p:ext uri="{BB962C8B-B14F-4D97-AF65-F5344CB8AC3E}">
        <p14:creationId xmlns:p14="http://schemas.microsoft.com/office/powerpoint/2010/main" val="37273618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a:buNone/>
            </a:pPr>
            <a:r>
              <a:rPr lang="en-US" sz="1200">
                <a:solidFill>
                  <a:srgbClr val="000000"/>
                </a:solidFill>
                <a:latin typeface="+mn-lt"/>
              </a:rPr>
              <a:t>The first step for conducting Site Readiness testing is to download</a:t>
            </a:r>
            <a:r>
              <a:rPr lang="en-US" sz="1200" baseline="0">
                <a:solidFill>
                  <a:srgbClr val="000000"/>
                </a:solidFill>
                <a:latin typeface="+mn-lt"/>
              </a:rPr>
              <a:t> and install the Kiosks and Mobile Apps onto the devices that will be used for testing at your school. </a:t>
            </a:r>
            <a:endParaRPr lang="en-US" sz="1200">
              <a:solidFill>
                <a:srgbClr val="000000"/>
              </a:solidFill>
              <a:latin typeface="+mn-lt"/>
            </a:endParaRPr>
          </a:p>
          <a:p>
            <a:pPr marL="0" indent="0" algn="l">
              <a:buFont typeface="Arial"/>
              <a:buNone/>
            </a:pPr>
            <a:r>
              <a:rPr lang="en-US" sz="1200">
                <a:solidFill>
                  <a:srgbClr val="000000"/>
                </a:solidFill>
                <a:latin typeface="+mn-lt"/>
              </a:rPr>
              <a:t>Once</a:t>
            </a:r>
            <a:r>
              <a:rPr lang="en-US" sz="1200" baseline="0">
                <a:solidFill>
                  <a:srgbClr val="000000"/>
                </a:solidFill>
                <a:latin typeface="+mn-lt"/>
              </a:rPr>
              <a:t> you’ve downloaded and installed your Kiosks and Mobile Apps, log in to the Portal to retrieve the site readiness login credentials for your school. </a:t>
            </a:r>
          </a:p>
          <a:p>
            <a:pPr marL="0" indent="0" algn="l">
              <a:buFont typeface="Arial"/>
              <a:buNone/>
            </a:pPr>
            <a:r>
              <a:rPr lang="en-US" sz="1200" baseline="0">
                <a:solidFill>
                  <a:srgbClr val="000000"/>
                </a:solidFill>
                <a:latin typeface="+mn-lt"/>
              </a:rPr>
              <a:t>Launch the kiosk or the app and login using the site readiness credentials. </a:t>
            </a:r>
          </a:p>
          <a:p>
            <a:pPr marL="0" indent="0" algn="l">
              <a:buFont typeface="Arial"/>
              <a:buNone/>
            </a:pPr>
            <a:r>
              <a:rPr lang="en-US" sz="1200" baseline="0">
                <a:solidFill>
                  <a:srgbClr val="000000"/>
                </a:solidFill>
                <a:latin typeface="+mn-lt"/>
              </a:rPr>
              <a:t>Run the test on </a:t>
            </a:r>
            <a:r>
              <a:rPr lang="en-US" sz="1200" b="1" baseline="0">
                <a:solidFill>
                  <a:srgbClr val="000000"/>
                </a:solidFill>
                <a:latin typeface="+mn-lt"/>
              </a:rPr>
              <a:t>a handful of devices for each configuration. </a:t>
            </a:r>
          </a:p>
          <a:p>
            <a:pPr marL="0" indent="0" algn="l">
              <a:buFont typeface="Arial"/>
              <a:buNone/>
            </a:pPr>
            <a:r>
              <a:rPr lang="en-US" sz="1200" b="0" baseline="0">
                <a:solidFill>
                  <a:srgbClr val="000000"/>
                </a:solidFill>
                <a:latin typeface="+mn-lt"/>
              </a:rPr>
              <a:t>Once you’ve successfully completed your Site Readiness testing, log back into the Portal and navigate to the Site Readiness tab within the Administration component. Here, you can view the details of the devices that you used for Site Readiness testing. </a:t>
            </a:r>
          </a:p>
          <a:p>
            <a:pPr marL="0" indent="0" algn="l">
              <a:buFont typeface="Arial"/>
              <a:buNone/>
            </a:pPr>
            <a:r>
              <a:rPr lang="en-US" sz="1200" b="0" baseline="0">
                <a:solidFill>
                  <a:srgbClr val="000000"/>
                </a:solidFill>
                <a:latin typeface="+mn-lt"/>
              </a:rPr>
              <a:t>Finally, you’ll certify your site as ready for testing. </a:t>
            </a:r>
            <a:endParaRPr lang="en-US" sz="1200" b="0">
              <a:solidFill>
                <a:srgbClr val="000000"/>
              </a:solidFill>
              <a:latin typeface="+mn-lt"/>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a:solidFill>
                  <a:srgbClr val="000000"/>
                </a:solidFill>
                <a:latin typeface="+mn-lt"/>
              </a:rPr>
              <a:t>Each site has it’s own login credentials for Site Readiness. Each school needs to be certified as ready for testing. </a:t>
            </a:r>
            <a:endParaRPr lang="en-US" sz="1200" b="0">
              <a:solidFill>
                <a:srgbClr val="000000"/>
              </a:solidFill>
              <a:latin typeface="+mn-lt"/>
            </a:endParaRPr>
          </a:p>
          <a:p>
            <a:endParaRPr lang="en-US"/>
          </a:p>
        </p:txBody>
      </p:sp>
      <p:sp>
        <p:nvSpPr>
          <p:cNvPr id="4" name="Slide Number Placeholder 3"/>
          <p:cNvSpPr>
            <a:spLocks noGrp="1"/>
          </p:cNvSpPr>
          <p:nvPr>
            <p:ph type="sldNum" sz="quarter" idx="5"/>
          </p:nvPr>
        </p:nvSpPr>
        <p:spPr/>
        <p:txBody>
          <a:bodyPr/>
          <a:lstStyle/>
          <a:p>
            <a:fld id="{72568F91-1280-744F-AA58-2186EC77C346}" type="slidenum">
              <a:rPr lang="en-US" smtClean="0"/>
              <a:t>112</a:t>
            </a:fld>
            <a:endParaRPr lang="en-US"/>
          </a:p>
        </p:txBody>
      </p:sp>
    </p:spTree>
    <p:extLst>
      <p:ext uri="{BB962C8B-B14F-4D97-AF65-F5344CB8AC3E}">
        <p14:creationId xmlns:p14="http://schemas.microsoft.com/office/powerpoint/2010/main" val="21179274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F8D7A2A-129C-CE4A-B580-E60E29CFD21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272165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D7D93C-9E77-42B8-BF39-670B479612B1}" type="slidenum">
              <a:rPr lang="en-US" smtClean="0"/>
              <a:t>122</a:t>
            </a:fld>
            <a:endParaRPr lang="en-US"/>
          </a:p>
        </p:txBody>
      </p:sp>
    </p:spTree>
    <p:extLst>
      <p:ext uri="{BB962C8B-B14F-4D97-AF65-F5344CB8AC3E}">
        <p14:creationId xmlns:p14="http://schemas.microsoft.com/office/powerpoint/2010/main" val="21970121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D7D93C-9E77-42B8-BF39-670B479612B1}" type="slidenum">
              <a:rPr lang="en-US" smtClean="0"/>
              <a:t>123</a:t>
            </a:fld>
            <a:endParaRPr lang="en-US"/>
          </a:p>
        </p:txBody>
      </p:sp>
    </p:spTree>
    <p:extLst>
      <p:ext uri="{BB962C8B-B14F-4D97-AF65-F5344CB8AC3E}">
        <p14:creationId xmlns:p14="http://schemas.microsoft.com/office/powerpoint/2010/main" val="18866626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F8D7A2A-129C-CE4A-B580-E60E29CFD21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552453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D7D93C-9E77-42B8-BF39-670B479612B1}" type="slidenum">
              <a:rPr lang="en-US" smtClean="0"/>
              <a:t>126</a:t>
            </a:fld>
            <a:endParaRPr lang="en-US"/>
          </a:p>
        </p:txBody>
      </p:sp>
    </p:spTree>
    <p:extLst>
      <p:ext uri="{BB962C8B-B14F-4D97-AF65-F5344CB8AC3E}">
        <p14:creationId xmlns:p14="http://schemas.microsoft.com/office/powerpoint/2010/main" val="3905515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F8D7A2A-129C-CE4A-B580-E60E29CFD21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8689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F8D7A2A-129C-CE4A-B580-E60E29CFD21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58864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F8D7A2A-129C-CE4A-B580-E60E29CFD21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64340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F8D7A2A-129C-CE4A-B580-E60E29CFD21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986965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F8D7A2A-129C-CE4A-B580-E60E29CFD21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7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F8D7A2A-129C-CE4A-B580-E60E29CFD21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79029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F8D7A2A-129C-CE4A-B580-E60E29CFD21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626098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800" b="1" i="0">
                <a:solidFill>
                  <a:srgbClr val="005789"/>
                </a:solidFill>
                <a:latin typeface="Lato Semibold" panose="020F0502020204030203"/>
                <a:ea typeface="Lato Semibold" panose="020F0502020204030203"/>
                <a:cs typeface="Lato Semibold" panose="020F0502020204030203"/>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1" i="1">
                <a:solidFill>
                  <a:srgbClr val="00837A"/>
                </a:solidFill>
                <a:latin typeface="Lato Light" panose="020F0502020204030203"/>
                <a:ea typeface="Lato Light" panose="020F0502020204030203"/>
                <a:cs typeface="Lato Light" panose="020F0502020204030203"/>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p:cNvSpPr/>
          <p:nvPr userDrawn="1"/>
        </p:nvSpPr>
        <p:spPr>
          <a:xfrm>
            <a:off x="0" y="6309360"/>
            <a:ext cx="533563" cy="548640"/>
          </a:xfrm>
          <a:prstGeom prst="rect">
            <a:avLst/>
          </a:prstGeom>
          <a:solidFill>
            <a:srgbClr val="60BB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Rectangle 8"/>
          <p:cNvSpPr/>
          <p:nvPr userDrawn="1"/>
        </p:nvSpPr>
        <p:spPr>
          <a:xfrm>
            <a:off x="551498" y="6309360"/>
            <a:ext cx="1828800" cy="548640"/>
          </a:xfrm>
          <a:prstGeom prst="rect">
            <a:avLst/>
          </a:prstGeom>
          <a:solidFill>
            <a:srgbClr val="1283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Rectangle 9"/>
          <p:cNvSpPr/>
          <p:nvPr userDrawn="1"/>
        </p:nvSpPr>
        <p:spPr>
          <a:xfrm>
            <a:off x="2398711" y="6309360"/>
            <a:ext cx="9793289" cy="548640"/>
          </a:xfrm>
          <a:prstGeom prst="rect">
            <a:avLst/>
          </a:prstGeom>
          <a:solidFill>
            <a:srgbClr val="005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Rectangle 5"/>
          <p:cNvSpPr>
            <a:spLocks noChangeArrowheads="1"/>
          </p:cNvSpPr>
          <p:nvPr userDrawn="1"/>
        </p:nvSpPr>
        <p:spPr bwMode="auto">
          <a:xfrm>
            <a:off x="-14288" y="560335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12" name="Picture 13" descr="/Volumes/Creative/eMetric/Logo/eMetric-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201149" y="262419"/>
            <a:ext cx="2509653" cy="448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644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6A3CD967-C1C5-894F-A49F-FB6A4097F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38" y="6464300"/>
            <a:ext cx="1235075" cy="273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4B209D6-0897-4D4E-B4E3-6FDBE884F7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F33EF2-D5D7-5443-B9B8-1D06F75EC4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FFF1CA7-8ADC-0D47-A928-78D4D2A18580}"/>
              </a:ext>
            </a:extLst>
          </p:cNvPr>
          <p:cNvSpPr>
            <a:spLocks noGrp="1"/>
          </p:cNvSpPr>
          <p:nvPr>
            <p:ph type="ftr" sz="quarter" idx="10"/>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F91AA71-7697-0442-AF18-DA1112F7351F}"/>
              </a:ext>
            </a:extLst>
          </p:cNvPr>
          <p:cNvSpPr>
            <a:spLocks noGrp="1"/>
          </p:cNvSpPr>
          <p:nvPr>
            <p:ph type="sldNum" sz="quarter" idx="11"/>
          </p:nvPr>
        </p:nvSpPr>
        <p:spPr/>
        <p:txBody>
          <a:bodyPr/>
          <a:lstStyle>
            <a:lvl1pPr>
              <a:defRPr/>
            </a:lvl1pPr>
          </a:lstStyle>
          <a:p>
            <a:pPr>
              <a:defRPr/>
            </a:pPr>
            <a:fld id="{347F1706-7DE2-9E43-8682-477F2FFED2D7}" type="slidenum">
              <a:rPr lang="en-US"/>
              <a:pPr>
                <a:defRPr/>
              </a:pPr>
              <a:t>‹#›</a:t>
            </a:fld>
            <a:endParaRPr lang="en-US"/>
          </a:p>
        </p:txBody>
      </p:sp>
    </p:spTree>
    <p:extLst>
      <p:ext uri="{BB962C8B-B14F-4D97-AF65-F5344CB8AC3E}">
        <p14:creationId xmlns:p14="http://schemas.microsoft.com/office/powerpoint/2010/main" val="2206075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D9D9D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209D6-0897-4D4E-B4E3-6FDBE884F7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F33EF2-D5D7-5443-B9B8-1D06F75EC4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FA1DC1-5301-6D42-9E9C-855C8CBEFCBF}"/>
              </a:ext>
            </a:extLst>
          </p:cNvPr>
          <p:cNvSpPr>
            <a:spLocks noGrp="1"/>
          </p:cNvSpPr>
          <p:nvPr>
            <p:ph type="dt" sz="half" idx="10"/>
          </p:nvPr>
        </p:nvSpPr>
        <p:spPr/>
        <p:txBody>
          <a:bodyPr/>
          <a:lstStyle>
            <a:lvl1pPr>
              <a:defRPr/>
            </a:lvl1pPr>
          </a:lstStyle>
          <a:p>
            <a:pPr>
              <a:defRPr/>
            </a:pPr>
            <a:fld id="{E03A8D62-06C4-2047-9CD4-2D76EDA18EB2}" type="datetimeFigureOut">
              <a:rPr lang="en-US"/>
              <a:pPr>
                <a:defRPr/>
              </a:pPr>
              <a:t>9/24/2024</a:t>
            </a:fld>
            <a:endParaRPr lang="en-US"/>
          </a:p>
        </p:txBody>
      </p:sp>
      <p:sp>
        <p:nvSpPr>
          <p:cNvPr id="5" name="Footer Placeholder 4">
            <a:extLst>
              <a:ext uri="{FF2B5EF4-FFF2-40B4-BE49-F238E27FC236}">
                <a16:creationId xmlns:a16="http://schemas.microsoft.com/office/drawing/2014/main" id="{B0B5FDD0-B2E8-0F47-82B4-D860E4E458E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E6EF91-4168-BC45-B0FC-896F92F03F07}"/>
              </a:ext>
            </a:extLst>
          </p:cNvPr>
          <p:cNvSpPr>
            <a:spLocks noGrp="1"/>
          </p:cNvSpPr>
          <p:nvPr>
            <p:ph type="sldNum" sz="quarter" idx="12"/>
          </p:nvPr>
        </p:nvSpPr>
        <p:spPr/>
        <p:txBody>
          <a:bodyPr/>
          <a:lstStyle>
            <a:lvl1pPr>
              <a:defRPr/>
            </a:lvl1pPr>
          </a:lstStyle>
          <a:p>
            <a:pPr>
              <a:defRPr/>
            </a:pPr>
            <a:fld id="{60EC14A2-8502-364F-BE62-8449E2050FD8}" type="slidenum">
              <a:rPr lang="en-US"/>
              <a:pPr>
                <a:defRPr/>
              </a:pPr>
              <a:t>‹#›</a:t>
            </a:fld>
            <a:endParaRPr lang="en-US"/>
          </a:p>
        </p:txBody>
      </p:sp>
    </p:spTree>
    <p:extLst>
      <p:ext uri="{BB962C8B-B14F-4D97-AF65-F5344CB8AC3E}">
        <p14:creationId xmlns:p14="http://schemas.microsoft.com/office/powerpoint/2010/main" val="818278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83ECC-7A11-6C41-99D8-E8283FD7D3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72187E-F938-874A-B633-EEE290D578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9EDBCF-D11D-484F-B914-2B8AD6F65A8C}"/>
              </a:ext>
            </a:extLst>
          </p:cNvPr>
          <p:cNvSpPr>
            <a:spLocks noGrp="1"/>
          </p:cNvSpPr>
          <p:nvPr>
            <p:ph type="dt" sz="half" idx="10"/>
          </p:nvPr>
        </p:nvSpPr>
        <p:spPr/>
        <p:txBody>
          <a:bodyPr/>
          <a:lstStyle>
            <a:lvl1pPr>
              <a:defRPr/>
            </a:lvl1pPr>
          </a:lstStyle>
          <a:p>
            <a:pPr>
              <a:defRPr/>
            </a:pPr>
            <a:fld id="{60E52F3D-6006-C847-B59A-059F4E5DA332}" type="datetimeFigureOut">
              <a:rPr lang="en-US"/>
              <a:pPr>
                <a:defRPr/>
              </a:pPr>
              <a:t>9/24/2024</a:t>
            </a:fld>
            <a:endParaRPr lang="en-US"/>
          </a:p>
        </p:txBody>
      </p:sp>
      <p:sp>
        <p:nvSpPr>
          <p:cNvPr id="5" name="Footer Placeholder 4">
            <a:extLst>
              <a:ext uri="{FF2B5EF4-FFF2-40B4-BE49-F238E27FC236}">
                <a16:creationId xmlns:a16="http://schemas.microsoft.com/office/drawing/2014/main" id="{D938545A-8CD9-A842-8698-485E594F39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A1876FB-B6AA-654C-8BB6-48E35D89A637}"/>
              </a:ext>
            </a:extLst>
          </p:cNvPr>
          <p:cNvSpPr>
            <a:spLocks noGrp="1"/>
          </p:cNvSpPr>
          <p:nvPr>
            <p:ph type="sldNum" sz="quarter" idx="12"/>
          </p:nvPr>
        </p:nvSpPr>
        <p:spPr/>
        <p:txBody>
          <a:bodyPr/>
          <a:lstStyle>
            <a:lvl1pPr>
              <a:defRPr/>
            </a:lvl1pPr>
          </a:lstStyle>
          <a:p>
            <a:pPr>
              <a:defRPr/>
            </a:pPr>
            <a:fld id="{F43088CB-7A07-6C41-AB6B-3CD000F685BA}" type="slidenum">
              <a:rPr lang="en-US"/>
              <a:pPr>
                <a:defRPr/>
              </a:pPr>
              <a:t>‹#›</a:t>
            </a:fld>
            <a:endParaRPr lang="en-US"/>
          </a:p>
        </p:txBody>
      </p:sp>
    </p:spTree>
    <p:extLst>
      <p:ext uri="{BB962C8B-B14F-4D97-AF65-F5344CB8AC3E}">
        <p14:creationId xmlns:p14="http://schemas.microsoft.com/office/powerpoint/2010/main" val="192703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C3968-BD39-424A-B620-58C7A5B3AF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EE694F-AA2C-154C-843C-00CB6B09D7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D83CF3-D240-7B40-9EE8-F808C81213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2B7901C-A4C7-7E44-A80A-DAE5CE7FF575}"/>
              </a:ext>
            </a:extLst>
          </p:cNvPr>
          <p:cNvSpPr>
            <a:spLocks noGrp="1"/>
          </p:cNvSpPr>
          <p:nvPr>
            <p:ph type="dt" sz="half" idx="10"/>
          </p:nvPr>
        </p:nvSpPr>
        <p:spPr/>
        <p:txBody>
          <a:bodyPr/>
          <a:lstStyle>
            <a:lvl1pPr>
              <a:defRPr/>
            </a:lvl1pPr>
          </a:lstStyle>
          <a:p>
            <a:pPr>
              <a:defRPr/>
            </a:pPr>
            <a:fld id="{CD6DFF79-2B29-404C-AE7C-AA56DB066C95}" type="datetimeFigureOut">
              <a:rPr lang="en-US"/>
              <a:pPr>
                <a:defRPr/>
              </a:pPr>
              <a:t>9/24/2024</a:t>
            </a:fld>
            <a:endParaRPr lang="en-US"/>
          </a:p>
        </p:txBody>
      </p:sp>
      <p:sp>
        <p:nvSpPr>
          <p:cNvPr id="6" name="Footer Placeholder 4">
            <a:extLst>
              <a:ext uri="{FF2B5EF4-FFF2-40B4-BE49-F238E27FC236}">
                <a16:creationId xmlns:a16="http://schemas.microsoft.com/office/drawing/2014/main" id="{9724B7BE-B9C9-FD41-8CD2-68FE7D976C9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38933D1-5EFE-204E-AB0B-75D74D786AF3}"/>
              </a:ext>
            </a:extLst>
          </p:cNvPr>
          <p:cNvSpPr>
            <a:spLocks noGrp="1"/>
          </p:cNvSpPr>
          <p:nvPr>
            <p:ph type="sldNum" sz="quarter" idx="12"/>
          </p:nvPr>
        </p:nvSpPr>
        <p:spPr/>
        <p:txBody>
          <a:bodyPr/>
          <a:lstStyle>
            <a:lvl1pPr>
              <a:defRPr/>
            </a:lvl1pPr>
          </a:lstStyle>
          <a:p>
            <a:pPr>
              <a:defRPr/>
            </a:pPr>
            <a:fld id="{19EC8EEE-6445-5D47-A687-476D33BB4F83}" type="slidenum">
              <a:rPr lang="en-US"/>
              <a:pPr>
                <a:defRPr/>
              </a:pPr>
              <a:t>‹#›</a:t>
            </a:fld>
            <a:endParaRPr lang="en-US"/>
          </a:p>
        </p:txBody>
      </p:sp>
    </p:spTree>
    <p:extLst>
      <p:ext uri="{BB962C8B-B14F-4D97-AF65-F5344CB8AC3E}">
        <p14:creationId xmlns:p14="http://schemas.microsoft.com/office/powerpoint/2010/main" val="361281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0EB96-8796-0547-A5C3-80914CB77A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984F31-326D-8D42-96DF-4722512248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8F7A5E-331B-334D-9C76-141665ECCA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03EF0E-1692-9A43-AAC2-DD61F1F647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FBDCD-24EF-2842-8B18-CCB68D9FAA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F35EF3F-D674-B242-8FC4-3917A8B6B829}"/>
              </a:ext>
            </a:extLst>
          </p:cNvPr>
          <p:cNvSpPr>
            <a:spLocks noGrp="1"/>
          </p:cNvSpPr>
          <p:nvPr>
            <p:ph type="dt" sz="half" idx="10"/>
          </p:nvPr>
        </p:nvSpPr>
        <p:spPr/>
        <p:txBody>
          <a:bodyPr/>
          <a:lstStyle>
            <a:lvl1pPr>
              <a:defRPr/>
            </a:lvl1pPr>
          </a:lstStyle>
          <a:p>
            <a:pPr>
              <a:defRPr/>
            </a:pPr>
            <a:fld id="{EB17C6E4-A114-104D-8324-48291B156762}" type="datetimeFigureOut">
              <a:rPr lang="en-US"/>
              <a:pPr>
                <a:defRPr/>
              </a:pPr>
              <a:t>9/24/2024</a:t>
            </a:fld>
            <a:endParaRPr lang="en-US"/>
          </a:p>
        </p:txBody>
      </p:sp>
      <p:sp>
        <p:nvSpPr>
          <p:cNvPr id="8" name="Footer Placeholder 4">
            <a:extLst>
              <a:ext uri="{FF2B5EF4-FFF2-40B4-BE49-F238E27FC236}">
                <a16:creationId xmlns:a16="http://schemas.microsoft.com/office/drawing/2014/main" id="{D3583359-882C-3D41-B340-335BF59F541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85C9918-F8F4-4B40-824E-8BBA7DC98CD8}"/>
              </a:ext>
            </a:extLst>
          </p:cNvPr>
          <p:cNvSpPr>
            <a:spLocks noGrp="1"/>
          </p:cNvSpPr>
          <p:nvPr>
            <p:ph type="sldNum" sz="quarter" idx="12"/>
          </p:nvPr>
        </p:nvSpPr>
        <p:spPr/>
        <p:txBody>
          <a:bodyPr/>
          <a:lstStyle>
            <a:lvl1pPr>
              <a:defRPr/>
            </a:lvl1pPr>
          </a:lstStyle>
          <a:p>
            <a:pPr>
              <a:defRPr/>
            </a:pPr>
            <a:fld id="{CBD2BAB9-B75C-7A45-A2EA-735C7B56B385}" type="slidenum">
              <a:rPr lang="en-US"/>
              <a:pPr>
                <a:defRPr/>
              </a:pPr>
              <a:t>‹#›</a:t>
            </a:fld>
            <a:endParaRPr lang="en-US"/>
          </a:p>
        </p:txBody>
      </p:sp>
    </p:spTree>
    <p:extLst>
      <p:ext uri="{BB962C8B-B14F-4D97-AF65-F5344CB8AC3E}">
        <p14:creationId xmlns:p14="http://schemas.microsoft.com/office/powerpoint/2010/main" val="106545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15ED0-C563-E04C-BE48-347D523ABF94}"/>
              </a:ext>
            </a:extLst>
          </p:cNvPr>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F69E582-CB74-6B4C-B2F1-9C4C91EF3FDC}"/>
              </a:ext>
            </a:extLst>
          </p:cNvPr>
          <p:cNvSpPr>
            <a:spLocks noGrp="1"/>
          </p:cNvSpPr>
          <p:nvPr>
            <p:ph type="dt" sz="half" idx="10"/>
          </p:nvPr>
        </p:nvSpPr>
        <p:spPr/>
        <p:txBody>
          <a:bodyPr/>
          <a:lstStyle>
            <a:lvl1pPr>
              <a:defRPr/>
            </a:lvl1pPr>
          </a:lstStyle>
          <a:p>
            <a:pPr>
              <a:defRPr/>
            </a:pPr>
            <a:fld id="{4D1A2610-B0EF-C249-82B6-ECFDF4078214}" type="datetimeFigureOut">
              <a:rPr lang="en-US"/>
              <a:pPr>
                <a:defRPr/>
              </a:pPr>
              <a:t>9/24/2024</a:t>
            </a:fld>
            <a:endParaRPr lang="en-US"/>
          </a:p>
        </p:txBody>
      </p:sp>
      <p:sp>
        <p:nvSpPr>
          <p:cNvPr id="4" name="Footer Placeholder 4">
            <a:extLst>
              <a:ext uri="{FF2B5EF4-FFF2-40B4-BE49-F238E27FC236}">
                <a16:creationId xmlns:a16="http://schemas.microsoft.com/office/drawing/2014/main" id="{200E5C70-01CF-8042-8E2C-4E6E9E07F07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45CA869-F3F6-C343-B1AD-2D78CDE467E4}"/>
              </a:ext>
            </a:extLst>
          </p:cNvPr>
          <p:cNvSpPr>
            <a:spLocks noGrp="1"/>
          </p:cNvSpPr>
          <p:nvPr>
            <p:ph type="sldNum" sz="quarter" idx="12"/>
          </p:nvPr>
        </p:nvSpPr>
        <p:spPr/>
        <p:txBody>
          <a:bodyPr/>
          <a:lstStyle>
            <a:lvl1pPr>
              <a:defRPr/>
            </a:lvl1pPr>
          </a:lstStyle>
          <a:p>
            <a:pPr>
              <a:defRPr/>
            </a:pPr>
            <a:fld id="{AC3D6C31-CA2B-0B4D-AD53-2EA351A0B220}" type="slidenum">
              <a:rPr lang="en-US"/>
              <a:pPr>
                <a:defRPr/>
              </a:pPr>
              <a:t>‹#›</a:t>
            </a:fld>
            <a:endParaRPr lang="en-US"/>
          </a:p>
        </p:txBody>
      </p:sp>
    </p:spTree>
    <p:extLst>
      <p:ext uri="{BB962C8B-B14F-4D97-AF65-F5344CB8AC3E}">
        <p14:creationId xmlns:p14="http://schemas.microsoft.com/office/powerpoint/2010/main" val="237885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19C7EF3-E0A6-5F4E-B35B-821DE0D3A8E2}"/>
              </a:ext>
            </a:extLst>
          </p:cNvPr>
          <p:cNvSpPr>
            <a:spLocks noGrp="1"/>
          </p:cNvSpPr>
          <p:nvPr>
            <p:ph type="dt" sz="half" idx="10"/>
          </p:nvPr>
        </p:nvSpPr>
        <p:spPr/>
        <p:txBody>
          <a:bodyPr/>
          <a:lstStyle>
            <a:lvl1pPr>
              <a:defRPr/>
            </a:lvl1pPr>
          </a:lstStyle>
          <a:p>
            <a:pPr>
              <a:defRPr/>
            </a:pPr>
            <a:fld id="{A97C79DD-3CAF-CA4D-AECF-F0E9B47D1AC7}" type="datetimeFigureOut">
              <a:rPr lang="en-US"/>
              <a:pPr>
                <a:defRPr/>
              </a:pPr>
              <a:t>9/24/2024</a:t>
            </a:fld>
            <a:endParaRPr lang="en-US"/>
          </a:p>
        </p:txBody>
      </p:sp>
      <p:sp>
        <p:nvSpPr>
          <p:cNvPr id="3" name="Footer Placeholder 4">
            <a:extLst>
              <a:ext uri="{FF2B5EF4-FFF2-40B4-BE49-F238E27FC236}">
                <a16:creationId xmlns:a16="http://schemas.microsoft.com/office/drawing/2014/main" id="{13FD2DE7-0D75-F84F-86CF-3CD36027CEF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DF5F706-92CC-7D4B-9352-C8659B47604E}"/>
              </a:ext>
            </a:extLst>
          </p:cNvPr>
          <p:cNvSpPr>
            <a:spLocks noGrp="1"/>
          </p:cNvSpPr>
          <p:nvPr>
            <p:ph type="sldNum" sz="quarter" idx="12"/>
          </p:nvPr>
        </p:nvSpPr>
        <p:spPr/>
        <p:txBody>
          <a:bodyPr/>
          <a:lstStyle>
            <a:lvl1pPr>
              <a:defRPr/>
            </a:lvl1pPr>
          </a:lstStyle>
          <a:p>
            <a:pPr>
              <a:defRPr/>
            </a:pPr>
            <a:fld id="{2590CD43-6470-3845-A6C9-62314F8E59D0}" type="slidenum">
              <a:rPr lang="en-US"/>
              <a:pPr>
                <a:defRPr/>
              </a:pPr>
              <a:t>‹#›</a:t>
            </a:fld>
            <a:endParaRPr lang="en-US"/>
          </a:p>
        </p:txBody>
      </p:sp>
    </p:spTree>
    <p:extLst>
      <p:ext uri="{BB962C8B-B14F-4D97-AF65-F5344CB8AC3E}">
        <p14:creationId xmlns:p14="http://schemas.microsoft.com/office/powerpoint/2010/main" val="59697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5A8CE-A63A-4141-B351-53DC04A95D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E3D253-C1AF-714E-9586-07DAA1C8F8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798AEA-7392-A84A-94DB-138FD22487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E2512B30-2901-6C4C-8DF1-0ECDB89C0F5D}"/>
              </a:ext>
            </a:extLst>
          </p:cNvPr>
          <p:cNvSpPr>
            <a:spLocks noGrp="1"/>
          </p:cNvSpPr>
          <p:nvPr>
            <p:ph type="dt" sz="half" idx="10"/>
          </p:nvPr>
        </p:nvSpPr>
        <p:spPr/>
        <p:txBody>
          <a:bodyPr/>
          <a:lstStyle>
            <a:lvl1pPr>
              <a:defRPr/>
            </a:lvl1pPr>
          </a:lstStyle>
          <a:p>
            <a:pPr>
              <a:defRPr/>
            </a:pPr>
            <a:fld id="{725981FF-3BB2-3743-9ED6-92A830E3A722}" type="datetimeFigureOut">
              <a:rPr lang="en-US"/>
              <a:pPr>
                <a:defRPr/>
              </a:pPr>
              <a:t>9/24/2024</a:t>
            </a:fld>
            <a:endParaRPr lang="en-US"/>
          </a:p>
        </p:txBody>
      </p:sp>
      <p:sp>
        <p:nvSpPr>
          <p:cNvPr id="6" name="Footer Placeholder 4">
            <a:extLst>
              <a:ext uri="{FF2B5EF4-FFF2-40B4-BE49-F238E27FC236}">
                <a16:creationId xmlns:a16="http://schemas.microsoft.com/office/drawing/2014/main" id="{687FBD1F-6B6F-CE46-A039-FB5678758AD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93D2196-4A6A-5744-ADB2-FFDDFE6D3CDD}"/>
              </a:ext>
            </a:extLst>
          </p:cNvPr>
          <p:cNvSpPr>
            <a:spLocks noGrp="1"/>
          </p:cNvSpPr>
          <p:nvPr>
            <p:ph type="sldNum" sz="quarter" idx="12"/>
          </p:nvPr>
        </p:nvSpPr>
        <p:spPr/>
        <p:txBody>
          <a:bodyPr/>
          <a:lstStyle>
            <a:lvl1pPr>
              <a:defRPr/>
            </a:lvl1pPr>
          </a:lstStyle>
          <a:p>
            <a:pPr>
              <a:defRPr/>
            </a:pPr>
            <a:fld id="{D7D4C25B-E6CF-5D4C-BAB6-5000B565CBF6}" type="slidenum">
              <a:rPr lang="en-US"/>
              <a:pPr>
                <a:defRPr/>
              </a:pPr>
              <a:t>‹#›</a:t>
            </a:fld>
            <a:endParaRPr lang="en-US"/>
          </a:p>
        </p:txBody>
      </p:sp>
    </p:spTree>
    <p:extLst>
      <p:ext uri="{BB962C8B-B14F-4D97-AF65-F5344CB8AC3E}">
        <p14:creationId xmlns:p14="http://schemas.microsoft.com/office/powerpoint/2010/main" val="2101540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63A80-1F18-4D46-A47D-03F601CFC8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05F112-583F-6943-8AE7-0FE868359CA7}"/>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a:extLst>
              <a:ext uri="{FF2B5EF4-FFF2-40B4-BE49-F238E27FC236}">
                <a16:creationId xmlns:a16="http://schemas.microsoft.com/office/drawing/2014/main" id="{44A41E8B-A0B8-3341-A13B-03A2E22B33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F893497-9C67-1A48-91ED-054A8AF65650}"/>
              </a:ext>
            </a:extLst>
          </p:cNvPr>
          <p:cNvSpPr>
            <a:spLocks noGrp="1"/>
          </p:cNvSpPr>
          <p:nvPr>
            <p:ph type="dt" sz="half" idx="10"/>
          </p:nvPr>
        </p:nvSpPr>
        <p:spPr/>
        <p:txBody>
          <a:bodyPr/>
          <a:lstStyle>
            <a:lvl1pPr>
              <a:defRPr/>
            </a:lvl1pPr>
          </a:lstStyle>
          <a:p>
            <a:pPr>
              <a:defRPr/>
            </a:pPr>
            <a:fld id="{3782B2F6-ACB3-1944-8E40-96598359FB35}" type="datetimeFigureOut">
              <a:rPr lang="en-US"/>
              <a:pPr>
                <a:defRPr/>
              </a:pPr>
              <a:t>9/24/2024</a:t>
            </a:fld>
            <a:endParaRPr lang="en-US"/>
          </a:p>
        </p:txBody>
      </p:sp>
      <p:sp>
        <p:nvSpPr>
          <p:cNvPr id="6" name="Footer Placeholder 4">
            <a:extLst>
              <a:ext uri="{FF2B5EF4-FFF2-40B4-BE49-F238E27FC236}">
                <a16:creationId xmlns:a16="http://schemas.microsoft.com/office/drawing/2014/main" id="{00555B3F-9022-3B4E-8FC0-CCF39335894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BFDD4C5-0E87-FA42-9856-65F8175F0620}"/>
              </a:ext>
            </a:extLst>
          </p:cNvPr>
          <p:cNvSpPr>
            <a:spLocks noGrp="1"/>
          </p:cNvSpPr>
          <p:nvPr>
            <p:ph type="sldNum" sz="quarter" idx="12"/>
          </p:nvPr>
        </p:nvSpPr>
        <p:spPr/>
        <p:txBody>
          <a:bodyPr/>
          <a:lstStyle>
            <a:lvl1pPr>
              <a:defRPr/>
            </a:lvl1pPr>
          </a:lstStyle>
          <a:p>
            <a:pPr>
              <a:defRPr/>
            </a:pPr>
            <a:fld id="{A6FDF72A-5AC3-354A-A349-3FD198DF680C}" type="slidenum">
              <a:rPr lang="en-US"/>
              <a:pPr>
                <a:defRPr/>
              </a:pPr>
              <a:t>‹#›</a:t>
            </a:fld>
            <a:endParaRPr lang="en-US"/>
          </a:p>
        </p:txBody>
      </p:sp>
    </p:spTree>
    <p:extLst>
      <p:ext uri="{BB962C8B-B14F-4D97-AF65-F5344CB8AC3E}">
        <p14:creationId xmlns:p14="http://schemas.microsoft.com/office/powerpoint/2010/main" val="344214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E2A73-F339-8E47-A000-E111E59A27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106B3B-E429-EF49-8DF4-E3716BB419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725F51-02F0-BD45-8958-E90B31515863}"/>
              </a:ext>
            </a:extLst>
          </p:cNvPr>
          <p:cNvSpPr>
            <a:spLocks noGrp="1"/>
          </p:cNvSpPr>
          <p:nvPr>
            <p:ph type="dt" sz="half" idx="10"/>
          </p:nvPr>
        </p:nvSpPr>
        <p:spPr/>
        <p:txBody>
          <a:bodyPr/>
          <a:lstStyle>
            <a:lvl1pPr>
              <a:defRPr/>
            </a:lvl1pPr>
          </a:lstStyle>
          <a:p>
            <a:pPr>
              <a:defRPr/>
            </a:pPr>
            <a:fld id="{4DCE58E7-09C0-CD4F-978C-A29895DDDB4F}" type="datetimeFigureOut">
              <a:rPr lang="en-US"/>
              <a:pPr>
                <a:defRPr/>
              </a:pPr>
              <a:t>9/24/2024</a:t>
            </a:fld>
            <a:endParaRPr lang="en-US"/>
          </a:p>
        </p:txBody>
      </p:sp>
      <p:sp>
        <p:nvSpPr>
          <p:cNvPr id="5" name="Footer Placeholder 4">
            <a:extLst>
              <a:ext uri="{FF2B5EF4-FFF2-40B4-BE49-F238E27FC236}">
                <a16:creationId xmlns:a16="http://schemas.microsoft.com/office/drawing/2014/main" id="{714438A0-AC6F-9848-A8AC-0CA9AA715DF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899B245-8434-B240-B594-D8A5DF5FB2A6}"/>
              </a:ext>
            </a:extLst>
          </p:cNvPr>
          <p:cNvSpPr>
            <a:spLocks noGrp="1"/>
          </p:cNvSpPr>
          <p:nvPr>
            <p:ph type="sldNum" sz="quarter" idx="12"/>
          </p:nvPr>
        </p:nvSpPr>
        <p:spPr/>
        <p:txBody>
          <a:bodyPr/>
          <a:lstStyle>
            <a:lvl1pPr>
              <a:defRPr/>
            </a:lvl1pPr>
          </a:lstStyle>
          <a:p>
            <a:pPr>
              <a:defRPr/>
            </a:pPr>
            <a:fld id="{BC7343DE-86A3-1E41-9E69-B5F16750816B}" type="slidenum">
              <a:rPr lang="en-US"/>
              <a:pPr>
                <a:defRPr/>
              </a:pPr>
              <a:t>‹#›</a:t>
            </a:fld>
            <a:endParaRPr lang="en-US"/>
          </a:p>
        </p:txBody>
      </p:sp>
    </p:spTree>
    <p:extLst>
      <p:ext uri="{BB962C8B-B14F-4D97-AF65-F5344CB8AC3E}">
        <p14:creationId xmlns:p14="http://schemas.microsoft.com/office/powerpoint/2010/main" val="421808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
            <a:ext cx="12192000" cy="753034"/>
          </a:xfrm>
          <a:solidFill>
            <a:schemeClr val="accent1"/>
          </a:solidFill>
        </p:spPr>
        <p:txBody>
          <a:bodyPr/>
          <a:lstStyle>
            <a:lvl1pPr algn="l">
              <a:defRPr b="1" i="0">
                <a:solidFill>
                  <a:schemeClr val="bg1"/>
                </a:solidFill>
                <a:latin typeface="Lato Semibold" panose="020F0502020204030203"/>
                <a:ea typeface="Lato Semibold" panose="020F0502020204030203"/>
                <a:cs typeface="Lato Semibold" panose="020F0502020204030203"/>
              </a:defRPr>
            </a:lvl1pPr>
          </a:lstStyle>
          <a:p>
            <a:r>
              <a:rPr lang="en-US"/>
              <a:t>	Click to edit Master title style</a:t>
            </a:r>
          </a:p>
        </p:txBody>
      </p:sp>
      <p:sp>
        <p:nvSpPr>
          <p:cNvPr id="3" name="Content Placeholder 2"/>
          <p:cNvSpPr>
            <a:spLocks noGrp="1"/>
          </p:cNvSpPr>
          <p:nvPr>
            <p:ph idx="1"/>
          </p:nvPr>
        </p:nvSpPr>
        <p:spPr>
          <a:xfrm>
            <a:off x="838200" y="1035424"/>
            <a:ext cx="10515600" cy="5058414"/>
          </a:xfrm>
        </p:spPr>
        <p:txBody>
          <a:bodyPr/>
          <a:lstStyle>
            <a:lvl1pPr>
              <a:defRPr>
                <a:latin typeface="Lato Light" panose="020F0502020204030203"/>
                <a:ea typeface="Lato Light" panose="020F0502020204030203"/>
                <a:cs typeface="Lato Light" panose="020F0502020204030203"/>
              </a:defRPr>
            </a:lvl1pPr>
            <a:lvl2pPr>
              <a:defRPr>
                <a:latin typeface="Lato Light" panose="020F0502020204030203"/>
                <a:ea typeface="Lato Light" panose="020F0502020204030203"/>
                <a:cs typeface="Lato Light" panose="020F0502020204030203"/>
              </a:defRPr>
            </a:lvl2pPr>
            <a:lvl3pPr>
              <a:defRPr>
                <a:latin typeface="Lato Light" panose="020F0502020204030203"/>
                <a:ea typeface="Lato Light" panose="020F0502020204030203"/>
                <a:cs typeface="Lato Light" panose="020F0502020204030203"/>
              </a:defRPr>
            </a:lvl3pPr>
            <a:lvl4pPr>
              <a:defRPr>
                <a:latin typeface="Lato Light" panose="020F0502020204030203"/>
                <a:ea typeface="Lato Light" panose="020F0502020204030203"/>
                <a:cs typeface="Lato Light" panose="020F0502020204030203"/>
              </a:defRPr>
            </a:lvl4pPr>
            <a:lvl5pPr>
              <a:defRPr>
                <a:latin typeface="Lato Light" panose="020F0502020204030203"/>
                <a:ea typeface="Lato Light" panose="020F0502020204030203"/>
                <a:cs typeface="Lato Light" panose="020F0502020204030203"/>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0" y="6663956"/>
            <a:ext cx="552325" cy="182880"/>
          </a:xfrm>
          <a:prstGeom prst="rect">
            <a:avLst/>
          </a:prstGeom>
          <a:solidFill>
            <a:srgbClr val="60BB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Rectangle 7"/>
          <p:cNvSpPr/>
          <p:nvPr userDrawn="1"/>
        </p:nvSpPr>
        <p:spPr>
          <a:xfrm>
            <a:off x="569431" y="6663956"/>
            <a:ext cx="1831477" cy="182880"/>
          </a:xfrm>
          <a:prstGeom prst="rect">
            <a:avLst/>
          </a:prstGeom>
          <a:solidFill>
            <a:srgbClr val="1283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Rectangle 8"/>
          <p:cNvSpPr/>
          <p:nvPr userDrawn="1"/>
        </p:nvSpPr>
        <p:spPr>
          <a:xfrm>
            <a:off x="2416646" y="6663956"/>
            <a:ext cx="9052560" cy="182880"/>
          </a:xfrm>
          <a:prstGeom prst="rect">
            <a:avLst/>
          </a:prstGeom>
          <a:solidFill>
            <a:srgbClr val="005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0" name="Picture 13" descr="/Volumes/Creative/eMetric/Logo/eMetric-Logo.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8228" r="80917"/>
          <a:stretch/>
        </p:blipFill>
        <p:spPr bwMode="auto">
          <a:xfrm>
            <a:off x="11512296" y="6134367"/>
            <a:ext cx="721842"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8497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EBDEB1-1355-FB48-830C-3B3E0B3966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F30D89-9873-1440-B367-BE45ACBDD7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159218-2CFC-964D-9488-681442B42040}"/>
              </a:ext>
            </a:extLst>
          </p:cNvPr>
          <p:cNvSpPr>
            <a:spLocks noGrp="1"/>
          </p:cNvSpPr>
          <p:nvPr>
            <p:ph type="dt" sz="half" idx="10"/>
          </p:nvPr>
        </p:nvSpPr>
        <p:spPr/>
        <p:txBody>
          <a:bodyPr/>
          <a:lstStyle>
            <a:lvl1pPr>
              <a:defRPr/>
            </a:lvl1pPr>
          </a:lstStyle>
          <a:p>
            <a:pPr>
              <a:defRPr/>
            </a:pPr>
            <a:fld id="{CC130660-5BCA-144D-88B0-8A367960F3C3}" type="datetimeFigureOut">
              <a:rPr lang="en-US"/>
              <a:pPr>
                <a:defRPr/>
              </a:pPr>
              <a:t>9/24/2024</a:t>
            </a:fld>
            <a:endParaRPr lang="en-US"/>
          </a:p>
        </p:txBody>
      </p:sp>
      <p:sp>
        <p:nvSpPr>
          <p:cNvPr id="5" name="Footer Placeholder 4">
            <a:extLst>
              <a:ext uri="{FF2B5EF4-FFF2-40B4-BE49-F238E27FC236}">
                <a16:creationId xmlns:a16="http://schemas.microsoft.com/office/drawing/2014/main" id="{73614AD5-720B-0247-8ADD-B02177DFF5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DE0A3EC-A23D-0B40-BCDE-76239D60F90D}"/>
              </a:ext>
            </a:extLst>
          </p:cNvPr>
          <p:cNvSpPr>
            <a:spLocks noGrp="1"/>
          </p:cNvSpPr>
          <p:nvPr>
            <p:ph type="sldNum" sz="quarter" idx="12"/>
          </p:nvPr>
        </p:nvSpPr>
        <p:spPr/>
        <p:txBody>
          <a:bodyPr/>
          <a:lstStyle>
            <a:lvl1pPr>
              <a:defRPr/>
            </a:lvl1pPr>
          </a:lstStyle>
          <a:p>
            <a:pPr>
              <a:defRPr/>
            </a:pPr>
            <a:fld id="{6EDCC67A-5468-7841-836D-7574FFF08A82}" type="slidenum">
              <a:rPr lang="en-US"/>
              <a:pPr>
                <a:defRPr/>
              </a:pPr>
              <a:t>‹#›</a:t>
            </a:fld>
            <a:endParaRPr lang="en-US"/>
          </a:p>
        </p:txBody>
      </p:sp>
    </p:spTree>
    <p:extLst>
      <p:ext uri="{BB962C8B-B14F-4D97-AF65-F5344CB8AC3E}">
        <p14:creationId xmlns:p14="http://schemas.microsoft.com/office/powerpoint/2010/main" val="876905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1"/>
          <p:cNvSpPr>
            <a:spLocks noGrp="1"/>
          </p:cNvSpPr>
          <p:nvPr>
            <p:ph type="title"/>
          </p:nvPr>
        </p:nvSpPr>
        <p:spPr>
          <a:xfrm rot="16200000">
            <a:off x="-3052655" y="3052654"/>
            <a:ext cx="6656294" cy="550985"/>
          </a:xfrm>
          <a:solidFill>
            <a:schemeClr val="accent1"/>
          </a:solidFill>
        </p:spPr>
        <p:txBody>
          <a:bodyPr>
            <a:normAutofit fontScale="90000"/>
          </a:bodyPr>
          <a:lstStyle>
            <a:lvl1pPr>
              <a:defRPr>
                <a:solidFill>
                  <a:schemeClr val="bg1"/>
                </a:solidFill>
                <a:latin typeface="Lato Semibold"/>
              </a:defRPr>
            </a:lvl1pPr>
          </a:lstStyle>
          <a:p>
            <a:pPr algn="r"/>
            <a:endParaRPr lang="en-US"/>
          </a:p>
        </p:txBody>
      </p:sp>
      <p:sp>
        <p:nvSpPr>
          <p:cNvPr id="7" name="Content Placeholder 2"/>
          <p:cNvSpPr>
            <a:spLocks noGrp="1"/>
          </p:cNvSpPr>
          <p:nvPr>
            <p:ph idx="1"/>
          </p:nvPr>
        </p:nvSpPr>
        <p:spPr>
          <a:xfrm>
            <a:off x="1070113" y="366190"/>
            <a:ext cx="10515600" cy="5058414"/>
          </a:xfrm>
        </p:spPr>
        <p:txBody>
          <a:bodyPr/>
          <a:lstStyle>
            <a:lvl1pPr>
              <a:defRPr>
                <a:latin typeface="Lato Light"/>
                <a:ea typeface="Lato Light"/>
                <a:cs typeface="Lato Light"/>
              </a:defRPr>
            </a:lvl1pPr>
            <a:lvl2pPr>
              <a:defRPr>
                <a:latin typeface="Lato Light"/>
                <a:ea typeface="Lato Light"/>
                <a:cs typeface="Lato Light"/>
              </a:defRPr>
            </a:lvl2pPr>
            <a:lvl3pPr>
              <a:defRPr>
                <a:latin typeface="Lato Light"/>
                <a:ea typeface="Lato Light"/>
                <a:cs typeface="Lato Light"/>
              </a:defRPr>
            </a:lvl3pPr>
            <a:lvl4pPr>
              <a:defRPr>
                <a:latin typeface="Lato Light"/>
                <a:ea typeface="Lato Light"/>
                <a:cs typeface="Lato Light"/>
              </a:defRPr>
            </a:lvl4pPr>
            <a:lvl5pPr>
              <a:defRPr>
                <a:latin typeface="Lato Light"/>
                <a:ea typeface="Lato Light"/>
                <a:cs typeface="Lato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6663955"/>
            <a:ext cx="550985" cy="182881"/>
          </a:xfrm>
          <a:prstGeom prst="rect">
            <a:avLst/>
          </a:prstGeom>
          <a:solidFill>
            <a:srgbClr val="60BB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Rectangle 8"/>
          <p:cNvSpPr/>
          <p:nvPr userDrawn="1"/>
        </p:nvSpPr>
        <p:spPr>
          <a:xfrm>
            <a:off x="569431" y="6663956"/>
            <a:ext cx="1831477" cy="182880"/>
          </a:xfrm>
          <a:prstGeom prst="rect">
            <a:avLst/>
          </a:prstGeom>
          <a:solidFill>
            <a:srgbClr val="1283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Rectangle 9"/>
          <p:cNvSpPr/>
          <p:nvPr userDrawn="1"/>
        </p:nvSpPr>
        <p:spPr>
          <a:xfrm>
            <a:off x="2416646" y="6663956"/>
            <a:ext cx="9052560" cy="182880"/>
          </a:xfrm>
          <a:prstGeom prst="rect">
            <a:avLst/>
          </a:prstGeom>
          <a:solidFill>
            <a:srgbClr val="005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1" name="Picture 13" descr="/Volumes/Creative/eMetric/Logo/eMetric-Logo.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8228" r="80917"/>
          <a:stretch/>
        </p:blipFill>
        <p:spPr bwMode="auto">
          <a:xfrm>
            <a:off x="11512296" y="6134367"/>
            <a:ext cx="721842"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776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rgbClr val="FA6D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F91C168-5AFB-5445-BAB2-9D787DE0F1EE}"/>
              </a:ext>
            </a:extLst>
          </p:cNvPr>
          <p:cNvSpPr>
            <a:spLocks noGrp="1"/>
          </p:cNvSpPr>
          <p:nvPr>
            <p:ph type="dt" sz="half" idx="10"/>
          </p:nvPr>
        </p:nvSpPr>
        <p:spPr/>
        <p:txBody>
          <a:bodyPr/>
          <a:lstStyle>
            <a:lvl1pPr>
              <a:defRPr/>
            </a:lvl1pPr>
          </a:lstStyle>
          <a:p>
            <a:pPr>
              <a:defRPr/>
            </a:pPr>
            <a:fld id="{90AE3411-C027-CF4F-B9E2-72D52C6C80FE}" type="datetimeFigureOut">
              <a:rPr lang="en-US"/>
              <a:pPr>
                <a:defRPr/>
              </a:pPr>
              <a:t>9/24/2024</a:t>
            </a:fld>
            <a:endParaRPr lang="en-US"/>
          </a:p>
        </p:txBody>
      </p:sp>
      <p:sp>
        <p:nvSpPr>
          <p:cNvPr id="5" name="Footer Placeholder 4">
            <a:extLst>
              <a:ext uri="{FF2B5EF4-FFF2-40B4-BE49-F238E27FC236}">
                <a16:creationId xmlns:a16="http://schemas.microsoft.com/office/drawing/2014/main" id="{DC197202-77BD-1A49-809A-522F4A2EBB7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0B3D36-38A4-2B46-AFC7-7006A1E67EFD}"/>
              </a:ext>
            </a:extLst>
          </p:cNvPr>
          <p:cNvSpPr>
            <a:spLocks noGrp="1"/>
          </p:cNvSpPr>
          <p:nvPr>
            <p:ph type="sldNum" sz="quarter" idx="12"/>
          </p:nvPr>
        </p:nvSpPr>
        <p:spPr/>
        <p:txBody>
          <a:bodyPr/>
          <a:lstStyle>
            <a:lvl1pPr>
              <a:defRPr/>
            </a:lvl1pPr>
          </a:lstStyle>
          <a:p>
            <a:pPr>
              <a:defRPr/>
            </a:pPr>
            <a:fld id="{018F7F91-0561-794B-83AE-F9C37CE1FC50}" type="slidenum">
              <a:rPr lang="en-US"/>
              <a:pPr>
                <a:defRPr/>
              </a:pPr>
              <a:t>‹#›</a:t>
            </a:fld>
            <a:endParaRPr lang="en-US"/>
          </a:p>
        </p:txBody>
      </p:sp>
    </p:spTree>
    <p:extLst>
      <p:ext uri="{BB962C8B-B14F-4D97-AF65-F5344CB8AC3E}">
        <p14:creationId xmlns:p14="http://schemas.microsoft.com/office/powerpoint/2010/main" val="265004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rgbClr val="371D35"/>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42FC684A-BB17-5B47-8C23-DAA2054DE1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rgbClr val="FA6D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06036CFE-32FD-4D44-A5A5-B749A2CD6721}"/>
              </a:ext>
            </a:extLst>
          </p:cNvPr>
          <p:cNvSpPr>
            <a:spLocks noGrp="1"/>
          </p:cNvSpPr>
          <p:nvPr>
            <p:ph type="dt" sz="half" idx="10"/>
          </p:nvPr>
        </p:nvSpPr>
        <p:spPr/>
        <p:txBody>
          <a:bodyPr/>
          <a:lstStyle>
            <a:lvl1pPr>
              <a:defRPr/>
            </a:lvl1pPr>
          </a:lstStyle>
          <a:p>
            <a:pPr>
              <a:defRPr/>
            </a:pPr>
            <a:fld id="{671D2CCC-04B7-E745-80D5-FB0253CE6E3A}" type="datetimeFigureOut">
              <a:rPr lang="en-US"/>
              <a:pPr>
                <a:defRPr/>
              </a:pPr>
              <a:t>9/24/2024</a:t>
            </a:fld>
            <a:endParaRPr lang="en-US"/>
          </a:p>
        </p:txBody>
      </p:sp>
      <p:sp>
        <p:nvSpPr>
          <p:cNvPr id="6" name="Footer Placeholder 4">
            <a:extLst>
              <a:ext uri="{FF2B5EF4-FFF2-40B4-BE49-F238E27FC236}">
                <a16:creationId xmlns:a16="http://schemas.microsoft.com/office/drawing/2014/main" id="{B5CD74D4-FF9A-7040-9C22-5EE5527159C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73F77C3-5871-2B43-9B58-F03D9481F861}"/>
              </a:ext>
            </a:extLst>
          </p:cNvPr>
          <p:cNvSpPr>
            <a:spLocks noGrp="1"/>
          </p:cNvSpPr>
          <p:nvPr>
            <p:ph type="sldNum" sz="quarter" idx="12"/>
          </p:nvPr>
        </p:nvSpPr>
        <p:spPr/>
        <p:txBody>
          <a:bodyPr/>
          <a:lstStyle>
            <a:lvl1pPr>
              <a:defRPr/>
            </a:lvl1pPr>
          </a:lstStyle>
          <a:p>
            <a:pPr>
              <a:defRPr/>
            </a:pPr>
            <a:fld id="{076EB348-4CB2-D940-84FF-E322F93566A0}" type="slidenum">
              <a:rPr lang="en-US"/>
              <a:pPr>
                <a:defRPr/>
              </a:pPr>
              <a:t>‹#›</a:t>
            </a:fld>
            <a:endParaRPr lang="en-US"/>
          </a:p>
        </p:txBody>
      </p:sp>
    </p:spTree>
    <p:extLst>
      <p:ext uri="{BB962C8B-B14F-4D97-AF65-F5344CB8AC3E}">
        <p14:creationId xmlns:p14="http://schemas.microsoft.com/office/powerpoint/2010/main" val="1783062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rgbClr val="1A1A1A"/>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42FC684A-BB17-5B47-8C23-DAA2054DE1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rgbClr val="FA6D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06036CFE-32FD-4D44-A5A5-B749A2CD6721}"/>
              </a:ext>
            </a:extLst>
          </p:cNvPr>
          <p:cNvSpPr>
            <a:spLocks noGrp="1"/>
          </p:cNvSpPr>
          <p:nvPr>
            <p:ph type="dt" sz="half" idx="10"/>
          </p:nvPr>
        </p:nvSpPr>
        <p:spPr/>
        <p:txBody>
          <a:bodyPr/>
          <a:lstStyle>
            <a:lvl1pPr>
              <a:defRPr/>
            </a:lvl1pPr>
          </a:lstStyle>
          <a:p>
            <a:pPr>
              <a:defRPr/>
            </a:pPr>
            <a:fld id="{671D2CCC-04B7-E745-80D5-FB0253CE6E3A}" type="datetimeFigureOut">
              <a:rPr lang="en-US"/>
              <a:pPr>
                <a:defRPr/>
              </a:pPr>
              <a:t>9/24/2024</a:t>
            </a:fld>
            <a:endParaRPr lang="en-US"/>
          </a:p>
        </p:txBody>
      </p:sp>
      <p:sp>
        <p:nvSpPr>
          <p:cNvPr id="6" name="Footer Placeholder 4">
            <a:extLst>
              <a:ext uri="{FF2B5EF4-FFF2-40B4-BE49-F238E27FC236}">
                <a16:creationId xmlns:a16="http://schemas.microsoft.com/office/drawing/2014/main" id="{B5CD74D4-FF9A-7040-9C22-5EE5527159C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73F77C3-5871-2B43-9B58-F03D9481F861}"/>
              </a:ext>
            </a:extLst>
          </p:cNvPr>
          <p:cNvSpPr>
            <a:spLocks noGrp="1"/>
          </p:cNvSpPr>
          <p:nvPr>
            <p:ph type="sldNum" sz="quarter" idx="12"/>
          </p:nvPr>
        </p:nvSpPr>
        <p:spPr/>
        <p:txBody>
          <a:bodyPr/>
          <a:lstStyle>
            <a:lvl1pPr>
              <a:defRPr/>
            </a:lvl1pPr>
          </a:lstStyle>
          <a:p>
            <a:pPr>
              <a:defRPr/>
            </a:pPr>
            <a:fld id="{076EB348-4CB2-D940-84FF-E322F93566A0}" type="slidenum">
              <a:rPr lang="en-US"/>
              <a:pPr>
                <a:defRPr/>
              </a:pPr>
              <a:t>‹#›</a:t>
            </a:fld>
            <a:endParaRPr lang="en-US"/>
          </a:p>
        </p:txBody>
      </p:sp>
    </p:spTree>
    <p:extLst>
      <p:ext uri="{BB962C8B-B14F-4D97-AF65-F5344CB8AC3E}">
        <p14:creationId xmlns:p14="http://schemas.microsoft.com/office/powerpoint/2010/main" val="368859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4_Title Slide">
    <p:bg>
      <p:bgPr>
        <a:solidFill>
          <a:srgbClr val="FA6D5F"/>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2B5DE9F5-1B5E-3647-BB4B-F7F150408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solidFill>
                  <a:srgbClr val="1A1A1A"/>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9944DE7A-1648-6940-BA39-03A6AAD4443D}"/>
              </a:ext>
            </a:extLst>
          </p:cNvPr>
          <p:cNvSpPr>
            <a:spLocks noGrp="1"/>
          </p:cNvSpPr>
          <p:nvPr>
            <p:ph type="dt" sz="half" idx="10"/>
          </p:nvPr>
        </p:nvSpPr>
        <p:spPr/>
        <p:txBody>
          <a:bodyPr/>
          <a:lstStyle>
            <a:lvl1pPr>
              <a:defRPr/>
            </a:lvl1pPr>
          </a:lstStyle>
          <a:p>
            <a:pPr>
              <a:defRPr/>
            </a:pPr>
            <a:fld id="{9B6789EF-AEAE-CC4D-8533-318489173826}" type="datetimeFigureOut">
              <a:rPr lang="en-US"/>
              <a:pPr>
                <a:defRPr/>
              </a:pPr>
              <a:t>9/24/2024</a:t>
            </a:fld>
            <a:endParaRPr lang="en-US"/>
          </a:p>
        </p:txBody>
      </p:sp>
      <p:sp>
        <p:nvSpPr>
          <p:cNvPr id="6" name="Footer Placeholder 4">
            <a:extLst>
              <a:ext uri="{FF2B5EF4-FFF2-40B4-BE49-F238E27FC236}">
                <a16:creationId xmlns:a16="http://schemas.microsoft.com/office/drawing/2014/main" id="{3371C9D4-E260-AE45-8D4F-E95B3792461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3B38ABF-BB75-094B-8015-DF5FA82AD2CE}"/>
              </a:ext>
            </a:extLst>
          </p:cNvPr>
          <p:cNvSpPr>
            <a:spLocks noGrp="1"/>
          </p:cNvSpPr>
          <p:nvPr>
            <p:ph type="sldNum" sz="quarter" idx="12"/>
          </p:nvPr>
        </p:nvSpPr>
        <p:spPr/>
        <p:txBody>
          <a:bodyPr/>
          <a:lstStyle>
            <a:lvl1pPr>
              <a:defRPr/>
            </a:lvl1pPr>
          </a:lstStyle>
          <a:p>
            <a:pPr>
              <a:defRPr/>
            </a:pPr>
            <a:fld id="{9E8C4008-9F1B-204E-B92B-51EE5B6E0626}" type="slidenum">
              <a:rPr lang="en-US"/>
              <a:pPr>
                <a:defRPr/>
              </a:pPr>
              <a:t>‹#›</a:t>
            </a:fld>
            <a:endParaRPr lang="en-US"/>
          </a:p>
        </p:txBody>
      </p:sp>
    </p:spTree>
    <p:extLst>
      <p:ext uri="{BB962C8B-B14F-4D97-AF65-F5344CB8AC3E}">
        <p14:creationId xmlns:p14="http://schemas.microsoft.com/office/powerpoint/2010/main" val="405005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rgbClr val="1A1A1A"/>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33481648-F495-3040-A180-882A1883F1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25" y="6464300"/>
            <a:ext cx="1235075" cy="273050"/>
          </a:xfrm>
          <a:prstGeom prst="rect">
            <a:avLst/>
          </a:prstGeom>
          <a:solidFill>
            <a:srgbClr val="1A1A1A"/>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rgbClr val="FA6D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A0138C29-3CF3-174C-9DDC-EC94C59073C8}"/>
              </a:ext>
            </a:extLst>
          </p:cNvPr>
          <p:cNvSpPr>
            <a:spLocks noGrp="1"/>
          </p:cNvSpPr>
          <p:nvPr>
            <p:ph type="dt" sz="half" idx="10"/>
          </p:nvPr>
        </p:nvSpPr>
        <p:spPr/>
        <p:txBody>
          <a:bodyPr/>
          <a:lstStyle>
            <a:lvl1pPr>
              <a:defRPr/>
            </a:lvl1pPr>
          </a:lstStyle>
          <a:p>
            <a:pPr>
              <a:defRPr/>
            </a:pPr>
            <a:fld id="{7F6D98B0-98F7-E44E-BB30-8A4DD05EC922}" type="datetimeFigureOut">
              <a:rPr lang="en-US"/>
              <a:pPr>
                <a:defRPr/>
              </a:pPr>
              <a:t>9/24/2024</a:t>
            </a:fld>
            <a:endParaRPr lang="en-US"/>
          </a:p>
        </p:txBody>
      </p:sp>
      <p:sp>
        <p:nvSpPr>
          <p:cNvPr id="6" name="Footer Placeholder 4">
            <a:extLst>
              <a:ext uri="{FF2B5EF4-FFF2-40B4-BE49-F238E27FC236}">
                <a16:creationId xmlns:a16="http://schemas.microsoft.com/office/drawing/2014/main" id="{5A515A0C-5D39-DC46-AA34-C6A7CA60FEE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065CF58-5B7E-934B-A6E5-3BD89ECDCF11}"/>
              </a:ext>
            </a:extLst>
          </p:cNvPr>
          <p:cNvSpPr>
            <a:spLocks noGrp="1"/>
          </p:cNvSpPr>
          <p:nvPr>
            <p:ph type="sldNum" sz="quarter" idx="12"/>
          </p:nvPr>
        </p:nvSpPr>
        <p:spPr/>
        <p:txBody>
          <a:bodyPr/>
          <a:lstStyle>
            <a:lvl1pPr>
              <a:defRPr/>
            </a:lvl1pPr>
          </a:lstStyle>
          <a:p>
            <a:pPr>
              <a:defRPr/>
            </a:pPr>
            <a:fld id="{687016CC-2E40-6C46-891E-FD589CDE410F}" type="slidenum">
              <a:rPr lang="en-US"/>
              <a:pPr>
                <a:defRPr/>
              </a:pPr>
              <a:t>‹#›</a:t>
            </a:fld>
            <a:endParaRPr lang="en-US"/>
          </a:p>
        </p:txBody>
      </p:sp>
    </p:spTree>
    <p:extLst>
      <p:ext uri="{BB962C8B-B14F-4D97-AF65-F5344CB8AC3E}">
        <p14:creationId xmlns:p14="http://schemas.microsoft.com/office/powerpoint/2010/main" val="361595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209D6-0897-4D4E-B4E3-6FDBE884F7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F33EF2-D5D7-5443-B9B8-1D06F75EC4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CC2EC0-FEB1-6F42-A032-E00E6623E958}"/>
              </a:ext>
            </a:extLst>
          </p:cNvPr>
          <p:cNvSpPr>
            <a:spLocks noGrp="1"/>
          </p:cNvSpPr>
          <p:nvPr>
            <p:ph type="dt" sz="half" idx="10"/>
          </p:nvPr>
        </p:nvSpPr>
        <p:spPr/>
        <p:txBody>
          <a:bodyPr/>
          <a:lstStyle>
            <a:lvl1pPr>
              <a:defRPr/>
            </a:lvl1pPr>
          </a:lstStyle>
          <a:p>
            <a:pPr>
              <a:defRPr/>
            </a:pPr>
            <a:fld id="{F8A36CE3-31FE-C741-8E7A-BBCF69998E43}" type="datetimeFigureOut">
              <a:rPr lang="en-US"/>
              <a:pPr>
                <a:defRPr/>
              </a:pPr>
              <a:t>9/24/2024</a:t>
            </a:fld>
            <a:endParaRPr lang="en-US"/>
          </a:p>
        </p:txBody>
      </p:sp>
      <p:sp>
        <p:nvSpPr>
          <p:cNvPr id="5" name="Footer Placeholder 4">
            <a:extLst>
              <a:ext uri="{FF2B5EF4-FFF2-40B4-BE49-F238E27FC236}">
                <a16:creationId xmlns:a16="http://schemas.microsoft.com/office/drawing/2014/main" id="{9DECA18A-DC31-344E-8F35-90245A09A15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94CF6A8-1BBA-A44A-91A7-503AEC4616F1}"/>
              </a:ext>
            </a:extLst>
          </p:cNvPr>
          <p:cNvSpPr>
            <a:spLocks noGrp="1"/>
          </p:cNvSpPr>
          <p:nvPr>
            <p:ph type="sldNum" sz="quarter" idx="12"/>
          </p:nvPr>
        </p:nvSpPr>
        <p:spPr/>
        <p:txBody>
          <a:bodyPr/>
          <a:lstStyle>
            <a:lvl1pPr>
              <a:defRPr/>
            </a:lvl1pPr>
          </a:lstStyle>
          <a:p>
            <a:pPr>
              <a:defRPr/>
            </a:pPr>
            <a:fld id="{0E01BA22-0E5D-2342-A729-936095DC84B7}" type="slidenum">
              <a:rPr lang="en-US"/>
              <a:pPr>
                <a:defRPr/>
              </a:pPr>
              <a:t>‹#›</a:t>
            </a:fld>
            <a:endParaRPr lang="en-US"/>
          </a:p>
        </p:txBody>
      </p:sp>
    </p:spTree>
    <p:extLst>
      <p:ext uri="{BB962C8B-B14F-4D97-AF65-F5344CB8AC3E}">
        <p14:creationId xmlns:p14="http://schemas.microsoft.com/office/powerpoint/2010/main" val="2970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image" Target="../media/image3.png"/><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CABF359-F9DF-A14B-BE53-B98289B987BD}" type="datetimeFigureOut">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9/24/2024</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024E1E8-3442-9244-9F2B-FE77DA515645}"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3247853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Gill Sans" charset="0"/>
          <a:ea typeface="Gill Sans" charset="0"/>
          <a:cs typeface="Gill Sans"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Gill Sans" charset="0"/>
          <a:ea typeface="Gill Sans" charset="0"/>
          <a:cs typeface="Gill Sans"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Gill Sans" charset="0"/>
          <a:ea typeface="Gill Sans" charset="0"/>
          <a:cs typeface="Gill Sans"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Gill Sans" charset="0"/>
          <a:ea typeface="Gill Sans" charset="0"/>
          <a:cs typeface="Gill Sans"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Gill Sans" charset="0"/>
          <a:ea typeface="Gill Sans" charset="0"/>
          <a:cs typeface="Gill Sans"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2AD0D40-631A-4A4E-A339-C61E0F76267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B6E1A00-5A6D-8E47-AB8E-1D99C47E5D61}"/>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8AA5232-FCAC-994E-98D0-9B080B247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575B33E1-4A75-3F41-B861-E9F54E60AF7E}" type="datetimeFigureOut">
              <a:rPr lang="en-US"/>
              <a:pPr>
                <a:defRPr/>
              </a:pPr>
              <a:t>9/24/2024</a:t>
            </a:fld>
            <a:endParaRPr lang="en-US"/>
          </a:p>
        </p:txBody>
      </p:sp>
      <p:sp>
        <p:nvSpPr>
          <p:cNvPr id="5" name="Footer Placeholder 4">
            <a:extLst>
              <a:ext uri="{FF2B5EF4-FFF2-40B4-BE49-F238E27FC236}">
                <a16:creationId xmlns:a16="http://schemas.microsoft.com/office/drawing/2014/main" id="{0818BF59-E857-3949-87D2-CF1D32B02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DCB4E855-7E8E-F84E-A35D-618036C4C6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F53032F8-E29F-7244-BAE8-15488F1EA7AB}" type="slidenum">
              <a:rPr lang="en-US"/>
              <a:pPr>
                <a:defRPr/>
              </a:pPr>
              <a:t>‹#›</a:t>
            </a:fld>
            <a:endParaRPr lang="en-US"/>
          </a:p>
        </p:txBody>
      </p:sp>
      <p:pic>
        <p:nvPicPr>
          <p:cNvPr id="1031" name="Picture 7">
            <a:extLst>
              <a:ext uri="{FF2B5EF4-FFF2-40B4-BE49-F238E27FC236}">
                <a16:creationId xmlns:a16="http://schemas.microsoft.com/office/drawing/2014/main" id="{7F173CC2-69D0-264E-87D6-21CA4FB4EE0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074856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p:titleStyle>
    <p:bodyStyle>
      <a:lvl1pPr marL="228600" indent="-228600" algn="l" rtl="0" eaLnBrk="1" fontAlgn="base" hangingPunct="1">
        <a:lnSpc>
          <a:spcPct val="90000"/>
        </a:lnSpc>
        <a:spcBef>
          <a:spcPts val="1000"/>
        </a:spcBef>
        <a:spcAft>
          <a:spcPct val="0"/>
        </a:spcAft>
        <a:buClr>
          <a:srgbClr val="FA554D"/>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Clr>
          <a:schemeClr val="tx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lnSpc>
          <a:spcPct val="90000"/>
        </a:lnSpc>
        <a:spcBef>
          <a:spcPts val="500"/>
        </a:spcBef>
        <a:spcAft>
          <a:spcPct val="0"/>
        </a:spcAft>
        <a:buClr>
          <a:schemeClr val="tx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lnSpc>
          <a:spcPct val="90000"/>
        </a:lnSpc>
        <a:spcBef>
          <a:spcPts val="500"/>
        </a:spcBef>
        <a:spcAft>
          <a:spcPct val="0"/>
        </a:spcAft>
        <a:buClr>
          <a:srgbClr val="FF554D"/>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45.png"/><Relationship Id="rId7" Type="http://schemas.openxmlformats.org/officeDocument/2006/relationships/image" Target="../media/image13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102.xml.rels><?xml version="1.0" encoding="UTF-8" standalone="yes"?>
<Relationships xmlns="http://schemas.openxmlformats.org/package/2006/relationships"><Relationship Id="rId3" Type="http://schemas.openxmlformats.org/officeDocument/2006/relationships/hyperlink" Target="https://bie.cognia.org/student" TargetMode="External"/><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45.png"/></Relationships>
</file>

<file path=ppt/slides/_rels/slide10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10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46.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0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1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113.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jpeg"/></Relationships>
</file>

<file path=ppt/slides/_rels/slide114.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4.jpeg"/><Relationship Id="rId7" Type="http://schemas.openxmlformats.org/officeDocument/2006/relationships/image" Target="../media/image45.png"/><Relationship Id="rId2" Type="http://schemas.openxmlformats.org/officeDocument/2006/relationships/image" Target="../media/image155.jpeg"/><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jpeg"/><Relationship Id="rId4" Type="http://schemas.openxmlformats.org/officeDocument/2006/relationships/image" Target="../media/image156.jpeg"/><Relationship Id="rId9" Type="http://schemas.openxmlformats.org/officeDocument/2006/relationships/image" Target="../media/image160.png"/></Relationships>
</file>

<file path=ppt/slides/_rels/slide1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biepracticetest.cognia.org/" TargetMode="Externa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1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bie.onlinehelp.cognia.org/" TargetMode="Externa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23.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186.png"/></Relationships>
</file>

<file path=ppt/slides/_rels/slide12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https://bie.cognia.org/"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hyperlink" Target="mailto:bietechsupport@cognia.org" TargetMode="External"/><Relationship Id="rId2" Type="http://schemas.openxmlformats.org/officeDocument/2006/relationships/hyperlink" Target="http://bie.cognia.org/" TargetMode="Externa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bie.cognia.org/" TargetMode="Externa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46.png"/><Relationship Id="rId7" Type="http://schemas.openxmlformats.org/officeDocument/2006/relationships/diagramColors" Target="../diagrams/colors8.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37.png"/><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37.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37.png"/></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82.png"/><Relationship Id="rId4" Type="http://schemas.openxmlformats.org/officeDocument/2006/relationships/image" Target="../media/image81.png"/></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bie.cognia.org/student" TargetMode="External"/><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45.png"/></Relationships>
</file>

<file path=ppt/slides/_rels/slide6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6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6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8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12" Type="http://schemas.openxmlformats.org/officeDocument/2006/relationships/image" Target="../media/image127.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121.png"/><Relationship Id="rId11" Type="http://schemas.openxmlformats.org/officeDocument/2006/relationships/image" Target="../media/image126.png"/><Relationship Id="rId5" Type="http://schemas.openxmlformats.org/officeDocument/2006/relationships/image" Target="../media/image120.pn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png"/></Relationships>
</file>

<file path=ppt/slides/_rels/slide99.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C86FEC-63B9-6745-83BE-CEC209D6E4B4}"/>
              </a:ext>
            </a:extLst>
          </p:cNvPr>
          <p:cNvSpPr/>
          <p:nvPr/>
        </p:nvSpPr>
        <p:spPr>
          <a:xfrm>
            <a:off x="0" y="5542539"/>
            <a:ext cx="12219813" cy="1315461"/>
          </a:xfrm>
          <a:prstGeom prst="rect">
            <a:avLst/>
          </a:prstGeom>
          <a:solidFill>
            <a:srgbClr val="FF6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4852E6AD-5DA2-2A4A-90F5-F83A422E52B7}"/>
              </a:ext>
            </a:extLst>
          </p:cNvPr>
          <p:cNvSpPr/>
          <p:nvPr/>
        </p:nvSpPr>
        <p:spPr>
          <a:xfrm>
            <a:off x="4884857" y="4220790"/>
            <a:ext cx="2977055" cy="3032930"/>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172" name="Picture 6">
            <a:extLst>
              <a:ext uri="{FF2B5EF4-FFF2-40B4-BE49-F238E27FC236}">
                <a16:creationId xmlns:a16="http://schemas.microsoft.com/office/drawing/2014/main" id="{23C43238-0827-9846-A3AA-D1B9DE705C07}"/>
              </a:ext>
            </a:extLst>
          </p:cNvPr>
          <p:cNvPicPr>
            <a:picLocks noChangeAspect="1" noChangeArrowheads="1"/>
          </p:cNvPicPr>
          <p:nvPr/>
        </p:nvPicPr>
        <p:blipFill>
          <a:blip r:embed="rId3"/>
          <a:srcRect/>
          <a:stretch/>
        </p:blipFill>
        <p:spPr bwMode="auto">
          <a:xfrm>
            <a:off x="791884" y="661441"/>
            <a:ext cx="164592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10">
            <a:extLst>
              <a:ext uri="{FF2B5EF4-FFF2-40B4-BE49-F238E27FC236}">
                <a16:creationId xmlns:a16="http://schemas.microsoft.com/office/drawing/2014/main" id="{3708EAF6-C19F-F740-BF16-81E3F1BF02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7411" y="4482041"/>
            <a:ext cx="2431946" cy="2431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 name="Title 1">
            <a:extLst>
              <a:ext uri="{FF2B5EF4-FFF2-40B4-BE49-F238E27FC236}">
                <a16:creationId xmlns:a16="http://schemas.microsoft.com/office/drawing/2014/main" id="{635C7CEC-5EF0-B14F-B347-27DD35535CF9}"/>
              </a:ext>
            </a:extLst>
          </p:cNvPr>
          <p:cNvSpPr>
            <a:spLocks noGrp="1" noChangeArrowheads="1"/>
          </p:cNvSpPr>
          <p:nvPr>
            <p:ph type="ctrTitle"/>
          </p:nvPr>
        </p:nvSpPr>
        <p:spPr>
          <a:xfrm>
            <a:off x="857892" y="1824134"/>
            <a:ext cx="10476216" cy="1052709"/>
          </a:xfrm>
        </p:spPr>
        <p:txBody>
          <a:bodyPr anchor="t"/>
          <a:lstStyle/>
          <a:p>
            <a:r>
              <a:rPr lang="en-US" altLang="en-US" sz="6600" dirty="0"/>
              <a:t>Welcome! </a:t>
            </a:r>
            <a:endParaRPr lang="en-US" altLang="en-US" sz="4400" dirty="0"/>
          </a:p>
        </p:txBody>
      </p:sp>
      <p:pic>
        <p:nvPicPr>
          <p:cNvPr id="14" name="Picture 6">
            <a:extLst>
              <a:ext uri="{FF2B5EF4-FFF2-40B4-BE49-F238E27FC236}">
                <a16:creationId xmlns:a16="http://schemas.microsoft.com/office/drawing/2014/main" id="{1142DE26-ACC8-2A47-8D14-3D69DBBA1BDD}"/>
              </a:ext>
            </a:extLst>
          </p:cNvPr>
          <p:cNvPicPr>
            <a:picLocks noChangeAspect="1" noChangeArrowheads="1"/>
          </p:cNvPicPr>
          <p:nvPr/>
        </p:nvPicPr>
        <p:blipFill>
          <a:blip r:embed="rId5"/>
          <a:srcRect/>
          <a:stretch/>
        </p:blipFill>
        <p:spPr bwMode="auto">
          <a:xfrm>
            <a:off x="10157648" y="344418"/>
            <a:ext cx="1240083" cy="124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ubtitle 2">
            <a:extLst>
              <a:ext uri="{FF2B5EF4-FFF2-40B4-BE49-F238E27FC236}">
                <a16:creationId xmlns:a16="http://schemas.microsoft.com/office/drawing/2014/main" id="{A58A94C3-617D-5640-B1A9-CD7D4D72540A}"/>
              </a:ext>
            </a:extLst>
          </p:cNvPr>
          <p:cNvSpPr txBox="1">
            <a:spLocks noChangeArrowheads="1"/>
          </p:cNvSpPr>
          <p:nvPr/>
        </p:nvSpPr>
        <p:spPr bwMode="auto">
          <a:xfrm>
            <a:off x="-66008" y="2906250"/>
            <a:ext cx="12192000" cy="32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lnSpc>
                <a:spcPct val="90000"/>
              </a:lnSpc>
              <a:spcBef>
                <a:spcPts val="1000"/>
              </a:spcBef>
              <a:spcAft>
                <a:spcPct val="0"/>
              </a:spcAft>
              <a:buClr>
                <a:srgbClr val="FA554D"/>
              </a:buClr>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457200" indent="0" algn="ctr" rtl="0" eaLnBrk="1" fontAlgn="base" hangingPunct="1">
              <a:lnSpc>
                <a:spcPct val="90000"/>
              </a:lnSpc>
              <a:spcBef>
                <a:spcPts val="500"/>
              </a:spcBef>
              <a:spcAft>
                <a:spcPct val="0"/>
              </a:spcAft>
              <a:buClr>
                <a:schemeClr val="tx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rtl="0" eaLnBrk="1" fontAlgn="base" hangingPunct="1">
              <a:lnSpc>
                <a:spcPct val="90000"/>
              </a:lnSpc>
              <a:spcBef>
                <a:spcPts val="500"/>
              </a:spcBef>
              <a:spcAft>
                <a:spcPct val="0"/>
              </a:spcAft>
              <a:buClr>
                <a:schemeClr val="tx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rtl="0" eaLnBrk="1" fontAlgn="base" hangingPunct="1">
              <a:lnSpc>
                <a:spcPct val="90000"/>
              </a:lnSpc>
              <a:spcBef>
                <a:spcPts val="500"/>
              </a:spcBef>
              <a:spcAft>
                <a:spcPct val="0"/>
              </a:spcAft>
              <a:buClr>
                <a:srgbClr val="FF554D"/>
              </a:buClr>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rtl="0" eaLnBrk="1" fontAlgn="base" hangingPunct="1">
              <a:lnSpc>
                <a:spcPct val="90000"/>
              </a:lnSpc>
              <a:spcBef>
                <a:spcPts val="500"/>
              </a:spcBef>
              <a:spcAft>
                <a:spcPct val="0"/>
              </a:spcAft>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ct val="0"/>
              </a:spcAft>
              <a:buClr>
                <a:srgbClr val="FA554D"/>
              </a:buClr>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1A1A1A"/>
                </a:solidFill>
                <a:effectLst/>
                <a:uLnTx/>
                <a:uFillTx/>
                <a:latin typeface="Georgia" panose="02040502050405020303" pitchFamily="18" charset="0"/>
                <a:ea typeface="+mn-ea"/>
                <a:cs typeface="Arial" panose="020B0604020202020204" pitchFamily="34" charset="0"/>
              </a:rPr>
              <a:t>The training will begin shortly</a:t>
            </a:r>
          </a:p>
        </p:txBody>
      </p:sp>
    </p:spTree>
    <p:extLst>
      <p:ext uri="{BB962C8B-B14F-4D97-AF65-F5344CB8AC3E}">
        <p14:creationId xmlns:p14="http://schemas.microsoft.com/office/powerpoint/2010/main" val="2983138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487FA8EE-04E8-274C-91CE-9C3205B93410}"/>
              </a:ext>
            </a:extLst>
          </p:cNvPr>
          <p:cNvSpPr>
            <a:spLocks noGrp="1" noChangeArrowheads="1"/>
          </p:cNvSpPr>
          <p:nvPr>
            <p:ph type="ctrTitle"/>
          </p:nvPr>
        </p:nvSpPr>
        <p:spPr>
          <a:xfrm>
            <a:off x="4267200" y="1122363"/>
            <a:ext cx="7172528" cy="2932112"/>
          </a:xfrm>
        </p:spPr>
        <p:txBody>
          <a:bodyPr/>
          <a:lstStyle/>
          <a:p>
            <a:pPr algn="l"/>
            <a:r>
              <a:rPr lang="en-US" altLang="en-US" dirty="0"/>
              <a:t>Science Benchmark Overview</a:t>
            </a:r>
          </a:p>
        </p:txBody>
      </p:sp>
      <p:pic>
        <p:nvPicPr>
          <p:cNvPr id="16387" name="Picture 10">
            <a:extLst>
              <a:ext uri="{FF2B5EF4-FFF2-40B4-BE49-F238E27FC236}">
                <a16:creationId xmlns:a16="http://schemas.microsoft.com/office/drawing/2014/main" id="{EF68AD74-98A1-D34B-A1A6-E1BF70949F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4025" y="11906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462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832DE-06E7-4449-A1FB-07FC65D4F3D6}"/>
              </a:ext>
            </a:extLst>
          </p:cNvPr>
          <p:cNvSpPr>
            <a:spLocks noGrp="1"/>
          </p:cNvSpPr>
          <p:nvPr>
            <p:ph type="title"/>
          </p:nvPr>
        </p:nvSpPr>
        <p:spPr/>
        <p:txBody>
          <a:bodyPr/>
          <a:lstStyle/>
          <a:p>
            <a:r>
              <a:rPr lang="en-US" dirty="0"/>
              <a:t>Accessibility Features</a:t>
            </a:r>
          </a:p>
        </p:txBody>
      </p:sp>
      <p:sp>
        <p:nvSpPr>
          <p:cNvPr id="3" name="Content Placeholder 2">
            <a:extLst>
              <a:ext uri="{FF2B5EF4-FFF2-40B4-BE49-F238E27FC236}">
                <a16:creationId xmlns:a16="http://schemas.microsoft.com/office/drawing/2014/main" id="{2D8F4DE7-CE24-4325-A540-CEEB382E0CE2}"/>
              </a:ext>
            </a:extLst>
          </p:cNvPr>
          <p:cNvSpPr>
            <a:spLocks noGrp="1"/>
          </p:cNvSpPr>
          <p:nvPr>
            <p:ph idx="1"/>
          </p:nvPr>
        </p:nvSpPr>
        <p:spPr/>
        <p:txBody>
          <a:bodyPr>
            <a:normAutofit/>
          </a:bodyPr>
          <a:lstStyle/>
          <a:p>
            <a:pPr>
              <a:buFont typeface="Wingdings" panose="05000000000000000000" pitchFamily="2" charset="2"/>
              <a:buChar char="§"/>
            </a:pPr>
            <a:r>
              <a:rPr lang="en-US" sz="2400" dirty="0">
                <a:latin typeface="Arial" panose="020B0604020202020204" pitchFamily="34" charset="0"/>
                <a:ea typeface="Lato Semibold" panose="020F0502020204030203" pitchFamily="34" charset="0"/>
                <a:cs typeface="Arial" panose="020B0604020202020204" pitchFamily="34" charset="0"/>
              </a:rPr>
              <a:t>Must be pre-identified before testing, but student does not need a legal plan to have accessibility features assigned to them for testing</a:t>
            </a:r>
          </a:p>
        </p:txBody>
      </p:sp>
      <p:pic>
        <p:nvPicPr>
          <p:cNvPr id="4" name="Picture 3">
            <a:extLst>
              <a:ext uri="{FF2B5EF4-FFF2-40B4-BE49-F238E27FC236}">
                <a16:creationId xmlns:a16="http://schemas.microsoft.com/office/drawing/2014/main" id="{42C13796-5117-45C9-B923-82B9863722AE}"/>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417181" y="30141"/>
            <a:ext cx="685800" cy="692754"/>
          </a:xfrm>
          <a:prstGeom prst="rect">
            <a:avLst/>
          </a:prstGeom>
        </p:spPr>
      </p:pic>
      <p:graphicFrame>
        <p:nvGraphicFramePr>
          <p:cNvPr id="5" name="Table 5">
            <a:extLst>
              <a:ext uri="{FF2B5EF4-FFF2-40B4-BE49-F238E27FC236}">
                <a16:creationId xmlns:a16="http://schemas.microsoft.com/office/drawing/2014/main" id="{B2BF21E0-1463-4FDA-9130-635F974BBA70}"/>
              </a:ext>
            </a:extLst>
          </p:cNvPr>
          <p:cNvGraphicFramePr>
            <a:graphicFrameLocks/>
          </p:cNvGraphicFramePr>
          <p:nvPr>
            <p:extLst>
              <p:ext uri="{D42A27DB-BD31-4B8C-83A1-F6EECF244321}">
                <p14:modId xmlns:p14="http://schemas.microsoft.com/office/powerpoint/2010/main" val="1580047764"/>
              </p:ext>
            </p:extLst>
          </p:nvPr>
        </p:nvGraphicFramePr>
        <p:xfrm>
          <a:off x="838200" y="2081271"/>
          <a:ext cx="10515600" cy="128524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568946810"/>
                    </a:ext>
                  </a:extLst>
                </a:gridCol>
                <a:gridCol w="5257800">
                  <a:extLst>
                    <a:ext uri="{9D8B030D-6E8A-4147-A177-3AD203B41FA5}">
                      <a16:colId xmlns:a16="http://schemas.microsoft.com/office/drawing/2014/main" val="1845711387"/>
                    </a:ext>
                  </a:extLst>
                </a:gridCol>
              </a:tblGrid>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Name </a:t>
                      </a:r>
                    </a:p>
                  </a:txBody>
                  <a:tcPr/>
                </a:tc>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Tool Icon</a:t>
                      </a:r>
                    </a:p>
                  </a:txBody>
                  <a:tcPr/>
                </a:tc>
                <a:extLst>
                  <a:ext uri="{0D108BD9-81ED-4DB2-BD59-A6C34878D82A}">
                    <a16:rowId xmlns:a16="http://schemas.microsoft.com/office/drawing/2014/main" val="2711073003"/>
                  </a:ext>
                </a:extLst>
              </a:tr>
              <a:tr h="370840">
                <a:tc>
                  <a:txBody>
                    <a:bodyPr/>
                    <a:lstStyle/>
                    <a:p>
                      <a:r>
                        <a:rPr lang="en-US" sz="1800" dirty="0">
                          <a:latin typeface="Arial" panose="020B0604020202020204" pitchFamily="34" charset="0"/>
                          <a:ea typeface="Lato Semibold" panose="020F0502020204030203" pitchFamily="34" charset="0"/>
                          <a:cs typeface="Arial" panose="020B0604020202020204" pitchFamily="34" charset="0"/>
                        </a:rPr>
                        <a:t>Color Contrast </a:t>
                      </a:r>
                    </a:p>
                    <a:p>
                      <a:endParaRPr lang="en-US" sz="1800" dirty="0">
                        <a:latin typeface="Arial" panose="020B0604020202020204" pitchFamily="34" charset="0"/>
                        <a:ea typeface="Lato Semibold" panose="020F0502020204030203" pitchFamily="34" charset="0"/>
                        <a:cs typeface="Arial" panose="020B0604020202020204" pitchFamily="34" charset="0"/>
                      </a:endParaRPr>
                    </a:p>
                    <a:p>
                      <a:endParaRPr lang="en-US" sz="1800" dirty="0">
                        <a:latin typeface="Arial" panose="020B0604020202020204" pitchFamily="34" charset="0"/>
                        <a:ea typeface="Lato Semibold" panose="020F0502020204030203" pitchFamily="34" charset="0"/>
                        <a:cs typeface="Arial" panose="020B0604020202020204" pitchFamily="34" charset="0"/>
                      </a:endParaRPr>
                    </a:p>
                  </a:txBody>
                  <a:tcPr/>
                </a:tc>
                <a:tc>
                  <a:txBody>
                    <a:bodyPr/>
                    <a:lstStyle/>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extLst>
                  <a:ext uri="{0D108BD9-81ED-4DB2-BD59-A6C34878D82A}">
                    <a16:rowId xmlns:a16="http://schemas.microsoft.com/office/drawing/2014/main" val="3806961909"/>
                  </a:ext>
                </a:extLst>
              </a:tr>
            </a:tbl>
          </a:graphicData>
        </a:graphic>
      </p:graphicFrame>
      <p:pic>
        <p:nvPicPr>
          <p:cNvPr id="7" name="Picture 6">
            <a:extLst>
              <a:ext uri="{FF2B5EF4-FFF2-40B4-BE49-F238E27FC236}">
                <a16:creationId xmlns:a16="http://schemas.microsoft.com/office/drawing/2014/main" id="{0C3E0841-38B3-49F2-9607-F940B327E9F9}"/>
              </a:ext>
            </a:extLst>
          </p:cNvPr>
          <p:cNvPicPr>
            <a:picLocks noChangeAspect="1"/>
          </p:cNvPicPr>
          <p:nvPr/>
        </p:nvPicPr>
        <p:blipFill>
          <a:blip r:embed="rId3"/>
          <a:stretch>
            <a:fillRect/>
          </a:stretch>
        </p:blipFill>
        <p:spPr>
          <a:xfrm>
            <a:off x="6294353" y="2627063"/>
            <a:ext cx="549212" cy="536289"/>
          </a:xfrm>
          <a:prstGeom prst="rect">
            <a:avLst/>
          </a:prstGeom>
        </p:spPr>
      </p:pic>
    </p:spTree>
    <p:extLst>
      <p:ext uri="{BB962C8B-B14F-4D97-AF65-F5344CB8AC3E}">
        <p14:creationId xmlns:p14="http://schemas.microsoft.com/office/powerpoint/2010/main" val="34333060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832DE-06E7-4449-A1FB-07FC65D4F3D6}"/>
              </a:ext>
            </a:extLst>
          </p:cNvPr>
          <p:cNvSpPr>
            <a:spLocks noGrp="1"/>
          </p:cNvSpPr>
          <p:nvPr>
            <p:ph type="title"/>
          </p:nvPr>
        </p:nvSpPr>
        <p:spPr/>
        <p:txBody>
          <a:bodyPr/>
          <a:lstStyle/>
          <a:p>
            <a:r>
              <a:rPr lang="en-US" dirty="0"/>
              <a:t>Accommodations</a:t>
            </a:r>
          </a:p>
        </p:txBody>
      </p:sp>
      <p:sp>
        <p:nvSpPr>
          <p:cNvPr id="3" name="Content Placeholder 2">
            <a:extLst>
              <a:ext uri="{FF2B5EF4-FFF2-40B4-BE49-F238E27FC236}">
                <a16:creationId xmlns:a16="http://schemas.microsoft.com/office/drawing/2014/main" id="{2D8F4DE7-CE24-4325-A540-CEEB382E0CE2}"/>
              </a:ext>
            </a:extLst>
          </p:cNvPr>
          <p:cNvSpPr>
            <a:spLocks noGrp="1"/>
          </p:cNvSpPr>
          <p:nvPr>
            <p:ph idx="1"/>
          </p:nvPr>
        </p:nvSpPr>
        <p:spPr>
          <a:xfrm>
            <a:off x="838200" y="897519"/>
            <a:ext cx="10515600" cy="803173"/>
          </a:xfrm>
        </p:spPr>
        <p:txBody>
          <a:bodyPr>
            <a:normAutofit/>
          </a:bodyPr>
          <a:lstStyle/>
          <a:p>
            <a:pPr>
              <a:buFont typeface="Wingdings" panose="05000000000000000000" pitchFamily="2" charset="2"/>
              <a:buChar char="§"/>
            </a:pPr>
            <a:r>
              <a:rPr lang="en-US" sz="2400" dirty="0">
                <a:latin typeface="Arial" panose="020B0604020202020204" pitchFamily="34" charset="0"/>
                <a:ea typeface="Lato Semibold" panose="020F0502020204030203" pitchFamily="34" charset="0"/>
                <a:cs typeface="Arial" panose="020B0604020202020204" pitchFamily="34" charset="0"/>
              </a:rPr>
              <a:t>Must be pre-identified before testing and be apart of the students 504/IEP plan</a:t>
            </a:r>
          </a:p>
        </p:txBody>
      </p:sp>
      <p:pic>
        <p:nvPicPr>
          <p:cNvPr id="4" name="Picture 3">
            <a:extLst>
              <a:ext uri="{FF2B5EF4-FFF2-40B4-BE49-F238E27FC236}">
                <a16:creationId xmlns:a16="http://schemas.microsoft.com/office/drawing/2014/main" id="{42C13796-5117-45C9-B923-82B9863722AE}"/>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417181" y="30141"/>
            <a:ext cx="685800" cy="692754"/>
          </a:xfrm>
          <a:prstGeom prst="rect">
            <a:avLst/>
          </a:prstGeom>
        </p:spPr>
      </p:pic>
      <p:pic>
        <p:nvPicPr>
          <p:cNvPr id="6" name="Picture 5">
            <a:extLst>
              <a:ext uri="{FF2B5EF4-FFF2-40B4-BE49-F238E27FC236}">
                <a16:creationId xmlns:a16="http://schemas.microsoft.com/office/drawing/2014/main" id="{62F547E7-C1A8-E32D-3FB9-1F0455663624}"/>
              </a:ext>
            </a:extLst>
          </p:cNvPr>
          <p:cNvPicPr>
            <a:picLocks noChangeAspect="1"/>
          </p:cNvPicPr>
          <p:nvPr/>
        </p:nvPicPr>
        <p:blipFill>
          <a:blip r:embed="rId4"/>
          <a:stretch>
            <a:fillRect/>
          </a:stretch>
        </p:blipFill>
        <p:spPr>
          <a:xfrm>
            <a:off x="6214253" y="2504023"/>
            <a:ext cx="4377974" cy="500727"/>
          </a:xfrm>
          <a:prstGeom prst="rect">
            <a:avLst/>
          </a:prstGeom>
        </p:spPr>
      </p:pic>
      <p:pic>
        <p:nvPicPr>
          <p:cNvPr id="7" name="Picture 6">
            <a:extLst>
              <a:ext uri="{FF2B5EF4-FFF2-40B4-BE49-F238E27FC236}">
                <a16:creationId xmlns:a16="http://schemas.microsoft.com/office/drawing/2014/main" id="{C3A0FA78-F20B-506C-AFBB-BCCE391427FE}"/>
              </a:ext>
            </a:extLst>
          </p:cNvPr>
          <p:cNvPicPr>
            <a:picLocks noChangeAspect="1"/>
          </p:cNvPicPr>
          <p:nvPr/>
        </p:nvPicPr>
        <p:blipFill>
          <a:blip r:embed="rId5"/>
          <a:stretch>
            <a:fillRect/>
          </a:stretch>
        </p:blipFill>
        <p:spPr>
          <a:xfrm>
            <a:off x="6214253" y="3182622"/>
            <a:ext cx="746825" cy="655377"/>
          </a:xfrm>
          <a:prstGeom prst="rect">
            <a:avLst/>
          </a:prstGeom>
        </p:spPr>
      </p:pic>
      <p:pic>
        <p:nvPicPr>
          <p:cNvPr id="8" name="Picture 7">
            <a:extLst>
              <a:ext uri="{FF2B5EF4-FFF2-40B4-BE49-F238E27FC236}">
                <a16:creationId xmlns:a16="http://schemas.microsoft.com/office/drawing/2014/main" id="{179E9EC6-55AE-444F-12E5-66F07910F2BB}"/>
              </a:ext>
            </a:extLst>
          </p:cNvPr>
          <p:cNvPicPr>
            <a:picLocks noChangeAspect="1"/>
          </p:cNvPicPr>
          <p:nvPr/>
        </p:nvPicPr>
        <p:blipFill>
          <a:blip r:embed="rId6"/>
          <a:stretch>
            <a:fillRect/>
          </a:stretch>
        </p:blipFill>
        <p:spPr>
          <a:xfrm>
            <a:off x="7134167" y="3194052"/>
            <a:ext cx="716342" cy="632515"/>
          </a:xfrm>
          <a:prstGeom prst="rect">
            <a:avLst/>
          </a:prstGeom>
        </p:spPr>
      </p:pic>
      <p:pic>
        <p:nvPicPr>
          <p:cNvPr id="9" name="Picture 8">
            <a:extLst>
              <a:ext uri="{FF2B5EF4-FFF2-40B4-BE49-F238E27FC236}">
                <a16:creationId xmlns:a16="http://schemas.microsoft.com/office/drawing/2014/main" id="{06F9BA22-3459-1FB6-CFFB-1559DEC3B4A0}"/>
              </a:ext>
            </a:extLst>
          </p:cNvPr>
          <p:cNvPicPr>
            <a:picLocks noChangeAspect="1"/>
          </p:cNvPicPr>
          <p:nvPr/>
        </p:nvPicPr>
        <p:blipFill>
          <a:blip r:embed="rId7"/>
          <a:stretch>
            <a:fillRect/>
          </a:stretch>
        </p:blipFill>
        <p:spPr>
          <a:xfrm>
            <a:off x="8023598" y="3194052"/>
            <a:ext cx="662997" cy="647756"/>
          </a:xfrm>
          <a:prstGeom prst="rect">
            <a:avLst/>
          </a:prstGeom>
        </p:spPr>
      </p:pic>
      <p:sp>
        <p:nvSpPr>
          <p:cNvPr id="10" name="Title 1">
            <a:extLst>
              <a:ext uri="{FF2B5EF4-FFF2-40B4-BE49-F238E27FC236}">
                <a16:creationId xmlns:a16="http://schemas.microsoft.com/office/drawing/2014/main" id="{0F7D9FB9-F6C5-9DAA-8AFA-3FA1E0B8D76E}"/>
              </a:ext>
            </a:extLst>
          </p:cNvPr>
          <p:cNvSpPr txBox="1">
            <a:spLocks/>
          </p:cNvSpPr>
          <p:nvPr/>
        </p:nvSpPr>
        <p:spPr>
          <a:xfrm>
            <a:off x="0" y="0"/>
            <a:ext cx="12192000" cy="753034"/>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Lato Semibold" panose="020F0502020204030203"/>
                <a:ea typeface="Lato Semibold" panose="020F0502020204030203"/>
                <a:cs typeface="Lato Semibold" panose="020F0502020204030203"/>
              </a:defRPr>
            </a:lvl1pPr>
          </a:lstStyle>
          <a:p>
            <a:r>
              <a:rPr lang="en-US"/>
              <a:t>Accommodations</a:t>
            </a:r>
            <a:endParaRPr lang="en-US" dirty="0"/>
          </a:p>
        </p:txBody>
      </p:sp>
      <p:pic>
        <p:nvPicPr>
          <p:cNvPr id="14" name="Picture 13">
            <a:extLst>
              <a:ext uri="{FF2B5EF4-FFF2-40B4-BE49-F238E27FC236}">
                <a16:creationId xmlns:a16="http://schemas.microsoft.com/office/drawing/2014/main" id="{ED825428-FC40-94EA-FFDF-3F962044E57B}"/>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417181" y="30140"/>
            <a:ext cx="685800" cy="692754"/>
          </a:xfrm>
          <a:prstGeom prst="rect">
            <a:avLst/>
          </a:prstGeom>
        </p:spPr>
      </p:pic>
      <p:graphicFrame>
        <p:nvGraphicFramePr>
          <p:cNvPr id="16" name="Table 5">
            <a:extLst>
              <a:ext uri="{FF2B5EF4-FFF2-40B4-BE49-F238E27FC236}">
                <a16:creationId xmlns:a16="http://schemas.microsoft.com/office/drawing/2014/main" id="{E0AB82B2-EEC1-6CEE-8266-B393D65EE196}"/>
              </a:ext>
            </a:extLst>
          </p:cNvPr>
          <p:cNvGraphicFramePr>
            <a:graphicFrameLocks/>
          </p:cNvGraphicFramePr>
          <p:nvPr>
            <p:extLst>
              <p:ext uri="{D42A27DB-BD31-4B8C-83A1-F6EECF244321}">
                <p14:modId xmlns:p14="http://schemas.microsoft.com/office/powerpoint/2010/main" val="1982520786"/>
              </p:ext>
            </p:extLst>
          </p:nvPr>
        </p:nvGraphicFramePr>
        <p:xfrm>
          <a:off x="901581" y="1700693"/>
          <a:ext cx="10515600" cy="475996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568946810"/>
                    </a:ext>
                  </a:extLst>
                </a:gridCol>
                <a:gridCol w="5257800">
                  <a:extLst>
                    <a:ext uri="{9D8B030D-6E8A-4147-A177-3AD203B41FA5}">
                      <a16:colId xmlns:a16="http://schemas.microsoft.com/office/drawing/2014/main" val="1845711387"/>
                    </a:ext>
                  </a:extLst>
                </a:gridCol>
              </a:tblGrid>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Name </a:t>
                      </a:r>
                    </a:p>
                  </a:txBody>
                  <a:tcPr/>
                </a:tc>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Tool Icon</a:t>
                      </a:r>
                    </a:p>
                  </a:txBody>
                  <a:tcPr/>
                </a:tc>
                <a:extLst>
                  <a:ext uri="{0D108BD9-81ED-4DB2-BD59-A6C34878D82A}">
                    <a16:rowId xmlns:a16="http://schemas.microsoft.com/office/drawing/2014/main" val="2711073003"/>
                  </a:ext>
                </a:extLst>
              </a:tr>
              <a:tr h="370840">
                <a:tc>
                  <a:txBody>
                    <a:bodyPr/>
                    <a:lstStyle/>
                    <a:p>
                      <a:r>
                        <a:rPr lang="en-US" sz="1800" dirty="0">
                          <a:latin typeface="Arial" panose="020B0604020202020204" pitchFamily="34" charset="0"/>
                          <a:ea typeface="Lato Semibold" panose="020F0502020204030203" pitchFamily="34" charset="0"/>
                          <a:cs typeface="Arial" panose="020B0604020202020204" pitchFamily="34" charset="0"/>
                        </a:rPr>
                        <a:t>Science Text-to-Speech </a:t>
                      </a:r>
                    </a:p>
                    <a:p>
                      <a:endParaRPr lang="en-US" sz="1800" dirty="0">
                        <a:latin typeface="Arial" panose="020B0604020202020204" pitchFamily="34" charset="0"/>
                        <a:ea typeface="Lato Semibold" panose="020F0502020204030203" pitchFamily="34" charset="0"/>
                        <a:cs typeface="Arial" panose="020B0604020202020204" pitchFamily="34" charset="0"/>
                      </a:endParaRPr>
                    </a:p>
                  </a:txBody>
                  <a:tcPr/>
                </a:tc>
                <a:tc>
                  <a:txBody>
                    <a:bodyPr/>
                    <a:lstStyle/>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extLst>
                  <a:ext uri="{0D108BD9-81ED-4DB2-BD59-A6C34878D82A}">
                    <a16:rowId xmlns:a16="http://schemas.microsoft.com/office/drawing/2014/main" val="3689378309"/>
                  </a:ext>
                </a:extLst>
              </a:tr>
              <a:tr h="370840">
                <a:tc>
                  <a:txBody>
                    <a:bodyPr/>
                    <a:lstStyle/>
                    <a:p>
                      <a:r>
                        <a:rPr lang="en-US" sz="1800" dirty="0">
                          <a:latin typeface="Arial" panose="020B0604020202020204" pitchFamily="34" charset="0"/>
                          <a:ea typeface="Lato Semibold" panose="020F0502020204030203" pitchFamily="34" charset="0"/>
                          <a:cs typeface="Arial" panose="020B0604020202020204" pitchFamily="34" charset="0"/>
                        </a:rPr>
                        <a:t>Word Prediction (embedded)</a:t>
                      </a:r>
                    </a:p>
                    <a:p>
                      <a:endParaRPr lang="en-US" sz="1800" dirty="0">
                        <a:latin typeface="Arial" panose="020B0604020202020204" pitchFamily="34" charset="0"/>
                        <a:ea typeface="Lato Semibold" panose="020F0502020204030203" pitchFamily="34" charset="0"/>
                        <a:cs typeface="Arial" panose="020B0604020202020204" pitchFamily="34" charset="0"/>
                      </a:endParaRPr>
                    </a:p>
                    <a:p>
                      <a:endParaRPr lang="en-US" sz="1800" dirty="0">
                        <a:latin typeface="Arial" panose="020B0604020202020204" pitchFamily="34" charset="0"/>
                        <a:ea typeface="Lato Semibold" panose="020F0502020204030203" pitchFamily="34" charset="0"/>
                        <a:cs typeface="Arial" panose="020B0604020202020204" pitchFamily="34" charset="0"/>
                      </a:endParaRPr>
                    </a:p>
                  </a:txBody>
                  <a:tcPr/>
                </a:tc>
                <a:tc>
                  <a:txBody>
                    <a:bodyPr/>
                    <a:lstStyle/>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extLst>
                  <a:ext uri="{0D108BD9-81ED-4DB2-BD59-A6C34878D82A}">
                    <a16:rowId xmlns:a16="http://schemas.microsoft.com/office/drawing/2014/main" val="3806961909"/>
                  </a:ext>
                </a:extLst>
              </a:tr>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Allow Accessibility Mode Testing</a:t>
                      </a:r>
                    </a:p>
                    <a:p>
                      <a:endParaRPr lang="en-US" dirty="0">
                        <a:latin typeface="Arial" panose="020B0604020202020204" pitchFamily="34" charset="0"/>
                        <a:ea typeface="Lato Semibold" panose="020F0502020204030203" pitchFamily="34" charset="0"/>
                        <a:cs typeface="Arial" panose="020B0604020202020204" pitchFamily="34" charset="0"/>
                      </a:endParaRPr>
                    </a:p>
                    <a:p>
                      <a:endParaRPr lang="en-US" dirty="0">
                        <a:latin typeface="Arial" panose="020B0604020202020204" pitchFamily="34" charset="0"/>
                        <a:ea typeface="Lato Semibold" panose="020F0502020204030203" pitchFamily="34" charset="0"/>
                        <a:cs typeface="Arial" panose="020B0604020202020204" pitchFamily="34" charset="0"/>
                      </a:endParaRPr>
                    </a:p>
                    <a:p>
                      <a:endParaRPr lang="en-US" dirty="0">
                        <a:latin typeface="Arial" panose="020B0604020202020204" pitchFamily="34" charset="0"/>
                        <a:ea typeface="Lato Semibold" panose="020F0502020204030203" pitchFamily="34" charset="0"/>
                        <a:cs typeface="Arial" panose="020B0604020202020204" pitchFamily="34" charset="0"/>
                      </a:endParaRPr>
                    </a:p>
                    <a:p>
                      <a:endParaRPr lang="en-US" dirty="0">
                        <a:latin typeface="Arial" panose="020B0604020202020204" pitchFamily="34" charset="0"/>
                        <a:ea typeface="Lato Semibold" panose="020F0502020204030203" pitchFamily="34" charset="0"/>
                        <a:cs typeface="Arial" panose="020B0604020202020204" pitchFamily="34" charset="0"/>
                      </a:endParaRPr>
                    </a:p>
                    <a:p>
                      <a:endParaRPr lang="en-US" dirty="0">
                        <a:latin typeface="Arial" panose="020B0604020202020204" pitchFamily="34" charset="0"/>
                        <a:ea typeface="Lato Semibold" panose="020F0502020204030203" pitchFamily="34" charset="0"/>
                        <a:cs typeface="Arial" panose="020B0604020202020204" pitchFamily="34" charset="0"/>
                      </a:endParaRPr>
                    </a:p>
                    <a:p>
                      <a:endParaRPr lang="en-US" dirty="0">
                        <a:latin typeface="Arial" panose="020B0604020202020204" pitchFamily="34" charset="0"/>
                        <a:ea typeface="Lato Semibold" panose="020F0502020204030203" pitchFamily="34" charset="0"/>
                        <a:cs typeface="Arial" panose="020B0604020202020204" pitchFamily="34" charset="0"/>
                      </a:endParaRPr>
                    </a:p>
                    <a:p>
                      <a:endParaRPr lang="en-US" dirty="0">
                        <a:latin typeface="Arial" panose="020B0604020202020204" pitchFamily="34" charset="0"/>
                        <a:ea typeface="Lato Semibold" panose="020F0502020204030203" pitchFamily="34" charset="0"/>
                        <a:cs typeface="Arial" panose="020B0604020202020204" pitchFamily="34" charset="0"/>
                      </a:endParaRPr>
                    </a:p>
                    <a:p>
                      <a:endParaRPr lang="en-US" dirty="0">
                        <a:latin typeface="Arial" panose="020B0604020202020204" pitchFamily="34" charset="0"/>
                        <a:ea typeface="Lato Semibold" panose="020F0502020204030203" pitchFamily="34" charset="0"/>
                        <a:cs typeface="Arial" panose="020B0604020202020204" pitchFamily="34" charset="0"/>
                      </a:endParaRPr>
                    </a:p>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tc>
                  <a:txBody>
                    <a:bodyPr/>
                    <a:lstStyle/>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extLst>
                  <a:ext uri="{0D108BD9-81ED-4DB2-BD59-A6C34878D82A}">
                    <a16:rowId xmlns:a16="http://schemas.microsoft.com/office/drawing/2014/main" val="2040682754"/>
                  </a:ext>
                </a:extLst>
              </a:tr>
            </a:tbl>
          </a:graphicData>
        </a:graphic>
      </p:graphicFrame>
      <p:pic>
        <p:nvPicPr>
          <p:cNvPr id="17" name="Picture 16">
            <a:extLst>
              <a:ext uri="{FF2B5EF4-FFF2-40B4-BE49-F238E27FC236}">
                <a16:creationId xmlns:a16="http://schemas.microsoft.com/office/drawing/2014/main" id="{B0693A57-323B-D19E-4AFB-83915346CD88}"/>
              </a:ext>
            </a:extLst>
          </p:cNvPr>
          <p:cNvPicPr>
            <a:picLocks noChangeAspect="1"/>
          </p:cNvPicPr>
          <p:nvPr/>
        </p:nvPicPr>
        <p:blipFill>
          <a:blip r:embed="rId8"/>
          <a:stretch>
            <a:fillRect/>
          </a:stretch>
        </p:blipFill>
        <p:spPr>
          <a:xfrm>
            <a:off x="6296414" y="3700095"/>
            <a:ext cx="4912913" cy="2703194"/>
          </a:xfrm>
          <a:prstGeom prst="rect">
            <a:avLst/>
          </a:prstGeom>
        </p:spPr>
      </p:pic>
      <p:pic>
        <p:nvPicPr>
          <p:cNvPr id="19" name="Picture 18">
            <a:extLst>
              <a:ext uri="{FF2B5EF4-FFF2-40B4-BE49-F238E27FC236}">
                <a16:creationId xmlns:a16="http://schemas.microsoft.com/office/drawing/2014/main" id="{BFFAC589-A37B-830F-A771-53EECB117652}"/>
              </a:ext>
            </a:extLst>
          </p:cNvPr>
          <p:cNvPicPr>
            <a:picLocks noChangeAspect="1"/>
          </p:cNvPicPr>
          <p:nvPr/>
        </p:nvPicPr>
        <p:blipFill>
          <a:blip r:embed="rId4"/>
          <a:stretch>
            <a:fillRect/>
          </a:stretch>
        </p:blipFill>
        <p:spPr>
          <a:xfrm>
            <a:off x="6277634" y="2123445"/>
            <a:ext cx="4377974" cy="500727"/>
          </a:xfrm>
          <a:prstGeom prst="rect">
            <a:avLst/>
          </a:prstGeom>
        </p:spPr>
      </p:pic>
      <p:pic>
        <p:nvPicPr>
          <p:cNvPr id="20" name="Picture 19">
            <a:extLst>
              <a:ext uri="{FF2B5EF4-FFF2-40B4-BE49-F238E27FC236}">
                <a16:creationId xmlns:a16="http://schemas.microsoft.com/office/drawing/2014/main" id="{3FD406BD-7FEA-AA44-5D9D-13CE7F80E311}"/>
              </a:ext>
            </a:extLst>
          </p:cNvPr>
          <p:cNvPicPr>
            <a:picLocks noChangeAspect="1"/>
          </p:cNvPicPr>
          <p:nvPr/>
        </p:nvPicPr>
        <p:blipFill>
          <a:blip r:embed="rId5"/>
          <a:stretch>
            <a:fillRect/>
          </a:stretch>
        </p:blipFill>
        <p:spPr>
          <a:xfrm>
            <a:off x="6277634" y="2802044"/>
            <a:ext cx="746825" cy="655377"/>
          </a:xfrm>
          <a:prstGeom prst="rect">
            <a:avLst/>
          </a:prstGeom>
        </p:spPr>
      </p:pic>
      <p:pic>
        <p:nvPicPr>
          <p:cNvPr id="21" name="Picture 20">
            <a:extLst>
              <a:ext uri="{FF2B5EF4-FFF2-40B4-BE49-F238E27FC236}">
                <a16:creationId xmlns:a16="http://schemas.microsoft.com/office/drawing/2014/main" id="{A467D4C5-74D3-4781-0C7E-D466AC2DB4FB}"/>
              </a:ext>
            </a:extLst>
          </p:cNvPr>
          <p:cNvPicPr>
            <a:picLocks noChangeAspect="1"/>
          </p:cNvPicPr>
          <p:nvPr/>
        </p:nvPicPr>
        <p:blipFill>
          <a:blip r:embed="rId6"/>
          <a:stretch>
            <a:fillRect/>
          </a:stretch>
        </p:blipFill>
        <p:spPr>
          <a:xfrm>
            <a:off x="7197548" y="2813474"/>
            <a:ext cx="716342" cy="632515"/>
          </a:xfrm>
          <a:prstGeom prst="rect">
            <a:avLst/>
          </a:prstGeom>
        </p:spPr>
      </p:pic>
      <p:pic>
        <p:nvPicPr>
          <p:cNvPr id="22" name="Picture 21">
            <a:extLst>
              <a:ext uri="{FF2B5EF4-FFF2-40B4-BE49-F238E27FC236}">
                <a16:creationId xmlns:a16="http://schemas.microsoft.com/office/drawing/2014/main" id="{D65F0485-3D88-2AE0-0B0D-15380E32D8AB}"/>
              </a:ext>
            </a:extLst>
          </p:cNvPr>
          <p:cNvPicPr>
            <a:picLocks noChangeAspect="1"/>
          </p:cNvPicPr>
          <p:nvPr/>
        </p:nvPicPr>
        <p:blipFill>
          <a:blip r:embed="rId7"/>
          <a:stretch>
            <a:fillRect/>
          </a:stretch>
        </p:blipFill>
        <p:spPr>
          <a:xfrm>
            <a:off x="8086979" y="2813474"/>
            <a:ext cx="662997" cy="647756"/>
          </a:xfrm>
          <a:prstGeom prst="rect">
            <a:avLst/>
          </a:prstGeom>
        </p:spPr>
      </p:pic>
    </p:spTree>
    <p:extLst>
      <p:ext uri="{BB962C8B-B14F-4D97-AF65-F5344CB8AC3E}">
        <p14:creationId xmlns:p14="http://schemas.microsoft.com/office/powerpoint/2010/main" val="9580080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6718E9-A813-D6BF-F45B-4EA10109C5A2}"/>
              </a:ext>
            </a:extLst>
          </p:cNvPr>
          <p:cNvPicPr>
            <a:picLocks noChangeAspect="1"/>
          </p:cNvPicPr>
          <p:nvPr/>
        </p:nvPicPr>
        <p:blipFill>
          <a:blip r:embed="rId2"/>
          <a:stretch>
            <a:fillRect/>
          </a:stretch>
        </p:blipFill>
        <p:spPr>
          <a:xfrm>
            <a:off x="2400949" y="2448212"/>
            <a:ext cx="5379461" cy="4127304"/>
          </a:xfrm>
          <a:prstGeom prst="rect">
            <a:avLst/>
          </a:prstGeom>
        </p:spPr>
      </p:pic>
      <p:sp>
        <p:nvSpPr>
          <p:cNvPr id="2" name="Title 1">
            <a:extLst>
              <a:ext uri="{FF2B5EF4-FFF2-40B4-BE49-F238E27FC236}">
                <a16:creationId xmlns:a16="http://schemas.microsoft.com/office/drawing/2014/main" id="{A281B662-C0EA-4151-A331-3ED488CD5879}"/>
              </a:ext>
            </a:extLst>
          </p:cNvPr>
          <p:cNvSpPr>
            <a:spLocks noGrp="1"/>
          </p:cNvSpPr>
          <p:nvPr>
            <p:ph type="title"/>
          </p:nvPr>
        </p:nvSpPr>
        <p:spPr/>
        <p:txBody>
          <a:bodyPr/>
          <a:lstStyle/>
          <a:p>
            <a:r>
              <a:rPr lang="en-US" dirty="0"/>
              <a:t>Logging in to a Test </a:t>
            </a:r>
          </a:p>
        </p:txBody>
      </p:sp>
      <p:sp>
        <p:nvSpPr>
          <p:cNvPr id="3" name="Content Placeholder 2">
            <a:extLst>
              <a:ext uri="{FF2B5EF4-FFF2-40B4-BE49-F238E27FC236}">
                <a16:creationId xmlns:a16="http://schemas.microsoft.com/office/drawing/2014/main" id="{86A0DB31-932A-4836-90BD-E513028321E0}"/>
              </a:ext>
            </a:extLst>
          </p:cNvPr>
          <p:cNvSpPr>
            <a:spLocks noGrp="1"/>
          </p:cNvSpPr>
          <p:nvPr>
            <p:ph idx="1"/>
          </p:nvPr>
        </p:nvSpPr>
        <p:spPr/>
        <p:txBody>
          <a:bodyPr>
            <a:normAutofit/>
          </a:bodyPr>
          <a:lstStyle/>
          <a:p>
            <a:pPr marL="514350" indent="-514350">
              <a:buFont typeface="+mj-lt"/>
              <a:buAutoNum type="arabicPeriod"/>
            </a:pPr>
            <a:r>
              <a:rPr lang="en-US" sz="2400" dirty="0">
                <a:latin typeface="Arial" panose="020B0604020202020204" pitchFamily="34" charset="0"/>
                <a:ea typeface="Lato Semibold" panose="020F0502020204030203" pitchFamily="34" charset="0"/>
                <a:cs typeface="Arial" panose="020B0604020202020204" pitchFamily="34" charset="0"/>
              </a:rPr>
              <a:t>Launch web browser  (or Kiosk)</a:t>
            </a:r>
          </a:p>
          <a:p>
            <a:pPr marL="514350" indent="-514350">
              <a:buFont typeface="+mj-lt"/>
              <a:buAutoNum type="arabicPeriod"/>
            </a:pPr>
            <a:r>
              <a:rPr lang="en-US" sz="2400" dirty="0">
                <a:latin typeface="Arial" panose="020B0604020202020204" pitchFamily="34" charset="0"/>
                <a:ea typeface="Lato Semibold" panose="020F0502020204030203" pitchFamily="34" charset="0"/>
                <a:cs typeface="Arial" panose="020B0604020202020204" pitchFamily="34" charset="0"/>
              </a:rPr>
              <a:t>Navigate to </a:t>
            </a:r>
            <a:r>
              <a:rPr lang="en-US" sz="2400" dirty="0">
                <a:latin typeface="Arial" panose="020B0604020202020204" pitchFamily="34" charset="0"/>
                <a:ea typeface="Lato Semibold" panose="020F0502020204030203" pitchFamily="34" charset="0"/>
                <a:cs typeface="Arial" panose="020B0604020202020204" pitchFamily="34" charset="0"/>
                <a:hlinkClick r:id="rId3"/>
              </a:rPr>
              <a:t>https://bie.cognia.org/student</a:t>
            </a:r>
            <a:r>
              <a:rPr lang="en-US" sz="2400" dirty="0">
                <a:latin typeface="Arial" panose="020B0604020202020204" pitchFamily="34" charset="0"/>
                <a:ea typeface="Lato Semibold" panose="020F0502020204030203" pitchFamily="34" charset="0"/>
                <a:cs typeface="Arial" panose="020B0604020202020204" pitchFamily="34" charset="0"/>
              </a:rPr>
              <a:t> </a:t>
            </a:r>
          </a:p>
          <a:p>
            <a:pPr marL="514350" indent="-514350">
              <a:buFont typeface="+mj-lt"/>
              <a:buAutoNum type="arabicPeriod"/>
            </a:pPr>
            <a:r>
              <a:rPr lang="en-US" sz="2400" dirty="0">
                <a:latin typeface="Arial" panose="020B0604020202020204" pitchFamily="34" charset="0"/>
                <a:ea typeface="Lato Semibold" panose="020F0502020204030203" pitchFamily="34" charset="0"/>
                <a:cs typeface="Arial" panose="020B0604020202020204" pitchFamily="34" charset="0"/>
              </a:rPr>
              <a:t>Login using the username and password from the student test ticket</a:t>
            </a:r>
          </a:p>
        </p:txBody>
      </p:sp>
      <p:pic>
        <p:nvPicPr>
          <p:cNvPr id="4" name="Picture 3">
            <a:extLst>
              <a:ext uri="{FF2B5EF4-FFF2-40B4-BE49-F238E27FC236}">
                <a16:creationId xmlns:a16="http://schemas.microsoft.com/office/drawing/2014/main" id="{122104E7-7210-40B5-9E1A-D69947A571CD}"/>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1417181" y="30141"/>
            <a:ext cx="685800" cy="692754"/>
          </a:xfrm>
          <a:prstGeom prst="rect">
            <a:avLst/>
          </a:prstGeom>
        </p:spPr>
      </p:pic>
      <p:sp>
        <p:nvSpPr>
          <p:cNvPr id="12" name="Arrow: Left 11">
            <a:extLst>
              <a:ext uri="{FF2B5EF4-FFF2-40B4-BE49-F238E27FC236}">
                <a16:creationId xmlns:a16="http://schemas.microsoft.com/office/drawing/2014/main" id="{73064F2B-FDA9-443F-8FEA-1990506DCCBF}"/>
              </a:ext>
            </a:extLst>
          </p:cNvPr>
          <p:cNvSpPr/>
          <p:nvPr/>
        </p:nvSpPr>
        <p:spPr>
          <a:xfrm>
            <a:off x="6581409" y="4299922"/>
            <a:ext cx="1488332" cy="84199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41C56BB-ABEC-40B0-94F8-27CBD1D039FB}"/>
              </a:ext>
            </a:extLst>
          </p:cNvPr>
          <p:cNvPicPr>
            <a:picLocks noChangeAspect="1"/>
          </p:cNvPicPr>
          <p:nvPr/>
        </p:nvPicPr>
        <p:blipFill>
          <a:blip r:embed="rId5"/>
          <a:stretch>
            <a:fillRect/>
          </a:stretch>
        </p:blipFill>
        <p:spPr>
          <a:xfrm>
            <a:off x="8244125" y="3875793"/>
            <a:ext cx="2645960" cy="1690255"/>
          </a:xfrm>
          <a:prstGeom prst="rect">
            <a:avLst/>
          </a:prstGeom>
        </p:spPr>
      </p:pic>
    </p:spTree>
    <p:extLst>
      <p:ext uri="{BB962C8B-B14F-4D97-AF65-F5344CB8AC3E}">
        <p14:creationId xmlns:p14="http://schemas.microsoft.com/office/powerpoint/2010/main" val="239268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1B662-C0EA-4151-A331-3ED488CD5879}"/>
              </a:ext>
            </a:extLst>
          </p:cNvPr>
          <p:cNvSpPr>
            <a:spLocks noGrp="1"/>
          </p:cNvSpPr>
          <p:nvPr>
            <p:ph type="title"/>
          </p:nvPr>
        </p:nvSpPr>
        <p:spPr/>
        <p:txBody>
          <a:bodyPr/>
          <a:lstStyle/>
          <a:p>
            <a:r>
              <a:rPr lang="en-US" dirty="0"/>
              <a:t>Logging in to a Test </a:t>
            </a:r>
          </a:p>
        </p:txBody>
      </p:sp>
      <p:pic>
        <p:nvPicPr>
          <p:cNvPr id="6" name="Content Placeholder 5">
            <a:extLst>
              <a:ext uri="{FF2B5EF4-FFF2-40B4-BE49-F238E27FC236}">
                <a16:creationId xmlns:a16="http://schemas.microsoft.com/office/drawing/2014/main" id="{CB3B01D3-573D-477B-A918-789094EB6A97}"/>
              </a:ext>
            </a:extLst>
          </p:cNvPr>
          <p:cNvPicPr>
            <a:picLocks noGrp="1" noChangeAspect="1"/>
          </p:cNvPicPr>
          <p:nvPr>
            <p:ph idx="1"/>
          </p:nvPr>
        </p:nvPicPr>
        <p:blipFill>
          <a:blip r:embed="rId2"/>
          <a:stretch>
            <a:fillRect/>
          </a:stretch>
        </p:blipFill>
        <p:spPr>
          <a:xfrm>
            <a:off x="2275309" y="878807"/>
            <a:ext cx="7641382" cy="5677034"/>
          </a:xfrm>
        </p:spPr>
      </p:pic>
      <p:pic>
        <p:nvPicPr>
          <p:cNvPr id="4" name="Picture 3">
            <a:extLst>
              <a:ext uri="{FF2B5EF4-FFF2-40B4-BE49-F238E27FC236}">
                <a16:creationId xmlns:a16="http://schemas.microsoft.com/office/drawing/2014/main" id="{122104E7-7210-40B5-9E1A-D69947A571CD}"/>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417181" y="30141"/>
            <a:ext cx="685800" cy="692754"/>
          </a:xfrm>
          <a:prstGeom prst="rect">
            <a:avLst/>
          </a:prstGeom>
        </p:spPr>
      </p:pic>
    </p:spTree>
    <p:extLst>
      <p:ext uri="{BB962C8B-B14F-4D97-AF65-F5344CB8AC3E}">
        <p14:creationId xmlns:p14="http://schemas.microsoft.com/office/powerpoint/2010/main" val="340892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1B662-C0EA-4151-A331-3ED488CD5879}"/>
              </a:ext>
            </a:extLst>
          </p:cNvPr>
          <p:cNvSpPr>
            <a:spLocks noGrp="1"/>
          </p:cNvSpPr>
          <p:nvPr>
            <p:ph type="title"/>
          </p:nvPr>
        </p:nvSpPr>
        <p:spPr/>
        <p:txBody>
          <a:bodyPr/>
          <a:lstStyle/>
          <a:p>
            <a:r>
              <a:rPr lang="en-US" dirty="0"/>
              <a:t>Logging in to a Test </a:t>
            </a:r>
          </a:p>
        </p:txBody>
      </p:sp>
      <p:pic>
        <p:nvPicPr>
          <p:cNvPr id="6" name="Content Placeholder 5">
            <a:extLst>
              <a:ext uri="{FF2B5EF4-FFF2-40B4-BE49-F238E27FC236}">
                <a16:creationId xmlns:a16="http://schemas.microsoft.com/office/drawing/2014/main" id="{782A0630-06FB-4F23-B77E-13E614F7FDCA}"/>
              </a:ext>
            </a:extLst>
          </p:cNvPr>
          <p:cNvPicPr>
            <a:picLocks noGrp="1" noChangeAspect="1"/>
          </p:cNvPicPr>
          <p:nvPr>
            <p:ph idx="1"/>
          </p:nvPr>
        </p:nvPicPr>
        <p:blipFill>
          <a:blip r:embed="rId2"/>
          <a:stretch>
            <a:fillRect/>
          </a:stretch>
        </p:blipFill>
        <p:spPr>
          <a:xfrm>
            <a:off x="2268166" y="878606"/>
            <a:ext cx="7655668" cy="5687648"/>
          </a:xfrm>
        </p:spPr>
      </p:pic>
      <p:pic>
        <p:nvPicPr>
          <p:cNvPr id="4" name="Picture 3">
            <a:extLst>
              <a:ext uri="{FF2B5EF4-FFF2-40B4-BE49-F238E27FC236}">
                <a16:creationId xmlns:a16="http://schemas.microsoft.com/office/drawing/2014/main" id="{122104E7-7210-40B5-9E1A-D69947A571CD}"/>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417181" y="30141"/>
            <a:ext cx="685800" cy="692754"/>
          </a:xfrm>
          <a:prstGeom prst="rect">
            <a:avLst/>
          </a:prstGeom>
        </p:spPr>
      </p:pic>
    </p:spTree>
    <p:extLst>
      <p:ext uri="{BB962C8B-B14F-4D97-AF65-F5344CB8AC3E}">
        <p14:creationId xmlns:p14="http://schemas.microsoft.com/office/powerpoint/2010/main" val="7270172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1B662-C0EA-4151-A331-3ED488CD5879}"/>
              </a:ext>
            </a:extLst>
          </p:cNvPr>
          <p:cNvSpPr>
            <a:spLocks noGrp="1"/>
          </p:cNvSpPr>
          <p:nvPr>
            <p:ph type="title"/>
          </p:nvPr>
        </p:nvSpPr>
        <p:spPr/>
        <p:txBody>
          <a:bodyPr/>
          <a:lstStyle/>
          <a:p>
            <a:r>
              <a:rPr lang="en-US" dirty="0"/>
              <a:t>Logging in to a Test </a:t>
            </a:r>
          </a:p>
        </p:txBody>
      </p:sp>
      <p:pic>
        <p:nvPicPr>
          <p:cNvPr id="6" name="Content Placeholder 5">
            <a:extLst>
              <a:ext uri="{FF2B5EF4-FFF2-40B4-BE49-F238E27FC236}">
                <a16:creationId xmlns:a16="http://schemas.microsoft.com/office/drawing/2014/main" id="{64D8D330-2E53-4C9B-BB61-4AC6820D7EFA}"/>
              </a:ext>
            </a:extLst>
          </p:cNvPr>
          <p:cNvPicPr>
            <a:picLocks noGrp="1" noChangeAspect="1"/>
          </p:cNvPicPr>
          <p:nvPr>
            <p:ph idx="1"/>
          </p:nvPr>
        </p:nvPicPr>
        <p:blipFill>
          <a:blip r:embed="rId2"/>
          <a:stretch>
            <a:fillRect/>
          </a:stretch>
        </p:blipFill>
        <p:spPr>
          <a:xfrm>
            <a:off x="2321769" y="870135"/>
            <a:ext cx="7548461" cy="5668234"/>
          </a:xfrm>
        </p:spPr>
      </p:pic>
      <p:pic>
        <p:nvPicPr>
          <p:cNvPr id="4" name="Picture 3">
            <a:extLst>
              <a:ext uri="{FF2B5EF4-FFF2-40B4-BE49-F238E27FC236}">
                <a16:creationId xmlns:a16="http://schemas.microsoft.com/office/drawing/2014/main" id="{122104E7-7210-40B5-9E1A-D69947A571CD}"/>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417181" y="30141"/>
            <a:ext cx="685800" cy="692754"/>
          </a:xfrm>
          <a:prstGeom prst="rect">
            <a:avLst/>
          </a:prstGeom>
        </p:spPr>
      </p:pic>
    </p:spTree>
    <p:extLst>
      <p:ext uri="{BB962C8B-B14F-4D97-AF65-F5344CB8AC3E}">
        <p14:creationId xmlns:p14="http://schemas.microsoft.com/office/powerpoint/2010/main" val="332999788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1B662-C0EA-4151-A331-3ED488CD5879}"/>
              </a:ext>
            </a:extLst>
          </p:cNvPr>
          <p:cNvSpPr>
            <a:spLocks noGrp="1"/>
          </p:cNvSpPr>
          <p:nvPr>
            <p:ph type="title"/>
          </p:nvPr>
        </p:nvSpPr>
        <p:spPr/>
        <p:txBody>
          <a:bodyPr/>
          <a:lstStyle/>
          <a:p>
            <a:r>
              <a:rPr lang="en-US" dirty="0"/>
              <a:t>Test Navigation </a:t>
            </a:r>
          </a:p>
        </p:txBody>
      </p:sp>
      <p:pic>
        <p:nvPicPr>
          <p:cNvPr id="6" name="Content Placeholder 5">
            <a:extLst>
              <a:ext uri="{FF2B5EF4-FFF2-40B4-BE49-F238E27FC236}">
                <a16:creationId xmlns:a16="http://schemas.microsoft.com/office/drawing/2014/main" id="{5393BB34-7D05-490B-918A-1595DDE60456}"/>
              </a:ext>
            </a:extLst>
          </p:cNvPr>
          <p:cNvPicPr>
            <a:picLocks noGrp="1" noChangeAspect="1"/>
          </p:cNvPicPr>
          <p:nvPr>
            <p:ph idx="1"/>
          </p:nvPr>
        </p:nvPicPr>
        <p:blipFill>
          <a:blip r:embed="rId2"/>
          <a:stretch>
            <a:fillRect/>
          </a:stretch>
        </p:blipFill>
        <p:spPr>
          <a:xfrm>
            <a:off x="1990928" y="823171"/>
            <a:ext cx="8210144" cy="5775197"/>
          </a:xfrm>
        </p:spPr>
      </p:pic>
      <p:pic>
        <p:nvPicPr>
          <p:cNvPr id="4" name="Picture 3">
            <a:extLst>
              <a:ext uri="{FF2B5EF4-FFF2-40B4-BE49-F238E27FC236}">
                <a16:creationId xmlns:a16="http://schemas.microsoft.com/office/drawing/2014/main" id="{122104E7-7210-40B5-9E1A-D69947A571CD}"/>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417181" y="30141"/>
            <a:ext cx="685800" cy="692754"/>
          </a:xfrm>
          <a:prstGeom prst="rect">
            <a:avLst/>
          </a:prstGeom>
        </p:spPr>
      </p:pic>
    </p:spTree>
    <p:extLst>
      <p:ext uri="{BB962C8B-B14F-4D97-AF65-F5344CB8AC3E}">
        <p14:creationId xmlns:p14="http://schemas.microsoft.com/office/powerpoint/2010/main" val="179126605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1B662-C0EA-4151-A331-3ED488CD5879}"/>
              </a:ext>
            </a:extLst>
          </p:cNvPr>
          <p:cNvSpPr>
            <a:spLocks noGrp="1"/>
          </p:cNvSpPr>
          <p:nvPr>
            <p:ph type="title"/>
          </p:nvPr>
        </p:nvSpPr>
        <p:spPr/>
        <p:txBody>
          <a:bodyPr/>
          <a:lstStyle/>
          <a:p>
            <a:r>
              <a:rPr lang="en-US" dirty="0"/>
              <a:t>Test Navigation </a:t>
            </a:r>
          </a:p>
        </p:txBody>
      </p:sp>
      <p:pic>
        <p:nvPicPr>
          <p:cNvPr id="4" name="Picture 3">
            <a:extLst>
              <a:ext uri="{FF2B5EF4-FFF2-40B4-BE49-F238E27FC236}">
                <a16:creationId xmlns:a16="http://schemas.microsoft.com/office/drawing/2014/main" id="{122104E7-7210-40B5-9E1A-D69947A571CD}"/>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417181" y="30141"/>
            <a:ext cx="685800" cy="692754"/>
          </a:xfrm>
          <a:prstGeom prst="rect">
            <a:avLst/>
          </a:prstGeom>
        </p:spPr>
      </p:pic>
      <p:pic>
        <p:nvPicPr>
          <p:cNvPr id="10" name="Content Placeholder 9">
            <a:extLst>
              <a:ext uri="{FF2B5EF4-FFF2-40B4-BE49-F238E27FC236}">
                <a16:creationId xmlns:a16="http://schemas.microsoft.com/office/drawing/2014/main" id="{6C40D6CF-C85E-4A09-8DFF-2CAB1070523A}"/>
              </a:ext>
            </a:extLst>
          </p:cNvPr>
          <p:cNvPicPr>
            <a:picLocks noGrp="1" noChangeAspect="1"/>
          </p:cNvPicPr>
          <p:nvPr>
            <p:ph idx="1"/>
          </p:nvPr>
        </p:nvPicPr>
        <p:blipFill>
          <a:blip r:embed="rId3"/>
          <a:stretch>
            <a:fillRect/>
          </a:stretch>
        </p:blipFill>
        <p:spPr>
          <a:xfrm>
            <a:off x="2426173" y="826871"/>
            <a:ext cx="7534951" cy="5792837"/>
          </a:xfrm>
        </p:spPr>
      </p:pic>
      <p:pic>
        <p:nvPicPr>
          <p:cNvPr id="12" name="Picture 11">
            <a:extLst>
              <a:ext uri="{FF2B5EF4-FFF2-40B4-BE49-F238E27FC236}">
                <a16:creationId xmlns:a16="http://schemas.microsoft.com/office/drawing/2014/main" id="{24764C6A-CD8C-4630-A48C-876820686B67}"/>
              </a:ext>
            </a:extLst>
          </p:cNvPr>
          <p:cNvPicPr>
            <a:picLocks noChangeAspect="1"/>
          </p:cNvPicPr>
          <p:nvPr/>
        </p:nvPicPr>
        <p:blipFill>
          <a:blip r:embed="rId4"/>
          <a:stretch>
            <a:fillRect/>
          </a:stretch>
        </p:blipFill>
        <p:spPr>
          <a:xfrm>
            <a:off x="1781690" y="1206229"/>
            <a:ext cx="6506275" cy="5001995"/>
          </a:xfrm>
          <a:prstGeom prst="rect">
            <a:avLst/>
          </a:prstGeom>
        </p:spPr>
      </p:pic>
      <p:sp>
        <p:nvSpPr>
          <p:cNvPr id="13" name="Curved Right Arrow 13">
            <a:extLst>
              <a:ext uri="{FF2B5EF4-FFF2-40B4-BE49-F238E27FC236}">
                <a16:creationId xmlns:a16="http://schemas.microsoft.com/office/drawing/2014/main" id="{3A4DAB41-C9DA-4495-BB46-056EF03D6607}"/>
              </a:ext>
            </a:extLst>
          </p:cNvPr>
          <p:cNvSpPr/>
          <p:nvPr/>
        </p:nvSpPr>
        <p:spPr>
          <a:xfrm rot="9686279">
            <a:off x="7665636" y="3828610"/>
            <a:ext cx="1244660" cy="2239764"/>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3546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1B662-C0EA-4151-A331-3ED488CD5879}"/>
              </a:ext>
            </a:extLst>
          </p:cNvPr>
          <p:cNvSpPr>
            <a:spLocks noGrp="1"/>
          </p:cNvSpPr>
          <p:nvPr>
            <p:ph type="title"/>
          </p:nvPr>
        </p:nvSpPr>
        <p:spPr/>
        <p:txBody>
          <a:bodyPr/>
          <a:lstStyle/>
          <a:p>
            <a:r>
              <a:rPr lang="en-US" dirty="0"/>
              <a:t>Test Navigation </a:t>
            </a:r>
          </a:p>
        </p:txBody>
      </p:sp>
      <p:pic>
        <p:nvPicPr>
          <p:cNvPr id="6" name="Content Placeholder 5">
            <a:extLst>
              <a:ext uri="{FF2B5EF4-FFF2-40B4-BE49-F238E27FC236}">
                <a16:creationId xmlns:a16="http://schemas.microsoft.com/office/drawing/2014/main" id="{995C7317-2226-4EEB-8339-98DDDA29A1E0}"/>
              </a:ext>
            </a:extLst>
          </p:cNvPr>
          <p:cNvPicPr>
            <a:picLocks noGrp="1" noChangeAspect="1"/>
          </p:cNvPicPr>
          <p:nvPr>
            <p:ph idx="1"/>
          </p:nvPr>
        </p:nvPicPr>
        <p:blipFill>
          <a:blip r:embed="rId2"/>
          <a:stretch>
            <a:fillRect/>
          </a:stretch>
        </p:blipFill>
        <p:spPr>
          <a:xfrm>
            <a:off x="2458227" y="859952"/>
            <a:ext cx="7275545" cy="5593407"/>
          </a:xfrm>
        </p:spPr>
      </p:pic>
      <p:pic>
        <p:nvPicPr>
          <p:cNvPr id="4" name="Picture 3">
            <a:extLst>
              <a:ext uri="{FF2B5EF4-FFF2-40B4-BE49-F238E27FC236}">
                <a16:creationId xmlns:a16="http://schemas.microsoft.com/office/drawing/2014/main" id="{122104E7-7210-40B5-9E1A-D69947A571CD}"/>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417181" y="30141"/>
            <a:ext cx="685800" cy="692754"/>
          </a:xfrm>
          <a:prstGeom prst="rect">
            <a:avLst/>
          </a:prstGeom>
        </p:spPr>
      </p:pic>
      <p:sp>
        <p:nvSpPr>
          <p:cNvPr id="7" name="TextBox 6">
            <a:extLst>
              <a:ext uri="{FF2B5EF4-FFF2-40B4-BE49-F238E27FC236}">
                <a16:creationId xmlns:a16="http://schemas.microsoft.com/office/drawing/2014/main" id="{711C1395-31E6-4920-BD79-1A7FB4A133C1}"/>
              </a:ext>
            </a:extLst>
          </p:cNvPr>
          <p:cNvSpPr txBox="1"/>
          <p:nvPr/>
        </p:nvSpPr>
        <p:spPr>
          <a:xfrm>
            <a:off x="9981255" y="3977378"/>
            <a:ext cx="2121726"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Pause and inactivity timeout is 45 min</a:t>
            </a:r>
          </a:p>
        </p:txBody>
      </p:sp>
      <p:pic>
        <p:nvPicPr>
          <p:cNvPr id="8" name="Picture 7">
            <a:extLst>
              <a:ext uri="{FF2B5EF4-FFF2-40B4-BE49-F238E27FC236}">
                <a16:creationId xmlns:a16="http://schemas.microsoft.com/office/drawing/2014/main" id="{03027542-798A-4076-9458-C986018BD5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1539" y="3559620"/>
            <a:ext cx="611949" cy="632175"/>
          </a:xfrm>
          <a:prstGeom prst="rect">
            <a:avLst/>
          </a:prstGeom>
        </p:spPr>
      </p:pic>
    </p:spTree>
    <p:extLst>
      <p:ext uri="{BB962C8B-B14F-4D97-AF65-F5344CB8AC3E}">
        <p14:creationId xmlns:p14="http://schemas.microsoft.com/office/powerpoint/2010/main" val="307497908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1B662-C0EA-4151-A331-3ED488CD5879}"/>
              </a:ext>
            </a:extLst>
          </p:cNvPr>
          <p:cNvSpPr>
            <a:spLocks noGrp="1"/>
          </p:cNvSpPr>
          <p:nvPr>
            <p:ph type="title"/>
          </p:nvPr>
        </p:nvSpPr>
        <p:spPr/>
        <p:txBody>
          <a:bodyPr/>
          <a:lstStyle/>
          <a:p>
            <a:r>
              <a:rPr lang="en-US" dirty="0"/>
              <a:t>Test Turn In</a:t>
            </a:r>
          </a:p>
        </p:txBody>
      </p:sp>
      <p:graphicFrame>
        <p:nvGraphicFramePr>
          <p:cNvPr id="5" name="Table 5">
            <a:extLst>
              <a:ext uri="{FF2B5EF4-FFF2-40B4-BE49-F238E27FC236}">
                <a16:creationId xmlns:a16="http://schemas.microsoft.com/office/drawing/2014/main" id="{62DC6E35-4845-4846-89B8-07C3A61FE812}"/>
              </a:ext>
            </a:extLst>
          </p:cNvPr>
          <p:cNvGraphicFramePr>
            <a:graphicFrameLocks noGrp="1"/>
          </p:cNvGraphicFramePr>
          <p:nvPr>
            <p:ph idx="1"/>
            <p:extLst>
              <p:ext uri="{D42A27DB-BD31-4B8C-83A1-F6EECF244321}">
                <p14:modId xmlns:p14="http://schemas.microsoft.com/office/powerpoint/2010/main" val="2985769180"/>
              </p:ext>
            </p:extLst>
          </p:nvPr>
        </p:nvGraphicFramePr>
        <p:xfrm>
          <a:off x="838200" y="820420"/>
          <a:ext cx="10515600" cy="567436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998933034"/>
                    </a:ext>
                  </a:extLst>
                </a:gridCol>
                <a:gridCol w="5257800">
                  <a:extLst>
                    <a:ext uri="{9D8B030D-6E8A-4147-A177-3AD203B41FA5}">
                      <a16:colId xmlns:a16="http://schemas.microsoft.com/office/drawing/2014/main" val="2201010428"/>
                    </a:ext>
                  </a:extLst>
                </a:gridCol>
              </a:tblGrid>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Steps </a:t>
                      </a:r>
                    </a:p>
                  </a:txBody>
                  <a:tcPr/>
                </a:tc>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Button to Click</a:t>
                      </a:r>
                    </a:p>
                  </a:txBody>
                  <a:tcPr/>
                </a:tc>
                <a:extLst>
                  <a:ext uri="{0D108BD9-81ED-4DB2-BD59-A6C34878D82A}">
                    <a16:rowId xmlns:a16="http://schemas.microsoft.com/office/drawing/2014/main" val="3065222814"/>
                  </a:ext>
                </a:extLst>
              </a:tr>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On the last item, students click Finish.</a:t>
                      </a:r>
                    </a:p>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tc>
                  <a:txBody>
                    <a:bodyPr/>
                    <a:lstStyle/>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extLst>
                  <a:ext uri="{0D108BD9-81ED-4DB2-BD59-A6C34878D82A}">
                    <a16:rowId xmlns:a16="http://schemas.microsoft.com/office/drawing/2014/main" val="1065299242"/>
                  </a:ext>
                </a:extLst>
              </a:tr>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On the test review screen, students click Turn In.</a:t>
                      </a:r>
                    </a:p>
                    <a:p>
                      <a:endParaRPr lang="en-US" dirty="0">
                        <a:latin typeface="Arial" panose="020B0604020202020204" pitchFamily="34" charset="0"/>
                        <a:ea typeface="Lato Semibold" panose="020F0502020204030203" pitchFamily="34" charset="0"/>
                        <a:cs typeface="Arial" panose="020B0604020202020204" pitchFamily="34" charset="0"/>
                      </a:endParaRPr>
                    </a:p>
                    <a:p>
                      <a:endParaRPr lang="en-US" dirty="0">
                        <a:latin typeface="Arial" panose="020B0604020202020204" pitchFamily="34" charset="0"/>
                        <a:ea typeface="Lato Semibold" panose="020F0502020204030203" pitchFamily="34" charset="0"/>
                        <a:cs typeface="Arial" panose="020B0604020202020204" pitchFamily="34" charset="0"/>
                      </a:endParaRPr>
                    </a:p>
                    <a:p>
                      <a:endParaRPr lang="en-US" dirty="0">
                        <a:latin typeface="Arial" panose="020B0604020202020204" pitchFamily="34" charset="0"/>
                        <a:ea typeface="Lato Semibold" panose="020F0502020204030203" pitchFamily="34" charset="0"/>
                        <a:cs typeface="Arial" panose="020B0604020202020204" pitchFamily="34" charset="0"/>
                      </a:endParaRPr>
                    </a:p>
                    <a:p>
                      <a:endParaRPr lang="en-US" dirty="0">
                        <a:latin typeface="Arial" panose="020B0604020202020204" pitchFamily="34" charset="0"/>
                        <a:ea typeface="Lato Semibold" panose="020F0502020204030203" pitchFamily="34" charset="0"/>
                        <a:cs typeface="Arial" panose="020B0604020202020204" pitchFamily="34" charset="0"/>
                      </a:endParaRPr>
                    </a:p>
                    <a:p>
                      <a:endParaRPr lang="en-US" dirty="0">
                        <a:latin typeface="Arial" panose="020B0604020202020204" pitchFamily="34" charset="0"/>
                        <a:ea typeface="Lato Semibold" panose="020F0502020204030203" pitchFamily="34" charset="0"/>
                        <a:cs typeface="Arial" panose="020B0604020202020204" pitchFamily="34" charset="0"/>
                      </a:endParaRPr>
                    </a:p>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tc>
                  <a:txBody>
                    <a:bodyPr/>
                    <a:lstStyle/>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extLst>
                  <a:ext uri="{0D108BD9-81ED-4DB2-BD59-A6C34878D82A}">
                    <a16:rowId xmlns:a16="http://schemas.microsoft.com/office/drawing/2014/main" val="1917471375"/>
                  </a:ext>
                </a:extLst>
              </a:tr>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Below the confirmation question, students click Turn In.  </a:t>
                      </a:r>
                    </a:p>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tc>
                  <a:txBody>
                    <a:bodyPr/>
                    <a:lstStyle/>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extLst>
                  <a:ext uri="{0D108BD9-81ED-4DB2-BD59-A6C34878D82A}">
                    <a16:rowId xmlns:a16="http://schemas.microsoft.com/office/drawing/2014/main" val="2696077719"/>
                  </a:ext>
                </a:extLst>
              </a:tr>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Student returns to profile page and may select the next section or click Exit to exit the kiosk.</a:t>
                      </a:r>
                    </a:p>
                    <a:p>
                      <a:endParaRPr lang="en-US" dirty="0">
                        <a:latin typeface="Arial" panose="020B0604020202020204" pitchFamily="34" charset="0"/>
                        <a:ea typeface="Lato Semibold" panose="020F0502020204030203" pitchFamily="34" charset="0"/>
                        <a:cs typeface="Arial" panose="020B0604020202020204" pitchFamily="34" charset="0"/>
                      </a:endParaRPr>
                    </a:p>
                    <a:p>
                      <a:endParaRPr lang="en-US" dirty="0">
                        <a:latin typeface="Arial" panose="020B0604020202020204" pitchFamily="34" charset="0"/>
                        <a:ea typeface="Lato Semibold" panose="020F0502020204030203" pitchFamily="34" charset="0"/>
                        <a:cs typeface="Arial" panose="020B0604020202020204" pitchFamily="34" charset="0"/>
                      </a:endParaRPr>
                    </a:p>
                    <a:p>
                      <a:endParaRPr lang="en-US" dirty="0">
                        <a:latin typeface="Arial" panose="020B0604020202020204" pitchFamily="34" charset="0"/>
                        <a:ea typeface="Lato Semibold" panose="020F0502020204030203" pitchFamily="34" charset="0"/>
                        <a:cs typeface="Arial" panose="020B0604020202020204" pitchFamily="34" charset="0"/>
                      </a:endParaRPr>
                    </a:p>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tc>
                  <a:txBody>
                    <a:bodyPr/>
                    <a:lstStyle/>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extLst>
                  <a:ext uri="{0D108BD9-81ED-4DB2-BD59-A6C34878D82A}">
                    <a16:rowId xmlns:a16="http://schemas.microsoft.com/office/drawing/2014/main" val="1369852700"/>
                  </a:ext>
                </a:extLst>
              </a:tr>
            </a:tbl>
          </a:graphicData>
        </a:graphic>
      </p:graphicFrame>
      <p:pic>
        <p:nvPicPr>
          <p:cNvPr id="4" name="Picture 3">
            <a:extLst>
              <a:ext uri="{FF2B5EF4-FFF2-40B4-BE49-F238E27FC236}">
                <a16:creationId xmlns:a16="http://schemas.microsoft.com/office/drawing/2014/main" id="{122104E7-7210-40B5-9E1A-D69947A571CD}"/>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417181" y="30141"/>
            <a:ext cx="685800" cy="692754"/>
          </a:xfrm>
          <a:prstGeom prst="rect">
            <a:avLst/>
          </a:prstGeom>
        </p:spPr>
      </p:pic>
      <p:pic>
        <p:nvPicPr>
          <p:cNvPr id="7" name="Picture 6">
            <a:extLst>
              <a:ext uri="{FF2B5EF4-FFF2-40B4-BE49-F238E27FC236}">
                <a16:creationId xmlns:a16="http://schemas.microsoft.com/office/drawing/2014/main" id="{EA096F54-6516-452C-995C-E3B603688590}"/>
              </a:ext>
            </a:extLst>
          </p:cNvPr>
          <p:cNvPicPr>
            <a:picLocks noChangeAspect="1"/>
          </p:cNvPicPr>
          <p:nvPr/>
        </p:nvPicPr>
        <p:blipFill>
          <a:blip r:embed="rId3"/>
          <a:stretch>
            <a:fillRect/>
          </a:stretch>
        </p:blipFill>
        <p:spPr>
          <a:xfrm>
            <a:off x="6471134" y="1247182"/>
            <a:ext cx="4267765" cy="461182"/>
          </a:xfrm>
          <a:prstGeom prst="rect">
            <a:avLst/>
          </a:prstGeom>
        </p:spPr>
      </p:pic>
      <p:pic>
        <p:nvPicPr>
          <p:cNvPr id="11" name="Picture 10">
            <a:extLst>
              <a:ext uri="{FF2B5EF4-FFF2-40B4-BE49-F238E27FC236}">
                <a16:creationId xmlns:a16="http://schemas.microsoft.com/office/drawing/2014/main" id="{8EF71811-1D0F-4109-A046-B9BC5AB615F3}"/>
              </a:ext>
            </a:extLst>
          </p:cNvPr>
          <p:cNvPicPr>
            <a:picLocks noChangeAspect="1"/>
          </p:cNvPicPr>
          <p:nvPr/>
        </p:nvPicPr>
        <p:blipFill>
          <a:blip r:embed="rId4"/>
          <a:stretch>
            <a:fillRect/>
          </a:stretch>
        </p:blipFill>
        <p:spPr>
          <a:xfrm>
            <a:off x="6704590" y="1891300"/>
            <a:ext cx="3800855" cy="1852724"/>
          </a:xfrm>
          <a:prstGeom prst="rect">
            <a:avLst/>
          </a:prstGeom>
        </p:spPr>
      </p:pic>
      <p:pic>
        <p:nvPicPr>
          <p:cNvPr id="13" name="Picture 12">
            <a:extLst>
              <a:ext uri="{FF2B5EF4-FFF2-40B4-BE49-F238E27FC236}">
                <a16:creationId xmlns:a16="http://schemas.microsoft.com/office/drawing/2014/main" id="{BC428558-12F5-4F19-9098-8B23285DBDAE}"/>
              </a:ext>
            </a:extLst>
          </p:cNvPr>
          <p:cNvPicPr>
            <a:picLocks noChangeAspect="1"/>
          </p:cNvPicPr>
          <p:nvPr/>
        </p:nvPicPr>
        <p:blipFill>
          <a:blip r:embed="rId5"/>
          <a:stretch>
            <a:fillRect/>
          </a:stretch>
        </p:blipFill>
        <p:spPr>
          <a:xfrm>
            <a:off x="6568559" y="3875244"/>
            <a:ext cx="4083225" cy="780855"/>
          </a:xfrm>
          <a:prstGeom prst="rect">
            <a:avLst/>
          </a:prstGeom>
        </p:spPr>
      </p:pic>
      <p:pic>
        <p:nvPicPr>
          <p:cNvPr id="19" name="Picture 18">
            <a:extLst>
              <a:ext uri="{FF2B5EF4-FFF2-40B4-BE49-F238E27FC236}">
                <a16:creationId xmlns:a16="http://schemas.microsoft.com/office/drawing/2014/main" id="{053E959F-E77C-4473-B2A3-282041BF4006}"/>
              </a:ext>
            </a:extLst>
          </p:cNvPr>
          <p:cNvPicPr>
            <a:picLocks noChangeAspect="1"/>
          </p:cNvPicPr>
          <p:nvPr/>
        </p:nvPicPr>
        <p:blipFill>
          <a:blip r:embed="rId6"/>
          <a:stretch>
            <a:fillRect/>
          </a:stretch>
        </p:blipFill>
        <p:spPr>
          <a:xfrm>
            <a:off x="7266403" y="4812622"/>
            <a:ext cx="2677226" cy="1596391"/>
          </a:xfrm>
          <a:prstGeom prst="rect">
            <a:avLst/>
          </a:prstGeom>
        </p:spPr>
      </p:pic>
    </p:spTree>
    <p:extLst>
      <p:ext uri="{BB962C8B-B14F-4D97-AF65-F5344CB8AC3E}">
        <p14:creationId xmlns:p14="http://schemas.microsoft.com/office/powerpoint/2010/main" val="320304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3">
            <a:extLst>
              <a:ext uri="{FF2B5EF4-FFF2-40B4-BE49-F238E27FC236}">
                <a16:creationId xmlns:a16="http://schemas.microsoft.com/office/drawing/2014/main" id="{82F2030B-445B-F941-BCEA-C241CDB4E526}"/>
              </a:ext>
            </a:extLst>
          </p:cNvPr>
          <p:cNvSpPr>
            <a:spLocks noGrp="1" noChangeArrowheads="1"/>
          </p:cNvSpPr>
          <p:nvPr>
            <p:ph type="title"/>
          </p:nvPr>
        </p:nvSpPr>
        <p:spPr>
          <a:xfrm>
            <a:off x="838200" y="365125"/>
            <a:ext cx="10515600" cy="1325563"/>
          </a:xfrm>
        </p:spPr>
        <p:txBody>
          <a:bodyPr wrap="square" anchor="ctr">
            <a:normAutofit/>
          </a:bodyPr>
          <a:lstStyle/>
          <a:p>
            <a:r>
              <a:rPr lang="en-US" altLang="en-US" dirty="0"/>
              <a:t>Overview</a:t>
            </a:r>
          </a:p>
        </p:txBody>
      </p:sp>
      <p:graphicFrame>
        <p:nvGraphicFramePr>
          <p:cNvPr id="9219" name="Content Placeholder 4">
            <a:extLst>
              <a:ext uri="{FF2B5EF4-FFF2-40B4-BE49-F238E27FC236}">
                <a16:creationId xmlns:a16="http://schemas.microsoft.com/office/drawing/2014/main" id="{87128188-C109-7B16-81E2-93418D9487EB}"/>
              </a:ext>
            </a:extLst>
          </p:cNvPr>
          <p:cNvGraphicFramePr>
            <a:graphicFrameLocks noGrp="1"/>
          </p:cNvGraphicFramePr>
          <p:nvPr>
            <p:ph idx="1"/>
            <p:extLst>
              <p:ext uri="{D42A27DB-BD31-4B8C-83A1-F6EECF244321}">
                <p14:modId xmlns:p14="http://schemas.microsoft.com/office/powerpoint/2010/main" val="165328941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909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3F7EB-9A2A-4C93-B952-F500252F19A1}"/>
              </a:ext>
            </a:extLst>
          </p:cNvPr>
          <p:cNvSpPr>
            <a:spLocks noGrp="1"/>
          </p:cNvSpPr>
          <p:nvPr>
            <p:ph type="title"/>
          </p:nvPr>
        </p:nvSpPr>
        <p:spPr/>
        <p:txBody>
          <a:bodyPr/>
          <a:lstStyle/>
          <a:p>
            <a:r>
              <a:rPr lang="en-US"/>
              <a:t>Technology Requirements</a:t>
            </a:r>
          </a:p>
        </p:txBody>
      </p:sp>
      <p:sp>
        <p:nvSpPr>
          <p:cNvPr id="3" name="Content Placeholder 2">
            <a:extLst>
              <a:ext uri="{FF2B5EF4-FFF2-40B4-BE49-F238E27FC236}">
                <a16:creationId xmlns:a16="http://schemas.microsoft.com/office/drawing/2014/main" id="{38A301E2-E62D-4B3B-82AD-22FCA4FD6CBE}"/>
              </a:ext>
            </a:extLst>
          </p:cNvPr>
          <p:cNvSpPr>
            <a:spLocks noGrp="1"/>
          </p:cNvSpPr>
          <p:nvPr>
            <p:ph idx="1"/>
          </p:nvPr>
        </p:nvSpPr>
        <p:spPr/>
        <p:txBody>
          <a:bodyPr>
            <a:normAutofit/>
          </a:bodyPr>
          <a:lstStyle/>
          <a:p>
            <a:pPr marL="0" indent="0">
              <a:buNone/>
            </a:pPr>
            <a:r>
              <a:rPr lang="en-US" sz="3600" dirty="0">
                <a:solidFill>
                  <a:srgbClr val="005789"/>
                </a:solidFill>
                <a:latin typeface="Arial" panose="020B0604020202020204" pitchFamily="34" charset="0"/>
                <a:ea typeface="Lato Semibold" panose="020F0502020204030203" pitchFamily="34" charset="0"/>
                <a:cs typeface="Arial" panose="020B0604020202020204" pitchFamily="34" charset="0"/>
              </a:rPr>
              <a:t>Important Reminders</a:t>
            </a:r>
          </a:p>
          <a:p>
            <a:pPr lvl="1"/>
            <a:r>
              <a:rPr lang="en-US" dirty="0">
                <a:latin typeface="Arial" panose="020B0604020202020204" pitchFamily="34" charset="0"/>
                <a:ea typeface="Lato Semibold" panose="020F0502020204030203" pitchFamily="34" charset="0"/>
                <a:cs typeface="Arial" panose="020B0604020202020204" pitchFamily="34" charset="0"/>
              </a:rPr>
              <a:t>The BIE Science Benchmark Assessment can be taken with a browser or by using the kiosk</a:t>
            </a:r>
          </a:p>
          <a:p>
            <a:pPr lvl="1"/>
            <a:r>
              <a:rPr lang="en-US" dirty="0">
                <a:latin typeface="Arial" panose="020B0604020202020204" pitchFamily="34" charset="0"/>
                <a:ea typeface="Lato Semibold" panose="020F0502020204030203" pitchFamily="34" charset="0"/>
                <a:cs typeface="Arial" panose="020B0604020202020204" pitchFamily="34" charset="0"/>
              </a:rPr>
              <a:t>Students testing on devices that do not meet the Student Workstation Specifications are likely to encounter performance-related issues during testing. </a:t>
            </a:r>
          </a:p>
          <a:p>
            <a:pPr lvl="1"/>
            <a:r>
              <a:rPr lang="en-US" dirty="0">
                <a:latin typeface="Arial" panose="020B0604020202020204" pitchFamily="34" charset="0"/>
                <a:ea typeface="Lato Semibold" panose="020F0502020204030203" pitchFamily="34" charset="0"/>
                <a:cs typeface="Arial" panose="020B0604020202020204" pitchFamily="34" charset="0"/>
              </a:rPr>
              <a:t>Technology Guidelines may be updated throughout the test administration window as new operating systems are released and tested.  </a:t>
            </a:r>
          </a:p>
          <a:p>
            <a:pPr lvl="1"/>
            <a:r>
              <a:rPr lang="en-US" dirty="0">
                <a:latin typeface="Arial" panose="020B0604020202020204" pitchFamily="34" charset="0"/>
                <a:ea typeface="Lato Semibold" panose="020F0502020204030203" pitchFamily="34" charset="0"/>
                <a:cs typeface="Arial" panose="020B0604020202020204" pitchFamily="34" charset="0"/>
              </a:rPr>
              <a:t>Do not update your test device OS until the Technology Guidelines have been updated.</a:t>
            </a:r>
          </a:p>
          <a:p>
            <a:pPr marL="457200" lvl="1" indent="0">
              <a:buNone/>
            </a:pPr>
            <a:endParaRPr lang="en-US" sz="3200" dirty="0">
              <a:solidFill>
                <a:srgbClr val="005789"/>
              </a:solidFill>
              <a:latin typeface="Arial" panose="020B0604020202020204" pitchFamily="34" charset="0"/>
              <a:ea typeface="Lato Semibold" panose="020F0502020204030203" pitchFamily="34" charset="0"/>
              <a:cs typeface="Arial" panose="020B0604020202020204" pitchFamily="34" charset="0"/>
            </a:endParaRPr>
          </a:p>
        </p:txBody>
      </p:sp>
      <p:pic>
        <p:nvPicPr>
          <p:cNvPr id="4" name="Picture 3">
            <a:extLst>
              <a:ext uri="{FF2B5EF4-FFF2-40B4-BE49-F238E27FC236}">
                <a16:creationId xmlns:a16="http://schemas.microsoft.com/office/drawing/2014/main" id="{D2FBEF56-27AA-4CD1-B648-8713C411667A}"/>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417181" y="30141"/>
            <a:ext cx="685800" cy="692754"/>
          </a:xfrm>
          <a:prstGeom prst="rect">
            <a:avLst/>
          </a:prstGeom>
        </p:spPr>
      </p:pic>
      <p:pic>
        <p:nvPicPr>
          <p:cNvPr id="5" name="Picture 4">
            <a:extLst>
              <a:ext uri="{FF2B5EF4-FFF2-40B4-BE49-F238E27FC236}">
                <a16:creationId xmlns:a16="http://schemas.microsoft.com/office/drawing/2014/main" id="{78180F03-91E0-4B07-BA2C-DDFFD0C3FD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7828"/>
            <a:ext cx="880904" cy="753033"/>
          </a:xfrm>
          <a:prstGeom prst="rect">
            <a:avLst/>
          </a:prstGeom>
        </p:spPr>
      </p:pic>
    </p:spTree>
    <p:extLst>
      <p:ext uri="{BB962C8B-B14F-4D97-AF65-F5344CB8AC3E}">
        <p14:creationId xmlns:p14="http://schemas.microsoft.com/office/powerpoint/2010/main" val="8899710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99297-F5DB-F84E-8219-853DE41110DC}"/>
              </a:ext>
            </a:extLst>
          </p:cNvPr>
          <p:cNvSpPr>
            <a:spLocks noGrp="1"/>
          </p:cNvSpPr>
          <p:nvPr>
            <p:ph type="title"/>
          </p:nvPr>
        </p:nvSpPr>
        <p:spPr/>
        <p:txBody>
          <a:bodyPr/>
          <a:lstStyle/>
          <a:p>
            <a:r>
              <a:rPr lang="en-US" dirty="0"/>
              <a:t>Browser Requirements</a:t>
            </a:r>
          </a:p>
        </p:txBody>
      </p:sp>
      <p:pic>
        <p:nvPicPr>
          <p:cNvPr id="6" name="Picture 5">
            <a:extLst>
              <a:ext uri="{FF2B5EF4-FFF2-40B4-BE49-F238E27FC236}">
                <a16:creationId xmlns:a16="http://schemas.microsoft.com/office/drawing/2014/main" id="{A3E8CF09-7E98-492F-BE82-3035FB7D913B}"/>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432772" y="30141"/>
            <a:ext cx="685800" cy="692754"/>
          </a:xfrm>
          <a:prstGeom prst="rect">
            <a:avLst/>
          </a:prstGeom>
        </p:spPr>
      </p:pic>
      <p:pic>
        <p:nvPicPr>
          <p:cNvPr id="8" name="Picture 7">
            <a:extLst>
              <a:ext uri="{FF2B5EF4-FFF2-40B4-BE49-F238E27FC236}">
                <a16:creationId xmlns:a16="http://schemas.microsoft.com/office/drawing/2014/main" id="{CBA45178-F27B-4D8B-A10F-C2729E31CA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4976" y="2767138"/>
            <a:ext cx="1735532" cy="1627061"/>
          </a:xfrm>
          <a:prstGeom prst="rect">
            <a:avLst/>
          </a:prstGeom>
        </p:spPr>
      </p:pic>
      <p:pic>
        <p:nvPicPr>
          <p:cNvPr id="9" name="Picture 8">
            <a:extLst>
              <a:ext uri="{FF2B5EF4-FFF2-40B4-BE49-F238E27FC236}">
                <a16:creationId xmlns:a16="http://schemas.microsoft.com/office/drawing/2014/main" id="{EEFA1964-7AF4-41E9-A872-3B12903C07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7189" y="3304906"/>
            <a:ext cx="923078" cy="933450"/>
          </a:xfrm>
          <a:prstGeom prst="rect">
            <a:avLst/>
          </a:prstGeom>
        </p:spPr>
      </p:pic>
      <p:cxnSp>
        <p:nvCxnSpPr>
          <p:cNvPr id="12" name="Straight Connector 11">
            <a:extLst>
              <a:ext uri="{FF2B5EF4-FFF2-40B4-BE49-F238E27FC236}">
                <a16:creationId xmlns:a16="http://schemas.microsoft.com/office/drawing/2014/main" id="{2AA614E6-3B62-4ED7-89CC-6470BAA7EC42}"/>
              </a:ext>
            </a:extLst>
          </p:cNvPr>
          <p:cNvCxnSpPr>
            <a:cxnSpLocks/>
            <a:endCxn id="9" idx="1"/>
          </p:cNvCxnSpPr>
          <p:nvPr/>
        </p:nvCxnSpPr>
        <p:spPr>
          <a:xfrm>
            <a:off x="3606325" y="3771631"/>
            <a:ext cx="1810864" cy="0"/>
          </a:xfrm>
          <a:prstGeom prst="line">
            <a:avLst/>
          </a:prstGeom>
          <a:ln>
            <a:prstDash val="dash"/>
            <a:headEnd type="triangle"/>
            <a:tailEnd type="triangle"/>
          </a:ln>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id="{91D0D16E-43AF-41B6-A3EF-46B64218BA1B}"/>
              </a:ext>
            </a:extLst>
          </p:cNvPr>
          <p:cNvCxnSpPr>
            <a:cxnSpLocks/>
          </p:cNvCxnSpPr>
          <p:nvPr/>
        </p:nvCxnSpPr>
        <p:spPr>
          <a:xfrm flipV="1">
            <a:off x="6369410" y="3768546"/>
            <a:ext cx="1836839" cy="6169"/>
          </a:xfrm>
          <a:prstGeom prst="line">
            <a:avLst/>
          </a:prstGeom>
          <a:ln>
            <a:prstDash val="dash"/>
            <a:headEnd type="triangle"/>
            <a:tailEnd type="triangle"/>
          </a:ln>
        </p:spPr>
        <p:style>
          <a:lnRef idx="3">
            <a:schemeClr val="dk1"/>
          </a:lnRef>
          <a:fillRef idx="0">
            <a:schemeClr val="dk1"/>
          </a:fillRef>
          <a:effectRef idx="2">
            <a:schemeClr val="dk1"/>
          </a:effectRef>
          <a:fontRef idx="minor">
            <a:schemeClr val="tx1"/>
          </a:fontRef>
        </p:style>
      </p:cxnSp>
      <p:pic>
        <p:nvPicPr>
          <p:cNvPr id="14" name="Picture 13">
            <a:extLst>
              <a:ext uri="{FF2B5EF4-FFF2-40B4-BE49-F238E27FC236}">
                <a16:creationId xmlns:a16="http://schemas.microsoft.com/office/drawing/2014/main" id="{446AA2B9-E4EC-4831-949E-6C764EC234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6312" y="2454927"/>
            <a:ext cx="985037" cy="1294210"/>
          </a:xfrm>
          <a:prstGeom prst="rect">
            <a:avLst/>
          </a:prstGeom>
        </p:spPr>
      </p:pic>
      <p:pic>
        <p:nvPicPr>
          <p:cNvPr id="15" name="Picture 14">
            <a:extLst>
              <a:ext uri="{FF2B5EF4-FFF2-40B4-BE49-F238E27FC236}">
                <a16:creationId xmlns:a16="http://schemas.microsoft.com/office/drawing/2014/main" id="{20AEB4D9-D6AA-44E8-AA11-89F1A2CC02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9363" y="2944147"/>
            <a:ext cx="985037" cy="1294210"/>
          </a:xfrm>
          <a:prstGeom prst="rect">
            <a:avLst/>
          </a:prstGeom>
        </p:spPr>
      </p:pic>
      <p:pic>
        <p:nvPicPr>
          <p:cNvPr id="16" name="Picture 15">
            <a:extLst>
              <a:ext uri="{FF2B5EF4-FFF2-40B4-BE49-F238E27FC236}">
                <a16:creationId xmlns:a16="http://schemas.microsoft.com/office/drawing/2014/main" id="{4EAF06FC-99BA-4F37-B1C6-A71DF6CD43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74179" y="3433367"/>
            <a:ext cx="985037" cy="1294210"/>
          </a:xfrm>
          <a:prstGeom prst="rect">
            <a:avLst/>
          </a:prstGeom>
        </p:spPr>
      </p:pic>
      <p:sp>
        <p:nvSpPr>
          <p:cNvPr id="3" name="TextBox 2">
            <a:extLst>
              <a:ext uri="{FF2B5EF4-FFF2-40B4-BE49-F238E27FC236}">
                <a16:creationId xmlns:a16="http://schemas.microsoft.com/office/drawing/2014/main" id="{D5E554B1-99EA-1584-0F3E-59E607B47FCC}"/>
              </a:ext>
            </a:extLst>
          </p:cNvPr>
          <p:cNvSpPr txBox="1"/>
          <p:nvPr/>
        </p:nvSpPr>
        <p:spPr>
          <a:xfrm>
            <a:off x="2901652" y="1013307"/>
            <a:ext cx="5954151"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ea typeface="Lato Semibold" panose="020F0502020204030203" pitchFamily="34" charset="0"/>
                <a:cs typeface="Arial" panose="020B0604020202020204" pitchFamily="34" charset="0"/>
              </a:rPr>
              <a:t>Do not use browser in private or incognito mode</a:t>
            </a:r>
          </a:p>
          <a:p>
            <a:pPr marL="285750" indent="-285750">
              <a:buFont typeface="Arial" panose="020B0604020202020204" pitchFamily="34" charset="0"/>
              <a:buChar char="•"/>
            </a:pPr>
            <a:r>
              <a:rPr lang="en-US" sz="2000" dirty="0">
                <a:latin typeface="Arial" panose="020B0604020202020204" pitchFamily="34" charset="0"/>
                <a:ea typeface="Lato Semibold" panose="020F0502020204030203" pitchFamily="34" charset="0"/>
                <a:cs typeface="Arial" panose="020B0604020202020204" pitchFamily="34" charset="0"/>
              </a:rPr>
              <a:t>Do not delete browsing history or browser cache</a:t>
            </a:r>
          </a:p>
        </p:txBody>
      </p:sp>
    </p:spTree>
    <p:extLst>
      <p:ext uri="{BB962C8B-B14F-4D97-AF65-F5344CB8AC3E}">
        <p14:creationId xmlns:p14="http://schemas.microsoft.com/office/powerpoint/2010/main" val="52376601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99297-F5DB-F84E-8219-853DE41110DC}"/>
              </a:ext>
            </a:extLst>
          </p:cNvPr>
          <p:cNvSpPr>
            <a:spLocks noGrp="1"/>
          </p:cNvSpPr>
          <p:nvPr>
            <p:ph type="title"/>
          </p:nvPr>
        </p:nvSpPr>
        <p:spPr/>
        <p:txBody>
          <a:bodyPr/>
          <a:lstStyle/>
          <a:p>
            <a:r>
              <a:rPr lang="en-US" dirty="0"/>
              <a:t>Browser &amp; Kiosk Requirements (network)</a:t>
            </a:r>
          </a:p>
        </p:txBody>
      </p:sp>
      <p:pic>
        <p:nvPicPr>
          <p:cNvPr id="6" name="Picture 5">
            <a:extLst>
              <a:ext uri="{FF2B5EF4-FFF2-40B4-BE49-F238E27FC236}">
                <a16:creationId xmlns:a16="http://schemas.microsoft.com/office/drawing/2014/main" id="{A3E8CF09-7E98-492F-BE82-3035FB7D913B}"/>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432772" y="30141"/>
            <a:ext cx="685800" cy="692754"/>
          </a:xfrm>
          <a:prstGeom prst="rect">
            <a:avLst/>
          </a:prstGeom>
        </p:spPr>
      </p:pic>
      <p:pic>
        <p:nvPicPr>
          <p:cNvPr id="8" name="Picture 7">
            <a:extLst>
              <a:ext uri="{FF2B5EF4-FFF2-40B4-BE49-F238E27FC236}">
                <a16:creationId xmlns:a16="http://schemas.microsoft.com/office/drawing/2014/main" id="{CBA45178-F27B-4D8B-A10F-C2729E31CA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4976" y="2767138"/>
            <a:ext cx="1735532" cy="1627061"/>
          </a:xfrm>
          <a:prstGeom prst="rect">
            <a:avLst/>
          </a:prstGeom>
        </p:spPr>
      </p:pic>
      <p:pic>
        <p:nvPicPr>
          <p:cNvPr id="9" name="Picture 8">
            <a:extLst>
              <a:ext uri="{FF2B5EF4-FFF2-40B4-BE49-F238E27FC236}">
                <a16:creationId xmlns:a16="http://schemas.microsoft.com/office/drawing/2014/main" id="{EEFA1964-7AF4-41E9-A872-3B12903C07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7189" y="3304906"/>
            <a:ext cx="923078" cy="933450"/>
          </a:xfrm>
          <a:prstGeom prst="rect">
            <a:avLst/>
          </a:prstGeom>
        </p:spPr>
      </p:pic>
      <p:sp>
        <p:nvSpPr>
          <p:cNvPr id="10" name="TextBox 9">
            <a:extLst>
              <a:ext uri="{FF2B5EF4-FFF2-40B4-BE49-F238E27FC236}">
                <a16:creationId xmlns:a16="http://schemas.microsoft.com/office/drawing/2014/main" id="{D43AA60E-CF3D-4C70-9596-D8AF245BDCC7}"/>
              </a:ext>
            </a:extLst>
          </p:cNvPr>
          <p:cNvSpPr txBox="1"/>
          <p:nvPr/>
        </p:nvSpPr>
        <p:spPr>
          <a:xfrm>
            <a:off x="4388205" y="1287776"/>
            <a:ext cx="2977401" cy="1015663"/>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Beginning of Test:</a:t>
            </a:r>
          </a:p>
          <a:p>
            <a:pPr marL="257175" indent="-257175" algn="ctr">
              <a:buAutoNum type="arabicPeriod"/>
            </a:pPr>
            <a:r>
              <a:rPr lang="en-US" sz="2000" dirty="0">
                <a:latin typeface="Arial" panose="020B0604020202020204" pitchFamily="34" charset="0"/>
                <a:cs typeface="Arial" panose="020B0604020202020204" pitchFamily="34" charset="0"/>
              </a:rPr>
              <a:t>Authenticate login</a:t>
            </a:r>
          </a:p>
          <a:p>
            <a:pPr marL="257175" indent="-257175" algn="ctr">
              <a:buAutoNum type="arabicPeriod"/>
            </a:pPr>
            <a:r>
              <a:rPr lang="en-US" sz="2000" dirty="0">
                <a:latin typeface="Arial" panose="020B0604020202020204" pitchFamily="34" charset="0"/>
                <a:cs typeface="Arial" panose="020B0604020202020204" pitchFamily="34" charset="0"/>
              </a:rPr>
              <a:t>Download test content</a:t>
            </a:r>
          </a:p>
        </p:txBody>
      </p:sp>
      <p:sp>
        <p:nvSpPr>
          <p:cNvPr id="11" name="TextBox 10">
            <a:extLst>
              <a:ext uri="{FF2B5EF4-FFF2-40B4-BE49-F238E27FC236}">
                <a16:creationId xmlns:a16="http://schemas.microsoft.com/office/drawing/2014/main" id="{8A0E3D6B-751C-42FB-81C4-4726118A4A3C}"/>
              </a:ext>
            </a:extLst>
          </p:cNvPr>
          <p:cNvSpPr txBox="1"/>
          <p:nvPr/>
        </p:nvSpPr>
        <p:spPr>
          <a:xfrm>
            <a:off x="3943512" y="4611064"/>
            <a:ext cx="3866785"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End of Test:</a:t>
            </a:r>
          </a:p>
          <a:p>
            <a:pPr algn="ctr"/>
            <a:r>
              <a:rPr lang="en-US" sz="2000" dirty="0">
                <a:latin typeface="Arial" panose="020B0604020202020204" pitchFamily="34" charset="0"/>
                <a:cs typeface="Arial" panose="020B0604020202020204" pitchFamily="34" charset="0"/>
              </a:rPr>
              <a:t>1. Submit responses for scoring</a:t>
            </a:r>
          </a:p>
        </p:txBody>
      </p:sp>
      <p:cxnSp>
        <p:nvCxnSpPr>
          <p:cNvPr id="12" name="Straight Connector 11">
            <a:extLst>
              <a:ext uri="{FF2B5EF4-FFF2-40B4-BE49-F238E27FC236}">
                <a16:creationId xmlns:a16="http://schemas.microsoft.com/office/drawing/2014/main" id="{2AA614E6-3B62-4ED7-89CC-6470BAA7EC42}"/>
              </a:ext>
            </a:extLst>
          </p:cNvPr>
          <p:cNvCxnSpPr>
            <a:cxnSpLocks/>
            <a:endCxn id="9" idx="1"/>
          </p:cNvCxnSpPr>
          <p:nvPr/>
        </p:nvCxnSpPr>
        <p:spPr>
          <a:xfrm>
            <a:off x="3606325" y="3771631"/>
            <a:ext cx="1810864" cy="0"/>
          </a:xfrm>
          <a:prstGeom prst="line">
            <a:avLst/>
          </a:prstGeom>
          <a:ln>
            <a:prstDash val="dash"/>
            <a:headEnd type="triangle"/>
            <a:tailEnd type="triangle"/>
          </a:ln>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id="{91D0D16E-43AF-41B6-A3EF-46B64218BA1B}"/>
              </a:ext>
            </a:extLst>
          </p:cNvPr>
          <p:cNvCxnSpPr>
            <a:cxnSpLocks/>
          </p:cNvCxnSpPr>
          <p:nvPr/>
        </p:nvCxnSpPr>
        <p:spPr>
          <a:xfrm flipV="1">
            <a:off x="6369410" y="3768546"/>
            <a:ext cx="1836839" cy="6169"/>
          </a:xfrm>
          <a:prstGeom prst="line">
            <a:avLst/>
          </a:prstGeom>
          <a:ln>
            <a:prstDash val="dash"/>
            <a:headEnd type="triangle"/>
            <a:tailEnd type="triangle"/>
          </a:ln>
        </p:spPr>
        <p:style>
          <a:lnRef idx="3">
            <a:schemeClr val="dk1"/>
          </a:lnRef>
          <a:fillRef idx="0">
            <a:schemeClr val="dk1"/>
          </a:fillRef>
          <a:effectRef idx="2">
            <a:schemeClr val="dk1"/>
          </a:effectRef>
          <a:fontRef idx="minor">
            <a:schemeClr val="tx1"/>
          </a:fontRef>
        </p:style>
      </p:cxnSp>
      <p:pic>
        <p:nvPicPr>
          <p:cNvPr id="14" name="Picture 13">
            <a:extLst>
              <a:ext uri="{FF2B5EF4-FFF2-40B4-BE49-F238E27FC236}">
                <a16:creationId xmlns:a16="http://schemas.microsoft.com/office/drawing/2014/main" id="{446AA2B9-E4EC-4831-949E-6C764EC234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6312" y="2454927"/>
            <a:ext cx="985037" cy="1294210"/>
          </a:xfrm>
          <a:prstGeom prst="rect">
            <a:avLst/>
          </a:prstGeom>
        </p:spPr>
      </p:pic>
      <p:pic>
        <p:nvPicPr>
          <p:cNvPr id="15" name="Picture 14">
            <a:extLst>
              <a:ext uri="{FF2B5EF4-FFF2-40B4-BE49-F238E27FC236}">
                <a16:creationId xmlns:a16="http://schemas.microsoft.com/office/drawing/2014/main" id="{20AEB4D9-D6AA-44E8-AA11-89F1A2CC02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9363" y="2944147"/>
            <a:ext cx="985037" cy="1294210"/>
          </a:xfrm>
          <a:prstGeom prst="rect">
            <a:avLst/>
          </a:prstGeom>
        </p:spPr>
      </p:pic>
      <p:pic>
        <p:nvPicPr>
          <p:cNvPr id="16" name="Picture 15">
            <a:extLst>
              <a:ext uri="{FF2B5EF4-FFF2-40B4-BE49-F238E27FC236}">
                <a16:creationId xmlns:a16="http://schemas.microsoft.com/office/drawing/2014/main" id="{4EAF06FC-99BA-4F37-B1C6-A71DF6CD43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74179" y="3433367"/>
            <a:ext cx="985037" cy="1294210"/>
          </a:xfrm>
          <a:prstGeom prst="rect">
            <a:avLst/>
          </a:prstGeom>
        </p:spPr>
      </p:pic>
    </p:spTree>
    <p:extLst>
      <p:ext uri="{BB962C8B-B14F-4D97-AF65-F5344CB8AC3E}">
        <p14:creationId xmlns:p14="http://schemas.microsoft.com/office/powerpoint/2010/main" val="117669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4FCC5-93F2-488F-9E00-1CB304CABEFB}"/>
              </a:ext>
            </a:extLst>
          </p:cNvPr>
          <p:cNvSpPr>
            <a:spLocks noGrp="1"/>
          </p:cNvSpPr>
          <p:nvPr>
            <p:ph type="title"/>
          </p:nvPr>
        </p:nvSpPr>
        <p:spPr/>
        <p:txBody>
          <a:bodyPr/>
          <a:lstStyle/>
          <a:p>
            <a:r>
              <a:rPr lang="en-US" dirty="0"/>
              <a:t>Browser &amp; Kiosk Test Integrity</a:t>
            </a:r>
          </a:p>
        </p:txBody>
      </p:sp>
      <p:pic>
        <p:nvPicPr>
          <p:cNvPr id="4" name="Picture 3">
            <a:extLst>
              <a:ext uri="{FF2B5EF4-FFF2-40B4-BE49-F238E27FC236}">
                <a16:creationId xmlns:a16="http://schemas.microsoft.com/office/drawing/2014/main" id="{9A982015-09D8-48ED-A4A8-ADA56F04CBE1}"/>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432772" y="30141"/>
            <a:ext cx="685800" cy="692754"/>
          </a:xfrm>
          <a:prstGeom prst="rect">
            <a:avLst/>
          </a:prstGeom>
        </p:spPr>
      </p:pic>
      <p:pic>
        <p:nvPicPr>
          <p:cNvPr id="5" name="Picture 4">
            <a:extLst>
              <a:ext uri="{FF2B5EF4-FFF2-40B4-BE49-F238E27FC236}">
                <a16:creationId xmlns:a16="http://schemas.microsoft.com/office/drawing/2014/main" id="{371EDCE8-96D5-4D9C-959D-FEA9E331C5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7475" y="1730180"/>
            <a:ext cx="978694" cy="778669"/>
          </a:xfrm>
          <a:prstGeom prst="rect">
            <a:avLst/>
          </a:prstGeom>
        </p:spPr>
      </p:pic>
      <p:grpSp>
        <p:nvGrpSpPr>
          <p:cNvPr id="6" name="Group 5">
            <a:extLst>
              <a:ext uri="{FF2B5EF4-FFF2-40B4-BE49-F238E27FC236}">
                <a16:creationId xmlns:a16="http://schemas.microsoft.com/office/drawing/2014/main" id="{4D7DAB41-D93A-4202-B53E-F0B01738408E}"/>
              </a:ext>
            </a:extLst>
          </p:cNvPr>
          <p:cNvGrpSpPr/>
          <p:nvPr/>
        </p:nvGrpSpPr>
        <p:grpSpPr>
          <a:xfrm>
            <a:off x="2243655" y="3038292"/>
            <a:ext cx="7338847" cy="1200061"/>
            <a:chOff x="1038698" y="2787772"/>
            <a:chExt cx="7338847" cy="1200061"/>
          </a:xfrm>
        </p:grpSpPr>
        <p:grpSp>
          <p:nvGrpSpPr>
            <p:cNvPr id="7" name="Group 6">
              <a:extLst>
                <a:ext uri="{FF2B5EF4-FFF2-40B4-BE49-F238E27FC236}">
                  <a16:creationId xmlns:a16="http://schemas.microsoft.com/office/drawing/2014/main" id="{7ADAD842-6A5C-4801-A9F6-0CE89DD5521F}"/>
                </a:ext>
              </a:extLst>
            </p:cNvPr>
            <p:cNvGrpSpPr/>
            <p:nvPr/>
          </p:nvGrpSpPr>
          <p:grpSpPr>
            <a:xfrm>
              <a:off x="1038698" y="2787772"/>
              <a:ext cx="4419521" cy="952000"/>
              <a:chOff x="1038698" y="2787772"/>
              <a:chExt cx="4419521" cy="952000"/>
            </a:xfrm>
          </p:grpSpPr>
          <p:pic>
            <p:nvPicPr>
              <p:cNvPr id="13" name="Picture 12">
                <a:extLst>
                  <a:ext uri="{FF2B5EF4-FFF2-40B4-BE49-F238E27FC236}">
                    <a16:creationId xmlns:a16="http://schemas.microsoft.com/office/drawing/2014/main" id="{1EF84356-14E7-46E5-AF4D-6991DE1C95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698" y="2787772"/>
                <a:ext cx="978694" cy="778669"/>
              </a:xfrm>
              <a:prstGeom prst="rect">
                <a:avLst/>
              </a:prstGeom>
            </p:spPr>
          </p:pic>
          <p:cxnSp>
            <p:nvCxnSpPr>
              <p:cNvPr id="14" name="Straight Arrow Connector 13">
                <a:extLst>
                  <a:ext uri="{FF2B5EF4-FFF2-40B4-BE49-F238E27FC236}">
                    <a16:creationId xmlns:a16="http://schemas.microsoft.com/office/drawing/2014/main" id="{BF416BF0-EE65-45EC-B9E4-B526FF73EA5B}"/>
                  </a:ext>
                </a:extLst>
              </p:cNvPr>
              <p:cNvCxnSpPr/>
              <p:nvPr/>
            </p:nvCxnSpPr>
            <p:spPr>
              <a:xfrm>
                <a:off x="2210596" y="3122742"/>
                <a:ext cx="1425635" cy="643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Explosion 2 20">
                <a:extLst>
                  <a:ext uri="{FF2B5EF4-FFF2-40B4-BE49-F238E27FC236}">
                    <a16:creationId xmlns:a16="http://schemas.microsoft.com/office/drawing/2014/main" id="{F03A7D15-8995-49C4-BD9F-76801FC393AD}"/>
                  </a:ext>
                </a:extLst>
              </p:cNvPr>
              <p:cNvSpPr/>
              <p:nvPr/>
            </p:nvSpPr>
            <p:spPr>
              <a:xfrm rot="772481">
                <a:off x="3712547" y="2857803"/>
                <a:ext cx="1745672" cy="881969"/>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4">
                      <a:lumMod val="60000"/>
                      <a:lumOff val="40000"/>
                    </a:schemeClr>
                  </a:solidFill>
                </a:endParaRPr>
              </a:p>
            </p:txBody>
          </p:sp>
        </p:grpSp>
        <p:grpSp>
          <p:nvGrpSpPr>
            <p:cNvPr id="8" name="Group 7">
              <a:extLst>
                <a:ext uri="{FF2B5EF4-FFF2-40B4-BE49-F238E27FC236}">
                  <a16:creationId xmlns:a16="http://schemas.microsoft.com/office/drawing/2014/main" id="{5E1C2D88-761B-419D-8A6E-7AE4D310D930}"/>
                </a:ext>
              </a:extLst>
            </p:cNvPr>
            <p:cNvGrpSpPr/>
            <p:nvPr/>
          </p:nvGrpSpPr>
          <p:grpSpPr>
            <a:xfrm>
              <a:off x="7312997" y="2930394"/>
              <a:ext cx="1064548" cy="1057439"/>
              <a:chOff x="8656494" y="504391"/>
              <a:chExt cx="1970808" cy="2041812"/>
            </a:xfrm>
          </p:grpSpPr>
          <p:pic>
            <p:nvPicPr>
              <p:cNvPr id="9" name="Picture 8">
                <a:extLst>
                  <a:ext uri="{FF2B5EF4-FFF2-40B4-BE49-F238E27FC236}">
                    <a16:creationId xmlns:a16="http://schemas.microsoft.com/office/drawing/2014/main" id="{84145FA4-2FC3-49C3-B433-D3A02759FD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5752" y="504391"/>
                <a:ext cx="971550" cy="1000125"/>
              </a:xfrm>
              <a:prstGeom prst="rect">
                <a:avLst/>
              </a:prstGeom>
            </p:spPr>
          </p:pic>
          <p:pic>
            <p:nvPicPr>
              <p:cNvPr id="10" name="Picture 9">
                <a:extLst>
                  <a:ext uri="{FF2B5EF4-FFF2-40B4-BE49-F238E27FC236}">
                    <a16:creationId xmlns:a16="http://schemas.microsoft.com/office/drawing/2014/main" id="{3EA02FFD-A3BF-4DEF-A8FE-A160228FBF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5752" y="1525297"/>
                <a:ext cx="971550" cy="1000125"/>
              </a:xfrm>
              <a:prstGeom prst="rect">
                <a:avLst/>
              </a:prstGeom>
            </p:spPr>
          </p:pic>
          <p:pic>
            <p:nvPicPr>
              <p:cNvPr id="11" name="Picture 10">
                <a:extLst>
                  <a:ext uri="{FF2B5EF4-FFF2-40B4-BE49-F238E27FC236}">
                    <a16:creationId xmlns:a16="http://schemas.microsoft.com/office/drawing/2014/main" id="{CE12C17F-CAC6-4F0E-AAFA-53E4CC335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6494" y="566733"/>
                <a:ext cx="971550" cy="1000125"/>
              </a:xfrm>
              <a:prstGeom prst="rect">
                <a:avLst/>
              </a:prstGeom>
            </p:spPr>
          </p:pic>
          <p:pic>
            <p:nvPicPr>
              <p:cNvPr id="12" name="Picture 11">
                <a:extLst>
                  <a:ext uri="{FF2B5EF4-FFF2-40B4-BE49-F238E27FC236}">
                    <a16:creationId xmlns:a16="http://schemas.microsoft.com/office/drawing/2014/main" id="{79090B90-00EE-4447-9CEE-59E76D89A3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202" y="1546078"/>
                <a:ext cx="971550" cy="1000125"/>
              </a:xfrm>
              <a:prstGeom prst="rect">
                <a:avLst/>
              </a:prstGeom>
            </p:spPr>
          </p:pic>
        </p:grpSp>
      </p:grpSp>
      <p:grpSp>
        <p:nvGrpSpPr>
          <p:cNvPr id="16" name="Group 15">
            <a:extLst>
              <a:ext uri="{FF2B5EF4-FFF2-40B4-BE49-F238E27FC236}">
                <a16:creationId xmlns:a16="http://schemas.microsoft.com/office/drawing/2014/main" id="{209B9465-6831-49C4-AF43-FC4B84974ED2}"/>
              </a:ext>
            </a:extLst>
          </p:cNvPr>
          <p:cNvGrpSpPr/>
          <p:nvPr/>
        </p:nvGrpSpPr>
        <p:grpSpPr>
          <a:xfrm>
            <a:off x="2212131" y="4778684"/>
            <a:ext cx="7394015" cy="1173390"/>
            <a:chOff x="1007174" y="4528164"/>
            <a:chExt cx="7394015" cy="1173390"/>
          </a:xfrm>
        </p:grpSpPr>
        <p:pic>
          <p:nvPicPr>
            <p:cNvPr id="17" name="Picture 16">
              <a:extLst>
                <a:ext uri="{FF2B5EF4-FFF2-40B4-BE49-F238E27FC236}">
                  <a16:creationId xmlns:a16="http://schemas.microsoft.com/office/drawing/2014/main" id="{A8E08AC4-14AE-485D-83DD-9BE22CF0E3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174" y="4576150"/>
              <a:ext cx="978694" cy="778669"/>
            </a:xfrm>
            <a:prstGeom prst="rect">
              <a:avLst/>
            </a:prstGeom>
          </p:spPr>
        </p:pic>
        <p:pic>
          <p:nvPicPr>
            <p:cNvPr id="18" name="Picture 17">
              <a:extLst>
                <a:ext uri="{FF2B5EF4-FFF2-40B4-BE49-F238E27FC236}">
                  <a16:creationId xmlns:a16="http://schemas.microsoft.com/office/drawing/2014/main" id="{D5FA9565-DD7D-43D0-9A6E-7C7E39B5D8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6733" y="4994323"/>
              <a:ext cx="1014413" cy="707231"/>
            </a:xfrm>
            <a:prstGeom prst="rect">
              <a:avLst/>
            </a:prstGeom>
          </p:spPr>
        </p:pic>
        <p:cxnSp>
          <p:nvCxnSpPr>
            <p:cNvPr id="19" name="Straight Arrow Connector 18">
              <a:extLst>
                <a:ext uri="{FF2B5EF4-FFF2-40B4-BE49-F238E27FC236}">
                  <a16:creationId xmlns:a16="http://schemas.microsoft.com/office/drawing/2014/main" id="{C649E6DA-C205-4330-93B5-27A563AB67ED}"/>
                </a:ext>
              </a:extLst>
            </p:cNvPr>
            <p:cNvCxnSpPr>
              <a:stCxn id="18" idx="3"/>
            </p:cNvCxnSpPr>
            <p:nvPr/>
          </p:nvCxnSpPr>
          <p:spPr>
            <a:xfrm flipV="1">
              <a:off x="2811145" y="5124332"/>
              <a:ext cx="4426171" cy="2236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DBBA572B-C085-44A6-BA58-39509FB496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5295" y="4528164"/>
              <a:ext cx="1085850" cy="1128713"/>
            </a:xfrm>
            <a:prstGeom prst="rect">
              <a:avLst/>
            </a:prstGeom>
          </p:spPr>
        </p:pic>
        <p:grpSp>
          <p:nvGrpSpPr>
            <p:cNvPr id="21" name="Group 20">
              <a:extLst>
                <a:ext uri="{FF2B5EF4-FFF2-40B4-BE49-F238E27FC236}">
                  <a16:creationId xmlns:a16="http://schemas.microsoft.com/office/drawing/2014/main" id="{03EC3C7F-F1B9-433E-B881-8764FD5FD35F}"/>
                </a:ext>
              </a:extLst>
            </p:cNvPr>
            <p:cNvGrpSpPr/>
            <p:nvPr/>
          </p:nvGrpSpPr>
          <p:grpSpPr>
            <a:xfrm>
              <a:off x="7336641" y="4534586"/>
              <a:ext cx="1064548" cy="1057439"/>
              <a:chOff x="8656494" y="504391"/>
              <a:chExt cx="1970808" cy="2041812"/>
            </a:xfrm>
          </p:grpSpPr>
          <p:pic>
            <p:nvPicPr>
              <p:cNvPr id="22" name="Picture 21">
                <a:extLst>
                  <a:ext uri="{FF2B5EF4-FFF2-40B4-BE49-F238E27FC236}">
                    <a16:creationId xmlns:a16="http://schemas.microsoft.com/office/drawing/2014/main" id="{C8043487-4D15-4731-8525-2A0BD7A24F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5752" y="504391"/>
                <a:ext cx="971550" cy="1000125"/>
              </a:xfrm>
              <a:prstGeom prst="rect">
                <a:avLst/>
              </a:prstGeom>
            </p:spPr>
          </p:pic>
          <p:pic>
            <p:nvPicPr>
              <p:cNvPr id="23" name="Picture 22">
                <a:extLst>
                  <a:ext uri="{FF2B5EF4-FFF2-40B4-BE49-F238E27FC236}">
                    <a16:creationId xmlns:a16="http://schemas.microsoft.com/office/drawing/2014/main" id="{A5749486-62A6-4B51-9508-C5E8C15049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5752" y="1525297"/>
                <a:ext cx="971550" cy="1000125"/>
              </a:xfrm>
              <a:prstGeom prst="rect">
                <a:avLst/>
              </a:prstGeom>
            </p:spPr>
          </p:pic>
          <p:pic>
            <p:nvPicPr>
              <p:cNvPr id="24" name="Picture 23">
                <a:extLst>
                  <a:ext uri="{FF2B5EF4-FFF2-40B4-BE49-F238E27FC236}">
                    <a16:creationId xmlns:a16="http://schemas.microsoft.com/office/drawing/2014/main" id="{E9E3E5D1-7DFC-476A-B78F-1549E7CC85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6494" y="566733"/>
                <a:ext cx="971550" cy="1000125"/>
              </a:xfrm>
              <a:prstGeom prst="rect">
                <a:avLst/>
              </a:prstGeom>
            </p:spPr>
          </p:pic>
          <p:pic>
            <p:nvPicPr>
              <p:cNvPr id="25" name="Picture 24">
                <a:extLst>
                  <a:ext uri="{FF2B5EF4-FFF2-40B4-BE49-F238E27FC236}">
                    <a16:creationId xmlns:a16="http://schemas.microsoft.com/office/drawing/2014/main" id="{D8719383-8637-43D9-8652-BE3908FB45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202" y="1546078"/>
                <a:ext cx="971550" cy="1000125"/>
              </a:xfrm>
              <a:prstGeom prst="rect">
                <a:avLst/>
              </a:prstGeom>
            </p:spPr>
          </p:pic>
        </p:grpSp>
      </p:grpSp>
      <p:grpSp>
        <p:nvGrpSpPr>
          <p:cNvPr id="26" name="Group 25">
            <a:extLst>
              <a:ext uri="{FF2B5EF4-FFF2-40B4-BE49-F238E27FC236}">
                <a16:creationId xmlns:a16="http://schemas.microsoft.com/office/drawing/2014/main" id="{02ED66DA-CA2F-4738-A57B-AAC219188CE8}"/>
              </a:ext>
            </a:extLst>
          </p:cNvPr>
          <p:cNvGrpSpPr/>
          <p:nvPr/>
        </p:nvGrpSpPr>
        <p:grpSpPr>
          <a:xfrm>
            <a:off x="3324088" y="1577093"/>
            <a:ext cx="6182725" cy="1057439"/>
            <a:chOff x="2119131" y="1326573"/>
            <a:chExt cx="6182725" cy="1057439"/>
          </a:xfrm>
        </p:grpSpPr>
        <p:grpSp>
          <p:nvGrpSpPr>
            <p:cNvPr id="27" name="Group 26">
              <a:extLst>
                <a:ext uri="{FF2B5EF4-FFF2-40B4-BE49-F238E27FC236}">
                  <a16:creationId xmlns:a16="http://schemas.microsoft.com/office/drawing/2014/main" id="{D72F2B91-DA2D-45FD-9B14-53CEC6AFAC39}"/>
                </a:ext>
              </a:extLst>
            </p:cNvPr>
            <p:cNvGrpSpPr/>
            <p:nvPr/>
          </p:nvGrpSpPr>
          <p:grpSpPr>
            <a:xfrm>
              <a:off x="7237308" y="1326573"/>
              <a:ext cx="1064548" cy="1057439"/>
              <a:chOff x="8656494" y="504391"/>
              <a:chExt cx="1970808" cy="2041812"/>
            </a:xfrm>
          </p:grpSpPr>
          <p:pic>
            <p:nvPicPr>
              <p:cNvPr id="37" name="Picture 36">
                <a:extLst>
                  <a:ext uri="{FF2B5EF4-FFF2-40B4-BE49-F238E27FC236}">
                    <a16:creationId xmlns:a16="http://schemas.microsoft.com/office/drawing/2014/main" id="{9AB0B3C7-087A-4EE8-9E3A-819D85250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5752" y="504391"/>
                <a:ext cx="971550" cy="1000125"/>
              </a:xfrm>
              <a:prstGeom prst="rect">
                <a:avLst/>
              </a:prstGeom>
            </p:spPr>
          </p:pic>
          <p:pic>
            <p:nvPicPr>
              <p:cNvPr id="38" name="Picture 37">
                <a:extLst>
                  <a:ext uri="{FF2B5EF4-FFF2-40B4-BE49-F238E27FC236}">
                    <a16:creationId xmlns:a16="http://schemas.microsoft.com/office/drawing/2014/main" id="{61F0105C-32DA-4B2A-A40E-B180FBB036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5752" y="1525297"/>
                <a:ext cx="971550" cy="1000125"/>
              </a:xfrm>
              <a:prstGeom prst="rect">
                <a:avLst/>
              </a:prstGeom>
            </p:spPr>
          </p:pic>
          <p:pic>
            <p:nvPicPr>
              <p:cNvPr id="39" name="Picture 38">
                <a:extLst>
                  <a:ext uri="{FF2B5EF4-FFF2-40B4-BE49-F238E27FC236}">
                    <a16:creationId xmlns:a16="http://schemas.microsoft.com/office/drawing/2014/main" id="{642A4F75-7B35-4FF4-85E9-11730DE3A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6494" y="566733"/>
                <a:ext cx="971550" cy="1000125"/>
              </a:xfrm>
              <a:prstGeom prst="rect">
                <a:avLst/>
              </a:prstGeom>
            </p:spPr>
          </p:pic>
          <p:pic>
            <p:nvPicPr>
              <p:cNvPr id="40" name="Picture 39">
                <a:extLst>
                  <a:ext uri="{FF2B5EF4-FFF2-40B4-BE49-F238E27FC236}">
                    <a16:creationId xmlns:a16="http://schemas.microsoft.com/office/drawing/2014/main" id="{AC7AC77D-2112-406E-B8CE-903E33D079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202" y="1546078"/>
                <a:ext cx="971550" cy="1000125"/>
              </a:xfrm>
              <a:prstGeom prst="rect">
                <a:avLst/>
              </a:prstGeom>
            </p:spPr>
          </p:pic>
        </p:grpSp>
        <p:cxnSp>
          <p:nvCxnSpPr>
            <p:cNvPr id="28" name="Straight Arrow Connector 27">
              <a:extLst>
                <a:ext uri="{FF2B5EF4-FFF2-40B4-BE49-F238E27FC236}">
                  <a16:creationId xmlns:a16="http://schemas.microsoft.com/office/drawing/2014/main" id="{12F2BE5F-58A0-4BA6-B2F1-3D01EAC5B05F}"/>
                </a:ext>
              </a:extLst>
            </p:cNvPr>
            <p:cNvCxnSpPr/>
            <p:nvPr/>
          </p:nvCxnSpPr>
          <p:spPr>
            <a:xfrm>
              <a:off x="2119131" y="1767982"/>
              <a:ext cx="4961040" cy="977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Cloud 28">
              <a:extLst>
                <a:ext uri="{FF2B5EF4-FFF2-40B4-BE49-F238E27FC236}">
                  <a16:creationId xmlns:a16="http://schemas.microsoft.com/office/drawing/2014/main" id="{32214D74-4B5D-46B5-A1E5-542E6943B53E}"/>
                </a:ext>
              </a:extLst>
            </p:cNvPr>
            <p:cNvSpPr/>
            <p:nvPr/>
          </p:nvSpPr>
          <p:spPr>
            <a:xfrm>
              <a:off x="3763625" y="1510027"/>
              <a:ext cx="1596932" cy="61362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TextBox 29">
              <a:extLst>
                <a:ext uri="{FF2B5EF4-FFF2-40B4-BE49-F238E27FC236}">
                  <a16:creationId xmlns:a16="http://schemas.microsoft.com/office/drawing/2014/main" id="{20DD445B-4BBA-4290-B802-AACB1DD20F29}"/>
                </a:ext>
              </a:extLst>
            </p:cNvPr>
            <p:cNvSpPr txBox="1"/>
            <p:nvPr/>
          </p:nvSpPr>
          <p:spPr>
            <a:xfrm>
              <a:off x="2467577" y="1947277"/>
              <a:ext cx="817853" cy="300082"/>
            </a:xfrm>
            <a:prstGeom prst="rect">
              <a:avLst/>
            </a:prstGeom>
            <a:noFill/>
          </p:spPr>
          <p:txBody>
            <a:bodyPr wrap="none" rtlCol="0">
              <a:spAutoFit/>
            </a:bodyPr>
            <a:lstStyle/>
            <a:p>
              <a:r>
                <a:rPr lang="en-US" sz="1350"/>
                <a:t>45-90sec</a:t>
              </a:r>
            </a:p>
          </p:txBody>
        </p:sp>
        <p:grpSp>
          <p:nvGrpSpPr>
            <p:cNvPr id="31" name="Group 30">
              <a:extLst>
                <a:ext uri="{FF2B5EF4-FFF2-40B4-BE49-F238E27FC236}">
                  <a16:creationId xmlns:a16="http://schemas.microsoft.com/office/drawing/2014/main" id="{A154DA0A-5950-4B26-B625-73E4F3E9C6EB}"/>
                </a:ext>
              </a:extLst>
            </p:cNvPr>
            <p:cNvGrpSpPr/>
            <p:nvPr/>
          </p:nvGrpSpPr>
          <p:grpSpPr>
            <a:xfrm>
              <a:off x="2508783" y="1593662"/>
              <a:ext cx="677163" cy="392967"/>
              <a:chOff x="3655261" y="1623499"/>
              <a:chExt cx="902884" cy="523956"/>
            </a:xfrm>
          </p:grpSpPr>
          <p:sp>
            <p:nvSpPr>
              <p:cNvPr id="32" name="Rounded Rectangle 55">
                <a:extLst>
                  <a:ext uri="{FF2B5EF4-FFF2-40B4-BE49-F238E27FC236}">
                    <a16:creationId xmlns:a16="http://schemas.microsoft.com/office/drawing/2014/main" id="{110A64DE-091E-4699-972A-BA9131F72EEB}"/>
                  </a:ext>
                </a:extLst>
              </p:cNvPr>
              <p:cNvSpPr/>
              <p:nvPr/>
            </p:nvSpPr>
            <p:spPr>
              <a:xfrm>
                <a:off x="3655261" y="1623499"/>
                <a:ext cx="902884" cy="523956"/>
              </a:xfrm>
              <a:prstGeom prst="roundRect">
                <a:avLst/>
              </a:prstGeom>
              <a:solidFill>
                <a:schemeClr val="bg2"/>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Oval 32">
                <a:extLst>
                  <a:ext uri="{FF2B5EF4-FFF2-40B4-BE49-F238E27FC236}">
                    <a16:creationId xmlns:a16="http://schemas.microsoft.com/office/drawing/2014/main" id="{E4518370-B895-4A1B-ADD7-5729D77BE2A8}"/>
                  </a:ext>
                </a:extLst>
              </p:cNvPr>
              <p:cNvSpPr/>
              <p:nvPr/>
            </p:nvSpPr>
            <p:spPr>
              <a:xfrm>
                <a:off x="3707995" y="1727888"/>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solidFill>
                  </a:rPr>
                  <a:t>A</a:t>
                </a:r>
              </a:p>
            </p:txBody>
          </p:sp>
          <p:sp>
            <p:nvSpPr>
              <p:cNvPr id="34" name="Oval 33">
                <a:extLst>
                  <a:ext uri="{FF2B5EF4-FFF2-40B4-BE49-F238E27FC236}">
                    <a16:creationId xmlns:a16="http://schemas.microsoft.com/office/drawing/2014/main" id="{883E5B6A-090A-4F1D-B109-48ED4ED236F1}"/>
                  </a:ext>
                </a:extLst>
              </p:cNvPr>
              <p:cNvSpPr/>
              <p:nvPr/>
            </p:nvSpPr>
            <p:spPr>
              <a:xfrm>
                <a:off x="3860640" y="1912949"/>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D</a:t>
                </a:r>
                <a:endParaRPr lang="en-US" sz="1350">
                  <a:solidFill>
                    <a:schemeClr val="accent1"/>
                  </a:solidFill>
                </a:endParaRPr>
              </a:p>
            </p:txBody>
          </p:sp>
          <p:sp>
            <p:nvSpPr>
              <p:cNvPr id="35" name="Oval 34">
                <a:extLst>
                  <a:ext uri="{FF2B5EF4-FFF2-40B4-BE49-F238E27FC236}">
                    <a16:creationId xmlns:a16="http://schemas.microsoft.com/office/drawing/2014/main" id="{D9BFC10E-C025-4507-AE32-BDABF83BFE72}"/>
                  </a:ext>
                </a:extLst>
              </p:cNvPr>
              <p:cNvSpPr/>
              <p:nvPr/>
            </p:nvSpPr>
            <p:spPr>
              <a:xfrm>
                <a:off x="4132087" y="1874775"/>
                <a:ext cx="221414" cy="20252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bg1"/>
                    </a:solidFill>
                  </a:rPr>
                  <a:t>B</a:t>
                </a:r>
              </a:p>
            </p:txBody>
          </p:sp>
          <p:sp>
            <p:nvSpPr>
              <p:cNvPr id="36" name="Oval 35">
                <a:extLst>
                  <a:ext uri="{FF2B5EF4-FFF2-40B4-BE49-F238E27FC236}">
                    <a16:creationId xmlns:a16="http://schemas.microsoft.com/office/drawing/2014/main" id="{B6F8CA71-D25A-4E47-8331-627877791164}"/>
                  </a:ext>
                </a:extLst>
              </p:cNvPr>
              <p:cNvSpPr/>
              <p:nvPr/>
            </p:nvSpPr>
            <p:spPr>
              <a:xfrm>
                <a:off x="4044040" y="1647877"/>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C</a:t>
                </a:r>
                <a:endParaRPr lang="en-US" sz="1350">
                  <a:solidFill>
                    <a:schemeClr val="accent1"/>
                  </a:solidFill>
                </a:endParaRPr>
              </a:p>
            </p:txBody>
          </p:sp>
        </p:grpSp>
      </p:grpSp>
      <p:grpSp>
        <p:nvGrpSpPr>
          <p:cNvPr id="41" name="Group 40">
            <a:extLst>
              <a:ext uri="{FF2B5EF4-FFF2-40B4-BE49-F238E27FC236}">
                <a16:creationId xmlns:a16="http://schemas.microsoft.com/office/drawing/2014/main" id="{D82FAC9A-4058-4FD2-9A38-C517548A75B7}"/>
              </a:ext>
            </a:extLst>
          </p:cNvPr>
          <p:cNvGrpSpPr/>
          <p:nvPr/>
        </p:nvGrpSpPr>
        <p:grpSpPr>
          <a:xfrm>
            <a:off x="2175810" y="3287758"/>
            <a:ext cx="3494437" cy="1230841"/>
            <a:chOff x="970853" y="3037238"/>
            <a:chExt cx="3494437" cy="1230841"/>
          </a:xfrm>
        </p:grpSpPr>
        <p:pic>
          <p:nvPicPr>
            <p:cNvPr id="42" name="Picture 41">
              <a:extLst>
                <a:ext uri="{FF2B5EF4-FFF2-40B4-BE49-F238E27FC236}">
                  <a16:creationId xmlns:a16="http://schemas.microsoft.com/office/drawing/2014/main" id="{A244CDA4-C9DC-4574-9F86-68AA4937CC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4021" y="3185160"/>
              <a:ext cx="1014413" cy="707231"/>
            </a:xfrm>
            <a:prstGeom prst="rect">
              <a:avLst/>
            </a:prstGeom>
          </p:spPr>
        </p:pic>
        <p:cxnSp>
          <p:nvCxnSpPr>
            <p:cNvPr id="43" name="Elbow Connector 51">
              <a:extLst>
                <a:ext uri="{FF2B5EF4-FFF2-40B4-BE49-F238E27FC236}">
                  <a16:creationId xmlns:a16="http://schemas.microsoft.com/office/drawing/2014/main" id="{5979E626-B583-464E-AA11-D67C313C0243}"/>
                </a:ext>
              </a:extLst>
            </p:cNvPr>
            <p:cNvCxnSpPr/>
            <p:nvPr/>
          </p:nvCxnSpPr>
          <p:spPr>
            <a:xfrm>
              <a:off x="970853" y="3037238"/>
              <a:ext cx="1347834" cy="814021"/>
            </a:xfrm>
            <a:prstGeom prst="bentConnector4">
              <a:avLst>
                <a:gd name="adj1" fmla="val -15072"/>
                <a:gd name="adj2" fmla="val 121062"/>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D63D116B-0491-47F6-8BDE-CF3B66C4B337}"/>
                </a:ext>
              </a:extLst>
            </p:cNvPr>
            <p:cNvSpPr txBox="1"/>
            <p:nvPr/>
          </p:nvSpPr>
          <p:spPr>
            <a:xfrm>
              <a:off x="2296106" y="3806414"/>
              <a:ext cx="2169184" cy="461665"/>
            </a:xfrm>
            <a:prstGeom prst="rect">
              <a:avLst/>
            </a:prstGeom>
            <a:noFill/>
          </p:spPr>
          <p:txBody>
            <a:bodyPr wrap="none" rtlCol="0">
              <a:spAutoFit/>
            </a:bodyPr>
            <a:lstStyle/>
            <a:p>
              <a:r>
                <a:rPr lang="en-US" sz="1200" b="1" dirty="0">
                  <a:latin typeface="Lato Light" panose="020F0302020204030203" pitchFamily="34" charset="0"/>
                </a:rPr>
                <a:t>Browser Cache</a:t>
              </a:r>
            </a:p>
            <a:p>
              <a:r>
                <a:rPr lang="en-US" sz="1200" b="1" dirty="0">
                  <a:latin typeface="Lato Light" panose="020F0302020204030203" pitchFamily="34" charset="0"/>
                </a:rPr>
                <a:t>Stored Response Folder (kiosk)</a:t>
              </a:r>
            </a:p>
          </p:txBody>
        </p:sp>
        <p:grpSp>
          <p:nvGrpSpPr>
            <p:cNvPr id="45" name="Group 44">
              <a:extLst>
                <a:ext uri="{FF2B5EF4-FFF2-40B4-BE49-F238E27FC236}">
                  <a16:creationId xmlns:a16="http://schemas.microsoft.com/office/drawing/2014/main" id="{287F453B-A76F-4DD5-917C-D55C3940EA11}"/>
                </a:ext>
              </a:extLst>
            </p:cNvPr>
            <p:cNvGrpSpPr/>
            <p:nvPr/>
          </p:nvGrpSpPr>
          <p:grpSpPr>
            <a:xfrm>
              <a:off x="1128256" y="3828143"/>
              <a:ext cx="677163" cy="392967"/>
              <a:chOff x="3655261" y="1623499"/>
              <a:chExt cx="902884" cy="523956"/>
            </a:xfrm>
          </p:grpSpPr>
          <p:sp>
            <p:nvSpPr>
              <p:cNvPr id="46" name="Rounded Rectangle 89">
                <a:extLst>
                  <a:ext uri="{FF2B5EF4-FFF2-40B4-BE49-F238E27FC236}">
                    <a16:creationId xmlns:a16="http://schemas.microsoft.com/office/drawing/2014/main" id="{4C3DF626-E5E5-4583-8DCC-0C7910F5E31C}"/>
                  </a:ext>
                </a:extLst>
              </p:cNvPr>
              <p:cNvSpPr/>
              <p:nvPr/>
            </p:nvSpPr>
            <p:spPr>
              <a:xfrm>
                <a:off x="3655261" y="1623499"/>
                <a:ext cx="902884" cy="523956"/>
              </a:xfrm>
              <a:prstGeom prst="roundRect">
                <a:avLst/>
              </a:prstGeom>
              <a:solidFill>
                <a:schemeClr val="bg2"/>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Oval 46">
                <a:extLst>
                  <a:ext uri="{FF2B5EF4-FFF2-40B4-BE49-F238E27FC236}">
                    <a16:creationId xmlns:a16="http://schemas.microsoft.com/office/drawing/2014/main" id="{82D86587-821C-446B-BD8C-8493EA7CC9C6}"/>
                  </a:ext>
                </a:extLst>
              </p:cNvPr>
              <p:cNvSpPr/>
              <p:nvPr/>
            </p:nvSpPr>
            <p:spPr>
              <a:xfrm>
                <a:off x="3707995" y="1727888"/>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solidFill>
                  </a:rPr>
                  <a:t>A</a:t>
                </a:r>
              </a:p>
            </p:txBody>
          </p:sp>
          <p:sp>
            <p:nvSpPr>
              <p:cNvPr id="48" name="Oval 47">
                <a:extLst>
                  <a:ext uri="{FF2B5EF4-FFF2-40B4-BE49-F238E27FC236}">
                    <a16:creationId xmlns:a16="http://schemas.microsoft.com/office/drawing/2014/main" id="{E2F680DA-D3D5-45D8-9526-B5B8B58EFC28}"/>
                  </a:ext>
                </a:extLst>
              </p:cNvPr>
              <p:cNvSpPr/>
              <p:nvPr/>
            </p:nvSpPr>
            <p:spPr>
              <a:xfrm>
                <a:off x="3860640" y="1912949"/>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D</a:t>
                </a:r>
                <a:endParaRPr lang="en-US" sz="1350">
                  <a:solidFill>
                    <a:schemeClr val="accent1"/>
                  </a:solidFill>
                </a:endParaRPr>
              </a:p>
            </p:txBody>
          </p:sp>
          <p:sp>
            <p:nvSpPr>
              <p:cNvPr id="49" name="Oval 48">
                <a:extLst>
                  <a:ext uri="{FF2B5EF4-FFF2-40B4-BE49-F238E27FC236}">
                    <a16:creationId xmlns:a16="http://schemas.microsoft.com/office/drawing/2014/main" id="{0BE2D4BF-058E-4E83-9716-347021D441D4}"/>
                  </a:ext>
                </a:extLst>
              </p:cNvPr>
              <p:cNvSpPr/>
              <p:nvPr/>
            </p:nvSpPr>
            <p:spPr>
              <a:xfrm>
                <a:off x="4132087" y="1874775"/>
                <a:ext cx="221414" cy="20252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bg1"/>
                    </a:solidFill>
                  </a:rPr>
                  <a:t>B</a:t>
                </a:r>
              </a:p>
            </p:txBody>
          </p:sp>
          <p:sp>
            <p:nvSpPr>
              <p:cNvPr id="50" name="Oval 49">
                <a:extLst>
                  <a:ext uri="{FF2B5EF4-FFF2-40B4-BE49-F238E27FC236}">
                    <a16:creationId xmlns:a16="http://schemas.microsoft.com/office/drawing/2014/main" id="{0135CF03-DB59-4C36-83CF-2DF119446818}"/>
                  </a:ext>
                </a:extLst>
              </p:cNvPr>
              <p:cNvSpPr/>
              <p:nvPr/>
            </p:nvSpPr>
            <p:spPr>
              <a:xfrm>
                <a:off x="4044040" y="1647877"/>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C</a:t>
                </a:r>
                <a:endParaRPr lang="en-US" sz="1350">
                  <a:solidFill>
                    <a:schemeClr val="accent1"/>
                  </a:solidFill>
                </a:endParaRPr>
              </a:p>
            </p:txBody>
          </p:sp>
        </p:grpSp>
      </p:grpSp>
      <p:sp>
        <p:nvSpPr>
          <p:cNvPr id="3" name="TextBox 2">
            <a:extLst>
              <a:ext uri="{FF2B5EF4-FFF2-40B4-BE49-F238E27FC236}">
                <a16:creationId xmlns:a16="http://schemas.microsoft.com/office/drawing/2014/main" id="{DD06EA85-3D4F-4C04-08A2-4D3B829F68B3}"/>
              </a:ext>
            </a:extLst>
          </p:cNvPr>
          <p:cNvSpPr txBox="1"/>
          <p:nvPr/>
        </p:nvSpPr>
        <p:spPr>
          <a:xfrm>
            <a:off x="1089764" y="924941"/>
            <a:ext cx="9857984" cy="400110"/>
          </a:xfrm>
          <a:prstGeom prst="rect">
            <a:avLst/>
          </a:prstGeom>
          <a:noFill/>
        </p:spPr>
        <p:txBody>
          <a:bodyPr wrap="square" rtlCol="0">
            <a:spAutoFit/>
          </a:bodyPr>
          <a:lstStyle/>
          <a:p>
            <a:pPr algn="ctr"/>
            <a:r>
              <a:rPr lang="en-US" sz="2000" i="1" dirty="0">
                <a:latin typeface="Arial" panose="020B0604020202020204" pitchFamily="34" charset="0"/>
                <a:cs typeface="Arial" panose="020B0604020202020204" pitchFamily="34" charset="0"/>
              </a:rPr>
              <a:t>What happens if a student loses network connection in the middle of a test?</a:t>
            </a:r>
          </a:p>
        </p:txBody>
      </p:sp>
    </p:spTree>
    <p:extLst>
      <p:ext uri="{BB962C8B-B14F-4D97-AF65-F5344CB8AC3E}">
        <p14:creationId xmlns:p14="http://schemas.microsoft.com/office/powerpoint/2010/main" val="98009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13205-A0EF-4FE3-AA03-F1D0027D3B31}"/>
              </a:ext>
            </a:extLst>
          </p:cNvPr>
          <p:cNvSpPr>
            <a:spLocks noGrp="1"/>
          </p:cNvSpPr>
          <p:nvPr>
            <p:ph type="title"/>
          </p:nvPr>
        </p:nvSpPr>
        <p:spPr/>
        <p:txBody>
          <a:bodyPr/>
          <a:lstStyle/>
          <a:p>
            <a:r>
              <a:rPr lang="en-US" dirty="0"/>
              <a:t>Browser &amp; Kiosk Test Integrity</a:t>
            </a:r>
          </a:p>
        </p:txBody>
      </p:sp>
      <p:grpSp>
        <p:nvGrpSpPr>
          <p:cNvPr id="86" name="Group 85">
            <a:extLst>
              <a:ext uri="{FF2B5EF4-FFF2-40B4-BE49-F238E27FC236}">
                <a16:creationId xmlns:a16="http://schemas.microsoft.com/office/drawing/2014/main" id="{5226F2B9-2055-4919-A9E9-BDC5CE8B3CA4}"/>
              </a:ext>
            </a:extLst>
          </p:cNvPr>
          <p:cNvGrpSpPr/>
          <p:nvPr/>
        </p:nvGrpSpPr>
        <p:grpSpPr>
          <a:xfrm>
            <a:off x="3036310" y="3994944"/>
            <a:ext cx="768928" cy="300082"/>
            <a:chOff x="5167745" y="2997349"/>
            <a:chExt cx="1025237" cy="400109"/>
          </a:xfrm>
        </p:grpSpPr>
        <p:sp>
          <p:nvSpPr>
            <p:cNvPr id="87" name="Rectangle 86">
              <a:extLst>
                <a:ext uri="{FF2B5EF4-FFF2-40B4-BE49-F238E27FC236}">
                  <a16:creationId xmlns:a16="http://schemas.microsoft.com/office/drawing/2014/main" id="{CD30C421-86A3-4BEC-A3C8-D78E36EFF1E6}"/>
                </a:ext>
              </a:extLst>
            </p:cNvPr>
            <p:cNvSpPr/>
            <p:nvPr/>
          </p:nvSpPr>
          <p:spPr>
            <a:xfrm>
              <a:off x="5167745" y="3048000"/>
              <a:ext cx="1025237" cy="33250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8" name="TextBox 87">
              <a:extLst>
                <a:ext uri="{FF2B5EF4-FFF2-40B4-BE49-F238E27FC236}">
                  <a16:creationId xmlns:a16="http://schemas.microsoft.com/office/drawing/2014/main" id="{56EEB2B5-1533-4BFB-9A84-4D275EF51607}"/>
                </a:ext>
              </a:extLst>
            </p:cNvPr>
            <p:cNvSpPr txBox="1"/>
            <p:nvPr/>
          </p:nvSpPr>
          <p:spPr>
            <a:xfrm>
              <a:off x="5203653" y="2997349"/>
              <a:ext cx="900930" cy="400109"/>
            </a:xfrm>
            <a:prstGeom prst="rect">
              <a:avLst/>
            </a:prstGeom>
            <a:noFill/>
          </p:spPr>
          <p:txBody>
            <a:bodyPr wrap="none" rtlCol="0">
              <a:spAutoFit/>
            </a:bodyPr>
            <a:lstStyle/>
            <a:p>
              <a:r>
                <a:rPr lang="en-US" sz="1350">
                  <a:solidFill>
                    <a:schemeClr val="bg1"/>
                  </a:solidFill>
                </a:rPr>
                <a:t>Turn In</a:t>
              </a:r>
            </a:p>
          </p:txBody>
        </p:sp>
      </p:grpSp>
      <p:grpSp>
        <p:nvGrpSpPr>
          <p:cNvPr id="89" name="Group 88">
            <a:extLst>
              <a:ext uri="{FF2B5EF4-FFF2-40B4-BE49-F238E27FC236}">
                <a16:creationId xmlns:a16="http://schemas.microsoft.com/office/drawing/2014/main" id="{AFB961E0-FA77-4EC1-9753-52D86C09BCD2}"/>
              </a:ext>
            </a:extLst>
          </p:cNvPr>
          <p:cNvGrpSpPr/>
          <p:nvPr/>
        </p:nvGrpSpPr>
        <p:grpSpPr>
          <a:xfrm>
            <a:off x="4447199" y="2628909"/>
            <a:ext cx="7495101" cy="3903773"/>
            <a:chOff x="1126053" y="1690097"/>
            <a:chExt cx="7495101" cy="3903773"/>
          </a:xfrm>
        </p:grpSpPr>
        <p:grpSp>
          <p:nvGrpSpPr>
            <p:cNvPr id="90" name="Group 89">
              <a:extLst>
                <a:ext uri="{FF2B5EF4-FFF2-40B4-BE49-F238E27FC236}">
                  <a16:creationId xmlns:a16="http://schemas.microsoft.com/office/drawing/2014/main" id="{8CF8E81E-7C82-4AE1-9E40-430C043E7F08}"/>
                </a:ext>
              </a:extLst>
            </p:cNvPr>
            <p:cNvGrpSpPr/>
            <p:nvPr/>
          </p:nvGrpSpPr>
          <p:grpSpPr>
            <a:xfrm>
              <a:off x="7556608" y="1690097"/>
              <a:ext cx="1064546" cy="1057439"/>
              <a:chOff x="8656497" y="504391"/>
              <a:chExt cx="1970805" cy="2041812"/>
            </a:xfrm>
          </p:grpSpPr>
          <p:pic>
            <p:nvPicPr>
              <p:cNvPr id="124" name="Picture 123">
                <a:extLst>
                  <a:ext uri="{FF2B5EF4-FFF2-40B4-BE49-F238E27FC236}">
                    <a16:creationId xmlns:a16="http://schemas.microsoft.com/office/drawing/2014/main" id="{566DD38D-C3BE-402C-97DC-3FD13A88B1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5752" y="504391"/>
                <a:ext cx="971550" cy="1000125"/>
              </a:xfrm>
              <a:prstGeom prst="rect">
                <a:avLst/>
              </a:prstGeom>
            </p:spPr>
          </p:pic>
          <p:pic>
            <p:nvPicPr>
              <p:cNvPr id="125" name="Picture 124">
                <a:extLst>
                  <a:ext uri="{FF2B5EF4-FFF2-40B4-BE49-F238E27FC236}">
                    <a16:creationId xmlns:a16="http://schemas.microsoft.com/office/drawing/2014/main" id="{64B46ADC-DA99-438C-8DC4-E5C5B49A09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5752" y="1525297"/>
                <a:ext cx="971550" cy="1000125"/>
              </a:xfrm>
              <a:prstGeom prst="rect">
                <a:avLst/>
              </a:prstGeom>
            </p:spPr>
          </p:pic>
          <p:pic>
            <p:nvPicPr>
              <p:cNvPr id="126" name="Picture 125">
                <a:extLst>
                  <a:ext uri="{FF2B5EF4-FFF2-40B4-BE49-F238E27FC236}">
                    <a16:creationId xmlns:a16="http://schemas.microsoft.com/office/drawing/2014/main" id="{BB5F2510-8A0A-48B9-9B0D-E49E76E603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6497" y="566732"/>
                <a:ext cx="971551" cy="1000125"/>
              </a:xfrm>
              <a:prstGeom prst="rect">
                <a:avLst/>
              </a:prstGeom>
            </p:spPr>
          </p:pic>
          <p:pic>
            <p:nvPicPr>
              <p:cNvPr id="127" name="Picture 126">
                <a:extLst>
                  <a:ext uri="{FF2B5EF4-FFF2-40B4-BE49-F238E27FC236}">
                    <a16:creationId xmlns:a16="http://schemas.microsoft.com/office/drawing/2014/main" id="{1A1C42DF-7255-42E5-B1FF-91D4D38D3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4202" y="1546078"/>
                <a:ext cx="971550" cy="1000125"/>
              </a:xfrm>
              <a:prstGeom prst="rect">
                <a:avLst/>
              </a:prstGeom>
            </p:spPr>
          </p:pic>
        </p:grpSp>
        <p:cxnSp>
          <p:nvCxnSpPr>
            <p:cNvPr id="91" name="Elbow Connector 10">
              <a:extLst>
                <a:ext uri="{FF2B5EF4-FFF2-40B4-BE49-F238E27FC236}">
                  <a16:creationId xmlns:a16="http://schemas.microsoft.com/office/drawing/2014/main" id="{4D0B98AE-934D-4E0B-BB15-605C0A148329}"/>
                </a:ext>
              </a:extLst>
            </p:cNvPr>
            <p:cNvCxnSpPr>
              <a:cxnSpLocks/>
            </p:cNvCxnSpPr>
            <p:nvPr/>
          </p:nvCxnSpPr>
          <p:spPr>
            <a:xfrm>
              <a:off x="1126053" y="4186086"/>
              <a:ext cx="3952397" cy="1084792"/>
            </a:xfrm>
            <a:prstGeom prst="bentConnector3">
              <a:avLst/>
            </a:prstGeom>
            <a:ln w="25400">
              <a:solidFill>
                <a:srgbClr val="005789"/>
              </a:solidFill>
              <a:tailEnd type="triangle"/>
            </a:ln>
          </p:spPr>
          <p:style>
            <a:lnRef idx="1">
              <a:schemeClr val="accent1"/>
            </a:lnRef>
            <a:fillRef idx="0">
              <a:schemeClr val="accent1"/>
            </a:fillRef>
            <a:effectRef idx="0">
              <a:schemeClr val="accent1"/>
            </a:effectRef>
            <a:fontRef idx="minor">
              <a:schemeClr val="tx1"/>
            </a:fontRef>
          </p:style>
        </p:cxnSp>
        <p:cxnSp>
          <p:nvCxnSpPr>
            <p:cNvPr id="92" name="Elbow Connector 12">
              <a:extLst>
                <a:ext uri="{FF2B5EF4-FFF2-40B4-BE49-F238E27FC236}">
                  <a16:creationId xmlns:a16="http://schemas.microsoft.com/office/drawing/2014/main" id="{0F4CA006-106A-4D46-9912-846865969535}"/>
                </a:ext>
              </a:extLst>
            </p:cNvPr>
            <p:cNvCxnSpPr>
              <a:cxnSpLocks/>
            </p:cNvCxnSpPr>
            <p:nvPr/>
          </p:nvCxnSpPr>
          <p:spPr>
            <a:xfrm rot="5400000" flipH="1" flipV="1">
              <a:off x="6122289" y="3291004"/>
              <a:ext cx="2318001" cy="1630154"/>
            </a:xfrm>
            <a:prstGeom prst="bentConnector3">
              <a:avLst>
                <a:gd name="adj1" fmla="val -139"/>
              </a:avLst>
            </a:prstGeom>
            <a:ln w="25400">
              <a:solidFill>
                <a:srgbClr val="005789"/>
              </a:solidFill>
              <a:tailEnd type="triangle"/>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1E265889-C140-4E7D-A4E2-DC019D864DB6}"/>
                </a:ext>
              </a:extLst>
            </p:cNvPr>
            <p:cNvGrpSpPr/>
            <p:nvPr/>
          </p:nvGrpSpPr>
          <p:grpSpPr>
            <a:xfrm>
              <a:off x="5040464" y="4609495"/>
              <a:ext cx="1312897" cy="984375"/>
              <a:chOff x="5040465" y="4609495"/>
              <a:chExt cx="1312897" cy="984375"/>
            </a:xfrm>
          </p:grpSpPr>
          <p:grpSp>
            <p:nvGrpSpPr>
              <p:cNvPr id="94" name="Group 93">
                <a:extLst>
                  <a:ext uri="{FF2B5EF4-FFF2-40B4-BE49-F238E27FC236}">
                    <a16:creationId xmlns:a16="http://schemas.microsoft.com/office/drawing/2014/main" id="{28984A24-B575-4C62-8CC6-9004C9FE7764}"/>
                  </a:ext>
                </a:extLst>
              </p:cNvPr>
              <p:cNvGrpSpPr/>
              <p:nvPr/>
            </p:nvGrpSpPr>
            <p:grpSpPr>
              <a:xfrm>
                <a:off x="5040465" y="4609495"/>
                <a:ext cx="677163" cy="392967"/>
                <a:chOff x="3655261" y="1623499"/>
                <a:chExt cx="902884" cy="523956"/>
              </a:xfrm>
            </p:grpSpPr>
            <p:sp>
              <p:nvSpPr>
                <p:cNvPr id="119" name="Rounded Rectangle 83">
                  <a:extLst>
                    <a:ext uri="{FF2B5EF4-FFF2-40B4-BE49-F238E27FC236}">
                      <a16:creationId xmlns:a16="http://schemas.microsoft.com/office/drawing/2014/main" id="{B02F0907-C050-4606-99EE-868DFDE6DC77}"/>
                    </a:ext>
                  </a:extLst>
                </p:cNvPr>
                <p:cNvSpPr/>
                <p:nvPr/>
              </p:nvSpPr>
              <p:spPr>
                <a:xfrm>
                  <a:off x="3655261" y="1623499"/>
                  <a:ext cx="902884" cy="523956"/>
                </a:xfrm>
                <a:prstGeom prst="roundRect">
                  <a:avLst/>
                </a:prstGeom>
                <a:solidFill>
                  <a:schemeClr val="bg2"/>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0" name="Oval 119">
                  <a:extLst>
                    <a:ext uri="{FF2B5EF4-FFF2-40B4-BE49-F238E27FC236}">
                      <a16:creationId xmlns:a16="http://schemas.microsoft.com/office/drawing/2014/main" id="{B7F97B28-F957-4C08-B626-C64EFB840F62}"/>
                    </a:ext>
                  </a:extLst>
                </p:cNvPr>
                <p:cNvSpPr/>
                <p:nvPr/>
              </p:nvSpPr>
              <p:spPr>
                <a:xfrm>
                  <a:off x="3707995" y="1727888"/>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solidFill>
                    </a:rPr>
                    <a:t>A</a:t>
                  </a:r>
                </a:p>
              </p:txBody>
            </p:sp>
            <p:sp>
              <p:nvSpPr>
                <p:cNvPr id="121" name="Oval 120">
                  <a:extLst>
                    <a:ext uri="{FF2B5EF4-FFF2-40B4-BE49-F238E27FC236}">
                      <a16:creationId xmlns:a16="http://schemas.microsoft.com/office/drawing/2014/main" id="{03A5BA1C-91B1-409A-BC37-A3FFBA6E61B3}"/>
                    </a:ext>
                  </a:extLst>
                </p:cNvPr>
                <p:cNvSpPr/>
                <p:nvPr/>
              </p:nvSpPr>
              <p:spPr>
                <a:xfrm>
                  <a:off x="3860640" y="1912949"/>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D</a:t>
                  </a:r>
                  <a:endParaRPr lang="en-US" sz="1350">
                    <a:solidFill>
                      <a:schemeClr val="accent1"/>
                    </a:solidFill>
                  </a:endParaRPr>
                </a:p>
              </p:txBody>
            </p:sp>
            <p:sp>
              <p:nvSpPr>
                <p:cNvPr id="122" name="Oval 121">
                  <a:extLst>
                    <a:ext uri="{FF2B5EF4-FFF2-40B4-BE49-F238E27FC236}">
                      <a16:creationId xmlns:a16="http://schemas.microsoft.com/office/drawing/2014/main" id="{D4AE1D87-07BD-45FA-9269-EAB26142C83B}"/>
                    </a:ext>
                  </a:extLst>
                </p:cNvPr>
                <p:cNvSpPr/>
                <p:nvPr/>
              </p:nvSpPr>
              <p:spPr>
                <a:xfrm>
                  <a:off x="4132087" y="1874775"/>
                  <a:ext cx="221414" cy="20252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bg1"/>
                      </a:solidFill>
                    </a:rPr>
                    <a:t>B</a:t>
                  </a:r>
                </a:p>
              </p:txBody>
            </p:sp>
            <p:sp>
              <p:nvSpPr>
                <p:cNvPr id="123" name="Oval 122">
                  <a:extLst>
                    <a:ext uri="{FF2B5EF4-FFF2-40B4-BE49-F238E27FC236}">
                      <a16:creationId xmlns:a16="http://schemas.microsoft.com/office/drawing/2014/main" id="{8B103EA6-44DD-4FDB-B304-7ECE94EE6D94}"/>
                    </a:ext>
                  </a:extLst>
                </p:cNvPr>
                <p:cNvSpPr/>
                <p:nvPr/>
              </p:nvSpPr>
              <p:spPr>
                <a:xfrm>
                  <a:off x="4044040" y="1647877"/>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C</a:t>
                  </a:r>
                  <a:endParaRPr lang="en-US" sz="1350">
                    <a:solidFill>
                      <a:schemeClr val="accent1"/>
                    </a:solidFill>
                  </a:endParaRPr>
                </a:p>
              </p:txBody>
            </p:sp>
          </p:grpSp>
          <p:grpSp>
            <p:nvGrpSpPr>
              <p:cNvPr id="95" name="Group 94">
                <a:extLst>
                  <a:ext uri="{FF2B5EF4-FFF2-40B4-BE49-F238E27FC236}">
                    <a16:creationId xmlns:a16="http://schemas.microsoft.com/office/drawing/2014/main" id="{1C765A55-3C8B-43D0-B057-E725BAB47819}"/>
                  </a:ext>
                </a:extLst>
              </p:cNvPr>
              <p:cNvGrpSpPr/>
              <p:nvPr/>
            </p:nvGrpSpPr>
            <p:grpSpPr>
              <a:xfrm>
                <a:off x="5218999" y="4743703"/>
                <a:ext cx="677163" cy="392967"/>
                <a:chOff x="3655261" y="1623499"/>
                <a:chExt cx="902884" cy="523956"/>
              </a:xfrm>
            </p:grpSpPr>
            <p:sp>
              <p:nvSpPr>
                <p:cNvPr id="114" name="Rounded Rectangle 139">
                  <a:extLst>
                    <a:ext uri="{FF2B5EF4-FFF2-40B4-BE49-F238E27FC236}">
                      <a16:creationId xmlns:a16="http://schemas.microsoft.com/office/drawing/2014/main" id="{9A6A7CF3-DAE1-4A26-90E9-7D75A430D98C}"/>
                    </a:ext>
                  </a:extLst>
                </p:cNvPr>
                <p:cNvSpPr/>
                <p:nvPr/>
              </p:nvSpPr>
              <p:spPr>
                <a:xfrm>
                  <a:off x="3655261" y="1623499"/>
                  <a:ext cx="902884" cy="523956"/>
                </a:xfrm>
                <a:prstGeom prst="roundRect">
                  <a:avLst/>
                </a:prstGeom>
                <a:solidFill>
                  <a:schemeClr val="bg2"/>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5" name="Oval 114">
                  <a:extLst>
                    <a:ext uri="{FF2B5EF4-FFF2-40B4-BE49-F238E27FC236}">
                      <a16:creationId xmlns:a16="http://schemas.microsoft.com/office/drawing/2014/main" id="{3A2933E4-B164-4F2E-9903-34E476588915}"/>
                    </a:ext>
                  </a:extLst>
                </p:cNvPr>
                <p:cNvSpPr/>
                <p:nvPr/>
              </p:nvSpPr>
              <p:spPr>
                <a:xfrm>
                  <a:off x="3707995" y="1727888"/>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solidFill>
                    </a:rPr>
                    <a:t>A</a:t>
                  </a:r>
                </a:p>
              </p:txBody>
            </p:sp>
            <p:sp>
              <p:nvSpPr>
                <p:cNvPr id="116" name="Oval 115">
                  <a:extLst>
                    <a:ext uri="{FF2B5EF4-FFF2-40B4-BE49-F238E27FC236}">
                      <a16:creationId xmlns:a16="http://schemas.microsoft.com/office/drawing/2014/main" id="{2B9A9979-C441-4385-B0D1-A7B0FD6A7BB2}"/>
                    </a:ext>
                  </a:extLst>
                </p:cNvPr>
                <p:cNvSpPr/>
                <p:nvPr/>
              </p:nvSpPr>
              <p:spPr>
                <a:xfrm>
                  <a:off x="3860640" y="1912949"/>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D</a:t>
                  </a:r>
                  <a:endParaRPr lang="en-US" sz="1350">
                    <a:solidFill>
                      <a:schemeClr val="accent1"/>
                    </a:solidFill>
                  </a:endParaRPr>
                </a:p>
              </p:txBody>
            </p:sp>
            <p:sp>
              <p:nvSpPr>
                <p:cNvPr id="117" name="Oval 116">
                  <a:extLst>
                    <a:ext uri="{FF2B5EF4-FFF2-40B4-BE49-F238E27FC236}">
                      <a16:creationId xmlns:a16="http://schemas.microsoft.com/office/drawing/2014/main" id="{2A9BEDF8-1045-4C03-830A-DAA4A59395EF}"/>
                    </a:ext>
                  </a:extLst>
                </p:cNvPr>
                <p:cNvSpPr/>
                <p:nvPr/>
              </p:nvSpPr>
              <p:spPr>
                <a:xfrm>
                  <a:off x="4132087" y="1874775"/>
                  <a:ext cx="221414" cy="20252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bg1"/>
                      </a:solidFill>
                    </a:rPr>
                    <a:t>B</a:t>
                  </a:r>
                </a:p>
              </p:txBody>
            </p:sp>
            <p:sp>
              <p:nvSpPr>
                <p:cNvPr id="118" name="Oval 117">
                  <a:extLst>
                    <a:ext uri="{FF2B5EF4-FFF2-40B4-BE49-F238E27FC236}">
                      <a16:creationId xmlns:a16="http://schemas.microsoft.com/office/drawing/2014/main" id="{9D4BF1E3-588D-4BCD-969D-2C7B70C772ED}"/>
                    </a:ext>
                  </a:extLst>
                </p:cNvPr>
                <p:cNvSpPr/>
                <p:nvPr/>
              </p:nvSpPr>
              <p:spPr>
                <a:xfrm>
                  <a:off x="4044040" y="1647877"/>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C</a:t>
                  </a:r>
                  <a:endParaRPr lang="en-US" sz="1350">
                    <a:solidFill>
                      <a:schemeClr val="accent1"/>
                    </a:solidFill>
                  </a:endParaRPr>
                </a:p>
              </p:txBody>
            </p:sp>
          </p:grpSp>
          <p:grpSp>
            <p:nvGrpSpPr>
              <p:cNvPr id="96" name="Group 95">
                <a:extLst>
                  <a:ext uri="{FF2B5EF4-FFF2-40B4-BE49-F238E27FC236}">
                    <a16:creationId xmlns:a16="http://schemas.microsoft.com/office/drawing/2014/main" id="{EE335DFF-95F7-463F-B197-F3A6B9201C33}"/>
                  </a:ext>
                </a:extLst>
              </p:cNvPr>
              <p:cNvGrpSpPr/>
              <p:nvPr/>
            </p:nvGrpSpPr>
            <p:grpSpPr>
              <a:xfrm>
                <a:off x="5371399" y="4896103"/>
                <a:ext cx="677163" cy="392967"/>
                <a:chOff x="3655261" y="1623499"/>
                <a:chExt cx="902884" cy="523956"/>
              </a:xfrm>
            </p:grpSpPr>
            <p:sp>
              <p:nvSpPr>
                <p:cNvPr id="109" name="Rounded Rectangle 145">
                  <a:extLst>
                    <a:ext uri="{FF2B5EF4-FFF2-40B4-BE49-F238E27FC236}">
                      <a16:creationId xmlns:a16="http://schemas.microsoft.com/office/drawing/2014/main" id="{FC716A6B-7CB1-45B9-BC7D-C355A872A1CF}"/>
                    </a:ext>
                  </a:extLst>
                </p:cNvPr>
                <p:cNvSpPr/>
                <p:nvPr/>
              </p:nvSpPr>
              <p:spPr>
                <a:xfrm>
                  <a:off x="3655261" y="1623499"/>
                  <a:ext cx="902884" cy="523956"/>
                </a:xfrm>
                <a:prstGeom prst="roundRect">
                  <a:avLst/>
                </a:prstGeom>
                <a:solidFill>
                  <a:schemeClr val="bg2"/>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Oval 109">
                  <a:extLst>
                    <a:ext uri="{FF2B5EF4-FFF2-40B4-BE49-F238E27FC236}">
                      <a16:creationId xmlns:a16="http://schemas.microsoft.com/office/drawing/2014/main" id="{8F9CD57C-C071-4423-9536-18E2B366709D}"/>
                    </a:ext>
                  </a:extLst>
                </p:cNvPr>
                <p:cNvSpPr/>
                <p:nvPr/>
              </p:nvSpPr>
              <p:spPr>
                <a:xfrm>
                  <a:off x="3707995" y="1727888"/>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solidFill>
                    </a:rPr>
                    <a:t>A</a:t>
                  </a:r>
                </a:p>
              </p:txBody>
            </p:sp>
            <p:sp>
              <p:nvSpPr>
                <p:cNvPr id="111" name="Oval 110">
                  <a:extLst>
                    <a:ext uri="{FF2B5EF4-FFF2-40B4-BE49-F238E27FC236}">
                      <a16:creationId xmlns:a16="http://schemas.microsoft.com/office/drawing/2014/main" id="{2AA6732F-5336-453E-9622-D42029755138}"/>
                    </a:ext>
                  </a:extLst>
                </p:cNvPr>
                <p:cNvSpPr/>
                <p:nvPr/>
              </p:nvSpPr>
              <p:spPr>
                <a:xfrm>
                  <a:off x="3860640" y="1912949"/>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D</a:t>
                  </a:r>
                  <a:endParaRPr lang="en-US" sz="1350">
                    <a:solidFill>
                      <a:schemeClr val="accent1"/>
                    </a:solidFill>
                  </a:endParaRPr>
                </a:p>
              </p:txBody>
            </p:sp>
            <p:sp>
              <p:nvSpPr>
                <p:cNvPr id="112" name="Oval 111">
                  <a:extLst>
                    <a:ext uri="{FF2B5EF4-FFF2-40B4-BE49-F238E27FC236}">
                      <a16:creationId xmlns:a16="http://schemas.microsoft.com/office/drawing/2014/main" id="{0E3DF6AF-6B66-4C8F-AE9B-C471E6E04161}"/>
                    </a:ext>
                  </a:extLst>
                </p:cNvPr>
                <p:cNvSpPr/>
                <p:nvPr/>
              </p:nvSpPr>
              <p:spPr>
                <a:xfrm>
                  <a:off x="4132087" y="1874775"/>
                  <a:ext cx="221414" cy="20252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bg1"/>
                      </a:solidFill>
                    </a:rPr>
                    <a:t>B</a:t>
                  </a:r>
                </a:p>
              </p:txBody>
            </p:sp>
            <p:sp>
              <p:nvSpPr>
                <p:cNvPr id="113" name="Oval 112">
                  <a:extLst>
                    <a:ext uri="{FF2B5EF4-FFF2-40B4-BE49-F238E27FC236}">
                      <a16:creationId xmlns:a16="http://schemas.microsoft.com/office/drawing/2014/main" id="{4D5A8FE1-DE1F-4109-80D0-CD092F31205D}"/>
                    </a:ext>
                  </a:extLst>
                </p:cNvPr>
                <p:cNvSpPr/>
                <p:nvPr/>
              </p:nvSpPr>
              <p:spPr>
                <a:xfrm>
                  <a:off x="4044040" y="1647877"/>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C</a:t>
                  </a:r>
                  <a:endParaRPr lang="en-US" sz="1350">
                    <a:solidFill>
                      <a:schemeClr val="accent1"/>
                    </a:solidFill>
                  </a:endParaRPr>
                </a:p>
              </p:txBody>
            </p:sp>
          </p:grpSp>
          <p:grpSp>
            <p:nvGrpSpPr>
              <p:cNvPr id="97" name="Group 96">
                <a:extLst>
                  <a:ext uri="{FF2B5EF4-FFF2-40B4-BE49-F238E27FC236}">
                    <a16:creationId xmlns:a16="http://schemas.microsoft.com/office/drawing/2014/main" id="{9D02C11D-A40E-4FC9-8A25-20832A60A3C7}"/>
                  </a:ext>
                </a:extLst>
              </p:cNvPr>
              <p:cNvGrpSpPr/>
              <p:nvPr/>
            </p:nvGrpSpPr>
            <p:grpSpPr>
              <a:xfrm>
                <a:off x="5523799" y="5048503"/>
                <a:ext cx="677163" cy="392967"/>
                <a:chOff x="3655261" y="1623499"/>
                <a:chExt cx="902884" cy="523956"/>
              </a:xfrm>
            </p:grpSpPr>
            <p:sp>
              <p:nvSpPr>
                <p:cNvPr id="104" name="Rounded Rectangle 151">
                  <a:extLst>
                    <a:ext uri="{FF2B5EF4-FFF2-40B4-BE49-F238E27FC236}">
                      <a16:creationId xmlns:a16="http://schemas.microsoft.com/office/drawing/2014/main" id="{80AEC59B-FC33-41D2-8BBC-2A7A304E9542}"/>
                    </a:ext>
                  </a:extLst>
                </p:cNvPr>
                <p:cNvSpPr/>
                <p:nvPr/>
              </p:nvSpPr>
              <p:spPr>
                <a:xfrm>
                  <a:off x="3655261" y="1623499"/>
                  <a:ext cx="902884" cy="523956"/>
                </a:xfrm>
                <a:prstGeom prst="roundRect">
                  <a:avLst/>
                </a:prstGeom>
                <a:solidFill>
                  <a:schemeClr val="bg2"/>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5" name="Oval 104">
                  <a:extLst>
                    <a:ext uri="{FF2B5EF4-FFF2-40B4-BE49-F238E27FC236}">
                      <a16:creationId xmlns:a16="http://schemas.microsoft.com/office/drawing/2014/main" id="{9EAB795A-18B4-4DD8-827F-38F45C0D79C6}"/>
                    </a:ext>
                  </a:extLst>
                </p:cNvPr>
                <p:cNvSpPr/>
                <p:nvPr/>
              </p:nvSpPr>
              <p:spPr>
                <a:xfrm>
                  <a:off x="3707995" y="1727888"/>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solidFill>
                    </a:rPr>
                    <a:t>A</a:t>
                  </a:r>
                </a:p>
              </p:txBody>
            </p:sp>
            <p:sp>
              <p:nvSpPr>
                <p:cNvPr id="106" name="Oval 105">
                  <a:extLst>
                    <a:ext uri="{FF2B5EF4-FFF2-40B4-BE49-F238E27FC236}">
                      <a16:creationId xmlns:a16="http://schemas.microsoft.com/office/drawing/2014/main" id="{B4FA745D-B619-4AD6-A264-605F39A46F9B}"/>
                    </a:ext>
                  </a:extLst>
                </p:cNvPr>
                <p:cNvSpPr/>
                <p:nvPr/>
              </p:nvSpPr>
              <p:spPr>
                <a:xfrm>
                  <a:off x="3860640" y="1912949"/>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D</a:t>
                  </a:r>
                  <a:endParaRPr lang="en-US" sz="1350">
                    <a:solidFill>
                      <a:schemeClr val="accent1"/>
                    </a:solidFill>
                  </a:endParaRPr>
                </a:p>
              </p:txBody>
            </p:sp>
            <p:sp>
              <p:nvSpPr>
                <p:cNvPr id="107" name="Oval 106">
                  <a:extLst>
                    <a:ext uri="{FF2B5EF4-FFF2-40B4-BE49-F238E27FC236}">
                      <a16:creationId xmlns:a16="http://schemas.microsoft.com/office/drawing/2014/main" id="{69CF24F9-C530-4D7B-AE3D-4281F5FE4B05}"/>
                    </a:ext>
                  </a:extLst>
                </p:cNvPr>
                <p:cNvSpPr/>
                <p:nvPr/>
              </p:nvSpPr>
              <p:spPr>
                <a:xfrm>
                  <a:off x="4132087" y="1874775"/>
                  <a:ext cx="221414" cy="20252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bg1"/>
                      </a:solidFill>
                    </a:rPr>
                    <a:t>B</a:t>
                  </a:r>
                </a:p>
              </p:txBody>
            </p:sp>
            <p:sp>
              <p:nvSpPr>
                <p:cNvPr id="108" name="Oval 107">
                  <a:extLst>
                    <a:ext uri="{FF2B5EF4-FFF2-40B4-BE49-F238E27FC236}">
                      <a16:creationId xmlns:a16="http://schemas.microsoft.com/office/drawing/2014/main" id="{49FE8380-4EB9-49DB-9EEC-D137F4A46870}"/>
                    </a:ext>
                  </a:extLst>
                </p:cNvPr>
                <p:cNvSpPr/>
                <p:nvPr/>
              </p:nvSpPr>
              <p:spPr>
                <a:xfrm>
                  <a:off x="4044040" y="1647877"/>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C</a:t>
                  </a:r>
                  <a:endParaRPr lang="en-US" sz="1350">
                    <a:solidFill>
                      <a:schemeClr val="accent1"/>
                    </a:solidFill>
                  </a:endParaRPr>
                </a:p>
              </p:txBody>
            </p:sp>
          </p:grpSp>
          <p:grpSp>
            <p:nvGrpSpPr>
              <p:cNvPr id="98" name="Group 97">
                <a:extLst>
                  <a:ext uri="{FF2B5EF4-FFF2-40B4-BE49-F238E27FC236}">
                    <a16:creationId xmlns:a16="http://schemas.microsoft.com/office/drawing/2014/main" id="{BE33ABDC-D698-41F7-93A8-B1F710858B21}"/>
                  </a:ext>
                </a:extLst>
              </p:cNvPr>
              <p:cNvGrpSpPr/>
              <p:nvPr/>
            </p:nvGrpSpPr>
            <p:grpSpPr>
              <a:xfrm>
                <a:off x="5676199" y="5200903"/>
                <a:ext cx="677163" cy="392967"/>
                <a:chOff x="3655261" y="1623499"/>
                <a:chExt cx="902884" cy="523956"/>
              </a:xfrm>
            </p:grpSpPr>
            <p:sp>
              <p:nvSpPr>
                <p:cNvPr id="99" name="Rounded Rectangle 157">
                  <a:extLst>
                    <a:ext uri="{FF2B5EF4-FFF2-40B4-BE49-F238E27FC236}">
                      <a16:creationId xmlns:a16="http://schemas.microsoft.com/office/drawing/2014/main" id="{D3ADE145-3761-47E4-AFCE-5183DC0DAF75}"/>
                    </a:ext>
                  </a:extLst>
                </p:cNvPr>
                <p:cNvSpPr/>
                <p:nvPr/>
              </p:nvSpPr>
              <p:spPr>
                <a:xfrm>
                  <a:off x="3655261" y="1623499"/>
                  <a:ext cx="902884" cy="523956"/>
                </a:xfrm>
                <a:prstGeom prst="roundRect">
                  <a:avLst/>
                </a:prstGeom>
                <a:solidFill>
                  <a:schemeClr val="bg2"/>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0" name="Oval 99">
                  <a:extLst>
                    <a:ext uri="{FF2B5EF4-FFF2-40B4-BE49-F238E27FC236}">
                      <a16:creationId xmlns:a16="http://schemas.microsoft.com/office/drawing/2014/main" id="{61A8D471-6342-4E5F-8A9A-A18F465D6CB1}"/>
                    </a:ext>
                  </a:extLst>
                </p:cNvPr>
                <p:cNvSpPr/>
                <p:nvPr/>
              </p:nvSpPr>
              <p:spPr>
                <a:xfrm>
                  <a:off x="3707995" y="1727888"/>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solidFill>
                    </a:rPr>
                    <a:t>A</a:t>
                  </a:r>
                </a:p>
              </p:txBody>
            </p:sp>
            <p:sp>
              <p:nvSpPr>
                <p:cNvPr id="101" name="Oval 100">
                  <a:extLst>
                    <a:ext uri="{FF2B5EF4-FFF2-40B4-BE49-F238E27FC236}">
                      <a16:creationId xmlns:a16="http://schemas.microsoft.com/office/drawing/2014/main" id="{D3BE4655-F37E-44F4-A9A0-B07353FB2005}"/>
                    </a:ext>
                  </a:extLst>
                </p:cNvPr>
                <p:cNvSpPr/>
                <p:nvPr/>
              </p:nvSpPr>
              <p:spPr>
                <a:xfrm>
                  <a:off x="3860640" y="1912949"/>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D</a:t>
                  </a:r>
                  <a:endParaRPr lang="en-US" sz="1350">
                    <a:solidFill>
                      <a:schemeClr val="accent1"/>
                    </a:solidFill>
                  </a:endParaRPr>
                </a:p>
              </p:txBody>
            </p:sp>
            <p:sp>
              <p:nvSpPr>
                <p:cNvPr id="102" name="Oval 101">
                  <a:extLst>
                    <a:ext uri="{FF2B5EF4-FFF2-40B4-BE49-F238E27FC236}">
                      <a16:creationId xmlns:a16="http://schemas.microsoft.com/office/drawing/2014/main" id="{9878B2E6-FB0D-45DC-A1E2-D057D0C23537}"/>
                    </a:ext>
                  </a:extLst>
                </p:cNvPr>
                <p:cNvSpPr/>
                <p:nvPr/>
              </p:nvSpPr>
              <p:spPr>
                <a:xfrm>
                  <a:off x="4132087" y="1874775"/>
                  <a:ext cx="221414" cy="20252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bg1"/>
                      </a:solidFill>
                    </a:rPr>
                    <a:t>B</a:t>
                  </a:r>
                </a:p>
              </p:txBody>
            </p:sp>
            <p:sp>
              <p:nvSpPr>
                <p:cNvPr id="103" name="Oval 102">
                  <a:extLst>
                    <a:ext uri="{FF2B5EF4-FFF2-40B4-BE49-F238E27FC236}">
                      <a16:creationId xmlns:a16="http://schemas.microsoft.com/office/drawing/2014/main" id="{3E004E57-96CC-4B55-8693-ABF3445D06CC}"/>
                    </a:ext>
                  </a:extLst>
                </p:cNvPr>
                <p:cNvSpPr/>
                <p:nvPr/>
              </p:nvSpPr>
              <p:spPr>
                <a:xfrm>
                  <a:off x="4044040" y="1647877"/>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C</a:t>
                  </a:r>
                  <a:endParaRPr lang="en-US" sz="1350">
                    <a:solidFill>
                      <a:schemeClr val="accent1"/>
                    </a:solidFill>
                  </a:endParaRPr>
                </a:p>
              </p:txBody>
            </p:sp>
          </p:grpSp>
        </p:grpSp>
      </p:grpSp>
      <p:grpSp>
        <p:nvGrpSpPr>
          <p:cNvPr id="128" name="Group 127">
            <a:extLst>
              <a:ext uri="{FF2B5EF4-FFF2-40B4-BE49-F238E27FC236}">
                <a16:creationId xmlns:a16="http://schemas.microsoft.com/office/drawing/2014/main" id="{9896F81A-323E-46F2-BEAC-73E91FD89583}"/>
              </a:ext>
            </a:extLst>
          </p:cNvPr>
          <p:cNvGrpSpPr/>
          <p:nvPr/>
        </p:nvGrpSpPr>
        <p:grpSpPr>
          <a:xfrm>
            <a:off x="447517" y="1857731"/>
            <a:ext cx="3457457" cy="2031995"/>
            <a:chOff x="1049182" y="1504423"/>
            <a:chExt cx="2924350" cy="1693025"/>
          </a:xfrm>
        </p:grpSpPr>
        <p:pic>
          <p:nvPicPr>
            <p:cNvPr id="129" name="Picture 128">
              <a:extLst>
                <a:ext uri="{FF2B5EF4-FFF2-40B4-BE49-F238E27FC236}">
                  <a16:creationId xmlns:a16="http://schemas.microsoft.com/office/drawing/2014/main" id="{8EF1B484-36A7-4AAC-841C-3230AF62C6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182" y="1504423"/>
              <a:ext cx="978694" cy="778669"/>
            </a:xfrm>
            <a:prstGeom prst="rect">
              <a:avLst/>
            </a:prstGeom>
          </p:spPr>
        </p:pic>
        <p:grpSp>
          <p:nvGrpSpPr>
            <p:cNvPr id="130" name="Group 129">
              <a:extLst>
                <a:ext uri="{FF2B5EF4-FFF2-40B4-BE49-F238E27FC236}">
                  <a16:creationId xmlns:a16="http://schemas.microsoft.com/office/drawing/2014/main" id="{4284212B-D79B-41BC-8B1C-BB4A9A97512E}"/>
                </a:ext>
              </a:extLst>
            </p:cNvPr>
            <p:cNvGrpSpPr/>
            <p:nvPr/>
          </p:nvGrpSpPr>
          <p:grpSpPr>
            <a:xfrm>
              <a:off x="1799395" y="1914306"/>
              <a:ext cx="2174137" cy="1283142"/>
              <a:chOff x="1799395" y="1914306"/>
              <a:chExt cx="2174137" cy="1283142"/>
            </a:xfrm>
          </p:grpSpPr>
          <p:pic>
            <p:nvPicPr>
              <p:cNvPr id="131" name="Picture 130">
                <a:extLst>
                  <a:ext uri="{FF2B5EF4-FFF2-40B4-BE49-F238E27FC236}">
                    <a16:creationId xmlns:a16="http://schemas.microsoft.com/office/drawing/2014/main" id="{8AA3B799-F5F6-4B08-A481-0DAEB16049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9395" y="1914306"/>
                <a:ext cx="1014412" cy="707231"/>
              </a:xfrm>
              <a:prstGeom prst="rect">
                <a:avLst/>
              </a:prstGeom>
            </p:spPr>
          </p:pic>
          <p:grpSp>
            <p:nvGrpSpPr>
              <p:cNvPr id="132" name="Group 131">
                <a:extLst>
                  <a:ext uri="{FF2B5EF4-FFF2-40B4-BE49-F238E27FC236}">
                    <a16:creationId xmlns:a16="http://schemas.microsoft.com/office/drawing/2014/main" id="{3D325092-6AA0-4699-BCBA-FF7F8B70E964}"/>
                  </a:ext>
                </a:extLst>
              </p:cNvPr>
              <p:cNvGrpSpPr/>
              <p:nvPr/>
            </p:nvGrpSpPr>
            <p:grpSpPr>
              <a:xfrm>
                <a:off x="2660635" y="2213073"/>
                <a:ext cx="1312897" cy="984375"/>
                <a:chOff x="5040465" y="4609495"/>
                <a:chExt cx="1312897" cy="984375"/>
              </a:xfrm>
            </p:grpSpPr>
            <p:grpSp>
              <p:nvGrpSpPr>
                <p:cNvPr id="133" name="Group 132">
                  <a:extLst>
                    <a:ext uri="{FF2B5EF4-FFF2-40B4-BE49-F238E27FC236}">
                      <a16:creationId xmlns:a16="http://schemas.microsoft.com/office/drawing/2014/main" id="{EA40C394-3866-4DE1-9E02-F419838292A5}"/>
                    </a:ext>
                  </a:extLst>
                </p:cNvPr>
                <p:cNvGrpSpPr/>
                <p:nvPr/>
              </p:nvGrpSpPr>
              <p:grpSpPr>
                <a:xfrm>
                  <a:off x="5040465" y="4609495"/>
                  <a:ext cx="677163" cy="392967"/>
                  <a:chOff x="3655261" y="1623499"/>
                  <a:chExt cx="902884" cy="523956"/>
                </a:xfrm>
              </p:grpSpPr>
              <p:sp>
                <p:nvSpPr>
                  <p:cNvPr id="158" name="Rounded Rectangle 188">
                    <a:extLst>
                      <a:ext uri="{FF2B5EF4-FFF2-40B4-BE49-F238E27FC236}">
                        <a16:creationId xmlns:a16="http://schemas.microsoft.com/office/drawing/2014/main" id="{026B1129-3066-4496-B76D-150126026EF9}"/>
                      </a:ext>
                    </a:extLst>
                  </p:cNvPr>
                  <p:cNvSpPr/>
                  <p:nvPr/>
                </p:nvSpPr>
                <p:spPr>
                  <a:xfrm>
                    <a:off x="3655261" y="1623499"/>
                    <a:ext cx="902884" cy="523956"/>
                  </a:xfrm>
                  <a:prstGeom prst="roundRect">
                    <a:avLst/>
                  </a:prstGeom>
                  <a:solidFill>
                    <a:schemeClr val="bg2"/>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9" name="Oval 158">
                    <a:extLst>
                      <a:ext uri="{FF2B5EF4-FFF2-40B4-BE49-F238E27FC236}">
                        <a16:creationId xmlns:a16="http://schemas.microsoft.com/office/drawing/2014/main" id="{46AB2FDF-0ACB-4030-8F7E-932B4D053BFA}"/>
                      </a:ext>
                    </a:extLst>
                  </p:cNvPr>
                  <p:cNvSpPr/>
                  <p:nvPr/>
                </p:nvSpPr>
                <p:spPr>
                  <a:xfrm>
                    <a:off x="3707995" y="1727888"/>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solidFill>
                      </a:rPr>
                      <a:t>A</a:t>
                    </a:r>
                  </a:p>
                </p:txBody>
              </p:sp>
              <p:sp>
                <p:nvSpPr>
                  <p:cNvPr id="160" name="Oval 159">
                    <a:extLst>
                      <a:ext uri="{FF2B5EF4-FFF2-40B4-BE49-F238E27FC236}">
                        <a16:creationId xmlns:a16="http://schemas.microsoft.com/office/drawing/2014/main" id="{4438313E-CEE8-4D2C-B0D3-ED0E8FFE50E2}"/>
                      </a:ext>
                    </a:extLst>
                  </p:cNvPr>
                  <p:cNvSpPr/>
                  <p:nvPr/>
                </p:nvSpPr>
                <p:spPr>
                  <a:xfrm>
                    <a:off x="3860640" y="1912949"/>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D</a:t>
                    </a:r>
                    <a:endParaRPr lang="en-US" sz="1350">
                      <a:solidFill>
                        <a:schemeClr val="accent1"/>
                      </a:solidFill>
                    </a:endParaRPr>
                  </a:p>
                </p:txBody>
              </p:sp>
              <p:sp>
                <p:nvSpPr>
                  <p:cNvPr id="161" name="Oval 160">
                    <a:extLst>
                      <a:ext uri="{FF2B5EF4-FFF2-40B4-BE49-F238E27FC236}">
                        <a16:creationId xmlns:a16="http://schemas.microsoft.com/office/drawing/2014/main" id="{883887D5-416B-4F2F-9F10-4CB51C36B47E}"/>
                      </a:ext>
                    </a:extLst>
                  </p:cNvPr>
                  <p:cNvSpPr/>
                  <p:nvPr/>
                </p:nvSpPr>
                <p:spPr>
                  <a:xfrm>
                    <a:off x="4132087" y="1874775"/>
                    <a:ext cx="221414" cy="20252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bg1"/>
                        </a:solidFill>
                      </a:rPr>
                      <a:t>B</a:t>
                    </a:r>
                  </a:p>
                </p:txBody>
              </p:sp>
              <p:sp>
                <p:nvSpPr>
                  <p:cNvPr id="162" name="Oval 161">
                    <a:extLst>
                      <a:ext uri="{FF2B5EF4-FFF2-40B4-BE49-F238E27FC236}">
                        <a16:creationId xmlns:a16="http://schemas.microsoft.com/office/drawing/2014/main" id="{E9AABC41-00E6-4204-A60C-F191CFE3932F}"/>
                      </a:ext>
                    </a:extLst>
                  </p:cNvPr>
                  <p:cNvSpPr/>
                  <p:nvPr/>
                </p:nvSpPr>
                <p:spPr>
                  <a:xfrm>
                    <a:off x="4044040" y="1647877"/>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C</a:t>
                    </a:r>
                    <a:endParaRPr lang="en-US" sz="1350">
                      <a:solidFill>
                        <a:schemeClr val="accent1"/>
                      </a:solidFill>
                    </a:endParaRPr>
                  </a:p>
                </p:txBody>
              </p:sp>
            </p:grpSp>
            <p:grpSp>
              <p:nvGrpSpPr>
                <p:cNvPr id="134" name="Group 133">
                  <a:extLst>
                    <a:ext uri="{FF2B5EF4-FFF2-40B4-BE49-F238E27FC236}">
                      <a16:creationId xmlns:a16="http://schemas.microsoft.com/office/drawing/2014/main" id="{96A223A8-B4D7-4C08-B246-EA8369FEBAA2}"/>
                    </a:ext>
                  </a:extLst>
                </p:cNvPr>
                <p:cNvGrpSpPr/>
                <p:nvPr/>
              </p:nvGrpSpPr>
              <p:grpSpPr>
                <a:xfrm>
                  <a:off x="5218999" y="4743703"/>
                  <a:ext cx="677163" cy="392967"/>
                  <a:chOff x="3655261" y="1623499"/>
                  <a:chExt cx="902884" cy="523956"/>
                </a:xfrm>
              </p:grpSpPr>
              <p:sp>
                <p:nvSpPr>
                  <p:cNvPr id="153" name="Rounded Rectangle 183">
                    <a:extLst>
                      <a:ext uri="{FF2B5EF4-FFF2-40B4-BE49-F238E27FC236}">
                        <a16:creationId xmlns:a16="http://schemas.microsoft.com/office/drawing/2014/main" id="{CAD3DDFD-0114-4BF8-913E-3334D5C5056E}"/>
                      </a:ext>
                    </a:extLst>
                  </p:cNvPr>
                  <p:cNvSpPr/>
                  <p:nvPr/>
                </p:nvSpPr>
                <p:spPr>
                  <a:xfrm>
                    <a:off x="3655261" y="1623499"/>
                    <a:ext cx="902884" cy="523956"/>
                  </a:xfrm>
                  <a:prstGeom prst="roundRect">
                    <a:avLst/>
                  </a:prstGeom>
                  <a:solidFill>
                    <a:schemeClr val="bg2"/>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4" name="Oval 153">
                    <a:extLst>
                      <a:ext uri="{FF2B5EF4-FFF2-40B4-BE49-F238E27FC236}">
                        <a16:creationId xmlns:a16="http://schemas.microsoft.com/office/drawing/2014/main" id="{5D690EF5-21D4-4EAA-A085-7101C580ABF8}"/>
                      </a:ext>
                    </a:extLst>
                  </p:cNvPr>
                  <p:cNvSpPr/>
                  <p:nvPr/>
                </p:nvSpPr>
                <p:spPr>
                  <a:xfrm>
                    <a:off x="3707995" y="1727888"/>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solidFill>
                      </a:rPr>
                      <a:t>A</a:t>
                    </a:r>
                  </a:p>
                </p:txBody>
              </p:sp>
              <p:sp>
                <p:nvSpPr>
                  <p:cNvPr id="155" name="Oval 154">
                    <a:extLst>
                      <a:ext uri="{FF2B5EF4-FFF2-40B4-BE49-F238E27FC236}">
                        <a16:creationId xmlns:a16="http://schemas.microsoft.com/office/drawing/2014/main" id="{786BC45C-8001-41E6-BAA5-10D0F2236943}"/>
                      </a:ext>
                    </a:extLst>
                  </p:cNvPr>
                  <p:cNvSpPr/>
                  <p:nvPr/>
                </p:nvSpPr>
                <p:spPr>
                  <a:xfrm>
                    <a:off x="3860640" y="1912949"/>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D</a:t>
                    </a:r>
                    <a:endParaRPr lang="en-US" sz="1350">
                      <a:solidFill>
                        <a:schemeClr val="accent1"/>
                      </a:solidFill>
                    </a:endParaRPr>
                  </a:p>
                </p:txBody>
              </p:sp>
              <p:sp>
                <p:nvSpPr>
                  <p:cNvPr id="156" name="Oval 155">
                    <a:extLst>
                      <a:ext uri="{FF2B5EF4-FFF2-40B4-BE49-F238E27FC236}">
                        <a16:creationId xmlns:a16="http://schemas.microsoft.com/office/drawing/2014/main" id="{3EF55671-2AD6-46DB-968B-C08D6A6C405B}"/>
                      </a:ext>
                    </a:extLst>
                  </p:cNvPr>
                  <p:cNvSpPr/>
                  <p:nvPr/>
                </p:nvSpPr>
                <p:spPr>
                  <a:xfrm>
                    <a:off x="4132087" y="1874775"/>
                    <a:ext cx="221414" cy="20252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bg1"/>
                        </a:solidFill>
                      </a:rPr>
                      <a:t>B</a:t>
                    </a:r>
                  </a:p>
                </p:txBody>
              </p:sp>
              <p:sp>
                <p:nvSpPr>
                  <p:cNvPr id="157" name="Oval 156">
                    <a:extLst>
                      <a:ext uri="{FF2B5EF4-FFF2-40B4-BE49-F238E27FC236}">
                        <a16:creationId xmlns:a16="http://schemas.microsoft.com/office/drawing/2014/main" id="{351A22B6-0EE0-4341-8923-A32887316328}"/>
                      </a:ext>
                    </a:extLst>
                  </p:cNvPr>
                  <p:cNvSpPr/>
                  <p:nvPr/>
                </p:nvSpPr>
                <p:spPr>
                  <a:xfrm>
                    <a:off x="4044040" y="1647877"/>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C</a:t>
                    </a:r>
                    <a:endParaRPr lang="en-US" sz="1350">
                      <a:solidFill>
                        <a:schemeClr val="accent1"/>
                      </a:solidFill>
                    </a:endParaRPr>
                  </a:p>
                </p:txBody>
              </p:sp>
            </p:grpSp>
            <p:grpSp>
              <p:nvGrpSpPr>
                <p:cNvPr id="135" name="Group 134">
                  <a:extLst>
                    <a:ext uri="{FF2B5EF4-FFF2-40B4-BE49-F238E27FC236}">
                      <a16:creationId xmlns:a16="http://schemas.microsoft.com/office/drawing/2014/main" id="{B4B44BE1-F423-46EF-BA7C-226F4FC566FB}"/>
                    </a:ext>
                  </a:extLst>
                </p:cNvPr>
                <p:cNvGrpSpPr/>
                <p:nvPr/>
              </p:nvGrpSpPr>
              <p:grpSpPr>
                <a:xfrm>
                  <a:off x="5371399" y="4896103"/>
                  <a:ext cx="677163" cy="392967"/>
                  <a:chOff x="3655261" y="1623499"/>
                  <a:chExt cx="902884" cy="523956"/>
                </a:xfrm>
              </p:grpSpPr>
              <p:sp>
                <p:nvSpPr>
                  <p:cNvPr id="148" name="Rounded Rectangle 178">
                    <a:extLst>
                      <a:ext uri="{FF2B5EF4-FFF2-40B4-BE49-F238E27FC236}">
                        <a16:creationId xmlns:a16="http://schemas.microsoft.com/office/drawing/2014/main" id="{254038A1-C5E2-4D98-BB09-5B432C4ABC10}"/>
                      </a:ext>
                    </a:extLst>
                  </p:cNvPr>
                  <p:cNvSpPr/>
                  <p:nvPr/>
                </p:nvSpPr>
                <p:spPr>
                  <a:xfrm>
                    <a:off x="3655261" y="1623499"/>
                    <a:ext cx="902884" cy="523956"/>
                  </a:xfrm>
                  <a:prstGeom prst="roundRect">
                    <a:avLst/>
                  </a:prstGeom>
                  <a:solidFill>
                    <a:schemeClr val="bg2"/>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9" name="Oval 148">
                    <a:extLst>
                      <a:ext uri="{FF2B5EF4-FFF2-40B4-BE49-F238E27FC236}">
                        <a16:creationId xmlns:a16="http://schemas.microsoft.com/office/drawing/2014/main" id="{FAE40A3E-0A6D-4EBA-99AC-83745CB761C1}"/>
                      </a:ext>
                    </a:extLst>
                  </p:cNvPr>
                  <p:cNvSpPr/>
                  <p:nvPr/>
                </p:nvSpPr>
                <p:spPr>
                  <a:xfrm>
                    <a:off x="3707995" y="1727888"/>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solidFill>
                      </a:rPr>
                      <a:t>A</a:t>
                    </a:r>
                  </a:p>
                </p:txBody>
              </p:sp>
              <p:sp>
                <p:nvSpPr>
                  <p:cNvPr id="150" name="Oval 149">
                    <a:extLst>
                      <a:ext uri="{FF2B5EF4-FFF2-40B4-BE49-F238E27FC236}">
                        <a16:creationId xmlns:a16="http://schemas.microsoft.com/office/drawing/2014/main" id="{0E71D7F5-D22C-454F-8656-396621A0B361}"/>
                      </a:ext>
                    </a:extLst>
                  </p:cNvPr>
                  <p:cNvSpPr/>
                  <p:nvPr/>
                </p:nvSpPr>
                <p:spPr>
                  <a:xfrm>
                    <a:off x="3860640" y="1912949"/>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D</a:t>
                    </a:r>
                    <a:endParaRPr lang="en-US" sz="1350">
                      <a:solidFill>
                        <a:schemeClr val="accent1"/>
                      </a:solidFill>
                    </a:endParaRPr>
                  </a:p>
                </p:txBody>
              </p:sp>
              <p:sp>
                <p:nvSpPr>
                  <p:cNvPr id="151" name="Oval 150">
                    <a:extLst>
                      <a:ext uri="{FF2B5EF4-FFF2-40B4-BE49-F238E27FC236}">
                        <a16:creationId xmlns:a16="http://schemas.microsoft.com/office/drawing/2014/main" id="{BE7A0163-4CC1-4241-A9A6-85C95080A8B1}"/>
                      </a:ext>
                    </a:extLst>
                  </p:cNvPr>
                  <p:cNvSpPr/>
                  <p:nvPr/>
                </p:nvSpPr>
                <p:spPr>
                  <a:xfrm>
                    <a:off x="4132087" y="1874775"/>
                    <a:ext cx="221414" cy="20252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bg1"/>
                        </a:solidFill>
                      </a:rPr>
                      <a:t>B</a:t>
                    </a:r>
                  </a:p>
                </p:txBody>
              </p:sp>
              <p:sp>
                <p:nvSpPr>
                  <p:cNvPr id="152" name="Oval 151">
                    <a:extLst>
                      <a:ext uri="{FF2B5EF4-FFF2-40B4-BE49-F238E27FC236}">
                        <a16:creationId xmlns:a16="http://schemas.microsoft.com/office/drawing/2014/main" id="{8DC7ECEA-0982-4B7B-99AD-6848C662B4DF}"/>
                      </a:ext>
                    </a:extLst>
                  </p:cNvPr>
                  <p:cNvSpPr/>
                  <p:nvPr/>
                </p:nvSpPr>
                <p:spPr>
                  <a:xfrm>
                    <a:off x="4044040" y="1647877"/>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C</a:t>
                    </a:r>
                    <a:endParaRPr lang="en-US" sz="1350">
                      <a:solidFill>
                        <a:schemeClr val="accent1"/>
                      </a:solidFill>
                    </a:endParaRPr>
                  </a:p>
                </p:txBody>
              </p:sp>
            </p:grpSp>
            <p:grpSp>
              <p:nvGrpSpPr>
                <p:cNvPr id="136" name="Group 135">
                  <a:extLst>
                    <a:ext uri="{FF2B5EF4-FFF2-40B4-BE49-F238E27FC236}">
                      <a16:creationId xmlns:a16="http://schemas.microsoft.com/office/drawing/2014/main" id="{1DEC1BF2-6CFF-4167-AFA9-1A44359564DE}"/>
                    </a:ext>
                  </a:extLst>
                </p:cNvPr>
                <p:cNvGrpSpPr/>
                <p:nvPr/>
              </p:nvGrpSpPr>
              <p:grpSpPr>
                <a:xfrm>
                  <a:off x="5523799" y="5048503"/>
                  <a:ext cx="677163" cy="392967"/>
                  <a:chOff x="3655261" y="1623499"/>
                  <a:chExt cx="902884" cy="523956"/>
                </a:xfrm>
              </p:grpSpPr>
              <p:sp>
                <p:nvSpPr>
                  <p:cNvPr id="143" name="Rounded Rectangle 173">
                    <a:extLst>
                      <a:ext uri="{FF2B5EF4-FFF2-40B4-BE49-F238E27FC236}">
                        <a16:creationId xmlns:a16="http://schemas.microsoft.com/office/drawing/2014/main" id="{0B5967D0-4D4A-4E1C-9A90-1803BDDC5B26}"/>
                      </a:ext>
                    </a:extLst>
                  </p:cNvPr>
                  <p:cNvSpPr/>
                  <p:nvPr/>
                </p:nvSpPr>
                <p:spPr>
                  <a:xfrm>
                    <a:off x="3655261" y="1623499"/>
                    <a:ext cx="902884" cy="523956"/>
                  </a:xfrm>
                  <a:prstGeom prst="roundRect">
                    <a:avLst/>
                  </a:prstGeom>
                  <a:solidFill>
                    <a:schemeClr val="bg2"/>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4" name="Oval 143">
                    <a:extLst>
                      <a:ext uri="{FF2B5EF4-FFF2-40B4-BE49-F238E27FC236}">
                        <a16:creationId xmlns:a16="http://schemas.microsoft.com/office/drawing/2014/main" id="{824837B8-9231-4E54-A8FC-02B11204A48E}"/>
                      </a:ext>
                    </a:extLst>
                  </p:cNvPr>
                  <p:cNvSpPr/>
                  <p:nvPr/>
                </p:nvSpPr>
                <p:spPr>
                  <a:xfrm>
                    <a:off x="3707995" y="1727888"/>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solidFill>
                      </a:rPr>
                      <a:t>A</a:t>
                    </a:r>
                  </a:p>
                </p:txBody>
              </p:sp>
              <p:sp>
                <p:nvSpPr>
                  <p:cNvPr id="145" name="Oval 144">
                    <a:extLst>
                      <a:ext uri="{FF2B5EF4-FFF2-40B4-BE49-F238E27FC236}">
                        <a16:creationId xmlns:a16="http://schemas.microsoft.com/office/drawing/2014/main" id="{26BA5EA7-D714-4429-ADB6-F13E6DCABEB0}"/>
                      </a:ext>
                    </a:extLst>
                  </p:cNvPr>
                  <p:cNvSpPr/>
                  <p:nvPr/>
                </p:nvSpPr>
                <p:spPr>
                  <a:xfrm>
                    <a:off x="3860640" y="1912949"/>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D</a:t>
                    </a:r>
                    <a:endParaRPr lang="en-US" sz="1350">
                      <a:solidFill>
                        <a:schemeClr val="accent1"/>
                      </a:solidFill>
                    </a:endParaRPr>
                  </a:p>
                </p:txBody>
              </p:sp>
              <p:sp>
                <p:nvSpPr>
                  <p:cNvPr id="146" name="Oval 145">
                    <a:extLst>
                      <a:ext uri="{FF2B5EF4-FFF2-40B4-BE49-F238E27FC236}">
                        <a16:creationId xmlns:a16="http://schemas.microsoft.com/office/drawing/2014/main" id="{36A1195A-D1B4-4ECC-8B73-474713E70645}"/>
                      </a:ext>
                    </a:extLst>
                  </p:cNvPr>
                  <p:cNvSpPr/>
                  <p:nvPr/>
                </p:nvSpPr>
                <p:spPr>
                  <a:xfrm>
                    <a:off x="4132087" y="1874775"/>
                    <a:ext cx="221414" cy="20252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bg1"/>
                        </a:solidFill>
                      </a:rPr>
                      <a:t>B</a:t>
                    </a:r>
                  </a:p>
                </p:txBody>
              </p:sp>
              <p:sp>
                <p:nvSpPr>
                  <p:cNvPr id="147" name="Oval 146">
                    <a:extLst>
                      <a:ext uri="{FF2B5EF4-FFF2-40B4-BE49-F238E27FC236}">
                        <a16:creationId xmlns:a16="http://schemas.microsoft.com/office/drawing/2014/main" id="{F1F3A402-FE44-4EF7-B355-D40DCAF7D124}"/>
                      </a:ext>
                    </a:extLst>
                  </p:cNvPr>
                  <p:cNvSpPr/>
                  <p:nvPr/>
                </p:nvSpPr>
                <p:spPr>
                  <a:xfrm>
                    <a:off x="4044040" y="1647877"/>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C</a:t>
                    </a:r>
                    <a:endParaRPr lang="en-US" sz="1350">
                      <a:solidFill>
                        <a:schemeClr val="accent1"/>
                      </a:solidFill>
                    </a:endParaRPr>
                  </a:p>
                </p:txBody>
              </p:sp>
            </p:grpSp>
            <p:grpSp>
              <p:nvGrpSpPr>
                <p:cNvPr id="137" name="Group 136">
                  <a:extLst>
                    <a:ext uri="{FF2B5EF4-FFF2-40B4-BE49-F238E27FC236}">
                      <a16:creationId xmlns:a16="http://schemas.microsoft.com/office/drawing/2014/main" id="{4F65AE0F-772F-43BD-8174-143FDDF25DFA}"/>
                    </a:ext>
                  </a:extLst>
                </p:cNvPr>
                <p:cNvGrpSpPr/>
                <p:nvPr/>
              </p:nvGrpSpPr>
              <p:grpSpPr>
                <a:xfrm>
                  <a:off x="5676199" y="5200903"/>
                  <a:ext cx="677163" cy="392967"/>
                  <a:chOff x="3655261" y="1623499"/>
                  <a:chExt cx="902884" cy="523956"/>
                </a:xfrm>
              </p:grpSpPr>
              <p:sp>
                <p:nvSpPr>
                  <p:cNvPr id="138" name="Rounded Rectangle 168">
                    <a:extLst>
                      <a:ext uri="{FF2B5EF4-FFF2-40B4-BE49-F238E27FC236}">
                        <a16:creationId xmlns:a16="http://schemas.microsoft.com/office/drawing/2014/main" id="{81BFFF65-E4CB-4CCE-A828-E2E10569FA0D}"/>
                      </a:ext>
                    </a:extLst>
                  </p:cNvPr>
                  <p:cNvSpPr/>
                  <p:nvPr/>
                </p:nvSpPr>
                <p:spPr>
                  <a:xfrm>
                    <a:off x="3655261" y="1623499"/>
                    <a:ext cx="902884" cy="523956"/>
                  </a:xfrm>
                  <a:prstGeom prst="roundRect">
                    <a:avLst/>
                  </a:prstGeom>
                  <a:solidFill>
                    <a:schemeClr val="bg2"/>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9" name="Oval 138">
                    <a:extLst>
                      <a:ext uri="{FF2B5EF4-FFF2-40B4-BE49-F238E27FC236}">
                        <a16:creationId xmlns:a16="http://schemas.microsoft.com/office/drawing/2014/main" id="{37C0AB71-82C4-41BB-9EEE-D8B2B974F4BC}"/>
                      </a:ext>
                    </a:extLst>
                  </p:cNvPr>
                  <p:cNvSpPr/>
                  <p:nvPr/>
                </p:nvSpPr>
                <p:spPr>
                  <a:xfrm>
                    <a:off x="3707995" y="1727888"/>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solidFill>
                      </a:rPr>
                      <a:t>A</a:t>
                    </a:r>
                  </a:p>
                </p:txBody>
              </p:sp>
              <p:sp>
                <p:nvSpPr>
                  <p:cNvPr id="140" name="Oval 139">
                    <a:extLst>
                      <a:ext uri="{FF2B5EF4-FFF2-40B4-BE49-F238E27FC236}">
                        <a16:creationId xmlns:a16="http://schemas.microsoft.com/office/drawing/2014/main" id="{C03F9511-C7A7-4D60-A75D-3A9515B41F24}"/>
                      </a:ext>
                    </a:extLst>
                  </p:cNvPr>
                  <p:cNvSpPr/>
                  <p:nvPr/>
                </p:nvSpPr>
                <p:spPr>
                  <a:xfrm>
                    <a:off x="3860640" y="1912949"/>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D</a:t>
                    </a:r>
                    <a:endParaRPr lang="en-US" sz="1350">
                      <a:solidFill>
                        <a:schemeClr val="accent1"/>
                      </a:solidFill>
                    </a:endParaRPr>
                  </a:p>
                </p:txBody>
              </p:sp>
              <p:sp>
                <p:nvSpPr>
                  <p:cNvPr id="141" name="Oval 140">
                    <a:extLst>
                      <a:ext uri="{FF2B5EF4-FFF2-40B4-BE49-F238E27FC236}">
                        <a16:creationId xmlns:a16="http://schemas.microsoft.com/office/drawing/2014/main" id="{1500D595-CAFD-4B82-A859-7E54488AEB91}"/>
                      </a:ext>
                    </a:extLst>
                  </p:cNvPr>
                  <p:cNvSpPr/>
                  <p:nvPr/>
                </p:nvSpPr>
                <p:spPr>
                  <a:xfrm>
                    <a:off x="4132087" y="1874775"/>
                    <a:ext cx="221414" cy="20252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bg1"/>
                        </a:solidFill>
                      </a:rPr>
                      <a:t>B</a:t>
                    </a:r>
                  </a:p>
                </p:txBody>
              </p:sp>
              <p:sp>
                <p:nvSpPr>
                  <p:cNvPr id="142" name="Oval 141">
                    <a:extLst>
                      <a:ext uri="{FF2B5EF4-FFF2-40B4-BE49-F238E27FC236}">
                        <a16:creationId xmlns:a16="http://schemas.microsoft.com/office/drawing/2014/main" id="{E0B968EA-8E7F-403A-AB4A-CF5FE68BA7C6}"/>
                      </a:ext>
                    </a:extLst>
                  </p:cNvPr>
                  <p:cNvSpPr/>
                  <p:nvPr/>
                </p:nvSpPr>
                <p:spPr>
                  <a:xfrm>
                    <a:off x="4044040" y="1647877"/>
                    <a:ext cx="221414" cy="202520"/>
                  </a:xfrm>
                  <a:prstGeom prst="ellipse">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rPr>
                      <a:t>C</a:t>
                    </a:r>
                    <a:endParaRPr lang="en-US" sz="1350">
                      <a:solidFill>
                        <a:schemeClr val="accent1"/>
                      </a:solidFill>
                    </a:endParaRPr>
                  </a:p>
                </p:txBody>
              </p:sp>
            </p:grpSp>
          </p:grpSp>
        </p:grpSp>
      </p:grpSp>
      <p:pic>
        <p:nvPicPr>
          <p:cNvPr id="164" name="Picture 163">
            <a:extLst>
              <a:ext uri="{FF2B5EF4-FFF2-40B4-BE49-F238E27FC236}">
                <a16:creationId xmlns:a16="http://schemas.microsoft.com/office/drawing/2014/main" id="{9D68CF1C-179A-40A4-A378-45B7C16651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6544" y="3720835"/>
            <a:ext cx="1348979" cy="1402229"/>
          </a:xfrm>
          <a:prstGeom prst="rect">
            <a:avLst/>
          </a:prstGeom>
        </p:spPr>
      </p:pic>
      <p:sp>
        <p:nvSpPr>
          <p:cNvPr id="172" name="TextBox 171">
            <a:extLst>
              <a:ext uri="{FF2B5EF4-FFF2-40B4-BE49-F238E27FC236}">
                <a16:creationId xmlns:a16="http://schemas.microsoft.com/office/drawing/2014/main" id="{0A897BDD-8C04-47B8-89D9-D04B0378009B}"/>
              </a:ext>
            </a:extLst>
          </p:cNvPr>
          <p:cNvSpPr txBox="1"/>
          <p:nvPr/>
        </p:nvSpPr>
        <p:spPr>
          <a:xfrm>
            <a:off x="1857183" y="939561"/>
            <a:ext cx="8436933" cy="400110"/>
          </a:xfrm>
          <a:prstGeom prst="rect">
            <a:avLst/>
          </a:prstGeom>
          <a:noFill/>
        </p:spPr>
        <p:txBody>
          <a:bodyPr wrap="square" rtlCol="0">
            <a:spAutoFit/>
          </a:bodyPr>
          <a:lstStyle/>
          <a:p>
            <a:pPr algn="ctr"/>
            <a:r>
              <a:rPr lang="en-US" sz="2000" i="1" dirty="0">
                <a:latin typeface="Arial" panose="020B0604020202020204" pitchFamily="34" charset="0"/>
                <a:cs typeface="Arial" panose="020B0604020202020204" pitchFamily="34" charset="0"/>
              </a:rPr>
              <a:t>What if a student finishes a test but has no network connection?</a:t>
            </a:r>
          </a:p>
        </p:txBody>
      </p:sp>
      <p:pic>
        <p:nvPicPr>
          <p:cNvPr id="1026" name="Picture 2">
            <a:extLst>
              <a:ext uri="{FF2B5EF4-FFF2-40B4-BE49-F238E27FC236}">
                <a16:creationId xmlns:a16="http://schemas.microsoft.com/office/drawing/2014/main" id="{2B41D77B-1660-4A6D-AF2F-DE6431EF96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4486" y="4697902"/>
            <a:ext cx="990600" cy="1076325"/>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173">
            <a:extLst>
              <a:ext uri="{FF2B5EF4-FFF2-40B4-BE49-F238E27FC236}">
                <a16:creationId xmlns:a16="http://schemas.microsoft.com/office/drawing/2014/main" id="{3376FF24-118F-4F3F-9AD1-E7538DFA9005}"/>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11432772" y="30141"/>
            <a:ext cx="685800" cy="692754"/>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695D1568-480F-2C9D-6A89-BE5B48E5FF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1731" y="1383320"/>
            <a:ext cx="4386328" cy="3337869"/>
          </a:xfrm>
          <a:prstGeom prst="rect">
            <a:avLst/>
          </a:prstGeom>
        </p:spPr>
      </p:pic>
      <p:pic>
        <p:nvPicPr>
          <p:cNvPr id="4" name="Picture 3">
            <a:extLst>
              <a:ext uri="{FF2B5EF4-FFF2-40B4-BE49-F238E27FC236}">
                <a16:creationId xmlns:a16="http://schemas.microsoft.com/office/drawing/2014/main" id="{156FB138-868C-7FE6-0310-30BEDA57C404}"/>
              </a:ext>
            </a:extLst>
          </p:cNvPr>
          <p:cNvPicPr>
            <a:picLocks noChangeAspect="1"/>
          </p:cNvPicPr>
          <p:nvPr/>
        </p:nvPicPr>
        <p:blipFill>
          <a:blip r:embed="rId9"/>
          <a:stretch>
            <a:fillRect/>
          </a:stretch>
        </p:blipFill>
        <p:spPr>
          <a:xfrm>
            <a:off x="951862" y="4580796"/>
            <a:ext cx="2286260" cy="1674755"/>
          </a:xfrm>
          <a:prstGeom prst="rect">
            <a:avLst/>
          </a:prstGeom>
        </p:spPr>
      </p:pic>
    </p:spTree>
    <p:extLst>
      <p:ext uri="{BB962C8B-B14F-4D97-AF65-F5344CB8AC3E}">
        <p14:creationId xmlns:p14="http://schemas.microsoft.com/office/powerpoint/2010/main" val="86935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1ADDB-9133-44FC-97AF-D105E4200F41}"/>
              </a:ext>
            </a:extLst>
          </p:cNvPr>
          <p:cNvSpPr>
            <a:spLocks noGrp="1"/>
          </p:cNvSpPr>
          <p:nvPr>
            <p:ph type="title"/>
          </p:nvPr>
        </p:nvSpPr>
        <p:spPr/>
        <p:txBody>
          <a:bodyPr/>
          <a:lstStyle/>
          <a:p>
            <a:r>
              <a:rPr lang="en-US" dirty="0"/>
              <a:t>Browser &amp; Kiosk Test Integrity</a:t>
            </a:r>
          </a:p>
        </p:txBody>
      </p:sp>
      <p:sp>
        <p:nvSpPr>
          <p:cNvPr id="3" name="Content Placeholder 2">
            <a:extLst>
              <a:ext uri="{FF2B5EF4-FFF2-40B4-BE49-F238E27FC236}">
                <a16:creationId xmlns:a16="http://schemas.microsoft.com/office/drawing/2014/main" id="{B19FD576-B0FA-4961-A526-24D892DB70F0}"/>
              </a:ext>
            </a:extLst>
          </p:cNvPr>
          <p:cNvSpPr>
            <a:spLocks noGrp="1"/>
          </p:cNvSpPr>
          <p:nvPr>
            <p:ph idx="1"/>
          </p:nvPr>
        </p:nvSpPr>
        <p:spPr/>
        <p:txBody>
          <a:bodyPr>
            <a:normAutofit fontScale="92500" lnSpcReduction="10000"/>
          </a:bodyPr>
          <a:lstStyle/>
          <a:p>
            <a:pPr marL="0" indent="0">
              <a:buNone/>
            </a:pPr>
            <a:r>
              <a:rPr lang="en-US" dirty="0">
                <a:solidFill>
                  <a:srgbClr val="005789"/>
                </a:solidFill>
                <a:latin typeface="Arial" panose="020B0604020202020204" pitchFamily="34" charset="0"/>
                <a:ea typeface="Lato Semibold" panose="020F0502020204030203" pitchFamily="34" charset="0"/>
                <a:cs typeface="Arial" panose="020B0604020202020204" pitchFamily="34" charset="0"/>
              </a:rPr>
              <a:t>Loss of Network Connectivity Procedure Summary</a:t>
            </a:r>
          </a:p>
          <a:p>
            <a:pPr>
              <a:buFont typeface="Wingdings" panose="05000000000000000000" pitchFamily="2" charset="2"/>
              <a:buChar char="§"/>
            </a:pPr>
            <a:r>
              <a:rPr lang="en-US" sz="2200" dirty="0">
                <a:latin typeface="Arial" panose="020B0604020202020204" pitchFamily="34" charset="0"/>
                <a:ea typeface="Lato Semibold" panose="020F0502020204030203" pitchFamily="34" charset="0"/>
                <a:cs typeface="Arial" panose="020B0604020202020204" pitchFamily="34" charset="0"/>
              </a:rPr>
              <a:t>If a student loses network connectivity in the middle of a test:</a:t>
            </a:r>
          </a:p>
          <a:p>
            <a:pPr lvl="1">
              <a:buFont typeface="Wingdings" panose="05000000000000000000" pitchFamily="2" charset="2"/>
              <a:buChar char="§"/>
            </a:pPr>
            <a:r>
              <a:rPr lang="en-US" sz="2000" dirty="0">
                <a:latin typeface="Arial" panose="020B0604020202020204" pitchFamily="34" charset="0"/>
                <a:ea typeface="Lato Semibold" panose="020F0502020204030203" pitchFamily="34" charset="0"/>
                <a:cs typeface="Arial" panose="020B0604020202020204" pitchFamily="34" charset="0"/>
              </a:rPr>
              <a:t>Keep testing on that device</a:t>
            </a:r>
          </a:p>
          <a:p>
            <a:pPr lvl="1">
              <a:buFont typeface="Wingdings" panose="05000000000000000000" pitchFamily="2" charset="2"/>
              <a:buChar char="§"/>
            </a:pPr>
            <a:r>
              <a:rPr lang="en-US" sz="2000" dirty="0">
                <a:latin typeface="Arial" panose="020B0604020202020204" pitchFamily="34" charset="0"/>
                <a:ea typeface="Lato Semibold" panose="020F0502020204030203" pitchFamily="34" charset="0"/>
                <a:cs typeface="Arial" panose="020B0604020202020204" pitchFamily="34" charset="0"/>
              </a:rPr>
              <a:t>Test content and responses are stored securely on the test device, either in the browser cache or the stored response folder</a:t>
            </a:r>
          </a:p>
          <a:p>
            <a:pPr lvl="1">
              <a:buFont typeface="Wingdings" panose="05000000000000000000" pitchFamily="2" charset="2"/>
              <a:buChar char="§"/>
            </a:pPr>
            <a:r>
              <a:rPr lang="en-US" sz="2000" dirty="0">
                <a:latin typeface="Arial" panose="020B0604020202020204" pitchFamily="34" charset="0"/>
                <a:ea typeface="Lato Semibold" panose="020F0502020204030203" pitchFamily="34" charset="0"/>
                <a:cs typeface="Arial" panose="020B0604020202020204" pitchFamily="34" charset="0"/>
              </a:rPr>
              <a:t>Responses will be sent when network is restored</a:t>
            </a:r>
          </a:p>
          <a:p>
            <a:pPr marL="457200" lvl="1" indent="0">
              <a:buNone/>
            </a:pPr>
            <a:endParaRPr lang="en-US" sz="1800" dirty="0">
              <a:latin typeface="Arial" panose="020B0604020202020204" pitchFamily="34" charset="0"/>
              <a:ea typeface="Lato Semibold" panose="020F0502020204030203" pitchFamily="34" charset="0"/>
              <a:cs typeface="Arial" panose="020B0604020202020204" pitchFamily="34" charset="0"/>
            </a:endParaRPr>
          </a:p>
          <a:p>
            <a:pPr>
              <a:buFont typeface="Wingdings" panose="05000000000000000000" pitchFamily="2" charset="2"/>
              <a:buChar char="§"/>
            </a:pPr>
            <a:r>
              <a:rPr lang="en-US" sz="2200" dirty="0">
                <a:latin typeface="Arial" panose="020B0604020202020204" pitchFamily="34" charset="0"/>
                <a:ea typeface="Lato Semibold" panose="020F0502020204030203" pitchFamily="34" charset="0"/>
                <a:cs typeface="Arial" panose="020B0604020202020204" pitchFamily="34" charset="0"/>
              </a:rPr>
              <a:t>If student finishes and is ready to turn in test prior to network being restored:</a:t>
            </a:r>
          </a:p>
          <a:p>
            <a:pPr lvl="1">
              <a:buFont typeface="Wingdings" panose="05000000000000000000" pitchFamily="2" charset="2"/>
              <a:buChar char="§"/>
            </a:pPr>
            <a:r>
              <a:rPr lang="en-US" sz="2000" dirty="0">
                <a:latin typeface="Arial" panose="020B0604020202020204" pitchFamily="34" charset="0"/>
                <a:ea typeface="Lato Semibold" panose="020F0502020204030203" pitchFamily="34" charset="0"/>
                <a:cs typeface="Arial" panose="020B0604020202020204" pitchFamily="34" charset="0"/>
              </a:rPr>
              <a:t>Allow student to turn in test</a:t>
            </a:r>
          </a:p>
          <a:p>
            <a:pPr lvl="1">
              <a:buFont typeface="Wingdings" panose="05000000000000000000" pitchFamily="2" charset="2"/>
              <a:buChar char="§"/>
            </a:pPr>
            <a:r>
              <a:rPr lang="en-US" sz="2000" dirty="0">
                <a:latin typeface="Arial" panose="020B0604020202020204" pitchFamily="34" charset="0"/>
                <a:ea typeface="Lato Semibold" panose="020F0502020204030203" pitchFamily="34" charset="0"/>
                <a:cs typeface="Arial" panose="020B0604020202020204" pitchFamily="34" charset="0"/>
              </a:rPr>
              <a:t>Student will see offline message, acknowledge offline message and exit</a:t>
            </a:r>
          </a:p>
          <a:p>
            <a:pPr lvl="1">
              <a:buFont typeface="Wingdings" panose="05000000000000000000" pitchFamily="2" charset="2"/>
              <a:buChar char="§"/>
            </a:pPr>
            <a:r>
              <a:rPr lang="en-US" sz="2000" dirty="0">
                <a:latin typeface="Arial" panose="020B0604020202020204" pitchFamily="34" charset="0"/>
                <a:ea typeface="Lato Semibold" panose="020F0502020204030203" pitchFamily="34" charset="0"/>
                <a:cs typeface="Arial" panose="020B0604020202020204" pitchFamily="34" charset="0"/>
              </a:rPr>
              <a:t>Student will be taken back to login page or receive no internet connection message</a:t>
            </a:r>
          </a:p>
          <a:p>
            <a:pPr lvl="1">
              <a:buFont typeface="Wingdings" panose="05000000000000000000" pitchFamily="2" charset="2"/>
              <a:buChar char="§"/>
            </a:pPr>
            <a:r>
              <a:rPr lang="en-US" sz="2000" dirty="0">
                <a:latin typeface="Arial" panose="020B0604020202020204" pitchFamily="34" charset="0"/>
                <a:ea typeface="Lato Semibold" panose="020F0502020204030203" pitchFamily="34" charset="0"/>
                <a:cs typeface="Arial" panose="020B0604020202020204" pitchFamily="34" charset="0"/>
              </a:rPr>
              <a:t>Restore network</a:t>
            </a:r>
          </a:p>
          <a:p>
            <a:pPr lvl="1">
              <a:buFont typeface="Wingdings" panose="05000000000000000000" pitchFamily="2" charset="2"/>
              <a:buChar char="§"/>
            </a:pPr>
            <a:r>
              <a:rPr lang="en-US" sz="2000" dirty="0">
                <a:latin typeface="Arial" panose="020B0604020202020204" pitchFamily="34" charset="0"/>
                <a:ea typeface="Lato Semibold" panose="020F0502020204030203" pitchFamily="34" charset="0"/>
                <a:cs typeface="Arial" panose="020B0604020202020204" pitchFamily="34" charset="0"/>
              </a:rPr>
              <a:t>Return to that exact device and relaunch the browser or relaunch the kiosk</a:t>
            </a:r>
          </a:p>
          <a:p>
            <a:pPr lvl="2">
              <a:buFont typeface="Wingdings" panose="05000000000000000000" pitchFamily="2" charset="2"/>
              <a:buChar char="§"/>
            </a:pPr>
            <a:r>
              <a:rPr lang="en-US" sz="1600" dirty="0">
                <a:latin typeface="Arial" panose="020B0604020202020204" pitchFamily="34" charset="0"/>
                <a:ea typeface="Lato Semibold" panose="020F0502020204030203" pitchFamily="34" charset="0"/>
                <a:cs typeface="Arial" panose="020B0604020202020204" pitchFamily="34" charset="0"/>
              </a:rPr>
              <a:t>(student can log-in to confirm session is done (session button will be greyed out)</a:t>
            </a:r>
          </a:p>
          <a:p>
            <a:pPr marL="457200" lvl="1" indent="0">
              <a:buNone/>
            </a:pPr>
            <a:endParaRPr lang="en-US" sz="2000" dirty="0">
              <a:latin typeface="Arial" panose="020B0604020202020204" pitchFamily="34" charset="0"/>
              <a:ea typeface="Lato Semibold" panose="020F0502020204030203" pitchFamily="34" charset="0"/>
              <a:cs typeface="Arial" panose="020B0604020202020204" pitchFamily="34" charset="0"/>
            </a:endParaRPr>
          </a:p>
          <a:p>
            <a:pPr marL="400050">
              <a:buFont typeface="Wingdings" panose="05000000000000000000" pitchFamily="2" charset="2"/>
              <a:buChar char="§"/>
            </a:pPr>
            <a:r>
              <a:rPr lang="en-US" sz="2200" dirty="0">
                <a:latin typeface="Arial" panose="020B0604020202020204" pitchFamily="34" charset="0"/>
                <a:ea typeface="Lato Semibold" panose="020F0502020204030203" pitchFamily="34" charset="0"/>
                <a:cs typeface="Arial" panose="020B0604020202020204" pitchFamily="34" charset="0"/>
              </a:rPr>
              <a:t>If you are unsure of the status of the student responses, call the help desk</a:t>
            </a:r>
          </a:p>
          <a:p>
            <a:endParaRPr lang="en-US" dirty="0">
              <a:solidFill>
                <a:srgbClr val="005789"/>
              </a:solidFill>
              <a:latin typeface="Arial" panose="020B0604020202020204" pitchFamily="34" charset="0"/>
              <a:ea typeface="Lato Semibold" panose="020F0502020204030203"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C7FE40C-D8A6-461B-AE73-B02AC58AE735}"/>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432772" y="30141"/>
            <a:ext cx="685800" cy="692754"/>
          </a:xfrm>
          <a:prstGeom prst="rect">
            <a:avLst/>
          </a:prstGeom>
        </p:spPr>
      </p:pic>
    </p:spTree>
    <p:extLst>
      <p:ext uri="{BB962C8B-B14F-4D97-AF65-F5344CB8AC3E}">
        <p14:creationId xmlns:p14="http://schemas.microsoft.com/office/powerpoint/2010/main" val="314478232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93526-CC06-4EF2-B2A5-1E5FA58B6F7B}"/>
              </a:ext>
            </a:extLst>
          </p:cNvPr>
          <p:cNvSpPr>
            <a:spLocks noGrp="1"/>
          </p:cNvSpPr>
          <p:nvPr>
            <p:ph type="title"/>
          </p:nvPr>
        </p:nvSpPr>
        <p:spPr/>
        <p:txBody>
          <a:bodyPr/>
          <a:lstStyle/>
          <a:p>
            <a:r>
              <a:rPr lang="en-US" dirty="0"/>
              <a:t>Practice Test Options</a:t>
            </a:r>
          </a:p>
        </p:txBody>
      </p:sp>
      <p:sp>
        <p:nvSpPr>
          <p:cNvPr id="4" name="Content Placeholder 2">
            <a:extLst>
              <a:ext uri="{FF2B5EF4-FFF2-40B4-BE49-F238E27FC236}">
                <a16:creationId xmlns:a16="http://schemas.microsoft.com/office/drawing/2014/main" id="{6671AA12-4E4A-469B-8FD0-B98A897F69AD}"/>
              </a:ext>
            </a:extLst>
          </p:cNvPr>
          <p:cNvSpPr txBox="1">
            <a:spLocks/>
          </p:cNvSpPr>
          <p:nvPr/>
        </p:nvSpPr>
        <p:spPr>
          <a:xfrm>
            <a:off x="838200" y="1140737"/>
            <a:ext cx="10515600" cy="527751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Lato Light" panose="020F0502020204030203"/>
                <a:ea typeface="Lato Light" panose="020F0502020204030203"/>
                <a:cs typeface="Lato Light" panose="020F0502020204030203"/>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Lato Light" panose="020F0502020204030203"/>
                <a:ea typeface="Lato Light" panose="020F0502020204030203"/>
                <a:cs typeface="Lato Light" panose="020F0502020204030203"/>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Lato Light" panose="020F0502020204030203"/>
                <a:ea typeface="Lato Light" panose="020F0502020204030203"/>
                <a:cs typeface="Lato Light" panose="020F0502020204030203"/>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Lato Light" panose="020F0502020204030203"/>
                <a:ea typeface="Lato Light" panose="020F0502020204030203"/>
                <a:cs typeface="Lato Light" panose="020F0502020204030203"/>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Lato Light" panose="020F0502020204030203"/>
                <a:ea typeface="Lato Light" panose="020F0502020204030203"/>
                <a:cs typeface="Lato Light" panose="020F0502020204030203"/>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solidFill>
                  <a:srgbClr val="005789"/>
                </a:solidFill>
                <a:latin typeface="Arial" panose="020B0604020202020204" pitchFamily="34" charset="0"/>
                <a:ea typeface="Lato Semibold" panose="020F0502020204030203" pitchFamily="34" charset="0"/>
                <a:cs typeface="Arial" panose="020B0604020202020204" pitchFamily="34" charset="0"/>
              </a:rPr>
              <a:t>1. Use a web browser</a:t>
            </a:r>
          </a:p>
          <a:p>
            <a:pPr marL="0" indent="0">
              <a:buNone/>
            </a:pPr>
            <a:r>
              <a:rPr lang="en-US" sz="2200" dirty="0">
                <a:latin typeface="Arial" panose="020B0604020202020204" pitchFamily="34" charset="0"/>
                <a:ea typeface="Lato Semibold" panose="020F0502020204030203" pitchFamily="34" charset="0"/>
                <a:cs typeface="Arial" panose="020B0604020202020204" pitchFamily="34" charset="0"/>
              </a:rPr>
              <a:t>Best option for:</a:t>
            </a:r>
          </a:p>
          <a:p>
            <a:pPr marL="457200" lvl="1" indent="0">
              <a:buNone/>
            </a:pPr>
            <a:r>
              <a:rPr lang="en-US" sz="2000" dirty="0">
                <a:latin typeface="Arial" panose="020B0604020202020204" pitchFamily="34" charset="0"/>
                <a:ea typeface="Lato Semibold" panose="020F0502020204030203" pitchFamily="34" charset="0"/>
                <a:cs typeface="Arial" panose="020B0604020202020204" pitchFamily="34" charset="0"/>
              </a:rPr>
              <a:t>Practice testing with browser or on devices that do not have a testing kiosk installed</a:t>
            </a:r>
          </a:p>
          <a:p>
            <a:pPr marL="457200" lvl="1" indent="0">
              <a:buNone/>
            </a:pPr>
            <a:r>
              <a:rPr lang="en-US" sz="2000" i="1" dirty="0">
                <a:latin typeface="Arial" panose="020B0604020202020204" pitchFamily="34" charset="0"/>
                <a:ea typeface="Lato Semibold" panose="020F0502020204030203" pitchFamily="34" charset="0"/>
                <a:cs typeface="Arial" panose="020B0604020202020204" pitchFamily="34" charset="0"/>
              </a:rPr>
              <a:t>Note: all accommodations except allow accessibility mode and screen zoom are available</a:t>
            </a:r>
          </a:p>
          <a:p>
            <a:pPr>
              <a:buFont typeface="Wingdings" panose="05000000000000000000" pitchFamily="2" charset="2"/>
              <a:buChar char="§"/>
            </a:pPr>
            <a:r>
              <a:rPr lang="en-US" sz="2200" dirty="0">
                <a:latin typeface="Arial" panose="020B0604020202020204" pitchFamily="34" charset="0"/>
                <a:ea typeface="Lato Semibold" panose="020F0502020204030203" pitchFamily="34" charset="0"/>
                <a:cs typeface="Arial" panose="020B0604020202020204" pitchFamily="34" charset="0"/>
              </a:rPr>
              <a:t>To access the practice test in </a:t>
            </a:r>
            <a:r>
              <a:rPr lang="en-US" sz="2200" u="sng" dirty="0">
                <a:latin typeface="Arial" panose="020B0604020202020204" pitchFamily="34" charset="0"/>
                <a:ea typeface="Lato Semibold" panose="020F0502020204030203" pitchFamily="34" charset="0"/>
                <a:cs typeface="Arial" panose="020B0604020202020204" pitchFamily="34" charset="0"/>
              </a:rPr>
              <a:t>web browser</a:t>
            </a:r>
            <a:r>
              <a:rPr lang="en-US" sz="2200" dirty="0">
                <a:latin typeface="Arial" panose="020B0604020202020204" pitchFamily="34" charset="0"/>
                <a:ea typeface="Lato Semibold" panose="020F0502020204030203" pitchFamily="34" charset="0"/>
                <a:cs typeface="Arial" panose="020B0604020202020204" pitchFamily="34" charset="0"/>
              </a:rPr>
              <a:t>:</a:t>
            </a:r>
          </a:p>
          <a:p>
            <a:pPr marL="914400" lvl="1" indent="-457200">
              <a:buFont typeface="+mj-lt"/>
              <a:buAutoNum type="arabicPeriod"/>
            </a:pPr>
            <a:r>
              <a:rPr lang="en-US" sz="2000" dirty="0">
                <a:latin typeface="Arial" panose="020B0604020202020204" pitchFamily="34" charset="0"/>
                <a:ea typeface="Lato Semibold" panose="020F0502020204030203" pitchFamily="34" charset="0"/>
                <a:cs typeface="Arial" panose="020B0604020202020204" pitchFamily="34" charset="0"/>
              </a:rPr>
              <a:t>Launch Browser </a:t>
            </a:r>
          </a:p>
          <a:p>
            <a:pPr marL="914400" lvl="1" indent="-457200">
              <a:buFont typeface="+mj-lt"/>
              <a:buAutoNum type="arabicPeriod"/>
            </a:pPr>
            <a:r>
              <a:rPr lang="en-US" sz="2000" dirty="0">
                <a:latin typeface="Arial" panose="020B0604020202020204" pitchFamily="34" charset="0"/>
                <a:ea typeface="Lato Semibold" panose="020F0502020204030203" pitchFamily="34" charset="0"/>
                <a:cs typeface="Arial" panose="020B0604020202020204" pitchFamily="34" charset="0"/>
              </a:rPr>
              <a:t>Go to </a:t>
            </a:r>
            <a:r>
              <a:rPr lang="en-US" sz="2000" dirty="0">
                <a:latin typeface="Arial" panose="020B0604020202020204" pitchFamily="34" charset="0"/>
                <a:ea typeface="Lato Semibold" panose="020F0502020204030203" pitchFamily="34" charset="0"/>
                <a:cs typeface="Arial" panose="020B0604020202020204" pitchFamily="34" charset="0"/>
                <a:hlinkClick r:id="rId2"/>
              </a:rPr>
              <a:t>https://biepracticetest.cognia.org</a:t>
            </a:r>
            <a:endParaRPr lang="en-US" sz="2000" dirty="0">
              <a:latin typeface="Arial" panose="020B0604020202020204" pitchFamily="34" charset="0"/>
              <a:ea typeface="Lato Semibold" panose="020F0502020204030203" pitchFamily="34" charset="0"/>
              <a:cs typeface="Arial" panose="020B0604020202020204" pitchFamily="34" charset="0"/>
            </a:endParaRPr>
          </a:p>
          <a:p>
            <a:pPr marL="914400" lvl="1" indent="-457200">
              <a:buFont typeface="+mj-lt"/>
              <a:buAutoNum type="arabicPeriod"/>
            </a:pPr>
            <a:r>
              <a:rPr lang="en-US" sz="2000" dirty="0">
                <a:latin typeface="Arial" panose="020B0604020202020204" pitchFamily="34" charset="0"/>
                <a:ea typeface="Lato Semibold" panose="020F0502020204030203" pitchFamily="34" charset="0"/>
                <a:cs typeface="Arial" panose="020B0604020202020204" pitchFamily="34" charset="0"/>
              </a:rPr>
              <a:t>Use the drop-down menu to select the practice test and click the “Go” button</a:t>
            </a:r>
          </a:p>
          <a:p>
            <a:pPr marL="457200" lvl="1" indent="0">
              <a:buNone/>
            </a:pPr>
            <a:endParaRPr lang="en-US" sz="2000" dirty="0">
              <a:latin typeface="Arial" panose="020B0604020202020204" pitchFamily="34" charset="0"/>
              <a:ea typeface="Lato Semibold" panose="020F0502020204030203" pitchFamily="34" charset="0"/>
              <a:cs typeface="Arial" panose="020B0604020202020204" pitchFamily="34" charset="0"/>
            </a:endParaRPr>
          </a:p>
          <a:p>
            <a:pPr marL="0" indent="0">
              <a:buNone/>
            </a:pPr>
            <a:r>
              <a:rPr lang="en-US" dirty="0">
                <a:solidFill>
                  <a:srgbClr val="005789"/>
                </a:solidFill>
                <a:latin typeface="Arial" panose="020B0604020202020204" pitchFamily="34" charset="0"/>
                <a:ea typeface="Lato Semibold" panose="020F0502020204030203" pitchFamily="34" charset="0"/>
                <a:cs typeface="Arial" panose="020B0604020202020204" pitchFamily="34" charset="0"/>
              </a:rPr>
              <a:t>2. Use a student kiosk</a:t>
            </a:r>
          </a:p>
          <a:p>
            <a:pPr marL="0" indent="0">
              <a:buNone/>
            </a:pPr>
            <a:r>
              <a:rPr lang="en-US" sz="2200" dirty="0">
                <a:latin typeface="Arial" panose="020B0604020202020204" pitchFamily="34" charset="0"/>
                <a:ea typeface="Lato Semibold" panose="020F0502020204030203" pitchFamily="34" charset="0"/>
                <a:cs typeface="Arial" panose="020B0604020202020204" pitchFamily="34" charset="0"/>
              </a:rPr>
              <a:t>Best option for:</a:t>
            </a:r>
          </a:p>
          <a:p>
            <a:pPr marL="457200" lvl="1" indent="0">
              <a:buNone/>
            </a:pPr>
            <a:r>
              <a:rPr lang="en-US" sz="2000" dirty="0">
                <a:latin typeface="Arial" panose="020B0604020202020204" pitchFamily="34" charset="0"/>
                <a:ea typeface="Lato Semibold" panose="020F0502020204030203" pitchFamily="34" charset="0"/>
                <a:cs typeface="Arial" panose="020B0604020202020204" pitchFamily="34" charset="0"/>
              </a:rPr>
              <a:t>Realistic practice testing in secure kiosk</a:t>
            </a:r>
          </a:p>
          <a:p>
            <a:pPr marL="457200" lvl="1" indent="0">
              <a:buNone/>
            </a:pPr>
            <a:r>
              <a:rPr lang="en-US" sz="2000" i="1" dirty="0">
                <a:latin typeface="Arial" panose="020B0604020202020204" pitchFamily="34" charset="0"/>
                <a:ea typeface="Lato Semibold" panose="020F0502020204030203" pitchFamily="34" charset="0"/>
                <a:cs typeface="Arial" panose="020B0604020202020204" pitchFamily="34" charset="0"/>
              </a:rPr>
              <a:t>Note: all accommodations except allow accessibility mode are available</a:t>
            </a:r>
          </a:p>
          <a:p>
            <a:pPr>
              <a:buFont typeface="Wingdings" panose="05000000000000000000" pitchFamily="2" charset="2"/>
              <a:buChar char="§"/>
            </a:pPr>
            <a:r>
              <a:rPr lang="en-US" sz="2200" dirty="0">
                <a:latin typeface="Arial" panose="020B0604020202020204" pitchFamily="34" charset="0"/>
                <a:ea typeface="Lato Semibold" panose="020F0502020204030203" pitchFamily="34" charset="0"/>
                <a:cs typeface="Arial" panose="020B0604020202020204" pitchFamily="34" charset="0"/>
              </a:rPr>
              <a:t>To access the practice test in </a:t>
            </a:r>
            <a:r>
              <a:rPr lang="en-US" sz="2200" u="sng" dirty="0">
                <a:latin typeface="Arial" panose="020B0604020202020204" pitchFamily="34" charset="0"/>
                <a:ea typeface="Lato Semibold" panose="020F0502020204030203" pitchFamily="34" charset="0"/>
                <a:cs typeface="Arial" panose="020B0604020202020204" pitchFamily="34" charset="0"/>
              </a:rPr>
              <a:t>kiosk</a:t>
            </a:r>
            <a:r>
              <a:rPr lang="en-US" sz="2200" dirty="0">
                <a:latin typeface="Arial" panose="020B0604020202020204" pitchFamily="34" charset="0"/>
                <a:ea typeface="Lato Semibold" panose="020F0502020204030203" pitchFamily="34" charset="0"/>
                <a:cs typeface="Arial" panose="020B0604020202020204" pitchFamily="34" charset="0"/>
              </a:rPr>
              <a:t>:</a:t>
            </a:r>
          </a:p>
          <a:p>
            <a:pPr marL="914400" lvl="1" indent="-457200">
              <a:buFont typeface="+mj-lt"/>
              <a:buAutoNum type="arabicPeriod"/>
            </a:pPr>
            <a:r>
              <a:rPr lang="en-US" sz="2000" dirty="0">
                <a:latin typeface="Arial" panose="020B0604020202020204" pitchFamily="34" charset="0"/>
                <a:ea typeface="Lato Semibold" panose="020F0502020204030203" pitchFamily="34" charset="0"/>
                <a:cs typeface="Arial" panose="020B0604020202020204" pitchFamily="34" charset="0"/>
              </a:rPr>
              <a:t>Launch BIE Science Kiosk </a:t>
            </a:r>
          </a:p>
          <a:p>
            <a:pPr marL="914400" lvl="1" indent="-457200">
              <a:buFont typeface="+mj-lt"/>
              <a:buAutoNum type="arabicPeriod"/>
            </a:pPr>
            <a:r>
              <a:rPr lang="en-US" sz="2000" dirty="0">
                <a:latin typeface="Arial" panose="020B0604020202020204" pitchFamily="34" charset="0"/>
                <a:ea typeface="Lato Semibold" panose="020F0502020204030203" pitchFamily="34" charset="0"/>
                <a:cs typeface="Arial" panose="020B0604020202020204" pitchFamily="34" charset="0"/>
              </a:rPr>
              <a:t>Click on the “Access Practice Test” link</a:t>
            </a:r>
          </a:p>
          <a:p>
            <a:pPr marL="914400" lvl="1" indent="-457200">
              <a:buFont typeface="+mj-lt"/>
              <a:buAutoNum type="arabicPeriod"/>
            </a:pPr>
            <a:r>
              <a:rPr lang="en-US" sz="2000" dirty="0">
                <a:latin typeface="Arial" panose="020B0604020202020204" pitchFamily="34" charset="0"/>
                <a:ea typeface="Lato Semibold" panose="020F0502020204030203" pitchFamily="34" charset="0"/>
                <a:cs typeface="Arial" panose="020B0604020202020204" pitchFamily="34" charset="0"/>
              </a:rPr>
              <a:t>Use the drop-down menu to select the practice test and click the “Go” button</a:t>
            </a:r>
          </a:p>
          <a:p>
            <a:pPr marL="457200" lvl="1" indent="0">
              <a:buNone/>
            </a:pPr>
            <a:endParaRPr lang="en-US" sz="2000" dirty="0">
              <a:latin typeface="Arial" panose="020B0604020202020204" pitchFamily="34" charset="0"/>
              <a:ea typeface="Lato Semibold" panose="020F0502020204030203" pitchFamily="34" charset="0"/>
              <a:cs typeface="Arial" panose="020B0604020202020204" pitchFamily="34" charset="0"/>
            </a:endParaRPr>
          </a:p>
          <a:p>
            <a:pPr marL="0" indent="0">
              <a:buNone/>
            </a:pPr>
            <a:endParaRPr lang="en-US" dirty="0">
              <a:solidFill>
                <a:srgbClr val="005789"/>
              </a:solidFill>
              <a:latin typeface="Arial" panose="020B0604020202020204" pitchFamily="34" charset="0"/>
              <a:ea typeface="Lato Semibold" panose="020F0502020204030203" pitchFamily="34" charset="0"/>
              <a:cs typeface="Arial" panose="020B0604020202020204" pitchFamily="34" charset="0"/>
            </a:endParaRPr>
          </a:p>
          <a:p>
            <a:pPr marL="0" indent="0">
              <a:buFont typeface="Arial"/>
              <a:buNone/>
            </a:pP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B54F914-11DC-480B-BAE1-CCD30F6BE5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3203" y="43872"/>
            <a:ext cx="669407" cy="669407"/>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426BA699-33AC-49FA-A87D-29F811ED3974}"/>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0638013" y="30141"/>
            <a:ext cx="685800" cy="692754"/>
          </a:xfrm>
          <a:prstGeom prst="rect">
            <a:avLst/>
          </a:prstGeom>
        </p:spPr>
      </p:pic>
    </p:spTree>
    <p:extLst>
      <p:ext uri="{BB962C8B-B14F-4D97-AF65-F5344CB8AC3E}">
        <p14:creationId xmlns:p14="http://schemas.microsoft.com/office/powerpoint/2010/main" val="337945643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FCA36-7C92-4841-8F13-AFB2BDDA0897}"/>
              </a:ext>
            </a:extLst>
          </p:cNvPr>
          <p:cNvSpPr>
            <a:spLocks noGrp="1"/>
          </p:cNvSpPr>
          <p:nvPr>
            <p:ph type="title"/>
          </p:nvPr>
        </p:nvSpPr>
        <p:spPr/>
        <p:txBody>
          <a:bodyPr/>
          <a:lstStyle/>
          <a:p>
            <a:r>
              <a:rPr lang="en-US" dirty="0"/>
              <a:t>Practice Test</a:t>
            </a:r>
          </a:p>
        </p:txBody>
      </p:sp>
      <p:pic>
        <p:nvPicPr>
          <p:cNvPr id="7" name="Picture 6">
            <a:extLst>
              <a:ext uri="{FF2B5EF4-FFF2-40B4-BE49-F238E27FC236}">
                <a16:creationId xmlns:a16="http://schemas.microsoft.com/office/drawing/2014/main" id="{35235DE0-7287-466E-BCCF-7B3B3ACEEC2F}"/>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432772" y="30141"/>
            <a:ext cx="685800" cy="692754"/>
          </a:xfrm>
          <a:prstGeom prst="rect">
            <a:avLst/>
          </a:prstGeom>
        </p:spPr>
      </p:pic>
      <p:pic>
        <p:nvPicPr>
          <p:cNvPr id="14" name="Picture 13">
            <a:extLst>
              <a:ext uri="{FF2B5EF4-FFF2-40B4-BE49-F238E27FC236}">
                <a16:creationId xmlns:a16="http://schemas.microsoft.com/office/drawing/2014/main" id="{91D2A3E9-C50F-8F05-226E-0C6238489F7F}"/>
              </a:ext>
            </a:extLst>
          </p:cNvPr>
          <p:cNvPicPr>
            <a:picLocks noChangeAspect="1"/>
          </p:cNvPicPr>
          <p:nvPr/>
        </p:nvPicPr>
        <p:blipFill>
          <a:blip r:embed="rId3"/>
          <a:stretch>
            <a:fillRect/>
          </a:stretch>
        </p:blipFill>
        <p:spPr>
          <a:xfrm>
            <a:off x="2383055" y="875504"/>
            <a:ext cx="7425890" cy="5681779"/>
          </a:xfrm>
          <a:prstGeom prst="rect">
            <a:avLst/>
          </a:prstGeom>
        </p:spPr>
      </p:pic>
    </p:spTree>
    <p:extLst>
      <p:ext uri="{BB962C8B-B14F-4D97-AF65-F5344CB8AC3E}">
        <p14:creationId xmlns:p14="http://schemas.microsoft.com/office/powerpoint/2010/main" val="157149999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04DD0-116F-4330-9850-9ABA5B8B4658}"/>
              </a:ext>
            </a:extLst>
          </p:cNvPr>
          <p:cNvSpPr>
            <a:spLocks noGrp="1"/>
          </p:cNvSpPr>
          <p:nvPr>
            <p:ph type="title"/>
          </p:nvPr>
        </p:nvSpPr>
        <p:spPr/>
        <p:txBody>
          <a:bodyPr/>
          <a:lstStyle/>
          <a:p>
            <a:r>
              <a:rPr lang="en-US"/>
              <a:t>Additional Training Resources</a:t>
            </a:r>
          </a:p>
        </p:txBody>
      </p:sp>
      <p:sp>
        <p:nvSpPr>
          <p:cNvPr id="3" name="Content Placeholder 2">
            <a:extLst>
              <a:ext uri="{FF2B5EF4-FFF2-40B4-BE49-F238E27FC236}">
                <a16:creationId xmlns:a16="http://schemas.microsoft.com/office/drawing/2014/main" id="{C604B494-C92D-4CE2-8242-6BD64BF40575}"/>
              </a:ext>
            </a:extLst>
          </p:cNvPr>
          <p:cNvSpPr>
            <a:spLocks noGrp="1"/>
          </p:cNvSpPr>
          <p:nvPr>
            <p:ph idx="1"/>
          </p:nvPr>
        </p:nvSpPr>
        <p:spPr>
          <a:xfrm>
            <a:off x="745896" y="1025997"/>
            <a:ext cx="10700208" cy="5058414"/>
          </a:xfrm>
        </p:spPr>
        <p:txBody>
          <a:bodyPr>
            <a:normAutofit fontScale="92500" lnSpcReduction="10000"/>
          </a:bodyPr>
          <a:lstStyle/>
          <a:p>
            <a:pPr marL="0" indent="0">
              <a:buNone/>
            </a:pPr>
            <a:r>
              <a:rPr lang="en-US" dirty="0">
                <a:solidFill>
                  <a:srgbClr val="005789"/>
                </a:solidFill>
                <a:latin typeface="Arial" panose="020B0604020202020204" pitchFamily="34" charset="0"/>
                <a:ea typeface="Lato Semibold" panose="020F0502020204030203" pitchFamily="34" charset="0"/>
                <a:cs typeface="Arial" panose="020B0604020202020204" pitchFamily="34" charset="0"/>
              </a:rPr>
              <a:t>Help Guides</a:t>
            </a:r>
          </a:p>
          <a:p>
            <a:r>
              <a:rPr lang="en-US" sz="2200" dirty="0">
                <a:latin typeface="Arial" panose="020B0604020202020204" pitchFamily="34" charset="0"/>
                <a:ea typeface="Lato Semibold" panose="020F0502020204030203" pitchFamily="34" charset="0"/>
                <a:cs typeface="Arial" panose="020B0604020202020204" pitchFamily="34" charset="0"/>
              </a:rPr>
              <a:t>Quick Starts: Creating Classes, Scheduling Tests, Printing Logins, Student Interface</a:t>
            </a:r>
          </a:p>
          <a:p>
            <a:r>
              <a:rPr lang="en-US" sz="2200" dirty="0">
                <a:latin typeface="Arial" panose="020B0604020202020204" pitchFamily="34" charset="0"/>
                <a:ea typeface="Lato Semibold" panose="020F0502020204030203" pitchFamily="34" charset="0"/>
                <a:cs typeface="Arial" panose="020B0604020202020204" pitchFamily="34" charset="0"/>
              </a:rPr>
              <a:t>Browser Testing User Guide</a:t>
            </a:r>
          </a:p>
          <a:p>
            <a:r>
              <a:rPr lang="en-US" sz="2200" dirty="0">
                <a:latin typeface="Arial" panose="020B0604020202020204" pitchFamily="34" charset="0"/>
                <a:ea typeface="Lato Semibold" panose="020F0502020204030203" pitchFamily="34" charset="0"/>
                <a:cs typeface="Arial" panose="020B0604020202020204" pitchFamily="34" charset="0"/>
              </a:rPr>
              <a:t>Kiosk Installation Guide</a:t>
            </a:r>
          </a:p>
          <a:p>
            <a:r>
              <a:rPr lang="en-US" sz="2200" dirty="0">
                <a:latin typeface="Arial" panose="020B0604020202020204" pitchFamily="34" charset="0"/>
                <a:ea typeface="Lato Semibold" panose="020F0502020204030203" pitchFamily="34" charset="0"/>
                <a:cs typeface="Arial" panose="020B0604020202020204" pitchFamily="34" charset="0"/>
              </a:rPr>
              <a:t>Portal User Guide</a:t>
            </a:r>
          </a:p>
          <a:p>
            <a:r>
              <a:rPr lang="en-US" sz="2200" dirty="0">
                <a:latin typeface="Arial" panose="020B0604020202020204" pitchFamily="34" charset="0"/>
                <a:ea typeface="Lato Semibold" panose="020F0502020204030203" pitchFamily="34" charset="0"/>
                <a:cs typeface="Arial" panose="020B0604020202020204" pitchFamily="34" charset="0"/>
              </a:rPr>
              <a:t>Kiosk User Guide</a:t>
            </a:r>
          </a:p>
          <a:p>
            <a:r>
              <a:rPr lang="en-US" sz="2200" dirty="0">
                <a:latin typeface="Arial" panose="020B0604020202020204" pitchFamily="34" charset="0"/>
                <a:ea typeface="Lato Semibold" panose="020F0502020204030203" pitchFamily="34" charset="0"/>
                <a:cs typeface="Arial" panose="020B0604020202020204" pitchFamily="34" charset="0"/>
              </a:rPr>
              <a:t>Testing with Third Party Accessibility Software</a:t>
            </a:r>
          </a:p>
          <a:p>
            <a:r>
              <a:rPr lang="en-US" sz="2200" dirty="0">
                <a:latin typeface="Arial" panose="020B0604020202020204" pitchFamily="34" charset="0"/>
                <a:ea typeface="Lato Semibold" panose="020F0502020204030203" pitchFamily="34" charset="0"/>
                <a:cs typeface="Arial" panose="020B0604020202020204" pitchFamily="34" charset="0"/>
              </a:rPr>
              <a:t>Tutorial Videos</a:t>
            </a:r>
          </a:p>
          <a:p>
            <a:pPr lvl="1"/>
            <a:r>
              <a:rPr lang="en-US" sz="1800" b="1" dirty="0">
                <a:solidFill>
                  <a:srgbClr val="002060"/>
                </a:solidFill>
                <a:latin typeface="Arial" panose="020B0604020202020204" pitchFamily="34" charset="0"/>
                <a:ea typeface="Lato Semibold" panose="020F0502020204030203" pitchFamily="34" charset="0"/>
                <a:cs typeface="Arial" panose="020B0604020202020204" pitchFamily="34" charset="0"/>
                <a:hlinkClick r:id="rId2"/>
              </a:rPr>
              <a:t>https://bie.onlinehelp.cognia.org/</a:t>
            </a:r>
            <a:endParaRPr lang="en-US" sz="1800" b="1" dirty="0">
              <a:solidFill>
                <a:srgbClr val="002060"/>
              </a:solidFill>
              <a:latin typeface="Arial" panose="020B0604020202020204" pitchFamily="34" charset="0"/>
              <a:ea typeface="Lato Semibold" panose="020F0502020204030203" pitchFamily="34" charset="0"/>
              <a:cs typeface="Arial" panose="020B0604020202020204" pitchFamily="34" charset="0"/>
            </a:endParaRPr>
          </a:p>
          <a:p>
            <a:pPr lvl="1"/>
            <a:r>
              <a:rPr lang="en-US" sz="1800" i="1" dirty="0">
                <a:solidFill>
                  <a:srgbClr val="1A1A1A"/>
                </a:solidFill>
                <a:latin typeface="Arial" panose="020B0604020202020204" pitchFamily="34" charset="0"/>
                <a:cs typeface="Arial" panose="020B0604020202020204" pitchFamily="34" charset="0"/>
              </a:rPr>
              <a:t>Example: BIE Data Interaction Reporting Basics</a:t>
            </a:r>
            <a:endParaRPr lang="en-US" sz="1200" i="1" dirty="0"/>
          </a:p>
          <a:p>
            <a:pPr marL="0" indent="0">
              <a:buNone/>
            </a:pPr>
            <a:endParaRPr lang="en-US" sz="2200" dirty="0">
              <a:latin typeface="Arial" panose="020B0604020202020204" pitchFamily="34" charset="0"/>
              <a:ea typeface="Lato Semibold" panose="020F0502020204030203" pitchFamily="34" charset="0"/>
              <a:cs typeface="Arial" panose="020B0604020202020204" pitchFamily="34" charset="0"/>
            </a:endParaRPr>
          </a:p>
          <a:p>
            <a:pPr marL="0" indent="0">
              <a:buNone/>
            </a:pPr>
            <a:r>
              <a:rPr lang="en-US" dirty="0">
                <a:solidFill>
                  <a:srgbClr val="005789"/>
                </a:solidFill>
                <a:latin typeface="Arial" panose="020B0604020202020204" pitchFamily="34" charset="0"/>
                <a:ea typeface="Lato Semibold" panose="020F0502020204030203" pitchFamily="34" charset="0"/>
                <a:cs typeface="Arial" panose="020B0604020202020204" pitchFamily="34" charset="0"/>
              </a:rPr>
              <a:t>Support Desk</a:t>
            </a:r>
          </a:p>
          <a:p>
            <a:r>
              <a:rPr lang="en-US" sz="2200" dirty="0">
                <a:latin typeface="Arial" panose="020B0604020202020204" pitchFamily="34" charset="0"/>
                <a:ea typeface="Lato Semibold" panose="020F0502020204030203" pitchFamily="34" charset="0"/>
                <a:cs typeface="Arial" panose="020B0604020202020204" pitchFamily="34" charset="0"/>
              </a:rPr>
              <a:t>Call-in Information Sheet</a:t>
            </a:r>
          </a:p>
        </p:txBody>
      </p:sp>
      <p:pic>
        <p:nvPicPr>
          <p:cNvPr id="4" name="Picture 3">
            <a:extLst>
              <a:ext uri="{FF2B5EF4-FFF2-40B4-BE49-F238E27FC236}">
                <a16:creationId xmlns:a16="http://schemas.microsoft.com/office/drawing/2014/main" id="{5DD8097B-DE6E-4F1B-A731-498C429322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3203" y="43872"/>
            <a:ext cx="669407" cy="669407"/>
          </a:xfrm>
          <a:prstGeom prst="rect">
            <a:avLst/>
          </a:prstGeom>
          <a:effectLst>
            <a:outerShdw blurRad="50800" dist="38100" dir="5400000" algn="t" rotWithShape="0">
              <a:prstClr val="black">
                <a:alpha val="40000"/>
              </a:prstClr>
            </a:outerShdw>
          </a:effectLst>
        </p:spPr>
      </p:pic>
      <p:pic>
        <p:nvPicPr>
          <p:cNvPr id="5" name="Picture 4">
            <a:extLst>
              <a:ext uri="{FF2B5EF4-FFF2-40B4-BE49-F238E27FC236}">
                <a16:creationId xmlns:a16="http://schemas.microsoft.com/office/drawing/2014/main" id="{BBE0CD94-A9F8-42F6-8EF8-B232FA39C7E5}"/>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0638013" y="30141"/>
            <a:ext cx="685800" cy="692754"/>
          </a:xfrm>
          <a:prstGeom prst="rect">
            <a:avLst/>
          </a:prstGeom>
        </p:spPr>
      </p:pic>
    </p:spTree>
    <p:extLst>
      <p:ext uri="{BB962C8B-B14F-4D97-AF65-F5344CB8AC3E}">
        <p14:creationId xmlns:p14="http://schemas.microsoft.com/office/powerpoint/2010/main" val="293391333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EB614-EA87-4777-AF39-AD132EE19CB3}"/>
              </a:ext>
            </a:extLst>
          </p:cNvPr>
          <p:cNvSpPr>
            <a:spLocks noGrp="1"/>
          </p:cNvSpPr>
          <p:nvPr>
            <p:ph type="title"/>
          </p:nvPr>
        </p:nvSpPr>
        <p:spPr/>
        <p:txBody>
          <a:bodyPr/>
          <a:lstStyle/>
          <a:p>
            <a:r>
              <a:rPr lang="en-US"/>
              <a:t>Remember</a:t>
            </a:r>
          </a:p>
        </p:txBody>
      </p:sp>
      <p:sp>
        <p:nvSpPr>
          <p:cNvPr id="3" name="Content Placeholder 2">
            <a:extLst>
              <a:ext uri="{FF2B5EF4-FFF2-40B4-BE49-F238E27FC236}">
                <a16:creationId xmlns:a16="http://schemas.microsoft.com/office/drawing/2014/main" id="{CE663E97-4C07-4DA2-9834-B503E2C3BA74}"/>
              </a:ext>
            </a:extLst>
          </p:cNvPr>
          <p:cNvSpPr>
            <a:spLocks noGrp="1"/>
          </p:cNvSpPr>
          <p:nvPr>
            <p:ph idx="1"/>
          </p:nvPr>
        </p:nvSpPr>
        <p:spPr>
          <a:xfrm>
            <a:off x="391885" y="899793"/>
            <a:ext cx="11451771" cy="5058414"/>
          </a:xfrm>
        </p:spPr>
        <p:txBody>
          <a:bodyPr/>
          <a:lstStyle/>
          <a:p>
            <a:r>
              <a:rPr lang="en-US" sz="2000" dirty="0">
                <a:latin typeface="Arial" panose="020B0604020202020204" pitchFamily="34" charset="0"/>
                <a:ea typeface="Lato Semibold" panose="020F0502020204030203" pitchFamily="34" charset="0"/>
                <a:cs typeface="Arial" panose="020B0604020202020204" pitchFamily="34" charset="0"/>
              </a:rPr>
              <a:t>Deactivate unused accounts</a:t>
            </a:r>
          </a:p>
          <a:p>
            <a:r>
              <a:rPr lang="en-US" sz="2000" dirty="0">
                <a:latin typeface="Arial" panose="020B0604020202020204" pitchFamily="34" charset="0"/>
                <a:ea typeface="Lato Semibold" panose="020F0502020204030203" pitchFamily="34" charset="0"/>
                <a:cs typeface="Arial" panose="020B0604020202020204" pitchFamily="34" charset="0"/>
              </a:rPr>
              <a:t>Students can take the BIE Science Benchmark using a Browser</a:t>
            </a:r>
          </a:p>
          <a:p>
            <a:r>
              <a:rPr lang="en-US" sz="2000" dirty="0">
                <a:latin typeface="Arial" panose="020B0604020202020204" pitchFamily="34" charset="0"/>
                <a:ea typeface="Lato Semibold" panose="020F0502020204030203" pitchFamily="34" charset="0"/>
                <a:cs typeface="Arial" panose="020B0604020202020204" pitchFamily="34" charset="0"/>
              </a:rPr>
              <a:t>Kiosks do need to be downloaded and apps installed </a:t>
            </a:r>
          </a:p>
          <a:p>
            <a:r>
              <a:rPr lang="en-US" sz="2000" dirty="0">
                <a:latin typeface="Arial" panose="020B0604020202020204" pitchFamily="34" charset="0"/>
                <a:ea typeface="Lato Semibold" panose="020F0502020204030203" pitchFamily="34" charset="0"/>
                <a:cs typeface="Arial" panose="020B0604020202020204" pitchFamily="34" charset="0"/>
              </a:rPr>
              <a:t>Check student demographics and add accommodations </a:t>
            </a:r>
          </a:p>
          <a:p>
            <a:r>
              <a:rPr lang="en-US" sz="2000" dirty="0">
                <a:latin typeface="Arial" panose="020B0604020202020204" pitchFamily="34" charset="0"/>
                <a:ea typeface="Lato Semibold" panose="020F0502020204030203" pitchFamily="34" charset="0"/>
                <a:cs typeface="Arial" panose="020B0604020202020204" pitchFamily="34" charset="0"/>
              </a:rPr>
              <a:t>Make sure network management tools don’t delete stored response folder</a:t>
            </a:r>
          </a:p>
          <a:p>
            <a:r>
              <a:rPr lang="en-US" sz="2000" dirty="0">
                <a:latin typeface="Arial" panose="020B0604020202020204" pitchFamily="34" charset="0"/>
                <a:ea typeface="Lato Semibold" panose="020F0502020204030203" pitchFamily="34" charset="0"/>
                <a:cs typeface="Arial" panose="020B0604020202020204" pitchFamily="34" charset="0"/>
              </a:rPr>
              <a:t>Communicate with Proctors/Test Administrators</a:t>
            </a:r>
          </a:p>
          <a:p>
            <a:pPr lvl="1">
              <a:lnSpc>
                <a:spcPct val="150000"/>
              </a:lnSpc>
            </a:pPr>
            <a:r>
              <a:rPr lang="en-US" sz="2000" dirty="0">
                <a:latin typeface="Arial" panose="020B0604020202020204" pitchFamily="34" charset="0"/>
                <a:ea typeface="Lato Semibold" panose="020F0502020204030203" pitchFamily="34" charset="0"/>
                <a:cs typeface="Arial" panose="020B0604020202020204" pitchFamily="34" charset="0"/>
              </a:rPr>
              <a:t>Are there limits to number of students who should log in simultaneously?</a:t>
            </a:r>
          </a:p>
          <a:p>
            <a:pPr lvl="1">
              <a:lnSpc>
                <a:spcPct val="150000"/>
              </a:lnSpc>
            </a:pPr>
            <a:r>
              <a:rPr lang="en-US" sz="2000" dirty="0">
                <a:latin typeface="Arial" panose="020B0604020202020204" pitchFamily="34" charset="0"/>
                <a:ea typeface="Lato Semibold" panose="020F0502020204030203" pitchFamily="34" charset="0"/>
                <a:cs typeface="Arial" panose="020B0604020202020204" pitchFamily="34" charset="0"/>
              </a:rPr>
              <a:t>Do they know the procedure for recovering stored responses?</a:t>
            </a:r>
          </a:p>
          <a:p>
            <a:pPr lvl="1">
              <a:lnSpc>
                <a:spcPct val="150000"/>
              </a:lnSpc>
            </a:pPr>
            <a:r>
              <a:rPr lang="en-US" sz="2000" dirty="0">
                <a:latin typeface="Arial" panose="020B0604020202020204" pitchFamily="34" charset="0"/>
                <a:ea typeface="Lato Semibold" panose="020F0502020204030203" pitchFamily="34" charset="0"/>
                <a:cs typeface="Arial" panose="020B0604020202020204" pitchFamily="34" charset="0"/>
              </a:rPr>
              <a:t>Do they have basic information required by the support center if they call in?</a:t>
            </a:r>
          </a:p>
          <a:p>
            <a:pPr>
              <a:lnSpc>
                <a:spcPct val="150000"/>
              </a:lnSpc>
            </a:pPr>
            <a:r>
              <a:rPr lang="en-US" sz="2000" dirty="0">
                <a:latin typeface="Arial" panose="020B0604020202020204" pitchFamily="34" charset="0"/>
                <a:ea typeface="Lato Semibold" panose="020F0502020204030203" pitchFamily="34" charset="0"/>
                <a:cs typeface="Arial" panose="020B0604020202020204" pitchFamily="34" charset="0"/>
              </a:rPr>
              <a:t>Ensure students have TTS accommodation/form BEFORE they log in to the test</a:t>
            </a:r>
          </a:p>
          <a:p>
            <a:pPr marL="0" indent="0">
              <a:lnSpc>
                <a:spcPct val="150000"/>
              </a:lnSpc>
              <a:buNone/>
            </a:pPr>
            <a:endParaRPr lang="en-US" sz="2400" dirty="0">
              <a:latin typeface="Arial" panose="020B0604020202020204" pitchFamily="34" charset="0"/>
              <a:ea typeface="Lato Semibold" panose="020F0502020204030203" pitchFamily="34" charset="0"/>
              <a:cs typeface="Arial" panose="020B0604020202020204" pitchFamily="34" charset="0"/>
            </a:endParaRPr>
          </a:p>
          <a:p>
            <a:pPr marL="0" indent="0">
              <a:buNone/>
            </a:pPr>
            <a:endParaRPr lang="en-US" dirty="0">
              <a:solidFill>
                <a:srgbClr val="005789"/>
              </a:solidFill>
              <a:latin typeface="Arial" panose="020B0604020202020204" pitchFamily="34" charset="0"/>
              <a:ea typeface="Lato Semibold" panose="020F0502020204030203"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C13179B-CEA7-4F50-AB22-512DB2C924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3203" y="43872"/>
            <a:ext cx="669407" cy="669407"/>
          </a:xfrm>
          <a:prstGeom prst="rect">
            <a:avLst/>
          </a:prstGeom>
          <a:effectLst>
            <a:outerShdw blurRad="50800" dist="38100" dir="5400000" algn="t" rotWithShape="0">
              <a:prstClr val="black">
                <a:alpha val="40000"/>
              </a:prstClr>
            </a:outerShdw>
          </a:effectLst>
        </p:spPr>
      </p:pic>
      <p:pic>
        <p:nvPicPr>
          <p:cNvPr id="5" name="Picture 4">
            <a:extLst>
              <a:ext uri="{FF2B5EF4-FFF2-40B4-BE49-F238E27FC236}">
                <a16:creationId xmlns:a16="http://schemas.microsoft.com/office/drawing/2014/main" id="{100B2E02-D124-44D7-8A74-6BE1E2A1E15D}"/>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0638013" y="30141"/>
            <a:ext cx="685800" cy="692754"/>
          </a:xfrm>
          <a:prstGeom prst="rect">
            <a:avLst/>
          </a:prstGeom>
        </p:spPr>
      </p:pic>
    </p:spTree>
    <p:extLst>
      <p:ext uri="{BB962C8B-B14F-4D97-AF65-F5344CB8AC3E}">
        <p14:creationId xmlns:p14="http://schemas.microsoft.com/office/powerpoint/2010/main" val="2277232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3">
            <a:extLst>
              <a:ext uri="{FF2B5EF4-FFF2-40B4-BE49-F238E27FC236}">
                <a16:creationId xmlns:a16="http://schemas.microsoft.com/office/drawing/2014/main" id="{82F2030B-445B-F941-BCEA-C241CDB4E526}"/>
              </a:ext>
            </a:extLst>
          </p:cNvPr>
          <p:cNvSpPr>
            <a:spLocks noGrp="1" noChangeArrowheads="1"/>
          </p:cNvSpPr>
          <p:nvPr>
            <p:ph type="title"/>
          </p:nvPr>
        </p:nvSpPr>
        <p:spPr>
          <a:xfrm>
            <a:off x="838200" y="365125"/>
            <a:ext cx="10515600" cy="1325563"/>
          </a:xfrm>
        </p:spPr>
        <p:txBody>
          <a:bodyPr wrap="square" anchor="ctr">
            <a:normAutofit/>
          </a:bodyPr>
          <a:lstStyle/>
          <a:p>
            <a:r>
              <a:rPr lang="en-US" altLang="en-US" dirty="0"/>
              <a:t>Format</a:t>
            </a:r>
          </a:p>
        </p:txBody>
      </p:sp>
      <p:graphicFrame>
        <p:nvGraphicFramePr>
          <p:cNvPr id="9219" name="Content Placeholder 4">
            <a:extLst>
              <a:ext uri="{FF2B5EF4-FFF2-40B4-BE49-F238E27FC236}">
                <a16:creationId xmlns:a16="http://schemas.microsoft.com/office/drawing/2014/main" id="{86CF0589-0228-1E2B-B834-6572771D2639}"/>
              </a:ext>
            </a:extLst>
          </p:cNvPr>
          <p:cNvGraphicFramePr>
            <a:graphicFrameLocks noGrp="1"/>
          </p:cNvGraphicFramePr>
          <p:nvPr>
            <p:ph idx="1"/>
            <p:extLst>
              <p:ext uri="{D42A27DB-BD31-4B8C-83A1-F6EECF244321}">
                <p14:modId xmlns:p14="http://schemas.microsoft.com/office/powerpoint/2010/main" val="172967439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0692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44044-3B3B-4CF3-9061-F7E6B7CCC28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FF42FEB-3482-49A8-A22B-19F373AB1BF6}"/>
              </a:ext>
            </a:extLst>
          </p:cNvPr>
          <p:cNvSpPr>
            <a:spLocks noGrp="1"/>
          </p:cNvSpPr>
          <p:nvPr>
            <p:ph idx="1"/>
          </p:nvPr>
        </p:nvSpPr>
        <p:spPr>
          <a:xfrm>
            <a:off x="838200" y="2556575"/>
            <a:ext cx="10515600" cy="1092479"/>
          </a:xfrm>
        </p:spPr>
        <p:txBody>
          <a:bodyPr>
            <a:noAutofit/>
          </a:bodyPr>
          <a:lstStyle/>
          <a:p>
            <a:pPr marL="0" indent="0" algn="ctr">
              <a:buNone/>
            </a:pPr>
            <a:r>
              <a:rPr lang="en-US" sz="6000" dirty="0">
                <a:solidFill>
                  <a:srgbClr val="005789"/>
                </a:solidFill>
                <a:latin typeface="Arial" panose="020B0604020202020204" pitchFamily="34" charset="0"/>
                <a:ea typeface="Lato Semibold" panose="020F0502020204030203" pitchFamily="34" charset="0"/>
                <a:cs typeface="Arial" panose="020B0604020202020204" pitchFamily="34" charset="0"/>
              </a:rPr>
              <a:t>Questions?</a:t>
            </a:r>
          </a:p>
        </p:txBody>
      </p:sp>
    </p:spTree>
    <p:extLst>
      <p:ext uri="{BB962C8B-B14F-4D97-AF65-F5344CB8AC3E}">
        <p14:creationId xmlns:p14="http://schemas.microsoft.com/office/powerpoint/2010/main" val="101207296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487FA8EE-04E8-274C-91CE-9C3205B93410}"/>
              </a:ext>
            </a:extLst>
          </p:cNvPr>
          <p:cNvSpPr>
            <a:spLocks noGrp="1" noChangeArrowheads="1"/>
          </p:cNvSpPr>
          <p:nvPr>
            <p:ph type="ctrTitle"/>
          </p:nvPr>
        </p:nvSpPr>
        <p:spPr>
          <a:xfrm>
            <a:off x="4103077" y="1591286"/>
            <a:ext cx="6400800" cy="2932112"/>
          </a:xfrm>
        </p:spPr>
        <p:txBody>
          <a:bodyPr/>
          <a:lstStyle/>
          <a:p>
            <a:pPr algn="l"/>
            <a:r>
              <a:rPr lang="en-US" altLang="en-US" dirty="0"/>
              <a:t>Cognia Help &amp; Support Page</a:t>
            </a:r>
          </a:p>
        </p:txBody>
      </p:sp>
      <p:pic>
        <p:nvPicPr>
          <p:cNvPr id="16387" name="Picture 10">
            <a:extLst>
              <a:ext uri="{FF2B5EF4-FFF2-40B4-BE49-F238E27FC236}">
                <a16:creationId xmlns:a16="http://schemas.microsoft.com/office/drawing/2014/main" id="{EF68AD74-98A1-D34B-A1A6-E1BF70949F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493" y="11906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69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3">
            <a:extLst>
              <a:ext uri="{FF2B5EF4-FFF2-40B4-BE49-F238E27FC236}">
                <a16:creationId xmlns:a16="http://schemas.microsoft.com/office/drawing/2014/main" id="{82F2030B-445B-F941-BCEA-C241CDB4E526}"/>
              </a:ext>
            </a:extLst>
          </p:cNvPr>
          <p:cNvSpPr>
            <a:spLocks noGrp="1" noChangeArrowheads="1"/>
          </p:cNvSpPr>
          <p:nvPr>
            <p:ph type="title"/>
          </p:nvPr>
        </p:nvSpPr>
        <p:spPr>
          <a:xfrm>
            <a:off x="0" y="0"/>
            <a:ext cx="12192000" cy="1325563"/>
          </a:xfrm>
        </p:spPr>
        <p:txBody>
          <a:bodyPr wrap="square" anchor="ctr">
            <a:normAutofit/>
          </a:bodyPr>
          <a:lstStyle/>
          <a:p>
            <a:r>
              <a:rPr lang="en-US" altLang="en-US" sz="4400" dirty="0"/>
              <a:t>Help &amp; Support Site</a:t>
            </a:r>
            <a:br>
              <a:rPr lang="en-US" altLang="en-US" sz="4400" dirty="0"/>
            </a:br>
            <a:r>
              <a:rPr lang="en-US" altLang="en-US" sz="4400" dirty="0"/>
              <a:t>General Education Science Page</a:t>
            </a:r>
          </a:p>
        </p:txBody>
      </p:sp>
      <p:graphicFrame>
        <p:nvGraphicFramePr>
          <p:cNvPr id="9220" name="Content Placeholder 4">
            <a:extLst>
              <a:ext uri="{FF2B5EF4-FFF2-40B4-BE49-F238E27FC236}">
                <a16:creationId xmlns:a16="http://schemas.microsoft.com/office/drawing/2014/main" id="{6567B167-DEF7-4D6A-20B3-A6E86DAB9D24}"/>
              </a:ext>
            </a:extLst>
          </p:cNvPr>
          <p:cNvGraphicFramePr>
            <a:graphicFrameLocks noGrp="1"/>
          </p:cNvGraphicFramePr>
          <p:nvPr>
            <p:ph idx="1"/>
            <p:extLst>
              <p:ext uri="{D42A27DB-BD31-4B8C-83A1-F6EECF244321}">
                <p14:modId xmlns:p14="http://schemas.microsoft.com/office/powerpoint/2010/main" val="315513850"/>
              </p:ext>
            </p:extLst>
          </p:nvPr>
        </p:nvGraphicFramePr>
        <p:xfrm>
          <a:off x="386862" y="1456199"/>
          <a:ext cx="11805138" cy="48021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screenshot of a computer&#10;&#10;Description automatically generated">
            <a:extLst>
              <a:ext uri="{FF2B5EF4-FFF2-40B4-BE49-F238E27FC236}">
                <a16:creationId xmlns:a16="http://schemas.microsoft.com/office/drawing/2014/main" id="{FEC24998-51ED-CE59-A385-C8F5C7474D07}"/>
              </a:ext>
            </a:extLst>
          </p:cNvPr>
          <p:cNvPicPr>
            <a:picLocks noChangeAspect="1"/>
          </p:cNvPicPr>
          <p:nvPr/>
        </p:nvPicPr>
        <p:blipFill rotWithShape="1">
          <a:blip r:embed="rId8"/>
          <a:srcRect l="1923" t="12771" r="3846" b="53859"/>
          <a:stretch/>
        </p:blipFill>
        <p:spPr bwMode="auto">
          <a:xfrm>
            <a:off x="5473522" y="4738228"/>
            <a:ext cx="6086340" cy="152015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926429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3">
            <a:extLst>
              <a:ext uri="{FF2B5EF4-FFF2-40B4-BE49-F238E27FC236}">
                <a16:creationId xmlns:a16="http://schemas.microsoft.com/office/drawing/2014/main" id="{82F2030B-445B-F941-BCEA-C241CDB4E526}"/>
              </a:ext>
            </a:extLst>
          </p:cNvPr>
          <p:cNvSpPr>
            <a:spLocks noGrp="1" noChangeArrowheads="1"/>
          </p:cNvSpPr>
          <p:nvPr>
            <p:ph type="title"/>
          </p:nvPr>
        </p:nvSpPr>
        <p:spPr>
          <a:xfrm>
            <a:off x="0" y="-68077"/>
            <a:ext cx="12192000" cy="1325563"/>
          </a:xfrm>
        </p:spPr>
        <p:txBody>
          <a:bodyPr wrap="square" anchor="ctr">
            <a:normAutofit/>
          </a:bodyPr>
          <a:lstStyle/>
          <a:p>
            <a:r>
              <a:rPr lang="en-US" altLang="en-US" sz="4400" dirty="0"/>
              <a:t>Help &amp; Support Site</a:t>
            </a:r>
            <a:br>
              <a:rPr lang="en-US" altLang="en-US" sz="4400" dirty="0"/>
            </a:br>
            <a:r>
              <a:rPr lang="en-US" altLang="en-US" sz="4400" dirty="0"/>
              <a:t>Science Benchmark Page</a:t>
            </a:r>
          </a:p>
        </p:txBody>
      </p:sp>
      <p:graphicFrame>
        <p:nvGraphicFramePr>
          <p:cNvPr id="9220" name="Content Placeholder 4">
            <a:extLst>
              <a:ext uri="{FF2B5EF4-FFF2-40B4-BE49-F238E27FC236}">
                <a16:creationId xmlns:a16="http://schemas.microsoft.com/office/drawing/2014/main" id="{6567B167-DEF7-4D6A-20B3-A6E86DAB9D24}"/>
              </a:ext>
            </a:extLst>
          </p:cNvPr>
          <p:cNvGraphicFramePr>
            <a:graphicFrameLocks noGrp="1"/>
          </p:cNvGraphicFramePr>
          <p:nvPr>
            <p:ph idx="1"/>
            <p:extLst>
              <p:ext uri="{D42A27DB-BD31-4B8C-83A1-F6EECF244321}">
                <p14:modId xmlns:p14="http://schemas.microsoft.com/office/powerpoint/2010/main" val="927837863"/>
              </p:ext>
            </p:extLst>
          </p:nvPr>
        </p:nvGraphicFramePr>
        <p:xfrm>
          <a:off x="561475" y="1690689"/>
          <a:ext cx="7755120" cy="40450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screenshot of a computer&#10;&#10;Description automatically generated">
            <a:extLst>
              <a:ext uri="{FF2B5EF4-FFF2-40B4-BE49-F238E27FC236}">
                <a16:creationId xmlns:a16="http://schemas.microsoft.com/office/drawing/2014/main" id="{019E1B32-1187-F01F-2A45-8B58D012B7EC}"/>
              </a:ext>
            </a:extLst>
          </p:cNvPr>
          <p:cNvPicPr>
            <a:picLocks noChangeAspect="1"/>
          </p:cNvPicPr>
          <p:nvPr/>
        </p:nvPicPr>
        <p:blipFill rotWithShape="1">
          <a:blip r:embed="rId8"/>
          <a:srcRect l="6892" t="11486" r="10576" b="914"/>
          <a:stretch/>
        </p:blipFill>
        <p:spPr bwMode="auto">
          <a:xfrm rot="219950">
            <a:off x="7811070" y="3539044"/>
            <a:ext cx="3436789" cy="305640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53640926-AAD7-44D8-BBD7-CCE9431645EC}">
              <a14:shadowObscured xmlns:a14="http://schemas.microsoft.com/office/drawing/2010/main"/>
            </a:ext>
          </a:extLst>
        </p:spPr>
      </p:pic>
      <p:pic>
        <p:nvPicPr>
          <p:cNvPr id="6" name="Picture 5" descr="A screenshot of a computer&#10;&#10;Description automatically generated">
            <a:extLst>
              <a:ext uri="{FF2B5EF4-FFF2-40B4-BE49-F238E27FC236}">
                <a16:creationId xmlns:a16="http://schemas.microsoft.com/office/drawing/2014/main" id="{342BC08A-1B90-AE90-A6B7-B3A60B81263E}"/>
              </a:ext>
            </a:extLst>
          </p:cNvPr>
          <p:cNvPicPr>
            <a:picLocks noChangeAspect="1"/>
          </p:cNvPicPr>
          <p:nvPr/>
        </p:nvPicPr>
        <p:blipFill rotWithShape="1">
          <a:blip r:embed="rId9"/>
          <a:srcRect l="309" t="11658" r="63022" b="56799"/>
          <a:stretch/>
        </p:blipFill>
        <p:spPr bwMode="auto">
          <a:xfrm>
            <a:off x="8316594" y="959762"/>
            <a:ext cx="3664711" cy="294714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63062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3">
            <a:extLst>
              <a:ext uri="{FF2B5EF4-FFF2-40B4-BE49-F238E27FC236}">
                <a16:creationId xmlns:a16="http://schemas.microsoft.com/office/drawing/2014/main" id="{82F2030B-445B-F941-BCEA-C241CDB4E526}"/>
              </a:ext>
            </a:extLst>
          </p:cNvPr>
          <p:cNvSpPr>
            <a:spLocks noGrp="1" noChangeArrowheads="1"/>
          </p:cNvSpPr>
          <p:nvPr>
            <p:ph type="title"/>
          </p:nvPr>
        </p:nvSpPr>
        <p:spPr>
          <a:xfrm>
            <a:off x="838200" y="365125"/>
            <a:ext cx="10515600" cy="1325563"/>
          </a:xfrm>
        </p:spPr>
        <p:txBody>
          <a:bodyPr wrap="square" anchor="ctr">
            <a:normAutofit/>
          </a:bodyPr>
          <a:lstStyle/>
          <a:p>
            <a:r>
              <a:rPr lang="en-US" altLang="en-US" dirty="0"/>
              <a:t>BIE Science Help Desk</a:t>
            </a:r>
          </a:p>
        </p:txBody>
      </p:sp>
      <p:graphicFrame>
        <p:nvGraphicFramePr>
          <p:cNvPr id="9220" name="Content Placeholder 4">
            <a:extLst>
              <a:ext uri="{FF2B5EF4-FFF2-40B4-BE49-F238E27FC236}">
                <a16:creationId xmlns:a16="http://schemas.microsoft.com/office/drawing/2014/main" id="{903E8280-B899-5040-14F1-42109778469F}"/>
              </a:ext>
            </a:extLst>
          </p:cNvPr>
          <p:cNvGraphicFramePr>
            <a:graphicFrameLocks noGrp="1"/>
          </p:cNvGraphicFramePr>
          <p:nvPr>
            <p:ph idx="1"/>
            <p:extLst>
              <p:ext uri="{D42A27DB-BD31-4B8C-83A1-F6EECF244321}">
                <p14:modId xmlns:p14="http://schemas.microsoft.com/office/powerpoint/2010/main" val="46269561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0503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487FA8EE-04E8-274C-91CE-9C3205B93410}"/>
              </a:ext>
            </a:extLst>
          </p:cNvPr>
          <p:cNvSpPr>
            <a:spLocks noGrp="1" noChangeArrowheads="1"/>
          </p:cNvSpPr>
          <p:nvPr>
            <p:ph type="ctrTitle"/>
          </p:nvPr>
        </p:nvSpPr>
        <p:spPr>
          <a:xfrm>
            <a:off x="4267200" y="1122363"/>
            <a:ext cx="6400800" cy="2932112"/>
          </a:xfrm>
        </p:spPr>
        <p:txBody>
          <a:bodyPr/>
          <a:lstStyle/>
          <a:p>
            <a:pPr algn="l"/>
            <a:r>
              <a:rPr lang="en-US" altLang="en-US"/>
              <a:t>Thank you!</a:t>
            </a:r>
          </a:p>
        </p:txBody>
      </p:sp>
      <p:pic>
        <p:nvPicPr>
          <p:cNvPr id="16387" name="Picture 10">
            <a:extLst>
              <a:ext uri="{FF2B5EF4-FFF2-40B4-BE49-F238E27FC236}">
                <a16:creationId xmlns:a16="http://schemas.microsoft.com/office/drawing/2014/main" id="{EF68AD74-98A1-D34B-A1A6-E1BF70949F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493" y="11906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8665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a:extLst>
              <a:ext uri="{FF2B5EF4-FFF2-40B4-BE49-F238E27FC236}">
                <a16:creationId xmlns:a16="http://schemas.microsoft.com/office/drawing/2014/main" id="{D7530029-9BE1-5E40-8B8D-92392652440A}"/>
              </a:ext>
            </a:extLst>
          </p:cNvPr>
          <p:cNvPicPr>
            <a:picLocks noChangeAspect="1" noChangeArrowheads="1"/>
          </p:cNvPicPr>
          <p:nvPr/>
        </p:nvPicPr>
        <p:blipFill>
          <a:blip r:embed="rId3"/>
          <a:src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5A1F8FF-43AF-4649-B267-3033908E2F77}"/>
              </a:ext>
            </a:extLst>
          </p:cNvPr>
          <p:cNvSpPr/>
          <p:nvPr/>
        </p:nvSpPr>
        <p:spPr>
          <a:xfrm>
            <a:off x="0" y="5354320"/>
            <a:ext cx="12192000" cy="1503680"/>
          </a:xfrm>
          <a:prstGeom prst="rect">
            <a:avLst/>
          </a:prstGeom>
          <a:solidFill>
            <a:srgbClr val="1A1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434" name="Title 7">
            <a:extLst>
              <a:ext uri="{FF2B5EF4-FFF2-40B4-BE49-F238E27FC236}">
                <a16:creationId xmlns:a16="http://schemas.microsoft.com/office/drawing/2014/main" id="{4D5843BE-28F6-4F4B-9AD2-474491B40C7F}"/>
              </a:ext>
            </a:extLst>
          </p:cNvPr>
          <p:cNvSpPr>
            <a:spLocks noGrp="1" noChangeArrowheads="1"/>
          </p:cNvSpPr>
          <p:nvPr>
            <p:ph type="ctrTitle"/>
          </p:nvPr>
        </p:nvSpPr>
        <p:spPr>
          <a:xfrm>
            <a:off x="1524000" y="747713"/>
            <a:ext cx="9144000" cy="2014537"/>
          </a:xfrm>
        </p:spPr>
        <p:txBody>
          <a:bodyPr anchor="ctr"/>
          <a:lstStyle/>
          <a:p>
            <a:r>
              <a:rPr lang="en-US" altLang="en-US" dirty="0"/>
              <a:t>Knowledge is Opportunity</a:t>
            </a:r>
          </a:p>
        </p:txBody>
      </p:sp>
      <p:sp>
        <p:nvSpPr>
          <p:cNvPr id="18435" name="Subtitle 8">
            <a:extLst>
              <a:ext uri="{FF2B5EF4-FFF2-40B4-BE49-F238E27FC236}">
                <a16:creationId xmlns:a16="http://schemas.microsoft.com/office/drawing/2014/main" id="{76C73968-E9AC-9944-938E-AB8E22FC50AC}"/>
              </a:ext>
            </a:extLst>
          </p:cNvPr>
          <p:cNvSpPr>
            <a:spLocks noGrp="1" noChangeArrowheads="1"/>
          </p:cNvSpPr>
          <p:nvPr>
            <p:ph type="subTitle" idx="1"/>
          </p:nvPr>
        </p:nvSpPr>
        <p:spPr>
          <a:xfrm>
            <a:off x="1524000" y="5760720"/>
            <a:ext cx="9144000" cy="1097280"/>
          </a:xfrm>
        </p:spPr>
        <p:txBody>
          <a:bodyPr/>
          <a:lstStyle/>
          <a:p>
            <a:r>
              <a:rPr lang="en-US" altLang="en-US" dirty="0"/>
              <a:t>Cognia is a global nonprofit that has the knowledge to help schools improve outcomes for all learners.</a:t>
            </a:r>
          </a:p>
        </p:txBody>
      </p:sp>
      <p:pic>
        <p:nvPicPr>
          <p:cNvPr id="18436" name="Picture 10">
            <a:extLst>
              <a:ext uri="{FF2B5EF4-FFF2-40B4-BE49-F238E27FC236}">
                <a16:creationId xmlns:a16="http://schemas.microsoft.com/office/drawing/2014/main" id="{2BC09870-AD40-6B43-9F65-192CA49299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450390">
            <a:off x="5072857" y="2680630"/>
            <a:ext cx="1941512"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a:extLst>
              <a:ext uri="{FF2B5EF4-FFF2-40B4-BE49-F238E27FC236}">
                <a16:creationId xmlns:a16="http://schemas.microsoft.com/office/drawing/2014/main" id="{B4664989-9185-D64B-8BEE-272FFD8C15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C74DE-5956-4E08-A0EF-F23AF02E388E}"/>
              </a:ext>
            </a:extLst>
          </p:cNvPr>
          <p:cNvSpPr>
            <a:spLocks noGrp="1"/>
          </p:cNvSpPr>
          <p:nvPr>
            <p:ph type="title"/>
          </p:nvPr>
        </p:nvSpPr>
        <p:spPr/>
        <p:txBody>
          <a:bodyPr/>
          <a:lstStyle/>
          <a:p>
            <a:r>
              <a:rPr lang="en-US" dirty="0"/>
              <a:t>Downloading the PBT forms from the Portal</a:t>
            </a:r>
          </a:p>
        </p:txBody>
      </p:sp>
      <p:sp>
        <p:nvSpPr>
          <p:cNvPr id="3" name="Content Placeholder 2">
            <a:extLst>
              <a:ext uri="{FF2B5EF4-FFF2-40B4-BE49-F238E27FC236}">
                <a16:creationId xmlns:a16="http://schemas.microsoft.com/office/drawing/2014/main" id="{D0E6AC1E-B447-49E5-9978-D137BA4BA8D9}"/>
              </a:ext>
            </a:extLst>
          </p:cNvPr>
          <p:cNvSpPr>
            <a:spLocks noGrp="1"/>
          </p:cNvSpPr>
          <p:nvPr>
            <p:ph idx="1"/>
          </p:nvPr>
        </p:nvSpPr>
        <p:spPr>
          <a:xfrm>
            <a:off x="332365" y="857753"/>
            <a:ext cx="3902167" cy="5726229"/>
          </a:xfrm>
        </p:spPr>
        <p:txBody>
          <a:bodyPr>
            <a:normAutofit fontScale="85000" lnSpcReduction="20000"/>
          </a:bodyPr>
          <a:lstStyle/>
          <a:p>
            <a:pPr>
              <a:buFont typeface="Wingdings" panose="05000000000000000000" pitchFamily="2" charset="2"/>
              <a:buChar char="§"/>
            </a:pPr>
            <a:r>
              <a:rPr lang="en-US" sz="1900" dirty="0">
                <a:latin typeface="Arial" panose="020B0604020202020204" pitchFamily="34" charset="0"/>
                <a:ea typeface="Lato Semibold" panose="020F0502020204030203" pitchFamily="34" charset="0"/>
                <a:cs typeface="Arial" panose="020B0604020202020204" pitchFamily="34" charset="0"/>
              </a:rPr>
              <a:t>Log in to the Portal</a:t>
            </a:r>
          </a:p>
          <a:p>
            <a:pPr marL="0" indent="0">
              <a:buNone/>
            </a:pPr>
            <a:endParaRPr lang="en-US" sz="1400" dirty="0">
              <a:latin typeface="Arial" panose="020B0604020202020204" pitchFamily="34" charset="0"/>
              <a:ea typeface="Lato Semibold" panose="020F0502020204030203" pitchFamily="34" charset="0"/>
              <a:cs typeface="Arial" panose="020B0604020202020204" pitchFamily="34" charset="0"/>
            </a:endParaRPr>
          </a:p>
          <a:p>
            <a:pPr marL="0" indent="0">
              <a:buNone/>
            </a:pPr>
            <a:endParaRPr lang="en-US" sz="1400" dirty="0">
              <a:latin typeface="Arial" panose="020B0604020202020204" pitchFamily="34" charset="0"/>
              <a:ea typeface="Lato Semibold" panose="020F0502020204030203" pitchFamily="34" charset="0"/>
              <a:cs typeface="Arial" panose="020B0604020202020204" pitchFamily="34" charset="0"/>
            </a:endParaRPr>
          </a:p>
          <a:p>
            <a:pPr marL="0" indent="0">
              <a:buNone/>
            </a:pPr>
            <a:endParaRPr lang="en-US" sz="1400" dirty="0">
              <a:latin typeface="Arial" panose="020B0604020202020204" pitchFamily="34" charset="0"/>
              <a:ea typeface="Lato Semibold" panose="020F0502020204030203" pitchFamily="34" charset="0"/>
              <a:cs typeface="Arial" panose="020B0604020202020204" pitchFamily="34" charset="0"/>
            </a:endParaRPr>
          </a:p>
          <a:p>
            <a:pPr marL="0" indent="0">
              <a:buNone/>
            </a:pPr>
            <a:endParaRPr lang="en-US" sz="1400" dirty="0">
              <a:latin typeface="Arial" panose="020B0604020202020204" pitchFamily="34" charset="0"/>
              <a:ea typeface="Lato Semibold" panose="020F0502020204030203" pitchFamily="34" charset="0"/>
              <a:cs typeface="Arial" panose="020B0604020202020204" pitchFamily="34" charset="0"/>
            </a:endParaRPr>
          </a:p>
          <a:p>
            <a:pPr marL="0" indent="0">
              <a:buNone/>
            </a:pPr>
            <a:endParaRPr lang="en-US" sz="1400" dirty="0">
              <a:latin typeface="Arial" panose="020B0604020202020204" pitchFamily="34" charset="0"/>
              <a:ea typeface="Lato Semibold" panose="020F0502020204030203" pitchFamily="34" charset="0"/>
              <a:cs typeface="Arial" panose="020B0604020202020204" pitchFamily="34" charset="0"/>
            </a:endParaRPr>
          </a:p>
          <a:p>
            <a:pPr marL="0" indent="0">
              <a:buNone/>
            </a:pPr>
            <a:endParaRPr lang="en-US" sz="1400" dirty="0">
              <a:latin typeface="Arial" panose="020B0604020202020204" pitchFamily="34" charset="0"/>
              <a:ea typeface="Lato Semibold" panose="020F0502020204030203" pitchFamily="34" charset="0"/>
              <a:cs typeface="Arial" panose="020B0604020202020204" pitchFamily="34" charset="0"/>
            </a:endParaRPr>
          </a:p>
          <a:p>
            <a:pPr marL="0" indent="0">
              <a:buNone/>
            </a:pPr>
            <a:endParaRPr lang="en-US" sz="1400" dirty="0">
              <a:latin typeface="Arial" panose="020B0604020202020204" pitchFamily="34" charset="0"/>
              <a:ea typeface="Lato Semibold" panose="020F0502020204030203" pitchFamily="34" charset="0"/>
              <a:cs typeface="Arial" panose="020B0604020202020204" pitchFamily="34" charset="0"/>
            </a:endParaRPr>
          </a:p>
          <a:p>
            <a:pPr>
              <a:buFont typeface="Wingdings" panose="05000000000000000000" pitchFamily="2" charset="2"/>
              <a:buChar char="§"/>
            </a:pPr>
            <a:r>
              <a:rPr lang="en-US" sz="1900" dirty="0">
                <a:latin typeface="Arial" panose="020B0604020202020204" pitchFamily="34" charset="0"/>
                <a:ea typeface="Lato Semibold" panose="020F0502020204030203" pitchFamily="34" charset="0"/>
                <a:cs typeface="Arial" panose="020B0604020202020204" pitchFamily="34" charset="0"/>
              </a:rPr>
              <a:t>From the Homepage, select the Administration icon</a:t>
            </a:r>
          </a:p>
          <a:p>
            <a:pPr>
              <a:buFont typeface="Wingdings" panose="05000000000000000000" pitchFamily="2" charset="2"/>
              <a:buChar char="§"/>
            </a:pPr>
            <a:endParaRPr lang="en-US" sz="1400" dirty="0">
              <a:latin typeface="Arial" panose="020B0604020202020204" pitchFamily="34" charset="0"/>
              <a:ea typeface="Lato Semibold" panose="020F0502020204030203" pitchFamily="34" charset="0"/>
              <a:cs typeface="Arial" panose="020B0604020202020204" pitchFamily="34" charset="0"/>
            </a:endParaRPr>
          </a:p>
          <a:p>
            <a:pPr>
              <a:buFont typeface="Wingdings" panose="05000000000000000000" pitchFamily="2" charset="2"/>
              <a:buChar char="§"/>
            </a:pPr>
            <a:endParaRPr lang="en-US" sz="1400" dirty="0">
              <a:latin typeface="Arial" panose="020B0604020202020204" pitchFamily="34" charset="0"/>
              <a:ea typeface="Lato Semibold" panose="020F0502020204030203" pitchFamily="34" charset="0"/>
              <a:cs typeface="Arial" panose="020B0604020202020204" pitchFamily="34" charset="0"/>
            </a:endParaRPr>
          </a:p>
          <a:p>
            <a:pPr>
              <a:buFont typeface="Wingdings" panose="05000000000000000000" pitchFamily="2" charset="2"/>
              <a:buChar char="§"/>
            </a:pPr>
            <a:endParaRPr lang="en-US" sz="1400" dirty="0">
              <a:latin typeface="Arial" panose="020B0604020202020204" pitchFamily="34" charset="0"/>
              <a:ea typeface="Lato Semibold" panose="020F0502020204030203" pitchFamily="34" charset="0"/>
              <a:cs typeface="Arial" panose="020B0604020202020204" pitchFamily="34" charset="0"/>
            </a:endParaRPr>
          </a:p>
          <a:p>
            <a:pPr>
              <a:buFont typeface="Wingdings" panose="05000000000000000000" pitchFamily="2" charset="2"/>
              <a:buChar char="§"/>
            </a:pPr>
            <a:endParaRPr lang="en-US" sz="1400" dirty="0">
              <a:latin typeface="Arial" panose="020B0604020202020204" pitchFamily="34" charset="0"/>
              <a:ea typeface="Lato Semibold" panose="020F0502020204030203" pitchFamily="34" charset="0"/>
              <a:cs typeface="Arial" panose="020B0604020202020204" pitchFamily="34" charset="0"/>
            </a:endParaRPr>
          </a:p>
          <a:p>
            <a:pPr>
              <a:buFont typeface="Wingdings" panose="05000000000000000000" pitchFamily="2" charset="2"/>
              <a:buChar char="§"/>
            </a:pPr>
            <a:endParaRPr lang="en-US" sz="1400" dirty="0">
              <a:latin typeface="Arial" panose="020B0604020202020204" pitchFamily="34" charset="0"/>
              <a:ea typeface="Lato Semibold" panose="020F0502020204030203" pitchFamily="34" charset="0"/>
              <a:cs typeface="Arial" panose="020B0604020202020204" pitchFamily="34" charset="0"/>
            </a:endParaRPr>
          </a:p>
          <a:p>
            <a:pPr>
              <a:buFont typeface="Wingdings" panose="05000000000000000000" pitchFamily="2" charset="2"/>
              <a:buChar char="§"/>
            </a:pPr>
            <a:endParaRPr lang="en-US" sz="1900" dirty="0">
              <a:latin typeface="Arial" panose="020B0604020202020204" pitchFamily="34" charset="0"/>
              <a:ea typeface="Lato Semibold" panose="020F0502020204030203" pitchFamily="34" charset="0"/>
              <a:cs typeface="Arial" panose="020B0604020202020204" pitchFamily="34" charset="0"/>
            </a:endParaRPr>
          </a:p>
          <a:p>
            <a:pPr>
              <a:buFont typeface="Wingdings" panose="05000000000000000000" pitchFamily="2" charset="2"/>
              <a:buChar char="§"/>
            </a:pPr>
            <a:r>
              <a:rPr lang="en-US" sz="1900" dirty="0">
                <a:latin typeface="Arial" panose="020B0604020202020204" pitchFamily="34" charset="0"/>
                <a:ea typeface="Lato Semibold" panose="020F0502020204030203" pitchFamily="34" charset="0"/>
                <a:cs typeface="Arial" panose="020B0604020202020204" pitchFamily="34" charset="0"/>
              </a:rPr>
              <a:t>There you will see the links for downloading the paper-based test forms by grade level</a:t>
            </a:r>
          </a:p>
          <a:p>
            <a:pPr>
              <a:buFont typeface="Wingdings" panose="05000000000000000000" pitchFamily="2" charset="2"/>
              <a:buChar char="§"/>
            </a:pPr>
            <a:r>
              <a:rPr lang="en-US" sz="1900" dirty="0">
                <a:latin typeface="Arial" panose="020B0604020202020204" pitchFamily="34" charset="0"/>
                <a:ea typeface="Lato Semibold" panose="020F0502020204030203" pitchFamily="34" charset="0"/>
                <a:cs typeface="Arial" panose="020B0604020202020204" pitchFamily="34" charset="0"/>
              </a:rPr>
              <a:t>You must download G5, </a:t>
            </a:r>
            <a:r>
              <a:rPr lang="en-US" sz="1900" dirty="0">
                <a:latin typeface="Arial" panose="020B0604020202020204" pitchFamily="34" charset="0"/>
                <a:cs typeface="Arial" panose="020B0604020202020204" pitchFamily="34" charset="0"/>
              </a:rPr>
              <a:t>Grade 4 forms are named as Grade 5, Forms 5,6,7,8…</a:t>
            </a:r>
            <a:r>
              <a:rPr lang="en-US" sz="1900" dirty="0">
                <a:latin typeface="Arial" panose="020B0604020202020204" pitchFamily="34" charset="0"/>
                <a:ea typeface="Lato Semibold" panose="020F0502020204030203" pitchFamily="34" charset="0"/>
                <a:cs typeface="Arial" panose="020B0604020202020204" pitchFamily="34" charset="0"/>
              </a:rPr>
              <a:t>Middle School and High School tests separately</a:t>
            </a:r>
            <a:endParaRPr lang="en-US"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913CCFC2-DD61-4857-8151-409856697E32}"/>
              </a:ext>
            </a:extLst>
          </p:cNvPr>
          <p:cNvPicPr>
            <a:picLocks noChangeAspect="1"/>
          </p:cNvPicPr>
          <p:nvPr/>
        </p:nvPicPr>
        <p:blipFill>
          <a:blip r:embed="rId3"/>
          <a:stretch>
            <a:fillRect/>
          </a:stretch>
        </p:blipFill>
        <p:spPr>
          <a:xfrm>
            <a:off x="11411644" y="0"/>
            <a:ext cx="780356" cy="780356"/>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3AA400DC-F7C4-F5A0-A8DD-04DD041BDFD0}"/>
              </a:ext>
            </a:extLst>
          </p:cNvPr>
          <p:cNvPicPr>
            <a:picLocks noChangeAspect="1"/>
          </p:cNvPicPr>
          <p:nvPr/>
        </p:nvPicPr>
        <p:blipFill rotWithShape="1">
          <a:blip r:embed="rId4"/>
          <a:srcRect t="11661" b="38527"/>
          <a:stretch/>
        </p:blipFill>
        <p:spPr bwMode="auto">
          <a:xfrm>
            <a:off x="4428796" y="866757"/>
            <a:ext cx="7273053" cy="3411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6" name="Picture 5" descr="A screenshot of a computer&#10;&#10;Description automatically generated">
            <a:extLst>
              <a:ext uri="{FF2B5EF4-FFF2-40B4-BE49-F238E27FC236}">
                <a16:creationId xmlns:a16="http://schemas.microsoft.com/office/drawing/2014/main" id="{DED1F814-7BFD-7476-5C67-637F50292394}"/>
              </a:ext>
            </a:extLst>
          </p:cNvPr>
          <p:cNvPicPr>
            <a:picLocks noChangeAspect="1"/>
          </p:cNvPicPr>
          <p:nvPr/>
        </p:nvPicPr>
        <p:blipFill rotWithShape="1">
          <a:blip r:embed="rId5"/>
          <a:srcRect l="25481" t="33521" r="41827" b="9516"/>
          <a:stretch/>
        </p:blipFill>
        <p:spPr bwMode="auto">
          <a:xfrm>
            <a:off x="4919791" y="4613417"/>
            <a:ext cx="1654313" cy="19705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Picture 6" descr="A screenshot of a computer&#10;&#10;Description automatically generated">
            <a:extLst>
              <a:ext uri="{FF2B5EF4-FFF2-40B4-BE49-F238E27FC236}">
                <a16:creationId xmlns:a16="http://schemas.microsoft.com/office/drawing/2014/main" id="{79900D4B-0813-7A9B-4228-81719ECBB6B7}"/>
              </a:ext>
            </a:extLst>
          </p:cNvPr>
          <p:cNvPicPr>
            <a:picLocks noChangeAspect="1"/>
          </p:cNvPicPr>
          <p:nvPr/>
        </p:nvPicPr>
        <p:blipFill rotWithShape="1">
          <a:blip r:embed="rId6"/>
          <a:srcRect l="25000" t="35161" r="44391" b="10690"/>
          <a:stretch/>
        </p:blipFill>
        <p:spPr bwMode="auto">
          <a:xfrm>
            <a:off x="7270451" y="4617659"/>
            <a:ext cx="1626034" cy="19663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2" name="Picture 11" descr="A screenshot of a computer&#10;&#10;Description automatically generated">
            <a:extLst>
              <a:ext uri="{FF2B5EF4-FFF2-40B4-BE49-F238E27FC236}">
                <a16:creationId xmlns:a16="http://schemas.microsoft.com/office/drawing/2014/main" id="{BAF3B424-6CA2-0C55-F2DE-777C69AA2339}"/>
              </a:ext>
            </a:extLst>
          </p:cNvPr>
          <p:cNvPicPr>
            <a:picLocks noChangeAspect="1"/>
          </p:cNvPicPr>
          <p:nvPr/>
        </p:nvPicPr>
        <p:blipFill rotWithShape="1">
          <a:blip r:embed="rId7"/>
          <a:srcRect l="25641" t="33286" r="43269" b="10455"/>
          <a:stretch/>
        </p:blipFill>
        <p:spPr bwMode="auto">
          <a:xfrm>
            <a:off x="9509682" y="4617659"/>
            <a:ext cx="1589661" cy="19663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13" name="TextBox 12">
            <a:extLst>
              <a:ext uri="{FF2B5EF4-FFF2-40B4-BE49-F238E27FC236}">
                <a16:creationId xmlns:a16="http://schemas.microsoft.com/office/drawing/2014/main" id="{B75D9FE0-DF17-B6B5-FC94-C6E4839B09ED}"/>
              </a:ext>
            </a:extLst>
          </p:cNvPr>
          <p:cNvSpPr txBox="1"/>
          <p:nvPr/>
        </p:nvSpPr>
        <p:spPr>
          <a:xfrm>
            <a:off x="4659553" y="4282517"/>
            <a:ext cx="2201299" cy="276999"/>
          </a:xfrm>
          <a:prstGeom prst="rect">
            <a:avLst/>
          </a:prstGeom>
          <a:noFill/>
        </p:spPr>
        <p:txBody>
          <a:bodyPr wrap="square" rtlCol="0">
            <a:spAutoFit/>
          </a:bodyPr>
          <a:lstStyle/>
          <a:p>
            <a:r>
              <a:rPr lang="en-US" sz="1200" dirty="0">
                <a:solidFill>
                  <a:srgbClr val="C00000"/>
                </a:solidFill>
                <a:effectLst>
                  <a:outerShdw blurRad="38100" dist="38100" dir="2700000" algn="tl">
                    <a:srgbClr val="000000">
                      <a:alpha val="43137"/>
                    </a:srgbClr>
                  </a:outerShdw>
                </a:effectLst>
              </a:rPr>
              <a:t>Elementary School (Grades 4, 5)</a:t>
            </a:r>
          </a:p>
        </p:txBody>
      </p:sp>
      <p:sp>
        <p:nvSpPr>
          <p:cNvPr id="14" name="TextBox 13">
            <a:extLst>
              <a:ext uri="{FF2B5EF4-FFF2-40B4-BE49-F238E27FC236}">
                <a16:creationId xmlns:a16="http://schemas.microsoft.com/office/drawing/2014/main" id="{70F989B0-57B9-E78A-03F4-9D1F1AEBE64B}"/>
              </a:ext>
            </a:extLst>
          </p:cNvPr>
          <p:cNvSpPr txBox="1"/>
          <p:nvPr/>
        </p:nvSpPr>
        <p:spPr>
          <a:xfrm>
            <a:off x="7073937" y="4303691"/>
            <a:ext cx="2019062" cy="277000"/>
          </a:xfrm>
          <a:prstGeom prst="rect">
            <a:avLst/>
          </a:prstGeom>
          <a:noFill/>
        </p:spPr>
        <p:txBody>
          <a:bodyPr wrap="square" rtlCol="0">
            <a:spAutoFit/>
          </a:bodyPr>
          <a:lstStyle/>
          <a:p>
            <a:r>
              <a:rPr lang="en-US" sz="1200" dirty="0">
                <a:solidFill>
                  <a:srgbClr val="C00000"/>
                </a:solidFill>
                <a:effectLst>
                  <a:outerShdw blurRad="38100" dist="38100" dir="2700000" algn="tl">
                    <a:srgbClr val="000000">
                      <a:alpha val="43137"/>
                    </a:srgbClr>
                  </a:outerShdw>
                </a:effectLst>
              </a:rPr>
              <a:t>Middle School (Grades 6-8)</a:t>
            </a:r>
          </a:p>
        </p:txBody>
      </p:sp>
      <p:sp>
        <p:nvSpPr>
          <p:cNvPr id="15" name="TextBox 14">
            <a:extLst>
              <a:ext uri="{FF2B5EF4-FFF2-40B4-BE49-F238E27FC236}">
                <a16:creationId xmlns:a16="http://schemas.microsoft.com/office/drawing/2014/main" id="{AD844C0E-05E6-D029-86E9-3328C34009A8}"/>
              </a:ext>
            </a:extLst>
          </p:cNvPr>
          <p:cNvSpPr txBox="1"/>
          <p:nvPr/>
        </p:nvSpPr>
        <p:spPr>
          <a:xfrm>
            <a:off x="9392582" y="4303691"/>
            <a:ext cx="2019062" cy="277000"/>
          </a:xfrm>
          <a:prstGeom prst="rect">
            <a:avLst/>
          </a:prstGeom>
          <a:noFill/>
        </p:spPr>
        <p:txBody>
          <a:bodyPr wrap="square" rtlCol="0">
            <a:spAutoFit/>
          </a:bodyPr>
          <a:lstStyle/>
          <a:p>
            <a:r>
              <a:rPr lang="en-US" sz="1200" dirty="0">
                <a:solidFill>
                  <a:srgbClr val="C00000"/>
                </a:solidFill>
                <a:effectLst>
                  <a:outerShdw blurRad="38100" dist="38100" dir="2700000" algn="tl">
                    <a:srgbClr val="000000">
                      <a:alpha val="43137"/>
                    </a:srgbClr>
                  </a:outerShdw>
                </a:effectLst>
              </a:rPr>
              <a:t>High School (Grades 9-12)</a:t>
            </a:r>
          </a:p>
        </p:txBody>
      </p:sp>
      <p:pic>
        <p:nvPicPr>
          <p:cNvPr id="16" name="Picture 15" descr="A screenshot of a computer&#10;&#10;Description automatically generated">
            <a:extLst>
              <a:ext uri="{FF2B5EF4-FFF2-40B4-BE49-F238E27FC236}">
                <a16:creationId xmlns:a16="http://schemas.microsoft.com/office/drawing/2014/main" id="{CEF3DE7D-2BFB-7224-6477-573D09C59D10}"/>
              </a:ext>
            </a:extLst>
          </p:cNvPr>
          <p:cNvPicPr>
            <a:picLocks noChangeAspect="1"/>
          </p:cNvPicPr>
          <p:nvPr/>
        </p:nvPicPr>
        <p:blipFill rotWithShape="1">
          <a:blip r:embed="rId8"/>
          <a:srcRect t="12247" r="32212" b="54625"/>
          <a:stretch/>
        </p:blipFill>
        <p:spPr bwMode="auto">
          <a:xfrm>
            <a:off x="581615" y="3485451"/>
            <a:ext cx="3458654" cy="1349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17" name="Oval 16">
            <a:extLst>
              <a:ext uri="{FF2B5EF4-FFF2-40B4-BE49-F238E27FC236}">
                <a16:creationId xmlns:a16="http://schemas.microsoft.com/office/drawing/2014/main" id="{9C844193-3854-E18F-F2ED-831E00106373}"/>
              </a:ext>
            </a:extLst>
          </p:cNvPr>
          <p:cNvSpPr/>
          <p:nvPr/>
        </p:nvSpPr>
        <p:spPr>
          <a:xfrm>
            <a:off x="712533" y="3917629"/>
            <a:ext cx="933450" cy="53340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Oval 17">
            <a:extLst>
              <a:ext uri="{FF2B5EF4-FFF2-40B4-BE49-F238E27FC236}">
                <a16:creationId xmlns:a16="http://schemas.microsoft.com/office/drawing/2014/main" id="{D9FA63ED-2C54-F69C-6BB2-5B50B431E8F7}"/>
              </a:ext>
            </a:extLst>
          </p:cNvPr>
          <p:cNvSpPr/>
          <p:nvPr/>
        </p:nvSpPr>
        <p:spPr>
          <a:xfrm>
            <a:off x="5943600" y="3323967"/>
            <a:ext cx="3149400" cy="904649"/>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descr="A screenshot of a computer&#10;&#10;Description automatically generated">
            <a:extLst>
              <a:ext uri="{FF2B5EF4-FFF2-40B4-BE49-F238E27FC236}">
                <a16:creationId xmlns:a16="http://schemas.microsoft.com/office/drawing/2014/main" id="{98131AB9-6C04-F8EF-6127-4A0DC9FE50EC}"/>
              </a:ext>
            </a:extLst>
          </p:cNvPr>
          <p:cNvPicPr>
            <a:picLocks noChangeAspect="1"/>
          </p:cNvPicPr>
          <p:nvPr/>
        </p:nvPicPr>
        <p:blipFill rotWithShape="1">
          <a:blip r:embed="rId9"/>
          <a:srcRect l="8014" t="14593" r="1282"/>
          <a:stretch/>
        </p:blipFill>
        <p:spPr bwMode="auto">
          <a:xfrm>
            <a:off x="679675" y="1198755"/>
            <a:ext cx="1666875" cy="14992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183986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487FA8EE-04E8-274C-91CE-9C3205B93410}"/>
              </a:ext>
            </a:extLst>
          </p:cNvPr>
          <p:cNvSpPr>
            <a:spLocks noGrp="1" noChangeArrowheads="1"/>
          </p:cNvSpPr>
          <p:nvPr>
            <p:ph type="ctrTitle"/>
          </p:nvPr>
        </p:nvSpPr>
        <p:spPr>
          <a:xfrm>
            <a:off x="4267200" y="1122363"/>
            <a:ext cx="7172528" cy="2932112"/>
          </a:xfrm>
        </p:spPr>
        <p:txBody>
          <a:bodyPr/>
          <a:lstStyle/>
          <a:p>
            <a:pPr algn="l"/>
            <a:r>
              <a:rPr lang="en-US" altLang="en-US" dirty="0"/>
              <a:t>Science Benchmark Key Dates</a:t>
            </a:r>
          </a:p>
        </p:txBody>
      </p:sp>
      <p:pic>
        <p:nvPicPr>
          <p:cNvPr id="16387" name="Picture 10">
            <a:extLst>
              <a:ext uri="{FF2B5EF4-FFF2-40B4-BE49-F238E27FC236}">
                <a16:creationId xmlns:a16="http://schemas.microsoft.com/office/drawing/2014/main" id="{EF68AD74-98A1-D34B-A1A6-E1BF70949F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4025" y="11906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1109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27968-6154-4574-ACA1-D83EDFEB6E78}"/>
              </a:ext>
            </a:extLst>
          </p:cNvPr>
          <p:cNvSpPr>
            <a:spLocks noGrp="1"/>
          </p:cNvSpPr>
          <p:nvPr>
            <p:ph type="title"/>
          </p:nvPr>
        </p:nvSpPr>
        <p:spPr/>
        <p:txBody>
          <a:bodyPr/>
          <a:lstStyle/>
          <a:p>
            <a:r>
              <a:rPr lang="en-US"/>
              <a:t>Key Dates</a:t>
            </a:r>
          </a:p>
        </p:txBody>
      </p:sp>
      <p:graphicFrame>
        <p:nvGraphicFramePr>
          <p:cNvPr id="6" name="Table 6">
            <a:extLst>
              <a:ext uri="{FF2B5EF4-FFF2-40B4-BE49-F238E27FC236}">
                <a16:creationId xmlns:a16="http://schemas.microsoft.com/office/drawing/2014/main" id="{06F58D4C-78AE-47F6-AF7E-4B6C479D62E4}"/>
              </a:ext>
            </a:extLst>
          </p:cNvPr>
          <p:cNvGraphicFramePr>
            <a:graphicFrameLocks noGrp="1"/>
          </p:cNvGraphicFramePr>
          <p:nvPr>
            <p:ph idx="1"/>
            <p:extLst>
              <p:ext uri="{D42A27DB-BD31-4B8C-83A1-F6EECF244321}">
                <p14:modId xmlns:p14="http://schemas.microsoft.com/office/powerpoint/2010/main" val="1292966131"/>
              </p:ext>
            </p:extLst>
          </p:nvPr>
        </p:nvGraphicFramePr>
        <p:xfrm>
          <a:off x="475129" y="1130196"/>
          <a:ext cx="11241742" cy="5182162"/>
        </p:xfrm>
        <a:graphic>
          <a:graphicData uri="http://schemas.openxmlformats.org/drawingml/2006/table">
            <a:tbl>
              <a:tblPr firstRow="1" bandRow="1">
                <a:tableStyleId>{5C22544A-7EE6-4342-B048-85BDC9FD1C3A}</a:tableStyleId>
              </a:tblPr>
              <a:tblGrid>
                <a:gridCol w="6982140">
                  <a:extLst>
                    <a:ext uri="{9D8B030D-6E8A-4147-A177-3AD203B41FA5}">
                      <a16:colId xmlns:a16="http://schemas.microsoft.com/office/drawing/2014/main" val="2404641891"/>
                    </a:ext>
                  </a:extLst>
                </a:gridCol>
                <a:gridCol w="4259602">
                  <a:extLst>
                    <a:ext uri="{9D8B030D-6E8A-4147-A177-3AD203B41FA5}">
                      <a16:colId xmlns:a16="http://schemas.microsoft.com/office/drawing/2014/main" val="3018568718"/>
                    </a:ext>
                  </a:extLst>
                </a:gridCol>
              </a:tblGrid>
              <a:tr h="809166">
                <a:tc gridSpan="2">
                  <a:txBody>
                    <a:bodyPr/>
                    <a:lstStyle/>
                    <a:p>
                      <a:r>
                        <a:rPr lang="en-US" sz="2800" b="0" dirty="0">
                          <a:latin typeface="Arial" panose="020B0604020202020204" pitchFamily="34" charset="0"/>
                          <a:cs typeface="Arial" panose="020B0604020202020204" pitchFamily="34" charset="0"/>
                        </a:rPr>
                        <a:t>Test Preparation Key Dates</a:t>
                      </a:r>
                    </a:p>
                    <a:p>
                      <a:endParaRPr lang="en-US" b="0" dirty="0">
                        <a:latin typeface="Arial" panose="020B0604020202020204" pitchFamily="34" charset="0"/>
                        <a:cs typeface="Arial" panose="020B0604020202020204" pitchFamily="34" charset="0"/>
                      </a:endParaRPr>
                    </a:p>
                  </a:txBody>
                  <a:tcPr/>
                </a:tc>
                <a:tc hMerge="1">
                  <a:txBody>
                    <a:bodyPr/>
                    <a:lstStyle/>
                    <a:p>
                      <a:endParaRPr lang="en-US"/>
                    </a:p>
                  </a:txBody>
                  <a:tcPr/>
                </a:tc>
                <a:extLst>
                  <a:ext uri="{0D108BD9-81ED-4DB2-BD59-A6C34878D82A}">
                    <a16:rowId xmlns:a16="http://schemas.microsoft.com/office/drawing/2014/main" val="2014217690"/>
                  </a:ext>
                </a:extLst>
              </a:tr>
              <a:tr h="4668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cs typeface="Arial" panose="020B0604020202020204" pitchFamily="34" charset="0"/>
                        </a:rPr>
                        <a:t>Practice test live (summative)</a:t>
                      </a:r>
                    </a:p>
                  </a:txBody>
                  <a:tcPr/>
                </a:tc>
                <a:tc>
                  <a:txBody>
                    <a:bodyPr/>
                    <a:lstStyle/>
                    <a:p>
                      <a:r>
                        <a:rPr lang="en-US" sz="2400" b="0" dirty="0">
                          <a:latin typeface="Arial" panose="020B0604020202020204" pitchFamily="34" charset="0"/>
                          <a:cs typeface="Arial" panose="020B0604020202020204" pitchFamily="34" charset="0"/>
                        </a:rPr>
                        <a:t>All year</a:t>
                      </a:r>
                    </a:p>
                  </a:txBody>
                  <a:tcPr/>
                </a:tc>
                <a:extLst>
                  <a:ext uri="{0D108BD9-81ED-4DB2-BD59-A6C34878D82A}">
                    <a16:rowId xmlns:a16="http://schemas.microsoft.com/office/drawing/2014/main" val="136334161"/>
                  </a:ext>
                </a:extLst>
              </a:tr>
              <a:tr h="2334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cs typeface="Arial" panose="020B0604020202020204" pitchFamily="34" charset="0"/>
                        </a:rPr>
                        <a:t>Student Roster Upload by BIE (only 5</a:t>
                      </a:r>
                      <a:r>
                        <a:rPr lang="en-US" sz="2400" b="0" baseline="30000" dirty="0">
                          <a:latin typeface="Arial" panose="020B0604020202020204" pitchFamily="34" charset="0"/>
                          <a:cs typeface="Arial" panose="020B0604020202020204" pitchFamily="34" charset="0"/>
                        </a:rPr>
                        <a:t>th</a:t>
                      </a:r>
                      <a:r>
                        <a:rPr lang="en-US" sz="2400" b="0" dirty="0">
                          <a:latin typeface="Arial" panose="020B0604020202020204" pitchFamily="34" charset="0"/>
                          <a:cs typeface="Arial" panose="020B0604020202020204" pitchFamily="34" charset="0"/>
                        </a:rPr>
                        <a:t>, 8</a:t>
                      </a:r>
                      <a:r>
                        <a:rPr lang="en-US" sz="2400" b="0" baseline="30000" dirty="0">
                          <a:latin typeface="Arial" panose="020B0604020202020204" pitchFamily="34" charset="0"/>
                          <a:cs typeface="Arial" panose="020B0604020202020204" pitchFamily="34" charset="0"/>
                        </a:rPr>
                        <a:t>th</a:t>
                      </a:r>
                      <a:r>
                        <a:rPr lang="en-US" sz="2400" b="0" dirty="0">
                          <a:latin typeface="Arial" panose="020B0604020202020204" pitchFamily="34" charset="0"/>
                          <a:cs typeface="Arial" panose="020B0604020202020204" pitchFamily="34" charset="0"/>
                        </a:rPr>
                        <a:t>, 11</a:t>
                      </a:r>
                      <a:r>
                        <a:rPr lang="en-US" sz="2400" b="0" baseline="30000" dirty="0">
                          <a:latin typeface="Arial" panose="020B0604020202020204" pitchFamily="34" charset="0"/>
                          <a:cs typeface="Arial" panose="020B0604020202020204" pitchFamily="34" charset="0"/>
                        </a:rPr>
                        <a:t>th</a:t>
                      </a:r>
                      <a:r>
                        <a:rPr lang="en-US" sz="2400" b="0" dirty="0">
                          <a:latin typeface="Arial" panose="020B0604020202020204" pitchFamily="34" charset="0"/>
                          <a:cs typeface="Arial" panose="020B0604020202020204" pitchFamily="34" charset="0"/>
                        </a:rPr>
                        <a:t> grade students, field can manually add off –grade students as desired)</a:t>
                      </a:r>
                    </a:p>
                  </a:txBody>
                  <a:tcPr/>
                </a:tc>
                <a:tc>
                  <a:txBody>
                    <a:bodyPr/>
                    <a:lstStyle/>
                    <a:p>
                      <a:r>
                        <a:rPr lang="en-US" sz="2400" b="0" dirty="0">
                          <a:latin typeface="Arial" panose="020B0604020202020204" pitchFamily="34" charset="0"/>
                          <a:cs typeface="Arial" panose="020B0604020202020204" pitchFamily="34" charset="0"/>
                        </a:rPr>
                        <a:t>August 21, 2024</a:t>
                      </a:r>
                    </a:p>
                  </a:txBody>
                  <a:tcPr/>
                </a:tc>
                <a:extLst>
                  <a:ext uri="{0D108BD9-81ED-4DB2-BD59-A6C34878D82A}">
                    <a16:rowId xmlns:a16="http://schemas.microsoft.com/office/drawing/2014/main" val="2640134176"/>
                  </a:ext>
                </a:extLst>
              </a:tr>
              <a:tr h="2334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cs typeface="Arial" panose="020B0604020202020204" pitchFamily="34" charset="0"/>
                        </a:rPr>
                        <a:t>Portal Open &amp; Kiosks available for download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cs typeface="Arial" panose="020B0604020202020204" pitchFamily="34" charset="0"/>
                        </a:rPr>
                        <a:t>Sep 9, 2024</a:t>
                      </a:r>
                    </a:p>
                  </a:txBody>
                  <a:tcPr/>
                </a:tc>
                <a:extLst>
                  <a:ext uri="{0D108BD9-81ED-4DB2-BD59-A6C34878D82A}">
                    <a16:rowId xmlns:a16="http://schemas.microsoft.com/office/drawing/2014/main" val="4105226236"/>
                  </a:ext>
                </a:extLst>
              </a:tr>
              <a:tr h="466827">
                <a:tc>
                  <a:txBody>
                    <a:bodyPr/>
                    <a:lstStyle/>
                    <a:p>
                      <a:r>
                        <a:rPr lang="en-US" sz="2400" b="0" dirty="0">
                          <a:latin typeface="Arial" panose="020B0604020202020204" pitchFamily="34" charset="0"/>
                          <a:cs typeface="Arial" panose="020B0604020202020204" pitchFamily="34" charset="0"/>
                        </a:rPr>
                        <a:t>Tests available for scheduling in Portal</a:t>
                      </a:r>
                    </a:p>
                  </a:txBody>
                  <a:tcPr/>
                </a:tc>
                <a:tc>
                  <a:txBody>
                    <a:bodyPr/>
                    <a:lstStyle/>
                    <a:p>
                      <a:r>
                        <a:rPr lang="en-US" sz="2400" b="0" dirty="0">
                          <a:latin typeface="Arial" panose="020B0604020202020204" pitchFamily="34" charset="0"/>
                          <a:cs typeface="Arial" panose="020B0604020202020204" pitchFamily="34" charset="0"/>
                        </a:rPr>
                        <a:t>Sep 23, 2024</a:t>
                      </a:r>
                    </a:p>
                  </a:txBody>
                  <a:tcPr/>
                </a:tc>
                <a:extLst>
                  <a:ext uri="{0D108BD9-81ED-4DB2-BD59-A6C34878D82A}">
                    <a16:rowId xmlns:a16="http://schemas.microsoft.com/office/drawing/2014/main" val="3613912421"/>
                  </a:ext>
                </a:extLst>
              </a:tr>
              <a:tr h="466827">
                <a:tc>
                  <a:txBody>
                    <a:bodyPr/>
                    <a:lstStyle/>
                    <a:p>
                      <a:r>
                        <a:rPr lang="en-US" sz="2400" b="0" dirty="0">
                          <a:latin typeface="Arial" panose="020B0604020202020204" pitchFamily="34" charset="0"/>
                          <a:cs typeface="Arial" panose="020B0604020202020204" pitchFamily="34" charset="0"/>
                        </a:rPr>
                        <a:t>Science Benchmark Test window opens</a:t>
                      </a:r>
                    </a:p>
                  </a:txBody>
                  <a:tcPr/>
                </a:tc>
                <a:tc>
                  <a:txBody>
                    <a:bodyPr/>
                    <a:lstStyle/>
                    <a:p>
                      <a:r>
                        <a:rPr lang="en-US" sz="2400" b="0" dirty="0">
                          <a:latin typeface="Arial" panose="020B0604020202020204" pitchFamily="34" charset="0"/>
                          <a:cs typeface="Arial" panose="020B0604020202020204" pitchFamily="34" charset="0"/>
                        </a:rPr>
                        <a:t>Sep 23, 2024</a:t>
                      </a:r>
                    </a:p>
                  </a:txBody>
                  <a:tcPr/>
                </a:tc>
                <a:extLst>
                  <a:ext uri="{0D108BD9-81ED-4DB2-BD59-A6C34878D82A}">
                    <a16:rowId xmlns:a16="http://schemas.microsoft.com/office/drawing/2014/main" val="347190360"/>
                  </a:ext>
                </a:extLst>
              </a:tr>
              <a:tr h="840288">
                <a:tc>
                  <a:txBody>
                    <a:bodyPr/>
                    <a:lstStyle/>
                    <a:p>
                      <a:r>
                        <a:rPr lang="en-US" sz="2400" b="0" dirty="0">
                          <a:latin typeface="Arial" panose="020B0604020202020204" pitchFamily="34" charset="0"/>
                          <a:cs typeface="Arial" panose="020B0604020202020204" pitchFamily="34" charset="0"/>
                        </a:rPr>
                        <a:t>Online Test Registration Window</a:t>
                      </a:r>
                    </a:p>
                    <a:p>
                      <a:r>
                        <a:rPr lang="en-US" sz="2400" b="0" dirty="0">
                          <a:latin typeface="Arial" panose="020B0604020202020204" pitchFamily="34" charset="0"/>
                          <a:cs typeface="Arial" panose="020B0604020202020204" pitchFamily="34" charset="0"/>
                        </a:rPr>
                        <a:t>(after second pre-ID upload for summative)</a:t>
                      </a:r>
                    </a:p>
                  </a:txBody>
                  <a:tcPr/>
                </a:tc>
                <a:tc>
                  <a:txBody>
                    <a:bodyPr/>
                    <a:lstStyle/>
                    <a:p>
                      <a:r>
                        <a:rPr lang="en-US" sz="2400" b="0" dirty="0">
                          <a:latin typeface="Arial" panose="020B0604020202020204" pitchFamily="34" charset="0"/>
                          <a:cs typeface="Arial" panose="020B0604020202020204" pitchFamily="34" charset="0"/>
                        </a:rPr>
                        <a:t>Dec 9, 2024-Jan 14, 2025</a:t>
                      </a:r>
                    </a:p>
                  </a:txBody>
                  <a:tcPr/>
                </a:tc>
                <a:extLst>
                  <a:ext uri="{0D108BD9-81ED-4DB2-BD59-A6C34878D82A}">
                    <a16:rowId xmlns:a16="http://schemas.microsoft.com/office/drawing/2014/main" val="3738552865"/>
                  </a:ext>
                </a:extLst>
              </a:tr>
              <a:tr h="4863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cs typeface="Arial" panose="020B0604020202020204" pitchFamily="34" charset="0"/>
                        </a:rPr>
                        <a:t>Science Benchmark Test window closes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cs typeface="Arial" panose="020B0604020202020204" pitchFamily="34" charset="0"/>
                        </a:rPr>
                        <a:t>Mar 7, 2025</a:t>
                      </a:r>
                    </a:p>
                  </a:txBody>
                  <a:tcPr/>
                </a:tc>
                <a:extLst>
                  <a:ext uri="{0D108BD9-81ED-4DB2-BD59-A6C34878D82A}">
                    <a16:rowId xmlns:a16="http://schemas.microsoft.com/office/drawing/2014/main" val="1386993417"/>
                  </a:ext>
                </a:extLst>
              </a:tr>
            </a:tbl>
          </a:graphicData>
        </a:graphic>
      </p:graphicFrame>
    </p:spTree>
    <p:extLst>
      <p:ext uri="{BB962C8B-B14F-4D97-AF65-F5344CB8AC3E}">
        <p14:creationId xmlns:p14="http://schemas.microsoft.com/office/powerpoint/2010/main" val="1161339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487FA8EE-04E8-274C-91CE-9C3205B93410}"/>
              </a:ext>
            </a:extLst>
          </p:cNvPr>
          <p:cNvSpPr>
            <a:spLocks noGrp="1" noChangeArrowheads="1"/>
          </p:cNvSpPr>
          <p:nvPr>
            <p:ph type="ctrTitle"/>
          </p:nvPr>
        </p:nvSpPr>
        <p:spPr>
          <a:xfrm>
            <a:off x="4231573" y="1799255"/>
            <a:ext cx="7251865" cy="3319009"/>
          </a:xfrm>
        </p:spPr>
        <p:txBody>
          <a:bodyPr/>
          <a:lstStyle/>
          <a:p>
            <a:pPr algn="l"/>
            <a:r>
              <a:rPr lang="en-US" altLang="en-US" dirty="0"/>
              <a:t>Science Benchmark Overview of System and Testing Process</a:t>
            </a:r>
          </a:p>
        </p:txBody>
      </p:sp>
      <p:pic>
        <p:nvPicPr>
          <p:cNvPr id="16387" name="Picture 10">
            <a:extLst>
              <a:ext uri="{FF2B5EF4-FFF2-40B4-BE49-F238E27FC236}">
                <a16:creationId xmlns:a16="http://schemas.microsoft.com/office/drawing/2014/main" id="{EF68AD74-98A1-D34B-A1A6-E1BF70949F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4025" y="11906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602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99973-F87B-27BA-017A-2C6B3219C1F9}"/>
              </a:ext>
            </a:extLst>
          </p:cNvPr>
          <p:cNvSpPr>
            <a:spLocks noGrp="1"/>
          </p:cNvSpPr>
          <p:nvPr>
            <p:ph type="title"/>
          </p:nvPr>
        </p:nvSpPr>
        <p:spPr/>
        <p:txBody>
          <a:bodyPr/>
          <a:lstStyle/>
          <a:p>
            <a:r>
              <a:rPr lang="en-US" dirty="0"/>
              <a:t>Benchmark Assessment </a:t>
            </a:r>
          </a:p>
        </p:txBody>
      </p:sp>
      <p:graphicFrame>
        <p:nvGraphicFramePr>
          <p:cNvPr id="4" name="Table 7">
            <a:extLst>
              <a:ext uri="{FF2B5EF4-FFF2-40B4-BE49-F238E27FC236}">
                <a16:creationId xmlns:a16="http://schemas.microsoft.com/office/drawing/2014/main" id="{EC1D8516-F08F-ACAA-FC82-E08E0015B88C}"/>
              </a:ext>
            </a:extLst>
          </p:cNvPr>
          <p:cNvGraphicFramePr>
            <a:graphicFrameLocks noGrp="1"/>
          </p:cNvGraphicFramePr>
          <p:nvPr>
            <p:extLst>
              <p:ext uri="{D42A27DB-BD31-4B8C-83A1-F6EECF244321}">
                <p14:modId xmlns:p14="http://schemas.microsoft.com/office/powerpoint/2010/main" val="1472864476"/>
              </p:ext>
            </p:extLst>
          </p:nvPr>
        </p:nvGraphicFramePr>
        <p:xfrm>
          <a:off x="1558044" y="3082425"/>
          <a:ext cx="9075910" cy="3200400"/>
        </p:xfrm>
        <a:graphic>
          <a:graphicData uri="http://schemas.openxmlformats.org/drawingml/2006/table">
            <a:tbl>
              <a:tblPr firstRow="1" bandRow="1">
                <a:tableStyleId>{5C22544A-7EE6-4342-B048-85BDC9FD1C3A}</a:tableStyleId>
              </a:tblPr>
              <a:tblGrid>
                <a:gridCol w="4537955">
                  <a:extLst>
                    <a:ext uri="{9D8B030D-6E8A-4147-A177-3AD203B41FA5}">
                      <a16:colId xmlns:a16="http://schemas.microsoft.com/office/drawing/2014/main" val="22399259"/>
                    </a:ext>
                  </a:extLst>
                </a:gridCol>
                <a:gridCol w="4537955">
                  <a:extLst>
                    <a:ext uri="{9D8B030D-6E8A-4147-A177-3AD203B41FA5}">
                      <a16:colId xmlns:a16="http://schemas.microsoft.com/office/drawing/2014/main" val="3153687764"/>
                    </a:ext>
                  </a:extLst>
                </a:gridCol>
              </a:tblGrid>
              <a:tr h="317276">
                <a:tc>
                  <a:txBody>
                    <a:bodyPr/>
                    <a:lstStyle/>
                    <a:p>
                      <a:r>
                        <a:rPr lang="en-US" dirty="0">
                          <a:latin typeface="Arial" panose="020B0604020202020204" pitchFamily="34" charset="0"/>
                          <a:cs typeface="Arial" panose="020B0604020202020204" pitchFamily="34" charset="0"/>
                        </a:rPr>
                        <a:t>Summative</a:t>
                      </a:r>
                    </a:p>
                  </a:txBody>
                  <a:tcPr/>
                </a:tc>
                <a:tc>
                  <a:txBody>
                    <a:bodyPr/>
                    <a:lstStyle/>
                    <a:p>
                      <a:r>
                        <a:rPr lang="en-US" dirty="0">
                          <a:latin typeface="Arial" panose="020B0604020202020204" pitchFamily="34" charset="0"/>
                          <a:cs typeface="Arial" panose="020B0604020202020204" pitchFamily="34" charset="0"/>
                        </a:rPr>
                        <a:t>Benchmark</a:t>
                      </a:r>
                    </a:p>
                  </a:txBody>
                  <a:tcPr/>
                </a:tc>
                <a:extLst>
                  <a:ext uri="{0D108BD9-81ED-4DB2-BD59-A6C34878D82A}">
                    <a16:rowId xmlns:a16="http://schemas.microsoft.com/office/drawing/2014/main" val="1431810332"/>
                  </a:ext>
                </a:extLst>
              </a:tr>
              <a:tr h="370840">
                <a:tc>
                  <a:txBody>
                    <a:bodyPr/>
                    <a:lstStyle/>
                    <a:p>
                      <a:r>
                        <a:rPr lang="en-US" dirty="0">
                          <a:latin typeface="Arial" panose="020B0604020202020204" pitchFamily="34" charset="0"/>
                          <a:cs typeface="Arial" panose="020B0604020202020204" pitchFamily="34" charset="0"/>
                        </a:rPr>
                        <a:t>School Test Coordinators (STC) manage testing</a:t>
                      </a:r>
                    </a:p>
                  </a:txBody>
                  <a:tcPr/>
                </a:tc>
                <a:tc>
                  <a:txBody>
                    <a:bodyPr/>
                    <a:lstStyle/>
                    <a:p>
                      <a:r>
                        <a:rPr lang="en-US" dirty="0">
                          <a:latin typeface="Arial" panose="020B0604020202020204" pitchFamily="34" charset="0"/>
                          <a:cs typeface="Arial" panose="020B0604020202020204" pitchFamily="34" charset="0"/>
                        </a:rPr>
                        <a:t>Teachers (TA) can manage testing using TA account</a:t>
                      </a:r>
                    </a:p>
                  </a:txBody>
                  <a:tcPr/>
                </a:tc>
                <a:extLst>
                  <a:ext uri="{0D108BD9-81ED-4DB2-BD59-A6C34878D82A}">
                    <a16:rowId xmlns:a16="http://schemas.microsoft.com/office/drawing/2014/main" val="4185261826"/>
                  </a:ext>
                </a:extLst>
              </a:tr>
              <a:tr h="370840">
                <a:tc>
                  <a:txBody>
                    <a:bodyPr/>
                    <a:lstStyle/>
                    <a:p>
                      <a:r>
                        <a:rPr lang="en-US" dirty="0">
                          <a:latin typeface="Arial" panose="020B0604020202020204" pitchFamily="34" charset="0"/>
                          <a:cs typeface="Arial" panose="020B0604020202020204" pitchFamily="34" charset="0"/>
                        </a:rPr>
                        <a:t>Students must use kiosk to access test</a:t>
                      </a:r>
                    </a:p>
                  </a:txBody>
                  <a:tcPr/>
                </a:tc>
                <a:tc>
                  <a:txBody>
                    <a:bodyPr/>
                    <a:lstStyle/>
                    <a:p>
                      <a:r>
                        <a:rPr lang="en-US" dirty="0">
                          <a:latin typeface="Arial" panose="020B0604020202020204" pitchFamily="34" charset="0"/>
                          <a:cs typeface="Arial" panose="020B0604020202020204" pitchFamily="34" charset="0"/>
                        </a:rPr>
                        <a:t>Students can access tests using a web browser or kiosk</a:t>
                      </a:r>
                    </a:p>
                  </a:txBody>
                  <a:tcPr/>
                </a:tc>
                <a:extLst>
                  <a:ext uri="{0D108BD9-81ED-4DB2-BD59-A6C34878D82A}">
                    <a16:rowId xmlns:a16="http://schemas.microsoft.com/office/drawing/2014/main" val="1242525563"/>
                  </a:ext>
                </a:extLst>
              </a:tr>
              <a:tr h="370840">
                <a:tc>
                  <a:txBody>
                    <a:bodyPr/>
                    <a:lstStyle/>
                    <a:p>
                      <a:r>
                        <a:rPr lang="en-US" dirty="0">
                          <a:latin typeface="Arial" panose="020B0604020202020204" pitchFamily="34" charset="0"/>
                          <a:cs typeface="Arial" panose="020B0604020202020204" pitchFamily="34" charset="0"/>
                        </a:rPr>
                        <a:t>Session access codes and proctor passwords are used</a:t>
                      </a:r>
                    </a:p>
                  </a:txBody>
                  <a:tcPr/>
                </a:tc>
                <a:tc>
                  <a:txBody>
                    <a:bodyPr/>
                    <a:lstStyle/>
                    <a:p>
                      <a:r>
                        <a:rPr lang="en-US" dirty="0">
                          <a:latin typeface="Arial" panose="020B0604020202020204" pitchFamily="34" charset="0"/>
                          <a:cs typeface="Arial" panose="020B0604020202020204" pitchFamily="34" charset="0"/>
                        </a:rPr>
                        <a:t>Session access codes and proctor passwords are NOT used</a:t>
                      </a:r>
                    </a:p>
                  </a:txBody>
                  <a:tcPr/>
                </a:tc>
                <a:extLst>
                  <a:ext uri="{0D108BD9-81ED-4DB2-BD59-A6C34878D82A}">
                    <a16:rowId xmlns:a16="http://schemas.microsoft.com/office/drawing/2014/main" val="1262214911"/>
                  </a:ext>
                </a:extLst>
              </a:tr>
              <a:tr h="345440">
                <a:tc>
                  <a:txBody>
                    <a:bodyPr/>
                    <a:lstStyle/>
                    <a:p>
                      <a:pPr lvl="0" algn="l">
                        <a:lnSpc>
                          <a:spcPct val="100000"/>
                        </a:lnSpc>
                        <a:spcBef>
                          <a:spcPts val="0"/>
                        </a:spcBef>
                        <a:spcAft>
                          <a:spcPts val="0"/>
                        </a:spcAft>
                        <a:buNone/>
                      </a:pPr>
                      <a:r>
                        <a:rPr lang="en-US" sz="1800" b="0" i="0" u="none" strike="noStrike" noProof="0" dirty="0">
                          <a:latin typeface="Arial" panose="020B0604020202020204" pitchFamily="34" charset="0"/>
                          <a:cs typeface="Arial" panose="020B0604020202020204" pitchFamily="34" charset="0"/>
                        </a:rPr>
                        <a:t>Machine or professionally scored tests with later reporting</a:t>
                      </a:r>
                      <a:endParaRPr lang="en-US" sz="2800" dirty="0">
                        <a:latin typeface="Arial" panose="020B0604020202020204" pitchFamily="34" charset="0"/>
                        <a:cs typeface="Arial" panose="020B0604020202020204" pitchFamily="34" charset="0"/>
                      </a:endParaRPr>
                    </a:p>
                  </a:txBody>
                  <a:tcPr/>
                </a:tc>
                <a:tc>
                  <a:txBody>
                    <a:bodyPr/>
                    <a:lstStyle/>
                    <a:p>
                      <a:pPr lvl="0" algn="l">
                        <a:lnSpc>
                          <a:spcPct val="100000"/>
                        </a:lnSpc>
                        <a:spcBef>
                          <a:spcPts val="0"/>
                        </a:spcBef>
                        <a:spcAft>
                          <a:spcPts val="0"/>
                        </a:spcAft>
                        <a:buNone/>
                      </a:pPr>
                      <a:r>
                        <a:rPr lang="en-US" sz="1800" b="0" i="0" u="none" strike="noStrike" noProof="0" dirty="0">
                          <a:latin typeface="Arial" panose="020B0604020202020204" pitchFamily="34" charset="0"/>
                          <a:cs typeface="Arial" panose="020B0604020202020204" pitchFamily="34" charset="0"/>
                        </a:rPr>
                        <a:t>Teachers score human scored (open-ended) items and receive near-real-time results</a:t>
                      </a:r>
                    </a:p>
                  </a:txBody>
                  <a:tcPr/>
                </a:tc>
                <a:extLst>
                  <a:ext uri="{0D108BD9-81ED-4DB2-BD59-A6C34878D82A}">
                    <a16:rowId xmlns:a16="http://schemas.microsoft.com/office/drawing/2014/main" val="258669997"/>
                  </a:ext>
                </a:extLst>
              </a:tr>
            </a:tbl>
          </a:graphicData>
        </a:graphic>
      </p:graphicFrame>
      <p:sp>
        <p:nvSpPr>
          <p:cNvPr id="5" name="TextBox 4">
            <a:extLst>
              <a:ext uri="{FF2B5EF4-FFF2-40B4-BE49-F238E27FC236}">
                <a16:creationId xmlns:a16="http://schemas.microsoft.com/office/drawing/2014/main" id="{20667C60-96CA-5E0C-0327-5FA92C001535}"/>
              </a:ext>
            </a:extLst>
          </p:cNvPr>
          <p:cNvSpPr txBox="1"/>
          <p:nvPr/>
        </p:nvSpPr>
        <p:spPr>
          <a:xfrm>
            <a:off x="435904" y="1025178"/>
            <a:ext cx="11320191" cy="1785104"/>
          </a:xfrm>
          <a:prstGeom prst="rect">
            <a:avLst/>
          </a:prstGeom>
          <a:noFill/>
        </p:spPr>
        <p:txBody>
          <a:bodyPr wrap="square" rtlCol="0">
            <a:spAutoFit/>
          </a:bodyPr>
          <a:lstStyle/>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Same portal used for spring BIE Summative Science assessment administration (</a:t>
            </a:r>
            <a:r>
              <a:rPr lang="en-US" sz="2200" dirty="0">
                <a:latin typeface="Arial" panose="020B0604020202020204" pitchFamily="34" charset="0"/>
                <a:cs typeface="Arial" panose="020B0604020202020204" pitchFamily="34" charset="0"/>
                <a:hlinkClick r:id="rId2"/>
              </a:rPr>
              <a:t>https://bie.cognia.org</a:t>
            </a:r>
            <a:r>
              <a:rPr lang="en-US" sz="220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Portal provides access to Cognia assessments reporting (MSAA and </a:t>
            </a:r>
            <a:r>
              <a:rPr lang="en-US" sz="2200" dirty="0" err="1">
                <a:latin typeface="Arial" panose="020B0604020202020204" pitchFamily="34" charset="0"/>
                <a:cs typeface="Arial" panose="020B0604020202020204" pitchFamily="34" charset="0"/>
              </a:rPr>
              <a:t>GenEd</a:t>
            </a:r>
            <a:r>
              <a:rPr lang="en-US" sz="2200" dirty="0">
                <a:latin typeface="Arial" panose="020B0604020202020204" pitchFamily="34" charset="0"/>
                <a:cs typeface="Arial" panose="020B0604020202020204" pitchFamily="34" charset="0"/>
              </a:rPr>
              <a:t> Science) </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You will use the same account that was used for Spring BIE Summative Science </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Same student records will be used for Benchmark and Spring BIE Summative Science </a:t>
            </a:r>
          </a:p>
        </p:txBody>
      </p:sp>
    </p:spTree>
    <p:extLst>
      <p:ext uri="{BB962C8B-B14F-4D97-AF65-F5344CB8AC3E}">
        <p14:creationId xmlns:p14="http://schemas.microsoft.com/office/powerpoint/2010/main" val="1482182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6E4AA-95FF-7442-BC6B-A3D4291B888F}"/>
              </a:ext>
            </a:extLst>
          </p:cNvPr>
          <p:cNvSpPr>
            <a:spLocks noGrp="1"/>
          </p:cNvSpPr>
          <p:nvPr>
            <p:ph type="title"/>
          </p:nvPr>
        </p:nvSpPr>
        <p:spPr/>
        <p:txBody>
          <a:bodyPr/>
          <a:lstStyle/>
          <a:p>
            <a:r>
              <a:rPr lang="en-US"/>
              <a:t>BIE Science Assessment Online System</a:t>
            </a:r>
          </a:p>
        </p:txBody>
      </p:sp>
      <p:graphicFrame>
        <p:nvGraphicFramePr>
          <p:cNvPr id="4" name="Content Placeholder 3">
            <a:extLst>
              <a:ext uri="{FF2B5EF4-FFF2-40B4-BE49-F238E27FC236}">
                <a16:creationId xmlns:a16="http://schemas.microsoft.com/office/drawing/2014/main" id="{35AB953B-43D3-F143-8880-843D3B02239C}"/>
              </a:ext>
            </a:extLst>
          </p:cNvPr>
          <p:cNvGraphicFramePr>
            <a:graphicFrameLocks noGrp="1"/>
          </p:cNvGraphicFramePr>
          <p:nvPr>
            <p:ph idx="1"/>
            <p:extLst>
              <p:ext uri="{D42A27DB-BD31-4B8C-83A1-F6EECF244321}">
                <p14:modId xmlns:p14="http://schemas.microsoft.com/office/powerpoint/2010/main" val="2021252098"/>
              </p:ext>
            </p:extLst>
          </p:nvPr>
        </p:nvGraphicFramePr>
        <p:xfrm>
          <a:off x="182218" y="1054930"/>
          <a:ext cx="11844130" cy="53856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16509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FCFD4-426A-4FD1-AD9E-9E8D21713CE5}"/>
              </a:ext>
            </a:extLst>
          </p:cNvPr>
          <p:cNvSpPr>
            <a:spLocks noGrp="1"/>
          </p:cNvSpPr>
          <p:nvPr>
            <p:ph type="title"/>
          </p:nvPr>
        </p:nvSpPr>
        <p:spPr/>
        <p:txBody>
          <a:bodyPr/>
          <a:lstStyle/>
          <a:p>
            <a:r>
              <a:rPr lang="en-US"/>
              <a:t>Test Preparation Process</a:t>
            </a:r>
          </a:p>
        </p:txBody>
      </p:sp>
      <p:sp>
        <p:nvSpPr>
          <p:cNvPr id="5" name="TextBox 4">
            <a:extLst>
              <a:ext uri="{FF2B5EF4-FFF2-40B4-BE49-F238E27FC236}">
                <a16:creationId xmlns:a16="http://schemas.microsoft.com/office/drawing/2014/main" id="{1E020CE4-367A-4BE1-8F07-35077FCCF8CA}"/>
              </a:ext>
            </a:extLst>
          </p:cNvPr>
          <p:cNvSpPr txBox="1"/>
          <p:nvPr/>
        </p:nvSpPr>
        <p:spPr>
          <a:xfrm>
            <a:off x="751297" y="1149096"/>
            <a:ext cx="4367634" cy="1138773"/>
          </a:xfrm>
          <a:prstGeom prst="rect">
            <a:avLst/>
          </a:prstGeom>
          <a:noFill/>
        </p:spPr>
        <p:txBody>
          <a:bodyPr wrap="square" rtlCol="0">
            <a:spAutoFit/>
          </a:bodyPr>
          <a:lstStyle/>
          <a:p>
            <a:r>
              <a:rPr lang="en-US" sz="3200" dirty="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ITC</a:t>
            </a:r>
          </a:p>
          <a:p>
            <a:pPr marL="342900" indent="-342900">
              <a:buAutoNum type="arabicPeriod"/>
            </a:pPr>
            <a:r>
              <a:rPr lang="en-US" dirty="0">
                <a:latin typeface="Arial" panose="020B0604020202020204" pitchFamily="34" charset="0"/>
                <a:cs typeface="Arial" panose="020B0604020202020204" pitchFamily="34" charset="0"/>
              </a:rPr>
              <a:t>Download and install kiosks/apps</a:t>
            </a:r>
          </a:p>
          <a:p>
            <a:pPr marL="342900" indent="-342900">
              <a:buAutoNum type="arabicPeriod"/>
            </a:pPr>
            <a:r>
              <a:rPr lang="en-US" dirty="0">
                <a:latin typeface="Arial" panose="020B0604020202020204" pitchFamily="34" charset="0"/>
                <a:cs typeface="Arial" panose="020B0604020202020204" pitchFamily="34" charset="0"/>
              </a:rPr>
              <a:t>Complete Site Readiness Test</a:t>
            </a:r>
          </a:p>
        </p:txBody>
      </p:sp>
      <p:pic>
        <p:nvPicPr>
          <p:cNvPr id="6" name="Picture 5">
            <a:extLst>
              <a:ext uri="{FF2B5EF4-FFF2-40B4-BE49-F238E27FC236}">
                <a16:creationId xmlns:a16="http://schemas.microsoft.com/office/drawing/2014/main" id="{F2E36EE0-5A8B-4314-8087-581C41E785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3708" y="1259943"/>
            <a:ext cx="403473" cy="355459"/>
          </a:xfrm>
          <a:prstGeom prst="rect">
            <a:avLst/>
          </a:prstGeom>
        </p:spPr>
      </p:pic>
      <p:sp>
        <p:nvSpPr>
          <p:cNvPr id="7" name="TextBox 6">
            <a:extLst>
              <a:ext uri="{FF2B5EF4-FFF2-40B4-BE49-F238E27FC236}">
                <a16:creationId xmlns:a16="http://schemas.microsoft.com/office/drawing/2014/main" id="{93A597A8-E4BF-4495-8DE4-D88D160AD205}"/>
              </a:ext>
            </a:extLst>
          </p:cNvPr>
          <p:cNvSpPr txBox="1"/>
          <p:nvPr/>
        </p:nvSpPr>
        <p:spPr>
          <a:xfrm>
            <a:off x="6916731" y="919301"/>
            <a:ext cx="5135217" cy="1692771"/>
          </a:xfrm>
          <a:prstGeom prst="rect">
            <a:avLst/>
          </a:prstGeom>
          <a:noFill/>
        </p:spPr>
        <p:txBody>
          <a:bodyPr wrap="square" rtlCol="0">
            <a:spAutoFit/>
          </a:bodyPr>
          <a:lstStyle/>
          <a:p>
            <a:r>
              <a:rPr lang="en-US" sz="3200" dirty="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STC</a:t>
            </a:r>
            <a:r>
              <a:rPr lang="en-US" sz="2000" dirty="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marL="342900" indent="-342900">
              <a:buAutoNum type="arabicPeriod"/>
            </a:pPr>
            <a:r>
              <a:rPr lang="en-US" dirty="0">
                <a:latin typeface="Arial" panose="020B0604020202020204" pitchFamily="34" charset="0"/>
                <a:cs typeface="Arial" panose="020B0604020202020204" pitchFamily="34" charset="0"/>
              </a:rPr>
              <a:t>Create user accounts</a:t>
            </a:r>
          </a:p>
          <a:p>
            <a:pPr marL="342900" indent="-342900">
              <a:buAutoNum type="arabicPeriod"/>
            </a:pPr>
            <a:r>
              <a:rPr lang="en-US" dirty="0">
                <a:latin typeface="Arial" panose="020B0604020202020204" pitchFamily="34" charset="0"/>
                <a:cs typeface="Arial" panose="020B0604020202020204" pitchFamily="34" charset="0"/>
              </a:rPr>
              <a:t>Add/edit/transfer students</a:t>
            </a:r>
          </a:p>
          <a:p>
            <a:pPr marL="342900" indent="-342900">
              <a:buAutoNum type="arabicPeriod"/>
            </a:pPr>
            <a:r>
              <a:rPr lang="en-US" dirty="0">
                <a:latin typeface="Arial" panose="020B0604020202020204" pitchFamily="34" charset="0"/>
                <a:cs typeface="Arial" panose="020B0604020202020204" pitchFamily="34" charset="0"/>
              </a:rPr>
              <a:t>Assign accessibility features &amp; accommodations</a:t>
            </a:r>
          </a:p>
        </p:txBody>
      </p:sp>
      <p:pic>
        <p:nvPicPr>
          <p:cNvPr id="8" name="Picture 7">
            <a:extLst>
              <a:ext uri="{FF2B5EF4-FFF2-40B4-BE49-F238E27FC236}">
                <a16:creationId xmlns:a16="http://schemas.microsoft.com/office/drawing/2014/main" id="{AF50483D-61A8-4C5D-8CCF-A4202CC1C0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3698" y="1048660"/>
            <a:ext cx="403473" cy="355459"/>
          </a:xfrm>
          <a:prstGeom prst="rect">
            <a:avLst/>
          </a:prstGeom>
        </p:spPr>
      </p:pic>
      <p:sp>
        <p:nvSpPr>
          <p:cNvPr id="9" name="TextBox 8">
            <a:extLst>
              <a:ext uri="{FF2B5EF4-FFF2-40B4-BE49-F238E27FC236}">
                <a16:creationId xmlns:a16="http://schemas.microsoft.com/office/drawing/2014/main" id="{B199F424-3701-40BD-9BF0-75FAD4BCE009}"/>
              </a:ext>
            </a:extLst>
          </p:cNvPr>
          <p:cNvSpPr txBox="1"/>
          <p:nvPr/>
        </p:nvSpPr>
        <p:spPr>
          <a:xfrm>
            <a:off x="4070560" y="2410662"/>
            <a:ext cx="3536530" cy="1415772"/>
          </a:xfrm>
          <a:prstGeom prst="rect">
            <a:avLst/>
          </a:prstGeom>
          <a:noFill/>
        </p:spPr>
        <p:txBody>
          <a:bodyPr wrap="square" rtlCol="0">
            <a:spAutoFit/>
          </a:bodyPr>
          <a:lstStyle/>
          <a:p>
            <a:r>
              <a:rPr lang="en-US" sz="3200" dirty="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STC or TA</a:t>
            </a:r>
            <a:endParaRPr lang="en-US" dirty="0">
              <a:latin typeface="Arial" panose="020B0604020202020204" pitchFamily="34" charset="0"/>
              <a:cs typeface="Arial" panose="020B0604020202020204" pitchFamily="34" charset="0"/>
            </a:endParaRPr>
          </a:p>
          <a:p>
            <a:pPr marL="342900" indent="-342900">
              <a:buAutoNum type="arabicPeriod"/>
            </a:pPr>
            <a:r>
              <a:rPr lang="en-US" dirty="0">
                <a:latin typeface="Arial" panose="020B0604020202020204" pitchFamily="34" charset="0"/>
                <a:cs typeface="Arial" panose="020B0604020202020204" pitchFamily="34" charset="0"/>
              </a:rPr>
              <a:t>Create classes</a:t>
            </a:r>
          </a:p>
          <a:p>
            <a:pPr marL="342900" indent="-342900">
              <a:buAutoNum type="arabicPeriod"/>
            </a:pPr>
            <a:r>
              <a:rPr lang="en-US" dirty="0">
                <a:latin typeface="Arial" panose="020B0604020202020204" pitchFamily="34" charset="0"/>
                <a:cs typeface="Arial" panose="020B0604020202020204" pitchFamily="34" charset="0"/>
              </a:rPr>
              <a:t>Schedule classes for test</a:t>
            </a:r>
          </a:p>
          <a:p>
            <a:pPr marL="342900" indent="-342900">
              <a:buAutoNum type="arabicPeriod"/>
            </a:pPr>
            <a:r>
              <a:rPr lang="en-US" dirty="0">
                <a:latin typeface="Arial" panose="020B0604020202020204" pitchFamily="34" charset="0"/>
                <a:cs typeface="Arial" panose="020B0604020202020204" pitchFamily="34" charset="0"/>
              </a:rPr>
              <a:t>Print/distribute log-in tickets</a:t>
            </a:r>
          </a:p>
        </p:txBody>
      </p:sp>
      <p:pic>
        <p:nvPicPr>
          <p:cNvPr id="10" name="Picture 9">
            <a:extLst>
              <a:ext uri="{FF2B5EF4-FFF2-40B4-BE49-F238E27FC236}">
                <a16:creationId xmlns:a16="http://schemas.microsoft.com/office/drawing/2014/main" id="{16D40065-B0EF-4226-8005-DDDA232BD3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503975"/>
            <a:ext cx="403473" cy="355459"/>
          </a:xfrm>
          <a:prstGeom prst="rect">
            <a:avLst/>
          </a:prstGeom>
        </p:spPr>
      </p:pic>
      <p:sp>
        <p:nvSpPr>
          <p:cNvPr id="12" name="TextBox 11">
            <a:extLst>
              <a:ext uri="{FF2B5EF4-FFF2-40B4-BE49-F238E27FC236}">
                <a16:creationId xmlns:a16="http://schemas.microsoft.com/office/drawing/2014/main" id="{D6F7DBD4-DEC6-40D9-8A19-B3E4A77E2B64}"/>
              </a:ext>
            </a:extLst>
          </p:cNvPr>
          <p:cNvSpPr txBox="1"/>
          <p:nvPr/>
        </p:nvSpPr>
        <p:spPr>
          <a:xfrm>
            <a:off x="487636" y="4249938"/>
            <a:ext cx="3031599" cy="1138773"/>
          </a:xfrm>
          <a:prstGeom prst="rect">
            <a:avLst/>
          </a:prstGeom>
          <a:noFill/>
        </p:spPr>
        <p:txBody>
          <a:bodyPr wrap="none" rtlCol="0">
            <a:spAutoFit/>
          </a:bodyPr>
          <a:lstStyle/>
          <a:p>
            <a:r>
              <a:rPr lang="en-US" sz="3200" dirty="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Students</a:t>
            </a:r>
          </a:p>
          <a:p>
            <a:pPr marL="342900" indent="-342900">
              <a:buAutoNum type="arabicPeriod"/>
            </a:pPr>
            <a:r>
              <a:rPr lang="en-US" dirty="0">
                <a:latin typeface="Arial" panose="020B0604020202020204" pitchFamily="34" charset="0"/>
                <a:cs typeface="Arial" panose="020B0604020202020204" pitchFamily="34" charset="0"/>
              </a:rPr>
              <a:t>Launch kiosk or browser</a:t>
            </a:r>
          </a:p>
          <a:p>
            <a:pPr marL="342900" indent="-342900">
              <a:buAutoNum type="arabicPeriod"/>
            </a:pPr>
            <a:r>
              <a:rPr lang="en-US" dirty="0">
                <a:latin typeface="Arial" panose="020B0604020202020204" pitchFamily="34" charset="0"/>
                <a:cs typeface="Arial" panose="020B0604020202020204" pitchFamily="34" charset="0"/>
              </a:rPr>
              <a:t>Log-in and test</a:t>
            </a:r>
          </a:p>
        </p:txBody>
      </p:sp>
      <p:pic>
        <p:nvPicPr>
          <p:cNvPr id="14" name="Picture 13">
            <a:extLst>
              <a:ext uri="{FF2B5EF4-FFF2-40B4-BE49-F238E27FC236}">
                <a16:creationId xmlns:a16="http://schemas.microsoft.com/office/drawing/2014/main" id="{8CF4E664-CB2C-4307-A826-09226A709C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0494" y="4302514"/>
            <a:ext cx="434357" cy="414822"/>
          </a:xfrm>
          <a:prstGeom prst="rect">
            <a:avLst/>
          </a:prstGeom>
        </p:spPr>
      </p:pic>
      <p:sp>
        <p:nvSpPr>
          <p:cNvPr id="15" name="TextBox 14">
            <a:extLst>
              <a:ext uri="{FF2B5EF4-FFF2-40B4-BE49-F238E27FC236}">
                <a16:creationId xmlns:a16="http://schemas.microsoft.com/office/drawing/2014/main" id="{D5FD1DA7-DF3C-47FC-8792-10075CB5EC4F}"/>
              </a:ext>
            </a:extLst>
          </p:cNvPr>
          <p:cNvSpPr txBox="1"/>
          <p:nvPr/>
        </p:nvSpPr>
        <p:spPr>
          <a:xfrm>
            <a:off x="3098510" y="5225437"/>
            <a:ext cx="2133918" cy="461665"/>
          </a:xfrm>
          <a:prstGeom prst="rect">
            <a:avLst/>
          </a:prstGeom>
          <a:noFill/>
        </p:spPr>
        <p:txBody>
          <a:bodyPr wrap="none" rtlCol="0">
            <a:spAutoFit/>
          </a:bodyPr>
          <a:lstStyle/>
          <a:p>
            <a:r>
              <a:rPr lang="en-US" sz="2400">
                <a:latin typeface="Arial" panose="020B0604020202020204" pitchFamily="34" charset="0"/>
                <a:cs typeface="Arial" panose="020B0604020202020204" pitchFamily="34" charset="0"/>
              </a:rPr>
              <a:t>After testing…</a:t>
            </a:r>
          </a:p>
        </p:txBody>
      </p:sp>
      <p:sp>
        <p:nvSpPr>
          <p:cNvPr id="16" name="TextBox 15">
            <a:extLst>
              <a:ext uri="{FF2B5EF4-FFF2-40B4-BE49-F238E27FC236}">
                <a16:creationId xmlns:a16="http://schemas.microsoft.com/office/drawing/2014/main" id="{B67DAC48-FF91-4384-9F91-AF68A4FF2F6A}"/>
              </a:ext>
            </a:extLst>
          </p:cNvPr>
          <p:cNvSpPr txBox="1"/>
          <p:nvPr/>
        </p:nvSpPr>
        <p:spPr>
          <a:xfrm>
            <a:off x="6668586" y="4746387"/>
            <a:ext cx="4162881" cy="1138773"/>
          </a:xfrm>
          <a:prstGeom prst="rect">
            <a:avLst/>
          </a:prstGeom>
          <a:noFill/>
        </p:spPr>
        <p:txBody>
          <a:bodyPr wrap="square" rtlCol="0">
            <a:spAutoFit/>
          </a:bodyPr>
          <a:lstStyle/>
          <a:p>
            <a:r>
              <a:rPr lang="en-US" sz="3200" dirty="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 </a:t>
            </a:r>
          </a:p>
          <a:p>
            <a:pPr marL="342900" indent="-342900">
              <a:buAutoNum type="arabicPeriod"/>
            </a:pPr>
            <a:r>
              <a:rPr lang="en-US" dirty="0">
                <a:solidFill>
                  <a:srgbClr val="C00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Score human scored items on tests</a:t>
            </a:r>
          </a:p>
          <a:p>
            <a:pPr marL="342900" indent="-342900">
              <a:buAutoNum type="arabicPeriod"/>
            </a:pPr>
            <a:r>
              <a:rPr lang="en-US" dirty="0">
                <a:latin typeface="Arial" panose="020B0604020202020204" pitchFamily="34" charset="0"/>
                <a:cs typeface="Arial" panose="020B0604020202020204" pitchFamily="34" charset="0"/>
              </a:rPr>
              <a:t>View results in Data Interaction</a:t>
            </a:r>
          </a:p>
        </p:txBody>
      </p:sp>
      <p:pic>
        <p:nvPicPr>
          <p:cNvPr id="17" name="Picture 16">
            <a:extLst>
              <a:ext uri="{FF2B5EF4-FFF2-40B4-BE49-F238E27FC236}">
                <a16:creationId xmlns:a16="http://schemas.microsoft.com/office/drawing/2014/main" id="{6CCAB65E-1510-4344-A020-F2EC4943EB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2321" y="4840996"/>
            <a:ext cx="403474" cy="355459"/>
          </a:xfrm>
          <a:prstGeom prst="rect">
            <a:avLst/>
          </a:prstGeom>
        </p:spPr>
      </p:pic>
      <p:cxnSp>
        <p:nvCxnSpPr>
          <p:cNvPr id="35" name="Straight Arrow Connector 34">
            <a:extLst>
              <a:ext uri="{FF2B5EF4-FFF2-40B4-BE49-F238E27FC236}">
                <a16:creationId xmlns:a16="http://schemas.microsoft.com/office/drawing/2014/main" id="{5D72E008-68A1-4134-AE2B-4EA82249D75A}"/>
              </a:ext>
            </a:extLst>
          </p:cNvPr>
          <p:cNvCxnSpPr>
            <a:cxnSpLocks/>
          </p:cNvCxnSpPr>
          <p:nvPr/>
        </p:nvCxnSpPr>
        <p:spPr>
          <a:xfrm>
            <a:off x="1457644" y="2307097"/>
            <a:ext cx="0" cy="1945429"/>
          </a:xfrm>
          <a:prstGeom prst="straightConnector1">
            <a:avLst/>
          </a:prstGeom>
          <a:ln w="38100">
            <a:solidFill>
              <a:srgbClr val="005789"/>
            </a:solidFill>
            <a:tailEnd type="triangle"/>
          </a:ln>
        </p:spPr>
        <p:style>
          <a:lnRef idx="3">
            <a:schemeClr val="accent1"/>
          </a:lnRef>
          <a:fillRef idx="0">
            <a:schemeClr val="accent1"/>
          </a:fillRef>
          <a:effectRef idx="2">
            <a:schemeClr val="accent1"/>
          </a:effectRef>
          <a:fontRef idx="minor">
            <a:schemeClr val="tx1"/>
          </a:fontRef>
        </p:style>
      </p:cxnSp>
      <p:cxnSp>
        <p:nvCxnSpPr>
          <p:cNvPr id="39" name="Connector: Elbow 38">
            <a:extLst>
              <a:ext uri="{FF2B5EF4-FFF2-40B4-BE49-F238E27FC236}">
                <a16:creationId xmlns:a16="http://schemas.microsoft.com/office/drawing/2014/main" id="{4F710AC5-8B8C-467F-8568-6E376F41889C}"/>
              </a:ext>
            </a:extLst>
          </p:cNvPr>
          <p:cNvCxnSpPr>
            <a:cxnSpLocks/>
          </p:cNvCxnSpPr>
          <p:nvPr/>
        </p:nvCxnSpPr>
        <p:spPr>
          <a:xfrm rot="10800000" flipV="1">
            <a:off x="5317477" y="1867744"/>
            <a:ext cx="1527636" cy="598827"/>
          </a:xfrm>
          <a:prstGeom prst="bentConnector3">
            <a:avLst>
              <a:gd name="adj1" fmla="val 99984"/>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7" name="Connector: Elbow 46">
            <a:extLst>
              <a:ext uri="{FF2B5EF4-FFF2-40B4-BE49-F238E27FC236}">
                <a16:creationId xmlns:a16="http://schemas.microsoft.com/office/drawing/2014/main" id="{301BC6FC-7E4D-469A-928D-9418252C807B}"/>
              </a:ext>
            </a:extLst>
          </p:cNvPr>
          <p:cNvCxnSpPr>
            <a:cxnSpLocks/>
          </p:cNvCxnSpPr>
          <p:nvPr/>
        </p:nvCxnSpPr>
        <p:spPr>
          <a:xfrm rot="10800000" flipV="1">
            <a:off x="2935114" y="3849827"/>
            <a:ext cx="2536969" cy="805397"/>
          </a:xfrm>
          <a:prstGeom prst="bentConnector3">
            <a:avLst>
              <a:gd name="adj1" fmla="val 816"/>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8" name="Connector: Elbow 67">
            <a:extLst>
              <a:ext uri="{FF2B5EF4-FFF2-40B4-BE49-F238E27FC236}">
                <a16:creationId xmlns:a16="http://schemas.microsoft.com/office/drawing/2014/main" id="{79708BC2-F06F-47C1-BC40-7F057544B978}"/>
              </a:ext>
            </a:extLst>
          </p:cNvPr>
          <p:cNvCxnSpPr>
            <a:cxnSpLocks/>
          </p:cNvCxnSpPr>
          <p:nvPr/>
        </p:nvCxnSpPr>
        <p:spPr>
          <a:xfrm flipV="1">
            <a:off x="5206527" y="5262841"/>
            <a:ext cx="1442552" cy="251169"/>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 name="Connector: Elbow 3">
            <a:extLst>
              <a:ext uri="{FF2B5EF4-FFF2-40B4-BE49-F238E27FC236}">
                <a16:creationId xmlns:a16="http://schemas.microsoft.com/office/drawing/2014/main" id="{0430570C-FB54-3FAD-0767-FE1BF169AAB0}"/>
              </a:ext>
            </a:extLst>
          </p:cNvPr>
          <p:cNvCxnSpPr>
            <a:cxnSpLocks/>
            <a:stCxn id="12" idx="2"/>
            <a:endCxn id="15" idx="1"/>
          </p:cNvCxnSpPr>
          <p:nvPr/>
        </p:nvCxnSpPr>
        <p:spPr>
          <a:xfrm rot="16200000" flipH="1">
            <a:off x="2517194" y="4874953"/>
            <a:ext cx="67559" cy="1095074"/>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3427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C86FEC-63B9-6745-83BE-CEC209D6E4B4}"/>
              </a:ext>
            </a:extLst>
          </p:cNvPr>
          <p:cNvSpPr/>
          <p:nvPr/>
        </p:nvSpPr>
        <p:spPr>
          <a:xfrm>
            <a:off x="0" y="5542539"/>
            <a:ext cx="12219813" cy="1315461"/>
          </a:xfrm>
          <a:prstGeom prst="rect">
            <a:avLst/>
          </a:prstGeom>
          <a:solidFill>
            <a:srgbClr val="FF6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4852E6AD-5DA2-2A4A-90F5-F83A422E52B7}"/>
              </a:ext>
            </a:extLst>
          </p:cNvPr>
          <p:cNvSpPr/>
          <p:nvPr/>
        </p:nvSpPr>
        <p:spPr>
          <a:xfrm>
            <a:off x="4884857" y="4220790"/>
            <a:ext cx="2977055" cy="3032930"/>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172" name="Picture 6">
            <a:extLst>
              <a:ext uri="{FF2B5EF4-FFF2-40B4-BE49-F238E27FC236}">
                <a16:creationId xmlns:a16="http://schemas.microsoft.com/office/drawing/2014/main" id="{23C43238-0827-9846-A3AA-D1B9DE705C07}"/>
              </a:ext>
            </a:extLst>
          </p:cNvPr>
          <p:cNvPicPr>
            <a:picLocks noChangeAspect="1" noChangeArrowheads="1"/>
          </p:cNvPicPr>
          <p:nvPr/>
        </p:nvPicPr>
        <p:blipFill>
          <a:blip r:embed="rId3"/>
          <a:srcRect/>
          <a:stretch/>
        </p:blipFill>
        <p:spPr bwMode="auto">
          <a:xfrm>
            <a:off x="791884" y="661441"/>
            <a:ext cx="164592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10">
            <a:extLst>
              <a:ext uri="{FF2B5EF4-FFF2-40B4-BE49-F238E27FC236}">
                <a16:creationId xmlns:a16="http://schemas.microsoft.com/office/drawing/2014/main" id="{3708EAF6-C19F-F740-BF16-81E3F1BF02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7411" y="4482041"/>
            <a:ext cx="2431946" cy="2431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 name="Title 1">
            <a:extLst>
              <a:ext uri="{FF2B5EF4-FFF2-40B4-BE49-F238E27FC236}">
                <a16:creationId xmlns:a16="http://schemas.microsoft.com/office/drawing/2014/main" id="{635C7CEC-5EF0-B14F-B347-27DD35535CF9}"/>
              </a:ext>
            </a:extLst>
          </p:cNvPr>
          <p:cNvSpPr>
            <a:spLocks noGrp="1" noChangeArrowheads="1"/>
          </p:cNvSpPr>
          <p:nvPr>
            <p:ph type="ctrTitle"/>
          </p:nvPr>
        </p:nvSpPr>
        <p:spPr>
          <a:xfrm>
            <a:off x="530352" y="2502849"/>
            <a:ext cx="11484864" cy="790918"/>
          </a:xfrm>
        </p:spPr>
        <p:txBody>
          <a:bodyPr anchor="t"/>
          <a:lstStyle/>
          <a:p>
            <a:pPr algn="l"/>
            <a:r>
              <a:rPr lang="en-US" altLang="en-US" sz="5400" dirty="0"/>
              <a:t>BIE Science Benchmark – STCs, TAs</a:t>
            </a:r>
          </a:p>
        </p:txBody>
      </p:sp>
      <p:pic>
        <p:nvPicPr>
          <p:cNvPr id="14" name="Picture 6">
            <a:extLst>
              <a:ext uri="{FF2B5EF4-FFF2-40B4-BE49-F238E27FC236}">
                <a16:creationId xmlns:a16="http://schemas.microsoft.com/office/drawing/2014/main" id="{1142DE26-ACC8-2A47-8D14-3D69DBBA1BDD}"/>
              </a:ext>
            </a:extLst>
          </p:cNvPr>
          <p:cNvPicPr>
            <a:picLocks noChangeAspect="1" noChangeArrowheads="1"/>
          </p:cNvPicPr>
          <p:nvPr/>
        </p:nvPicPr>
        <p:blipFill>
          <a:blip r:embed="rId5"/>
          <a:srcRect/>
          <a:stretch/>
        </p:blipFill>
        <p:spPr bwMode="auto">
          <a:xfrm>
            <a:off x="7653657" y="390182"/>
            <a:ext cx="3746460" cy="790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ubtitle 2">
            <a:extLst>
              <a:ext uri="{FF2B5EF4-FFF2-40B4-BE49-F238E27FC236}">
                <a16:creationId xmlns:a16="http://schemas.microsoft.com/office/drawing/2014/main" id="{A58A94C3-617D-5640-B1A9-CD7D4D72540A}"/>
              </a:ext>
            </a:extLst>
          </p:cNvPr>
          <p:cNvSpPr txBox="1">
            <a:spLocks noChangeArrowheads="1"/>
          </p:cNvSpPr>
          <p:nvPr/>
        </p:nvSpPr>
        <p:spPr bwMode="auto">
          <a:xfrm>
            <a:off x="791884" y="3265459"/>
            <a:ext cx="3568896" cy="32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lnSpc>
                <a:spcPct val="90000"/>
              </a:lnSpc>
              <a:spcBef>
                <a:spcPts val="1000"/>
              </a:spcBef>
              <a:spcAft>
                <a:spcPct val="0"/>
              </a:spcAft>
              <a:buClr>
                <a:srgbClr val="FA554D"/>
              </a:buClr>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457200" indent="0" algn="ctr" rtl="0" eaLnBrk="1" fontAlgn="base" hangingPunct="1">
              <a:lnSpc>
                <a:spcPct val="90000"/>
              </a:lnSpc>
              <a:spcBef>
                <a:spcPts val="500"/>
              </a:spcBef>
              <a:spcAft>
                <a:spcPct val="0"/>
              </a:spcAft>
              <a:buClr>
                <a:schemeClr val="tx2"/>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rtl="0" eaLnBrk="1" fontAlgn="base" hangingPunct="1">
              <a:lnSpc>
                <a:spcPct val="90000"/>
              </a:lnSpc>
              <a:spcBef>
                <a:spcPts val="500"/>
              </a:spcBef>
              <a:spcAft>
                <a:spcPct val="0"/>
              </a:spcAft>
              <a:buClr>
                <a:schemeClr val="tx2"/>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rtl="0" eaLnBrk="1" fontAlgn="base" hangingPunct="1">
              <a:lnSpc>
                <a:spcPct val="90000"/>
              </a:lnSpc>
              <a:spcBef>
                <a:spcPts val="500"/>
              </a:spcBef>
              <a:spcAft>
                <a:spcPct val="0"/>
              </a:spcAft>
              <a:buClr>
                <a:srgbClr val="FF554D"/>
              </a:buClr>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rtl="0" eaLnBrk="1" fontAlgn="base" hangingPunct="1">
              <a:lnSpc>
                <a:spcPct val="90000"/>
              </a:lnSpc>
              <a:spcBef>
                <a:spcPts val="500"/>
              </a:spcBef>
              <a:spcAft>
                <a:spcPct val="0"/>
              </a:spcAft>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
                <a:srgbClr val="FA554D"/>
              </a:buClr>
              <a:buSzTx/>
              <a:buFont typeface="Arial" panose="020B0604020202020204" pitchFamily="34" charset="0"/>
              <a:buNone/>
              <a:tabLst/>
              <a:defRPr/>
            </a:pPr>
            <a:r>
              <a:rPr kumimoji="0" lang="en-US" altLang="en-US" sz="2000" b="0" i="0" u="none" strike="noStrike" kern="1200" cap="none" spc="0" normalizeH="0" baseline="0" noProof="0" dirty="0">
                <a:ln>
                  <a:noFill/>
                </a:ln>
                <a:solidFill>
                  <a:srgbClr val="1A1A1A"/>
                </a:solidFill>
                <a:effectLst/>
                <a:uLnTx/>
                <a:uFillTx/>
                <a:latin typeface="Georgia" panose="02040502050405020303" pitchFamily="18" charset="0"/>
                <a:ea typeface="+mn-ea"/>
                <a:cs typeface="Arial" panose="020B0604020202020204" pitchFamily="34" charset="0"/>
              </a:rPr>
              <a:t>September 27, 2024</a:t>
            </a:r>
          </a:p>
        </p:txBody>
      </p:sp>
    </p:spTree>
    <p:extLst>
      <p:ext uri="{BB962C8B-B14F-4D97-AF65-F5344CB8AC3E}">
        <p14:creationId xmlns:p14="http://schemas.microsoft.com/office/powerpoint/2010/main" val="4589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FCFD4-426A-4FD1-AD9E-9E8D21713CE5}"/>
              </a:ext>
            </a:extLst>
          </p:cNvPr>
          <p:cNvSpPr>
            <a:spLocks noGrp="1"/>
          </p:cNvSpPr>
          <p:nvPr>
            <p:ph type="title"/>
          </p:nvPr>
        </p:nvSpPr>
        <p:spPr/>
        <p:txBody>
          <a:bodyPr/>
          <a:lstStyle/>
          <a:p>
            <a:r>
              <a:rPr lang="en-US"/>
              <a:t>Portal Access</a:t>
            </a:r>
          </a:p>
        </p:txBody>
      </p:sp>
      <p:sp>
        <p:nvSpPr>
          <p:cNvPr id="3" name="Content Placeholder 2">
            <a:extLst>
              <a:ext uri="{FF2B5EF4-FFF2-40B4-BE49-F238E27FC236}">
                <a16:creationId xmlns:a16="http://schemas.microsoft.com/office/drawing/2014/main" id="{42327AC3-65A8-46E3-841C-11758C7FE671}"/>
              </a:ext>
            </a:extLst>
          </p:cNvPr>
          <p:cNvSpPr>
            <a:spLocks noGrp="1"/>
          </p:cNvSpPr>
          <p:nvPr>
            <p:ph idx="1"/>
          </p:nvPr>
        </p:nvSpPr>
        <p:spPr>
          <a:xfrm>
            <a:off x="838200" y="1035424"/>
            <a:ext cx="10515600" cy="5519200"/>
          </a:xfrm>
        </p:spPr>
        <p:txBody>
          <a:bodyPr>
            <a:normAutofit/>
          </a:bodyPr>
          <a:lstStyle/>
          <a:p>
            <a:pPr marL="0" indent="0">
              <a:buNone/>
            </a:pPr>
            <a:r>
              <a:rPr lang="en-US" sz="3600" dirty="0">
                <a:solidFill>
                  <a:srgbClr val="005789"/>
                </a:solidFill>
                <a:latin typeface="Arial" panose="020B0604020202020204" pitchFamily="34" charset="0"/>
                <a:ea typeface="Lato Semibold" panose="020F0502020204030203" pitchFamily="34" charset="0"/>
                <a:cs typeface="Arial" panose="020B0604020202020204" pitchFamily="34" charset="0"/>
              </a:rPr>
              <a:t>Access</a:t>
            </a:r>
          </a:p>
          <a:p>
            <a:r>
              <a:rPr lang="en-US" sz="2400" dirty="0">
                <a:latin typeface="Arial" panose="020B0604020202020204" pitchFamily="34" charset="0"/>
                <a:ea typeface="Lato Semibold" panose="020F0502020204030203"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http://bie.cognia.org</a:t>
            </a:r>
            <a:endParaRPr lang="en-US" sz="2400" dirty="0">
              <a:latin typeface="Arial" panose="020B0604020202020204" pitchFamily="34" charset="0"/>
              <a:ea typeface="Lato Semibold" panose="020F0502020204030203" pitchFamily="34" charset="0"/>
              <a:cs typeface="Arial" panose="020B0604020202020204" pitchFamily="34" charset="0"/>
            </a:endParaRPr>
          </a:p>
          <a:p>
            <a:r>
              <a:rPr lang="en-US" sz="2400" dirty="0">
                <a:latin typeface="Arial" panose="020B0604020202020204" pitchFamily="34" charset="0"/>
                <a:ea typeface="Lato Semibold" panose="020F0502020204030203" pitchFamily="34" charset="0"/>
                <a:cs typeface="Arial" panose="020B0604020202020204" pitchFamily="34" charset="0"/>
              </a:rPr>
              <a:t>Open all year, previous accounts can be used this year</a:t>
            </a:r>
          </a:p>
          <a:p>
            <a:r>
              <a:rPr lang="en-US" sz="2400" b="1" dirty="0">
                <a:latin typeface="Lato Semibold" panose="020F0502020204030203" pitchFamily="34" charset="0"/>
                <a:ea typeface="Lato Semibold" panose="020F0502020204030203" pitchFamily="34" charset="0"/>
                <a:cs typeface="Lato Semibold" panose="020F0502020204030203" pitchFamily="34" charset="0"/>
              </a:rPr>
              <a:t>If you are a new School Test Coordinator, please contact BIE. Upon account creation, a welcome email will be sent from the portal. </a:t>
            </a:r>
          </a:p>
          <a:p>
            <a:pPr lvl="1"/>
            <a:r>
              <a:rPr lang="en-US" dirty="0">
                <a:latin typeface="Arial" panose="020B0604020202020204" pitchFamily="34" charset="0"/>
                <a:ea typeface="Lato Semibold" panose="020F0502020204030203" pitchFamily="34" charset="0"/>
                <a:cs typeface="Arial" panose="020B0604020202020204" pitchFamily="34" charset="0"/>
              </a:rPr>
              <a:t>STCs will create all new portal user accounts</a:t>
            </a:r>
          </a:p>
          <a:p>
            <a:pPr lvl="1"/>
            <a:r>
              <a:rPr lang="en-US" dirty="0">
                <a:latin typeface="Arial" panose="020B0604020202020204" pitchFamily="34" charset="0"/>
                <a:ea typeface="Lato Semibold" panose="020F0502020204030203" pitchFamily="34" charset="0"/>
                <a:cs typeface="Arial" panose="020B0604020202020204" pitchFamily="34" charset="0"/>
              </a:rPr>
              <a:t>Usernames must be unique </a:t>
            </a:r>
          </a:p>
          <a:p>
            <a:pPr lvl="1"/>
            <a:r>
              <a:rPr lang="en-US" dirty="0">
                <a:latin typeface="Arial" panose="020B0604020202020204" pitchFamily="34" charset="0"/>
                <a:ea typeface="Lato Semibold" panose="020F0502020204030203" pitchFamily="34" charset="0"/>
                <a:cs typeface="Arial" panose="020B0604020202020204" pitchFamily="34" charset="0"/>
              </a:rPr>
              <a:t>Your email address controls your account</a:t>
            </a:r>
          </a:p>
          <a:p>
            <a:pPr lvl="1"/>
            <a:r>
              <a:rPr lang="en-US" dirty="0">
                <a:latin typeface="Arial" panose="020B0604020202020204" pitchFamily="34" charset="0"/>
                <a:ea typeface="Lato Semibold" panose="020F0502020204030203" pitchFamily="34" charset="0"/>
                <a:cs typeface="Arial" panose="020B0604020202020204" pitchFamily="34" charset="0"/>
              </a:rPr>
              <a:t>New users will receive two automated emails, one with username and one with temporary password from </a:t>
            </a:r>
            <a:r>
              <a:rPr lang="en-US" dirty="0">
                <a:latin typeface="Arial" panose="020B0604020202020204" pitchFamily="34" charset="0"/>
                <a:ea typeface="Lato Semibold" panose="020F0502020204030203" pitchFamily="34" charset="0"/>
                <a:cs typeface="Arial" panose="020B0604020202020204" pitchFamily="34" charset="0"/>
                <a:hlinkClick r:id="rId3"/>
              </a:rPr>
              <a:t>bietechsupport@cognia.org</a:t>
            </a:r>
            <a:endParaRPr lang="en-US" dirty="0">
              <a:latin typeface="Arial" panose="020B0604020202020204" pitchFamily="34" charset="0"/>
              <a:ea typeface="Lato Semibold" panose="020F0502020204030203" pitchFamily="34" charset="0"/>
              <a:cs typeface="Arial" panose="020B0604020202020204" pitchFamily="34" charset="0"/>
            </a:endParaRPr>
          </a:p>
          <a:p>
            <a:r>
              <a:rPr lang="en-US" sz="2400" dirty="0">
                <a:latin typeface="Arial" panose="020B0604020202020204" pitchFamily="34" charset="0"/>
                <a:ea typeface="Lato Semibold" panose="020F0502020204030203" pitchFamily="34" charset="0"/>
                <a:cs typeface="Arial" panose="020B0604020202020204" pitchFamily="34" charset="0"/>
              </a:rPr>
              <a:t>When an account is deactivated or reactivated, the user will receive an email</a:t>
            </a:r>
          </a:p>
          <a:p>
            <a:r>
              <a:rPr lang="en-US" sz="2400" dirty="0">
                <a:solidFill>
                  <a:srgbClr val="FF0000"/>
                </a:solidFill>
                <a:latin typeface="Arial" panose="020B0604020202020204" pitchFamily="34" charset="0"/>
                <a:ea typeface="Lato Semibold" panose="020F0502020204030203" pitchFamily="34" charset="0"/>
                <a:cs typeface="Arial" panose="020B0604020202020204" pitchFamily="34" charset="0"/>
              </a:rPr>
              <a:t>STCs should periodically audit and deactivate used accounts</a:t>
            </a:r>
          </a:p>
          <a:p>
            <a:pPr marL="0" indent="0">
              <a:buNone/>
            </a:pPr>
            <a:endParaRPr lang="en-US" sz="2400" dirty="0">
              <a:latin typeface="Arial" panose="020B0604020202020204" pitchFamily="34" charset="0"/>
              <a:ea typeface="Lato Semibold" panose="020F0502020204030203" pitchFamily="34" charset="0"/>
              <a:cs typeface="Arial" panose="020B0604020202020204" pitchFamily="34" charset="0"/>
            </a:endParaRPr>
          </a:p>
          <a:p>
            <a:endParaRPr lang="en-US" sz="3200" dirty="0">
              <a:solidFill>
                <a:srgbClr val="005789"/>
              </a:solidFill>
              <a:latin typeface="Arial" panose="020B0604020202020204" pitchFamily="34" charset="0"/>
              <a:ea typeface="Lato Semibold" panose="020F0502020204030203" pitchFamily="34" charset="0"/>
              <a:cs typeface="Arial" panose="020B0604020202020204" pitchFamily="34" charset="0"/>
            </a:endParaRPr>
          </a:p>
        </p:txBody>
      </p:sp>
      <p:pic>
        <p:nvPicPr>
          <p:cNvPr id="5" name="Picture 4">
            <a:extLst>
              <a:ext uri="{FF2B5EF4-FFF2-40B4-BE49-F238E27FC236}">
                <a16:creationId xmlns:a16="http://schemas.microsoft.com/office/drawing/2014/main" id="{60BA42CA-06FF-485C-AE46-E5C78ECB8C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23203" y="43872"/>
            <a:ext cx="669407" cy="66940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560994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FB17C-8A4B-4CB0-B349-6D7D6F15F35A}"/>
              </a:ext>
            </a:extLst>
          </p:cNvPr>
          <p:cNvSpPr>
            <a:spLocks noGrp="1"/>
          </p:cNvSpPr>
          <p:nvPr>
            <p:ph type="title"/>
          </p:nvPr>
        </p:nvSpPr>
        <p:spPr/>
        <p:txBody>
          <a:bodyPr/>
          <a:lstStyle/>
          <a:p>
            <a:r>
              <a:rPr lang="en-US"/>
              <a:t>User Roles</a:t>
            </a:r>
          </a:p>
        </p:txBody>
      </p:sp>
      <p:graphicFrame>
        <p:nvGraphicFramePr>
          <p:cNvPr id="5" name="Table 4">
            <a:extLst>
              <a:ext uri="{FF2B5EF4-FFF2-40B4-BE49-F238E27FC236}">
                <a16:creationId xmlns:a16="http://schemas.microsoft.com/office/drawing/2014/main" id="{1EE2A941-008B-48B9-B57D-39F97A586469}"/>
              </a:ext>
            </a:extLst>
          </p:cNvPr>
          <p:cNvGraphicFramePr>
            <a:graphicFrameLocks noGrp="1"/>
          </p:cNvGraphicFramePr>
          <p:nvPr>
            <p:extLst>
              <p:ext uri="{D42A27DB-BD31-4B8C-83A1-F6EECF244321}">
                <p14:modId xmlns:p14="http://schemas.microsoft.com/office/powerpoint/2010/main" val="1990710432"/>
              </p:ext>
            </p:extLst>
          </p:nvPr>
        </p:nvGraphicFramePr>
        <p:xfrm>
          <a:off x="644563" y="110319"/>
          <a:ext cx="11330304" cy="6563680"/>
        </p:xfrm>
        <a:graphic>
          <a:graphicData uri="http://schemas.openxmlformats.org/drawingml/2006/table">
            <a:tbl>
              <a:tblPr firstRow="1" bandRow="1">
                <a:tableStyleId>{69012ECD-51FC-41F1-AA8D-1B2483CD663E}</a:tableStyleId>
              </a:tblPr>
              <a:tblGrid>
                <a:gridCol w="4190084">
                  <a:extLst>
                    <a:ext uri="{9D8B030D-6E8A-4147-A177-3AD203B41FA5}">
                      <a16:colId xmlns:a16="http://schemas.microsoft.com/office/drawing/2014/main" val="127228142"/>
                    </a:ext>
                  </a:extLst>
                </a:gridCol>
                <a:gridCol w="7140220">
                  <a:extLst>
                    <a:ext uri="{9D8B030D-6E8A-4147-A177-3AD203B41FA5}">
                      <a16:colId xmlns:a16="http://schemas.microsoft.com/office/drawing/2014/main" val="3496183922"/>
                    </a:ext>
                  </a:extLst>
                </a:gridCol>
              </a:tblGrid>
              <a:tr h="353912">
                <a:tc>
                  <a:txBody>
                    <a:bodyPr/>
                    <a:lstStyle/>
                    <a:p>
                      <a:r>
                        <a:rPr lang="en-US" sz="1800" b="0">
                          <a:latin typeface="Arial" panose="020B0604020202020204" pitchFamily="34" charset="0"/>
                          <a:ea typeface="Lato Semibold" panose="020F0502020204030203" pitchFamily="34" charset="0"/>
                          <a:cs typeface="Arial" panose="020B0604020202020204" pitchFamily="34" charset="0"/>
                        </a:rPr>
                        <a:t>User Role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dirty="0">
                          <a:latin typeface="Arial" panose="020B0604020202020204" pitchFamily="34" charset="0"/>
                          <a:ea typeface="Lato Semibold" panose="020F0502020204030203" pitchFamily="34" charset="0"/>
                          <a:cs typeface="Arial" panose="020B0604020202020204" pitchFamily="34" charset="0"/>
                        </a:rPr>
                        <a:t>Responsibilities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243915"/>
                  </a:ext>
                </a:extLst>
              </a:tr>
              <a:tr h="2400763">
                <a:tc>
                  <a:txBody>
                    <a:bodyPr/>
                    <a:lstStyle/>
                    <a:p>
                      <a:r>
                        <a:rPr lang="en-US" sz="1600" b="0" dirty="0">
                          <a:latin typeface="Arial" panose="020B0604020202020204" pitchFamily="34" charset="0"/>
                          <a:cs typeface="Arial" panose="020B0604020202020204" pitchFamily="34" charset="0"/>
                        </a:rPr>
                        <a:t>School Test Coordinator (STC)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charset="0"/>
                        <a:buChar char="•"/>
                      </a:pPr>
                      <a:r>
                        <a:rPr lang="en-US" sz="1600" b="0" dirty="0">
                          <a:latin typeface="Arial" panose="020B0604020202020204" pitchFamily="34" charset="0"/>
                          <a:cs typeface="Arial" panose="020B0604020202020204" pitchFamily="34" charset="0"/>
                        </a:rPr>
                        <a:t>Manage Users (add, edit, or deactivate)</a:t>
                      </a:r>
                    </a:p>
                    <a:p>
                      <a:pPr marL="285750" indent="-285750">
                        <a:buFont typeface="Arial" charset="0"/>
                        <a:buChar char="•"/>
                      </a:pPr>
                      <a:r>
                        <a:rPr lang="en-US" sz="1600" b="0" dirty="0">
                          <a:latin typeface="Arial" panose="020B0604020202020204" pitchFamily="34" charset="0"/>
                          <a:cs typeface="Arial" panose="020B0604020202020204" pitchFamily="34" charset="0"/>
                        </a:rPr>
                        <a:t>Access proctor password</a:t>
                      </a:r>
                    </a:p>
                    <a:p>
                      <a:pPr marL="285750" indent="-285750">
                        <a:buFont typeface="Arial" charset="0"/>
                        <a:buChar char="•"/>
                      </a:pPr>
                      <a:r>
                        <a:rPr lang="en-US" sz="1600" b="0" dirty="0">
                          <a:latin typeface="Arial" panose="020B0604020202020204" pitchFamily="34" charset="0"/>
                          <a:cs typeface="Arial" panose="020B0604020202020204" pitchFamily="34" charset="0"/>
                        </a:rPr>
                        <a:t>Edit student information &amp; assign</a:t>
                      </a:r>
                      <a:r>
                        <a:rPr lang="en-US" sz="1600" b="0" baseline="0" dirty="0">
                          <a:latin typeface="Arial" panose="020B0604020202020204" pitchFamily="34" charset="0"/>
                          <a:cs typeface="Arial" panose="020B0604020202020204" pitchFamily="34" charset="0"/>
                        </a:rPr>
                        <a:t> student accommodations</a:t>
                      </a:r>
                    </a:p>
                    <a:p>
                      <a:pPr marL="285750" indent="-285750">
                        <a:buFont typeface="Arial" charset="0"/>
                        <a:buChar char="•"/>
                      </a:pPr>
                      <a:r>
                        <a:rPr lang="en-US" sz="1600" b="0" baseline="0" dirty="0">
                          <a:latin typeface="Arial" panose="020B0604020202020204" pitchFamily="34" charset="0"/>
                          <a:cs typeface="Arial" panose="020B0604020202020204" pitchFamily="34" charset="0"/>
                        </a:rPr>
                        <a:t>Create, edit, and delete classes</a:t>
                      </a:r>
                    </a:p>
                    <a:p>
                      <a:pPr marL="285750" indent="-285750">
                        <a:buFont typeface="Arial" charset="0"/>
                        <a:buChar char="•"/>
                      </a:pPr>
                      <a:r>
                        <a:rPr lang="en-US" sz="1600" b="0" baseline="0" dirty="0">
                          <a:latin typeface="Arial" panose="020B0604020202020204" pitchFamily="34" charset="0"/>
                          <a:cs typeface="Arial" panose="020B0604020202020204" pitchFamily="34" charset="0"/>
                        </a:rPr>
                        <a:t>Schedule test sessions &amp; print logins</a:t>
                      </a:r>
                    </a:p>
                    <a:p>
                      <a:pPr marL="285750" indent="-285750">
                        <a:buFont typeface="Arial" charset="0"/>
                        <a:buChar char="•"/>
                      </a:pPr>
                      <a:r>
                        <a:rPr lang="en-US" sz="1600" b="0" baseline="0" dirty="0">
                          <a:latin typeface="Arial" panose="020B0604020202020204" pitchFamily="34" charset="0"/>
                          <a:cs typeface="Arial" panose="020B0604020202020204" pitchFamily="34" charset="0"/>
                        </a:rPr>
                        <a:t>Manage &amp; monitor test sessions</a:t>
                      </a:r>
                    </a:p>
                    <a:p>
                      <a:pPr marL="285750" indent="-285750">
                        <a:buFont typeface="Arial" charset="0"/>
                        <a:buChar char="•"/>
                      </a:pPr>
                      <a:r>
                        <a:rPr lang="en-US" sz="1600" b="0" baseline="0" dirty="0">
                          <a:latin typeface="Arial" panose="020B0604020202020204" pitchFamily="34" charset="0"/>
                          <a:cs typeface="Arial" panose="020B0604020202020204" pitchFamily="34" charset="0"/>
                        </a:rPr>
                        <a:t>Assign test report code</a:t>
                      </a:r>
                    </a:p>
                    <a:p>
                      <a:pPr marL="285750" indent="-285750">
                        <a:buFont typeface="Arial" charset="0"/>
                        <a:buChar char="•"/>
                      </a:pPr>
                      <a:r>
                        <a:rPr lang="en-US" sz="1600" b="0" baseline="0" dirty="0">
                          <a:latin typeface="Arial" panose="020B0604020202020204" pitchFamily="34" charset="0"/>
                          <a:cs typeface="Arial" panose="020B0604020202020204" pitchFamily="34" charset="0"/>
                        </a:rPr>
                        <a:t>Prepare IT network for student testing if there is no IT Coordinator</a:t>
                      </a:r>
                      <a:endParaRPr lang="en-US" sz="16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16011081"/>
                  </a:ext>
                </a:extLst>
              </a:tr>
              <a:tr h="784413">
                <a:tc>
                  <a:txBody>
                    <a:bodyPr/>
                    <a:lstStyle/>
                    <a:p>
                      <a:r>
                        <a:rPr lang="en-US" sz="1600" b="0">
                          <a:latin typeface="Arial" panose="020B0604020202020204" pitchFamily="34" charset="0"/>
                          <a:cs typeface="Arial" panose="020B0604020202020204" pitchFamily="34" charset="0"/>
                        </a:rPr>
                        <a:t>IT Coordinator (ITC)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600" b="0" dirty="0">
                          <a:latin typeface="Arial" panose="020B0604020202020204" pitchFamily="34" charset="0"/>
                          <a:cs typeface="Arial" panose="020B0604020202020204" pitchFamily="34" charset="0"/>
                        </a:rPr>
                        <a:t>Prepare IT network for student testing</a:t>
                      </a:r>
                    </a:p>
                    <a:p>
                      <a:pPr marL="285750" indent="-285750">
                        <a:buFont typeface="Arial" panose="020B0604020202020204" pitchFamily="34" charset="0"/>
                        <a:buChar char="•"/>
                      </a:pPr>
                      <a:r>
                        <a:rPr lang="en-US" sz="1600" b="0" dirty="0">
                          <a:latin typeface="Arial" panose="020B0604020202020204" pitchFamily="34" charset="0"/>
                          <a:cs typeface="Arial" panose="020B0604020202020204" pitchFamily="34" charset="0"/>
                        </a:rPr>
                        <a:t>Conduct Site Readiness testing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1392891"/>
                  </a:ext>
                </a:extLst>
              </a:tr>
              <a:tr h="1976011">
                <a:tc>
                  <a:txBody>
                    <a:bodyPr/>
                    <a:lstStyle/>
                    <a:p>
                      <a:r>
                        <a:rPr lang="en-US" sz="1600" b="0" dirty="0">
                          <a:latin typeface="Arial" panose="020B0604020202020204" pitchFamily="34" charset="0"/>
                          <a:cs typeface="Arial" panose="020B0604020202020204" pitchFamily="34" charset="0"/>
                        </a:rPr>
                        <a:t>Test Administrator (TA)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600" b="0" dirty="0">
                          <a:latin typeface="Arial" panose="020B0604020202020204" pitchFamily="34" charset="0"/>
                          <a:cs typeface="Arial" panose="020B0604020202020204" pitchFamily="34" charset="0"/>
                        </a:rPr>
                        <a:t>Create classes</a:t>
                      </a:r>
                    </a:p>
                    <a:p>
                      <a:pPr marL="285750" indent="-285750">
                        <a:buFont typeface="Arial" panose="020B0604020202020204" pitchFamily="34" charset="0"/>
                        <a:buChar char="•"/>
                      </a:pPr>
                      <a:r>
                        <a:rPr lang="en-US" sz="1600" b="0" dirty="0">
                          <a:latin typeface="Arial" panose="020B0604020202020204" pitchFamily="34" charset="0"/>
                          <a:cs typeface="Arial" panose="020B0604020202020204" pitchFamily="34" charset="0"/>
                        </a:rPr>
                        <a:t>Create test sessions</a:t>
                      </a:r>
                    </a:p>
                    <a:p>
                      <a:pPr marL="285750" indent="-285750">
                        <a:buFont typeface="Arial" panose="020B0604020202020204" pitchFamily="34" charset="0"/>
                        <a:buChar char="•"/>
                      </a:pPr>
                      <a:r>
                        <a:rPr lang="en-US" sz="1600" b="0" dirty="0">
                          <a:latin typeface="Arial" panose="020B0604020202020204" pitchFamily="34" charset="0"/>
                          <a:cs typeface="Arial" panose="020B0604020202020204" pitchFamily="34" charset="0"/>
                        </a:rPr>
                        <a:t>View their students and test sessions</a:t>
                      </a:r>
                    </a:p>
                    <a:p>
                      <a:pPr marL="285750" indent="-285750">
                        <a:buFont typeface="Arial" panose="020B0604020202020204" pitchFamily="34" charset="0"/>
                        <a:buChar char="•"/>
                      </a:pPr>
                      <a:r>
                        <a:rPr lang="en-US" sz="1600" b="0" dirty="0">
                          <a:latin typeface="Arial" panose="020B0604020202020204" pitchFamily="34" charset="0"/>
                          <a:cs typeface="Arial" panose="020B0604020202020204" pitchFamily="34" charset="0"/>
                        </a:rPr>
                        <a:t>Print student login tickets for their test sessions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baseline="0" dirty="0">
                          <a:latin typeface="Arial" panose="020B0604020202020204" pitchFamily="34" charset="0"/>
                          <a:cs typeface="Arial" panose="020B0604020202020204" pitchFamily="34" charset="0"/>
                        </a:rPr>
                        <a:t>Manage &amp; monitor test sessions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baseline="0" dirty="0">
                          <a:latin typeface="Arial" panose="020B0604020202020204" pitchFamily="34" charset="0"/>
                          <a:cs typeface="Arial" panose="020B0604020202020204" pitchFamily="34" charset="0"/>
                        </a:rPr>
                        <a:t>Assign test report codes</a:t>
                      </a:r>
                      <a:endParaRPr lang="en-US" sz="1600" b="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0" dirty="0">
                          <a:latin typeface="Arial" panose="020B0604020202020204" pitchFamily="34" charset="0"/>
                          <a:cs typeface="Arial" panose="020B0604020202020204" pitchFamily="34" charset="0"/>
                        </a:rPr>
                        <a:t>Score human scored items for Benchmark tests</a:t>
                      </a:r>
                    </a:p>
                    <a:p>
                      <a:pPr marL="285750" indent="-285750">
                        <a:buFont typeface="Arial" panose="020B0604020202020204" pitchFamily="34" charset="0"/>
                        <a:buChar char="•"/>
                      </a:pPr>
                      <a:r>
                        <a:rPr lang="en-US" sz="1600" b="0" dirty="0">
                          <a:latin typeface="Arial" panose="020B0604020202020204" pitchFamily="34" charset="0"/>
                          <a:cs typeface="Arial" panose="020B0604020202020204" pitchFamily="34" charset="0"/>
                        </a:rPr>
                        <a:t>View Benchmark results in Data Interaction</a:t>
                      </a:r>
                    </a:p>
                    <a:p>
                      <a:pPr marL="285750" indent="-285750">
                        <a:buFont typeface="Arial" panose="020B0604020202020204" pitchFamily="34" charset="0"/>
                        <a:buChar char="•"/>
                      </a:pPr>
                      <a:endParaRPr lang="en-US" sz="16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1056861"/>
                  </a:ext>
                </a:extLst>
              </a:tr>
              <a:tr h="726744">
                <a:tc>
                  <a:txBody>
                    <a:bodyPr/>
                    <a:lstStyle/>
                    <a:p>
                      <a:r>
                        <a:rPr lang="en-US" sz="1600" b="0" dirty="0">
                          <a:latin typeface="Arial" panose="020B0604020202020204" pitchFamily="34" charset="0"/>
                          <a:cs typeface="Arial" panose="020B0604020202020204" pitchFamily="34" charset="0"/>
                        </a:rPr>
                        <a:t>Report Access Only (RAO)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600" b="0" dirty="0">
                          <a:latin typeface="Arial" panose="020B0604020202020204" pitchFamily="34" charset="0"/>
                          <a:cs typeface="Arial" panose="020B0604020202020204" pitchFamily="34" charset="0"/>
                        </a:rPr>
                        <a:t>View Reports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2594295"/>
                  </a:ext>
                </a:extLst>
              </a:tr>
            </a:tbl>
          </a:graphicData>
        </a:graphic>
      </p:graphicFrame>
    </p:spTree>
    <p:extLst>
      <p:ext uri="{BB962C8B-B14F-4D97-AF65-F5344CB8AC3E}">
        <p14:creationId xmlns:p14="http://schemas.microsoft.com/office/powerpoint/2010/main" val="1441927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68625-362D-91BC-0B9B-E78512F20EB4}"/>
              </a:ext>
            </a:extLst>
          </p:cNvPr>
          <p:cNvSpPr>
            <a:spLocks noGrp="1"/>
          </p:cNvSpPr>
          <p:nvPr>
            <p:ph type="title"/>
          </p:nvPr>
        </p:nvSpPr>
        <p:spPr/>
        <p:txBody>
          <a:bodyPr>
            <a:normAutofit/>
          </a:bodyPr>
          <a:lstStyle/>
          <a:p>
            <a:r>
              <a:rPr lang="en-US" sz="4400" dirty="0">
                <a:latin typeface="+mj-lt"/>
                <a:cs typeface="Rockwell"/>
              </a:rPr>
              <a:t>Test Administrator Permissions</a:t>
            </a:r>
            <a:endParaRPr lang="en-US" dirty="0"/>
          </a:p>
        </p:txBody>
      </p:sp>
      <p:sp>
        <p:nvSpPr>
          <p:cNvPr id="3" name="Content Placeholder 2">
            <a:extLst>
              <a:ext uri="{FF2B5EF4-FFF2-40B4-BE49-F238E27FC236}">
                <a16:creationId xmlns:a16="http://schemas.microsoft.com/office/drawing/2014/main" id="{0047B462-5BD0-3E5C-AC79-F4D8E2CF20AD}"/>
              </a:ext>
            </a:extLst>
          </p:cNvPr>
          <p:cNvSpPr>
            <a:spLocks noGrp="1"/>
          </p:cNvSpPr>
          <p:nvPr>
            <p:ph idx="1"/>
          </p:nvPr>
        </p:nvSpPr>
        <p:spPr/>
        <p:txBody>
          <a:bodyPr>
            <a:normAutofit fontScale="92500" lnSpcReduction="20000"/>
          </a:bodyPr>
          <a:lstStyle/>
          <a:p>
            <a:pPr>
              <a:lnSpc>
                <a:spcPct val="150000"/>
              </a:lnSpc>
              <a:buFont typeface="Arial" panose="020B0604020202020204" pitchFamily="34" charset="0"/>
              <a:buChar char="•"/>
            </a:pPr>
            <a:r>
              <a:rPr lang="en-US" sz="2000" dirty="0">
                <a:latin typeface="Arial" panose="020B0604020202020204" pitchFamily="34" charset="0"/>
                <a:ea typeface="Lato Semibold" panose="020F0502020204030203" pitchFamily="34" charset="0"/>
                <a:cs typeface="Arial" panose="020B0604020202020204" pitchFamily="34" charset="0"/>
              </a:rPr>
              <a:t>A TA can add any student in their school to their class</a:t>
            </a:r>
          </a:p>
          <a:p>
            <a:pPr>
              <a:lnSpc>
                <a:spcPct val="150000"/>
              </a:lnSpc>
              <a:buFont typeface="Arial" panose="020B0604020202020204" pitchFamily="34" charset="0"/>
              <a:buChar char="•"/>
            </a:pPr>
            <a:r>
              <a:rPr lang="en-US" sz="2000" dirty="0">
                <a:latin typeface="Arial" panose="020B0604020202020204" pitchFamily="34" charset="0"/>
                <a:ea typeface="Lato Semibold" panose="020F0502020204030203" pitchFamily="34" charset="0"/>
                <a:cs typeface="Arial" panose="020B0604020202020204" pitchFamily="34" charset="0"/>
              </a:rPr>
              <a:t>A TA can only view the student record for any student in one of their classes</a:t>
            </a:r>
          </a:p>
          <a:p>
            <a:pPr lvl="1">
              <a:lnSpc>
                <a:spcPct val="150000"/>
              </a:lnSpc>
              <a:buFont typeface="Arial" panose="020B0604020202020204" pitchFamily="34" charset="0"/>
              <a:buChar char="•"/>
            </a:pPr>
            <a:r>
              <a:rPr lang="en-US" sz="1600" dirty="0">
                <a:latin typeface="Arial" panose="020B0604020202020204" pitchFamily="34" charset="0"/>
                <a:ea typeface="Lato Semibold" panose="020F0502020204030203" pitchFamily="34" charset="0"/>
                <a:cs typeface="Arial" panose="020B0604020202020204" pitchFamily="34" charset="0"/>
              </a:rPr>
              <a:t>A TA cannot edit the student record</a:t>
            </a:r>
          </a:p>
          <a:p>
            <a:pPr>
              <a:lnSpc>
                <a:spcPct val="150000"/>
              </a:lnSpc>
              <a:buFont typeface="Arial" panose="020B0604020202020204" pitchFamily="34" charset="0"/>
              <a:buChar char="•"/>
            </a:pPr>
            <a:r>
              <a:rPr lang="en-US" sz="2000" dirty="0">
                <a:latin typeface="Arial" panose="020B0604020202020204" pitchFamily="34" charset="0"/>
                <a:ea typeface="Lato Semibold" panose="020F0502020204030203" pitchFamily="34" charset="0"/>
                <a:cs typeface="Arial" panose="020B0604020202020204" pitchFamily="34" charset="0"/>
              </a:rPr>
              <a:t>A TA can view, edit or delete any class to which they have been designated the TA</a:t>
            </a:r>
          </a:p>
          <a:p>
            <a:pPr>
              <a:lnSpc>
                <a:spcPct val="150000"/>
              </a:lnSpc>
              <a:buFont typeface="Arial" panose="020B0604020202020204" pitchFamily="34" charset="0"/>
              <a:buChar char="•"/>
            </a:pPr>
            <a:r>
              <a:rPr lang="en-US" sz="2000" dirty="0">
                <a:latin typeface="Arial" panose="020B0604020202020204" pitchFamily="34" charset="0"/>
                <a:ea typeface="Lato Semibold" panose="020F0502020204030203" pitchFamily="34" charset="0"/>
                <a:cs typeface="Arial" panose="020B0604020202020204" pitchFamily="34" charset="0"/>
              </a:rPr>
              <a:t>A TA can schedule their class to any program that that have access to</a:t>
            </a:r>
          </a:p>
          <a:p>
            <a:pPr lvl="1">
              <a:lnSpc>
                <a:spcPct val="150000"/>
              </a:lnSpc>
              <a:buFont typeface="Arial" panose="020B0604020202020204" pitchFamily="34" charset="0"/>
              <a:buChar char="•"/>
            </a:pPr>
            <a:r>
              <a:rPr lang="en-US" sz="1600" dirty="0">
                <a:latin typeface="Arial" panose="020B0604020202020204" pitchFamily="34" charset="0"/>
                <a:ea typeface="Lato Semibold" panose="020F0502020204030203" pitchFamily="34" charset="0"/>
                <a:cs typeface="Arial" panose="020B0604020202020204" pitchFamily="34" charset="0"/>
              </a:rPr>
              <a:t>Programs: BIE Science Benchmark, BIE Science Assessment</a:t>
            </a:r>
          </a:p>
          <a:p>
            <a:pPr>
              <a:lnSpc>
                <a:spcPct val="150000"/>
              </a:lnSpc>
              <a:buFont typeface="Arial" panose="020B0604020202020204" pitchFamily="34" charset="0"/>
              <a:buChar char="•"/>
            </a:pPr>
            <a:r>
              <a:rPr lang="en-US" sz="2000" dirty="0">
                <a:latin typeface="Arial" panose="020B0604020202020204" pitchFamily="34" charset="0"/>
                <a:ea typeface="Lato Semibold" panose="020F0502020204030203" pitchFamily="34" charset="0"/>
                <a:cs typeface="Arial" panose="020B0604020202020204" pitchFamily="34" charset="0"/>
              </a:rPr>
              <a:t>A TA can view, edit or delete a test session if they are the TA for the class in the test session </a:t>
            </a:r>
            <a:r>
              <a:rPr lang="en-US" sz="2000" i="1" dirty="0">
                <a:latin typeface="Arial" panose="020B0604020202020204" pitchFamily="34" charset="0"/>
                <a:ea typeface="Lato Semibold" panose="020F0502020204030203" pitchFamily="34" charset="0"/>
                <a:cs typeface="Arial" panose="020B0604020202020204" pitchFamily="34" charset="0"/>
              </a:rPr>
              <a:t>and</a:t>
            </a:r>
            <a:r>
              <a:rPr lang="en-US" sz="2000" dirty="0">
                <a:latin typeface="Arial" panose="020B0604020202020204" pitchFamily="34" charset="0"/>
                <a:ea typeface="Lato Semibold" panose="020F0502020204030203" pitchFamily="34" charset="0"/>
                <a:cs typeface="Arial" panose="020B0604020202020204" pitchFamily="34" charset="0"/>
              </a:rPr>
              <a:t> they have access to the program (BIE Science Benchmark and/or BIE Science Assessment)</a:t>
            </a:r>
          </a:p>
          <a:p>
            <a:pPr>
              <a:lnSpc>
                <a:spcPct val="150000"/>
              </a:lnSpc>
              <a:buFont typeface="Arial" panose="020B0604020202020204" pitchFamily="34" charset="0"/>
              <a:buChar char="•"/>
            </a:pPr>
            <a:r>
              <a:rPr lang="en-US" sz="2000" dirty="0">
                <a:latin typeface="Arial" panose="020B0604020202020204" pitchFamily="34" charset="0"/>
                <a:ea typeface="Lato Semibold" panose="020F0502020204030203" pitchFamily="34" charset="0"/>
                <a:cs typeface="Arial" panose="020B0604020202020204" pitchFamily="34" charset="0"/>
              </a:rPr>
              <a:t>Only a TA can Score the human-scored items</a:t>
            </a:r>
          </a:p>
          <a:p>
            <a:pPr>
              <a:lnSpc>
                <a:spcPct val="150000"/>
              </a:lnSpc>
              <a:buFont typeface="Arial" panose="020B0604020202020204" pitchFamily="34" charset="0"/>
              <a:buChar char="•"/>
            </a:pPr>
            <a:r>
              <a:rPr lang="en-US" sz="2000" dirty="0">
                <a:latin typeface="Arial" panose="020B0604020202020204" pitchFamily="34" charset="0"/>
                <a:ea typeface="Lato Semibold" panose="020F0502020204030203" pitchFamily="34" charset="0"/>
                <a:cs typeface="Arial" panose="020B0604020202020204" pitchFamily="34" charset="0"/>
              </a:rPr>
              <a:t>A TA can view Benchmark test results in Reporting for any class they are assigned to</a:t>
            </a:r>
          </a:p>
          <a:p>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08621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16340-A0B6-158F-5D1C-0181AAAD5D8C}"/>
              </a:ext>
            </a:extLst>
          </p:cNvPr>
          <p:cNvSpPr>
            <a:spLocks noGrp="1"/>
          </p:cNvSpPr>
          <p:nvPr>
            <p:ph type="title"/>
          </p:nvPr>
        </p:nvSpPr>
        <p:spPr/>
        <p:txBody>
          <a:bodyPr/>
          <a:lstStyle/>
          <a:p>
            <a:r>
              <a:rPr lang="en-US" dirty="0"/>
              <a:t>Program Access</a:t>
            </a:r>
          </a:p>
        </p:txBody>
      </p:sp>
      <p:pic>
        <p:nvPicPr>
          <p:cNvPr id="4" name="Picture 3" descr="Graphical user interface, application&#10;&#10;Description automatically generated">
            <a:extLst>
              <a:ext uri="{FF2B5EF4-FFF2-40B4-BE49-F238E27FC236}">
                <a16:creationId xmlns:a16="http://schemas.microsoft.com/office/drawing/2014/main" id="{435F4EE4-4C8A-EFD7-85F8-7508A1CBE8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8885" y="840196"/>
            <a:ext cx="8317737" cy="5733354"/>
          </a:xfrm>
          <a:prstGeom prst="rect">
            <a:avLst/>
          </a:prstGeom>
        </p:spPr>
      </p:pic>
      <p:sp>
        <p:nvSpPr>
          <p:cNvPr id="5" name="Rectangle 4">
            <a:extLst>
              <a:ext uri="{FF2B5EF4-FFF2-40B4-BE49-F238E27FC236}">
                <a16:creationId xmlns:a16="http://schemas.microsoft.com/office/drawing/2014/main" id="{8CB2151D-7A3B-78C4-10C1-C0893712BD25}"/>
              </a:ext>
            </a:extLst>
          </p:cNvPr>
          <p:cNvSpPr/>
          <p:nvPr/>
        </p:nvSpPr>
        <p:spPr>
          <a:xfrm>
            <a:off x="4412112" y="4882032"/>
            <a:ext cx="3827216" cy="15187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0462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74026-5A22-4CFC-85C0-71728D545B37}"/>
              </a:ext>
            </a:extLst>
          </p:cNvPr>
          <p:cNvSpPr>
            <a:spLocks noGrp="1"/>
          </p:cNvSpPr>
          <p:nvPr>
            <p:ph type="title"/>
          </p:nvPr>
        </p:nvSpPr>
        <p:spPr/>
        <p:txBody>
          <a:bodyPr/>
          <a:lstStyle/>
          <a:p>
            <a:r>
              <a:rPr lang="en-US"/>
              <a:t>Portal Log-in</a:t>
            </a:r>
          </a:p>
        </p:txBody>
      </p:sp>
      <p:sp>
        <p:nvSpPr>
          <p:cNvPr id="7" name="Content Placeholder 6">
            <a:extLst>
              <a:ext uri="{FF2B5EF4-FFF2-40B4-BE49-F238E27FC236}">
                <a16:creationId xmlns:a16="http://schemas.microsoft.com/office/drawing/2014/main" id="{0E72A395-513B-4DB8-9F3F-89F90F0B208B}"/>
              </a:ext>
            </a:extLst>
          </p:cNvPr>
          <p:cNvSpPr>
            <a:spLocks noGrp="1"/>
          </p:cNvSpPr>
          <p:nvPr>
            <p:ph idx="1"/>
          </p:nvPr>
        </p:nvSpPr>
        <p:spPr>
          <a:xfrm>
            <a:off x="838200" y="1035424"/>
            <a:ext cx="10515600" cy="870288"/>
          </a:xfrm>
        </p:spPr>
        <p:txBody>
          <a:bodyPr/>
          <a:lstStyle/>
          <a:p>
            <a:pPr marL="0" indent="0">
              <a:buNone/>
            </a:pPr>
            <a:r>
              <a:rPr lang="en-US" dirty="0">
                <a:latin typeface="Arial" panose="020B0604020202020204" pitchFamily="34" charset="0"/>
                <a:ea typeface="Lato Semibold" panose="020F0502020204030203" pitchFamily="34" charset="0"/>
                <a:cs typeface="Arial" panose="020B0604020202020204" pitchFamily="34" charset="0"/>
              </a:rPr>
              <a:t>Portal URL: </a:t>
            </a:r>
            <a:r>
              <a:rPr lang="en-US" dirty="0">
                <a:latin typeface="Arial" panose="020B0604020202020204" pitchFamily="34" charset="0"/>
                <a:ea typeface="Lato Semibold" panose="020F0502020204030203" pitchFamily="34" charset="0"/>
                <a:cs typeface="Arial" panose="020B0604020202020204" pitchFamily="34" charset="0"/>
                <a:hlinkClick r:id="rId2"/>
              </a:rPr>
              <a:t>https://bie.cognia.org/</a:t>
            </a:r>
            <a:r>
              <a:rPr lang="en-US" dirty="0">
                <a:latin typeface="Arial" panose="020B0604020202020204" pitchFamily="34" charset="0"/>
                <a:ea typeface="Lato Semibold" panose="020F0502020204030203" pitchFamily="34" charset="0"/>
                <a:cs typeface="Arial" panose="020B0604020202020204" pitchFamily="34" charset="0"/>
              </a:rPr>
              <a:t> </a:t>
            </a:r>
          </a:p>
        </p:txBody>
      </p:sp>
      <p:pic>
        <p:nvPicPr>
          <p:cNvPr id="10" name="Picture 9">
            <a:extLst>
              <a:ext uri="{FF2B5EF4-FFF2-40B4-BE49-F238E27FC236}">
                <a16:creationId xmlns:a16="http://schemas.microsoft.com/office/drawing/2014/main" id="{2C6378F5-0217-4301-8C2C-1AE01F3A2D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3203" y="43872"/>
            <a:ext cx="669407" cy="669407"/>
          </a:xfrm>
          <a:prstGeom prst="rect">
            <a:avLst/>
          </a:prstGeom>
          <a:effectLst>
            <a:outerShdw blurRad="50800" dist="38100" dir="5400000" algn="t" rotWithShape="0">
              <a:prstClr val="black">
                <a:alpha val="40000"/>
              </a:prstClr>
            </a:outerShdw>
          </a:effectLst>
        </p:spPr>
      </p:pic>
      <p:pic>
        <p:nvPicPr>
          <p:cNvPr id="4" name="Picture 3" descr="Graphical user interface, application, website&#10;&#10;Description automatically generated">
            <a:extLst>
              <a:ext uri="{FF2B5EF4-FFF2-40B4-BE49-F238E27FC236}">
                <a16:creationId xmlns:a16="http://schemas.microsoft.com/office/drawing/2014/main" id="{B1CA4A8F-6DE9-FCDB-98BB-3CF4289B60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8136" y="1762041"/>
            <a:ext cx="9915728" cy="4529320"/>
          </a:xfrm>
          <a:prstGeom prst="rect">
            <a:avLst/>
          </a:prstGeom>
        </p:spPr>
      </p:pic>
      <p:sp>
        <p:nvSpPr>
          <p:cNvPr id="5" name="Rectangle 4">
            <a:extLst>
              <a:ext uri="{FF2B5EF4-FFF2-40B4-BE49-F238E27FC236}">
                <a16:creationId xmlns:a16="http://schemas.microsoft.com/office/drawing/2014/main" id="{2F623422-44F4-16F8-D5DA-10142E92C9F6}"/>
              </a:ext>
            </a:extLst>
          </p:cNvPr>
          <p:cNvSpPr/>
          <p:nvPr/>
        </p:nvSpPr>
        <p:spPr>
          <a:xfrm>
            <a:off x="1138136" y="1762042"/>
            <a:ext cx="10000034" cy="45293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18484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37782-999C-4A76-82CC-D491C648713F}"/>
              </a:ext>
            </a:extLst>
          </p:cNvPr>
          <p:cNvSpPr>
            <a:spLocks noGrp="1"/>
          </p:cNvSpPr>
          <p:nvPr>
            <p:ph type="title"/>
          </p:nvPr>
        </p:nvSpPr>
        <p:spPr/>
        <p:txBody>
          <a:bodyPr/>
          <a:lstStyle/>
          <a:p>
            <a:r>
              <a:rPr lang="en-US" dirty="0"/>
              <a:t>Portal Main Page (STC View)</a:t>
            </a:r>
          </a:p>
        </p:txBody>
      </p:sp>
      <p:pic>
        <p:nvPicPr>
          <p:cNvPr id="6" name="Picture 5">
            <a:extLst>
              <a:ext uri="{FF2B5EF4-FFF2-40B4-BE49-F238E27FC236}">
                <a16:creationId xmlns:a16="http://schemas.microsoft.com/office/drawing/2014/main" id="{0105D6F0-2199-413F-AC54-616798B86D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3203" y="43872"/>
            <a:ext cx="669407" cy="669407"/>
          </a:xfrm>
          <a:prstGeom prst="rect">
            <a:avLst/>
          </a:prstGeom>
          <a:effectLst>
            <a:outerShdw blurRad="50800" dist="38100" dir="5400000" algn="t" rotWithShape="0">
              <a:prstClr val="black">
                <a:alpha val="40000"/>
              </a:prstClr>
            </a:outerShdw>
          </a:effectLst>
        </p:spPr>
      </p:pic>
      <p:graphicFrame>
        <p:nvGraphicFramePr>
          <p:cNvPr id="7" name="Table 6">
            <a:extLst>
              <a:ext uri="{FF2B5EF4-FFF2-40B4-BE49-F238E27FC236}">
                <a16:creationId xmlns:a16="http://schemas.microsoft.com/office/drawing/2014/main" id="{AE22791A-58D3-42FE-8493-AE9FED182EF4}"/>
              </a:ext>
            </a:extLst>
          </p:cNvPr>
          <p:cNvGraphicFramePr>
            <a:graphicFrameLocks noGrp="1"/>
          </p:cNvGraphicFramePr>
          <p:nvPr>
            <p:extLst>
              <p:ext uri="{D42A27DB-BD31-4B8C-83A1-F6EECF244321}">
                <p14:modId xmlns:p14="http://schemas.microsoft.com/office/powerpoint/2010/main" val="3809062770"/>
              </p:ext>
            </p:extLst>
          </p:nvPr>
        </p:nvGraphicFramePr>
        <p:xfrm>
          <a:off x="9134272" y="862114"/>
          <a:ext cx="2958338" cy="5118186"/>
        </p:xfrm>
        <a:graphic>
          <a:graphicData uri="http://schemas.openxmlformats.org/drawingml/2006/table">
            <a:tbl>
              <a:tblPr firstRow="1" bandRow="1">
                <a:tableStyleId>{69012ECD-51FC-41F1-AA8D-1B2483CD663E}</a:tableStyleId>
              </a:tblPr>
              <a:tblGrid>
                <a:gridCol w="651754">
                  <a:extLst>
                    <a:ext uri="{9D8B030D-6E8A-4147-A177-3AD203B41FA5}">
                      <a16:colId xmlns:a16="http://schemas.microsoft.com/office/drawing/2014/main" val="2671576022"/>
                    </a:ext>
                  </a:extLst>
                </a:gridCol>
                <a:gridCol w="2306584">
                  <a:extLst>
                    <a:ext uri="{9D8B030D-6E8A-4147-A177-3AD203B41FA5}">
                      <a16:colId xmlns:a16="http://schemas.microsoft.com/office/drawing/2014/main" val="4060567364"/>
                    </a:ext>
                  </a:extLst>
                </a:gridCol>
              </a:tblGrid>
              <a:tr h="425051">
                <a:tc>
                  <a:txBody>
                    <a:bodyPr/>
                    <a:lstStyle/>
                    <a:p>
                      <a:pPr algn="ctr"/>
                      <a:r>
                        <a:rPr lang="en-US" sz="1800" b="0" dirty="0">
                          <a:latin typeface="Arial" panose="020B0604020202020204" pitchFamily="34" charset="0"/>
                          <a:ea typeface="Lato Semibold" panose="020F0502020204030203" pitchFamily="34" charset="0"/>
                          <a:cs typeface="Arial" panose="020B0604020202020204" pitchFamily="34" charset="0"/>
                        </a:rPr>
                        <a:t>Icon</a:t>
                      </a:r>
                    </a:p>
                  </a:txBody>
                  <a:tcPr/>
                </a:tc>
                <a:tc>
                  <a:txBody>
                    <a:bodyPr/>
                    <a:lstStyle/>
                    <a:p>
                      <a:pPr algn="l"/>
                      <a:r>
                        <a:rPr lang="en-US" sz="1800" b="0" dirty="0">
                          <a:latin typeface="Arial" panose="020B0604020202020204" pitchFamily="34" charset="0"/>
                          <a:ea typeface="Lato Semibold" panose="020F0502020204030203" pitchFamily="34" charset="0"/>
                          <a:cs typeface="Arial" panose="020B0604020202020204" pitchFamily="34" charset="0"/>
                        </a:rPr>
                        <a:t>Description</a:t>
                      </a:r>
                    </a:p>
                  </a:txBody>
                  <a:tcPr/>
                </a:tc>
                <a:extLst>
                  <a:ext uri="{0D108BD9-81ED-4DB2-BD59-A6C34878D82A}">
                    <a16:rowId xmlns:a16="http://schemas.microsoft.com/office/drawing/2014/main" val="610625009"/>
                  </a:ext>
                </a:extLst>
              </a:tr>
              <a:tr h="754608">
                <a:tc>
                  <a:txBody>
                    <a:bodyPr/>
                    <a:lstStyle/>
                    <a:p>
                      <a:pPr algn="ctr"/>
                      <a:r>
                        <a:rPr lang="en-US" sz="1800" b="0" dirty="0">
                          <a:latin typeface="Arial" panose="020B0604020202020204" pitchFamily="34" charset="0"/>
                          <a:cs typeface="Arial" panose="020B0604020202020204" pitchFamily="34" charset="0"/>
                        </a:rPr>
                        <a:t>1</a:t>
                      </a:r>
                    </a:p>
                  </a:txBody>
                  <a:tcPr/>
                </a:tc>
                <a:tc>
                  <a:txBody>
                    <a:bodyPr/>
                    <a:lstStyle/>
                    <a:p>
                      <a:pPr marL="0" indent="0">
                        <a:buNone/>
                      </a:pPr>
                      <a:r>
                        <a:rPr lang="en-US" sz="1600" b="0">
                          <a:latin typeface="Arial" panose="020B0604020202020204" pitchFamily="34" charset="0"/>
                          <a:cs typeface="Arial" panose="020B0604020202020204" pitchFamily="34" charset="0"/>
                        </a:rPr>
                        <a:t>BIE logo returns to portal home page</a:t>
                      </a:r>
                    </a:p>
                  </a:txBody>
                  <a:tcPr/>
                </a:tc>
                <a:extLst>
                  <a:ext uri="{0D108BD9-81ED-4DB2-BD59-A6C34878D82A}">
                    <a16:rowId xmlns:a16="http://schemas.microsoft.com/office/drawing/2014/main" val="288956801"/>
                  </a:ext>
                </a:extLst>
              </a:tr>
              <a:tr h="596510">
                <a:tc>
                  <a:txBody>
                    <a:bodyPr/>
                    <a:lstStyle/>
                    <a:p>
                      <a:pPr algn="ctr"/>
                      <a:r>
                        <a:rPr lang="en-US" sz="1800" b="0">
                          <a:latin typeface="Arial" panose="020B0604020202020204" pitchFamily="34" charset="0"/>
                          <a:cs typeface="Arial" panose="020B0604020202020204" pitchFamily="34" charset="0"/>
                        </a:rPr>
                        <a:t>2</a:t>
                      </a:r>
                    </a:p>
                  </a:txBody>
                  <a:tcPr/>
                </a:tc>
                <a:tc>
                  <a:txBody>
                    <a:bodyPr/>
                    <a:lstStyle/>
                    <a:p>
                      <a:r>
                        <a:rPr lang="en-US" sz="1600" b="0">
                          <a:latin typeface="Arial" panose="020B0604020202020204" pitchFamily="34" charset="0"/>
                          <a:cs typeface="Arial" panose="020B0604020202020204" pitchFamily="34" charset="0"/>
                        </a:rPr>
                        <a:t>Access User Management</a:t>
                      </a:r>
                    </a:p>
                  </a:txBody>
                  <a:tcPr/>
                </a:tc>
                <a:extLst>
                  <a:ext uri="{0D108BD9-81ED-4DB2-BD59-A6C34878D82A}">
                    <a16:rowId xmlns:a16="http://schemas.microsoft.com/office/drawing/2014/main" val="3882349522"/>
                  </a:ext>
                </a:extLst>
              </a:tr>
              <a:tr h="604047">
                <a:tc>
                  <a:txBody>
                    <a:bodyPr/>
                    <a:lstStyle/>
                    <a:p>
                      <a:pPr algn="ctr"/>
                      <a:r>
                        <a:rPr lang="en-US" sz="1800" b="0" dirty="0">
                          <a:latin typeface="Arial" panose="020B0604020202020204" pitchFamily="34" charset="0"/>
                          <a:cs typeface="Arial" panose="020B0604020202020204" pitchFamily="34" charset="0"/>
                        </a:rPr>
                        <a:t>3</a:t>
                      </a:r>
                    </a:p>
                  </a:txBody>
                  <a:tcPr/>
                </a:tc>
                <a:tc>
                  <a:txBody>
                    <a:bodyPr/>
                    <a:lstStyle/>
                    <a:p>
                      <a:r>
                        <a:rPr lang="en-US" sz="1600" b="0">
                          <a:latin typeface="Arial" panose="020B0604020202020204" pitchFamily="34" charset="0"/>
                          <a:cs typeface="Arial" panose="020B0604020202020204" pitchFamily="34" charset="0"/>
                        </a:rPr>
                        <a:t>View &amp; Edit user profile</a:t>
                      </a:r>
                    </a:p>
                  </a:txBody>
                  <a:tcPr/>
                </a:tc>
                <a:extLst>
                  <a:ext uri="{0D108BD9-81ED-4DB2-BD59-A6C34878D82A}">
                    <a16:rowId xmlns:a16="http://schemas.microsoft.com/office/drawing/2014/main" val="3620317431"/>
                  </a:ext>
                </a:extLst>
              </a:tr>
              <a:tr h="690602">
                <a:tc>
                  <a:txBody>
                    <a:bodyPr/>
                    <a:lstStyle/>
                    <a:p>
                      <a:pPr algn="ctr"/>
                      <a:r>
                        <a:rPr lang="en-US" sz="1800" b="0">
                          <a:latin typeface="Arial" panose="020B0604020202020204" pitchFamily="34" charset="0"/>
                          <a:cs typeface="Arial" panose="020B0604020202020204" pitchFamily="34" charset="0"/>
                        </a:rPr>
                        <a:t>4</a:t>
                      </a:r>
                    </a:p>
                  </a:txBody>
                  <a:tcPr/>
                </a:tc>
                <a:tc>
                  <a:txBody>
                    <a:bodyPr/>
                    <a:lstStyle/>
                    <a:p>
                      <a:r>
                        <a:rPr lang="en-US" sz="1600" b="0" dirty="0">
                          <a:latin typeface="Arial" panose="020B0604020202020204" pitchFamily="34" charset="0"/>
                          <a:cs typeface="Arial" panose="020B0604020202020204" pitchFamily="34" charset="0"/>
                        </a:rPr>
                        <a:t>Access the BIE Help &amp; Support Site</a:t>
                      </a:r>
                    </a:p>
                  </a:txBody>
                  <a:tcPr/>
                </a:tc>
                <a:extLst>
                  <a:ext uri="{0D108BD9-81ED-4DB2-BD59-A6C34878D82A}">
                    <a16:rowId xmlns:a16="http://schemas.microsoft.com/office/drawing/2014/main" val="1415702301"/>
                  </a:ext>
                </a:extLst>
              </a:tr>
              <a:tr h="612269">
                <a:tc>
                  <a:txBody>
                    <a:bodyPr/>
                    <a:lstStyle/>
                    <a:p>
                      <a:pPr algn="ctr"/>
                      <a:r>
                        <a:rPr lang="en-US" sz="1800" b="0">
                          <a:latin typeface="Arial" panose="020B0604020202020204" pitchFamily="34" charset="0"/>
                          <a:cs typeface="Arial" panose="020B0604020202020204" pitchFamily="34" charset="0"/>
                        </a:rPr>
                        <a:t>5</a:t>
                      </a:r>
                    </a:p>
                  </a:txBody>
                  <a:tcPr/>
                </a:tc>
                <a:tc>
                  <a:txBody>
                    <a:bodyPr/>
                    <a:lstStyle/>
                    <a:p>
                      <a:r>
                        <a:rPr lang="en-US" sz="1600" b="0">
                          <a:latin typeface="Arial" panose="020B0604020202020204" pitchFamily="34" charset="0"/>
                          <a:cs typeface="Arial" panose="020B0604020202020204" pitchFamily="34" charset="0"/>
                        </a:rPr>
                        <a:t>Logout of the portal</a:t>
                      </a:r>
                    </a:p>
                  </a:txBody>
                  <a:tcPr/>
                </a:tc>
                <a:extLst>
                  <a:ext uri="{0D108BD9-81ED-4DB2-BD59-A6C34878D82A}">
                    <a16:rowId xmlns:a16="http://schemas.microsoft.com/office/drawing/2014/main" val="565624068"/>
                  </a:ext>
                </a:extLst>
              </a:tr>
              <a:tr h="695325">
                <a:tc>
                  <a:txBody>
                    <a:bodyPr/>
                    <a:lstStyle/>
                    <a:p>
                      <a:pPr algn="ctr"/>
                      <a:r>
                        <a:rPr lang="en-US" sz="1800" b="0">
                          <a:latin typeface="Arial" panose="020B0604020202020204" pitchFamily="34" charset="0"/>
                          <a:cs typeface="Arial" panose="020B0604020202020204" pitchFamily="34" charset="0"/>
                        </a:rPr>
                        <a:t>6</a:t>
                      </a:r>
                    </a:p>
                  </a:txBody>
                  <a:tcPr/>
                </a:tc>
                <a:tc>
                  <a:txBody>
                    <a:bodyPr/>
                    <a:lstStyle/>
                    <a:p>
                      <a:r>
                        <a:rPr lang="en-US" sz="1600" b="0" dirty="0">
                          <a:latin typeface="Arial" panose="020B0604020202020204" pitchFamily="34" charset="0"/>
                          <a:cs typeface="Arial" panose="020B0604020202020204" pitchFamily="34" charset="0"/>
                        </a:rPr>
                        <a:t>Access Administration Component </a:t>
                      </a:r>
                    </a:p>
                  </a:txBody>
                  <a:tcPr/>
                </a:tc>
                <a:extLst>
                  <a:ext uri="{0D108BD9-81ED-4DB2-BD59-A6C34878D82A}">
                    <a16:rowId xmlns:a16="http://schemas.microsoft.com/office/drawing/2014/main" val="1553949102"/>
                  </a:ext>
                </a:extLst>
              </a:tr>
              <a:tr h="739774">
                <a:tc>
                  <a:txBody>
                    <a:bodyPr/>
                    <a:lstStyle/>
                    <a:p>
                      <a:pPr algn="ctr"/>
                      <a:r>
                        <a:rPr lang="en-US" sz="1800" b="0">
                          <a:latin typeface="Arial" panose="020B0604020202020204" pitchFamily="34" charset="0"/>
                          <a:cs typeface="Arial" panose="020B0604020202020204" pitchFamily="34" charset="0"/>
                        </a:rPr>
                        <a:t>7</a:t>
                      </a:r>
                    </a:p>
                  </a:txBody>
                  <a:tcPr/>
                </a:tc>
                <a:tc>
                  <a:txBody>
                    <a:bodyPr/>
                    <a:lstStyle/>
                    <a:p>
                      <a:r>
                        <a:rPr lang="en-US" sz="1600" b="0" dirty="0">
                          <a:latin typeface="Arial" panose="020B0604020202020204" pitchFamily="34" charset="0"/>
                          <a:cs typeface="Arial" panose="020B0604020202020204" pitchFamily="34" charset="0"/>
                        </a:rPr>
                        <a:t>Access Reporting</a:t>
                      </a:r>
                    </a:p>
                  </a:txBody>
                  <a:tcPr/>
                </a:tc>
                <a:extLst>
                  <a:ext uri="{0D108BD9-81ED-4DB2-BD59-A6C34878D82A}">
                    <a16:rowId xmlns:a16="http://schemas.microsoft.com/office/drawing/2014/main" val="853255847"/>
                  </a:ext>
                </a:extLst>
              </a:tr>
            </a:tbl>
          </a:graphicData>
        </a:graphic>
      </p:graphicFrame>
      <p:pic>
        <p:nvPicPr>
          <p:cNvPr id="9" name="Picture 8" descr="Graphical user interface, text, application&#10;&#10;Description automatically generated">
            <a:extLst>
              <a:ext uri="{FF2B5EF4-FFF2-40B4-BE49-F238E27FC236}">
                <a16:creationId xmlns:a16="http://schemas.microsoft.com/office/drawing/2014/main" id="{C787FE50-E66F-350E-4822-B84CD57A5B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90" y="1222041"/>
            <a:ext cx="8947333" cy="4478371"/>
          </a:xfrm>
          <a:prstGeom prst="rect">
            <a:avLst/>
          </a:prstGeom>
        </p:spPr>
      </p:pic>
      <p:sp>
        <p:nvSpPr>
          <p:cNvPr id="10" name="Oval 9">
            <a:extLst>
              <a:ext uri="{FF2B5EF4-FFF2-40B4-BE49-F238E27FC236}">
                <a16:creationId xmlns:a16="http://schemas.microsoft.com/office/drawing/2014/main" id="{C8EB380B-2DC6-A2FF-45D9-AA5026EA028F}"/>
              </a:ext>
            </a:extLst>
          </p:cNvPr>
          <p:cNvSpPr/>
          <p:nvPr/>
        </p:nvSpPr>
        <p:spPr>
          <a:xfrm>
            <a:off x="99390" y="865758"/>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1</a:t>
            </a:r>
          </a:p>
        </p:txBody>
      </p:sp>
      <p:sp>
        <p:nvSpPr>
          <p:cNvPr id="11" name="Oval 10">
            <a:extLst>
              <a:ext uri="{FF2B5EF4-FFF2-40B4-BE49-F238E27FC236}">
                <a16:creationId xmlns:a16="http://schemas.microsoft.com/office/drawing/2014/main" id="{3BDB7140-7353-E6CF-F4CA-1ADEC098E815}"/>
              </a:ext>
            </a:extLst>
          </p:cNvPr>
          <p:cNvSpPr/>
          <p:nvPr/>
        </p:nvSpPr>
        <p:spPr>
          <a:xfrm>
            <a:off x="730631" y="898950"/>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2</a:t>
            </a:r>
          </a:p>
        </p:txBody>
      </p:sp>
      <p:sp>
        <p:nvSpPr>
          <p:cNvPr id="12" name="Oval 11">
            <a:extLst>
              <a:ext uri="{FF2B5EF4-FFF2-40B4-BE49-F238E27FC236}">
                <a16:creationId xmlns:a16="http://schemas.microsoft.com/office/drawing/2014/main" id="{CA2D2AEB-C11B-0FBE-4440-236B02CFDCB6}"/>
              </a:ext>
            </a:extLst>
          </p:cNvPr>
          <p:cNvSpPr/>
          <p:nvPr/>
        </p:nvSpPr>
        <p:spPr>
          <a:xfrm>
            <a:off x="7104362" y="898950"/>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3</a:t>
            </a:r>
          </a:p>
        </p:txBody>
      </p:sp>
      <p:sp>
        <p:nvSpPr>
          <p:cNvPr id="13" name="Oval 12">
            <a:extLst>
              <a:ext uri="{FF2B5EF4-FFF2-40B4-BE49-F238E27FC236}">
                <a16:creationId xmlns:a16="http://schemas.microsoft.com/office/drawing/2014/main" id="{EEB39C62-D9DA-89A8-0471-AF6D607E24C1}"/>
              </a:ext>
            </a:extLst>
          </p:cNvPr>
          <p:cNvSpPr/>
          <p:nvPr/>
        </p:nvSpPr>
        <p:spPr>
          <a:xfrm>
            <a:off x="7871790" y="898950"/>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4</a:t>
            </a:r>
          </a:p>
        </p:txBody>
      </p:sp>
      <p:sp>
        <p:nvSpPr>
          <p:cNvPr id="14" name="Oval 13">
            <a:extLst>
              <a:ext uri="{FF2B5EF4-FFF2-40B4-BE49-F238E27FC236}">
                <a16:creationId xmlns:a16="http://schemas.microsoft.com/office/drawing/2014/main" id="{78225093-ACCD-7D19-8361-1CC321D6D1DA}"/>
              </a:ext>
            </a:extLst>
          </p:cNvPr>
          <p:cNvSpPr/>
          <p:nvPr/>
        </p:nvSpPr>
        <p:spPr>
          <a:xfrm>
            <a:off x="8578667" y="898950"/>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5</a:t>
            </a:r>
          </a:p>
        </p:txBody>
      </p:sp>
      <p:sp>
        <p:nvSpPr>
          <p:cNvPr id="15" name="Oval 14">
            <a:extLst>
              <a:ext uri="{FF2B5EF4-FFF2-40B4-BE49-F238E27FC236}">
                <a16:creationId xmlns:a16="http://schemas.microsoft.com/office/drawing/2014/main" id="{2F9248F7-5FB0-8950-DA4E-562F951583DD}"/>
              </a:ext>
            </a:extLst>
          </p:cNvPr>
          <p:cNvSpPr/>
          <p:nvPr/>
        </p:nvSpPr>
        <p:spPr>
          <a:xfrm>
            <a:off x="1863339" y="2515820"/>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6</a:t>
            </a:r>
          </a:p>
        </p:txBody>
      </p:sp>
      <p:sp>
        <p:nvSpPr>
          <p:cNvPr id="16" name="Oval 15">
            <a:extLst>
              <a:ext uri="{FF2B5EF4-FFF2-40B4-BE49-F238E27FC236}">
                <a16:creationId xmlns:a16="http://schemas.microsoft.com/office/drawing/2014/main" id="{07295609-7DC9-7E63-89F9-8F5B476E9C3B}"/>
              </a:ext>
            </a:extLst>
          </p:cNvPr>
          <p:cNvSpPr/>
          <p:nvPr/>
        </p:nvSpPr>
        <p:spPr>
          <a:xfrm>
            <a:off x="3727807" y="2515820"/>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7</a:t>
            </a:r>
          </a:p>
        </p:txBody>
      </p:sp>
    </p:spTree>
    <p:extLst>
      <p:ext uri="{BB962C8B-B14F-4D97-AF65-F5344CB8AC3E}">
        <p14:creationId xmlns:p14="http://schemas.microsoft.com/office/powerpoint/2010/main" val="19282460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93B5D73A-A05A-FBBD-FFB1-618257FE24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311"/>
            <a:ext cx="9017540" cy="5054435"/>
          </a:xfrm>
          <a:prstGeom prst="rect">
            <a:avLst/>
          </a:prstGeom>
        </p:spPr>
      </p:pic>
      <p:sp>
        <p:nvSpPr>
          <p:cNvPr id="2" name="Title 1">
            <a:extLst>
              <a:ext uri="{FF2B5EF4-FFF2-40B4-BE49-F238E27FC236}">
                <a16:creationId xmlns:a16="http://schemas.microsoft.com/office/drawing/2014/main" id="{59337782-999C-4A76-82CC-D491C648713F}"/>
              </a:ext>
            </a:extLst>
          </p:cNvPr>
          <p:cNvSpPr>
            <a:spLocks noGrp="1"/>
          </p:cNvSpPr>
          <p:nvPr>
            <p:ph type="title"/>
          </p:nvPr>
        </p:nvSpPr>
        <p:spPr/>
        <p:txBody>
          <a:bodyPr/>
          <a:lstStyle/>
          <a:p>
            <a:r>
              <a:rPr lang="en-US" dirty="0"/>
              <a:t>Portal Main Page (TA view)</a:t>
            </a:r>
          </a:p>
        </p:txBody>
      </p:sp>
      <p:pic>
        <p:nvPicPr>
          <p:cNvPr id="6" name="Picture 5">
            <a:extLst>
              <a:ext uri="{FF2B5EF4-FFF2-40B4-BE49-F238E27FC236}">
                <a16:creationId xmlns:a16="http://schemas.microsoft.com/office/drawing/2014/main" id="{0105D6F0-2199-413F-AC54-616798B86D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3203" y="43872"/>
            <a:ext cx="669407" cy="669407"/>
          </a:xfrm>
          <a:prstGeom prst="rect">
            <a:avLst/>
          </a:prstGeom>
          <a:effectLst>
            <a:outerShdw blurRad="50800" dist="38100" dir="5400000" algn="t" rotWithShape="0">
              <a:prstClr val="black">
                <a:alpha val="40000"/>
              </a:prstClr>
            </a:outerShdw>
          </a:effectLst>
        </p:spPr>
      </p:pic>
      <p:graphicFrame>
        <p:nvGraphicFramePr>
          <p:cNvPr id="7" name="Table 6">
            <a:extLst>
              <a:ext uri="{FF2B5EF4-FFF2-40B4-BE49-F238E27FC236}">
                <a16:creationId xmlns:a16="http://schemas.microsoft.com/office/drawing/2014/main" id="{AE22791A-58D3-42FE-8493-AE9FED182EF4}"/>
              </a:ext>
            </a:extLst>
          </p:cNvPr>
          <p:cNvGraphicFramePr>
            <a:graphicFrameLocks noGrp="1"/>
          </p:cNvGraphicFramePr>
          <p:nvPr>
            <p:extLst>
              <p:ext uri="{D42A27DB-BD31-4B8C-83A1-F6EECF244321}">
                <p14:modId xmlns:p14="http://schemas.microsoft.com/office/powerpoint/2010/main" val="2120174644"/>
              </p:ext>
            </p:extLst>
          </p:nvPr>
        </p:nvGraphicFramePr>
        <p:xfrm>
          <a:off x="9134272" y="862114"/>
          <a:ext cx="2958338" cy="5118186"/>
        </p:xfrm>
        <a:graphic>
          <a:graphicData uri="http://schemas.openxmlformats.org/drawingml/2006/table">
            <a:tbl>
              <a:tblPr firstRow="1" bandRow="1">
                <a:tableStyleId>{69012ECD-51FC-41F1-AA8D-1B2483CD663E}</a:tableStyleId>
              </a:tblPr>
              <a:tblGrid>
                <a:gridCol w="651754">
                  <a:extLst>
                    <a:ext uri="{9D8B030D-6E8A-4147-A177-3AD203B41FA5}">
                      <a16:colId xmlns:a16="http://schemas.microsoft.com/office/drawing/2014/main" val="2671576022"/>
                    </a:ext>
                  </a:extLst>
                </a:gridCol>
                <a:gridCol w="2306584">
                  <a:extLst>
                    <a:ext uri="{9D8B030D-6E8A-4147-A177-3AD203B41FA5}">
                      <a16:colId xmlns:a16="http://schemas.microsoft.com/office/drawing/2014/main" val="4060567364"/>
                    </a:ext>
                  </a:extLst>
                </a:gridCol>
              </a:tblGrid>
              <a:tr h="425051">
                <a:tc>
                  <a:txBody>
                    <a:bodyPr/>
                    <a:lstStyle/>
                    <a:p>
                      <a:pPr algn="ctr"/>
                      <a:r>
                        <a:rPr lang="en-US" sz="1800" b="0" dirty="0">
                          <a:latin typeface="Arial" panose="020B0604020202020204" pitchFamily="34" charset="0"/>
                          <a:ea typeface="Lato Semibold" panose="020F0502020204030203" pitchFamily="34" charset="0"/>
                          <a:cs typeface="Arial" panose="020B0604020202020204" pitchFamily="34" charset="0"/>
                        </a:rPr>
                        <a:t>Icon</a:t>
                      </a:r>
                    </a:p>
                  </a:txBody>
                  <a:tcPr/>
                </a:tc>
                <a:tc>
                  <a:txBody>
                    <a:bodyPr/>
                    <a:lstStyle/>
                    <a:p>
                      <a:pPr algn="l"/>
                      <a:r>
                        <a:rPr lang="en-US" sz="1800" b="0" dirty="0">
                          <a:latin typeface="Arial" panose="020B0604020202020204" pitchFamily="34" charset="0"/>
                          <a:ea typeface="Lato Semibold" panose="020F0502020204030203" pitchFamily="34" charset="0"/>
                          <a:cs typeface="Arial" panose="020B0604020202020204" pitchFamily="34" charset="0"/>
                        </a:rPr>
                        <a:t>Description</a:t>
                      </a:r>
                    </a:p>
                  </a:txBody>
                  <a:tcPr/>
                </a:tc>
                <a:extLst>
                  <a:ext uri="{0D108BD9-81ED-4DB2-BD59-A6C34878D82A}">
                    <a16:rowId xmlns:a16="http://schemas.microsoft.com/office/drawing/2014/main" val="610625009"/>
                  </a:ext>
                </a:extLst>
              </a:tr>
              <a:tr h="754608">
                <a:tc>
                  <a:txBody>
                    <a:bodyPr/>
                    <a:lstStyle/>
                    <a:p>
                      <a:pPr algn="ctr"/>
                      <a:r>
                        <a:rPr lang="en-US" sz="1800" b="0" dirty="0">
                          <a:latin typeface="Arial" panose="020B0604020202020204" pitchFamily="34" charset="0"/>
                          <a:cs typeface="Arial" panose="020B0604020202020204" pitchFamily="34" charset="0"/>
                        </a:rPr>
                        <a:t>1</a:t>
                      </a:r>
                    </a:p>
                  </a:txBody>
                  <a:tcPr/>
                </a:tc>
                <a:tc>
                  <a:txBody>
                    <a:bodyPr/>
                    <a:lstStyle/>
                    <a:p>
                      <a:pPr marL="0" indent="0">
                        <a:buNone/>
                      </a:pPr>
                      <a:r>
                        <a:rPr lang="en-US" sz="1600" b="0">
                          <a:latin typeface="Arial" panose="020B0604020202020204" pitchFamily="34" charset="0"/>
                          <a:cs typeface="Arial" panose="020B0604020202020204" pitchFamily="34" charset="0"/>
                        </a:rPr>
                        <a:t>BIE logo returns to portal home page</a:t>
                      </a:r>
                    </a:p>
                  </a:txBody>
                  <a:tcPr/>
                </a:tc>
                <a:extLst>
                  <a:ext uri="{0D108BD9-81ED-4DB2-BD59-A6C34878D82A}">
                    <a16:rowId xmlns:a16="http://schemas.microsoft.com/office/drawing/2014/main" val="288956801"/>
                  </a:ext>
                </a:extLst>
              </a:tr>
              <a:tr h="596510">
                <a:tc>
                  <a:txBody>
                    <a:bodyPr/>
                    <a:lstStyle/>
                    <a:p>
                      <a:pPr algn="ctr"/>
                      <a:r>
                        <a:rPr lang="en-US" sz="1800" b="0">
                          <a:latin typeface="Arial" panose="020B0604020202020204" pitchFamily="34" charset="0"/>
                          <a:cs typeface="Arial" panose="020B0604020202020204" pitchFamily="34" charset="0"/>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View &amp; Edit user profile</a:t>
                      </a:r>
                    </a:p>
                    <a:p>
                      <a:endParaRPr lang="en-US" sz="16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82349522"/>
                  </a:ext>
                </a:extLst>
              </a:tr>
              <a:tr h="604047">
                <a:tc>
                  <a:txBody>
                    <a:bodyPr/>
                    <a:lstStyle/>
                    <a:p>
                      <a:pPr algn="ctr"/>
                      <a:r>
                        <a:rPr lang="en-US" sz="1800" b="0" dirty="0">
                          <a:latin typeface="Arial" panose="020B0604020202020204" pitchFamily="34" charset="0"/>
                          <a:cs typeface="Arial" panose="020B0604020202020204" pitchFamily="34" charset="0"/>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Access the BIE Help &amp; Support Site</a:t>
                      </a:r>
                    </a:p>
                  </a:txBody>
                  <a:tcPr/>
                </a:tc>
                <a:extLst>
                  <a:ext uri="{0D108BD9-81ED-4DB2-BD59-A6C34878D82A}">
                    <a16:rowId xmlns:a16="http://schemas.microsoft.com/office/drawing/2014/main" val="3620317431"/>
                  </a:ext>
                </a:extLst>
              </a:tr>
              <a:tr h="690602">
                <a:tc>
                  <a:txBody>
                    <a:bodyPr/>
                    <a:lstStyle/>
                    <a:p>
                      <a:pPr algn="ctr"/>
                      <a:r>
                        <a:rPr lang="en-US" sz="1800" b="0" dirty="0">
                          <a:latin typeface="Arial" panose="020B0604020202020204" pitchFamily="34" charset="0"/>
                          <a:cs typeface="Arial" panose="020B0604020202020204" pitchFamily="34" charset="0"/>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Logout of the portal</a:t>
                      </a:r>
                    </a:p>
                  </a:txBody>
                  <a:tcPr/>
                </a:tc>
                <a:extLst>
                  <a:ext uri="{0D108BD9-81ED-4DB2-BD59-A6C34878D82A}">
                    <a16:rowId xmlns:a16="http://schemas.microsoft.com/office/drawing/2014/main" val="1415702301"/>
                  </a:ext>
                </a:extLst>
              </a:tr>
              <a:tr h="612269">
                <a:tc>
                  <a:txBody>
                    <a:bodyPr/>
                    <a:lstStyle/>
                    <a:p>
                      <a:pPr algn="ctr"/>
                      <a:r>
                        <a:rPr lang="en-US" sz="1800" b="0">
                          <a:latin typeface="Arial" panose="020B0604020202020204" pitchFamily="34" charset="0"/>
                          <a:cs typeface="Arial" panose="020B0604020202020204" pitchFamily="34" charset="0"/>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Access Administration Component </a:t>
                      </a:r>
                    </a:p>
                  </a:txBody>
                  <a:tcPr/>
                </a:tc>
                <a:extLst>
                  <a:ext uri="{0D108BD9-81ED-4DB2-BD59-A6C34878D82A}">
                    <a16:rowId xmlns:a16="http://schemas.microsoft.com/office/drawing/2014/main" val="565624068"/>
                  </a:ext>
                </a:extLst>
              </a:tr>
              <a:tr h="695325">
                <a:tc>
                  <a:txBody>
                    <a:bodyPr/>
                    <a:lstStyle/>
                    <a:p>
                      <a:pPr algn="ctr"/>
                      <a:r>
                        <a:rPr lang="en-US" sz="1800" b="0">
                          <a:latin typeface="Arial" panose="020B0604020202020204" pitchFamily="34" charset="0"/>
                          <a:cs typeface="Arial" panose="020B0604020202020204" pitchFamily="34" charset="0"/>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Access Reporting</a:t>
                      </a:r>
                    </a:p>
                    <a:p>
                      <a:endParaRPr lang="en-US" sz="16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53949102"/>
                  </a:ext>
                </a:extLst>
              </a:tr>
              <a:tr h="739774">
                <a:tc>
                  <a:txBody>
                    <a:bodyPr/>
                    <a:lstStyle/>
                    <a:p>
                      <a:pPr algn="ctr"/>
                      <a:r>
                        <a:rPr lang="en-US" sz="1800" b="0" dirty="0">
                          <a:latin typeface="Arial" panose="020B0604020202020204" pitchFamily="34" charset="0"/>
                          <a:cs typeface="Arial" panose="020B0604020202020204" pitchFamily="34" charset="0"/>
                        </a:rPr>
                        <a:t>7</a:t>
                      </a:r>
                    </a:p>
                  </a:txBody>
                  <a:tcPr/>
                </a:tc>
                <a:tc>
                  <a:txBody>
                    <a:bodyPr/>
                    <a:lstStyle/>
                    <a:p>
                      <a:r>
                        <a:rPr lang="en-US" sz="1600" b="0" dirty="0">
                          <a:latin typeface="Arial" panose="020B0604020202020204" pitchFamily="34" charset="0"/>
                          <a:cs typeface="Arial" panose="020B0604020202020204" pitchFamily="34" charset="0"/>
                        </a:rPr>
                        <a:t>Access Scoring – </a:t>
                      </a:r>
                      <a:r>
                        <a:rPr lang="en-US" sz="1600" b="0" i="1" dirty="0">
                          <a:solidFill>
                            <a:srgbClr val="FF0000"/>
                          </a:solidFill>
                          <a:latin typeface="Arial" panose="020B0604020202020204" pitchFamily="34" charset="0"/>
                          <a:cs typeface="Arial" panose="020B0604020202020204" pitchFamily="34" charset="0"/>
                        </a:rPr>
                        <a:t>TA user role ONLY!</a:t>
                      </a:r>
                    </a:p>
                  </a:txBody>
                  <a:tcPr/>
                </a:tc>
                <a:extLst>
                  <a:ext uri="{0D108BD9-81ED-4DB2-BD59-A6C34878D82A}">
                    <a16:rowId xmlns:a16="http://schemas.microsoft.com/office/drawing/2014/main" val="853255847"/>
                  </a:ext>
                </a:extLst>
              </a:tr>
            </a:tbl>
          </a:graphicData>
        </a:graphic>
      </p:graphicFrame>
      <p:sp>
        <p:nvSpPr>
          <p:cNvPr id="10" name="Oval 9">
            <a:extLst>
              <a:ext uri="{FF2B5EF4-FFF2-40B4-BE49-F238E27FC236}">
                <a16:creationId xmlns:a16="http://schemas.microsoft.com/office/drawing/2014/main" id="{C8EB380B-2DC6-A2FF-45D9-AA5026EA028F}"/>
              </a:ext>
            </a:extLst>
          </p:cNvPr>
          <p:cNvSpPr/>
          <p:nvPr/>
        </p:nvSpPr>
        <p:spPr>
          <a:xfrm>
            <a:off x="99390" y="865758"/>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1</a:t>
            </a:r>
          </a:p>
        </p:txBody>
      </p:sp>
      <p:sp>
        <p:nvSpPr>
          <p:cNvPr id="11" name="Oval 10">
            <a:extLst>
              <a:ext uri="{FF2B5EF4-FFF2-40B4-BE49-F238E27FC236}">
                <a16:creationId xmlns:a16="http://schemas.microsoft.com/office/drawing/2014/main" id="{3BDB7140-7353-E6CF-F4CA-1ADEC098E815}"/>
              </a:ext>
            </a:extLst>
          </p:cNvPr>
          <p:cNvSpPr/>
          <p:nvPr/>
        </p:nvSpPr>
        <p:spPr>
          <a:xfrm>
            <a:off x="6215975" y="865758"/>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2</a:t>
            </a:r>
          </a:p>
        </p:txBody>
      </p:sp>
      <p:sp>
        <p:nvSpPr>
          <p:cNvPr id="12" name="Oval 11">
            <a:extLst>
              <a:ext uri="{FF2B5EF4-FFF2-40B4-BE49-F238E27FC236}">
                <a16:creationId xmlns:a16="http://schemas.microsoft.com/office/drawing/2014/main" id="{CA2D2AEB-C11B-0FBE-4440-236B02CFDCB6}"/>
              </a:ext>
            </a:extLst>
          </p:cNvPr>
          <p:cNvSpPr/>
          <p:nvPr/>
        </p:nvSpPr>
        <p:spPr>
          <a:xfrm>
            <a:off x="7370323" y="865758"/>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3</a:t>
            </a:r>
          </a:p>
        </p:txBody>
      </p:sp>
      <p:sp>
        <p:nvSpPr>
          <p:cNvPr id="13" name="Oval 12">
            <a:extLst>
              <a:ext uri="{FF2B5EF4-FFF2-40B4-BE49-F238E27FC236}">
                <a16:creationId xmlns:a16="http://schemas.microsoft.com/office/drawing/2014/main" id="{EEB39C62-D9DA-89A8-0471-AF6D607E24C1}"/>
              </a:ext>
            </a:extLst>
          </p:cNvPr>
          <p:cNvSpPr/>
          <p:nvPr/>
        </p:nvSpPr>
        <p:spPr>
          <a:xfrm>
            <a:off x="8459750" y="865758"/>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4</a:t>
            </a:r>
          </a:p>
        </p:txBody>
      </p:sp>
      <p:sp>
        <p:nvSpPr>
          <p:cNvPr id="14" name="Oval 13">
            <a:extLst>
              <a:ext uri="{FF2B5EF4-FFF2-40B4-BE49-F238E27FC236}">
                <a16:creationId xmlns:a16="http://schemas.microsoft.com/office/drawing/2014/main" id="{78225093-ACCD-7D19-8361-1CC321D6D1DA}"/>
              </a:ext>
            </a:extLst>
          </p:cNvPr>
          <p:cNvSpPr/>
          <p:nvPr/>
        </p:nvSpPr>
        <p:spPr>
          <a:xfrm>
            <a:off x="521414" y="2515820"/>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5</a:t>
            </a:r>
          </a:p>
        </p:txBody>
      </p:sp>
      <p:sp>
        <p:nvSpPr>
          <p:cNvPr id="15" name="Oval 14">
            <a:extLst>
              <a:ext uri="{FF2B5EF4-FFF2-40B4-BE49-F238E27FC236}">
                <a16:creationId xmlns:a16="http://schemas.microsoft.com/office/drawing/2014/main" id="{2F9248F7-5FB0-8950-DA4E-562F951583DD}"/>
              </a:ext>
            </a:extLst>
          </p:cNvPr>
          <p:cNvSpPr/>
          <p:nvPr/>
        </p:nvSpPr>
        <p:spPr>
          <a:xfrm>
            <a:off x="2884743" y="2515820"/>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6</a:t>
            </a:r>
          </a:p>
        </p:txBody>
      </p:sp>
      <p:sp>
        <p:nvSpPr>
          <p:cNvPr id="16" name="Oval 15">
            <a:extLst>
              <a:ext uri="{FF2B5EF4-FFF2-40B4-BE49-F238E27FC236}">
                <a16:creationId xmlns:a16="http://schemas.microsoft.com/office/drawing/2014/main" id="{07295609-7DC9-7E63-89F9-8F5B476E9C3B}"/>
              </a:ext>
            </a:extLst>
          </p:cNvPr>
          <p:cNvSpPr/>
          <p:nvPr/>
        </p:nvSpPr>
        <p:spPr>
          <a:xfrm>
            <a:off x="5384259" y="2515820"/>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7</a:t>
            </a:r>
          </a:p>
        </p:txBody>
      </p:sp>
      <p:sp>
        <p:nvSpPr>
          <p:cNvPr id="5" name="Rectangle 4">
            <a:extLst>
              <a:ext uri="{FF2B5EF4-FFF2-40B4-BE49-F238E27FC236}">
                <a16:creationId xmlns:a16="http://schemas.microsoft.com/office/drawing/2014/main" id="{C14898E5-AED9-7F44-97B2-34E2005D0C16}"/>
              </a:ext>
            </a:extLst>
          </p:cNvPr>
          <p:cNvSpPr/>
          <p:nvPr/>
        </p:nvSpPr>
        <p:spPr>
          <a:xfrm>
            <a:off x="4708187" y="2295728"/>
            <a:ext cx="2500009" cy="21206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321993C-2E92-61F4-7484-6CC8EED565E3}"/>
              </a:ext>
            </a:extLst>
          </p:cNvPr>
          <p:cNvSpPr txBox="1"/>
          <p:nvPr/>
        </p:nvSpPr>
        <p:spPr>
          <a:xfrm>
            <a:off x="6352162" y="1992302"/>
            <a:ext cx="971356" cy="369332"/>
          </a:xfrm>
          <a:prstGeom prst="rect">
            <a:avLst/>
          </a:prstGeom>
          <a:noFill/>
        </p:spPr>
        <p:txBody>
          <a:bodyPr wrap="none" rtlCol="0">
            <a:spAutoFit/>
          </a:bodyPr>
          <a:lstStyle/>
          <a:p>
            <a:r>
              <a:rPr lang="en-US" i="1" dirty="0">
                <a:solidFill>
                  <a:srgbClr val="FF0000"/>
                </a:solidFill>
              </a:rPr>
              <a:t>TA Only!</a:t>
            </a:r>
          </a:p>
        </p:txBody>
      </p:sp>
    </p:spTree>
    <p:extLst>
      <p:ext uri="{BB962C8B-B14F-4D97-AF65-F5344CB8AC3E}">
        <p14:creationId xmlns:p14="http://schemas.microsoft.com/office/powerpoint/2010/main" val="40781074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BD09E-1425-4791-8037-4C5FE57BB68A}"/>
              </a:ext>
            </a:extLst>
          </p:cNvPr>
          <p:cNvSpPr>
            <a:spLocks noGrp="1"/>
          </p:cNvSpPr>
          <p:nvPr>
            <p:ph type="title"/>
          </p:nvPr>
        </p:nvSpPr>
        <p:spPr/>
        <p:txBody>
          <a:bodyPr/>
          <a:lstStyle/>
          <a:p>
            <a:r>
              <a:rPr lang="en-US"/>
              <a:t>User Management</a:t>
            </a:r>
          </a:p>
        </p:txBody>
      </p:sp>
      <p:pic>
        <p:nvPicPr>
          <p:cNvPr id="4" name="Picture 3">
            <a:extLst>
              <a:ext uri="{FF2B5EF4-FFF2-40B4-BE49-F238E27FC236}">
                <a16:creationId xmlns:a16="http://schemas.microsoft.com/office/drawing/2014/main" id="{19F5C87C-8C84-4BAD-9F76-B7DAD0F1AF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3203" y="43872"/>
            <a:ext cx="669407" cy="669407"/>
          </a:xfrm>
          <a:prstGeom prst="rect">
            <a:avLst/>
          </a:prstGeom>
          <a:effectLst>
            <a:outerShdw blurRad="50800" dist="38100" dir="5400000" algn="t" rotWithShape="0">
              <a:prstClr val="black">
                <a:alpha val="40000"/>
              </a:prstClr>
            </a:outerShdw>
          </a:effectLst>
        </p:spPr>
      </p:pic>
      <p:graphicFrame>
        <p:nvGraphicFramePr>
          <p:cNvPr id="7" name="Table 6">
            <a:extLst>
              <a:ext uri="{FF2B5EF4-FFF2-40B4-BE49-F238E27FC236}">
                <a16:creationId xmlns:a16="http://schemas.microsoft.com/office/drawing/2014/main" id="{1C32E4B1-52F5-4377-AC99-4614B17E88B5}"/>
              </a:ext>
            </a:extLst>
          </p:cNvPr>
          <p:cNvGraphicFramePr>
            <a:graphicFrameLocks noGrp="1"/>
          </p:cNvGraphicFramePr>
          <p:nvPr>
            <p:extLst>
              <p:ext uri="{D42A27DB-BD31-4B8C-83A1-F6EECF244321}">
                <p14:modId xmlns:p14="http://schemas.microsoft.com/office/powerpoint/2010/main" val="2640921987"/>
              </p:ext>
            </p:extLst>
          </p:nvPr>
        </p:nvGraphicFramePr>
        <p:xfrm>
          <a:off x="8594503" y="1748363"/>
          <a:ext cx="3420884" cy="3361274"/>
        </p:xfrm>
        <a:graphic>
          <a:graphicData uri="http://schemas.openxmlformats.org/drawingml/2006/table">
            <a:tbl>
              <a:tblPr firstRow="1" bandRow="1">
                <a:tableStyleId>{69012ECD-51FC-41F1-AA8D-1B2483CD663E}</a:tableStyleId>
              </a:tblPr>
              <a:tblGrid>
                <a:gridCol w="664531">
                  <a:extLst>
                    <a:ext uri="{9D8B030D-6E8A-4147-A177-3AD203B41FA5}">
                      <a16:colId xmlns:a16="http://schemas.microsoft.com/office/drawing/2014/main" val="2671576022"/>
                    </a:ext>
                  </a:extLst>
                </a:gridCol>
                <a:gridCol w="2756353">
                  <a:extLst>
                    <a:ext uri="{9D8B030D-6E8A-4147-A177-3AD203B41FA5}">
                      <a16:colId xmlns:a16="http://schemas.microsoft.com/office/drawing/2014/main" val="4060567364"/>
                    </a:ext>
                  </a:extLst>
                </a:gridCol>
              </a:tblGrid>
              <a:tr h="425051">
                <a:tc>
                  <a:txBody>
                    <a:bodyPr/>
                    <a:lstStyle/>
                    <a:p>
                      <a:pPr algn="ctr"/>
                      <a:r>
                        <a:rPr lang="en-US" sz="2000" b="0">
                          <a:latin typeface="Arial" panose="020B0604020202020204" pitchFamily="34" charset="0"/>
                          <a:ea typeface="Lato Semibold" panose="020F0502020204030203" pitchFamily="34" charset="0"/>
                          <a:cs typeface="Arial" panose="020B0604020202020204" pitchFamily="34" charset="0"/>
                        </a:rPr>
                        <a:t>Icon</a:t>
                      </a:r>
                    </a:p>
                  </a:txBody>
                  <a:tcPr/>
                </a:tc>
                <a:tc>
                  <a:txBody>
                    <a:bodyPr/>
                    <a:lstStyle/>
                    <a:p>
                      <a:pPr algn="l"/>
                      <a:r>
                        <a:rPr lang="en-US" sz="2000" b="0">
                          <a:latin typeface="Arial" panose="020B0604020202020204" pitchFamily="34" charset="0"/>
                          <a:ea typeface="Lato Semibold" panose="020F0502020204030203" pitchFamily="34" charset="0"/>
                          <a:cs typeface="Arial" panose="020B0604020202020204" pitchFamily="34" charset="0"/>
                        </a:rPr>
                        <a:t>Description</a:t>
                      </a:r>
                    </a:p>
                  </a:txBody>
                  <a:tcPr/>
                </a:tc>
                <a:extLst>
                  <a:ext uri="{0D108BD9-81ED-4DB2-BD59-A6C34878D82A}">
                    <a16:rowId xmlns:a16="http://schemas.microsoft.com/office/drawing/2014/main" val="610625009"/>
                  </a:ext>
                </a:extLst>
              </a:tr>
              <a:tr h="754608">
                <a:tc>
                  <a:txBody>
                    <a:bodyPr/>
                    <a:lstStyle/>
                    <a:p>
                      <a:pPr algn="ctr"/>
                      <a:r>
                        <a:rPr lang="en-US" sz="1800" b="0">
                          <a:latin typeface="Arial" panose="020B0604020202020204" pitchFamily="34" charset="0"/>
                          <a:cs typeface="Arial" panose="020B0604020202020204" pitchFamily="34" charset="0"/>
                        </a:rPr>
                        <a:t>1</a:t>
                      </a:r>
                    </a:p>
                  </a:txBody>
                  <a:tcPr/>
                </a:tc>
                <a:tc>
                  <a:txBody>
                    <a:bodyPr/>
                    <a:lstStyle/>
                    <a:p>
                      <a:pPr marL="0" indent="0">
                        <a:buNone/>
                      </a:pPr>
                      <a:r>
                        <a:rPr lang="en-US" sz="1600" b="0">
                          <a:latin typeface="Arial" panose="020B0604020202020204" pitchFamily="34" charset="0"/>
                          <a:cs typeface="Arial" panose="020B0604020202020204" pitchFamily="34" charset="0"/>
                        </a:rPr>
                        <a:t>Add new user accounts one by one or by file upload</a:t>
                      </a:r>
                    </a:p>
                  </a:txBody>
                  <a:tcPr/>
                </a:tc>
                <a:extLst>
                  <a:ext uri="{0D108BD9-81ED-4DB2-BD59-A6C34878D82A}">
                    <a16:rowId xmlns:a16="http://schemas.microsoft.com/office/drawing/2014/main" val="288956801"/>
                  </a:ext>
                </a:extLst>
              </a:tr>
              <a:tr h="596510">
                <a:tc>
                  <a:txBody>
                    <a:bodyPr/>
                    <a:lstStyle/>
                    <a:p>
                      <a:pPr algn="ctr"/>
                      <a:r>
                        <a:rPr lang="en-US" sz="1800" b="0">
                          <a:latin typeface="Arial" panose="020B0604020202020204" pitchFamily="34" charset="0"/>
                          <a:cs typeface="Arial" panose="020B0604020202020204" pitchFamily="34" charset="0"/>
                        </a:rPr>
                        <a:t>2</a:t>
                      </a:r>
                    </a:p>
                  </a:txBody>
                  <a:tcPr/>
                </a:tc>
                <a:tc>
                  <a:txBody>
                    <a:bodyPr/>
                    <a:lstStyle/>
                    <a:p>
                      <a:r>
                        <a:rPr lang="en-US" sz="1600" b="0">
                          <a:latin typeface="Arial" panose="020B0604020202020204" pitchFamily="34" charset="0"/>
                          <a:cs typeface="Arial" panose="020B0604020202020204" pitchFamily="34" charset="0"/>
                        </a:rPr>
                        <a:t>User management table changes to deactivated user accounts</a:t>
                      </a:r>
                    </a:p>
                  </a:txBody>
                  <a:tcPr/>
                </a:tc>
                <a:extLst>
                  <a:ext uri="{0D108BD9-81ED-4DB2-BD59-A6C34878D82A}">
                    <a16:rowId xmlns:a16="http://schemas.microsoft.com/office/drawing/2014/main" val="3882349522"/>
                  </a:ext>
                </a:extLst>
              </a:tr>
              <a:tr h="604047">
                <a:tc>
                  <a:txBody>
                    <a:bodyPr/>
                    <a:lstStyle/>
                    <a:p>
                      <a:pPr algn="ctr"/>
                      <a:r>
                        <a:rPr lang="en-US" sz="1800" b="0">
                          <a:latin typeface="Arial" panose="020B0604020202020204" pitchFamily="34" charset="0"/>
                          <a:cs typeface="Arial" panose="020B0604020202020204" pitchFamily="34" charset="0"/>
                        </a:rPr>
                        <a:t>3</a:t>
                      </a:r>
                    </a:p>
                  </a:txBody>
                  <a:tcPr/>
                </a:tc>
                <a:tc>
                  <a:txBody>
                    <a:bodyPr/>
                    <a:lstStyle/>
                    <a:p>
                      <a:r>
                        <a:rPr lang="en-US" sz="1600" b="0">
                          <a:latin typeface="Arial" panose="020B0604020202020204" pitchFamily="34" charset="0"/>
                          <a:cs typeface="Arial" panose="020B0604020202020204" pitchFamily="34" charset="0"/>
                        </a:rPr>
                        <a:t>Filter the user management table by school or role</a:t>
                      </a:r>
                    </a:p>
                  </a:txBody>
                  <a:tcPr/>
                </a:tc>
                <a:extLst>
                  <a:ext uri="{0D108BD9-81ED-4DB2-BD59-A6C34878D82A}">
                    <a16:rowId xmlns:a16="http://schemas.microsoft.com/office/drawing/2014/main" val="3620317431"/>
                  </a:ext>
                </a:extLst>
              </a:tr>
              <a:tr h="754608">
                <a:tc>
                  <a:txBody>
                    <a:bodyPr/>
                    <a:lstStyle/>
                    <a:p>
                      <a:pPr algn="ctr"/>
                      <a:r>
                        <a:rPr lang="en-US" sz="1800" b="0">
                          <a:latin typeface="Arial" panose="020B0604020202020204" pitchFamily="34" charset="0"/>
                          <a:cs typeface="Arial" panose="020B0604020202020204" pitchFamily="34" charset="0"/>
                        </a:rPr>
                        <a:t>4</a:t>
                      </a:r>
                    </a:p>
                  </a:txBody>
                  <a:tcPr/>
                </a:tc>
                <a:tc>
                  <a:txBody>
                    <a:bodyPr/>
                    <a:lstStyle/>
                    <a:p>
                      <a:r>
                        <a:rPr lang="en-US" sz="1600" b="0" dirty="0">
                          <a:latin typeface="Arial" panose="020B0604020202020204" pitchFamily="34" charset="0"/>
                          <a:cs typeface="Arial" panose="020B0604020202020204" pitchFamily="34" charset="0"/>
                        </a:rPr>
                        <a:t>Edit or deactivate a user account</a:t>
                      </a:r>
                    </a:p>
                  </a:txBody>
                  <a:tcPr/>
                </a:tc>
                <a:extLst>
                  <a:ext uri="{0D108BD9-81ED-4DB2-BD59-A6C34878D82A}">
                    <a16:rowId xmlns:a16="http://schemas.microsoft.com/office/drawing/2014/main" val="1415702301"/>
                  </a:ext>
                </a:extLst>
              </a:tr>
            </a:tbl>
          </a:graphicData>
        </a:graphic>
      </p:graphicFrame>
      <p:pic>
        <p:nvPicPr>
          <p:cNvPr id="5" name="Picture 4">
            <a:extLst>
              <a:ext uri="{FF2B5EF4-FFF2-40B4-BE49-F238E27FC236}">
                <a16:creationId xmlns:a16="http://schemas.microsoft.com/office/drawing/2014/main" id="{7495A72C-8FE6-4ECB-922C-52DF6D693ED0}"/>
              </a:ext>
            </a:extLst>
          </p:cNvPr>
          <p:cNvPicPr>
            <a:picLocks noChangeAspect="1"/>
          </p:cNvPicPr>
          <p:nvPr/>
        </p:nvPicPr>
        <p:blipFill>
          <a:blip r:embed="rId3"/>
          <a:stretch>
            <a:fillRect/>
          </a:stretch>
        </p:blipFill>
        <p:spPr>
          <a:xfrm>
            <a:off x="270457" y="1270608"/>
            <a:ext cx="8324045" cy="4316783"/>
          </a:xfrm>
          <a:prstGeom prst="rect">
            <a:avLst/>
          </a:prstGeom>
        </p:spPr>
      </p:pic>
    </p:spTree>
    <p:extLst>
      <p:ext uri="{BB962C8B-B14F-4D97-AF65-F5344CB8AC3E}">
        <p14:creationId xmlns:p14="http://schemas.microsoft.com/office/powerpoint/2010/main" val="892530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8B7EF-6349-4EF2-ABAE-234BB8DC0E23}"/>
              </a:ext>
            </a:extLst>
          </p:cNvPr>
          <p:cNvSpPr>
            <a:spLocks noGrp="1"/>
          </p:cNvSpPr>
          <p:nvPr>
            <p:ph type="title"/>
          </p:nvPr>
        </p:nvSpPr>
        <p:spPr/>
        <p:txBody>
          <a:bodyPr/>
          <a:lstStyle/>
          <a:p>
            <a:r>
              <a:rPr lang="en-US"/>
              <a:t>User Management</a:t>
            </a:r>
          </a:p>
        </p:txBody>
      </p:sp>
      <p:graphicFrame>
        <p:nvGraphicFramePr>
          <p:cNvPr id="6" name="Content Placeholder 5">
            <a:extLst>
              <a:ext uri="{FF2B5EF4-FFF2-40B4-BE49-F238E27FC236}">
                <a16:creationId xmlns:a16="http://schemas.microsoft.com/office/drawing/2014/main" id="{59044BDE-6273-421B-8A9D-9D65F3F1E91F}"/>
              </a:ext>
            </a:extLst>
          </p:cNvPr>
          <p:cNvGraphicFramePr>
            <a:graphicFrameLocks noGrp="1"/>
          </p:cNvGraphicFramePr>
          <p:nvPr>
            <p:ph idx="1"/>
            <p:extLst>
              <p:ext uri="{D42A27DB-BD31-4B8C-83A1-F6EECF244321}">
                <p14:modId xmlns:p14="http://schemas.microsoft.com/office/powerpoint/2010/main" val="848308827"/>
              </p:ext>
            </p:extLst>
          </p:nvPr>
        </p:nvGraphicFramePr>
        <p:xfrm>
          <a:off x="8998029" y="2129435"/>
          <a:ext cx="3036589" cy="2842969"/>
        </p:xfrm>
        <a:graphic>
          <a:graphicData uri="http://schemas.openxmlformats.org/drawingml/2006/table">
            <a:tbl>
              <a:tblPr firstRow="1" bandRow="1">
                <a:tableStyleId>{69012ECD-51FC-41F1-AA8D-1B2483CD663E}</a:tableStyleId>
              </a:tblPr>
              <a:tblGrid>
                <a:gridCol w="686496">
                  <a:extLst>
                    <a:ext uri="{9D8B030D-6E8A-4147-A177-3AD203B41FA5}">
                      <a16:colId xmlns:a16="http://schemas.microsoft.com/office/drawing/2014/main" val="2671576022"/>
                    </a:ext>
                  </a:extLst>
                </a:gridCol>
                <a:gridCol w="2350093">
                  <a:extLst>
                    <a:ext uri="{9D8B030D-6E8A-4147-A177-3AD203B41FA5}">
                      <a16:colId xmlns:a16="http://schemas.microsoft.com/office/drawing/2014/main" val="4060567364"/>
                    </a:ext>
                  </a:extLst>
                </a:gridCol>
              </a:tblGrid>
              <a:tr h="425051">
                <a:tc>
                  <a:txBody>
                    <a:bodyPr/>
                    <a:lstStyle/>
                    <a:p>
                      <a:pPr algn="ctr"/>
                      <a:r>
                        <a:rPr lang="en-US" sz="2000" b="0">
                          <a:latin typeface="Arial" panose="020B0604020202020204" pitchFamily="34" charset="0"/>
                          <a:ea typeface="Lato Semibold" panose="020F0502020204030203" pitchFamily="34" charset="0"/>
                          <a:cs typeface="Arial" panose="020B0604020202020204" pitchFamily="34" charset="0"/>
                        </a:rPr>
                        <a:t>Icon</a:t>
                      </a:r>
                    </a:p>
                  </a:txBody>
                  <a:tcPr/>
                </a:tc>
                <a:tc>
                  <a:txBody>
                    <a:bodyPr/>
                    <a:lstStyle/>
                    <a:p>
                      <a:pPr algn="l"/>
                      <a:r>
                        <a:rPr lang="en-US" sz="2000" b="0">
                          <a:latin typeface="Arial" panose="020B0604020202020204" pitchFamily="34" charset="0"/>
                          <a:ea typeface="Lato Semibold" panose="020F0502020204030203" pitchFamily="34" charset="0"/>
                          <a:cs typeface="Arial" panose="020B0604020202020204" pitchFamily="34" charset="0"/>
                        </a:rPr>
                        <a:t>Description</a:t>
                      </a:r>
                    </a:p>
                  </a:txBody>
                  <a:tcPr/>
                </a:tc>
                <a:extLst>
                  <a:ext uri="{0D108BD9-81ED-4DB2-BD59-A6C34878D82A}">
                    <a16:rowId xmlns:a16="http://schemas.microsoft.com/office/drawing/2014/main" val="610625009"/>
                  </a:ext>
                </a:extLst>
              </a:tr>
              <a:tr h="754608">
                <a:tc>
                  <a:txBody>
                    <a:bodyPr/>
                    <a:lstStyle/>
                    <a:p>
                      <a:pPr algn="ctr"/>
                      <a:r>
                        <a:rPr lang="en-US" sz="1800" b="0">
                          <a:latin typeface="Arial" panose="020B0604020202020204" pitchFamily="34" charset="0"/>
                          <a:cs typeface="Arial" panose="020B0604020202020204" pitchFamily="34" charset="0"/>
                        </a:rPr>
                        <a:t>1</a:t>
                      </a:r>
                    </a:p>
                  </a:txBody>
                  <a:tcPr/>
                </a:tc>
                <a:tc>
                  <a:txBody>
                    <a:bodyPr/>
                    <a:lstStyle/>
                    <a:p>
                      <a:pPr marL="0" indent="0">
                        <a:buNone/>
                      </a:pPr>
                      <a:r>
                        <a:rPr lang="en-US" sz="1600" b="0">
                          <a:latin typeface="Arial" panose="020B0604020202020204" pitchFamily="34" charset="0"/>
                          <a:cs typeface="Arial" panose="020B0604020202020204" pitchFamily="34" charset="0"/>
                        </a:rPr>
                        <a:t>Deactivate selected user accounts in bulk</a:t>
                      </a:r>
                    </a:p>
                  </a:txBody>
                  <a:tcPr/>
                </a:tc>
                <a:extLst>
                  <a:ext uri="{0D108BD9-81ED-4DB2-BD59-A6C34878D82A}">
                    <a16:rowId xmlns:a16="http://schemas.microsoft.com/office/drawing/2014/main" val="288956801"/>
                  </a:ext>
                </a:extLst>
              </a:tr>
              <a:tr h="596510">
                <a:tc>
                  <a:txBody>
                    <a:bodyPr/>
                    <a:lstStyle/>
                    <a:p>
                      <a:pPr algn="ctr"/>
                      <a:r>
                        <a:rPr lang="en-US" sz="1800" b="0">
                          <a:latin typeface="Arial" panose="020B0604020202020204" pitchFamily="34" charset="0"/>
                          <a:cs typeface="Arial" panose="020B0604020202020204" pitchFamily="34" charset="0"/>
                        </a:rPr>
                        <a:t>2</a:t>
                      </a:r>
                    </a:p>
                  </a:txBody>
                  <a:tcPr/>
                </a:tc>
                <a:tc>
                  <a:txBody>
                    <a:bodyPr/>
                    <a:lstStyle/>
                    <a:p>
                      <a:r>
                        <a:rPr lang="en-US" sz="1600" b="0" dirty="0">
                          <a:latin typeface="Arial" panose="020B0604020202020204" pitchFamily="34" charset="0"/>
                          <a:cs typeface="Arial" panose="020B0604020202020204" pitchFamily="34" charset="0"/>
                        </a:rPr>
                        <a:t>Export selected user accounts</a:t>
                      </a:r>
                    </a:p>
                  </a:txBody>
                  <a:tcPr/>
                </a:tc>
                <a:extLst>
                  <a:ext uri="{0D108BD9-81ED-4DB2-BD59-A6C34878D82A}">
                    <a16:rowId xmlns:a16="http://schemas.microsoft.com/office/drawing/2014/main" val="3882349522"/>
                  </a:ext>
                </a:extLst>
              </a:tr>
              <a:tr h="604047">
                <a:tc>
                  <a:txBody>
                    <a:bodyPr/>
                    <a:lstStyle/>
                    <a:p>
                      <a:pPr algn="ctr"/>
                      <a:r>
                        <a:rPr lang="en-US" sz="1800" b="0">
                          <a:latin typeface="Arial" panose="020B0604020202020204" pitchFamily="34" charset="0"/>
                          <a:cs typeface="Arial" panose="020B0604020202020204" pitchFamily="34" charset="0"/>
                        </a:rPr>
                        <a:t>3</a:t>
                      </a:r>
                    </a:p>
                  </a:txBody>
                  <a:tcPr/>
                </a:tc>
                <a:tc>
                  <a:txBody>
                    <a:bodyPr/>
                    <a:lstStyle/>
                    <a:p>
                      <a:r>
                        <a:rPr lang="en-US" sz="1600" b="0" dirty="0">
                          <a:latin typeface="Arial" panose="020B0604020202020204" pitchFamily="34" charset="0"/>
                          <a:cs typeface="Arial" panose="020B0604020202020204" pitchFamily="34" charset="0"/>
                        </a:rPr>
                        <a:t>Cancel clears the selection of the  highlighted user account </a:t>
                      </a:r>
                    </a:p>
                  </a:txBody>
                  <a:tcPr/>
                </a:tc>
                <a:extLst>
                  <a:ext uri="{0D108BD9-81ED-4DB2-BD59-A6C34878D82A}">
                    <a16:rowId xmlns:a16="http://schemas.microsoft.com/office/drawing/2014/main" val="3620317431"/>
                  </a:ext>
                </a:extLst>
              </a:tr>
            </a:tbl>
          </a:graphicData>
        </a:graphic>
      </p:graphicFrame>
      <p:pic>
        <p:nvPicPr>
          <p:cNvPr id="7" name="Picture 6">
            <a:extLst>
              <a:ext uri="{FF2B5EF4-FFF2-40B4-BE49-F238E27FC236}">
                <a16:creationId xmlns:a16="http://schemas.microsoft.com/office/drawing/2014/main" id="{DC68E355-9CA3-4DB3-9A95-FAF7549737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3203" y="43872"/>
            <a:ext cx="669407" cy="669407"/>
          </a:xfrm>
          <a:prstGeom prst="rect">
            <a:avLst/>
          </a:prstGeom>
          <a:effectLst>
            <a:outerShdw blurRad="50800" dist="38100" dir="5400000" algn="t" rotWithShape="0">
              <a:prstClr val="black">
                <a:alpha val="40000"/>
              </a:prstClr>
            </a:outerShdw>
          </a:effectLst>
        </p:spPr>
      </p:pic>
      <p:pic>
        <p:nvPicPr>
          <p:cNvPr id="4" name="Picture 3">
            <a:extLst>
              <a:ext uri="{FF2B5EF4-FFF2-40B4-BE49-F238E27FC236}">
                <a16:creationId xmlns:a16="http://schemas.microsoft.com/office/drawing/2014/main" id="{33E552CA-85D8-92A9-7C98-2530D802A989}"/>
              </a:ext>
            </a:extLst>
          </p:cNvPr>
          <p:cNvPicPr>
            <a:picLocks noChangeAspect="1"/>
          </p:cNvPicPr>
          <p:nvPr/>
        </p:nvPicPr>
        <p:blipFill>
          <a:blip r:embed="rId3"/>
          <a:stretch>
            <a:fillRect/>
          </a:stretch>
        </p:blipFill>
        <p:spPr>
          <a:xfrm>
            <a:off x="223234" y="1265679"/>
            <a:ext cx="8603644" cy="4326640"/>
          </a:xfrm>
          <a:prstGeom prst="rect">
            <a:avLst/>
          </a:prstGeom>
        </p:spPr>
      </p:pic>
    </p:spTree>
    <p:extLst>
      <p:ext uri="{BB962C8B-B14F-4D97-AF65-F5344CB8AC3E}">
        <p14:creationId xmlns:p14="http://schemas.microsoft.com/office/powerpoint/2010/main" val="41673332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E408C-A4D7-457F-9AF3-3D473B5258D3}"/>
              </a:ext>
            </a:extLst>
          </p:cNvPr>
          <p:cNvSpPr>
            <a:spLocks noGrp="1"/>
          </p:cNvSpPr>
          <p:nvPr>
            <p:ph type="title"/>
          </p:nvPr>
        </p:nvSpPr>
        <p:spPr/>
        <p:txBody>
          <a:bodyPr/>
          <a:lstStyle/>
          <a:p>
            <a:r>
              <a:rPr lang="en-US"/>
              <a:t>Create New User</a:t>
            </a:r>
          </a:p>
        </p:txBody>
      </p:sp>
      <p:pic>
        <p:nvPicPr>
          <p:cNvPr id="4" name="Picture 3">
            <a:extLst>
              <a:ext uri="{FF2B5EF4-FFF2-40B4-BE49-F238E27FC236}">
                <a16:creationId xmlns:a16="http://schemas.microsoft.com/office/drawing/2014/main" id="{981C1943-CD41-46CE-AE6F-DC400F47F1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3203" y="43872"/>
            <a:ext cx="669407" cy="669407"/>
          </a:xfrm>
          <a:prstGeom prst="rect">
            <a:avLst/>
          </a:prstGeom>
          <a:effectLst>
            <a:outerShdw blurRad="50800" dist="38100" dir="5400000" algn="t" rotWithShape="0">
              <a:prstClr val="black">
                <a:alpha val="40000"/>
              </a:prstClr>
            </a:outerShdw>
          </a:effectLst>
        </p:spPr>
      </p:pic>
      <p:graphicFrame>
        <p:nvGraphicFramePr>
          <p:cNvPr id="11" name="Table 10">
            <a:extLst>
              <a:ext uri="{FF2B5EF4-FFF2-40B4-BE49-F238E27FC236}">
                <a16:creationId xmlns:a16="http://schemas.microsoft.com/office/drawing/2014/main" id="{DDFCA7F5-EB88-4083-9692-D83116C091DE}"/>
              </a:ext>
            </a:extLst>
          </p:cNvPr>
          <p:cNvGraphicFramePr>
            <a:graphicFrameLocks noGrp="1"/>
          </p:cNvGraphicFramePr>
          <p:nvPr>
            <p:extLst>
              <p:ext uri="{D42A27DB-BD31-4B8C-83A1-F6EECF244321}">
                <p14:modId xmlns:p14="http://schemas.microsoft.com/office/powerpoint/2010/main" val="779292425"/>
              </p:ext>
            </p:extLst>
          </p:nvPr>
        </p:nvGraphicFramePr>
        <p:xfrm>
          <a:off x="8726363" y="810210"/>
          <a:ext cx="3297569" cy="5783978"/>
        </p:xfrm>
        <a:graphic>
          <a:graphicData uri="http://schemas.openxmlformats.org/drawingml/2006/table">
            <a:tbl>
              <a:tblPr firstRow="1" bandRow="1">
                <a:tableStyleId>{69012ECD-51FC-41F1-AA8D-1B2483CD663E}</a:tableStyleId>
              </a:tblPr>
              <a:tblGrid>
                <a:gridCol w="759469">
                  <a:extLst>
                    <a:ext uri="{9D8B030D-6E8A-4147-A177-3AD203B41FA5}">
                      <a16:colId xmlns:a16="http://schemas.microsoft.com/office/drawing/2014/main" val="2671576022"/>
                    </a:ext>
                  </a:extLst>
                </a:gridCol>
                <a:gridCol w="2538100">
                  <a:extLst>
                    <a:ext uri="{9D8B030D-6E8A-4147-A177-3AD203B41FA5}">
                      <a16:colId xmlns:a16="http://schemas.microsoft.com/office/drawing/2014/main" val="4060567364"/>
                    </a:ext>
                  </a:extLst>
                </a:gridCol>
              </a:tblGrid>
              <a:tr h="425051">
                <a:tc>
                  <a:txBody>
                    <a:bodyPr/>
                    <a:lstStyle/>
                    <a:p>
                      <a:pPr algn="ctr"/>
                      <a:r>
                        <a:rPr lang="en-US" sz="2000" b="0">
                          <a:latin typeface="Arial" panose="020B0604020202020204" pitchFamily="34" charset="0"/>
                          <a:ea typeface="Lato Semibold" panose="020F0502020204030203" pitchFamily="34" charset="0"/>
                          <a:cs typeface="Arial" panose="020B0604020202020204" pitchFamily="34" charset="0"/>
                        </a:rPr>
                        <a:t>Step</a:t>
                      </a:r>
                    </a:p>
                  </a:txBody>
                  <a:tcPr/>
                </a:tc>
                <a:tc>
                  <a:txBody>
                    <a:bodyPr/>
                    <a:lstStyle/>
                    <a:p>
                      <a:pPr algn="l"/>
                      <a:r>
                        <a:rPr lang="en-US" sz="2000" b="0">
                          <a:latin typeface="Arial" panose="020B0604020202020204" pitchFamily="34" charset="0"/>
                          <a:ea typeface="Lato Semibold" panose="020F0502020204030203" pitchFamily="34" charset="0"/>
                          <a:cs typeface="Arial" panose="020B0604020202020204" pitchFamily="34" charset="0"/>
                        </a:rPr>
                        <a:t>Description</a:t>
                      </a:r>
                    </a:p>
                  </a:txBody>
                  <a:tcPr/>
                </a:tc>
                <a:extLst>
                  <a:ext uri="{0D108BD9-81ED-4DB2-BD59-A6C34878D82A}">
                    <a16:rowId xmlns:a16="http://schemas.microsoft.com/office/drawing/2014/main" val="610625009"/>
                  </a:ext>
                </a:extLst>
              </a:tr>
              <a:tr h="754608">
                <a:tc>
                  <a:txBody>
                    <a:bodyPr/>
                    <a:lstStyle/>
                    <a:p>
                      <a:pPr algn="ctr"/>
                      <a:r>
                        <a:rPr lang="en-US" sz="1800" b="0">
                          <a:latin typeface="Arial" panose="020B0604020202020204" pitchFamily="34" charset="0"/>
                          <a:cs typeface="Arial" panose="020B0604020202020204" pitchFamily="34" charset="0"/>
                        </a:rPr>
                        <a:t>1</a:t>
                      </a:r>
                    </a:p>
                  </a:txBody>
                  <a:tcPr/>
                </a:tc>
                <a:tc>
                  <a:txBody>
                    <a:bodyPr/>
                    <a:lstStyle/>
                    <a:p>
                      <a:pPr marL="0" indent="0">
                        <a:buNone/>
                      </a:pPr>
                      <a:r>
                        <a:rPr lang="en-US" sz="1600" b="0">
                          <a:latin typeface="Arial" panose="020B0604020202020204" pitchFamily="34" charset="0"/>
                          <a:cs typeface="Arial" panose="020B0604020202020204" pitchFamily="34" charset="0"/>
                        </a:rPr>
                        <a:t>Populate the required information for the user account; username, first &amp; last name, and valid email address.</a:t>
                      </a:r>
                    </a:p>
                  </a:txBody>
                  <a:tcPr/>
                </a:tc>
                <a:extLst>
                  <a:ext uri="{0D108BD9-81ED-4DB2-BD59-A6C34878D82A}">
                    <a16:rowId xmlns:a16="http://schemas.microsoft.com/office/drawing/2014/main" val="288956801"/>
                  </a:ext>
                </a:extLst>
              </a:tr>
              <a:tr h="596510">
                <a:tc>
                  <a:txBody>
                    <a:bodyPr/>
                    <a:lstStyle/>
                    <a:p>
                      <a:pPr algn="ctr"/>
                      <a:r>
                        <a:rPr lang="en-US" sz="1800" b="0">
                          <a:latin typeface="Arial" panose="020B0604020202020204" pitchFamily="34" charset="0"/>
                          <a:cs typeface="Arial" panose="020B0604020202020204" pitchFamily="34" charset="0"/>
                        </a:rPr>
                        <a:t>2</a:t>
                      </a:r>
                    </a:p>
                  </a:txBody>
                  <a:tcPr/>
                </a:tc>
                <a:tc>
                  <a:txBody>
                    <a:bodyPr/>
                    <a:lstStyle/>
                    <a:p>
                      <a:r>
                        <a:rPr lang="en-US" sz="1600" b="0">
                          <a:latin typeface="Arial" panose="020B0604020202020204" pitchFamily="34" charset="0"/>
                          <a:cs typeface="Arial" panose="020B0604020202020204" pitchFamily="34" charset="0"/>
                        </a:rPr>
                        <a:t>Select the role for the user account from the drop-down.</a:t>
                      </a:r>
                    </a:p>
                  </a:txBody>
                  <a:tcPr/>
                </a:tc>
                <a:extLst>
                  <a:ext uri="{0D108BD9-81ED-4DB2-BD59-A6C34878D82A}">
                    <a16:rowId xmlns:a16="http://schemas.microsoft.com/office/drawing/2014/main" val="3882349522"/>
                  </a:ext>
                </a:extLst>
              </a:tr>
              <a:tr h="604047">
                <a:tc>
                  <a:txBody>
                    <a:bodyPr/>
                    <a:lstStyle/>
                    <a:p>
                      <a:pPr algn="ctr"/>
                      <a:r>
                        <a:rPr lang="en-US" sz="1800" b="0">
                          <a:latin typeface="Arial" panose="020B0604020202020204" pitchFamily="34" charset="0"/>
                          <a:cs typeface="Arial" panose="020B0604020202020204" pitchFamily="34" charset="0"/>
                        </a:rPr>
                        <a:t>3</a:t>
                      </a:r>
                    </a:p>
                  </a:txBody>
                  <a:tcPr/>
                </a:tc>
                <a:tc>
                  <a:txBody>
                    <a:bodyPr/>
                    <a:lstStyle/>
                    <a:p>
                      <a:r>
                        <a:rPr lang="en-US" sz="1600" b="0">
                          <a:latin typeface="Arial" panose="020B0604020202020204" pitchFamily="34" charset="0"/>
                          <a:cs typeface="Arial" panose="020B0604020202020204" pitchFamily="34" charset="0"/>
                        </a:rPr>
                        <a:t>Select the school for the user account.</a:t>
                      </a:r>
                    </a:p>
                  </a:txBody>
                  <a:tcPr/>
                </a:tc>
                <a:extLst>
                  <a:ext uri="{0D108BD9-81ED-4DB2-BD59-A6C34878D82A}">
                    <a16:rowId xmlns:a16="http://schemas.microsoft.com/office/drawing/2014/main" val="3620317431"/>
                  </a:ext>
                </a:extLst>
              </a:tr>
              <a:tr h="754608">
                <a:tc>
                  <a:txBody>
                    <a:bodyPr/>
                    <a:lstStyle/>
                    <a:p>
                      <a:pPr algn="ctr"/>
                      <a:r>
                        <a:rPr lang="en-US" sz="1800" b="0">
                          <a:latin typeface="Arial" panose="020B0604020202020204" pitchFamily="34" charset="0"/>
                          <a:cs typeface="Arial" panose="020B0604020202020204" pitchFamily="34" charset="0"/>
                        </a:rPr>
                        <a:t>4</a:t>
                      </a:r>
                    </a:p>
                  </a:txBody>
                  <a:tcPr/>
                </a:tc>
                <a:tc>
                  <a:txBody>
                    <a:bodyPr/>
                    <a:lstStyle/>
                    <a:p>
                      <a:r>
                        <a:rPr lang="en-US" sz="1600" b="0" dirty="0">
                          <a:latin typeface="Arial" panose="020B0604020202020204" pitchFamily="34" charset="0"/>
                          <a:cs typeface="Arial" panose="020B0604020202020204" pitchFamily="34" charset="0"/>
                        </a:rPr>
                        <a:t>The program for the user account is set by default to BIE Science Benchmark and BIE Science Assessment.</a:t>
                      </a:r>
                    </a:p>
                  </a:txBody>
                  <a:tcPr/>
                </a:tc>
                <a:extLst>
                  <a:ext uri="{0D108BD9-81ED-4DB2-BD59-A6C34878D82A}">
                    <a16:rowId xmlns:a16="http://schemas.microsoft.com/office/drawing/2014/main" val="1415702301"/>
                  </a:ext>
                </a:extLst>
              </a:tr>
              <a:tr h="754608">
                <a:tc>
                  <a:txBody>
                    <a:bodyPr/>
                    <a:lstStyle/>
                    <a:p>
                      <a:pPr algn="ctr"/>
                      <a:r>
                        <a:rPr lang="en-US" sz="1800" b="0">
                          <a:latin typeface="Arial" panose="020B0604020202020204" pitchFamily="34" charset="0"/>
                          <a:cs typeface="Arial" panose="020B0604020202020204" pitchFamily="34" charset="0"/>
                        </a:rPr>
                        <a:t>5</a:t>
                      </a:r>
                    </a:p>
                  </a:txBody>
                  <a:tcPr/>
                </a:tc>
                <a:tc>
                  <a:txBody>
                    <a:bodyPr/>
                    <a:lstStyle/>
                    <a:p>
                      <a:r>
                        <a:rPr lang="en-US" sz="1600" b="0" dirty="0">
                          <a:latin typeface="Arial" panose="020B0604020202020204" pitchFamily="34" charset="0"/>
                          <a:cs typeface="Arial" panose="020B0604020202020204" pitchFamily="34" charset="0"/>
                        </a:rPr>
                        <a:t>Click Save User, this action creates the user account and emails account information to new user.</a:t>
                      </a:r>
                    </a:p>
                  </a:txBody>
                  <a:tcPr/>
                </a:tc>
                <a:extLst>
                  <a:ext uri="{0D108BD9-81ED-4DB2-BD59-A6C34878D82A}">
                    <a16:rowId xmlns:a16="http://schemas.microsoft.com/office/drawing/2014/main" val="744303674"/>
                  </a:ext>
                </a:extLst>
              </a:tr>
            </a:tbl>
          </a:graphicData>
        </a:graphic>
      </p:graphicFrame>
      <p:pic>
        <p:nvPicPr>
          <p:cNvPr id="8" name="Picture 7">
            <a:extLst>
              <a:ext uri="{FF2B5EF4-FFF2-40B4-BE49-F238E27FC236}">
                <a16:creationId xmlns:a16="http://schemas.microsoft.com/office/drawing/2014/main" id="{2C2BB535-2327-A6DD-34D4-2949F33688B5}"/>
              </a:ext>
            </a:extLst>
          </p:cNvPr>
          <p:cNvPicPr>
            <a:picLocks noChangeAspect="1"/>
          </p:cNvPicPr>
          <p:nvPr/>
        </p:nvPicPr>
        <p:blipFill>
          <a:blip r:embed="rId3"/>
          <a:stretch>
            <a:fillRect/>
          </a:stretch>
        </p:blipFill>
        <p:spPr>
          <a:xfrm>
            <a:off x="343741" y="862604"/>
            <a:ext cx="8012898" cy="5704859"/>
          </a:xfrm>
          <a:prstGeom prst="rect">
            <a:avLst/>
          </a:prstGeom>
        </p:spPr>
      </p:pic>
    </p:spTree>
    <p:extLst>
      <p:ext uri="{BB962C8B-B14F-4D97-AF65-F5344CB8AC3E}">
        <p14:creationId xmlns:p14="http://schemas.microsoft.com/office/powerpoint/2010/main" val="4261714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3">
            <a:extLst>
              <a:ext uri="{FF2B5EF4-FFF2-40B4-BE49-F238E27FC236}">
                <a16:creationId xmlns:a16="http://schemas.microsoft.com/office/drawing/2014/main" id="{82F2030B-445B-F941-BCEA-C241CDB4E526}"/>
              </a:ext>
            </a:extLst>
          </p:cNvPr>
          <p:cNvSpPr>
            <a:spLocks noGrp="1" noChangeArrowheads="1"/>
          </p:cNvSpPr>
          <p:nvPr>
            <p:ph type="title"/>
          </p:nvPr>
        </p:nvSpPr>
        <p:spPr>
          <a:xfrm>
            <a:off x="838200" y="365125"/>
            <a:ext cx="10515600" cy="1325563"/>
          </a:xfrm>
        </p:spPr>
        <p:txBody>
          <a:bodyPr wrap="square" anchor="ctr">
            <a:normAutofit/>
          </a:bodyPr>
          <a:lstStyle/>
          <a:p>
            <a:r>
              <a:rPr lang="en-US" altLang="en-US" dirty="0"/>
              <a:t>Housekeeping</a:t>
            </a:r>
          </a:p>
        </p:txBody>
      </p:sp>
      <p:graphicFrame>
        <p:nvGraphicFramePr>
          <p:cNvPr id="9220" name="Content Placeholder 4">
            <a:extLst>
              <a:ext uri="{FF2B5EF4-FFF2-40B4-BE49-F238E27FC236}">
                <a16:creationId xmlns:a16="http://schemas.microsoft.com/office/drawing/2014/main" id="{D4FB49BB-11CC-E041-FA9A-6CFC200751E9}"/>
              </a:ext>
            </a:extLst>
          </p:cNvPr>
          <p:cNvGraphicFramePr>
            <a:graphicFrameLocks noGrp="1"/>
          </p:cNvGraphicFramePr>
          <p:nvPr>
            <p:ph idx="1"/>
            <p:extLst>
              <p:ext uri="{D42A27DB-BD31-4B8C-83A1-F6EECF244321}">
                <p14:modId xmlns:p14="http://schemas.microsoft.com/office/powerpoint/2010/main" val="332167075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D08B3-6625-4D1F-8B04-3281F694A1C3}"/>
              </a:ext>
            </a:extLst>
          </p:cNvPr>
          <p:cNvSpPr>
            <a:spLocks noGrp="1"/>
          </p:cNvSpPr>
          <p:nvPr>
            <p:ph type="title"/>
          </p:nvPr>
        </p:nvSpPr>
        <p:spPr/>
        <p:txBody>
          <a:bodyPr/>
          <a:lstStyle/>
          <a:p>
            <a:r>
              <a:rPr lang="en-US"/>
              <a:t>Import Users</a:t>
            </a:r>
          </a:p>
        </p:txBody>
      </p:sp>
      <p:graphicFrame>
        <p:nvGraphicFramePr>
          <p:cNvPr id="6" name="Table 5">
            <a:extLst>
              <a:ext uri="{FF2B5EF4-FFF2-40B4-BE49-F238E27FC236}">
                <a16:creationId xmlns:a16="http://schemas.microsoft.com/office/drawing/2014/main" id="{619D3073-2281-46A9-946C-CB336CC7EB93}"/>
              </a:ext>
            </a:extLst>
          </p:cNvPr>
          <p:cNvGraphicFramePr>
            <a:graphicFrameLocks noGrp="1"/>
          </p:cNvGraphicFramePr>
          <p:nvPr>
            <p:extLst>
              <p:ext uri="{D42A27DB-BD31-4B8C-83A1-F6EECF244321}">
                <p14:modId xmlns:p14="http://schemas.microsoft.com/office/powerpoint/2010/main" val="4131557275"/>
              </p:ext>
            </p:extLst>
          </p:nvPr>
        </p:nvGraphicFramePr>
        <p:xfrm>
          <a:off x="8726363" y="922944"/>
          <a:ext cx="3297569" cy="5378507"/>
        </p:xfrm>
        <a:graphic>
          <a:graphicData uri="http://schemas.openxmlformats.org/drawingml/2006/table">
            <a:tbl>
              <a:tblPr firstRow="1" bandRow="1">
                <a:tableStyleId>{69012ECD-51FC-41F1-AA8D-1B2483CD663E}</a:tableStyleId>
              </a:tblPr>
              <a:tblGrid>
                <a:gridCol w="759469">
                  <a:extLst>
                    <a:ext uri="{9D8B030D-6E8A-4147-A177-3AD203B41FA5}">
                      <a16:colId xmlns:a16="http://schemas.microsoft.com/office/drawing/2014/main" val="2671576022"/>
                    </a:ext>
                  </a:extLst>
                </a:gridCol>
                <a:gridCol w="2538100">
                  <a:extLst>
                    <a:ext uri="{9D8B030D-6E8A-4147-A177-3AD203B41FA5}">
                      <a16:colId xmlns:a16="http://schemas.microsoft.com/office/drawing/2014/main" val="4060567364"/>
                    </a:ext>
                  </a:extLst>
                </a:gridCol>
              </a:tblGrid>
              <a:tr h="425051">
                <a:tc>
                  <a:txBody>
                    <a:bodyPr/>
                    <a:lstStyle/>
                    <a:p>
                      <a:pPr algn="ctr"/>
                      <a:r>
                        <a:rPr lang="en-US" sz="2000" b="0">
                          <a:latin typeface="Arial" panose="020B0604020202020204" pitchFamily="34" charset="0"/>
                          <a:ea typeface="Lato Semibold" panose="020F0502020204030203" pitchFamily="34" charset="0"/>
                          <a:cs typeface="Arial" panose="020B0604020202020204" pitchFamily="34" charset="0"/>
                        </a:rPr>
                        <a:t>Step</a:t>
                      </a:r>
                    </a:p>
                  </a:txBody>
                  <a:tcPr/>
                </a:tc>
                <a:tc>
                  <a:txBody>
                    <a:bodyPr/>
                    <a:lstStyle/>
                    <a:p>
                      <a:pPr algn="l"/>
                      <a:r>
                        <a:rPr lang="en-US" sz="2000" b="0">
                          <a:latin typeface="Arial" panose="020B0604020202020204" pitchFamily="34" charset="0"/>
                          <a:ea typeface="Lato Semibold" panose="020F0502020204030203" pitchFamily="34" charset="0"/>
                          <a:cs typeface="Arial" panose="020B0604020202020204" pitchFamily="34" charset="0"/>
                        </a:rPr>
                        <a:t>Description</a:t>
                      </a:r>
                    </a:p>
                  </a:txBody>
                  <a:tcPr/>
                </a:tc>
                <a:extLst>
                  <a:ext uri="{0D108BD9-81ED-4DB2-BD59-A6C34878D82A}">
                    <a16:rowId xmlns:a16="http://schemas.microsoft.com/office/drawing/2014/main" val="610625009"/>
                  </a:ext>
                </a:extLst>
              </a:tr>
              <a:tr h="754608">
                <a:tc>
                  <a:txBody>
                    <a:bodyPr/>
                    <a:lstStyle/>
                    <a:p>
                      <a:pPr algn="ctr"/>
                      <a:r>
                        <a:rPr lang="en-US" sz="1800" b="0">
                          <a:latin typeface="Arial" panose="020B0604020202020204" pitchFamily="34" charset="0"/>
                          <a:cs typeface="Arial" panose="020B0604020202020204" pitchFamily="34" charset="0"/>
                        </a:rPr>
                        <a:t>1</a:t>
                      </a:r>
                    </a:p>
                  </a:txBody>
                  <a:tcPr/>
                </a:tc>
                <a:tc>
                  <a:txBody>
                    <a:bodyPr/>
                    <a:lstStyle/>
                    <a:p>
                      <a:pPr marL="0" indent="0">
                        <a:buNone/>
                      </a:pPr>
                      <a:r>
                        <a:rPr lang="en-US" sz="1600" b="0">
                          <a:latin typeface="Arial" panose="020B0604020202020204" pitchFamily="34" charset="0"/>
                          <a:cs typeface="Arial" panose="020B0604020202020204" pitchFamily="34" charset="0"/>
                        </a:rPr>
                        <a:t>Download the User Upload template.</a:t>
                      </a:r>
                    </a:p>
                  </a:txBody>
                  <a:tcPr/>
                </a:tc>
                <a:extLst>
                  <a:ext uri="{0D108BD9-81ED-4DB2-BD59-A6C34878D82A}">
                    <a16:rowId xmlns:a16="http://schemas.microsoft.com/office/drawing/2014/main" val="288956801"/>
                  </a:ext>
                </a:extLst>
              </a:tr>
              <a:tr h="596510">
                <a:tc>
                  <a:txBody>
                    <a:bodyPr/>
                    <a:lstStyle/>
                    <a:p>
                      <a:pPr algn="ctr"/>
                      <a:r>
                        <a:rPr lang="en-US" sz="1800" b="0">
                          <a:latin typeface="Arial" panose="020B0604020202020204" pitchFamily="34" charset="0"/>
                          <a:cs typeface="Arial" panose="020B0604020202020204" pitchFamily="34" charset="0"/>
                        </a:rPr>
                        <a:t>2</a:t>
                      </a:r>
                    </a:p>
                  </a:txBody>
                  <a:tcPr/>
                </a:tc>
                <a:tc>
                  <a:txBody>
                    <a:bodyPr/>
                    <a:lstStyle/>
                    <a:p>
                      <a:r>
                        <a:rPr lang="en-US" sz="1600" b="0">
                          <a:latin typeface="Arial" panose="020B0604020202020204" pitchFamily="34" charset="0"/>
                          <a:cs typeface="Arial" panose="020B0604020202020204" pitchFamily="34" charset="0"/>
                        </a:rPr>
                        <a:t>Populate the upload template with valid values, the first six fields are required, and the file limit is 30 users.</a:t>
                      </a:r>
                    </a:p>
                  </a:txBody>
                  <a:tcPr/>
                </a:tc>
                <a:extLst>
                  <a:ext uri="{0D108BD9-81ED-4DB2-BD59-A6C34878D82A}">
                    <a16:rowId xmlns:a16="http://schemas.microsoft.com/office/drawing/2014/main" val="3882349522"/>
                  </a:ext>
                </a:extLst>
              </a:tr>
              <a:tr h="604047">
                <a:tc>
                  <a:txBody>
                    <a:bodyPr/>
                    <a:lstStyle/>
                    <a:p>
                      <a:pPr algn="ctr"/>
                      <a:r>
                        <a:rPr lang="en-US" sz="1800" b="0">
                          <a:latin typeface="Arial" panose="020B0604020202020204" pitchFamily="34" charset="0"/>
                          <a:cs typeface="Arial" panose="020B0604020202020204" pitchFamily="34" charset="0"/>
                        </a:rPr>
                        <a:t>3</a:t>
                      </a:r>
                    </a:p>
                  </a:txBody>
                  <a:tcPr/>
                </a:tc>
                <a:tc>
                  <a:txBody>
                    <a:bodyPr/>
                    <a:lstStyle/>
                    <a:p>
                      <a:r>
                        <a:rPr lang="en-US" sz="1600" b="0">
                          <a:latin typeface="Arial" panose="020B0604020202020204" pitchFamily="34" charset="0"/>
                          <a:cs typeface="Arial" panose="020B0604020202020204" pitchFamily="34" charset="0"/>
                        </a:rPr>
                        <a:t>Select the action, add new users or update existing users.</a:t>
                      </a:r>
                    </a:p>
                  </a:txBody>
                  <a:tcPr/>
                </a:tc>
                <a:extLst>
                  <a:ext uri="{0D108BD9-81ED-4DB2-BD59-A6C34878D82A}">
                    <a16:rowId xmlns:a16="http://schemas.microsoft.com/office/drawing/2014/main" val="3620317431"/>
                  </a:ext>
                </a:extLst>
              </a:tr>
              <a:tr h="754608">
                <a:tc>
                  <a:txBody>
                    <a:bodyPr/>
                    <a:lstStyle/>
                    <a:p>
                      <a:pPr algn="ctr"/>
                      <a:r>
                        <a:rPr lang="en-US" sz="1800" b="0">
                          <a:latin typeface="Arial" panose="020B0604020202020204" pitchFamily="34" charset="0"/>
                          <a:cs typeface="Arial" panose="020B0604020202020204" pitchFamily="34" charset="0"/>
                        </a:rPr>
                        <a:t>4</a:t>
                      </a:r>
                    </a:p>
                  </a:txBody>
                  <a:tcPr/>
                </a:tc>
                <a:tc>
                  <a:txBody>
                    <a:bodyPr/>
                    <a:lstStyle/>
                    <a:p>
                      <a:r>
                        <a:rPr lang="en-US" sz="1600" b="0">
                          <a:latin typeface="Arial" panose="020B0604020202020204" pitchFamily="34" charset="0"/>
                          <a:cs typeface="Arial" panose="020B0604020202020204" pitchFamily="34" charset="0"/>
                        </a:rPr>
                        <a:t>Choose the user upload file from your device.</a:t>
                      </a:r>
                    </a:p>
                  </a:txBody>
                  <a:tcPr/>
                </a:tc>
                <a:extLst>
                  <a:ext uri="{0D108BD9-81ED-4DB2-BD59-A6C34878D82A}">
                    <a16:rowId xmlns:a16="http://schemas.microsoft.com/office/drawing/2014/main" val="1415702301"/>
                  </a:ext>
                </a:extLst>
              </a:tr>
              <a:tr h="754608">
                <a:tc>
                  <a:txBody>
                    <a:bodyPr/>
                    <a:lstStyle/>
                    <a:p>
                      <a:pPr algn="ctr"/>
                      <a:r>
                        <a:rPr lang="en-US" sz="1800" b="0">
                          <a:latin typeface="Arial" panose="020B0604020202020204" pitchFamily="34" charset="0"/>
                          <a:cs typeface="Arial" panose="020B0604020202020204" pitchFamily="34" charset="0"/>
                        </a:rPr>
                        <a:t>5</a:t>
                      </a:r>
                    </a:p>
                  </a:txBody>
                  <a:tcPr/>
                </a:tc>
                <a:tc>
                  <a:txBody>
                    <a:bodyPr/>
                    <a:lstStyle/>
                    <a:p>
                      <a:r>
                        <a:rPr lang="en-US" sz="1600" b="0" dirty="0">
                          <a:latin typeface="Arial" panose="020B0604020202020204" pitchFamily="34" charset="0"/>
                          <a:cs typeface="Arial" panose="020B0604020202020204" pitchFamily="34" charset="0"/>
                        </a:rPr>
                        <a:t>Click Upload, you will receive immediate results on accounts created and if any records have errors.</a:t>
                      </a:r>
                    </a:p>
                  </a:txBody>
                  <a:tcPr/>
                </a:tc>
                <a:extLst>
                  <a:ext uri="{0D108BD9-81ED-4DB2-BD59-A6C34878D82A}">
                    <a16:rowId xmlns:a16="http://schemas.microsoft.com/office/drawing/2014/main" val="744303674"/>
                  </a:ext>
                </a:extLst>
              </a:tr>
            </a:tbl>
          </a:graphicData>
        </a:graphic>
      </p:graphicFrame>
      <p:pic>
        <p:nvPicPr>
          <p:cNvPr id="7" name="Picture 6">
            <a:extLst>
              <a:ext uri="{FF2B5EF4-FFF2-40B4-BE49-F238E27FC236}">
                <a16:creationId xmlns:a16="http://schemas.microsoft.com/office/drawing/2014/main" id="{A3B4FCAE-C2CD-4BB2-96D5-8694E4DFE3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3203" y="43872"/>
            <a:ext cx="669407" cy="669407"/>
          </a:xfrm>
          <a:prstGeom prst="rect">
            <a:avLst/>
          </a:prstGeom>
          <a:effectLst>
            <a:outerShdw blurRad="50800" dist="38100" dir="5400000" algn="t" rotWithShape="0">
              <a:prstClr val="black">
                <a:alpha val="40000"/>
              </a:prstClr>
            </a:outerShdw>
          </a:effectLst>
        </p:spPr>
      </p:pic>
      <p:pic>
        <p:nvPicPr>
          <p:cNvPr id="4" name="Picture 3">
            <a:extLst>
              <a:ext uri="{FF2B5EF4-FFF2-40B4-BE49-F238E27FC236}">
                <a16:creationId xmlns:a16="http://schemas.microsoft.com/office/drawing/2014/main" id="{090F430D-CFA9-3D69-81AF-FD8EE9E67932}"/>
              </a:ext>
            </a:extLst>
          </p:cNvPr>
          <p:cNvPicPr>
            <a:picLocks noChangeAspect="1"/>
          </p:cNvPicPr>
          <p:nvPr/>
        </p:nvPicPr>
        <p:blipFill>
          <a:blip r:embed="rId3"/>
          <a:stretch>
            <a:fillRect/>
          </a:stretch>
        </p:blipFill>
        <p:spPr>
          <a:xfrm>
            <a:off x="116103" y="922944"/>
            <a:ext cx="8456551" cy="5274425"/>
          </a:xfrm>
          <a:prstGeom prst="rect">
            <a:avLst/>
          </a:prstGeom>
        </p:spPr>
      </p:pic>
      <p:sp>
        <p:nvSpPr>
          <p:cNvPr id="5" name="Callout: Down Arrow 4">
            <a:extLst>
              <a:ext uri="{FF2B5EF4-FFF2-40B4-BE49-F238E27FC236}">
                <a16:creationId xmlns:a16="http://schemas.microsoft.com/office/drawing/2014/main" id="{744C66D2-5245-7334-804F-AD8BC3C01E9D}"/>
              </a:ext>
            </a:extLst>
          </p:cNvPr>
          <p:cNvSpPr/>
          <p:nvPr/>
        </p:nvSpPr>
        <p:spPr>
          <a:xfrm>
            <a:off x="4467685" y="2502291"/>
            <a:ext cx="3630439" cy="1231271"/>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Program 1 = BIE Science Assessment</a:t>
            </a:r>
          </a:p>
          <a:p>
            <a:r>
              <a:rPr lang="en-US"/>
              <a:t>Program 3 = BIE Science Benchmark</a:t>
            </a:r>
            <a:endParaRPr lang="en-US" dirty="0"/>
          </a:p>
        </p:txBody>
      </p:sp>
    </p:spTree>
    <p:extLst>
      <p:ext uri="{BB962C8B-B14F-4D97-AF65-F5344CB8AC3E}">
        <p14:creationId xmlns:p14="http://schemas.microsoft.com/office/powerpoint/2010/main" val="11743015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37782-999C-4A76-82CC-D491C648713F}"/>
              </a:ext>
            </a:extLst>
          </p:cNvPr>
          <p:cNvSpPr>
            <a:spLocks noGrp="1"/>
          </p:cNvSpPr>
          <p:nvPr>
            <p:ph type="title"/>
          </p:nvPr>
        </p:nvSpPr>
        <p:spPr/>
        <p:txBody>
          <a:bodyPr/>
          <a:lstStyle/>
          <a:p>
            <a:r>
              <a:rPr lang="en-US" dirty="0"/>
              <a:t>Portal Main Page (STC View)</a:t>
            </a:r>
          </a:p>
        </p:txBody>
      </p:sp>
      <p:pic>
        <p:nvPicPr>
          <p:cNvPr id="6" name="Picture 5">
            <a:extLst>
              <a:ext uri="{FF2B5EF4-FFF2-40B4-BE49-F238E27FC236}">
                <a16:creationId xmlns:a16="http://schemas.microsoft.com/office/drawing/2014/main" id="{0105D6F0-2199-413F-AC54-616798B86D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3203" y="43872"/>
            <a:ext cx="669407" cy="669407"/>
          </a:xfrm>
          <a:prstGeom prst="rect">
            <a:avLst/>
          </a:prstGeom>
          <a:effectLst>
            <a:outerShdw blurRad="50800" dist="38100" dir="5400000" algn="t" rotWithShape="0">
              <a:prstClr val="black">
                <a:alpha val="40000"/>
              </a:prstClr>
            </a:outerShdw>
          </a:effectLst>
        </p:spPr>
      </p:pic>
      <p:pic>
        <p:nvPicPr>
          <p:cNvPr id="9" name="Picture 8" descr="Graphical user interface, text, application&#10;&#10;Description automatically generated">
            <a:extLst>
              <a:ext uri="{FF2B5EF4-FFF2-40B4-BE49-F238E27FC236}">
                <a16:creationId xmlns:a16="http://schemas.microsoft.com/office/drawing/2014/main" id="{C787FE50-E66F-350E-4822-B84CD57A5B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046" y="1053599"/>
            <a:ext cx="10777157" cy="5394245"/>
          </a:xfrm>
          <a:prstGeom prst="rect">
            <a:avLst/>
          </a:prstGeom>
        </p:spPr>
      </p:pic>
      <p:sp>
        <p:nvSpPr>
          <p:cNvPr id="3" name="Rectangle 2">
            <a:extLst>
              <a:ext uri="{FF2B5EF4-FFF2-40B4-BE49-F238E27FC236}">
                <a16:creationId xmlns:a16="http://schemas.microsoft.com/office/drawing/2014/main" id="{C06335DD-137B-AC59-FA28-E3321BE1F7B4}"/>
              </a:ext>
            </a:extLst>
          </p:cNvPr>
          <p:cNvSpPr/>
          <p:nvPr/>
        </p:nvSpPr>
        <p:spPr>
          <a:xfrm>
            <a:off x="646046" y="2249905"/>
            <a:ext cx="2491761" cy="235818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71051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5B2AA39-42DD-3D49-595B-E78A7C7BB1BC}"/>
              </a:ext>
            </a:extLst>
          </p:cNvPr>
          <p:cNvPicPr>
            <a:picLocks noChangeAspect="1"/>
          </p:cNvPicPr>
          <p:nvPr/>
        </p:nvPicPr>
        <p:blipFill>
          <a:blip r:embed="rId3"/>
          <a:stretch>
            <a:fillRect/>
          </a:stretch>
        </p:blipFill>
        <p:spPr>
          <a:xfrm>
            <a:off x="0" y="1072053"/>
            <a:ext cx="10637453" cy="5362442"/>
          </a:xfrm>
          <a:prstGeom prst="rect">
            <a:avLst/>
          </a:prstGeom>
        </p:spPr>
      </p:pic>
      <p:sp>
        <p:nvSpPr>
          <p:cNvPr id="2" name="Title 1">
            <a:extLst>
              <a:ext uri="{FF2B5EF4-FFF2-40B4-BE49-F238E27FC236}">
                <a16:creationId xmlns:a16="http://schemas.microsoft.com/office/drawing/2014/main" id="{12A008B7-0AD4-F8B2-1D09-5BF68EB9F90C}"/>
              </a:ext>
            </a:extLst>
          </p:cNvPr>
          <p:cNvSpPr>
            <a:spLocks noGrp="1"/>
          </p:cNvSpPr>
          <p:nvPr>
            <p:ph type="title"/>
          </p:nvPr>
        </p:nvSpPr>
        <p:spPr/>
        <p:txBody>
          <a:bodyPr/>
          <a:lstStyle/>
          <a:p>
            <a:r>
              <a:rPr lang="en-US" dirty="0"/>
              <a:t>Administration Component (STC view)</a:t>
            </a:r>
          </a:p>
        </p:txBody>
      </p:sp>
      <p:graphicFrame>
        <p:nvGraphicFramePr>
          <p:cNvPr id="9" name="Table 8">
            <a:extLst>
              <a:ext uri="{FF2B5EF4-FFF2-40B4-BE49-F238E27FC236}">
                <a16:creationId xmlns:a16="http://schemas.microsoft.com/office/drawing/2014/main" id="{4BF2B12A-8262-FBA0-38A4-F57063C4EC3D}"/>
              </a:ext>
            </a:extLst>
          </p:cNvPr>
          <p:cNvGraphicFramePr>
            <a:graphicFrameLocks noGrp="1"/>
          </p:cNvGraphicFramePr>
          <p:nvPr/>
        </p:nvGraphicFramePr>
        <p:xfrm>
          <a:off x="9456413" y="1391071"/>
          <a:ext cx="2616741" cy="4620413"/>
        </p:xfrm>
        <a:graphic>
          <a:graphicData uri="http://schemas.openxmlformats.org/drawingml/2006/table">
            <a:tbl>
              <a:tblPr firstRow="1" bandRow="1">
                <a:tableStyleId>{69012ECD-51FC-41F1-AA8D-1B2483CD663E}</a:tableStyleId>
              </a:tblPr>
              <a:tblGrid>
                <a:gridCol w="640898">
                  <a:extLst>
                    <a:ext uri="{9D8B030D-6E8A-4147-A177-3AD203B41FA5}">
                      <a16:colId xmlns:a16="http://schemas.microsoft.com/office/drawing/2014/main" val="2671576022"/>
                    </a:ext>
                  </a:extLst>
                </a:gridCol>
                <a:gridCol w="1975843">
                  <a:extLst>
                    <a:ext uri="{9D8B030D-6E8A-4147-A177-3AD203B41FA5}">
                      <a16:colId xmlns:a16="http://schemas.microsoft.com/office/drawing/2014/main" val="4060567364"/>
                    </a:ext>
                  </a:extLst>
                </a:gridCol>
              </a:tblGrid>
              <a:tr h="425051">
                <a:tc>
                  <a:txBody>
                    <a:bodyPr/>
                    <a:lstStyle/>
                    <a:p>
                      <a:pPr algn="ctr"/>
                      <a:r>
                        <a:rPr lang="en-US" sz="1600" b="0" dirty="0">
                          <a:latin typeface="Arial" panose="020B0604020202020204" pitchFamily="34" charset="0"/>
                          <a:ea typeface="Lato Semibold" panose="020F0502020204030203" pitchFamily="34" charset="0"/>
                          <a:cs typeface="Arial" panose="020B0604020202020204" pitchFamily="34" charset="0"/>
                        </a:rPr>
                        <a:t>Icon</a:t>
                      </a:r>
                    </a:p>
                  </a:txBody>
                  <a:tcPr/>
                </a:tc>
                <a:tc>
                  <a:txBody>
                    <a:bodyPr/>
                    <a:lstStyle/>
                    <a:p>
                      <a:pPr algn="l"/>
                      <a:r>
                        <a:rPr lang="en-US" sz="1600" b="0" dirty="0">
                          <a:latin typeface="Arial" panose="020B0604020202020204" pitchFamily="34" charset="0"/>
                          <a:ea typeface="Lato Semibold" panose="020F0502020204030203" pitchFamily="34" charset="0"/>
                          <a:cs typeface="Arial" panose="020B0604020202020204" pitchFamily="34" charset="0"/>
                        </a:rPr>
                        <a:t>Description</a:t>
                      </a:r>
                    </a:p>
                  </a:txBody>
                  <a:tcPr/>
                </a:tc>
                <a:extLst>
                  <a:ext uri="{0D108BD9-81ED-4DB2-BD59-A6C34878D82A}">
                    <a16:rowId xmlns:a16="http://schemas.microsoft.com/office/drawing/2014/main" val="610625009"/>
                  </a:ext>
                </a:extLst>
              </a:tr>
              <a:tr h="754608">
                <a:tc>
                  <a:txBody>
                    <a:bodyPr/>
                    <a:lstStyle/>
                    <a:p>
                      <a:pPr algn="ctr"/>
                      <a:r>
                        <a:rPr lang="en-US" sz="1600" b="0" dirty="0">
                          <a:latin typeface="Arial" panose="020B0604020202020204" pitchFamily="34" charset="0"/>
                          <a:cs typeface="Arial" panose="020B0604020202020204" pitchFamily="34" charset="0"/>
                        </a:rPr>
                        <a:t>1</a:t>
                      </a:r>
                    </a:p>
                  </a:txBody>
                  <a:tcPr/>
                </a:tc>
                <a:tc>
                  <a:txBody>
                    <a:bodyPr/>
                    <a:lstStyle/>
                    <a:p>
                      <a:pPr marL="0" indent="0">
                        <a:buNone/>
                      </a:pPr>
                      <a:r>
                        <a:rPr lang="en-US" sz="1400" b="0" dirty="0">
                          <a:latin typeface="Arial" panose="020B0604020202020204" pitchFamily="34" charset="0"/>
                          <a:cs typeface="Arial" panose="020B0604020202020204" pitchFamily="34" charset="0"/>
                        </a:rPr>
                        <a:t>BIE logo returns to portal home page</a:t>
                      </a:r>
                    </a:p>
                  </a:txBody>
                  <a:tcPr/>
                </a:tc>
                <a:extLst>
                  <a:ext uri="{0D108BD9-81ED-4DB2-BD59-A6C34878D82A}">
                    <a16:rowId xmlns:a16="http://schemas.microsoft.com/office/drawing/2014/main" val="288956801"/>
                  </a:ext>
                </a:extLst>
              </a:tr>
              <a:tr h="596510">
                <a:tc>
                  <a:txBody>
                    <a:bodyPr/>
                    <a:lstStyle/>
                    <a:p>
                      <a:pPr algn="ctr"/>
                      <a:r>
                        <a:rPr lang="en-US" sz="1600" b="0">
                          <a:latin typeface="Arial" panose="020B0604020202020204" pitchFamily="34" charset="0"/>
                          <a:cs typeface="Arial" panose="020B0604020202020204" pitchFamily="34" charset="0"/>
                        </a:rPr>
                        <a:t>2</a:t>
                      </a:r>
                    </a:p>
                  </a:txBody>
                  <a:tcPr/>
                </a:tc>
                <a:tc>
                  <a:txBody>
                    <a:bodyPr/>
                    <a:lstStyle/>
                    <a:p>
                      <a:r>
                        <a:rPr lang="en-US" sz="1400" b="0" dirty="0">
                          <a:latin typeface="Arial" panose="020B0604020202020204" pitchFamily="34" charset="0"/>
                          <a:cs typeface="Arial" panose="020B0604020202020204" pitchFamily="34" charset="0"/>
                        </a:rPr>
                        <a:t>Test Administration Menus</a:t>
                      </a:r>
                    </a:p>
                  </a:txBody>
                  <a:tcPr/>
                </a:tc>
                <a:extLst>
                  <a:ext uri="{0D108BD9-81ED-4DB2-BD59-A6C34878D82A}">
                    <a16:rowId xmlns:a16="http://schemas.microsoft.com/office/drawing/2014/main" val="3882349522"/>
                  </a:ext>
                </a:extLst>
              </a:tr>
              <a:tr h="604047">
                <a:tc>
                  <a:txBody>
                    <a:bodyPr/>
                    <a:lstStyle/>
                    <a:p>
                      <a:pPr algn="ctr"/>
                      <a:r>
                        <a:rPr lang="en-US" sz="1600" b="0" dirty="0">
                          <a:latin typeface="Arial" panose="020B0604020202020204" pitchFamily="34" charset="0"/>
                          <a:cs typeface="Arial" panose="020B0604020202020204" pitchFamily="34" charset="0"/>
                        </a:rPr>
                        <a:t>3</a:t>
                      </a:r>
                    </a:p>
                  </a:txBody>
                  <a:tcPr/>
                </a:tc>
                <a:tc>
                  <a:txBody>
                    <a:bodyPr/>
                    <a:lstStyle/>
                    <a:p>
                      <a:r>
                        <a:rPr lang="en-US" sz="1400" b="0" dirty="0">
                          <a:latin typeface="Arial" panose="020B0604020202020204" pitchFamily="34" charset="0"/>
                          <a:cs typeface="Arial" panose="020B0604020202020204" pitchFamily="34" charset="0"/>
                        </a:rPr>
                        <a:t>Windows and Mac Kiosk Application Installers</a:t>
                      </a:r>
                    </a:p>
                  </a:txBody>
                  <a:tcPr/>
                </a:tc>
                <a:extLst>
                  <a:ext uri="{0D108BD9-81ED-4DB2-BD59-A6C34878D82A}">
                    <a16:rowId xmlns:a16="http://schemas.microsoft.com/office/drawing/2014/main" val="3620317431"/>
                  </a:ext>
                </a:extLst>
              </a:tr>
              <a:tr h="690602">
                <a:tc>
                  <a:txBody>
                    <a:bodyPr/>
                    <a:lstStyle/>
                    <a:p>
                      <a:pPr algn="ctr"/>
                      <a:r>
                        <a:rPr lang="en-US" sz="1600" b="0">
                          <a:latin typeface="Arial" panose="020B0604020202020204" pitchFamily="34" charset="0"/>
                          <a:cs typeface="Arial" panose="020B0604020202020204" pitchFamily="34" charset="0"/>
                        </a:rPr>
                        <a:t>4</a:t>
                      </a:r>
                    </a:p>
                  </a:txBody>
                  <a:tcPr/>
                </a:tc>
                <a:tc>
                  <a:txBody>
                    <a:bodyPr/>
                    <a:lstStyle/>
                    <a:p>
                      <a:r>
                        <a:rPr lang="en-US" sz="1400" b="0" dirty="0">
                          <a:latin typeface="Arial" panose="020B0604020202020204" pitchFamily="34" charset="0"/>
                          <a:cs typeface="Arial" panose="020B0604020202020204" pitchFamily="34" charset="0"/>
                        </a:rPr>
                        <a:t>Science Benchmark paper test downloads</a:t>
                      </a:r>
                    </a:p>
                  </a:txBody>
                  <a:tcPr/>
                </a:tc>
                <a:extLst>
                  <a:ext uri="{0D108BD9-81ED-4DB2-BD59-A6C34878D82A}">
                    <a16:rowId xmlns:a16="http://schemas.microsoft.com/office/drawing/2014/main" val="1415702301"/>
                  </a:ext>
                </a:extLst>
              </a:tr>
              <a:tr h="690602">
                <a:tc>
                  <a:txBody>
                    <a:bodyPr/>
                    <a:lstStyle/>
                    <a:p>
                      <a:pPr algn="ctr"/>
                      <a:r>
                        <a:rPr lang="en-US" sz="1600" b="0" dirty="0">
                          <a:latin typeface="Arial" panose="020B0604020202020204" pitchFamily="34" charset="0"/>
                          <a:cs typeface="Arial" panose="020B0604020202020204" pitchFamily="34" charset="0"/>
                        </a:rPr>
                        <a:t>5</a:t>
                      </a:r>
                    </a:p>
                  </a:txBody>
                  <a:tcPr/>
                </a:tc>
                <a:tc>
                  <a:txBody>
                    <a:bodyPr/>
                    <a:lstStyle/>
                    <a:p>
                      <a:r>
                        <a:rPr lang="en-US" sz="1400" b="0" dirty="0">
                          <a:latin typeface="Arial" panose="020B0604020202020204" pitchFamily="34" charset="0"/>
                          <a:cs typeface="Arial" panose="020B0604020202020204" pitchFamily="34" charset="0"/>
                        </a:rPr>
                        <a:t>Proctor Password Log-in </a:t>
                      </a:r>
                    </a:p>
                    <a:p>
                      <a:endParaRPr lang="en-US" sz="1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57066818"/>
                  </a:ext>
                </a:extLst>
              </a:tr>
              <a:tr h="690602">
                <a:tc>
                  <a:txBody>
                    <a:bodyPr/>
                    <a:lstStyle/>
                    <a:p>
                      <a:pPr algn="ctr"/>
                      <a:r>
                        <a:rPr lang="en-US" sz="1600" b="0" dirty="0">
                          <a:latin typeface="Arial" panose="020B0604020202020204" pitchFamily="34" charset="0"/>
                          <a:cs typeface="Arial" panose="020B0604020202020204" pitchFamily="34" charset="0"/>
                        </a:rPr>
                        <a:t>6</a:t>
                      </a:r>
                    </a:p>
                  </a:txBody>
                  <a:tcPr/>
                </a:tc>
                <a:tc>
                  <a:txBody>
                    <a:bodyPr/>
                    <a:lstStyle/>
                    <a:p>
                      <a:r>
                        <a:rPr lang="en-US" sz="1400" b="0" dirty="0">
                          <a:latin typeface="Arial" panose="020B0604020202020204" pitchFamily="34" charset="0"/>
                          <a:cs typeface="Arial" panose="020B0604020202020204" pitchFamily="34" charset="0"/>
                        </a:rPr>
                        <a:t>Site Readiness Log-in</a:t>
                      </a:r>
                    </a:p>
                  </a:txBody>
                  <a:tcPr/>
                </a:tc>
                <a:extLst>
                  <a:ext uri="{0D108BD9-81ED-4DB2-BD59-A6C34878D82A}">
                    <a16:rowId xmlns:a16="http://schemas.microsoft.com/office/drawing/2014/main" val="3742611816"/>
                  </a:ext>
                </a:extLst>
              </a:tr>
            </a:tbl>
          </a:graphicData>
        </a:graphic>
      </p:graphicFrame>
      <p:sp>
        <p:nvSpPr>
          <p:cNvPr id="10" name="Oval 9">
            <a:extLst>
              <a:ext uri="{FF2B5EF4-FFF2-40B4-BE49-F238E27FC236}">
                <a16:creationId xmlns:a16="http://schemas.microsoft.com/office/drawing/2014/main" id="{4F688274-B1DB-3F1D-61D7-CC6D0BE39982}"/>
              </a:ext>
            </a:extLst>
          </p:cNvPr>
          <p:cNvSpPr/>
          <p:nvPr/>
        </p:nvSpPr>
        <p:spPr>
          <a:xfrm>
            <a:off x="95365" y="780223"/>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1</a:t>
            </a:r>
          </a:p>
        </p:txBody>
      </p:sp>
      <p:sp>
        <p:nvSpPr>
          <p:cNvPr id="11" name="Oval 10">
            <a:extLst>
              <a:ext uri="{FF2B5EF4-FFF2-40B4-BE49-F238E27FC236}">
                <a16:creationId xmlns:a16="http://schemas.microsoft.com/office/drawing/2014/main" id="{C37DB312-E812-6425-8AAE-70FBB24B1B57}"/>
              </a:ext>
            </a:extLst>
          </p:cNvPr>
          <p:cNvSpPr/>
          <p:nvPr/>
        </p:nvSpPr>
        <p:spPr>
          <a:xfrm>
            <a:off x="710117" y="780223"/>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2</a:t>
            </a:r>
          </a:p>
        </p:txBody>
      </p:sp>
      <p:sp>
        <p:nvSpPr>
          <p:cNvPr id="12" name="Oval 11">
            <a:extLst>
              <a:ext uri="{FF2B5EF4-FFF2-40B4-BE49-F238E27FC236}">
                <a16:creationId xmlns:a16="http://schemas.microsoft.com/office/drawing/2014/main" id="{B57AA427-3393-8EEC-4BF2-C4EC60F5652E}"/>
              </a:ext>
            </a:extLst>
          </p:cNvPr>
          <p:cNvSpPr/>
          <p:nvPr/>
        </p:nvSpPr>
        <p:spPr>
          <a:xfrm>
            <a:off x="60687" y="2406215"/>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3</a:t>
            </a:r>
          </a:p>
        </p:txBody>
      </p:sp>
      <p:sp>
        <p:nvSpPr>
          <p:cNvPr id="13" name="Oval 12">
            <a:extLst>
              <a:ext uri="{FF2B5EF4-FFF2-40B4-BE49-F238E27FC236}">
                <a16:creationId xmlns:a16="http://schemas.microsoft.com/office/drawing/2014/main" id="{9163DE1E-2205-E0FC-99B7-2DC3D573C2E0}"/>
              </a:ext>
            </a:extLst>
          </p:cNvPr>
          <p:cNvSpPr/>
          <p:nvPr/>
        </p:nvSpPr>
        <p:spPr>
          <a:xfrm>
            <a:off x="60687" y="3610895"/>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4</a:t>
            </a:r>
          </a:p>
        </p:txBody>
      </p:sp>
      <p:sp>
        <p:nvSpPr>
          <p:cNvPr id="14" name="Oval 13">
            <a:extLst>
              <a:ext uri="{FF2B5EF4-FFF2-40B4-BE49-F238E27FC236}">
                <a16:creationId xmlns:a16="http://schemas.microsoft.com/office/drawing/2014/main" id="{3B3DA72D-39B8-9190-160B-DD5E2C2BDB47}"/>
              </a:ext>
            </a:extLst>
          </p:cNvPr>
          <p:cNvSpPr/>
          <p:nvPr/>
        </p:nvSpPr>
        <p:spPr>
          <a:xfrm>
            <a:off x="60687" y="5022695"/>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5</a:t>
            </a:r>
          </a:p>
        </p:txBody>
      </p:sp>
      <p:cxnSp>
        <p:nvCxnSpPr>
          <p:cNvPr id="16" name="Straight Arrow Connector 15">
            <a:extLst>
              <a:ext uri="{FF2B5EF4-FFF2-40B4-BE49-F238E27FC236}">
                <a16:creationId xmlns:a16="http://schemas.microsoft.com/office/drawing/2014/main" id="{180879B9-9BF1-E001-226B-9F9BDBFDE223}"/>
              </a:ext>
            </a:extLst>
          </p:cNvPr>
          <p:cNvCxnSpPr/>
          <p:nvPr/>
        </p:nvCxnSpPr>
        <p:spPr>
          <a:xfrm>
            <a:off x="982491" y="926138"/>
            <a:ext cx="4610910"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7" name="Oval 16">
            <a:extLst>
              <a:ext uri="{FF2B5EF4-FFF2-40B4-BE49-F238E27FC236}">
                <a16:creationId xmlns:a16="http://schemas.microsoft.com/office/drawing/2014/main" id="{A47C4DCB-D1E8-4A50-9BA6-6AAAEA3C89E2}"/>
              </a:ext>
            </a:extLst>
          </p:cNvPr>
          <p:cNvSpPr/>
          <p:nvPr/>
        </p:nvSpPr>
        <p:spPr>
          <a:xfrm>
            <a:off x="57410" y="5625449"/>
            <a:ext cx="272374" cy="29183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6</a:t>
            </a:r>
          </a:p>
        </p:txBody>
      </p:sp>
    </p:spTree>
    <p:extLst>
      <p:ext uri="{BB962C8B-B14F-4D97-AF65-F5344CB8AC3E}">
        <p14:creationId xmlns:p14="http://schemas.microsoft.com/office/powerpoint/2010/main" val="26455742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99297-F5DB-F84E-8219-853DE41110DC}"/>
              </a:ext>
            </a:extLst>
          </p:cNvPr>
          <p:cNvSpPr>
            <a:spLocks noGrp="1"/>
          </p:cNvSpPr>
          <p:nvPr>
            <p:ph type="title"/>
          </p:nvPr>
        </p:nvSpPr>
        <p:spPr/>
        <p:txBody>
          <a:bodyPr/>
          <a:lstStyle/>
          <a:p>
            <a:r>
              <a:rPr lang="en-US"/>
              <a:t>Administration Workflow</a:t>
            </a:r>
          </a:p>
        </p:txBody>
      </p:sp>
      <p:pic>
        <p:nvPicPr>
          <p:cNvPr id="5" name="Picture 4">
            <a:extLst>
              <a:ext uri="{FF2B5EF4-FFF2-40B4-BE49-F238E27FC236}">
                <a16:creationId xmlns:a16="http://schemas.microsoft.com/office/drawing/2014/main" id="{D19A57A7-7EC0-A84E-A256-EFAA2E786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3203" y="43872"/>
            <a:ext cx="669407" cy="669407"/>
          </a:xfrm>
          <a:prstGeom prst="rect">
            <a:avLst/>
          </a:prstGeom>
          <a:effectLst>
            <a:outerShdw blurRad="50800" dist="38100" dir="5400000" algn="t" rotWithShape="0">
              <a:prstClr val="black">
                <a:alpha val="40000"/>
              </a:prstClr>
            </a:outerShdw>
          </a:effectLst>
        </p:spPr>
      </p:pic>
      <p:graphicFrame>
        <p:nvGraphicFramePr>
          <p:cNvPr id="6" name="Content Placeholder 3">
            <a:extLst>
              <a:ext uri="{FF2B5EF4-FFF2-40B4-BE49-F238E27FC236}">
                <a16:creationId xmlns:a16="http://schemas.microsoft.com/office/drawing/2014/main" id="{8432441A-CC9A-E145-9A55-C393DB7311A2}"/>
              </a:ext>
            </a:extLst>
          </p:cNvPr>
          <p:cNvGraphicFramePr>
            <a:graphicFrameLocks/>
          </p:cNvGraphicFramePr>
          <p:nvPr>
            <p:extLst>
              <p:ext uri="{D42A27DB-BD31-4B8C-83A1-F6EECF244321}">
                <p14:modId xmlns:p14="http://schemas.microsoft.com/office/powerpoint/2010/main" val="3712406542"/>
              </p:ext>
            </p:extLst>
          </p:nvPr>
        </p:nvGraphicFramePr>
        <p:xfrm>
          <a:off x="99390" y="461081"/>
          <a:ext cx="12003710" cy="59358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a:extLst>
              <a:ext uri="{FF2B5EF4-FFF2-40B4-BE49-F238E27FC236}">
                <a16:creationId xmlns:a16="http://schemas.microsoft.com/office/drawing/2014/main" id="{942DF52D-C799-455E-B78B-90EC71A1CFA2}"/>
              </a:ext>
            </a:extLst>
          </p:cNvPr>
          <p:cNvSpPr/>
          <p:nvPr/>
        </p:nvSpPr>
        <p:spPr>
          <a:xfrm>
            <a:off x="4062356" y="2296092"/>
            <a:ext cx="8030253" cy="2456661"/>
          </a:xfrm>
          <a:prstGeom prst="rect">
            <a:avLst/>
          </a:prstGeom>
          <a:noFill/>
          <a:ln w="57150">
            <a:solidFill>
              <a:srgbClr val="62BB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CB25CEE-EA97-0F7F-3822-29E6FE0C096F}"/>
              </a:ext>
            </a:extLst>
          </p:cNvPr>
          <p:cNvSpPr txBox="1"/>
          <p:nvPr/>
        </p:nvSpPr>
        <p:spPr>
          <a:xfrm>
            <a:off x="4062356" y="4752753"/>
            <a:ext cx="2455176" cy="1477328"/>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STC:</a:t>
            </a:r>
            <a:r>
              <a:rPr lang="en-US" dirty="0">
                <a:latin typeface="Arial" panose="020B0604020202020204" pitchFamily="34" charset="0"/>
                <a:cs typeface="Arial" panose="020B0604020202020204" pitchFamily="34" charset="0"/>
              </a:rPr>
              <a:t> update roster and student information, assign accommodations and accessibility features</a:t>
            </a:r>
          </a:p>
        </p:txBody>
      </p:sp>
      <p:sp>
        <p:nvSpPr>
          <p:cNvPr id="7" name="TextBox 6">
            <a:extLst>
              <a:ext uri="{FF2B5EF4-FFF2-40B4-BE49-F238E27FC236}">
                <a16:creationId xmlns:a16="http://schemas.microsoft.com/office/drawing/2014/main" id="{2EAC2D5A-34AC-C466-E82C-B0669911464F}"/>
              </a:ext>
            </a:extLst>
          </p:cNvPr>
          <p:cNvSpPr txBox="1"/>
          <p:nvPr/>
        </p:nvSpPr>
        <p:spPr>
          <a:xfrm>
            <a:off x="7078212" y="4752753"/>
            <a:ext cx="2455176" cy="923330"/>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STC or TA</a:t>
            </a:r>
            <a:r>
              <a:rPr lang="en-US" dirty="0">
                <a:latin typeface="Arial" panose="020B0604020202020204" pitchFamily="34" charset="0"/>
                <a:cs typeface="Arial" panose="020B0604020202020204" pitchFamily="34" charset="0"/>
              </a:rPr>
              <a:t>: make Benchmark classes and test sessions</a:t>
            </a:r>
          </a:p>
        </p:txBody>
      </p:sp>
      <p:sp>
        <p:nvSpPr>
          <p:cNvPr id="8" name="TextBox 7">
            <a:extLst>
              <a:ext uri="{FF2B5EF4-FFF2-40B4-BE49-F238E27FC236}">
                <a16:creationId xmlns:a16="http://schemas.microsoft.com/office/drawing/2014/main" id="{3B41B207-36B9-9394-72D2-4CD726B3157E}"/>
              </a:ext>
            </a:extLst>
          </p:cNvPr>
          <p:cNvSpPr txBox="1"/>
          <p:nvPr/>
        </p:nvSpPr>
        <p:spPr>
          <a:xfrm>
            <a:off x="10094068" y="4752753"/>
            <a:ext cx="2009032" cy="923330"/>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TA</a:t>
            </a:r>
            <a:r>
              <a:rPr lang="en-US" dirty="0">
                <a:latin typeface="Arial" panose="020B0604020202020204" pitchFamily="34" charset="0"/>
                <a:cs typeface="Arial" panose="020B0604020202020204" pitchFamily="34" charset="0"/>
              </a:rPr>
              <a:t>: score tests</a:t>
            </a:r>
          </a:p>
          <a:p>
            <a:r>
              <a:rPr lang="en-US" b="1" dirty="0">
                <a:latin typeface="Arial" panose="020B0604020202020204" pitchFamily="34" charset="0"/>
                <a:cs typeface="Arial" panose="020B0604020202020204" pitchFamily="34" charset="0"/>
              </a:rPr>
              <a:t>STC and TA</a:t>
            </a:r>
            <a:r>
              <a:rPr lang="en-US" dirty="0">
                <a:latin typeface="Arial" panose="020B0604020202020204" pitchFamily="34" charset="0"/>
                <a:cs typeface="Arial" panose="020B0604020202020204" pitchFamily="34" charset="0"/>
              </a:rPr>
              <a:t>: view reports</a:t>
            </a:r>
          </a:p>
        </p:txBody>
      </p:sp>
    </p:spTree>
    <p:extLst>
      <p:ext uri="{BB962C8B-B14F-4D97-AF65-F5344CB8AC3E}">
        <p14:creationId xmlns:p14="http://schemas.microsoft.com/office/powerpoint/2010/main" val="159841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6F873-17A5-4A4D-8F59-81CA027FC1C7}"/>
              </a:ext>
            </a:extLst>
          </p:cNvPr>
          <p:cNvSpPr>
            <a:spLocks noGrp="1"/>
          </p:cNvSpPr>
          <p:nvPr>
            <p:ph type="title"/>
          </p:nvPr>
        </p:nvSpPr>
        <p:spPr/>
        <p:txBody>
          <a:bodyPr/>
          <a:lstStyle/>
          <a:p>
            <a:r>
              <a:rPr lang="en-US" dirty="0"/>
              <a:t>Managing Students</a:t>
            </a:r>
          </a:p>
        </p:txBody>
      </p:sp>
      <p:sp>
        <p:nvSpPr>
          <p:cNvPr id="3" name="Content Placeholder 2">
            <a:extLst>
              <a:ext uri="{FF2B5EF4-FFF2-40B4-BE49-F238E27FC236}">
                <a16:creationId xmlns:a16="http://schemas.microsoft.com/office/drawing/2014/main" id="{0ABCE837-740C-4BFD-A5C6-062F749824B9}"/>
              </a:ext>
            </a:extLst>
          </p:cNvPr>
          <p:cNvSpPr>
            <a:spLocks noGrp="1"/>
          </p:cNvSpPr>
          <p:nvPr>
            <p:ph idx="1"/>
          </p:nvPr>
        </p:nvSpPr>
        <p:spPr>
          <a:xfrm>
            <a:off x="896044" y="1009650"/>
            <a:ext cx="10515600" cy="5229170"/>
          </a:xfrm>
        </p:spPr>
        <p:txBody>
          <a:bodyPr>
            <a:noAutofit/>
          </a:bodyPr>
          <a:lstStyle/>
          <a:p>
            <a:pPr marL="914400" lvl="1" indent="-457200" algn="l">
              <a:buClrTx/>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BIE roster loaded August 21, 2024</a:t>
            </a:r>
          </a:p>
          <a:p>
            <a:pPr marL="1371600" lvl="2" indent="-457200">
              <a:buFont typeface="Wingdings" panose="05000000000000000000" pitchFamily="2" charset="2"/>
              <a:buChar char="§"/>
            </a:pPr>
            <a:r>
              <a:rPr lang="en-US" sz="2400" dirty="0">
                <a:latin typeface="Arial" panose="020B0604020202020204" pitchFamily="34" charset="0"/>
                <a:ea typeface="Lato Semibold" panose="020F0502020204030203" pitchFamily="34" charset="0"/>
                <a:cs typeface="Arial" panose="020B0604020202020204" pitchFamily="34" charset="0"/>
              </a:rPr>
              <a:t>Grades 5, 8 and 11 only</a:t>
            </a:r>
          </a:p>
          <a:p>
            <a:pPr marL="1371600" lvl="2" indent="-457200">
              <a:buFont typeface="Wingdings" panose="05000000000000000000" pitchFamily="2" charset="2"/>
              <a:buChar char="§"/>
            </a:pPr>
            <a:r>
              <a:rPr lang="en-US" sz="2400" dirty="0">
                <a:latin typeface="Arial" panose="020B0604020202020204" pitchFamily="34" charset="0"/>
                <a:ea typeface="Lato Semibold" panose="020F0502020204030203" pitchFamily="34" charset="0"/>
                <a:cs typeface="Arial" panose="020B0604020202020204" pitchFamily="34" charset="0"/>
              </a:rPr>
              <a:t>Add students in other middle school or high school grades manually </a:t>
            </a:r>
          </a:p>
          <a:p>
            <a:pPr marL="914400" lvl="1" indent="-457200" algn="l">
              <a:buClrTx/>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View your current students in the student’s tab</a:t>
            </a:r>
          </a:p>
          <a:p>
            <a:pPr marL="914400" lvl="1" indent="-457200" algn="l">
              <a:buClrTx/>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Update rosters</a:t>
            </a:r>
          </a:p>
          <a:p>
            <a:pPr marL="1371600" lvl="2" indent="-457200" algn="l">
              <a:buClrTx/>
              <a:buFont typeface="Wingdings" panose="05000000000000000000" pitchFamily="2" charset="2"/>
              <a:buChar char="§"/>
            </a:pPr>
            <a:r>
              <a:rPr lang="en-US" sz="2400" dirty="0">
                <a:latin typeface="Arial" panose="020B0604020202020204" pitchFamily="34" charset="0"/>
                <a:ea typeface="Lato Semibold" panose="020F0502020204030203" pitchFamily="34" charset="0"/>
                <a:cs typeface="Arial" panose="020B0604020202020204" pitchFamily="34" charset="0"/>
              </a:rPr>
              <a:t>STCs may request student transfer for students enrolled in other schools at any time</a:t>
            </a:r>
          </a:p>
          <a:p>
            <a:pPr marL="1371600" lvl="2" indent="-457200">
              <a:buFont typeface="Wingdings" panose="05000000000000000000" pitchFamily="2" charset="2"/>
              <a:buChar char="§"/>
            </a:pPr>
            <a:r>
              <a:rPr lang="en-US" sz="2400" dirty="0">
                <a:latin typeface="Arial" panose="020B0604020202020204" pitchFamily="34" charset="0"/>
                <a:ea typeface="Lato Semibold" panose="020F0502020204030203" pitchFamily="34" charset="0"/>
                <a:cs typeface="Arial" panose="020B0604020202020204" pitchFamily="34" charset="0"/>
              </a:rPr>
              <a:t>STCs may unenroll students from school at any time</a:t>
            </a:r>
          </a:p>
          <a:p>
            <a:pPr marL="1371600" lvl="2" indent="-457200" algn="l">
              <a:buClrTx/>
              <a:buFont typeface="Wingdings" panose="05000000000000000000" pitchFamily="2" charset="2"/>
              <a:buChar char="§"/>
            </a:pPr>
            <a:r>
              <a:rPr lang="en-US" sz="2400" dirty="0">
                <a:latin typeface="Arial" panose="020B0604020202020204" pitchFamily="34" charset="0"/>
                <a:ea typeface="Lato Semibold" panose="020F0502020204030203" pitchFamily="34" charset="0"/>
                <a:cs typeface="Arial" panose="020B0604020202020204" pitchFamily="34" charset="0"/>
              </a:rPr>
              <a:t>STCs can add student individually at any time</a:t>
            </a:r>
          </a:p>
          <a:p>
            <a:pPr marL="914400" lvl="1" indent="-457200">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Check/update individual student records</a:t>
            </a:r>
          </a:p>
          <a:p>
            <a:pPr marL="1371600" lvl="2" indent="-457200">
              <a:buFont typeface="Wingdings" panose="05000000000000000000" pitchFamily="2" charset="2"/>
              <a:buChar char="§"/>
            </a:pPr>
            <a:r>
              <a:rPr lang="en-US" sz="2400" dirty="0">
                <a:latin typeface="Arial" panose="020B0604020202020204" pitchFamily="34" charset="0"/>
                <a:ea typeface="Lato Semibold" panose="020F0502020204030203" pitchFamily="34" charset="0"/>
                <a:cs typeface="Arial" panose="020B0604020202020204" pitchFamily="34" charset="0"/>
              </a:rPr>
              <a:t>Demographic data</a:t>
            </a:r>
          </a:p>
          <a:p>
            <a:pPr marL="1371600" lvl="2" indent="-457200">
              <a:buFont typeface="Wingdings" panose="05000000000000000000" pitchFamily="2" charset="2"/>
              <a:buChar char="§"/>
            </a:pPr>
            <a:r>
              <a:rPr lang="en-US" sz="2400" dirty="0">
                <a:latin typeface="Arial" panose="020B0604020202020204" pitchFamily="34" charset="0"/>
                <a:ea typeface="Lato Semibold" panose="020F0502020204030203" pitchFamily="34" charset="0"/>
                <a:cs typeface="Arial" panose="020B0604020202020204" pitchFamily="34" charset="0"/>
              </a:rPr>
              <a:t>Add/remove accommodations and access to accessibility features</a:t>
            </a:r>
          </a:p>
          <a:p>
            <a:pPr marL="0" indent="0">
              <a:buNone/>
            </a:pPr>
            <a:endParaRPr lang="en-US"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2DF0198-FC90-4E75-9544-A7AEB7F4AF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356" y="4645369"/>
            <a:ext cx="611949" cy="632175"/>
          </a:xfrm>
          <a:prstGeom prst="rect">
            <a:avLst/>
          </a:prstGeom>
        </p:spPr>
      </p:pic>
      <p:pic>
        <p:nvPicPr>
          <p:cNvPr id="5" name="Picture 4">
            <a:extLst>
              <a:ext uri="{FF2B5EF4-FFF2-40B4-BE49-F238E27FC236}">
                <a16:creationId xmlns:a16="http://schemas.microsoft.com/office/drawing/2014/main" id="{EF622CED-6633-4DC8-B0E0-20522A005CA3}"/>
              </a:ext>
            </a:extLst>
          </p:cNvPr>
          <p:cNvPicPr>
            <a:picLocks noChangeAspect="1"/>
          </p:cNvPicPr>
          <p:nvPr/>
        </p:nvPicPr>
        <p:blipFill>
          <a:blip r:embed="rId3"/>
          <a:stretch>
            <a:fillRect/>
          </a:stretch>
        </p:blipFill>
        <p:spPr>
          <a:xfrm>
            <a:off x="11411644" y="0"/>
            <a:ext cx="780356" cy="780356"/>
          </a:xfrm>
          <a:prstGeom prst="rect">
            <a:avLst/>
          </a:prstGeom>
        </p:spPr>
      </p:pic>
    </p:spTree>
    <p:extLst>
      <p:ext uri="{BB962C8B-B14F-4D97-AF65-F5344CB8AC3E}">
        <p14:creationId xmlns:p14="http://schemas.microsoft.com/office/powerpoint/2010/main" val="5767862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6F873-17A5-4A4D-8F59-81CA027FC1C7}"/>
              </a:ext>
            </a:extLst>
          </p:cNvPr>
          <p:cNvSpPr>
            <a:spLocks noGrp="1"/>
          </p:cNvSpPr>
          <p:nvPr>
            <p:ph type="title"/>
          </p:nvPr>
        </p:nvSpPr>
        <p:spPr/>
        <p:txBody>
          <a:bodyPr/>
          <a:lstStyle/>
          <a:p>
            <a:r>
              <a:rPr lang="en-US" dirty="0"/>
              <a:t>Managing Students: Tips &amp; Update</a:t>
            </a:r>
          </a:p>
        </p:txBody>
      </p:sp>
      <p:sp>
        <p:nvSpPr>
          <p:cNvPr id="3" name="Content Placeholder 2">
            <a:extLst>
              <a:ext uri="{FF2B5EF4-FFF2-40B4-BE49-F238E27FC236}">
                <a16:creationId xmlns:a16="http://schemas.microsoft.com/office/drawing/2014/main" id="{0ABCE837-740C-4BFD-A5C6-062F749824B9}"/>
              </a:ext>
            </a:extLst>
          </p:cNvPr>
          <p:cNvSpPr>
            <a:spLocks noGrp="1"/>
          </p:cNvSpPr>
          <p:nvPr>
            <p:ph idx="1"/>
          </p:nvPr>
        </p:nvSpPr>
        <p:spPr>
          <a:xfrm>
            <a:off x="914400" y="780357"/>
            <a:ext cx="10515600" cy="5601394"/>
          </a:xfrm>
        </p:spPr>
        <p:txBody>
          <a:bodyPr>
            <a:normAutofit/>
          </a:bodyPr>
          <a:lstStyle/>
          <a:p>
            <a:pPr marL="914400" lvl="1" indent="-457200" algn="l">
              <a:buClrTx/>
              <a:buFont typeface="Wingdings" panose="05000000000000000000" pitchFamily="2" charset="2"/>
              <a:buChar char="§"/>
            </a:pPr>
            <a:r>
              <a:rPr lang="en-US" sz="2800" b="1" dirty="0">
                <a:latin typeface="Arial" panose="020B0604020202020204" pitchFamily="34" charset="0"/>
                <a:ea typeface="Lato Semibold" panose="020F0502020204030203" pitchFamily="34" charset="0"/>
                <a:cs typeface="Arial" panose="020B0604020202020204" pitchFamily="34" charset="0"/>
              </a:rPr>
              <a:t>Tips:</a:t>
            </a:r>
          </a:p>
          <a:p>
            <a:pPr marL="1371600" lvl="2" indent="-457200" algn="l">
              <a:buClrTx/>
              <a:buFont typeface="Wingdings" panose="05000000000000000000" pitchFamily="2" charset="2"/>
              <a:buChar char="§"/>
            </a:pPr>
            <a:r>
              <a:rPr lang="en-US" sz="2400" dirty="0">
                <a:latin typeface="Arial" panose="020B0604020202020204" pitchFamily="34" charset="0"/>
                <a:ea typeface="Lato Semibold" panose="020F0502020204030203" pitchFamily="34" charset="0"/>
                <a:cs typeface="Arial" panose="020B0604020202020204" pitchFamily="34" charset="0"/>
              </a:rPr>
              <a:t>State Student ID = NASIS ID</a:t>
            </a:r>
          </a:p>
          <a:p>
            <a:pPr marL="1371600" lvl="2" indent="-457200" algn="l">
              <a:buClrTx/>
              <a:buFont typeface="Wingdings" panose="05000000000000000000" pitchFamily="2" charset="2"/>
              <a:buChar char="§"/>
            </a:pPr>
            <a:r>
              <a:rPr lang="en-US" sz="2400" dirty="0">
                <a:latin typeface="Arial" panose="020B0604020202020204" pitchFamily="34" charset="0"/>
                <a:ea typeface="Lato Semibold" panose="020F0502020204030203" pitchFamily="34" charset="0"/>
                <a:cs typeface="Arial" panose="020B0604020202020204" pitchFamily="34" charset="0"/>
              </a:rPr>
              <a:t>In student’s tab: Download roster in csv at any time by selecting “Export Roster” under the “Exports” drop down (contains name, NASIS ID and Grade)</a:t>
            </a:r>
          </a:p>
          <a:p>
            <a:pPr marL="1371600" lvl="2" indent="-457200" algn="l">
              <a:buClrTx/>
              <a:buFont typeface="Wingdings" panose="05000000000000000000" pitchFamily="2" charset="2"/>
              <a:buChar char="§"/>
            </a:pPr>
            <a:r>
              <a:rPr lang="en-US" sz="2400" dirty="0">
                <a:latin typeface="Arial" panose="020B0604020202020204" pitchFamily="34" charset="0"/>
                <a:ea typeface="Lato Semibold" panose="020F0502020204030203" pitchFamily="34" charset="0"/>
                <a:cs typeface="Arial" panose="020B0604020202020204" pitchFamily="34" charset="0"/>
              </a:rPr>
              <a:t>Can’t add student? They may be enrolled in different school – initiate transfer request</a:t>
            </a:r>
          </a:p>
          <a:p>
            <a:pPr marL="1371600" lvl="2" indent="-457200" algn="l">
              <a:buClrTx/>
              <a:buFont typeface="Wingdings" panose="05000000000000000000" pitchFamily="2" charset="2"/>
              <a:buChar char="§"/>
            </a:pPr>
            <a:r>
              <a:rPr lang="en-US" sz="2400" dirty="0">
                <a:latin typeface="Arial" panose="020B0604020202020204" pitchFamily="34" charset="0"/>
                <a:ea typeface="Lato Semibold" panose="020F0502020204030203" pitchFamily="34" charset="0"/>
                <a:cs typeface="Arial" panose="020B0604020202020204" pitchFamily="34" charset="0"/>
              </a:rPr>
              <a:t>Cognia Customer Care desk can assist with student transfers</a:t>
            </a:r>
          </a:p>
          <a:p>
            <a:pPr marL="0" indent="0">
              <a:buNone/>
            </a:pPr>
            <a:endParaRPr lang="en-US"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2DF0198-FC90-4E75-9544-A7AEB7F4AF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069" y="703142"/>
            <a:ext cx="611949" cy="632175"/>
          </a:xfrm>
          <a:prstGeom prst="rect">
            <a:avLst/>
          </a:prstGeom>
        </p:spPr>
      </p:pic>
      <p:pic>
        <p:nvPicPr>
          <p:cNvPr id="5" name="Picture 4">
            <a:extLst>
              <a:ext uri="{FF2B5EF4-FFF2-40B4-BE49-F238E27FC236}">
                <a16:creationId xmlns:a16="http://schemas.microsoft.com/office/drawing/2014/main" id="{EF622CED-6633-4DC8-B0E0-20522A005CA3}"/>
              </a:ext>
            </a:extLst>
          </p:cNvPr>
          <p:cNvPicPr>
            <a:picLocks noChangeAspect="1"/>
          </p:cNvPicPr>
          <p:nvPr/>
        </p:nvPicPr>
        <p:blipFill>
          <a:blip r:embed="rId3"/>
          <a:stretch>
            <a:fillRect/>
          </a:stretch>
        </p:blipFill>
        <p:spPr>
          <a:xfrm>
            <a:off x="11411644" y="0"/>
            <a:ext cx="780356" cy="780356"/>
          </a:xfrm>
          <a:prstGeom prst="rect">
            <a:avLst/>
          </a:prstGeom>
        </p:spPr>
      </p:pic>
      <p:sp>
        <p:nvSpPr>
          <p:cNvPr id="7" name="Rectangle 6">
            <a:extLst>
              <a:ext uri="{FF2B5EF4-FFF2-40B4-BE49-F238E27FC236}">
                <a16:creationId xmlns:a16="http://schemas.microsoft.com/office/drawing/2014/main" id="{3742C6CA-F236-7896-3EAA-6607EBE52C27}"/>
              </a:ext>
            </a:extLst>
          </p:cNvPr>
          <p:cNvSpPr/>
          <p:nvPr/>
        </p:nvSpPr>
        <p:spPr>
          <a:xfrm>
            <a:off x="1809750" y="3913523"/>
            <a:ext cx="9467850" cy="2495550"/>
          </a:xfrm>
          <a:prstGeom prst="rect">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lang="en-US" sz="2400" b="1" dirty="0">
                <a:solidFill>
                  <a:schemeClr val="tx1"/>
                </a:solidFill>
                <a:latin typeface="Arial" panose="020B0604020202020204" pitchFamily="34" charset="0"/>
                <a:cs typeface="Arial" panose="020B0604020202020204" pitchFamily="34" charset="0"/>
              </a:rPr>
              <a:t>This year BIE will be doing a second supplemental student import closer to the summative admin window to add any missing students in Grades 5, 8, &amp; 11.  </a:t>
            </a:r>
          </a:p>
          <a:p>
            <a:pPr marL="342900" indent="-342900">
              <a:buFont typeface="Wingdings" panose="05000000000000000000" pitchFamily="2" charset="2"/>
              <a:buChar char="Ø"/>
            </a:pPr>
            <a:r>
              <a:rPr lang="en-US" sz="2400" b="1" dirty="0">
                <a:solidFill>
                  <a:schemeClr val="tx1"/>
                </a:solidFill>
                <a:latin typeface="Arial" panose="020B0604020202020204" pitchFamily="34" charset="0"/>
                <a:cs typeface="Arial" panose="020B0604020202020204" pitchFamily="34" charset="0"/>
              </a:rPr>
              <a:t>Following this second student upload to the Portal, schools will have a window (12/9/24-1/14/25) to review student rosters and identify their paper testers (test mode in student profile).</a:t>
            </a:r>
          </a:p>
        </p:txBody>
      </p:sp>
      <p:sp>
        <p:nvSpPr>
          <p:cNvPr id="6" name="Explosion: 8 Points 5">
            <a:extLst>
              <a:ext uri="{FF2B5EF4-FFF2-40B4-BE49-F238E27FC236}">
                <a16:creationId xmlns:a16="http://schemas.microsoft.com/office/drawing/2014/main" id="{166D20B4-6D0D-ABEF-9421-71061E6CC344}"/>
              </a:ext>
            </a:extLst>
          </p:cNvPr>
          <p:cNvSpPr/>
          <p:nvPr/>
        </p:nvSpPr>
        <p:spPr>
          <a:xfrm rot="21415391">
            <a:off x="166020" y="3161725"/>
            <a:ext cx="1759842" cy="1194967"/>
          </a:xfrm>
          <a:prstGeom prst="irregularSeal1">
            <a:avLst/>
          </a:prstGeom>
          <a:solidFill>
            <a:schemeClr val="accent2">
              <a:lumMod val="60000"/>
              <a:lumOff val="4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NEW!</a:t>
            </a:r>
            <a:endParaRPr lang="en-US" b="1" dirty="0">
              <a:solidFill>
                <a:srgbClr val="FF0000"/>
              </a:solidFill>
            </a:endParaRPr>
          </a:p>
        </p:txBody>
      </p:sp>
    </p:spTree>
    <p:extLst>
      <p:ext uri="{BB962C8B-B14F-4D97-AF65-F5344CB8AC3E}">
        <p14:creationId xmlns:p14="http://schemas.microsoft.com/office/powerpoint/2010/main" val="9840615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AECDA0-4BB2-7D0A-2DB3-68E8DA80759C}"/>
              </a:ext>
            </a:extLst>
          </p:cNvPr>
          <p:cNvPicPr>
            <a:picLocks noChangeAspect="1"/>
          </p:cNvPicPr>
          <p:nvPr/>
        </p:nvPicPr>
        <p:blipFill>
          <a:blip r:embed="rId2"/>
          <a:stretch>
            <a:fillRect/>
          </a:stretch>
        </p:blipFill>
        <p:spPr>
          <a:xfrm>
            <a:off x="0" y="1354311"/>
            <a:ext cx="12192000" cy="4149378"/>
          </a:xfrm>
          <a:prstGeom prst="rect">
            <a:avLst/>
          </a:prstGeom>
        </p:spPr>
      </p:pic>
      <p:sp>
        <p:nvSpPr>
          <p:cNvPr id="2" name="Title 1">
            <a:extLst>
              <a:ext uri="{FF2B5EF4-FFF2-40B4-BE49-F238E27FC236}">
                <a16:creationId xmlns:a16="http://schemas.microsoft.com/office/drawing/2014/main" id="{A0765BE0-2D6E-4BFA-9F54-9754A3188707}"/>
              </a:ext>
            </a:extLst>
          </p:cNvPr>
          <p:cNvSpPr>
            <a:spLocks noGrp="1"/>
          </p:cNvSpPr>
          <p:nvPr>
            <p:ph type="title"/>
          </p:nvPr>
        </p:nvSpPr>
        <p:spPr/>
        <p:txBody>
          <a:bodyPr/>
          <a:lstStyle/>
          <a:p>
            <a:r>
              <a:rPr lang="en-US" dirty="0"/>
              <a:t>Managing Students</a:t>
            </a:r>
          </a:p>
        </p:txBody>
      </p:sp>
      <p:pic>
        <p:nvPicPr>
          <p:cNvPr id="5" name="Picture 4">
            <a:extLst>
              <a:ext uri="{FF2B5EF4-FFF2-40B4-BE49-F238E27FC236}">
                <a16:creationId xmlns:a16="http://schemas.microsoft.com/office/drawing/2014/main" id="{ACCD8B72-54E0-4543-955C-68E25AC9D96B}"/>
              </a:ext>
            </a:extLst>
          </p:cNvPr>
          <p:cNvPicPr>
            <a:picLocks noChangeAspect="1"/>
          </p:cNvPicPr>
          <p:nvPr/>
        </p:nvPicPr>
        <p:blipFill>
          <a:blip r:embed="rId3"/>
          <a:stretch>
            <a:fillRect/>
          </a:stretch>
        </p:blipFill>
        <p:spPr>
          <a:xfrm>
            <a:off x="11411644" y="10391"/>
            <a:ext cx="780356" cy="780356"/>
          </a:xfrm>
          <a:prstGeom prst="rect">
            <a:avLst/>
          </a:prstGeom>
        </p:spPr>
      </p:pic>
      <p:sp>
        <p:nvSpPr>
          <p:cNvPr id="9" name="Rectangle 8">
            <a:extLst>
              <a:ext uri="{FF2B5EF4-FFF2-40B4-BE49-F238E27FC236}">
                <a16:creationId xmlns:a16="http://schemas.microsoft.com/office/drawing/2014/main" id="{E16A9C8F-79BD-25CC-B154-1CF8C6657BD2}"/>
              </a:ext>
            </a:extLst>
          </p:cNvPr>
          <p:cNvSpPr/>
          <p:nvPr/>
        </p:nvSpPr>
        <p:spPr>
          <a:xfrm>
            <a:off x="2178517" y="1354311"/>
            <a:ext cx="780356" cy="30360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18914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Graphical user interface, application&#10;&#10;Description automatically generated">
            <a:extLst>
              <a:ext uri="{FF2B5EF4-FFF2-40B4-BE49-F238E27FC236}">
                <a16:creationId xmlns:a16="http://schemas.microsoft.com/office/drawing/2014/main" id="{76D5665D-F91D-9868-7064-BE3F5548E1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50266"/>
            <a:ext cx="9710922" cy="5513596"/>
          </a:xfrm>
        </p:spPr>
      </p:pic>
      <p:sp>
        <p:nvSpPr>
          <p:cNvPr id="2" name="Title 1">
            <a:extLst>
              <a:ext uri="{FF2B5EF4-FFF2-40B4-BE49-F238E27FC236}">
                <a16:creationId xmlns:a16="http://schemas.microsoft.com/office/drawing/2014/main" id="{79EBC9B8-D930-45DB-9C8D-F1EDC29A23D6}"/>
              </a:ext>
            </a:extLst>
          </p:cNvPr>
          <p:cNvSpPr>
            <a:spLocks noGrp="1"/>
          </p:cNvSpPr>
          <p:nvPr>
            <p:ph type="title"/>
          </p:nvPr>
        </p:nvSpPr>
        <p:spPr/>
        <p:txBody>
          <a:bodyPr/>
          <a:lstStyle/>
          <a:p>
            <a:r>
              <a:rPr lang="en-US" dirty="0"/>
              <a:t>Managing Students</a:t>
            </a:r>
          </a:p>
        </p:txBody>
      </p:sp>
      <p:graphicFrame>
        <p:nvGraphicFramePr>
          <p:cNvPr id="13" name="Content Placeholder 5">
            <a:extLst>
              <a:ext uri="{FF2B5EF4-FFF2-40B4-BE49-F238E27FC236}">
                <a16:creationId xmlns:a16="http://schemas.microsoft.com/office/drawing/2014/main" id="{536442F0-0527-4F8A-829D-19526EF13E68}"/>
              </a:ext>
            </a:extLst>
          </p:cNvPr>
          <p:cNvGraphicFramePr>
            <a:graphicFrameLocks/>
          </p:cNvGraphicFramePr>
          <p:nvPr>
            <p:extLst>
              <p:ext uri="{D42A27DB-BD31-4B8C-83A1-F6EECF244321}">
                <p14:modId xmlns:p14="http://schemas.microsoft.com/office/powerpoint/2010/main" val="1093976841"/>
              </p:ext>
            </p:extLst>
          </p:nvPr>
        </p:nvGraphicFramePr>
        <p:xfrm>
          <a:off x="9710922" y="950266"/>
          <a:ext cx="2438112" cy="3624572"/>
        </p:xfrm>
        <a:graphic>
          <a:graphicData uri="http://schemas.openxmlformats.org/drawingml/2006/table">
            <a:tbl>
              <a:tblPr firstRow="1" bandRow="1">
                <a:tableStyleId>{69012ECD-51FC-41F1-AA8D-1B2483CD663E}</a:tableStyleId>
              </a:tblPr>
              <a:tblGrid>
                <a:gridCol w="541353">
                  <a:extLst>
                    <a:ext uri="{9D8B030D-6E8A-4147-A177-3AD203B41FA5}">
                      <a16:colId xmlns:a16="http://schemas.microsoft.com/office/drawing/2014/main" val="2671576022"/>
                    </a:ext>
                  </a:extLst>
                </a:gridCol>
                <a:gridCol w="1896759">
                  <a:extLst>
                    <a:ext uri="{9D8B030D-6E8A-4147-A177-3AD203B41FA5}">
                      <a16:colId xmlns:a16="http://schemas.microsoft.com/office/drawing/2014/main" val="4060567364"/>
                    </a:ext>
                  </a:extLst>
                </a:gridCol>
              </a:tblGrid>
              <a:tr h="322565">
                <a:tc>
                  <a:txBody>
                    <a:bodyPr/>
                    <a:lstStyle/>
                    <a:p>
                      <a:pPr algn="ctr"/>
                      <a:r>
                        <a:rPr lang="en-US" sz="1200" b="0" dirty="0">
                          <a:latin typeface="Arial" panose="020B0604020202020204" pitchFamily="34" charset="0"/>
                          <a:ea typeface="Lato Semibold" panose="020F0502020204030203" pitchFamily="34" charset="0"/>
                          <a:cs typeface="Arial" panose="020B0604020202020204" pitchFamily="34" charset="0"/>
                        </a:rPr>
                        <a:t>Icon</a:t>
                      </a:r>
                    </a:p>
                  </a:txBody>
                  <a:tcPr/>
                </a:tc>
                <a:tc>
                  <a:txBody>
                    <a:bodyPr/>
                    <a:lstStyle/>
                    <a:p>
                      <a:pPr algn="l"/>
                      <a:r>
                        <a:rPr lang="en-US" sz="1200" b="0" dirty="0">
                          <a:latin typeface="Arial" panose="020B0604020202020204" pitchFamily="34" charset="0"/>
                          <a:ea typeface="Lato Semibold" panose="020F0502020204030203" pitchFamily="34" charset="0"/>
                          <a:cs typeface="Arial" panose="020B0604020202020204" pitchFamily="34" charset="0"/>
                        </a:rPr>
                        <a:t>Description</a:t>
                      </a:r>
                    </a:p>
                  </a:txBody>
                  <a:tcPr/>
                </a:tc>
                <a:extLst>
                  <a:ext uri="{0D108BD9-81ED-4DB2-BD59-A6C34878D82A}">
                    <a16:rowId xmlns:a16="http://schemas.microsoft.com/office/drawing/2014/main" val="610625009"/>
                  </a:ext>
                </a:extLst>
              </a:tr>
              <a:tr h="329896">
                <a:tc>
                  <a:txBody>
                    <a:bodyPr/>
                    <a:lstStyle/>
                    <a:p>
                      <a:pPr algn="ctr"/>
                      <a:r>
                        <a:rPr lang="en-US" sz="1600" b="0" dirty="0">
                          <a:latin typeface="Arial" panose="020B0604020202020204" pitchFamily="34" charset="0"/>
                          <a:cs typeface="Arial" panose="020B0604020202020204" pitchFamily="34" charset="0"/>
                        </a:rPr>
                        <a:t>1</a:t>
                      </a:r>
                    </a:p>
                  </a:txBody>
                  <a:tcPr/>
                </a:tc>
                <a:tc>
                  <a:txBody>
                    <a:bodyPr/>
                    <a:lstStyle/>
                    <a:p>
                      <a:pPr marL="0" indent="0">
                        <a:buNone/>
                      </a:pPr>
                      <a:r>
                        <a:rPr lang="en-US" sz="1400" b="0" dirty="0">
                          <a:latin typeface="Arial" panose="020B0604020202020204" pitchFamily="34" charset="0"/>
                          <a:cs typeface="Arial" panose="020B0604020202020204" pitchFamily="34" charset="0"/>
                        </a:rPr>
                        <a:t>school selector</a:t>
                      </a:r>
                    </a:p>
                  </a:txBody>
                  <a:tcPr/>
                </a:tc>
                <a:extLst>
                  <a:ext uri="{0D108BD9-81ED-4DB2-BD59-A6C34878D82A}">
                    <a16:rowId xmlns:a16="http://schemas.microsoft.com/office/drawing/2014/main" val="288956801"/>
                  </a:ext>
                </a:extLst>
              </a:tr>
              <a:tr h="425199">
                <a:tc>
                  <a:txBody>
                    <a:bodyPr/>
                    <a:lstStyle/>
                    <a:p>
                      <a:pPr algn="ctr"/>
                      <a:r>
                        <a:rPr lang="en-US" sz="1600" b="0" dirty="0">
                          <a:latin typeface="Arial" panose="020B0604020202020204" pitchFamily="34" charset="0"/>
                          <a:cs typeface="Arial" panose="020B0604020202020204" pitchFamily="34" charset="0"/>
                        </a:rPr>
                        <a:t>2</a:t>
                      </a:r>
                    </a:p>
                  </a:txBody>
                  <a:tcPr/>
                </a:tc>
                <a:tc>
                  <a:txBody>
                    <a:bodyPr/>
                    <a:lstStyle/>
                    <a:p>
                      <a:r>
                        <a:rPr lang="en-US" sz="1400" b="0" dirty="0">
                          <a:latin typeface="Arial" panose="020B0604020202020204" pitchFamily="34" charset="0"/>
                          <a:cs typeface="Arial" panose="020B0604020202020204" pitchFamily="34" charset="0"/>
                        </a:rPr>
                        <a:t>search and sort</a:t>
                      </a:r>
                    </a:p>
                  </a:txBody>
                  <a:tcPr/>
                </a:tc>
                <a:extLst>
                  <a:ext uri="{0D108BD9-81ED-4DB2-BD59-A6C34878D82A}">
                    <a16:rowId xmlns:a16="http://schemas.microsoft.com/office/drawing/2014/main" val="3882349522"/>
                  </a:ext>
                </a:extLst>
              </a:tr>
              <a:tr h="337228">
                <a:tc>
                  <a:txBody>
                    <a:bodyPr/>
                    <a:lstStyle/>
                    <a:p>
                      <a:pPr algn="ctr"/>
                      <a:r>
                        <a:rPr lang="en-US" sz="1600" b="0" dirty="0">
                          <a:latin typeface="Arial" panose="020B0604020202020204" pitchFamily="34" charset="0"/>
                          <a:cs typeface="Arial" panose="020B0604020202020204" pitchFamily="34" charset="0"/>
                        </a:rPr>
                        <a:t>3</a:t>
                      </a:r>
                    </a:p>
                  </a:txBody>
                  <a:tcPr/>
                </a:tc>
                <a:tc>
                  <a:txBody>
                    <a:bodyPr/>
                    <a:lstStyle/>
                    <a:p>
                      <a:r>
                        <a:rPr lang="en-US" sz="1400" b="0" dirty="0">
                          <a:latin typeface="Arial" panose="020B0604020202020204" pitchFamily="34" charset="0"/>
                          <a:cs typeface="Arial" panose="020B0604020202020204" pitchFamily="34" charset="0"/>
                        </a:rPr>
                        <a:t>view classes</a:t>
                      </a:r>
                    </a:p>
                  </a:txBody>
                  <a:tcPr/>
                </a:tc>
                <a:extLst>
                  <a:ext uri="{0D108BD9-81ED-4DB2-BD59-A6C34878D82A}">
                    <a16:rowId xmlns:a16="http://schemas.microsoft.com/office/drawing/2014/main" val="3620317431"/>
                  </a:ext>
                </a:extLst>
              </a:tr>
              <a:tr h="337228">
                <a:tc>
                  <a:txBody>
                    <a:bodyPr/>
                    <a:lstStyle/>
                    <a:p>
                      <a:pPr algn="ctr"/>
                      <a:r>
                        <a:rPr lang="en-US" sz="1600" b="0" dirty="0">
                          <a:latin typeface="Arial" panose="020B0604020202020204" pitchFamily="34" charset="0"/>
                          <a:cs typeface="Arial" panose="020B0604020202020204" pitchFamily="34" charset="0"/>
                        </a:rPr>
                        <a:t>4</a:t>
                      </a:r>
                    </a:p>
                  </a:txBody>
                  <a:tcPr/>
                </a:tc>
                <a:tc>
                  <a:txBody>
                    <a:bodyPr/>
                    <a:lstStyle/>
                    <a:p>
                      <a:r>
                        <a:rPr lang="en-US" sz="1400" b="0" dirty="0">
                          <a:latin typeface="Arial" panose="020B0604020202020204" pitchFamily="34" charset="0"/>
                          <a:cs typeface="Arial" panose="020B0604020202020204" pitchFamily="34" charset="0"/>
                        </a:rPr>
                        <a:t>view test sessions</a:t>
                      </a:r>
                    </a:p>
                  </a:txBody>
                  <a:tcPr/>
                </a:tc>
                <a:extLst>
                  <a:ext uri="{0D108BD9-81ED-4DB2-BD59-A6C34878D82A}">
                    <a16:rowId xmlns:a16="http://schemas.microsoft.com/office/drawing/2014/main" val="2071393367"/>
                  </a:ext>
                </a:extLst>
              </a:tr>
              <a:tr h="337228">
                <a:tc>
                  <a:txBody>
                    <a:bodyPr/>
                    <a:lstStyle/>
                    <a:p>
                      <a:pPr algn="ctr"/>
                      <a:r>
                        <a:rPr lang="en-US" sz="1600" b="0" dirty="0">
                          <a:latin typeface="Arial" panose="020B0604020202020204" pitchFamily="34" charset="0"/>
                          <a:cs typeface="Arial" panose="020B0604020202020204" pitchFamily="34" charset="0"/>
                        </a:rPr>
                        <a:t>5</a:t>
                      </a:r>
                    </a:p>
                  </a:txBody>
                  <a:tcPr/>
                </a:tc>
                <a:tc>
                  <a:txBody>
                    <a:bodyPr/>
                    <a:lstStyle/>
                    <a:p>
                      <a:r>
                        <a:rPr lang="en-US" sz="1400" b="0" dirty="0">
                          <a:latin typeface="Arial" panose="020B0604020202020204" pitchFamily="34" charset="0"/>
                          <a:cs typeface="Arial" panose="020B0604020202020204" pitchFamily="34" charset="0"/>
                        </a:rPr>
                        <a:t>unenroll student</a:t>
                      </a:r>
                    </a:p>
                  </a:txBody>
                  <a:tcPr/>
                </a:tc>
                <a:extLst>
                  <a:ext uri="{0D108BD9-81ED-4DB2-BD59-A6C34878D82A}">
                    <a16:rowId xmlns:a16="http://schemas.microsoft.com/office/drawing/2014/main" val="3392621188"/>
                  </a:ext>
                </a:extLst>
              </a:tr>
              <a:tr h="337228">
                <a:tc>
                  <a:txBody>
                    <a:bodyPr/>
                    <a:lstStyle/>
                    <a:p>
                      <a:pPr algn="ctr"/>
                      <a:r>
                        <a:rPr lang="en-US" sz="1600" b="0" dirty="0">
                          <a:latin typeface="Arial" panose="020B0604020202020204" pitchFamily="34" charset="0"/>
                          <a:cs typeface="Arial" panose="020B0604020202020204" pitchFamily="34" charset="0"/>
                        </a:rPr>
                        <a:t>6</a:t>
                      </a:r>
                    </a:p>
                  </a:txBody>
                  <a:tcPr/>
                </a:tc>
                <a:tc>
                  <a:txBody>
                    <a:bodyPr/>
                    <a:lstStyle/>
                    <a:p>
                      <a:r>
                        <a:rPr lang="en-US" sz="1400" b="0" dirty="0">
                          <a:latin typeface="Arial" panose="020B0604020202020204" pitchFamily="34" charset="0"/>
                          <a:cs typeface="Arial" panose="020B0604020202020204" pitchFamily="34" charset="0"/>
                        </a:rPr>
                        <a:t>add new student</a:t>
                      </a:r>
                    </a:p>
                  </a:txBody>
                  <a:tcPr/>
                </a:tc>
                <a:extLst>
                  <a:ext uri="{0D108BD9-81ED-4DB2-BD59-A6C34878D82A}">
                    <a16:rowId xmlns:a16="http://schemas.microsoft.com/office/drawing/2014/main" val="3103345389"/>
                  </a:ext>
                </a:extLst>
              </a:tr>
              <a:tr h="337228">
                <a:tc>
                  <a:txBody>
                    <a:bodyPr/>
                    <a:lstStyle/>
                    <a:p>
                      <a:pPr algn="ctr"/>
                      <a:r>
                        <a:rPr lang="en-US" sz="1600" b="0" dirty="0">
                          <a:latin typeface="Arial" panose="020B0604020202020204" pitchFamily="34" charset="0"/>
                          <a:cs typeface="Arial" panose="020B0604020202020204" pitchFamily="34" charset="0"/>
                        </a:rPr>
                        <a:t>7</a:t>
                      </a:r>
                    </a:p>
                  </a:txBody>
                  <a:tcPr/>
                </a:tc>
                <a:tc>
                  <a:txBody>
                    <a:bodyPr/>
                    <a:lstStyle/>
                    <a:p>
                      <a:r>
                        <a:rPr lang="en-US" sz="1400" b="0" dirty="0">
                          <a:latin typeface="Arial" panose="020B0604020202020204" pitchFamily="34" charset="0"/>
                          <a:cs typeface="Arial" panose="020B0604020202020204" pitchFamily="34" charset="0"/>
                        </a:rPr>
                        <a:t>bulk upload accommodations</a:t>
                      </a:r>
                    </a:p>
                  </a:txBody>
                  <a:tcPr/>
                </a:tc>
                <a:extLst>
                  <a:ext uri="{0D108BD9-81ED-4DB2-BD59-A6C34878D82A}">
                    <a16:rowId xmlns:a16="http://schemas.microsoft.com/office/drawing/2014/main" val="2426601485"/>
                  </a:ext>
                </a:extLst>
              </a:tr>
              <a:tr h="337228">
                <a:tc>
                  <a:txBody>
                    <a:bodyPr/>
                    <a:lstStyle/>
                    <a:p>
                      <a:pPr algn="ctr"/>
                      <a:r>
                        <a:rPr lang="en-US" sz="1600" b="0" dirty="0">
                          <a:latin typeface="Arial" panose="020B0604020202020204" pitchFamily="34" charset="0"/>
                          <a:cs typeface="Arial" panose="020B0604020202020204" pitchFamily="34" charset="0"/>
                        </a:rPr>
                        <a:t>8</a:t>
                      </a:r>
                    </a:p>
                  </a:txBody>
                  <a:tcPr/>
                </a:tc>
                <a:tc>
                  <a:txBody>
                    <a:bodyPr/>
                    <a:lstStyle/>
                    <a:p>
                      <a:r>
                        <a:rPr lang="en-US" sz="1400" b="0" dirty="0">
                          <a:latin typeface="Arial" panose="020B0604020202020204" pitchFamily="34" charset="0"/>
                          <a:cs typeface="Arial" panose="020B0604020202020204" pitchFamily="34" charset="0"/>
                        </a:rPr>
                        <a:t>export list of students</a:t>
                      </a:r>
                    </a:p>
                  </a:txBody>
                  <a:tcPr/>
                </a:tc>
                <a:extLst>
                  <a:ext uri="{0D108BD9-81ED-4DB2-BD59-A6C34878D82A}">
                    <a16:rowId xmlns:a16="http://schemas.microsoft.com/office/drawing/2014/main" val="1082980682"/>
                  </a:ext>
                </a:extLst>
              </a:tr>
              <a:tr h="337228">
                <a:tc>
                  <a:txBody>
                    <a:bodyPr/>
                    <a:lstStyle/>
                    <a:p>
                      <a:pPr algn="ctr"/>
                      <a:r>
                        <a:rPr lang="en-US" sz="1600" b="0" dirty="0">
                          <a:latin typeface="Arial" panose="020B0604020202020204" pitchFamily="34" charset="0"/>
                          <a:cs typeface="Arial" panose="020B0604020202020204" pitchFamily="34" charset="0"/>
                        </a:rPr>
                        <a:t>9</a:t>
                      </a:r>
                    </a:p>
                  </a:txBody>
                  <a:tcPr/>
                </a:tc>
                <a:tc>
                  <a:txBody>
                    <a:bodyPr/>
                    <a:lstStyle/>
                    <a:p>
                      <a:r>
                        <a:rPr lang="en-US" sz="1400" b="0" dirty="0">
                          <a:latin typeface="Arial" panose="020B0604020202020204" pitchFamily="34" charset="0"/>
                          <a:cs typeface="Arial" panose="020B0604020202020204" pitchFamily="34" charset="0"/>
                        </a:rPr>
                        <a:t>edit a student record</a:t>
                      </a:r>
                    </a:p>
                  </a:txBody>
                  <a:tcPr/>
                </a:tc>
                <a:extLst>
                  <a:ext uri="{0D108BD9-81ED-4DB2-BD59-A6C34878D82A}">
                    <a16:rowId xmlns:a16="http://schemas.microsoft.com/office/drawing/2014/main" val="1517855905"/>
                  </a:ext>
                </a:extLst>
              </a:tr>
            </a:tbl>
          </a:graphicData>
        </a:graphic>
      </p:graphicFrame>
      <p:sp>
        <p:nvSpPr>
          <p:cNvPr id="14" name="Oval 13">
            <a:extLst>
              <a:ext uri="{FF2B5EF4-FFF2-40B4-BE49-F238E27FC236}">
                <a16:creationId xmlns:a16="http://schemas.microsoft.com/office/drawing/2014/main" id="{A23647E8-8326-4587-A837-7A8B19457B4E}"/>
              </a:ext>
            </a:extLst>
          </p:cNvPr>
          <p:cNvSpPr/>
          <p:nvPr/>
        </p:nvSpPr>
        <p:spPr>
          <a:xfrm>
            <a:off x="6535882" y="2598337"/>
            <a:ext cx="280554" cy="31722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4</a:t>
            </a:r>
          </a:p>
        </p:txBody>
      </p:sp>
      <p:sp>
        <p:nvSpPr>
          <p:cNvPr id="15" name="Oval 14">
            <a:extLst>
              <a:ext uri="{FF2B5EF4-FFF2-40B4-BE49-F238E27FC236}">
                <a16:creationId xmlns:a16="http://schemas.microsoft.com/office/drawing/2014/main" id="{E82ABC50-945F-4EE5-8DB8-F2B57C013388}"/>
              </a:ext>
            </a:extLst>
          </p:cNvPr>
          <p:cNvSpPr/>
          <p:nvPr/>
        </p:nvSpPr>
        <p:spPr>
          <a:xfrm>
            <a:off x="5709805" y="2598337"/>
            <a:ext cx="280554" cy="31722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3</a:t>
            </a:r>
          </a:p>
        </p:txBody>
      </p:sp>
      <p:sp>
        <p:nvSpPr>
          <p:cNvPr id="16" name="Oval 15">
            <a:extLst>
              <a:ext uri="{FF2B5EF4-FFF2-40B4-BE49-F238E27FC236}">
                <a16:creationId xmlns:a16="http://schemas.microsoft.com/office/drawing/2014/main" id="{4FF50C93-B3CB-4D2A-8437-222C71614F82}"/>
              </a:ext>
            </a:extLst>
          </p:cNvPr>
          <p:cNvSpPr/>
          <p:nvPr/>
        </p:nvSpPr>
        <p:spPr>
          <a:xfrm>
            <a:off x="88938" y="2517186"/>
            <a:ext cx="280554" cy="31722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2</a:t>
            </a:r>
          </a:p>
        </p:txBody>
      </p:sp>
      <p:sp>
        <p:nvSpPr>
          <p:cNvPr id="17" name="Oval 16">
            <a:extLst>
              <a:ext uri="{FF2B5EF4-FFF2-40B4-BE49-F238E27FC236}">
                <a16:creationId xmlns:a16="http://schemas.microsoft.com/office/drawing/2014/main" id="{A56FDB35-92C6-4714-B439-2836AA23B936}"/>
              </a:ext>
            </a:extLst>
          </p:cNvPr>
          <p:cNvSpPr/>
          <p:nvPr/>
        </p:nvSpPr>
        <p:spPr>
          <a:xfrm>
            <a:off x="229215" y="1777005"/>
            <a:ext cx="280554" cy="31722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1</a:t>
            </a:r>
          </a:p>
        </p:txBody>
      </p:sp>
      <p:sp>
        <p:nvSpPr>
          <p:cNvPr id="18" name="Oval 17">
            <a:extLst>
              <a:ext uri="{FF2B5EF4-FFF2-40B4-BE49-F238E27FC236}">
                <a16:creationId xmlns:a16="http://schemas.microsoft.com/office/drawing/2014/main" id="{1C5D6849-BD9F-47F5-BDFB-EDDE0B8945C5}"/>
              </a:ext>
            </a:extLst>
          </p:cNvPr>
          <p:cNvSpPr/>
          <p:nvPr/>
        </p:nvSpPr>
        <p:spPr>
          <a:xfrm>
            <a:off x="7684694" y="2592123"/>
            <a:ext cx="280554" cy="31722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5</a:t>
            </a:r>
          </a:p>
        </p:txBody>
      </p:sp>
      <p:sp>
        <p:nvSpPr>
          <p:cNvPr id="20" name="Oval 19">
            <a:extLst>
              <a:ext uri="{FF2B5EF4-FFF2-40B4-BE49-F238E27FC236}">
                <a16:creationId xmlns:a16="http://schemas.microsoft.com/office/drawing/2014/main" id="{463E6A69-5926-45C2-8E52-0D3B7B1E58DF}"/>
              </a:ext>
            </a:extLst>
          </p:cNvPr>
          <p:cNvSpPr/>
          <p:nvPr/>
        </p:nvSpPr>
        <p:spPr>
          <a:xfrm>
            <a:off x="8785909" y="2221239"/>
            <a:ext cx="280554" cy="31722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8</a:t>
            </a:r>
          </a:p>
        </p:txBody>
      </p:sp>
      <p:sp>
        <p:nvSpPr>
          <p:cNvPr id="21" name="Oval 20">
            <a:extLst>
              <a:ext uri="{FF2B5EF4-FFF2-40B4-BE49-F238E27FC236}">
                <a16:creationId xmlns:a16="http://schemas.microsoft.com/office/drawing/2014/main" id="{92E1C383-BA55-431A-AF3F-9E8BE74C5C3B}"/>
              </a:ext>
            </a:extLst>
          </p:cNvPr>
          <p:cNvSpPr/>
          <p:nvPr/>
        </p:nvSpPr>
        <p:spPr>
          <a:xfrm>
            <a:off x="8188876" y="1633386"/>
            <a:ext cx="280554" cy="31722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7</a:t>
            </a:r>
          </a:p>
        </p:txBody>
      </p:sp>
      <p:sp>
        <p:nvSpPr>
          <p:cNvPr id="22" name="Oval 21">
            <a:extLst>
              <a:ext uri="{FF2B5EF4-FFF2-40B4-BE49-F238E27FC236}">
                <a16:creationId xmlns:a16="http://schemas.microsoft.com/office/drawing/2014/main" id="{4964019C-108F-43E8-B9DF-AB521E35B003}"/>
              </a:ext>
            </a:extLst>
          </p:cNvPr>
          <p:cNvSpPr/>
          <p:nvPr/>
        </p:nvSpPr>
        <p:spPr>
          <a:xfrm>
            <a:off x="7320618" y="1633386"/>
            <a:ext cx="280554" cy="31722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6</a:t>
            </a:r>
          </a:p>
        </p:txBody>
      </p:sp>
      <p:sp>
        <p:nvSpPr>
          <p:cNvPr id="23" name="Oval 22">
            <a:extLst>
              <a:ext uri="{FF2B5EF4-FFF2-40B4-BE49-F238E27FC236}">
                <a16:creationId xmlns:a16="http://schemas.microsoft.com/office/drawing/2014/main" id="{784A7F16-4887-4C9B-99FC-B487DD1B82AD}"/>
              </a:ext>
            </a:extLst>
          </p:cNvPr>
          <p:cNvSpPr/>
          <p:nvPr/>
        </p:nvSpPr>
        <p:spPr>
          <a:xfrm>
            <a:off x="9366618" y="3025322"/>
            <a:ext cx="280554" cy="31722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9</a:t>
            </a:r>
          </a:p>
        </p:txBody>
      </p:sp>
      <p:pic>
        <p:nvPicPr>
          <p:cNvPr id="19" name="Picture 18">
            <a:extLst>
              <a:ext uri="{FF2B5EF4-FFF2-40B4-BE49-F238E27FC236}">
                <a16:creationId xmlns:a16="http://schemas.microsoft.com/office/drawing/2014/main" id="{C7D37EE9-96C3-4A26-8399-A261FA394D04}"/>
              </a:ext>
            </a:extLst>
          </p:cNvPr>
          <p:cNvPicPr>
            <a:picLocks noChangeAspect="1"/>
          </p:cNvPicPr>
          <p:nvPr/>
        </p:nvPicPr>
        <p:blipFill>
          <a:blip r:embed="rId3"/>
          <a:stretch>
            <a:fillRect/>
          </a:stretch>
        </p:blipFill>
        <p:spPr>
          <a:xfrm>
            <a:off x="11411644" y="0"/>
            <a:ext cx="780356" cy="780356"/>
          </a:xfrm>
          <a:prstGeom prst="rect">
            <a:avLst/>
          </a:prstGeom>
        </p:spPr>
      </p:pic>
      <p:sp>
        <p:nvSpPr>
          <p:cNvPr id="10" name="Rectangle 9">
            <a:extLst>
              <a:ext uri="{FF2B5EF4-FFF2-40B4-BE49-F238E27FC236}">
                <a16:creationId xmlns:a16="http://schemas.microsoft.com/office/drawing/2014/main" id="{ACBFB631-2117-2FE5-EF86-BDF6832F389D}"/>
              </a:ext>
            </a:extLst>
          </p:cNvPr>
          <p:cNvSpPr/>
          <p:nvPr/>
        </p:nvSpPr>
        <p:spPr>
          <a:xfrm>
            <a:off x="819150" y="5781217"/>
            <a:ext cx="10061863" cy="25303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25897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BC9B8-D930-45DB-9C8D-F1EDC29A23D6}"/>
              </a:ext>
            </a:extLst>
          </p:cNvPr>
          <p:cNvSpPr>
            <a:spLocks noGrp="1"/>
          </p:cNvSpPr>
          <p:nvPr>
            <p:ph type="title"/>
          </p:nvPr>
        </p:nvSpPr>
        <p:spPr/>
        <p:txBody>
          <a:bodyPr/>
          <a:lstStyle/>
          <a:p>
            <a:r>
              <a:rPr lang="en-US" dirty="0"/>
              <a:t>Unenroll Student</a:t>
            </a:r>
          </a:p>
        </p:txBody>
      </p:sp>
      <p:pic>
        <p:nvPicPr>
          <p:cNvPr id="9" name="Picture 8">
            <a:extLst>
              <a:ext uri="{FF2B5EF4-FFF2-40B4-BE49-F238E27FC236}">
                <a16:creationId xmlns:a16="http://schemas.microsoft.com/office/drawing/2014/main" id="{5A6434ED-475A-4D0F-B13F-C74FCF4EBF41}"/>
              </a:ext>
            </a:extLst>
          </p:cNvPr>
          <p:cNvPicPr>
            <a:picLocks noChangeAspect="1"/>
          </p:cNvPicPr>
          <p:nvPr/>
        </p:nvPicPr>
        <p:blipFill>
          <a:blip r:embed="rId2"/>
          <a:stretch>
            <a:fillRect/>
          </a:stretch>
        </p:blipFill>
        <p:spPr>
          <a:xfrm>
            <a:off x="11411644" y="0"/>
            <a:ext cx="780356" cy="780356"/>
          </a:xfrm>
          <a:prstGeom prst="rect">
            <a:avLst/>
          </a:prstGeom>
        </p:spPr>
      </p:pic>
      <p:pic>
        <p:nvPicPr>
          <p:cNvPr id="6" name="Content Placeholder 5" descr="Graphical user interface, application&#10;&#10;Description automatically generated">
            <a:extLst>
              <a:ext uri="{FF2B5EF4-FFF2-40B4-BE49-F238E27FC236}">
                <a16:creationId xmlns:a16="http://schemas.microsoft.com/office/drawing/2014/main" id="{6C3C5582-4218-AF5D-B436-C6E6507A59C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100477"/>
            <a:ext cx="10515600" cy="4928508"/>
          </a:xfrm>
        </p:spPr>
      </p:pic>
      <p:sp>
        <p:nvSpPr>
          <p:cNvPr id="7" name="Rectangle 6">
            <a:extLst>
              <a:ext uri="{FF2B5EF4-FFF2-40B4-BE49-F238E27FC236}">
                <a16:creationId xmlns:a16="http://schemas.microsoft.com/office/drawing/2014/main" id="{99F94F3C-BB98-325F-9CCE-447636020682}"/>
              </a:ext>
            </a:extLst>
          </p:cNvPr>
          <p:cNvSpPr/>
          <p:nvPr/>
        </p:nvSpPr>
        <p:spPr>
          <a:xfrm>
            <a:off x="9403305" y="2949822"/>
            <a:ext cx="949385" cy="2783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134853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BC9B8-D930-45DB-9C8D-F1EDC29A23D6}"/>
              </a:ext>
            </a:extLst>
          </p:cNvPr>
          <p:cNvSpPr>
            <a:spLocks noGrp="1"/>
          </p:cNvSpPr>
          <p:nvPr>
            <p:ph type="title"/>
          </p:nvPr>
        </p:nvSpPr>
        <p:spPr/>
        <p:txBody>
          <a:bodyPr/>
          <a:lstStyle/>
          <a:p>
            <a:r>
              <a:rPr lang="en-US" dirty="0"/>
              <a:t>Unenroll Student</a:t>
            </a:r>
          </a:p>
        </p:txBody>
      </p:sp>
      <p:pic>
        <p:nvPicPr>
          <p:cNvPr id="9" name="Picture 8">
            <a:extLst>
              <a:ext uri="{FF2B5EF4-FFF2-40B4-BE49-F238E27FC236}">
                <a16:creationId xmlns:a16="http://schemas.microsoft.com/office/drawing/2014/main" id="{5A6434ED-475A-4D0F-B13F-C74FCF4EBF41}"/>
              </a:ext>
            </a:extLst>
          </p:cNvPr>
          <p:cNvPicPr>
            <a:picLocks noChangeAspect="1"/>
          </p:cNvPicPr>
          <p:nvPr/>
        </p:nvPicPr>
        <p:blipFill>
          <a:blip r:embed="rId2"/>
          <a:stretch>
            <a:fillRect/>
          </a:stretch>
        </p:blipFill>
        <p:spPr>
          <a:xfrm>
            <a:off x="11411644" y="0"/>
            <a:ext cx="780356" cy="780356"/>
          </a:xfrm>
          <a:prstGeom prst="rect">
            <a:avLst/>
          </a:prstGeom>
        </p:spPr>
      </p:pic>
      <p:grpSp>
        <p:nvGrpSpPr>
          <p:cNvPr id="41" name="Group 40">
            <a:extLst>
              <a:ext uri="{FF2B5EF4-FFF2-40B4-BE49-F238E27FC236}">
                <a16:creationId xmlns:a16="http://schemas.microsoft.com/office/drawing/2014/main" id="{15F2E675-981A-1093-3D01-F62A39D5C66F}"/>
              </a:ext>
            </a:extLst>
          </p:cNvPr>
          <p:cNvGrpSpPr/>
          <p:nvPr/>
        </p:nvGrpSpPr>
        <p:grpSpPr>
          <a:xfrm>
            <a:off x="225972" y="780356"/>
            <a:ext cx="11740055" cy="5517582"/>
            <a:chOff x="225972" y="780356"/>
            <a:chExt cx="11740055" cy="5517582"/>
          </a:xfrm>
        </p:grpSpPr>
        <p:sp>
          <p:nvSpPr>
            <p:cNvPr id="31" name="Rectangle 30">
              <a:extLst>
                <a:ext uri="{FF2B5EF4-FFF2-40B4-BE49-F238E27FC236}">
                  <a16:creationId xmlns:a16="http://schemas.microsoft.com/office/drawing/2014/main" id="{5DEFE8CD-6078-C645-A632-0E2677A21B5C}"/>
                </a:ext>
              </a:extLst>
            </p:cNvPr>
            <p:cNvSpPr/>
            <p:nvPr/>
          </p:nvSpPr>
          <p:spPr>
            <a:xfrm>
              <a:off x="9364717" y="2831175"/>
              <a:ext cx="956442" cy="2522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Graphical user interface, application, table, email, Excel&#10;&#10;Description automatically generated">
              <a:extLst>
                <a:ext uri="{FF2B5EF4-FFF2-40B4-BE49-F238E27FC236}">
                  <a16:creationId xmlns:a16="http://schemas.microsoft.com/office/drawing/2014/main" id="{69D09705-2BCE-7347-F2C9-5CADC6B71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972" y="780356"/>
              <a:ext cx="11740055" cy="5517582"/>
            </a:xfrm>
            <a:prstGeom prst="rect">
              <a:avLst/>
            </a:prstGeom>
          </p:spPr>
        </p:pic>
        <p:sp>
          <p:nvSpPr>
            <p:cNvPr id="35" name="Rectangle 34">
              <a:extLst>
                <a:ext uri="{FF2B5EF4-FFF2-40B4-BE49-F238E27FC236}">
                  <a16:creationId xmlns:a16="http://schemas.microsoft.com/office/drawing/2014/main" id="{46D8D7C8-6171-8AA1-954E-D6F97480DACA}"/>
                </a:ext>
              </a:extLst>
            </p:cNvPr>
            <p:cNvSpPr/>
            <p:nvPr/>
          </p:nvSpPr>
          <p:spPr>
            <a:xfrm>
              <a:off x="838200" y="1166956"/>
              <a:ext cx="4448503" cy="2783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6C9F4554-527F-0B22-3640-C00EA61E2E89}"/>
                </a:ext>
              </a:extLst>
            </p:cNvPr>
            <p:cNvSpPr/>
            <p:nvPr/>
          </p:nvSpPr>
          <p:spPr>
            <a:xfrm>
              <a:off x="7178565" y="1871149"/>
              <a:ext cx="640684" cy="2783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3" name="Picture 42" descr="Graphical user interface, text, application&#10;&#10;Description automatically generated">
            <a:extLst>
              <a:ext uri="{FF2B5EF4-FFF2-40B4-BE49-F238E27FC236}">
                <a16:creationId xmlns:a16="http://schemas.microsoft.com/office/drawing/2014/main" id="{6562C446-92EE-3171-EC2E-4E137A3208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466" y="990259"/>
            <a:ext cx="10879068" cy="4877481"/>
          </a:xfrm>
          <a:prstGeom prst="rect">
            <a:avLst/>
          </a:prstGeom>
        </p:spPr>
      </p:pic>
      <p:grpSp>
        <p:nvGrpSpPr>
          <p:cNvPr id="48" name="Group 47">
            <a:extLst>
              <a:ext uri="{FF2B5EF4-FFF2-40B4-BE49-F238E27FC236}">
                <a16:creationId xmlns:a16="http://schemas.microsoft.com/office/drawing/2014/main" id="{78FA2EA3-C698-D5F4-75E7-73B7EE2327B8}"/>
              </a:ext>
            </a:extLst>
          </p:cNvPr>
          <p:cNvGrpSpPr/>
          <p:nvPr/>
        </p:nvGrpSpPr>
        <p:grpSpPr>
          <a:xfrm>
            <a:off x="16359" y="759336"/>
            <a:ext cx="12159282" cy="5490261"/>
            <a:chOff x="16359" y="759336"/>
            <a:chExt cx="12159282" cy="5490261"/>
          </a:xfrm>
        </p:grpSpPr>
        <p:pic>
          <p:nvPicPr>
            <p:cNvPr id="49" name="Picture 48" descr="Graphical user interface, text, application, website&#10;&#10;Description automatically generated">
              <a:extLst>
                <a:ext uri="{FF2B5EF4-FFF2-40B4-BE49-F238E27FC236}">
                  <a16:creationId xmlns:a16="http://schemas.microsoft.com/office/drawing/2014/main" id="{37648EB6-E987-8EFF-EEB6-28EB17DB24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59" y="759336"/>
              <a:ext cx="12159282" cy="5490261"/>
            </a:xfrm>
            <a:prstGeom prst="rect">
              <a:avLst/>
            </a:prstGeom>
          </p:spPr>
        </p:pic>
        <p:sp>
          <p:nvSpPr>
            <p:cNvPr id="50" name="Rectangle 49">
              <a:extLst>
                <a:ext uri="{FF2B5EF4-FFF2-40B4-BE49-F238E27FC236}">
                  <a16:creationId xmlns:a16="http://schemas.microsoft.com/office/drawing/2014/main" id="{D08AEDF0-A05D-1456-7406-1C0637359197}"/>
                </a:ext>
              </a:extLst>
            </p:cNvPr>
            <p:cNvSpPr/>
            <p:nvPr/>
          </p:nvSpPr>
          <p:spPr>
            <a:xfrm>
              <a:off x="10124836" y="2724279"/>
              <a:ext cx="556696" cy="25224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1216367C-153A-712D-4086-E242379EC21F}"/>
                </a:ext>
              </a:extLst>
            </p:cNvPr>
            <p:cNvSpPr/>
            <p:nvPr/>
          </p:nvSpPr>
          <p:spPr>
            <a:xfrm>
              <a:off x="369664" y="3550413"/>
              <a:ext cx="965149" cy="46453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99590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487FA8EE-04E8-274C-91CE-9C3205B93410}"/>
              </a:ext>
            </a:extLst>
          </p:cNvPr>
          <p:cNvSpPr>
            <a:spLocks noGrp="1" noChangeArrowheads="1"/>
          </p:cNvSpPr>
          <p:nvPr>
            <p:ph type="ctrTitle"/>
          </p:nvPr>
        </p:nvSpPr>
        <p:spPr>
          <a:xfrm>
            <a:off x="4267200" y="1122363"/>
            <a:ext cx="6400800" cy="2932112"/>
          </a:xfrm>
        </p:spPr>
        <p:txBody>
          <a:bodyPr/>
          <a:lstStyle/>
          <a:p>
            <a:pPr algn="l"/>
            <a:r>
              <a:rPr lang="en-US" altLang="en-US"/>
              <a:t>Welcome &amp; Introductions</a:t>
            </a:r>
          </a:p>
        </p:txBody>
      </p:sp>
      <p:pic>
        <p:nvPicPr>
          <p:cNvPr id="16387" name="Picture 10">
            <a:extLst>
              <a:ext uri="{FF2B5EF4-FFF2-40B4-BE49-F238E27FC236}">
                <a16:creationId xmlns:a16="http://schemas.microsoft.com/office/drawing/2014/main" id="{EF68AD74-98A1-D34B-A1A6-E1BF70949F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4025" y="11906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5645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BC9B8-D930-45DB-9C8D-F1EDC29A23D6}"/>
              </a:ext>
            </a:extLst>
          </p:cNvPr>
          <p:cNvSpPr>
            <a:spLocks noGrp="1"/>
          </p:cNvSpPr>
          <p:nvPr>
            <p:ph type="title"/>
          </p:nvPr>
        </p:nvSpPr>
        <p:spPr/>
        <p:txBody>
          <a:bodyPr/>
          <a:lstStyle/>
          <a:p>
            <a:r>
              <a:rPr lang="en-US" dirty="0"/>
              <a:t>Unenroll Student</a:t>
            </a:r>
          </a:p>
        </p:txBody>
      </p:sp>
      <p:pic>
        <p:nvPicPr>
          <p:cNvPr id="9" name="Picture 8">
            <a:extLst>
              <a:ext uri="{FF2B5EF4-FFF2-40B4-BE49-F238E27FC236}">
                <a16:creationId xmlns:a16="http://schemas.microsoft.com/office/drawing/2014/main" id="{5A6434ED-475A-4D0F-B13F-C74FCF4EBF41}"/>
              </a:ext>
            </a:extLst>
          </p:cNvPr>
          <p:cNvPicPr>
            <a:picLocks noChangeAspect="1"/>
          </p:cNvPicPr>
          <p:nvPr/>
        </p:nvPicPr>
        <p:blipFill>
          <a:blip r:embed="rId2"/>
          <a:stretch>
            <a:fillRect/>
          </a:stretch>
        </p:blipFill>
        <p:spPr>
          <a:xfrm>
            <a:off x="11411644" y="0"/>
            <a:ext cx="780356" cy="780356"/>
          </a:xfrm>
          <a:prstGeom prst="rect">
            <a:avLst/>
          </a:prstGeom>
        </p:spPr>
      </p:pic>
      <p:grpSp>
        <p:nvGrpSpPr>
          <p:cNvPr id="3" name="Group 2">
            <a:extLst>
              <a:ext uri="{FF2B5EF4-FFF2-40B4-BE49-F238E27FC236}">
                <a16:creationId xmlns:a16="http://schemas.microsoft.com/office/drawing/2014/main" id="{4FB1ED52-C0DA-C2E0-B9A9-B5FAFCB8B888}"/>
              </a:ext>
            </a:extLst>
          </p:cNvPr>
          <p:cNvGrpSpPr/>
          <p:nvPr/>
        </p:nvGrpSpPr>
        <p:grpSpPr>
          <a:xfrm>
            <a:off x="16359" y="759336"/>
            <a:ext cx="12159282" cy="5490261"/>
            <a:chOff x="16359" y="759336"/>
            <a:chExt cx="12159282" cy="5490261"/>
          </a:xfrm>
        </p:grpSpPr>
        <p:pic>
          <p:nvPicPr>
            <p:cNvPr id="45" name="Picture 44" descr="Graphical user interface, text, application, website&#10;&#10;Description automatically generated">
              <a:extLst>
                <a:ext uri="{FF2B5EF4-FFF2-40B4-BE49-F238E27FC236}">
                  <a16:creationId xmlns:a16="http://schemas.microsoft.com/office/drawing/2014/main" id="{92EED363-20B6-4B4B-AAEC-3AB46C0109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59" y="759336"/>
              <a:ext cx="12159282" cy="5490261"/>
            </a:xfrm>
            <a:prstGeom prst="rect">
              <a:avLst/>
            </a:prstGeom>
          </p:spPr>
        </p:pic>
        <p:sp>
          <p:nvSpPr>
            <p:cNvPr id="46" name="Rectangle 45">
              <a:extLst>
                <a:ext uri="{FF2B5EF4-FFF2-40B4-BE49-F238E27FC236}">
                  <a16:creationId xmlns:a16="http://schemas.microsoft.com/office/drawing/2014/main" id="{269F507E-98CC-7A18-D6A6-49DCDE328B59}"/>
                </a:ext>
              </a:extLst>
            </p:cNvPr>
            <p:cNvSpPr/>
            <p:nvPr/>
          </p:nvSpPr>
          <p:spPr>
            <a:xfrm>
              <a:off x="10124836" y="2724279"/>
              <a:ext cx="556696" cy="25224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C52A1B18-EFA8-C0AD-EA20-224059A6271B}"/>
                </a:ext>
              </a:extLst>
            </p:cNvPr>
            <p:cNvSpPr/>
            <p:nvPr/>
          </p:nvSpPr>
          <p:spPr>
            <a:xfrm>
              <a:off x="369664" y="3550413"/>
              <a:ext cx="965149" cy="46453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0415710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0280F-6086-4E5E-ADA0-BC5C623D1B59}"/>
              </a:ext>
            </a:extLst>
          </p:cNvPr>
          <p:cNvSpPr>
            <a:spLocks noGrp="1"/>
          </p:cNvSpPr>
          <p:nvPr>
            <p:ph type="title"/>
          </p:nvPr>
        </p:nvSpPr>
        <p:spPr/>
        <p:txBody>
          <a:bodyPr/>
          <a:lstStyle/>
          <a:p>
            <a:r>
              <a:rPr lang="en-US" dirty="0"/>
              <a:t>Student Transfer Request</a:t>
            </a:r>
          </a:p>
        </p:txBody>
      </p:sp>
      <p:sp>
        <p:nvSpPr>
          <p:cNvPr id="4" name="Content Placeholder 3">
            <a:extLst>
              <a:ext uri="{FF2B5EF4-FFF2-40B4-BE49-F238E27FC236}">
                <a16:creationId xmlns:a16="http://schemas.microsoft.com/office/drawing/2014/main" id="{2EC35F04-2C39-4AD2-A068-29741BC574FB}"/>
              </a:ext>
            </a:extLst>
          </p:cNvPr>
          <p:cNvSpPr>
            <a:spLocks noGrp="1"/>
          </p:cNvSpPr>
          <p:nvPr>
            <p:ph idx="1"/>
          </p:nvPr>
        </p:nvSpPr>
        <p:spPr/>
        <p:txBody>
          <a:bodyPr/>
          <a:lstStyle/>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Request to move student from another school into your school</a:t>
            </a:r>
          </a:p>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Approve or reject requests to move students out of your school</a:t>
            </a:r>
          </a:p>
          <a:p>
            <a:pPr lvl="1">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Receive notification of requests by e-mail and in portal</a:t>
            </a:r>
          </a:p>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If a student is unenrolled, the help desk will approve the requests</a:t>
            </a:r>
          </a:p>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Test sessions do not transfer with the student!</a:t>
            </a:r>
          </a:p>
        </p:txBody>
      </p:sp>
      <p:pic>
        <p:nvPicPr>
          <p:cNvPr id="5" name="Picture 4">
            <a:extLst>
              <a:ext uri="{FF2B5EF4-FFF2-40B4-BE49-F238E27FC236}">
                <a16:creationId xmlns:a16="http://schemas.microsoft.com/office/drawing/2014/main" id="{62BC6103-9EB6-4B7D-8BBE-7A611B47F62B}"/>
              </a:ext>
            </a:extLst>
          </p:cNvPr>
          <p:cNvPicPr>
            <a:picLocks noChangeAspect="1"/>
          </p:cNvPicPr>
          <p:nvPr/>
        </p:nvPicPr>
        <p:blipFill>
          <a:blip r:embed="rId2"/>
          <a:stretch>
            <a:fillRect/>
          </a:stretch>
        </p:blipFill>
        <p:spPr>
          <a:xfrm>
            <a:off x="11411644" y="0"/>
            <a:ext cx="780356" cy="780356"/>
          </a:xfrm>
          <a:prstGeom prst="rect">
            <a:avLst/>
          </a:prstGeom>
        </p:spPr>
      </p:pic>
    </p:spTree>
    <p:extLst>
      <p:ext uri="{BB962C8B-B14F-4D97-AF65-F5344CB8AC3E}">
        <p14:creationId xmlns:p14="http://schemas.microsoft.com/office/powerpoint/2010/main" val="15978131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0280F-6086-4E5E-ADA0-BC5C623D1B59}"/>
              </a:ext>
            </a:extLst>
          </p:cNvPr>
          <p:cNvSpPr>
            <a:spLocks noGrp="1"/>
          </p:cNvSpPr>
          <p:nvPr>
            <p:ph type="title"/>
          </p:nvPr>
        </p:nvSpPr>
        <p:spPr/>
        <p:txBody>
          <a:bodyPr/>
          <a:lstStyle/>
          <a:p>
            <a:r>
              <a:rPr lang="en-US" dirty="0"/>
              <a:t>Student Transfer Request</a:t>
            </a:r>
          </a:p>
        </p:txBody>
      </p:sp>
      <p:pic>
        <p:nvPicPr>
          <p:cNvPr id="5" name="Content Placeholder 4" descr="Graphical user interface, text, application, email&#10;&#10;Description automatically generated">
            <a:extLst>
              <a:ext uri="{FF2B5EF4-FFF2-40B4-BE49-F238E27FC236}">
                <a16:creationId xmlns:a16="http://schemas.microsoft.com/office/drawing/2014/main" id="{929EE28E-243F-4771-A085-92F3FACD9D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2118" y="915735"/>
            <a:ext cx="11278906" cy="3670058"/>
          </a:xfrm>
        </p:spPr>
      </p:pic>
      <p:grpSp>
        <p:nvGrpSpPr>
          <p:cNvPr id="24" name="Group 23">
            <a:extLst>
              <a:ext uri="{FF2B5EF4-FFF2-40B4-BE49-F238E27FC236}">
                <a16:creationId xmlns:a16="http://schemas.microsoft.com/office/drawing/2014/main" id="{D2ACFD13-7144-4494-A500-9A0C96983014}"/>
              </a:ext>
            </a:extLst>
          </p:cNvPr>
          <p:cNvGrpSpPr/>
          <p:nvPr/>
        </p:nvGrpSpPr>
        <p:grpSpPr>
          <a:xfrm>
            <a:off x="621997" y="1155364"/>
            <a:ext cx="8628077" cy="4418618"/>
            <a:chOff x="-5324" y="991513"/>
            <a:chExt cx="8628077" cy="4418618"/>
          </a:xfrm>
        </p:grpSpPr>
        <p:sp>
          <p:nvSpPr>
            <p:cNvPr id="8" name="Rectangle 7">
              <a:extLst>
                <a:ext uri="{FF2B5EF4-FFF2-40B4-BE49-F238E27FC236}">
                  <a16:creationId xmlns:a16="http://schemas.microsoft.com/office/drawing/2014/main" id="{B7D5CD65-02DC-4C2B-A39F-C906C691F288}"/>
                </a:ext>
              </a:extLst>
            </p:cNvPr>
            <p:cNvSpPr/>
            <p:nvPr/>
          </p:nvSpPr>
          <p:spPr>
            <a:xfrm>
              <a:off x="2900031" y="1513359"/>
              <a:ext cx="1406160" cy="2133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3F77948-0F01-42C8-BB94-5E90049E3C6F}"/>
                </a:ext>
              </a:extLst>
            </p:cNvPr>
            <p:cNvSpPr txBox="1"/>
            <p:nvPr/>
          </p:nvSpPr>
          <p:spPr>
            <a:xfrm>
              <a:off x="5294250" y="991513"/>
              <a:ext cx="885627" cy="1200329"/>
            </a:xfrm>
            <a:prstGeom prst="rect">
              <a:avLst/>
            </a:prstGeom>
            <a:noFill/>
          </p:spPr>
          <p:txBody>
            <a:bodyPr wrap="none" rtlCol="0">
              <a:spAutoFit/>
            </a:bodyPr>
            <a:lstStyle/>
            <a:p>
              <a:r>
                <a:rPr lang="en-US" sz="1600" dirty="0">
                  <a:solidFill>
                    <a:srgbClr val="FF0000"/>
                  </a:solidFill>
                </a:rPr>
                <a:t>Status:</a:t>
              </a:r>
            </a:p>
            <a:p>
              <a:r>
                <a:rPr lang="en-US" sz="1400" i="1" dirty="0">
                  <a:solidFill>
                    <a:srgbClr val="FF0000"/>
                  </a:solidFill>
                </a:rPr>
                <a:t>Pending</a:t>
              </a:r>
            </a:p>
            <a:p>
              <a:r>
                <a:rPr lang="en-US" sz="1400" i="1" dirty="0">
                  <a:solidFill>
                    <a:srgbClr val="FF0000"/>
                  </a:solidFill>
                </a:rPr>
                <a:t>Canceled</a:t>
              </a:r>
            </a:p>
            <a:p>
              <a:r>
                <a:rPr lang="en-US" sz="1400" i="1" dirty="0">
                  <a:solidFill>
                    <a:srgbClr val="FF0000"/>
                  </a:solidFill>
                </a:rPr>
                <a:t>Approved</a:t>
              </a:r>
            </a:p>
            <a:p>
              <a:r>
                <a:rPr lang="en-US" sz="1400" i="1" dirty="0">
                  <a:solidFill>
                    <a:srgbClr val="FF0000"/>
                  </a:solidFill>
                </a:rPr>
                <a:t>Rejected</a:t>
              </a:r>
            </a:p>
          </p:txBody>
        </p:sp>
        <p:cxnSp>
          <p:nvCxnSpPr>
            <p:cNvPr id="10" name="Straight Arrow Connector 9">
              <a:extLst>
                <a:ext uri="{FF2B5EF4-FFF2-40B4-BE49-F238E27FC236}">
                  <a16:creationId xmlns:a16="http://schemas.microsoft.com/office/drawing/2014/main" id="{B5DA9360-41EB-4435-A9C9-72DF752E2D96}"/>
                </a:ext>
              </a:extLst>
            </p:cNvPr>
            <p:cNvCxnSpPr>
              <a:cxnSpLocks/>
            </p:cNvCxnSpPr>
            <p:nvPr/>
          </p:nvCxnSpPr>
          <p:spPr>
            <a:xfrm flipH="1" flipV="1">
              <a:off x="4306191" y="1617041"/>
              <a:ext cx="861235" cy="941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BF25151-C8BB-4C35-8156-CE09EFBF5ECA}"/>
                </a:ext>
              </a:extLst>
            </p:cNvPr>
            <p:cNvSpPr/>
            <p:nvPr/>
          </p:nvSpPr>
          <p:spPr>
            <a:xfrm>
              <a:off x="8089353" y="2428101"/>
              <a:ext cx="533400" cy="14058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Elbow Connector 11">
              <a:extLst>
                <a:ext uri="{FF2B5EF4-FFF2-40B4-BE49-F238E27FC236}">
                  <a16:creationId xmlns:a16="http://schemas.microsoft.com/office/drawing/2014/main" id="{E8F36D36-47CC-44B8-971A-3957B022BE25}"/>
                </a:ext>
              </a:extLst>
            </p:cNvPr>
            <p:cNvCxnSpPr>
              <a:cxnSpLocks/>
              <a:endCxn id="11" idx="0"/>
            </p:cNvCxnSpPr>
            <p:nvPr/>
          </p:nvCxnSpPr>
          <p:spPr>
            <a:xfrm>
              <a:off x="6287494" y="1612306"/>
              <a:ext cx="2068559" cy="815795"/>
            </a:xfrm>
            <a:prstGeom prst="bent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31AC84E-208B-473E-B277-FB0DEACA2C4C}"/>
                </a:ext>
              </a:extLst>
            </p:cNvPr>
            <p:cNvSpPr/>
            <p:nvPr/>
          </p:nvSpPr>
          <p:spPr>
            <a:xfrm>
              <a:off x="-5324" y="1871989"/>
              <a:ext cx="607326" cy="32539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B64C3CE-CBD0-483A-AED2-3625B32251BE}"/>
                </a:ext>
              </a:extLst>
            </p:cNvPr>
            <p:cNvSpPr/>
            <p:nvPr/>
          </p:nvSpPr>
          <p:spPr>
            <a:xfrm>
              <a:off x="646808" y="1871993"/>
              <a:ext cx="627142" cy="32539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533D86D-9943-4E93-974E-52922E321CE3}"/>
                </a:ext>
              </a:extLst>
            </p:cNvPr>
            <p:cNvSpPr txBox="1"/>
            <p:nvPr/>
          </p:nvSpPr>
          <p:spPr>
            <a:xfrm>
              <a:off x="1831837" y="2076231"/>
              <a:ext cx="1461875" cy="369332"/>
            </a:xfrm>
            <a:prstGeom prst="rect">
              <a:avLst/>
            </a:prstGeom>
            <a:noFill/>
          </p:spPr>
          <p:txBody>
            <a:bodyPr wrap="none" rtlCol="0">
              <a:spAutoFit/>
            </a:bodyPr>
            <a:lstStyle/>
            <a:p>
              <a:r>
                <a:rPr lang="en-US" dirty="0">
                  <a:solidFill>
                    <a:srgbClr val="FF0000"/>
                  </a:solidFill>
                </a:rPr>
                <a:t>Your requests</a:t>
              </a:r>
            </a:p>
          </p:txBody>
        </p:sp>
        <p:sp>
          <p:nvSpPr>
            <p:cNvPr id="18" name="TextBox 17">
              <a:extLst>
                <a:ext uri="{FF2B5EF4-FFF2-40B4-BE49-F238E27FC236}">
                  <a16:creationId xmlns:a16="http://schemas.microsoft.com/office/drawing/2014/main" id="{C0982743-91AA-4B69-BB4E-685B83A872EF}"/>
                </a:ext>
              </a:extLst>
            </p:cNvPr>
            <p:cNvSpPr txBox="1"/>
            <p:nvPr/>
          </p:nvSpPr>
          <p:spPr>
            <a:xfrm>
              <a:off x="136442" y="4486801"/>
              <a:ext cx="2027475" cy="923330"/>
            </a:xfrm>
            <a:prstGeom prst="rect">
              <a:avLst/>
            </a:prstGeom>
            <a:noFill/>
          </p:spPr>
          <p:txBody>
            <a:bodyPr wrap="square" rtlCol="0">
              <a:spAutoFit/>
            </a:bodyPr>
            <a:lstStyle/>
            <a:p>
              <a:r>
                <a:rPr lang="en-US" dirty="0">
                  <a:solidFill>
                    <a:srgbClr val="FF0000"/>
                  </a:solidFill>
                </a:rPr>
                <a:t>Requests sent to you from other organizations</a:t>
              </a:r>
            </a:p>
          </p:txBody>
        </p:sp>
        <p:cxnSp>
          <p:nvCxnSpPr>
            <p:cNvPr id="20" name="Elbow Connector 26">
              <a:extLst>
                <a:ext uri="{FF2B5EF4-FFF2-40B4-BE49-F238E27FC236}">
                  <a16:creationId xmlns:a16="http://schemas.microsoft.com/office/drawing/2014/main" id="{47A8C5CB-3B8D-4B93-AB95-4134430424A5}"/>
                </a:ext>
              </a:extLst>
            </p:cNvPr>
            <p:cNvCxnSpPr>
              <a:cxnSpLocks/>
              <a:stCxn id="17" idx="1"/>
              <a:endCxn id="14" idx="3"/>
            </p:cNvCxnSpPr>
            <p:nvPr/>
          </p:nvCxnSpPr>
          <p:spPr>
            <a:xfrm rot="10800000">
              <a:off x="1273951" y="2034693"/>
              <a:ext cx="557887" cy="226205"/>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31">
              <a:extLst>
                <a:ext uri="{FF2B5EF4-FFF2-40B4-BE49-F238E27FC236}">
                  <a16:creationId xmlns:a16="http://schemas.microsoft.com/office/drawing/2014/main" id="{EB1396BB-A3F5-4D32-88E6-0CA728F5799F}"/>
                </a:ext>
              </a:extLst>
            </p:cNvPr>
            <p:cNvCxnSpPr>
              <a:stCxn id="18" idx="0"/>
              <a:endCxn id="13" idx="1"/>
            </p:cNvCxnSpPr>
            <p:nvPr/>
          </p:nvCxnSpPr>
          <p:spPr>
            <a:xfrm rot="16200000" flipV="1">
              <a:off x="-653628" y="2682993"/>
              <a:ext cx="2452113" cy="1155504"/>
            </a:xfrm>
            <a:prstGeom prst="bentConnector4">
              <a:avLst>
                <a:gd name="adj1" fmla="val 8958"/>
                <a:gd name="adj2" fmla="val 119784"/>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Rectangle 37">
            <a:extLst>
              <a:ext uri="{FF2B5EF4-FFF2-40B4-BE49-F238E27FC236}">
                <a16:creationId xmlns:a16="http://schemas.microsoft.com/office/drawing/2014/main" id="{8A6F5735-A240-4C9E-A971-1D3DD0FB39B3}"/>
              </a:ext>
            </a:extLst>
          </p:cNvPr>
          <p:cNvSpPr/>
          <p:nvPr/>
        </p:nvSpPr>
        <p:spPr>
          <a:xfrm>
            <a:off x="3041241" y="915735"/>
            <a:ext cx="988499" cy="28007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CCE7BED2-7195-4F10-ACEE-D8E5FF590E1A}"/>
              </a:ext>
            </a:extLst>
          </p:cNvPr>
          <p:cNvPicPr>
            <a:picLocks noChangeAspect="1"/>
          </p:cNvPicPr>
          <p:nvPr/>
        </p:nvPicPr>
        <p:blipFill>
          <a:blip r:embed="rId3"/>
          <a:stretch>
            <a:fillRect/>
          </a:stretch>
        </p:blipFill>
        <p:spPr>
          <a:xfrm>
            <a:off x="11411644" y="0"/>
            <a:ext cx="780356" cy="780356"/>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81B1775F-F48E-3786-56E4-BCA937DF45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363" y="907847"/>
            <a:ext cx="552527" cy="543001"/>
          </a:xfrm>
          <a:prstGeom prst="rect">
            <a:avLst/>
          </a:prstGeom>
        </p:spPr>
      </p:pic>
    </p:spTree>
    <p:extLst>
      <p:ext uri="{BB962C8B-B14F-4D97-AF65-F5344CB8AC3E}">
        <p14:creationId xmlns:p14="http://schemas.microsoft.com/office/powerpoint/2010/main" val="25991119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0280F-6086-4E5E-ADA0-BC5C623D1B59}"/>
              </a:ext>
            </a:extLst>
          </p:cNvPr>
          <p:cNvSpPr>
            <a:spLocks noGrp="1"/>
          </p:cNvSpPr>
          <p:nvPr>
            <p:ph type="title"/>
          </p:nvPr>
        </p:nvSpPr>
        <p:spPr/>
        <p:txBody>
          <a:bodyPr/>
          <a:lstStyle/>
          <a:p>
            <a:r>
              <a:rPr lang="en-US" dirty="0"/>
              <a:t>Student Transfer Request</a:t>
            </a:r>
          </a:p>
        </p:txBody>
      </p:sp>
      <p:pic>
        <p:nvPicPr>
          <p:cNvPr id="5" name="Content Placeholder 4" descr="Graphical user interface, text, application, email&#10;&#10;Description automatically generated">
            <a:extLst>
              <a:ext uri="{FF2B5EF4-FFF2-40B4-BE49-F238E27FC236}">
                <a16:creationId xmlns:a16="http://schemas.microsoft.com/office/drawing/2014/main" id="{929EE28E-243F-4771-A085-92F3FACD9D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1485" y="846121"/>
            <a:ext cx="11278906" cy="3670058"/>
          </a:xfrm>
        </p:spPr>
      </p:pic>
      <p:grpSp>
        <p:nvGrpSpPr>
          <p:cNvPr id="24" name="Group 23">
            <a:extLst>
              <a:ext uri="{FF2B5EF4-FFF2-40B4-BE49-F238E27FC236}">
                <a16:creationId xmlns:a16="http://schemas.microsoft.com/office/drawing/2014/main" id="{D2ACFD13-7144-4494-A500-9A0C96983014}"/>
              </a:ext>
            </a:extLst>
          </p:cNvPr>
          <p:cNvGrpSpPr/>
          <p:nvPr/>
        </p:nvGrpSpPr>
        <p:grpSpPr>
          <a:xfrm>
            <a:off x="9303551" y="2740067"/>
            <a:ext cx="882158" cy="2548077"/>
            <a:chOff x="8667251" y="2637790"/>
            <a:chExt cx="882158" cy="2548077"/>
          </a:xfrm>
        </p:grpSpPr>
        <p:sp>
          <p:nvSpPr>
            <p:cNvPr id="15" name="Rectangle 14">
              <a:extLst>
                <a:ext uri="{FF2B5EF4-FFF2-40B4-BE49-F238E27FC236}">
                  <a16:creationId xmlns:a16="http://schemas.microsoft.com/office/drawing/2014/main" id="{BCA3EABF-0461-4AB4-92A8-EA9CEC74FBB8}"/>
                </a:ext>
              </a:extLst>
            </p:cNvPr>
            <p:cNvSpPr/>
            <p:nvPr/>
          </p:nvSpPr>
          <p:spPr>
            <a:xfrm>
              <a:off x="8667251" y="2637790"/>
              <a:ext cx="678768" cy="2615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rved Left Arrow 45">
              <a:extLst>
                <a:ext uri="{FF2B5EF4-FFF2-40B4-BE49-F238E27FC236}">
                  <a16:creationId xmlns:a16="http://schemas.microsoft.com/office/drawing/2014/main" id="{D3B8467F-3807-4104-BF7E-A95A021EF4F1}"/>
                </a:ext>
              </a:extLst>
            </p:cNvPr>
            <p:cNvSpPr/>
            <p:nvPr/>
          </p:nvSpPr>
          <p:spPr>
            <a:xfrm rot="697619">
              <a:off x="9142629" y="2784922"/>
              <a:ext cx="406780" cy="2400945"/>
            </a:xfrm>
            <a:prstGeom prst="curvedLeftArrow">
              <a:avLst>
                <a:gd name="adj1" fmla="val 10590"/>
                <a:gd name="adj2" fmla="val 50000"/>
                <a:gd name="adj3" fmla="val 3015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7" name="Group 36">
            <a:extLst>
              <a:ext uri="{FF2B5EF4-FFF2-40B4-BE49-F238E27FC236}">
                <a16:creationId xmlns:a16="http://schemas.microsoft.com/office/drawing/2014/main" id="{C397538E-3987-4460-AE29-1DC686B91D65}"/>
              </a:ext>
            </a:extLst>
          </p:cNvPr>
          <p:cNvGrpSpPr/>
          <p:nvPr/>
        </p:nvGrpSpPr>
        <p:grpSpPr>
          <a:xfrm>
            <a:off x="3653174" y="4118224"/>
            <a:ext cx="5849166" cy="2229161"/>
            <a:chOff x="3653174" y="4118224"/>
            <a:chExt cx="5849166" cy="2229161"/>
          </a:xfrm>
        </p:grpSpPr>
        <p:pic>
          <p:nvPicPr>
            <p:cNvPr id="34" name="Picture 33" descr="Graphical user interface, text, application, email&#10;&#10;Description automatically generated">
              <a:extLst>
                <a:ext uri="{FF2B5EF4-FFF2-40B4-BE49-F238E27FC236}">
                  <a16:creationId xmlns:a16="http://schemas.microsoft.com/office/drawing/2014/main" id="{E3286649-2266-4D3D-AAE7-D4CD4E9912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174" y="4118224"/>
              <a:ext cx="5849166" cy="2229161"/>
            </a:xfrm>
            <a:prstGeom prst="rect">
              <a:avLst/>
            </a:prstGeom>
          </p:spPr>
        </p:pic>
        <p:sp>
          <p:nvSpPr>
            <p:cNvPr id="36" name="Rectangle 35">
              <a:extLst>
                <a:ext uri="{FF2B5EF4-FFF2-40B4-BE49-F238E27FC236}">
                  <a16:creationId xmlns:a16="http://schemas.microsoft.com/office/drawing/2014/main" id="{91223013-284D-4292-B836-AB3235718066}"/>
                </a:ext>
              </a:extLst>
            </p:cNvPr>
            <p:cNvSpPr/>
            <p:nvPr/>
          </p:nvSpPr>
          <p:spPr>
            <a:xfrm>
              <a:off x="5606296" y="5240628"/>
              <a:ext cx="1641764" cy="122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8EFCD96E-1EC3-4BB5-9671-606B98D093E7}"/>
                </a:ext>
              </a:extLst>
            </p:cNvPr>
            <p:cNvSpPr txBox="1"/>
            <p:nvPr/>
          </p:nvSpPr>
          <p:spPr>
            <a:xfrm>
              <a:off x="5597237" y="5147542"/>
              <a:ext cx="1565322" cy="261610"/>
            </a:xfrm>
            <a:prstGeom prst="rect">
              <a:avLst/>
            </a:prstGeom>
            <a:noFill/>
          </p:spPr>
          <p:txBody>
            <a:bodyPr wrap="square" rtlCol="0">
              <a:spAutoFit/>
            </a:bodyPr>
            <a:lstStyle/>
            <a:p>
              <a:r>
                <a:rPr lang="en-US" sz="1100" dirty="0"/>
                <a:t>John Smith (</a:t>
              </a:r>
              <a:r>
                <a:rPr lang="en-US" sz="1100" dirty="0" err="1"/>
                <a:t>JSmithSTC</a:t>
              </a:r>
              <a:r>
                <a:rPr lang="en-US" sz="1100" dirty="0"/>
                <a:t>)</a:t>
              </a:r>
            </a:p>
          </p:txBody>
        </p:sp>
      </p:grpSp>
      <p:sp>
        <p:nvSpPr>
          <p:cNvPr id="3" name="TextBox 2">
            <a:extLst>
              <a:ext uri="{FF2B5EF4-FFF2-40B4-BE49-F238E27FC236}">
                <a16:creationId xmlns:a16="http://schemas.microsoft.com/office/drawing/2014/main" id="{BFAA0975-D574-41BB-8A08-BD10E23789ED}"/>
              </a:ext>
            </a:extLst>
          </p:cNvPr>
          <p:cNvSpPr txBox="1"/>
          <p:nvPr/>
        </p:nvSpPr>
        <p:spPr>
          <a:xfrm>
            <a:off x="475833" y="4948125"/>
            <a:ext cx="2972993" cy="707886"/>
          </a:xfrm>
          <a:prstGeom prst="rect">
            <a:avLst/>
          </a:prstGeom>
          <a:noFill/>
        </p:spPr>
        <p:txBody>
          <a:bodyPr wrap="square" rtlCol="0">
            <a:spAutoFit/>
          </a:bodyPr>
          <a:lstStyle/>
          <a:p>
            <a:r>
              <a:rPr lang="en-US" sz="2000" dirty="0">
                <a:solidFill>
                  <a:srgbClr val="FF0000"/>
                </a:solidFill>
              </a:rPr>
              <a:t>Test sessions do not transfer with the student!</a:t>
            </a:r>
          </a:p>
        </p:txBody>
      </p:sp>
      <p:pic>
        <p:nvPicPr>
          <p:cNvPr id="26" name="Picture 25">
            <a:extLst>
              <a:ext uri="{FF2B5EF4-FFF2-40B4-BE49-F238E27FC236}">
                <a16:creationId xmlns:a16="http://schemas.microsoft.com/office/drawing/2014/main" id="{D4EA6BDC-E2CD-42CE-A831-2DDDCB7DA1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85" y="4483519"/>
            <a:ext cx="611949" cy="632175"/>
          </a:xfrm>
          <a:prstGeom prst="rect">
            <a:avLst/>
          </a:prstGeom>
        </p:spPr>
      </p:pic>
      <p:pic>
        <p:nvPicPr>
          <p:cNvPr id="13" name="Picture 12">
            <a:extLst>
              <a:ext uri="{FF2B5EF4-FFF2-40B4-BE49-F238E27FC236}">
                <a16:creationId xmlns:a16="http://schemas.microsoft.com/office/drawing/2014/main" id="{05439617-0ED3-46DF-B337-E481FF24C0F0}"/>
              </a:ext>
            </a:extLst>
          </p:cNvPr>
          <p:cNvPicPr>
            <a:picLocks noChangeAspect="1"/>
          </p:cNvPicPr>
          <p:nvPr/>
        </p:nvPicPr>
        <p:blipFill>
          <a:blip r:embed="rId5"/>
          <a:stretch>
            <a:fillRect/>
          </a:stretch>
        </p:blipFill>
        <p:spPr>
          <a:xfrm>
            <a:off x="11411644" y="0"/>
            <a:ext cx="780356" cy="780356"/>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41624444-A4F9-AA23-CDB5-481CAC6FB4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954" y="843759"/>
            <a:ext cx="552527" cy="543001"/>
          </a:xfrm>
          <a:prstGeom prst="rect">
            <a:avLst/>
          </a:prstGeom>
        </p:spPr>
      </p:pic>
    </p:spTree>
    <p:extLst>
      <p:ext uri="{BB962C8B-B14F-4D97-AF65-F5344CB8AC3E}">
        <p14:creationId xmlns:p14="http://schemas.microsoft.com/office/powerpoint/2010/main" val="26900871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91EEE-A783-497E-94A3-F4F147C99090}"/>
              </a:ext>
            </a:extLst>
          </p:cNvPr>
          <p:cNvSpPr>
            <a:spLocks noGrp="1"/>
          </p:cNvSpPr>
          <p:nvPr>
            <p:ph type="title"/>
          </p:nvPr>
        </p:nvSpPr>
        <p:spPr/>
        <p:txBody>
          <a:bodyPr/>
          <a:lstStyle/>
          <a:p>
            <a:r>
              <a:rPr lang="en-US" dirty="0"/>
              <a:t>Student Transfer Request</a:t>
            </a:r>
          </a:p>
        </p:txBody>
      </p:sp>
      <p:pic>
        <p:nvPicPr>
          <p:cNvPr id="4" name="Picture 3">
            <a:extLst>
              <a:ext uri="{FF2B5EF4-FFF2-40B4-BE49-F238E27FC236}">
                <a16:creationId xmlns:a16="http://schemas.microsoft.com/office/drawing/2014/main" id="{D08E0831-967C-4A1F-9101-FF743B08E429}"/>
              </a:ext>
            </a:extLst>
          </p:cNvPr>
          <p:cNvPicPr>
            <a:picLocks noChangeAspect="1"/>
          </p:cNvPicPr>
          <p:nvPr/>
        </p:nvPicPr>
        <p:blipFill>
          <a:blip r:embed="rId2"/>
          <a:stretch>
            <a:fillRect/>
          </a:stretch>
        </p:blipFill>
        <p:spPr>
          <a:xfrm>
            <a:off x="4380852" y="2947555"/>
            <a:ext cx="4843462" cy="3430536"/>
          </a:xfrm>
          <a:prstGeom prst="rect">
            <a:avLst/>
          </a:prstGeom>
        </p:spPr>
      </p:pic>
      <p:pic>
        <p:nvPicPr>
          <p:cNvPr id="5" name="Picture 4">
            <a:extLst>
              <a:ext uri="{FF2B5EF4-FFF2-40B4-BE49-F238E27FC236}">
                <a16:creationId xmlns:a16="http://schemas.microsoft.com/office/drawing/2014/main" id="{512E86B8-2F9C-4D81-A97D-2F5AA82135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783" y="1124670"/>
            <a:ext cx="4495800" cy="1552187"/>
          </a:xfrm>
          <a:prstGeom prst="rect">
            <a:avLst/>
          </a:prstGeom>
        </p:spPr>
      </p:pic>
      <p:sp>
        <p:nvSpPr>
          <p:cNvPr id="6" name="Bent Arrow 5">
            <a:extLst>
              <a:ext uri="{FF2B5EF4-FFF2-40B4-BE49-F238E27FC236}">
                <a16:creationId xmlns:a16="http://schemas.microsoft.com/office/drawing/2014/main" id="{CD4A0194-9CE8-49C3-9EAD-3F53E8FFE678}"/>
              </a:ext>
            </a:extLst>
          </p:cNvPr>
          <p:cNvSpPr/>
          <p:nvPr/>
        </p:nvSpPr>
        <p:spPr>
          <a:xfrm rot="5400000">
            <a:off x="6944457" y="1222530"/>
            <a:ext cx="1600200" cy="1579150"/>
          </a:xfrm>
          <a:prstGeom prst="bentArrow">
            <a:avLst>
              <a:gd name="adj1" fmla="val 9238"/>
              <a:gd name="adj2" fmla="val 13895"/>
              <a:gd name="adj3" fmla="val 50000"/>
              <a:gd name="adj4" fmla="val 3586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a:extLst>
              <a:ext uri="{FF2B5EF4-FFF2-40B4-BE49-F238E27FC236}">
                <a16:creationId xmlns:a16="http://schemas.microsoft.com/office/drawing/2014/main" id="{F73D42ED-0F72-4DE6-A7A8-44CFE65B59CA}"/>
              </a:ext>
            </a:extLst>
          </p:cNvPr>
          <p:cNvPicPr>
            <a:picLocks noChangeAspect="1"/>
          </p:cNvPicPr>
          <p:nvPr/>
        </p:nvPicPr>
        <p:blipFill>
          <a:blip r:embed="rId4"/>
          <a:stretch>
            <a:fillRect/>
          </a:stretch>
        </p:blipFill>
        <p:spPr>
          <a:xfrm>
            <a:off x="11411644" y="0"/>
            <a:ext cx="780356" cy="780356"/>
          </a:xfrm>
          <a:prstGeom prst="rect">
            <a:avLst/>
          </a:prstGeom>
        </p:spPr>
      </p:pic>
    </p:spTree>
    <p:extLst>
      <p:ext uri="{BB962C8B-B14F-4D97-AF65-F5344CB8AC3E}">
        <p14:creationId xmlns:p14="http://schemas.microsoft.com/office/powerpoint/2010/main" val="37717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A399F-5416-4366-90A5-4871581E97DA}"/>
              </a:ext>
            </a:extLst>
          </p:cNvPr>
          <p:cNvSpPr>
            <a:spLocks noGrp="1"/>
          </p:cNvSpPr>
          <p:nvPr>
            <p:ph type="title"/>
          </p:nvPr>
        </p:nvSpPr>
        <p:spPr/>
        <p:txBody>
          <a:bodyPr/>
          <a:lstStyle/>
          <a:p>
            <a:r>
              <a:rPr lang="en-US" dirty="0"/>
              <a:t>Student Transfer Request</a:t>
            </a:r>
          </a:p>
        </p:txBody>
      </p:sp>
      <p:pic>
        <p:nvPicPr>
          <p:cNvPr id="4" name="Picture 3">
            <a:extLst>
              <a:ext uri="{FF2B5EF4-FFF2-40B4-BE49-F238E27FC236}">
                <a16:creationId xmlns:a16="http://schemas.microsoft.com/office/drawing/2014/main" id="{29004A03-B24E-4C81-B9C4-00431D5433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52" y="3561105"/>
            <a:ext cx="10093954" cy="1779821"/>
          </a:xfrm>
          <a:prstGeom prst="rect">
            <a:avLst/>
          </a:prstGeom>
        </p:spPr>
      </p:pic>
      <p:pic>
        <p:nvPicPr>
          <p:cNvPr id="5" name="Picture 4">
            <a:extLst>
              <a:ext uri="{FF2B5EF4-FFF2-40B4-BE49-F238E27FC236}">
                <a16:creationId xmlns:a16="http://schemas.microsoft.com/office/drawing/2014/main" id="{4F739264-E694-472B-8AC9-7FD3FCEC32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708" y="1440361"/>
            <a:ext cx="10093955" cy="1748462"/>
          </a:xfrm>
          <a:prstGeom prst="rect">
            <a:avLst/>
          </a:prstGeom>
        </p:spPr>
      </p:pic>
      <p:sp>
        <p:nvSpPr>
          <p:cNvPr id="6" name="TextBox 5">
            <a:extLst>
              <a:ext uri="{FF2B5EF4-FFF2-40B4-BE49-F238E27FC236}">
                <a16:creationId xmlns:a16="http://schemas.microsoft.com/office/drawing/2014/main" id="{3743D408-525E-4F7F-8452-03397F193A7E}"/>
              </a:ext>
            </a:extLst>
          </p:cNvPr>
          <p:cNvSpPr txBox="1"/>
          <p:nvPr/>
        </p:nvSpPr>
        <p:spPr>
          <a:xfrm>
            <a:off x="942111" y="1075004"/>
            <a:ext cx="3968501" cy="369332"/>
          </a:xfrm>
          <a:prstGeom prst="rect">
            <a:avLst/>
          </a:prstGeom>
          <a:noFill/>
        </p:spPr>
        <p:txBody>
          <a:bodyPr wrap="square" rtlCol="0">
            <a:spAutoFit/>
          </a:bodyPr>
          <a:lstStyle/>
          <a:p>
            <a:r>
              <a:rPr lang="en-US"/>
              <a:t>Enrollment request - requestor’s view</a:t>
            </a:r>
          </a:p>
        </p:txBody>
      </p:sp>
      <p:sp>
        <p:nvSpPr>
          <p:cNvPr id="7" name="TextBox 6">
            <a:extLst>
              <a:ext uri="{FF2B5EF4-FFF2-40B4-BE49-F238E27FC236}">
                <a16:creationId xmlns:a16="http://schemas.microsoft.com/office/drawing/2014/main" id="{92C02E99-39E2-438B-A010-419253C3E801}"/>
              </a:ext>
            </a:extLst>
          </p:cNvPr>
          <p:cNvSpPr txBox="1"/>
          <p:nvPr/>
        </p:nvSpPr>
        <p:spPr>
          <a:xfrm>
            <a:off x="942111" y="3199725"/>
            <a:ext cx="3749995" cy="369332"/>
          </a:xfrm>
          <a:prstGeom prst="rect">
            <a:avLst/>
          </a:prstGeom>
          <a:noFill/>
        </p:spPr>
        <p:txBody>
          <a:bodyPr wrap="square" rtlCol="0">
            <a:spAutoFit/>
          </a:bodyPr>
          <a:lstStyle/>
          <a:p>
            <a:r>
              <a:rPr lang="en-US"/>
              <a:t>Enrollment request - receiver’s view</a:t>
            </a:r>
          </a:p>
        </p:txBody>
      </p:sp>
      <p:pic>
        <p:nvPicPr>
          <p:cNvPr id="8" name="Picture 7">
            <a:extLst>
              <a:ext uri="{FF2B5EF4-FFF2-40B4-BE49-F238E27FC236}">
                <a16:creationId xmlns:a16="http://schemas.microsoft.com/office/drawing/2014/main" id="{B94F152E-445E-4CE6-B7F6-E31532A928DE}"/>
              </a:ext>
            </a:extLst>
          </p:cNvPr>
          <p:cNvPicPr>
            <a:picLocks noChangeAspect="1"/>
          </p:cNvPicPr>
          <p:nvPr/>
        </p:nvPicPr>
        <p:blipFill>
          <a:blip r:embed="rId4"/>
          <a:stretch>
            <a:fillRect/>
          </a:stretch>
        </p:blipFill>
        <p:spPr>
          <a:xfrm>
            <a:off x="11411644" y="0"/>
            <a:ext cx="780356" cy="780356"/>
          </a:xfrm>
          <a:prstGeom prst="rect">
            <a:avLst/>
          </a:prstGeom>
        </p:spPr>
      </p:pic>
    </p:spTree>
    <p:extLst>
      <p:ext uri="{BB962C8B-B14F-4D97-AF65-F5344CB8AC3E}">
        <p14:creationId xmlns:p14="http://schemas.microsoft.com/office/powerpoint/2010/main" val="400086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E4BCA-091C-411F-90F5-3CD1555B657F}"/>
              </a:ext>
            </a:extLst>
          </p:cNvPr>
          <p:cNvSpPr>
            <a:spLocks noGrp="1"/>
          </p:cNvSpPr>
          <p:nvPr>
            <p:ph type="title"/>
          </p:nvPr>
        </p:nvSpPr>
        <p:spPr/>
        <p:txBody>
          <a:bodyPr/>
          <a:lstStyle/>
          <a:p>
            <a:r>
              <a:rPr lang="en-US" dirty="0"/>
              <a:t>Student Accommodations</a:t>
            </a:r>
          </a:p>
        </p:txBody>
      </p:sp>
      <p:sp>
        <p:nvSpPr>
          <p:cNvPr id="3" name="Content Placeholder 2">
            <a:extLst>
              <a:ext uri="{FF2B5EF4-FFF2-40B4-BE49-F238E27FC236}">
                <a16:creationId xmlns:a16="http://schemas.microsoft.com/office/drawing/2014/main" id="{D0271D20-DA80-4BE8-BCAC-F127DDC68338}"/>
              </a:ext>
            </a:extLst>
          </p:cNvPr>
          <p:cNvSpPr>
            <a:spLocks noGrp="1"/>
          </p:cNvSpPr>
          <p:nvPr>
            <p:ph idx="1"/>
          </p:nvPr>
        </p:nvSpPr>
        <p:spPr>
          <a:xfrm>
            <a:off x="274674" y="982262"/>
            <a:ext cx="10515600" cy="5058414"/>
          </a:xfrm>
        </p:spPr>
        <p:txBody>
          <a:bodyPr/>
          <a:lstStyle/>
          <a:p>
            <a:pPr marL="914400" lvl="1" indent="-457200" algn="l">
              <a:buClrTx/>
              <a:buFont typeface="Wingdings" panose="05000000000000000000" pitchFamily="2" charset="2"/>
              <a:buChar char="§"/>
            </a:pPr>
            <a:r>
              <a:rPr lang="en-US" sz="3600" dirty="0">
                <a:latin typeface="Arial" panose="020B0604020202020204" pitchFamily="34" charset="0"/>
                <a:ea typeface="Lato Semibold" panose="020F0502020204030203" pitchFamily="34" charset="0"/>
                <a:cs typeface="Arial" panose="020B0604020202020204" pitchFamily="34" charset="0"/>
              </a:rPr>
              <a:t>Check/edit accommodations</a:t>
            </a:r>
          </a:p>
          <a:p>
            <a:pPr marL="1371600" lvl="2" indent="-457200" algn="l">
              <a:buClrTx/>
              <a:buFont typeface="Wingdings" panose="05000000000000000000" pitchFamily="2" charset="2"/>
              <a:buChar char="§"/>
            </a:pPr>
            <a:r>
              <a:rPr lang="en-US" sz="2800" dirty="0">
                <a:latin typeface="Arial" panose="020B0604020202020204" pitchFamily="34" charset="0"/>
                <a:ea typeface="Lato Semibold" panose="020F0502020204030203" pitchFamily="34" charset="0"/>
                <a:cs typeface="Arial" panose="020B0604020202020204" pitchFamily="34" charset="0"/>
              </a:rPr>
              <a:t>Accommodations not included in BIE roster upload</a:t>
            </a:r>
          </a:p>
          <a:p>
            <a:pPr marL="1371600" lvl="2" indent="-457200" algn="l">
              <a:buClrTx/>
              <a:buFont typeface="Wingdings" panose="05000000000000000000" pitchFamily="2" charset="2"/>
              <a:buChar char="§"/>
            </a:pPr>
            <a:r>
              <a:rPr lang="en-US" sz="2800" dirty="0">
                <a:latin typeface="Arial" panose="020B0604020202020204" pitchFamily="34" charset="0"/>
                <a:ea typeface="Lato Semibold" panose="020F0502020204030203" pitchFamily="34" charset="0"/>
                <a:cs typeface="Arial" panose="020B0604020202020204" pitchFamily="34" charset="0"/>
              </a:rPr>
              <a:t>Edit student accommodations individually or… </a:t>
            </a:r>
          </a:p>
          <a:p>
            <a:pPr marL="1371600" lvl="2" indent="-457200" algn="l">
              <a:buClrTx/>
              <a:buFont typeface="Wingdings" panose="05000000000000000000" pitchFamily="2" charset="2"/>
              <a:buChar char="§"/>
            </a:pPr>
            <a:r>
              <a:rPr lang="en-US" sz="2800" dirty="0">
                <a:latin typeface="Arial" panose="020B0604020202020204" pitchFamily="34" charset="0"/>
                <a:ea typeface="Lato Semibold" panose="020F0502020204030203" pitchFamily="34" charset="0"/>
                <a:cs typeface="Arial" panose="020B0604020202020204" pitchFamily="34" charset="0"/>
              </a:rPr>
              <a:t>Use </a:t>
            </a:r>
            <a:r>
              <a:rPr lang="en-US" sz="2800" i="1" dirty="0">
                <a:latin typeface="Arial" panose="020B0604020202020204" pitchFamily="34" charset="0"/>
                <a:ea typeface="Lato Semibold" panose="020F0502020204030203" pitchFamily="34" charset="0"/>
                <a:cs typeface="Arial" panose="020B0604020202020204" pitchFamily="34" charset="0"/>
              </a:rPr>
              <a:t>Upload Accommodations </a:t>
            </a:r>
            <a:r>
              <a:rPr lang="en-US" sz="2800" dirty="0">
                <a:latin typeface="Arial" panose="020B0604020202020204" pitchFamily="34" charset="0"/>
                <a:ea typeface="Lato Semibold" panose="020F0502020204030203" pitchFamily="34" charset="0"/>
                <a:cs typeface="Arial" panose="020B0604020202020204" pitchFamily="34" charset="0"/>
              </a:rPr>
              <a:t>to edit accommodations on multiple student records at one time </a:t>
            </a:r>
          </a:p>
          <a:p>
            <a:pPr marL="1828800" lvl="3" indent="-457200" algn="l">
              <a:buClrTx/>
              <a:buFont typeface="Wingdings" panose="05000000000000000000" pitchFamily="2" charset="2"/>
              <a:buChar char="§"/>
            </a:pPr>
            <a:r>
              <a:rPr lang="en-US" sz="2000" dirty="0">
                <a:latin typeface="Arial" panose="020B0604020202020204" pitchFamily="34" charset="0"/>
                <a:ea typeface="Lato Semibold" panose="020F0502020204030203" pitchFamily="34" charset="0"/>
                <a:cs typeface="Arial" panose="020B0604020202020204" pitchFamily="34" charset="0"/>
              </a:rPr>
              <a:t>Note: will not be available during testing administration hours (7am-9pm) </a:t>
            </a:r>
          </a:p>
          <a:p>
            <a:pPr marL="1371600" lvl="2" indent="-457200" algn="l">
              <a:buClrTx/>
              <a:buFont typeface="Wingdings" panose="05000000000000000000" pitchFamily="2" charset="2"/>
              <a:buChar char="§"/>
            </a:pPr>
            <a:r>
              <a:rPr lang="en-US" sz="2800" dirty="0">
                <a:latin typeface="Arial" panose="020B0604020202020204" pitchFamily="34" charset="0"/>
                <a:ea typeface="Lato Semibold" panose="020F0502020204030203" pitchFamily="34" charset="0"/>
                <a:cs typeface="Arial" panose="020B0604020202020204" pitchFamily="34" charset="0"/>
              </a:rPr>
              <a:t>You can use the </a:t>
            </a:r>
            <a:r>
              <a:rPr lang="en-US" sz="2800" i="1" dirty="0">
                <a:latin typeface="Arial" panose="020B0604020202020204" pitchFamily="34" charset="0"/>
                <a:ea typeface="Lato Semibold" panose="020F0502020204030203" pitchFamily="34" charset="0"/>
                <a:cs typeface="Arial" panose="020B0604020202020204" pitchFamily="34" charset="0"/>
              </a:rPr>
              <a:t>Export Accommodations </a:t>
            </a:r>
            <a:r>
              <a:rPr lang="en-US" sz="2800" dirty="0">
                <a:latin typeface="Arial" panose="020B0604020202020204" pitchFamily="34" charset="0"/>
                <a:ea typeface="Lato Semibold" panose="020F0502020204030203" pitchFamily="34" charset="0"/>
                <a:cs typeface="Arial" panose="020B0604020202020204" pitchFamily="34" charset="0"/>
              </a:rPr>
              <a:t>button to download list of all students and their currently assigned accommodations, edit that file and re-upload it using the </a:t>
            </a:r>
            <a:r>
              <a:rPr lang="en-US" sz="2800" i="1" dirty="0">
                <a:latin typeface="Arial" panose="020B0604020202020204" pitchFamily="34" charset="0"/>
                <a:ea typeface="Lato Semibold" panose="020F0502020204030203" pitchFamily="34" charset="0"/>
                <a:cs typeface="Arial" panose="020B0604020202020204" pitchFamily="34" charset="0"/>
              </a:rPr>
              <a:t>Upload Accommodations </a:t>
            </a:r>
            <a:r>
              <a:rPr lang="en-US" sz="2800" dirty="0">
                <a:latin typeface="Arial" panose="020B0604020202020204" pitchFamily="34" charset="0"/>
                <a:ea typeface="Lato Semibold" panose="020F0502020204030203" pitchFamily="34" charset="0"/>
                <a:cs typeface="Arial" panose="020B0604020202020204" pitchFamily="34" charset="0"/>
              </a:rPr>
              <a:t>menu</a:t>
            </a:r>
          </a:p>
          <a:p>
            <a:pPr marL="0" indent="0">
              <a:buNone/>
            </a:pPr>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72B636B-2ED6-41BE-86E9-7F58026843F0}"/>
              </a:ext>
            </a:extLst>
          </p:cNvPr>
          <p:cNvPicPr>
            <a:picLocks noChangeAspect="1"/>
          </p:cNvPicPr>
          <p:nvPr/>
        </p:nvPicPr>
        <p:blipFill>
          <a:blip r:embed="rId2"/>
          <a:stretch>
            <a:fillRect/>
          </a:stretch>
        </p:blipFill>
        <p:spPr>
          <a:xfrm>
            <a:off x="11411644" y="0"/>
            <a:ext cx="780356" cy="780356"/>
          </a:xfrm>
          <a:prstGeom prst="rect">
            <a:avLst/>
          </a:prstGeom>
        </p:spPr>
      </p:pic>
    </p:spTree>
    <p:extLst>
      <p:ext uri="{BB962C8B-B14F-4D97-AF65-F5344CB8AC3E}">
        <p14:creationId xmlns:p14="http://schemas.microsoft.com/office/powerpoint/2010/main" val="17638056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C3315-71F7-4FE9-A99C-AE53A5396C8E}"/>
              </a:ext>
            </a:extLst>
          </p:cNvPr>
          <p:cNvSpPr>
            <a:spLocks noGrp="1"/>
          </p:cNvSpPr>
          <p:nvPr>
            <p:ph type="title"/>
          </p:nvPr>
        </p:nvSpPr>
        <p:spPr/>
        <p:txBody>
          <a:bodyPr>
            <a:noAutofit/>
          </a:bodyPr>
          <a:lstStyle/>
          <a:p>
            <a:r>
              <a:rPr lang="en-US" sz="2800" dirty="0"/>
              <a:t>Universal Tools, Accessibility Features, and Accommodations</a:t>
            </a:r>
          </a:p>
        </p:txBody>
      </p:sp>
      <p:graphicFrame>
        <p:nvGraphicFramePr>
          <p:cNvPr id="4" name="Diagram 3">
            <a:extLst>
              <a:ext uri="{FF2B5EF4-FFF2-40B4-BE49-F238E27FC236}">
                <a16:creationId xmlns:a16="http://schemas.microsoft.com/office/drawing/2014/main" id="{01AC3510-0E26-4BE3-9641-E81C0D17A3A5}"/>
              </a:ext>
            </a:extLst>
          </p:cNvPr>
          <p:cNvGraphicFramePr/>
          <p:nvPr>
            <p:extLst>
              <p:ext uri="{D42A27DB-BD31-4B8C-83A1-F6EECF244321}">
                <p14:modId xmlns:p14="http://schemas.microsoft.com/office/powerpoint/2010/main" val="100919536"/>
              </p:ext>
            </p:extLst>
          </p:nvPr>
        </p:nvGraphicFramePr>
        <p:xfrm>
          <a:off x="1499016" y="1034322"/>
          <a:ext cx="8889167" cy="53964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29516095-607B-4ABD-9C1F-AEF04A94E3C8}"/>
              </a:ext>
            </a:extLst>
          </p:cNvPr>
          <p:cNvPicPr>
            <a:picLocks noChangeAspect="1"/>
          </p:cNvPicPr>
          <p:nvPr/>
        </p:nvPicPr>
        <p:blipFill>
          <a:blip r:embed="rId7"/>
          <a:stretch>
            <a:fillRect/>
          </a:stretch>
        </p:blipFill>
        <p:spPr>
          <a:xfrm>
            <a:off x="11411644" y="0"/>
            <a:ext cx="780356" cy="780356"/>
          </a:xfrm>
          <a:prstGeom prst="rect">
            <a:avLst/>
          </a:prstGeom>
        </p:spPr>
      </p:pic>
    </p:spTree>
    <p:extLst>
      <p:ext uri="{BB962C8B-B14F-4D97-AF65-F5344CB8AC3E}">
        <p14:creationId xmlns:p14="http://schemas.microsoft.com/office/powerpoint/2010/main" val="4491899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BC3270-0930-CB79-8DE9-48D855FEF2E8}"/>
              </a:ext>
            </a:extLst>
          </p:cNvPr>
          <p:cNvPicPr>
            <a:picLocks noChangeAspect="1"/>
          </p:cNvPicPr>
          <p:nvPr/>
        </p:nvPicPr>
        <p:blipFill>
          <a:blip r:embed="rId2"/>
          <a:stretch>
            <a:fillRect/>
          </a:stretch>
        </p:blipFill>
        <p:spPr>
          <a:xfrm>
            <a:off x="726662" y="969715"/>
            <a:ext cx="4919330" cy="5528157"/>
          </a:xfrm>
          <a:prstGeom prst="rect">
            <a:avLst/>
          </a:prstGeom>
        </p:spPr>
      </p:pic>
      <p:sp>
        <p:nvSpPr>
          <p:cNvPr id="2" name="Title 1">
            <a:extLst>
              <a:ext uri="{FF2B5EF4-FFF2-40B4-BE49-F238E27FC236}">
                <a16:creationId xmlns:a16="http://schemas.microsoft.com/office/drawing/2014/main" id="{9CF275A9-F7BA-4297-9C60-3413458C7AB6}"/>
              </a:ext>
            </a:extLst>
          </p:cNvPr>
          <p:cNvSpPr>
            <a:spLocks noGrp="1"/>
          </p:cNvSpPr>
          <p:nvPr>
            <p:ph type="title"/>
          </p:nvPr>
        </p:nvSpPr>
        <p:spPr/>
        <p:txBody>
          <a:bodyPr/>
          <a:lstStyle/>
          <a:p>
            <a:r>
              <a:rPr lang="en-US" sz="4400" dirty="0"/>
              <a:t>Accessibility Features, and Accommodations</a:t>
            </a:r>
            <a:endParaRPr lang="en-US" dirty="0"/>
          </a:p>
        </p:txBody>
      </p:sp>
      <p:sp>
        <p:nvSpPr>
          <p:cNvPr id="3" name="Rectangle 2">
            <a:extLst>
              <a:ext uri="{FF2B5EF4-FFF2-40B4-BE49-F238E27FC236}">
                <a16:creationId xmlns:a16="http://schemas.microsoft.com/office/drawing/2014/main" id="{56F81A2E-825D-43FC-A77C-6FAD308DC7BC}"/>
              </a:ext>
            </a:extLst>
          </p:cNvPr>
          <p:cNvSpPr/>
          <p:nvPr/>
        </p:nvSpPr>
        <p:spPr>
          <a:xfrm>
            <a:off x="898075" y="3288093"/>
            <a:ext cx="1433946" cy="2137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1552358-CD36-4C00-9249-1BFB4688E967}"/>
              </a:ext>
            </a:extLst>
          </p:cNvPr>
          <p:cNvSpPr/>
          <p:nvPr/>
        </p:nvSpPr>
        <p:spPr>
          <a:xfrm>
            <a:off x="907001" y="3544493"/>
            <a:ext cx="1889593" cy="2137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84E68F2-F165-4265-BB13-E0FDE7EE35F8}"/>
              </a:ext>
            </a:extLst>
          </p:cNvPr>
          <p:cNvSpPr/>
          <p:nvPr/>
        </p:nvSpPr>
        <p:spPr>
          <a:xfrm>
            <a:off x="907001" y="3852111"/>
            <a:ext cx="1980084" cy="2137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C239862-F3DB-4B06-827A-46B21D84EC35}"/>
              </a:ext>
            </a:extLst>
          </p:cNvPr>
          <p:cNvSpPr txBox="1"/>
          <p:nvPr/>
        </p:nvSpPr>
        <p:spPr>
          <a:xfrm>
            <a:off x="6096000" y="2048915"/>
            <a:ext cx="4737194" cy="369332"/>
          </a:xfrm>
          <a:prstGeom prst="rect">
            <a:avLst/>
          </a:prstGeom>
          <a:noFill/>
        </p:spPr>
        <p:txBody>
          <a:bodyPr wrap="none" rtlCol="0">
            <a:spAutoFit/>
          </a:bodyPr>
          <a:lstStyle/>
          <a:p>
            <a:r>
              <a:rPr lang="en-US" i="1" dirty="0">
                <a:solidFill>
                  <a:srgbClr val="FF0000"/>
                </a:solidFill>
                <a:latin typeface="Arial" panose="020B0604020202020204" pitchFamily="34" charset="0"/>
                <a:cs typeface="Arial" panose="020B0604020202020204" pitchFamily="34" charset="0"/>
              </a:rPr>
              <a:t>Student will be assigned a TTS-specific form</a:t>
            </a:r>
          </a:p>
        </p:txBody>
      </p:sp>
      <p:sp>
        <p:nvSpPr>
          <p:cNvPr id="13" name="TextBox 12">
            <a:extLst>
              <a:ext uri="{FF2B5EF4-FFF2-40B4-BE49-F238E27FC236}">
                <a16:creationId xmlns:a16="http://schemas.microsoft.com/office/drawing/2014/main" id="{C75611B1-8876-4757-A4E0-663C032EFCB9}"/>
              </a:ext>
            </a:extLst>
          </p:cNvPr>
          <p:cNvSpPr txBox="1"/>
          <p:nvPr/>
        </p:nvSpPr>
        <p:spPr>
          <a:xfrm>
            <a:off x="6096000" y="2563779"/>
            <a:ext cx="5315644" cy="923330"/>
          </a:xfrm>
          <a:prstGeom prst="rect">
            <a:avLst/>
          </a:prstGeom>
          <a:noFill/>
        </p:spPr>
        <p:txBody>
          <a:bodyPr wrap="square">
            <a:spAutoFit/>
          </a:bodyPr>
          <a:lstStyle/>
          <a:p>
            <a:r>
              <a:rPr lang="en-US" i="1" dirty="0">
                <a:solidFill>
                  <a:srgbClr val="FF0000"/>
                </a:solidFill>
                <a:latin typeface="Arial" panose="020B0604020202020204" pitchFamily="34" charset="0"/>
                <a:cs typeface="Arial" panose="020B0604020202020204" pitchFamily="34" charset="0"/>
              </a:rPr>
              <a:t>Student can use </a:t>
            </a:r>
            <a:r>
              <a:rPr lang="en-US" i="1" dirty="0" err="1">
                <a:solidFill>
                  <a:srgbClr val="FF0000"/>
                </a:solidFill>
                <a:latin typeface="Arial" panose="020B0604020202020204" pitchFamily="34" charset="0"/>
                <a:cs typeface="Arial" panose="020B0604020202020204" pitchFamily="34" charset="0"/>
              </a:rPr>
              <a:t>CoWriter</a:t>
            </a:r>
            <a:r>
              <a:rPr lang="en-US" i="1" dirty="0">
                <a:solidFill>
                  <a:srgbClr val="FF0000"/>
                </a:solidFill>
                <a:latin typeface="Arial" panose="020B0604020202020204" pitchFamily="34" charset="0"/>
                <a:cs typeface="Arial" panose="020B0604020202020204" pitchFamily="34" charset="0"/>
              </a:rPr>
              <a:t>© word-prediction; an additional file must download which may delay loading test by a minute</a:t>
            </a:r>
            <a:endParaRPr lang="en-US" dirty="0">
              <a:solidFill>
                <a:srgbClr val="FF000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4CA5EC4-BDC3-40C4-AA7F-54C79B220DAE}"/>
              </a:ext>
            </a:extLst>
          </p:cNvPr>
          <p:cNvSpPr txBox="1"/>
          <p:nvPr/>
        </p:nvSpPr>
        <p:spPr>
          <a:xfrm>
            <a:off x="6096000" y="3878907"/>
            <a:ext cx="5027112" cy="646331"/>
          </a:xfrm>
          <a:prstGeom prst="rect">
            <a:avLst/>
          </a:prstGeom>
          <a:noFill/>
        </p:spPr>
        <p:txBody>
          <a:bodyPr wrap="square">
            <a:spAutoFit/>
          </a:bodyPr>
          <a:lstStyle/>
          <a:p>
            <a:r>
              <a:rPr lang="en-US" i="1" dirty="0">
                <a:solidFill>
                  <a:srgbClr val="FF0000"/>
                </a:solidFill>
                <a:latin typeface="Arial" panose="020B0604020202020204" pitchFamily="34" charset="0"/>
                <a:cs typeface="Arial" panose="020B0604020202020204" pitchFamily="34" charset="0"/>
              </a:rPr>
              <a:t>Windows only! Proctor must enter proctor password when student logs in to test. </a:t>
            </a:r>
            <a:endParaRPr lang="en-US" dirty="0">
              <a:solidFill>
                <a:srgbClr val="FF000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E0AED672-0C91-4C8F-95EB-A5513368D360}"/>
              </a:ext>
            </a:extLst>
          </p:cNvPr>
          <p:cNvSpPr txBox="1"/>
          <p:nvPr/>
        </p:nvSpPr>
        <p:spPr>
          <a:xfrm>
            <a:off x="6100111" y="4802237"/>
            <a:ext cx="5160788" cy="1477328"/>
          </a:xfrm>
          <a:prstGeom prst="rect">
            <a:avLst/>
          </a:prstGeom>
          <a:noFill/>
        </p:spPr>
        <p:txBody>
          <a:bodyPr wrap="square">
            <a:spAutoFit/>
          </a:bodyPr>
          <a:lstStyle/>
          <a:p>
            <a:r>
              <a:rPr lang="en-US" i="1" dirty="0">
                <a:solidFill>
                  <a:srgbClr val="FF0000"/>
                </a:solidFill>
                <a:latin typeface="Arial" panose="020B0604020202020204" pitchFamily="34" charset="0"/>
                <a:cs typeface="Arial" panose="020B0604020202020204" pitchFamily="34" charset="0"/>
              </a:rPr>
              <a:t>See the “Testing with Third Party Assistive Technology” guide for more information on using the test interface with screen readers, speech-to-text, text-to-speech and other assistive technologies.</a:t>
            </a:r>
            <a:endParaRPr lang="en-US" dirty="0">
              <a:solidFill>
                <a:srgbClr val="FF0000"/>
              </a:solidFill>
              <a:latin typeface="Arial" panose="020B0604020202020204" pitchFamily="34" charset="0"/>
              <a:cs typeface="Arial" panose="020B0604020202020204" pitchFamily="34" charset="0"/>
            </a:endParaRPr>
          </a:p>
        </p:txBody>
      </p:sp>
      <p:cxnSp>
        <p:nvCxnSpPr>
          <p:cNvPr id="19" name="Straight Arrow Connector 18">
            <a:extLst>
              <a:ext uri="{FF2B5EF4-FFF2-40B4-BE49-F238E27FC236}">
                <a16:creationId xmlns:a16="http://schemas.microsoft.com/office/drawing/2014/main" id="{FE3FBC3D-35D0-44E3-B416-1B83BA0941BB}"/>
              </a:ext>
            </a:extLst>
          </p:cNvPr>
          <p:cNvCxnSpPr>
            <a:cxnSpLocks/>
          </p:cNvCxnSpPr>
          <p:nvPr/>
        </p:nvCxnSpPr>
        <p:spPr>
          <a:xfrm flipV="1">
            <a:off x="2332021" y="2193661"/>
            <a:ext cx="3759870" cy="11855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6B14FB7-CF5A-4173-899F-9B0918D52F62}"/>
              </a:ext>
            </a:extLst>
          </p:cNvPr>
          <p:cNvCxnSpPr>
            <a:cxnSpLocks/>
          </p:cNvCxnSpPr>
          <p:nvPr/>
        </p:nvCxnSpPr>
        <p:spPr>
          <a:xfrm flipV="1">
            <a:off x="2800703" y="2759519"/>
            <a:ext cx="3291188" cy="92741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E9000C2-278F-490D-A770-22CBECE6723D}"/>
              </a:ext>
            </a:extLst>
          </p:cNvPr>
          <p:cNvCxnSpPr>
            <a:cxnSpLocks/>
            <a:stCxn id="12" idx="3"/>
            <a:endCxn id="14" idx="1"/>
          </p:cNvCxnSpPr>
          <p:nvPr/>
        </p:nvCxnSpPr>
        <p:spPr>
          <a:xfrm>
            <a:off x="2887085" y="3958986"/>
            <a:ext cx="3208915" cy="2430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F45F3C74-F32F-47C1-BD13-33562DD056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9942" y="4687653"/>
            <a:ext cx="611949" cy="632175"/>
          </a:xfrm>
          <a:prstGeom prst="rect">
            <a:avLst/>
          </a:prstGeom>
        </p:spPr>
      </p:pic>
      <p:pic>
        <p:nvPicPr>
          <p:cNvPr id="16" name="Picture 15">
            <a:extLst>
              <a:ext uri="{FF2B5EF4-FFF2-40B4-BE49-F238E27FC236}">
                <a16:creationId xmlns:a16="http://schemas.microsoft.com/office/drawing/2014/main" id="{962C123B-A221-4B95-9106-87C39EBD1CDE}"/>
              </a:ext>
            </a:extLst>
          </p:cNvPr>
          <p:cNvPicPr>
            <a:picLocks noChangeAspect="1"/>
          </p:cNvPicPr>
          <p:nvPr/>
        </p:nvPicPr>
        <p:blipFill>
          <a:blip r:embed="rId4"/>
          <a:stretch>
            <a:fillRect/>
          </a:stretch>
        </p:blipFill>
        <p:spPr>
          <a:xfrm>
            <a:off x="11411644" y="0"/>
            <a:ext cx="780356" cy="780356"/>
          </a:xfrm>
          <a:prstGeom prst="rect">
            <a:avLst/>
          </a:prstGeom>
        </p:spPr>
      </p:pic>
    </p:spTree>
    <p:extLst>
      <p:ext uri="{BB962C8B-B14F-4D97-AF65-F5344CB8AC3E}">
        <p14:creationId xmlns:p14="http://schemas.microsoft.com/office/powerpoint/2010/main" val="5536965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E4BCA-091C-411F-90F5-3CD1555B657F}"/>
              </a:ext>
            </a:extLst>
          </p:cNvPr>
          <p:cNvSpPr>
            <a:spLocks noGrp="1"/>
          </p:cNvSpPr>
          <p:nvPr>
            <p:ph type="title"/>
          </p:nvPr>
        </p:nvSpPr>
        <p:spPr/>
        <p:txBody>
          <a:bodyPr/>
          <a:lstStyle/>
          <a:p>
            <a:r>
              <a:rPr lang="en-US" dirty="0"/>
              <a:t>Student Accommodations</a:t>
            </a:r>
          </a:p>
        </p:txBody>
      </p:sp>
      <p:pic>
        <p:nvPicPr>
          <p:cNvPr id="6" name="Picture 5">
            <a:extLst>
              <a:ext uri="{FF2B5EF4-FFF2-40B4-BE49-F238E27FC236}">
                <a16:creationId xmlns:a16="http://schemas.microsoft.com/office/drawing/2014/main" id="{2C0237E2-BF22-4FB5-8C39-77A479C915BF}"/>
              </a:ext>
            </a:extLst>
          </p:cNvPr>
          <p:cNvPicPr>
            <a:picLocks noChangeAspect="1"/>
          </p:cNvPicPr>
          <p:nvPr/>
        </p:nvPicPr>
        <p:blipFill>
          <a:blip r:embed="rId2"/>
          <a:stretch>
            <a:fillRect/>
          </a:stretch>
        </p:blipFill>
        <p:spPr>
          <a:xfrm>
            <a:off x="11411644" y="0"/>
            <a:ext cx="780356" cy="780356"/>
          </a:xfrm>
          <a:prstGeom prst="rect">
            <a:avLst/>
          </a:prstGeom>
        </p:spPr>
      </p:pic>
      <p:grpSp>
        <p:nvGrpSpPr>
          <p:cNvPr id="12" name="Group 11">
            <a:extLst>
              <a:ext uri="{FF2B5EF4-FFF2-40B4-BE49-F238E27FC236}">
                <a16:creationId xmlns:a16="http://schemas.microsoft.com/office/drawing/2014/main" id="{598C4CDD-0690-5DC9-D9FC-80AC68C18992}"/>
              </a:ext>
            </a:extLst>
          </p:cNvPr>
          <p:cNvGrpSpPr/>
          <p:nvPr/>
        </p:nvGrpSpPr>
        <p:grpSpPr>
          <a:xfrm>
            <a:off x="136635" y="863188"/>
            <a:ext cx="11592910" cy="5433428"/>
            <a:chOff x="136635" y="863188"/>
            <a:chExt cx="11592910" cy="5433428"/>
          </a:xfrm>
        </p:grpSpPr>
        <p:pic>
          <p:nvPicPr>
            <p:cNvPr id="9" name="Picture 8" descr="Graphical user interface, application&#10;&#10;Description automatically generated">
              <a:extLst>
                <a:ext uri="{FF2B5EF4-FFF2-40B4-BE49-F238E27FC236}">
                  <a16:creationId xmlns:a16="http://schemas.microsoft.com/office/drawing/2014/main" id="{7A9A0CFE-100F-55B2-D807-CBA085414F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635" y="863188"/>
              <a:ext cx="11592910" cy="5433428"/>
            </a:xfrm>
            <a:prstGeom prst="rect">
              <a:avLst/>
            </a:prstGeom>
          </p:spPr>
        </p:pic>
        <p:sp>
          <p:nvSpPr>
            <p:cNvPr id="11" name="Rectangle 10">
              <a:extLst>
                <a:ext uri="{FF2B5EF4-FFF2-40B4-BE49-F238E27FC236}">
                  <a16:creationId xmlns:a16="http://schemas.microsoft.com/office/drawing/2014/main" id="{842F3C3C-6E50-EB10-E374-EB2170E36E6F}"/>
                </a:ext>
              </a:extLst>
            </p:cNvPr>
            <p:cNvSpPr/>
            <p:nvPr/>
          </p:nvSpPr>
          <p:spPr>
            <a:xfrm>
              <a:off x="10211916" y="2507718"/>
              <a:ext cx="1328443" cy="2039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descr="Graphical user interface, application, table, Excel&#10;&#10;Description automatically generated">
            <a:extLst>
              <a:ext uri="{FF2B5EF4-FFF2-40B4-BE49-F238E27FC236}">
                <a16:creationId xmlns:a16="http://schemas.microsoft.com/office/drawing/2014/main" id="{CA7DE6B7-7E64-80E1-EFC2-40EB8266E3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8664" y="3054465"/>
            <a:ext cx="9963158" cy="2940347"/>
          </a:xfrm>
          <a:prstGeom prst="rect">
            <a:avLst/>
          </a:prstGeom>
        </p:spPr>
      </p:pic>
      <p:sp>
        <p:nvSpPr>
          <p:cNvPr id="19" name="Rectangle 18">
            <a:extLst>
              <a:ext uri="{FF2B5EF4-FFF2-40B4-BE49-F238E27FC236}">
                <a16:creationId xmlns:a16="http://schemas.microsoft.com/office/drawing/2014/main" id="{7722F9FD-48E8-A786-4256-0CE0D52043A4}"/>
              </a:ext>
            </a:extLst>
          </p:cNvPr>
          <p:cNvSpPr/>
          <p:nvPr/>
        </p:nvSpPr>
        <p:spPr>
          <a:xfrm>
            <a:off x="9985943" y="1877871"/>
            <a:ext cx="1554416" cy="3080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Graphical user interface, application, Word&#10;&#10;Description automatically generated">
            <a:extLst>
              <a:ext uri="{FF2B5EF4-FFF2-40B4-BE49-F238E27FC236}">
                <a16:creationId xmlns:a16="http://schemas.microsoft.com/office/drawing/2014/main" id="{4672481A-1206-3057-F2F6-C06EFEBBF0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144" y="790866"/>
            <a:ext cx="11644168" cy="5726798"/>
          </a:xfrm>
          <a:prstGeom prst="rect">
            <a:avLst/>
          </a:prstGeom>
        </p:spPr>
      </p:pic>
    </p:spTree>
    <p:extLst>
      <p:ext uri="{BB962C8B-B14F-4D97-AF65-F5344CB8AC3E}">
        <p14:creationId xmlns:p14="http://schemas.microsoft.com/office/powerpoint/2010/main" val="323958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3">
            <a:extLst>
              <a:ext uri="{FF2B5EF4-FFF2-40B4-BE49-F238E27FC236}">
                <a16:creationId xmlns:a16="http://schemas.microsoft.com/office/drawing/2014/main" id="{82F2030B-445B-F941-BCEA-C241CDB4E526}"/>
              </a:ext>
            </a:extLst>
          </p:cNvPr>
          <p:cNvSpPr>
            <a:spLocks noGrp="1" noChangeArrowheads="1"/>
          </p:cNvSpPr>
          <p:nvPr>
            <p:ph type="title"/>
          </p:nvPr>
        </p:nvSpPr>
        <p:spPr>
          <a:xfrm>
            <a:off x="838200" y="365125"/>
            <a:ext cx="10515600" cy="1325563"/>
          </a:xfrm>
        </p:spPr>
        <p:txBody>
          <a:bodyPr wrap="square" anchor="ctr">
            <a:normAutofit/>
          </a:bodyPr>
          <a:lstStyle/>
          <a:p>
            <a:r>
              <a:rPr lang="en-US" altLang="en-US" sz="5400" dirty="0"/>
              <a:t>Bureau of Indian Education (BIE)</a:t>
            </a:r>
          </a:p>
        </p:txBody>
      </p:sp>
      <p:graphicFrame>
        <p:nvGraphicFramePr>
          <p:cNvPr id="9220" name="Content Placeholder 4">
            <a:extLst>
              <a:ext uri="{FF2B5EF4-FFF2-40B4-BE49-F238E27FC236}">
                <a16:creationId xmlns:a16="http://schemas.microsoft.com/office/drawing/2014/main" id="{AD868A9E-D39B-54CC-26CD-C81A03AA6740}"/>
              </a:ext>
            </a:extLst>
          </p:cNvPr>
          <p:cNvGraphicFramePr>
            <a:graphicFrameLocks noGrp="1"/>
          </p:cNvGraphicFramePr>
          <p:nvPr>
            <p:ph idx="1"/>
            <p:extLst>
              <p:ext uri="{D42A27DB-BD31-4B8C-83A1-F6EECF244321}">
                <p14:modId xmlns:p14="http://schemas.microsoft.com/office/powerpoint/2010/main" val="275901169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820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9AA58-2519-4C00-BF1C-93009B9067BD}"/>
              </a:ext>
            </a:extLst>
          </p:cNvPr>
          <p:cNvSpPr>
            <a:spLocks noGrp="1"/>
          </p:cNvSpPr>
          <p:nvPr>
            <p:ph type="title"/>
          </p:nvPr>
        </p:nvSpPr>
        <p:spPr/>
        <p:txBody>
          <a:bodyPr/>
          <a:lstStyle/>
          <a:p>
            <a:r>
              <a:rPr lang="en-US" dirty="0"/>
              <a:t>Creating Classes</a:t>
            </a:r>
          </a:p>
        </p:txBody>
      </p:sp>
      <p:sp>
        <p:nvSpPr>
          <p:cNvPr id="3" name="Content Placeholder 2">
            <a:extLst>
              <a:ext uri="{FF2B5EF4-FFF2-40B4-BE49-F238E27FC236}">
                <a16:creationId xmlns:a16="http://schemas.microsoft.com/office/drawing/2014/main" id="{DD59AC44-D0D9-44AD-8AB9-AB0D2C0F1D93}"/>
              </a:ext>
            </a:extLst>
          </p:cNvPr>
          <p:cNvSpPr>
            <a:spLocks noGrp="1"/>
          </p:cNvSpPr>
          <p:nvPr>
            <p:ph idx="1"/>
          </p:nvPr>
        </p:nvSpPr>
        <p:spPr/>
        <p:txBody>
          <a:bodyPr>
            <a:normAutofit/>
          </a:bodyPr>
          <a:lstStyle/>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Groups of one or more students who will take a test</a:t>
            </a:r>
          </a:p>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Create grade-level classes</a:t>
            </a:r>
          </a:p>
          <a:p>
            <a:pPr lvl="1">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Maximum number of student allowed in a class: 100</a:t>
            </a:r>
          </a:p>
          <a:p>
            <a:pPr lvl="1">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Class can be deleted if it has not been scheduled for a test</a:t>
            </a:r>
          </a:p>
          <a:p>
            <a:pPr lvl="1">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If test session scheduled and no student has logged in, delete test session, then class</a:t>
            </a:r>
          </a:p>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Students can be assigned to more than one class</a:t>
            </a:r>
          </a:p>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If any student needs to retake the test, you must either:</a:t>
            </a:r>
          </a:p>
          <a:p>
            <a:pPr lvl="1">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Create a new class and put the student(s) in that class and schedule that class for a test in a new test session, or…</a:t>
            </a:r>
          </a:p>
          <a:p>
            <a:pPr lvl="1">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Create a Test Subgroup (Benchmark Only!)</a:t>
            </a:r>
          </a:p>
        </p:txBody>
      </p:sp>
      <p:pic>
        <p:nvPicPr>
          <p:cNvPr id="4" name="Picture 3">
            <a:extLst>
              <a:ext uri="{FF2B5EF4-FFF2-40B4-BE49-F238E27FC236}">
                <a16:creationId xmlns:a16="http://schemas.microsoft.com/office/drawing/2014/main" id="{18D66D9A-D18D-46E1-8272-10C2857C5831}"/>
              </a:ext>
            </a:extLst>
          </p:cNvPr>
          <p:cNvPicPr>
            <a:picLocks noChangeAspect="1"/>
          </p:cNvPicPr>
          <p:nvPr/>
        </p:nvPicPr>
        <p:blipFill>
          <a:blip r:embed="rId2"/>
          <a:stretch>
            <a:fillRect/>
          </a:stretch>
        </p:blipFill>
        <p:spPr>
          <a:xfrm>
            <a:off x="11411644" y="0"/>
            <a:ext cx="780356" cy="780356"/>
          </a:xfrm>
          <a:prstGeom prst="rect">
            <a:avLst/>
          </a:prstGeom>
        </p:spPr>
      </p:pic>
    </p:spTree>
    <p:extLst>
      <p:ext uri="{BB962C8B-B14F-4D97-AF65-F5344CB8AC3E}">
        <p14:creationId xmlns:p14="http://schemas.microsoft.com/office/powerpoint/2010/main" val="5474686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E4BCA-091C-411F-90F5-3CD1555B657F}"/>
              </a:ext>
            </a:extLst>
          </p:cNvPr>
          <p:cNvSpPr>
            <a:spLocks noGrp="1"/>
          </p:cNvSpPr>
          <p:nvPr>
            <p:ph type="title"/>
          </p:nvPr>
        </p:nvSpPr>
        <p:spPr/>
        <p:txBody>
          <a:bodyPr/>
          <a:lstStyle/>
          <a:p>
            <a:r>
              <a:rPr lang="en-US" dirty="0"/>
              <a:t>Creating Classes</a:t>
            </a:r>
          </a:p>
        </p:txBody>
      </p:sp>
      <p:pic>
        <p:nvPicPr>
          <p:cNvPr id="6" name="Picture 5">
            <a:extLst>
              <a:ext uri="{FF2B5EF4-FFF2-40B4-BE49-F238E27FC236}">
                <a16:creationId xmlns:a16="http://schemas.microsoft.com/office/drawing/2014/main" id="{2C0237E2-BF22-4FB5-8C39-77A479C915BF}"/>
              </a:ext>
            </a:extLst>
          </p:cNvPr>
          <p:cNvPicPr>
            <a:picLocks noChangeAspect="1"/>
          </p:cNvPicPr>
          <p:nvPr/>
        </p:nvPicPr>
        <p:blipFill>
          <a:blip r:embed="rId2"/>
          <a:stretch>
            <a:fillRect/>
          </a:stretch>
        </p:blipFill>
        <p:spPr>
          <a:xfrm>
            <a:off x="11411644" y="0"/>
            <a:ext cx="780356" cy="780356"/>
          </a:xfrm>
          <a:prstGeom prst="rect">
            <a:avLst/>
          </a:prstGeom>
        </p:spPr>
      </p:pic>
      <p:sp>
        <p:nvSpPr>
          <p:cNvPr id="5" name="Content Placeholder 2">
            <a:extLst>
              <a:ext uri="{FF2B5EF4-FFF2-40B4-BE49-F238E27FC236}">
                <a16:creationId xmlns:a16="http://schemas.microsoft.com/office/drawing/2014/main" id="{B8F5FE9E-93E0-EDF8-2407-B5854AE439F6}"/>
              </a:ext>
            </a:extLst>
          </p:cNvPr>
          <p:cNvSpPr>
            <a:spLocks noGrp="1"/>
          </p:cNvSpPr>
          <p:nvPr>
            <p:ph idx="1"/>
          </p:nvPr>
        </p:nvSpPr>
        <p:spPr>
          <a:xfrm>
            <a:off x="838200" y="1035424"/>
            <a:ext cx="10515600" cy="5058414"/>
          </a:xfrm>
        </p:spPr>
        <p:txBody>
          <a:bodyPr>
            <a:normAutofit/>
          </a:bodyPr>
          <a:lstStyle/>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STCs or TAs (Teachers) can create classes</a:t>
            </a:r>
          </a:p>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Each class must have a TA assigned to the class</a:t>
            </a:r>
          </a:p>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STCs can create classes and assign any TA</a:t>
            </a:r>
          </a:p>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STCs can view or edit any class in their school</a:t>
            </a:r>
          </a:p>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TAs can only assign themselves as TA for the classes they create</a:t>
            </a:r>
          </a:p>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TAs can only view the classes if they are assigned as TA</a:t>
            </a:r>
          </a:p>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TAs can put any student in the school in their class</a:t>
            </a:r>
          </a:p>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Once a student is assigned to the TA’s class the TA can view the student record but cannot edit it. </a:t>
            </a:r>
          </a:p>
        </p:txBody>
      </p:sp>
    </p:spTree>
    <p:extLst>
      <p:ext uri="{BB962C8B-B14F-4D97-AF65-F5344CB8AC3E}">
        <p14:creationId xmlns:p14="http://schemas.microsoft.com/office/powerpoint/2010/main" val="16278688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Graphical user interface, application&#10;&#10;Description automatically generated">
            <a:extLst>
              <a:ext uri="{FF2B5EF4-FFF2-40B4-BE49-F238E27FC236}">
                <a16:creationId xmlns:a16="http://schemas.microsoft.com/office/drawing/2014/main" id="{3F3A7814-0FE2-3D4E-140A-8BF36AF44C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252765"/>
            <a:ext cx="10515600" cy="4623932"/>
          </a:xfrm>
        </p:spPr>
      </p:pic>
      <p:sp>
        <p:nvSpPr>
          <p:cNvPr id="2" name="Title 1">
            <a:extLst>
              <a:ext uri="{FF2B5EF4-FFF2-40B4-BE49-F238E27FC236}">
                <a16:creationId xmlns:a16="http://schemas.microsoft.com/office/drawing/2014/main" id="{C123CA12-8D66-4A45-A873-BA6B68F89C3D}"/>
              </a:ext>
            </a:extLst>
          </p:cNvPr>
          <p:cNvSpPr>
            <a:spLocks noGrp="1"/>
          </p:cNvSpPr>
          <p:nvPr>
            <p:ph type="title"/>
          </p:nvPr>
        </p:nvSpPr>
        <p:spPr/>
        <p:txBody>
          <a:bodyPr/>
          <a:lstStyle/>
          <a:p>
            <a:r>
              <a:rPr lang="en-US" dirty="0"/>
              <a:t>Creating Classes</a:t>
            </a:r>
          </a:p>
        </p:txBody>
      </p:sp>
      <p:sp>
        <p:nvSpPr>
          <p:cNvPr id="6" name="Rectangle 5">
            <a:extLst>
              <a:ext uri="{FF2B5EF4-FFF2-40B4-BE49-F238E27FC236}">
                <a16:creationId xmlns:a16="http://schemas.microsoft.com/office/drawing/2014/main" id="{12E59E6E-EA03-4902-BB20-61125874B803}"/>
              </a:ext>
            </a:extLst>
          </p:cNvPr>
          <p:cNvSpPr/>
          <p:nvPr/>
        </p:nvSpPr>
        <p:spPr>
          <a:xfrm>
            <a:off x="1063814" y="2689343"/>
            <a:ext cx="10140213" cy="112591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9114146-81D2-4DB1-88EE-B58ED2770725}"/>
              </a:ext>
            </a:extLst>
          </p:cNvPr>
          <p:cNvSpPr/>
          <p:nvPr/>
        </p:nvSpPr>
        <p:spPr>
          <a:xfrm>
            <a:off x="4915653" y="1252765"/>
            <a:ext cx="680155" cy="28007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CBB7BFB-07C7-438D-AA4A-8D55D7929383}"/>
              </a:ext>
            </a:extLst>
          </p:cNvPr>
          <p:cNvPicPr>
            <a:picLocks noChangeAspect="1"/>
          </p:cNvPicPr>
          <p:nvPr/>
        </p:nvPicPr>
        <p:blipFill>
          <a:blip r:embed="rId3"/>
          <a:stretch>
            <a:fillRect/>
          </a:stretch>
        </p:blipFill>
        <p:spPr>
          <a:xfrm>
            <a:off x="11411644" y="0"/>
            <a:ext cx="780356" cy="780356"/>
          </a:xfrm>
          <a:prstGeom prst="rect">
            <a:avLst/>
          </a:prstGeom>
        </p:spPr>
      </p:pic>
    </p:spTree>
    <p:extLst>
      <p:ext uri="{BB962C8B-B14F-4D97-AF65-F5344CB8AC3E}">
        <p14:creationId xmlns:p14="http://schemas.microsoft.com/office/powerpoint/2010/main" val="37306555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3BF3E-6828-4F6D-ADA0-1FB24A5C2A62}"/>
              </a:ext>
            </a:extLst>
          </p:cNvPr>
          <p:cNvSpPr>
            <a:spLocks noGrp="1"/>
          </p:cNvSpPr>
          <p:nvPr>
            <p:ph type="title"/>
          </p:nvPr>
        </p:nvSpPr>
        <p:spPr/>
        <p:txBody>
          <a:bodyPr/>
          <a:lstStyle/>
          <a:p>
            <a:r>
              <a:rPr lang="en-US" dirty="0"/>
              <a:t>Creating Classes</a:t>
            </a:r>
          </a:p>
        </p:txBody>
      </p:sp>
      <p:pic>
        <p:nvPicPr>
          <p:cNvPr id="5" name="Content Placeholder 4" descr="Graphical user interface, application, Word&#10;&#10;Description automatically generated">
            <a:extLst>
              <a:ext uri="{FF2B5EF4-FFF2-40B4-BE49-F238E27FC236}">
                <a16:creationId xmlns:a16="http://schemas.microsoft.com/office/drawing/2014/main" id="{EC893D65-6B5C-4A4F-B4E7-F8CD76B85E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5380" y="1056315"/>
            <a:ext cx="9037597" cy="5059363"/>
          </a:xfrm>
        </p:spPr>
      </p:pic>
      <p:sp>
        <p:nvSpPr>
          <p:cNvPr id="6" name="Oval 5">
            <a:extLst>
              <a:ext uri="{FF2B5EF4-FFF2-40B4-BE49-F238E27FC236}">
                <a16:creationId xmlns:a16="http://schemas.microsoft.com/office/drawing/2014/main" id="{4F2979AF-B5B1-44DF-810B-0427940C8C39}"/>
              </a:ext>
            </a:extLst>
          </p:cNvPr>
          <p:cNvSpPr/>
          <p:nvPr/>
        </p:nvSpPr>
        <p:spPr>
          <a:xfrm>
            <a:off x="425380" y="1913860"/>
            <a:ext cx="287079" cy="24454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1</a:t>
            </a:r>
            <a:endParaRPr lang="en-US" dirty="0"/>
          </a:p>
        </p:txBody>
      </p:sp>
      <p:sp>
        <p:nvSpPr>
          <p:cNvPr id="7" name="Oval 6">
            <a:extLst>
              <a:ext uri="{FF2B5EF4-FFF2-40B4-BE49-F238E27FC236}">
                <a16:creationId xmlns:a16="http://schemas.microsoft.com/office/drawing/2014/main" id="{298D26DB-3E74-4231-81A5-798A4EF5F0F8}"/>
              </a:ext>
            </a:extLst>
          </p:cNvPr>
          <p:cNvSpPr/>
          <p:nvPr/>
        </p:nvSpPr>
        <p:spPr>
          <a:xfrm>
            <a:off x="414824" y="2339414"/>
            <a:ext cx="287079" cy="24454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2</a:t>
            </a:r>
            <a:endParaRPr lang="en-US" dirty="0"/>
          </a:p>
        </p:txBody>
      </p:sp>
      <p:sp>
        <p:nvSpPr>
          <p:cNvPr id="8" name="Oval 7">
            <a:extLst>
              <a:ext uri="{FF2B5EF4-FFF2-40B4-BE49-F238E27FC236}">
                <a16:creationId xmlns:a16="http://schemas.microsoft.com/office/drawing/2014/main" id="{0BA49F8C-6FC8-46AF-9604-EC4CB556F774}"/>
              </a:ext>
            </a:extLst>
          </p:cNvPr>
          <p:cNvSpPr/>
          <p:nvPr/>
        </p:nvSpPr>
        <p:spPr>
          <a:xfrm>
            <a:off x="3019801" y="2150442"/>
            <a:ext cx="287079" cy="24454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3</a:t>
            </a:r>
            <a:endParaRPr lang="en-US" dirty="0"/>
          </a:p>
        </p:txBody>
      </p:sp>
      <p:sp>
        <p:nvSpPr>
          <p:cNvPr id="9" name="Oval 8">
            <a:extLst>
              <a:ext uri="{FF2B5EF4-FFF2-40B4-BE49-F238E27FC236}">
                <a16:creationId xmlns:a16="http://schemas.microsoft.com/office/drawing/2014/main" id="{A56911AD-2CBA-4A60-BA2C-F8D63B21EF70}"/>
              </a:ext>
            </a:extLst>
          </p:cNvPr>
          <p:cNvSpPr/>
          <p:nvPr/>
        </p:nvSpPr>
        <p:spPr>
          <a:xfrm>
            <a:off x="460900" y="3350879"/>
            <a:ext cx="287079" cy="24454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4</a:t>
            </a:r>
            <a:endParaRPr lang="en-US" dirty="0"/>
          </a:p>
        </p:txBody>
      </p:sp>
      <p:sp>
        <p:nvSpPr>
          <p:cNvPr id="10" name="Oval 9">
            <a:extLst>
              <a:ext uri="{FF2B5EF4-FFF2-40B4-BE49-F238E27FC236}">
                <a16:creationId xmlns:a16="http://schemas.microsoft.com/office/drawing/2014/main" id="{F913ADD6-256F-449F-8685-11AB1816A356}"/>
              </a:ext>
            </a:extLst>
          </p:cNvPr>
          <p:cNvSpPr/>
          <p:nvPr/>
        </p:nvSpPr>
        <p:spPr>
          <a:xfrm>
            <a:off x="281840" y="4281497"/>
            <a:ext cx="287079" cy="24454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5</a:t>
            </a:r>
            <a:endParaRPr lang="en-US" dirty="0"/>
          </a:p>
        </p:txBody>
      </p:sp>
      <p:sp>
        <p:nvSpPr>
          <p:cNvPr id="11" name="Oval 10">
            <a:extLst>
              <a:ext uri="{FF2B5EF4-FFF2-40B4-BE49-F238E27FC236}">
                <a16:creationId xmlns:a16="http://schemas.microsoft.com/office/drawing/2014/main" id="{B0BCB347-3EA9-420C-B1FB-087B77381609}"/>
              </a:ext>
            </a:extLst>
          </p:cNvPr>
          <p:cNvSpPr/>
          <p:nvPr/>
        </p:nvSpPr>
        <p:spPr>
          <a:xfrm>
            <a:off x="3026812" y="4196316"/>
            <a:ext cx="287079" cy="24454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6</a:t>
            </a:r>
            <a:endParaRPr lang="en-US" dirty="0"/>
          </a:p>
        </p:txBody>
      </p:sp>
      <p:sp>
        <p:nvSpPr>
          <p:cNvPr id="12" name="Oval 11">
            <a:extLst>
              <a:ext uri="{FF2B5EF4-FFF2-40B4-BE49-F238E27FC236}">
                <a16:creationId xmlns:a16="http://schemas.microsoft.com/office/drawing/2014/main" id="{AD0E4C33-D0A1-4630-8C89-1436BF6B641D}"/>
              </a:ext>
            </a:extLst>
          </p:cNvPr>
          <p:cNvSpPr/>
          <p:nvPr/>
        </p:nvSpPr>
        <p:spPr>
          <a:xfrm>
            <a:off x="425380" y="5871129"/>
            <a:ext cx="287079" cy="24454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7</a:t>
            </a:r>
            <a:endParaRPr lang="en-US" dirty="0"/>
          </a:p>
        </p:txBody>
      </p:sp>
      <p:graphicFrame>
        <p:nvGraphicFramePr>
          <p:cNvPr id="13" name="Content Placeholder 5">
            <a:extLst>
              <a:ext uri="{FF2B5EF4-FFF2-40B4-BE49-F238E27FC236}">
                <a16:creationId xmlns:a16="http://schemas.microsoft.com/office/drawing/2014/main" id="{E4551612-4318-4570-BE57-263D49E7BA7B}"/>
              </a:ext>
            </a:extLst>
          </p:cNvPr>
          <p:cNvGraphicFramePr>
            <a:graphicFrameLocks/>
          </p:cNvGraphicFramePr>
          <p:nvPr>
            <p:extLst>
              <p:ext uri="{D42A27DB-BD31-4B8C-83A1-F6EECF244321}">
                <p14:modId xmlns:p14="http://schemas.microsoft.com/office/powerpoint/2010/main" val="3166284819"/>
              </p:ext>
            </p:extLst>
          </p:nvPr>
        </p:nvGraphicFramePr>
        <p:xfrm>
          <a:off x="9590567" y="1244009"/>
          <a:ext cx="2433660" cy="2945671"/>
        </p:xfrm>
        <a:graphic>
          <a:graphicData uri="http://schemas.openxmlformats.org/drawingml/2006/table">
            <a:tbl>
              <a:tblPr firstRow="1" bandRow="1">
                <a:tableStyleId>{69012ECD-51FC-41F1-AA8D-1B2483CD663E}</a:tableStyleId>
              </a:tblPr>
              <a:tblGrid>
                <a:gridCol w="540364">
                  <a:extLst>
                    <a:ext uri="{9D8B030D-6E8A-4147-A177-3AD203B41FA5}">
                      <a16:colId xmlns:a16="http://schemas.microsoft.com/office/drawing/2014/main" val="2671576022"/>
                    </a:ext>
                  </a:extLst>
                </a:gridCol>
                <a:gridCol w="1893296">
                  <a:extLst>
                    <a:ext uri="{9D8B030D-6E8A-4147-A177-3AD203B41FA5}">
                      <a16:colId xmlns:a16="http://schemas.microsoft.com/office/drawing/2014/main" val="4060567364"/>
                    </a:ext>
                  </a:extLst>
                </a:gridCol>
              </a:tblGrid>
              <a:tr h="322932">
                <a:tc>
                  <a:txBody>
                    <a:bodyPr/>
                    <a:lstStyle/>
                    <a:p>
                      <a:pPr algn="ctr"/>
                      <a:r>
                        <a:rPr lang="en-US" sz="1400" b="0" dirty="0">
                          <a:latin typeface="Arial" panose="020B0604020202020204" pitchFamily="34" charset="0"/>
                          <a:ea typeface="Lato Semibold" panose="020F0502020204030203" pitchFamily="34" charset="0"/>
                          <a:cs typeface="Arial" panose="020B0604020202020204" pitchFamily="34" charset="0"/>
                        </a:rPr>
                        <a:t>Icon</a:t>
                      </a:r>
                    </a:p>
                  </a:txBody>
                  <a:tcPr/>
                </a:tc>
                <a:tc>
                  <a:txBody>
                    <a:bodyPr/>
                    <a:lstStyle/>
                    <a:p>
                      <a:pPr algn="l"/>
                      <a:r>
                        <a:rPr lang="en-US" sz="1400" b="0" dirty="0">
                          <a:latin typeface="Arial" panose="020B0604020202020204" pitchFamily="34" charset="0"/>
                          <a:ea typeface="Lato Semibold" panose="020F0502020204030203" pitchFamily="34" charset="0"/>
                          <a:cs typeface="Arial" panose="020B0604020202020204" pitchFamily="34" charset="0"/>
                        </a:rPr>
                        <a:t>Description</a:t>
                      </a:r>
                    </a:p>
                  </a:txBody>
                  <a:tcPr/>
                </a:tc>
                <a:extLst>
                  <a:ext uri="{0D108BD9-81ED-4DB2-BD59-A6C34878D82A}">
                    <a16:rowId xmlns:a16="http://schemas.microsoft.com/office/drawing/2014/main" val="610625009"/>
                  </a:ext>
                </a:extLst>
              </a:tr>
              <a:tr h="366176">
                <a:tc>
                  <a:txBody>
                    <a:bodyPr/>
                    <a:lstStyle/>
                    <a:p>
                      <a:pPr algn="ctr"/>
                      <a:r>
                        <a:rPr lang="en-US" sz="1800" b="0" dirty="0">
                          <a:latin typeface="Arial" panose="020B0604020202020204" pitchFamily="34" charset="0"/>
                          <a:cs typeface="Arial" panose="020B0604020202020204" pitchFamily="34" charset="0"/>
                        </a:rPr>
                        <a:t>1</a:t>
                      </a:r>
                    </a:p>
                  </a:txBody>
                  <a:tcPr/>
                </a:tc>
                <a:tc>
                  <a:txBody>
                    <a:bodyPr/>
                    <a:lstStyle/>
                    <a:p>
                      <a:pPr marL="0" indent="0">
                        <a:buNone/>
                      </a:pPr>
                      <a:r>
                        <a:rPr lang="en-US" sz="1600" b="0" dirty="0">
                          <a:latin typeface="Arial" panose="020B0604020202020204" pitchFamily="34" charset="0"/>
                          <a:cs typeface="Arial" panose="020B0604020202020204" pitchFamily="34" charset="0"/>
                        </a:rPr>
                        <a:t>class name</a:t>
                      </a:r>
                    </a:p>
                  </a:txBody>
                  <a:tcPr/>
                </a:tc>
                <a:extLst>
                  <a:ext uri="{0D108BD9-81ED-4DB2-BD59-A6C34878D82A}">
                    <a16:rowId xmlns:a16="http://schemas.microsoft.com/office/drawing/2014/main" val="288956801"/>
                  </a:ext>
                </a:extLst>
              </a:tr>
              <a:tr h="425683">
                <a:tc>
                  <a:txBody>
                    <a:bodyPr/>
                    <a:lstStyle/>
                    <a:p>
                      <a:pPr algn="ctr"/>
                      <a:r>
                        <a:rPr lang="en-US" sz="1800" b="0" dirty="0">
                          <a:latin typeface="Arial" panose="020B0604020202020204" pitchFamily="34" charset="0"/>
                          <a:cs typeface="Arial" panose="020B0604020202020204" pitchFamily="34" charset="0"/>
                        </a:rPr>
                        <a:t>2</a:t>
                      </a:r>
                    </a:p>
                  </a:txBody>
                  <a:tcPr/>
                </a:tc>
                <a:tc>
                  <a:txBody>
                    <a:bodyPr/>
                    <a:lstStyle/>
                    <a:p>
                      <a:r>
                        <a:rPr lang="en-US" sz="1600" b="0" dirty="0">
                          <a:latin typeface="Arial" panose="020B0604020202020204" pitchFamily="34" charset="0"/>
                          <a:cs typeface="Arial" panose="020B0604020202020204" pitchFamily="34" charset="0"/>
                        </a:rPr>
                        <a:t>TA name</a:t>
                      </a:r>
                    </a:p>
                  </a:txBody>
                  <a:tcPr/>
                </a:tc>
                <a:extLst>
                  <a:ext uri="{0D108BD9-81ED-4DB2-BD59-A6C34878D82A}">
                    <a16:rowId xmlns:a16="http://schemas.microsoft.com/office/drawing/2014/main" val="3882349522"/>
                  </a:ext>
                </a:extLst>
              </a:tr>
              <a:tr h="366176">
                <a:tc>
                  <a:txBody>
                    <a:bodyPr/>
                    <a:lstStyle/>
                    <a:p>
                      <a:pPr algn="ctr"/>
                      <a:r>
                        <a:rPr lang="en-US" sz="1800" b="0" dirty="0">
                          <a:latin typeface="Arial" panose="020B0604020202020204" pitchFamily="34" charset="0"/>
                          <a:cs typeface="Arial" panose="020B0604020202020204" pitchFamily="34" charset="0"/>
                        </a:rPr>
                        <a:t>3</a:t>
                      </a:r>
                    </a:p>
                  </a:txBody>
                  <a:tcPr/>
                </a:tc>
                <a:tc>
                  <a:txBody>
                    <a:bodyPr/>
                    <a:lstStyle/>
                    <a:p>
                      <a:r>
                        <a:rPr lang="en-US" sz="1600" b="0" dirty="0">
                          <a:latin typeface="Arial" panose="020B0604020202020204" pitchFamily="34" charset="0"/>
                          <a:cs typeface="Arial" panose="020B0604020202020204" pitchFamily="34" charset="0"/>
                        </a:rPr>
                        <a:t>grade</a:t>
                      </a:r>
                    </a:p>
                  </a:txBody>
                  <a:tcPr/>
                </a:tc>
                <a:extLst>
                  <a:ext uri="{0D108BD9-81ED-4DB2-BD59-A6C34878D82A}">
                    <a16:rowId xmlns:a16="http://schemas.microsoft.com/office/drawing/2014/main" val="3620317431"/>
                  </a:ext>
                </a:extLst>
              </a:tr>
              <a:tr h="366176">
                <a:tc>
                  <a:txBody>
                    <a:bodyPr/>
                    <a:lstStyle/>
                    <a:p>
                      <a:pPr algn="ctr"/>
                      <a:r>
                        <a:rPr lang="en-US" sz="1800" b="0" dirty="0">
                          <a:latin typeface="Arial" panose="020B0604020202020204" pitchFamily="34" charset="0"/>
                          <a:cs typeface="Arial" panose="020B0604020202020204" pitchFamily="34" charset="0"/>
                        </a:rPr>
                        <a:t>4</a:t>
                      </a:r>
                    </a:p>
                  </a:txBody>
                  <a:tcPr/>
                </a:tc>
                <a:tc>
                  <a:txBody>
                    <a:bodyPr/>
                    <a:lstStyle/>
                    <a:p>
                      <a:r>
                        <a:rPr lang="en-US" sz="1600" b="0" dirty="0">
                          <a:latin typeface="Arial" panose="020B0604020202020204" pitchFamily="34" charset="0"/>
                          <a:cs typeface="Arial" panose="020B0604020202020204" pitchFamily="34" charset="0"/>
                        </a:rPr>
                        <a:t>search/filter</a:t>
                      </a:r>
                    </a:p>
                  </a:txBody>
                  <a:tcPr/>
                </a:tc>
                <a:extLst>
                  <a:ext uri="{0D108BD9-81ED-4DB2-BD59-A6C34878D82A}">
                    <a16:rowId xmlns:a16="http://schemas.microsoft.com/office/drawing/2014/main" val="2071393367"/>
                  </a:ext>
                </a:extLst>
              </a:tr>
              <a:tr h="366176">
                <a:tc>
                  <a:txBody>
                    <a:bodyPr/>
                    <a:lstStyle/>
                    <a:p>
                      <a:pPr algn="ctr"/>
                      <a:r>
                        <a:rPr lang="en-US" sz="1800" b="0" dirty="0">
                          <a:latin typeface="Arial" panose="020B0604020202020204" pitchFamily="34" charset="0"/>
                          <a:cs typeface="Arial" panose="020B0604020202020204" pitchFamily="34" charset="0"/>
                        </a:rPr>
                        <a:t>5</a:t>
                      </a:r>
                    </a:p>
                  </a:txBody>
                  <a:tcPr/>
                </a:tc>
                <a:tc>
                  <a:txBody>
                    <a:bodyPr/>
                    <a:lstStyle/>
                    <a:p>
                      <a:r>
                        <a:rPr lang="en-US" sz="1600" b="0" dirty="0">
                          <a:latin typeface="Arial" panose="020B0604020202020204" pitchFamily="34" charset="0"/>
                          <a:cs typeface="Arial" panose="020B0604020202020204" pitchFamily="34" charset="0"/>
                        </a:rPr>
                        <a:t>students in school</a:t>
                      </a:r>
                    </a:p>
                  </a:txBody>
                  <a:tcPr/>
                </a:tc>
                <a:extLst>
                  <a:ext uri="{0D108BD9-81ED-4DB2-BD59-A6C34878D82A}">
                    <a16:rowId xmlns:a16="http://schemas.microsoft.com/office/drawing/2014/main" val="3392621188"/>
                  </a:ext>
                </a:extLst>
              </a:tr>
              <a:tr h="366176">
                <a:tc>
                  <a:txBody>
                    <a:bodyPr/>
                    <a:lstStyle/>
                    <a:p>
                      <a:pPr algn="ctr"/>
                      <a:r>
                        <a:rPr lang="en-US" sz="1800" b="0" dirty="0">
                          <a:latin typeface="Arial" panose="020B0604020202020204" pitchFamily="34" charset="0"/>
                          <a:cs typeface="Arial" panose="020B0604020202020204" pitchFamily="34" charset="0"/>
                        </a:rPr>
                        <a:t>6</a:t>
                      </a:r>
                    </a:p>
                  </a:txBody>
                  <a:tcPr/>
                </a:tc>
                <a:tc>
                  <a:txBody>
                    <a:bodyPr/>
                    <a:lstStyle/>
                    <a:p>
                      <a:r>
                        <a:rPr lang="en-US" sz="1600" b="0" dirty="0">
                          <a:latin typeface="Arial" panose="020B0604020202020204" pitchFamily="34" charset="0"/>
                          <a:cs typeface="Arial" panose="020B0604020202020204" pitchFamily="34" charset="0"/>
                        </a:rPr>
                        <a:t>students in class</a:t>
                      </a:r>
                    </a:p>
                  </a:txBody>
                  <a:tcPr/>
                </a:tc>
                <a:extLst>
                  <a:ext uri="{0D108BD9-81ED-4DB2-BD59-A6C34878D82A}">
                    <a16:rowId xmlns:a16="http://schemas.microsoft.com/office/drawing/2014/main" val="3103345389"/>
                  </a:ext>
                </a:extLst>
              </a:tr>
              <a:tr h="366176">
                <a:tc>
                  <a:txBody>
                    <a:bodyPr/>
                    <a:lstStyle/>
                    <a:p>
                      <a:pPr algn="ctr"/>
                      <a:r>
                        <a:rPr lang="en-US" sz="1800" b="0" dirty="0">
                          <a:latin typeface="Arial" panose="020B0604020202020204" pitchFamily="34" charset="0"/>
                          <a:cs typeface="Arial" panose="020B0604020202020204" pitchFamily="34" charset="0"/>
                        </a:rPr>
                        <a:t>7</a:t>
                      </a:r>
                    </a:p>
                  </a:txBody>
                  <a:tcPr/>
                </a:tc>
                <a:tc>
                  <a:txBody>
                    <a:bodyPr/>
                    <a:lstStyle/>
                    <a:p>
                      <a:r>
                        <a:rPr lang="en-US" sz="1600" b="0" dirty="0">
                          <a:latin typeface="Arial" panose="020B0604020202020204" pitchFamily="34" charset="0"/>
                          <a:cs typeface="Arial" panose="020B0604020202020204" pitchFamily="34" charset="0"/>
                        </a:rPr>
                        <a:t>save class</a:t>
                      </a:r>
                    </a:p>
                  </a:txBody>
                  <a:tcPr/>
                </a:tc>
                <a:extLst>
                  <a:ext uri="{0D108BD9-81ED-4DB2-BD59-A6C34878D82A}">
                    <a16:rowId xmlns:a16="http://schemas.microsoft.com/office/drawing/2014/main" val="2426601485"/>
                  </a:ext>
                </a:extLst>
              </a:tr>
            </a:tbl>
          </a:graphicData>
        </a:graphic>
      </p:graphicFrame>
      <p:sp>
        <p:nvSpPr>
          <p:cNvPr id="14" name="TextBox 13">
            <a:extLst>
              <a:ext uri="{FF2B5EF4-FFF2-40B4-BE49-F238E27FC236}">
                <a16:creationId xmlns:a16="http://schemas.microsoft.com/office/drawing/2014/main" id="{CC590A13-5445-410B-B0F7-906171747D3F}"/>
              </a:ext>
            </a:extLst>
          </p:cNvPr>
          <p:cNvSpPr txBox="1"/>
          <p:nvPr/>
        </p:nvSpPr>
        <p:spPr>
          <a:xfrm>
            <a:off x="4944178" y="1835243"/>
            <a:ext cx="3709554" cy="923330"/>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TA name and grade will automatically be added to the class name!</a:t>
            </a:r>
          </a:p>
        </p:txBody>
      </p:sp>
      <p:pic>
        <p:nvPicPr>
          <p:cNvPr id="15" name="Picture 14">
            <a:extLst>
              <a:ext uri="{FF2B5EF4-FFF2-40B4-BE49-F238E27FC236}">
                <a16:creationId xmlns:a16="http://schemas.microsoft.com/office/drawing/2014/main" id="{1E38634C-210E-42B7-BF60-F7254B883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5085" y="1621824"/>
            <a:ext cx="611949" cy="632175"/>
          </a:xfrm>
          <a:prstGeom prst="rect">
            <a:avLst/>
          </a:prstGeom>
        </p:spPr>
      </p:pic>
      <p:pic>
        <p:nvPicPr>
          <p:cNvPr id="16" name="Picture 15">
            <a:extLst>
              <a:ext uri="{FF2B5EF4-FFF2-40B4-BE49-F238E27FC236}">
                <a16:creationId xmlns:a16="http://schemas.microsoft.com/office/drawing/2014/main" id="{CDAE12B2-09C8-4394-86E2-7B7E62E06752}"/>
              </a:ext>
            </a:extLst>
          </p:cNvPr>
          <p:cNvPicPr>
            <a:picLocks noChangeAspect="1"/>
          </p:cNvPicPr>
          <p:nvPr/>
        </p:nvPicPr>
        <p:blipFill>
          <a:blip r:embed="rId4"/>
          <a:stretch>
            <a:fillRect/>
          </a:stretch>
        </p:blipFill>
        <p:spPr>
          <a:xfrm>
            <a:off x="11411644" y="0"/>
            <a:ext cx="780356" cy="780356"/>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E646C504-FE2D-1CFC-B7DC-215C6D8C4F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825" y="1046126"/>
            <a:ext cx="482138" cy="473826"/>
          </a:xfrm>
          <a:prstGeom prst="rect">
            <a:avLst/>
          </a:prstGeom>
        </p:spPr>
      </p:pic>
    </p:spTree>
    <p:extLst>
      <p:ext uri="{BB962C8B-B14F-4D97-AF65-F5344CB8AC3E}">
        <p14:creationId xmlns:p14="http://schemas.microsoft.com/office/powerpoint/2010/main" val="382994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Graphical user interface, application&#10;&#10;Description automatically generated">
            <a:extLst>
              <a:ext uri="{FF2B5EF4-FFF2-40B4-BE49-F238E27FC236}">
                <a16:creationId xmlns:a16="http://schemas.microsoft.com/office/drawing/2014/main" id="{3F3A7814-0FE2-3D4E-140A-8BF36AF44C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252765"/>
            <a:ext cx="10515600" cy="4623932"/>
          </a:xfrm>
        </p:spPr>
      </p:pic>
      <p:sp>
        <p:nvSpPr>
          <p:cNvPr id="2" name="Title 1">
            <a:extLst>
              <a:ext uri="{FF2B5EF4-FFF2-40B4-BE49-F238E27FC236}">
                <a16:creationId xmlns:a16="http://schemas.microsoft.com/office/drawing/2014/main" id="{C123CA12-8D66-4A45-A873-BA6B68F89C3D}"/>
              </a:ext>
            </a:extLst>
          </p:cNvPr>
          <p:cNvSpPr>
            <a:spLocks noGrp="1"/>
          </p:cNvSpPr>
          <p:nvPr>
            <p:ph type="title"/>
          </p:nvPr>
        </p:nvSpPr>
        <p:spPr/>
        <p:txBody>
          <a:bodyPr/>
          <a:lstStyle/>
          <a:p>
            <a:r>
              <a:rPr lang="en-US" dirty="0"/>
              <a:t>Creating Classes</a:t>
            </a:r>
          </a:p>
        </p:txBody>
      </p:sp>
      <p:sp>
        <p:nvSpPr>
          <p:cNvPr id="6" name="Rectangle 5">
            <a:extLst>
              <a:ext uri="{FF2B5EF4-FFF2-40B4-BE49-F238E27FC236}">
                <a16:creationId xmlns:a16="http://schemas.microsoft.com/office/drawing/2014/main" id="{12E59E6E-EA03-4902-BB20-61125874B803}"/>
              </a:ext>
            </a:extLst>
          </p:cNvPr>
          <p:cNvSpPr/>
          <p:nvPr/>
        </p:nvSpPr>
        <p:spPr>
          <a:xfrm>
            <a:off x="10213464" y="2058723"/>
            <a:ext cx="969543" cy="2535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CBB7BFB-07C7-438D-AA4A-8D55D7929383}"/>
              </a:ext>
            </a:extLst>
          </p:cNvPr>
          <p:cNvPicPr>
            <a:picLocks noChangeAspect="1"/>
          </p:cNvPicPr>
          <p:nvPr/>
        </p:nvPicPr>
        <p:blipFill>
          <a:blip r:embed="rId3"/>
          <a:stretch>
            <a:fillRect/>
          </a:stretch>
        </p:blipFill>
        <p:spPr>
          <a:xfrm>
            <a:off x="11411644" y="0"/>
            <a:ext cx="780356" cy="780356"/>
          </a:xfrm>
          <a:prstGeom prst="rect">
            <a:avLst/>
          </a:prstGeom>
        </p:spPr>
      </p:pic>
    </p:spTree>
    <p:extLst>
      <p:ext uri="{BB962C8B-B14F-4D97-AF65-F5344CB8AC3E}">
        <p14:creationId xmlns:p14="http://schemas.microsoft.com/office/powerpoint/2010/main" val="30953391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0C188-5EA1-4AA6-98F1-B80B2BCFEEB2}"/>
              </a:ext>
            </a:extLst>
          </p:cNvPr>
          <p:cNvSpPr>
            <a:spLocks noGrp="1"/>
          </p:cNvSpPr>
          <p:nvPr>
            <p:ph type="title"/>
          </p:nvPr>
        </p:nvSpPr>
        <p:spPr/>
        <p:txBody>
          <a:bodyPr/>
          <a:lstStyle/>
          <a:p>
            <a:r>
              <a:rPr lang="en-US" dirty="0"/>
              <a:t>Creating Classes</a:t>
            </a:r>
          </a:p>
        </p:txBody>
      </p:sp>
      <p:pic>
        <p:nvPicPr>
          <p:cNvPr id="10" name="Picture 9">
            <a:extLst>
              <a:ext uri="{FF2B5EF4-FFF2-40B4-BE49-F238E27FC236}">
                <a16:creationId xmlns:a16="http://schemas.microsoft.com/office/drawing/2014/main" id="{CD3B3EA5-FE08-4C4C-A860-3374F7267B31}"/>
              </a:ext>
            </a:extLst>
          </p:cNvPr>
          <p:cNvPicPr>
            <a:picLocks noChangeAspect="1"/>
          </p:cNvPicPr>
          <p:nvPr/>
        </p:nvPicPr>
        <p:blipFill>
          <a:blip r:embed="rId2"/>
          <a:stretch>
            <a:fillRect/>
          </a:stretch>
        </p:blipFill>
        <p:spPr>
          <a:xfrm>
            <a:off x="11411644" y="0"/>
            <a:ext cx="780356" cy="780356"/>
          </a:xfrm>
          <a:prstGeom prst="rect">
            <a:avLst/>
          </a:prstGeom>
        </p:spPr>
      </p:pic>
      <p:pic>
        <p:nvPicPr>
          <p:cNvPr id="18" name="Content Placeholder 17" descr="Graphical user interface, application, Word&#10;&#10;Description automatically generated">
            <a:extLst>
              <a:ext uri="{FF2B5EF4-FFF2-40B4-BE49-F238E27FC236}">
                <a16:creationId xmlns:a16="http://schemas.microsoft.com/office/drawing/2014/main" id="{717FD7DC-4824-31D4-FC65-B3A853A61D8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247486"/>
            <a:ext cx="10515600" cy="4634490"/>
          </a:xfrm>
        </p:spPr>
      </p:pic>
      <p:sp>
        <p:nvSpPr>
          <p:cNvPr id="19" name="Rectangle 18">
            <a:extLst>
              <a:ext uri="{FF2B5EF4-FFF2-40B4-BE49-F238E27FC236}">
                <a16:creationId xmlns:a16="http://schemas.microsoft.com/office/drawing/2014/main" id="{D384C919-BCAE-305F-27B7-91D96E5546D3}"/>
              </a:ext>
            </a:extLst>
          </p:cNvPr>
          <p:cNvSpPr/>
          <p:nvPr/>
        </p:nvSpPr>
        <p:spPr>
          <a:xfrm>
            <a:off x="1201967" y="2662784"/>
            <a:ext cx="1212113" cy="22328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4C614FF-6287-2C96-7237-9F0E471A4268}"/>
              </a:ext>
            </a:extLst>
          </p:cNvPr>
          <p:cNvSpPr/>
          <p:nvPr/>
        </p:nvSpPr>
        <p:spPr>
          <a:xfrm>
            <a:off x="2445610" y="2662784"/>
            <a:ext cx="1548321" cy="22328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Table&#10;&#10;Description automatically generated">
            <a:extLst>
              <a:ext uri="{FF2B5EF4-FFF2-40B4-BE49-F238E27FC236}">
                <a16:creationId xmlns:a16="http://schemas.microsoft.com/office/drawing/2014/main" id="{E6FA87EF-531C-9FEF-00F2-630089AC03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2124" y="1990509"/>
            <a:ext cx="5963482" cy="3620005"/>
          </a:xfrm>
          <a:prstGeom prst="rect">
            <a:avLst/>
          </a:prstGeom>
        </p:spPr>
      </p:pic>
      <p:pic>
        <p:nvPicPr>
          <p:cNvPr id="24" name="Picture 23" descr="Table&#10;&#10;Description automatically generated">
            <a:extLst>
              <a:ext uri="{FF2B5EF4-FFF2-40B4-BE49-F238E27FC236}">
                <a16:creationId xmlns:a16="http://schemas.microsoft.com/office/drawing/2014/main" id="{2281D9CA-B486-D76F-3604-5598EA7702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2124" y="1804745"/>
            <a:ext cx="6070469" cy="3991532"/>
          </a:xfrm>
          <a:prstGeom prst="rect">
            <a:avLst/>
          </a:prstGeom>
        </p:spPr>
      </p:pic>
      <p:sp>
        <p:nvSpPr>
          <p:cNvPr id="25" name="TextBox 24">
            <a:extLst>
              <a:ext uri="{FF2B5EF4-FFF2-40B4-BE49-F238E27FC236}">
                <a16:creationId xmlns:a16="http://schemas.microsoft.com/office/drawing/2014/main" id="{4EE09C78-31AB-81F0-FE1A-FF2A29AE1A5D}"/>
              </a:ext>
            </a:extLst>
          </p:cNvPr>
          <p:cNvSpPr txBox="1"/>
          <p:nvPr/>
        </p:nvSpPr>
        <p:spPr>
          <a:xfrm>
            <a:off x="237636" y="4423633"/>
            <a:ext cx="2905879" cy="147732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Save as csv file type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Grade/course code must have leading zero 0 - make field type “text“ </a:t>
            </a:r>
          </a:p>
        </p:txBody>
      </p:sp>
      <p:pic>
        <p:nvPicPr>
          <p:cNvPr id="26" name="Picture 25">
            <a:extLst>
              <a:ext uri="{FF2B5EF4-FFF2-40B4-BE49-F238E27FC236}">
                <a16:creationId xmlns:a16="http://schemas.microsoft.com/office/drawing/2014/main" id="{BEE7E9F6-467D-2135-7060-7123D05319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65" y="3868946"/>
            <a:ext cx="611949" cy="632175"/>
          </a:xfrm>
          <a:prstGeom prst="rect">
            <a:avLst/>
          </a:prstGeom>
        </p:spPr>
      </p:pic>
      <p:sp>
        <p:nvSpPr>
          <p:cNvPr id="3" name="Rectangle 2">
            <a:extLst>
              <a:ext uri="{FF2B5EF4-FFF2-40B4-BE49-F238E27FC236}">
                <a16:creationId xmlns:a16="http://schemas.microsoft.com/office/drawing/2014/main" id="{00DA38DD-8D6D-A43F-AD42-0CEE4C705DCB}"/>
              </a:ext>
            </a:extLst>
          </p:cNvPr>
          <p:cNvSpPr/>
          <p:nvPr/>
        </p:nvSpPr>
        <p:spPr>
          <a:xfrm>
            <a:off x="1310824" y="3076441"/>
            <a:ext cx="1548321" cy="3040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846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5" grpId="0"/>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Graphical user interface, text, application, email&#10;&#10;Description automatically generated">
            <a:extLst>
              <a:ext uri="{FF2B5EF4-FFF2-40B4-BE49-F238E27FC236}">
                <a16:creationId xmlns:a16="http://schemas.microsoft.com/office/drawing/2014/main" id="{8CDDD510-D5DF-29CE-3970-AD30AA9F7C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9163" y="1035050"/>
            <a:ext cx="9533674" cy="5059363"/>
          </a:xfrm>
        </p:spPr>
      </p:pic>
      <p:sp>
        <p:nvSpPr>
          <p:cNvPr id="2" name="Title 1">
            <a:extLst>
              <a:ext uri="{FF2B5EF4-FFF2-40B4-BE49-F238E27FC236}">
                <a16:creationId xmlns:a16="http://schemas.microsoft.com/office/drawing/2014/main" id="{3E4A0FF9-75D2-4432-94D3-4D0635DFDD21}"/>
              </a:ext>
            </a:extLst>
          </p:cNvPr>
          <p:cNvSpPr>
            <a:spLocks noGrp="1"/>
          </p:cNvSpPr>
          <p:nvPr>
            <p:ph type="title"/>
          </p:nvPr>
        </p:nvSpPr>
        <p:spPr/>
        <p:txBody>
          <a:bodyPr/>
          <a:lstStyle/>
          <a:p>
            <a:r>
              <a:rPr lang="en-US" dirty="0"/>
              <a:t>Scheduling Test Sessions</a:t>
            </a:r>
          </a:p>
        </p:txBody>
      </p:sp>
      <p:sp>
        <p:nvSpPr>
          <p:cNvPr id="6" name="Rectangle 5">
            <a:extLst>
              <a:ext uri="{FF2B5EF4-FFF2-40B4-BE49-F238E27FC236}">
                <a16:creationId xmlns:a16="http://schemas.microsoft.com/office/drawing/2014/main" id="{DB3C8913-45F2-428C-9E81-18A592381167}"/>
              </a:ext>
            </a:extLst>
          </p:cNvPr>
          <p:cNvSpPr/>
          <p:nvPr/>
        </p:nvSpPr>
        <p:spPr>
          <a:xfrm>
            <a:off x="8272620" y="1669882"/>
            <a:ext cx="1541720" cy="40403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C4A8959-1CB5-4373-B16F-115D8E8AC03D}"/>
              </a:ext>
            </a:extLst>
          </p:cNvPr>
          <p:cNvSpPr/>
          <p:nvPr/>
        </p:nvSpPr>
        <p:spPr>
          <a:xfrm>
            <a:off x="3664896" y="1035050"/>
            <a:ext cx="680155" cy="28007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ABC72DC-6AFF-40D5-97E2-3210F7F1094D}"/>
              </a:ext>
            </a:extLst>
          </p:cNvPr>
          <p:cNvPicPr>
            <a:picLocks noChangeAspect="1"/>
          </p:cNvPicPr>
          <p:nvPr/>
        </p:nvPicPr>
        <p:blipFill>
          <a:blip r:embed="rId3"/>
          <a:stretch>
            <a:fillRect/>
          </a:stretch>
        </p:blipFill>
        <p:spPr>
          <a:xfrm>
            <a:off x="11411644" y="0"/>
            <a:ext cx="780356" cy="780356"/>
          </a:xfrm>
          <a:prstGeom prst="rect">
            <a:avLst/>
          </a:prstGeom>
        </p:spPr>
      </p:pic>
      <p:sp>
        <p:nvSpPr>
          <p:cNvPr id="9" name="Rectangle 8">
            <a:extLst>
              <a:ext uri="{FF2B5EF4-FFF2-40B4-BE49-F238E27FC236}">
                <a16:creationId xmlns:a16="http://schemas.microsoft.com/office/drawing/2014/main" id="{A174A934-27EA-4C0F-86FE-95C93B3D7578}"/>
              </a:ext>
            </a:extLst>
          </p:cNvPr>
          <p:cNvSpPr/>
          <p:nvPr/>
        </p:nvSpPr>
        <p:spPr>
          <a:xfrm>
            <a:off x="1896722" y="1967390"/>
            <a:ext cx="4656001" cy="2130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55535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Graphical user interface, application, Teams&#10;&#10;Description automatically generated">
            <a:extLst>
              <a:ext uri="{FF2B5EF4-FFF2-40B4-BE49-F238E27FC236}">
                <a16:creationId xmlns:a16="http://schemas.microsoft.com/office/drawing/2014/main" id="{09D835D4-4F28-87BD-1F7E-D555C29C620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7791" y="1035050"/>
            <a:ext cx="9953303" cy="5229116"/>
          </a:xfrm>
        </p:spPr>
      </p:pic>
      <p:sp>
        <p:nvSpPr>
          <p:cNvPr id="2" name="Title 1">
            <a:extLst>
              <a:ext uri="{FF2B5EF4-FFF2-40B4-BE49-F238E27FC236}">
                <a16:creationId xmlns:a16="http://schemas.microsoft.com/office/drawing/2014/main" id="{A9D0790B-7FDF-4349-BEF9-397676667013}"/>
              </a:ext>
            </a:extLst>
          </p:cNvPr>
          <p:cNvSpPr>
            <a:spLocks noGrp="1"/>
          </p:cNvSpPr>
          <p:nvPr>
            <p:ph type="title"/>
          </p:nvPr>
        </p:nvSpPr>
        <p:spPr/>
        <p:txBody>
          <a:bodyPr/>
          <a:lstStyle/>
          <a:p>
            <a:r>
              <a:rPr lang="en-US" dirty="0"/>
              <a:t>Scheduling Test Sessions</a:t>
            </a:r>
          </a:p>
        </p:txBody>
      </p:sp>
      <p:graphicFrame>
        <p:nvGraphicFramePr>
          <p:cNvPr id="8" name="Content Placeholder 5">
            <a:extLst>
              <a:ext uri="{FF2B5EF4-FFF2-40B4-BE49-F238E27FC236}">
                <a16:creationId xmlns:a16="http://schemas.microsoft.com/office/drawing/2014/main" id="{32F9FB45-53A2-498A-8951-A60C970CB59C}"/>
              </a:ext>
            </a:extLst>
          </p:cNvPr>
          <p:cNvGraphicFramePr>
            <a:graphicFrameLocks/>
          </p:cNvGraphicFramePr>
          <p:nvPr>
            <p:extLst>
              <p:ext uri="{D42A27DB-BD31-4B8C-83A1-F6EECF244321}">
                <p14:modId xmlns:p14="http://schemas.microsoft.com/office/powerpoint/2010/main" val="2327254981"/>
              </p:ext>
            </p:extLst>
          </p:nvPr>
        </p:nvGraphicFramePr>
        <p:xfrm>
          <a:off x="7185110" y="1678675"/>
          <a:ext cx="2636874" cy="2060087"/>
        </p:xfrm>
        <a:graphic>
          <a:graphicData uri="http://schemas.openxmlformats.org/drawingml/2006/table">
            <a:tbl>
              <a:tblPr firstRow="1" bandRow="1">
                <a:tableStyleId>{69012ECD-51FC-41F1-AA8D-1B2483CD663E}</a:tableStyleId>
              </a:tblPr>
              <a:tblGrid>
                <a:gridCol w="585485">
                  <a:extLst>
                    <a:ext uri="{9D8B030D-6E8A-4147-A177-3AD203B41FA5}">
                      <a16:colId xmlns:a16="http://schemas.microsoft.com/office/drawing/2014/main" val="2671576022"/>
                    </a:ext>
                  </a:extLst>
                </a:gridCol>
                <a:gridCol w="2051389">
                  <a:extLst>
                    <a:ext uri="{9D8B030D-6E8A-4147-A177-3AD203B41FA5}">
                      <a16:colId xmlns:a16="http://schemas.microsoft.com/office/drawing/2014/main" val="4060567364"/>
                    </a:ext>
                  </a:extLst>
                </a:gridCol>
              </a:tblGrid>
              <a:tr h="322932">
                <a:tc>
                  <a:txBody>
                    <a:bodyPr/>
                    <a:lstStyle/>
                    <a:p>
                      <a:pPr algn="ctr"/>
                      <a:r>
                        <a:rPr lang="en-US" sz="1400" b="0" dirty="0">
                          <a:latin typeface="Arial" panose="020B0604020202020204" pitchFamily="34" charset="0"/>
                          <a:ea typeface="Lato Semibold" panose="020F0502020204030203" pitchFamily="34" charset="0"/>
                          <a:cs typeface="Arial" panose="020B0604020202020204" pitchFamily="34" charset="0"/>
                        </a:rPr>
                        <a:t>Icon</a:t>
                      </a:r>
                    </a:p>
                  </a:txBody>
                  <a:tcPr/>
                </a:tc>
                <a:tc>
                  <a:txBody>
                    <a:bodyPr/>
                    <a:lstStyle/>
                    <a:p>
                      <a:pPr algn="l"/>
                      <a:r>
                        <a:rPr lang="en-US" sz="1400" b="0" dirty="0">
                          <a:latin typeface="Arial" panose="020B0604020202020204" pitchFamily="34" charset="0"/>
                          <a:ea typeface="Lato Semibold" panose="020F0502020204030203" pitchFamily="34" charset="0"/>
                          <a:cs typeface="Arial" panose="020B0604020202020204" pitchFamily="34" charset="0"/>
                        </a:rPr>
                        <a:t>Description</a:t>
                      </a:r>
                    </a:p>
                  </a:txBody>
                  <a:tcPr/>
                </a:tc>
                <a:extLst>
                  <a:ext uri="{0D108BD9-81ED-4DB2-BD59-A6C34878D82A}">
                    <a16:rowId xmlns:a16="http://schemas.microsoft.com/office/drawing/2014/main" val="610625009"/>
                  </a:ext>
                </a:extLst>
              </a:tr>
              <a:tr h="366176">
                <a:tc>
                  <a:txBody>
                    <a:bodyPr/>
                    <a:lstStyle/>
                    <a:p>
                      <a:pPr algn="ctr"/>
                      <a:r>
                        <a:rPr lang="en-US" sz="1800" b="0" dirty="0">
                          <a:latin typeface="Arial" panose="020B0604020202020204" pitchFamily="34" charset="0"/>
                          <a:cs typeface="Arial" panose="020B0604020202020204" pitchFamily="34" charset="0"/>
                        </a:rPr>
                        <a:t>1</a:t>
                      </a:r>
                    </a:p>
                  </a:txBody>
                  <a:tcPr/>
                </a:tc>
                <a:tc>
                  <a:txBody>
                    <a:bodyPr/>
                    <a:lstStyle/>
                    <a:p>
                      <a:pPr marL="0" indent="0">
                        <a:buNone/>
                      </a:pPr>
                      <a:r>
                        <a:rPr lang="en-US" sz="1600" b="0" dirty="0">
                          <a:latin typeface="Arial" panose="020B0604020202020204" pitchFamily="34" charset="0"/>
                          <a:cs typeface="Arial" panose="020B0604020202020204" pitchFamily="34" charset="0"/>
                        </a:rPr>
                        <a:t>Test</a:t>
                      </a:r>
                    </a:p>
                  </a:txBody>
                  <a:tcPr/>
                </a:tc>
                <a:extLst>
                  <a:ext uri="{0D108BD9-81ED-4DB2-BD59-A6C34878D82A}">
                    <a16:rowId xmlns:a16="http://schemas.microsoft.com/office/drawing/2014/main" val="288956801"/>
                  </a:ext>
                </a:extLst>
              </a:tr>
              <a:tr h="425683">
                <a:tc>
                  <a:txBody>
                    <a:bodyPr/>
                    <a:lstStyle/>
                    <a:p>
                      <a:pPr algn="ctr"/>
                      <a:r>
                        <a:rPr lang="en-US" sz="1800" b="0" dirty="0">
                          <a:latin typeface="Arial" panose="020B0604020202020204" pitchFamily="34" charset="0"/>
                          <a:cs typeface="Arial" panose="020B0604020202020204" pitchFamily="34" charset="0"/>
                        </a:rPr>
                        <a:t>2</a:t>
                      </a:r>
                    </a:p>
                  </a:txBody>
                  <a:tcPr/>
                </a:tc>
                <a:tc>
                  <a:txBody>
                    <a:bodyPr/>
                    <a:lstStyle/>
                    <a:p>
                      <a:r>
                        <a:rPr lang="en-US" sz="1600" b="0" dirty="0">
                          <a:latin typeface="Arial" panose="020B0604020202020204" pitchFamily="34" charset="0"/>
                          <a:cs typeface="Arial" panose="020B0604020202020204" pitchFamily="34" charset="0"/>
                        </a:rPr>
                        <a:t>Class</a:t>
                      </a:r>
                    </a:p>
                  </a:txBody>
                  <a:tcPr/>
                </a:tc>
                <a:extLst>
                  <a:ext uri="{0D108BD9-81ED-4DB2-BD59-A6C34878D82A}">
                    <a16:rowId xmlns:a16="http://schemas.microsoft.com/office/drawing/2014/main" val="3882349522"/>
                  </a:ext>
                </a:extLst>
              </a:tr>
              <a:tr h="366176">
                <a:tc>
                  <a:txBody>
                    <a:bodyPr/>
                    <a:lstStyle/>
                    <a:p>
                      <a:pPr algn="ctr"/>
                      <a:r>
                        <a:rPr lang="en-US" sz="1800" b="0" dirty="0">
                          <a:latin typeface="Arial" panose="020B0604020202020204" pitchFamily="34" charset="0"/>
                          <a:cs typeface="Arial" panose="020B0604020202020204" pitchFamily="34" charset="0"/>
                        </a:rPr>
                        <a:t>3</a:t>
                      </a:r>
                    </a:p>
                  </a:txBody>
                  <a:tcPr/>
                </a:tc>
                <a:tc>
                  <a:txBody>
                    <a:bodyPr/>
                    <a:lstStyle/>
                    <a:p>
                      <a:r>
                        <a:rPr lang="en-US" sz="1600" b="0" dirty="0">
                          <a:latin typeface="Arial" panose="020B0604020202020204" pitchFamily="34" charset="0"/>
                          <a:cs typeface="Arial" panose="020B0604020202020204" pitchFamily="34" charset="0"/>
                        </a:rPr>
                        <a:t>Test Window</a:t>
                      </a:r>
                    </a:p>
                  </a:txBody>
                  <a:tcPr/>
                </a:tc>
                <a:extLst>
                  <a:ext uri="{0D108BD9-81ED-4DB2-BD59-A6C34878D82A}">
                    <a16:rowId xmlns:a16="http://schemas.microsoft.com/office/drawing/2014/main" val="3620317431"/>
                  </a:ext>
                </a:extLst>
              </a:tr>
              <a:tr h="366176">
                <a:tc>
                  <a:txBody>
                    <a:bodyPr/>
                    <a:lstStyle/>
                    <a:p>
                      <a:pPr algn="ctr"/>
                      <a:r>
                        <a:rPr lang="en-US" sz="1800" b="0" dirty="0">
                          <a:latin typeface="Arial" panose="020B0604020202020204" pitchFamily="34" charset="0"/>
                          <a:cs typeface="Arial" panose="020B0604020202020204" pitchFamily="34" charset="0"/>
                        </a:rPr>
                        <a:t>4</a:t>
                      </a:r>
                    </a:p>
                  </a:txBody>
                  <a:tcPr/>
                </a:tc>
                <a:tc>
                  <a:txBody>
                    <a:bodyPr/>
                    <a:lstStyle/>
                    <a:p>
                      <a:r>
                        <a:rPr lang="en-US" sz="1600" b="0" dirty="0">
                          <a:latin typeface="Arial" panose="020B0604020202020204" pitchFamily="34" charset="0"/>
                          <a:cs typeface="Arial" panose="020B0604020202020204" pitchFamily="34" charset="0"/>
                        </a:rPr>
                        <a:t>Save the test session</a:t>
                      </a:r>
                    </a:p>
                  </a:txBody>
                  <a:tcPr/>
                </a:tc>
                <a:extLst>
                  <a:ext uri="{0D108BD9-81ED-4DB2-BD59-A6C34878D82A}">
                    <a16:rowId xmlns:a16="http://schemas.microsoft.com/office/drawing/2014/main" val="2071393367"/>
                  </a:ext>
                </a:extLst>
              </a:tr>
            </a:tbl>
          </a:graphicData>
        </a:graphic>
      </p:graphicFrame>
      <p:sp>
        <p:nvSpPr>
          <p:cNvPr id="9" name="Oval 8">
            <a:extLst>
              <a:ext uri="{FF2B5EF4-FFF2-40B4-BE49-F238E27FC236}">
                <a16:creationId xmlns:a16="http://schemas.microsoft.com/office/drawing/2014/main" id="{72127485-BC0B-4300-843C-01318E0290E4}"/>
              </a:ext>
            </a:extLst>
          </p:cNvPr>
          <p:cNvSpPr/>
          <p:nvPr/>
        </p:nvSpPr>
        <p:spPr>
          <a:xfrm>
            <a:off x="867798" y="2485300"/>
            <a:ext cx="295363" cy="30043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1</a:t>
            </a:r>
            <a:endParaRPr lang="en-US" dirty="0"/>
          </a:p>
        </p:txBody>
      </p:sp>
      <p:sp>
        <p:nvSpPr>
          <p:cNvPr id="10" name="Oval 9">
            <a:extLst>
              <a:ext uri="{FF2B5EF4-FFF2-40B4-BE49-F238E27FC236}">
                <a16:creationId xmlns:a16="http://schemas.microsoft.com/office/drawing/2014/main" id="{FAB21695-DDDA-4501-AADE-55D668FF237C}"/>
              </a:ext>
            </a:extLst>
          </p:cNvPr>
          <p:cNvSpPr/>
          <p:nvPr/>
        </p:nvSpPr>
        <p:spPr>
          <a:xfrm>
            <a:off x="867797" y="4130749"/>
            <a:ext cx="295363" cy="30043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2</a:t>
            </a:r>
            <a:endParaRPr lang="en-US" dirty="0"/>
          </a:p>
        </p:txBody>
      </p:sp>
      <p:sp>
        <p:nvSpPr>
          <p:cNvPr id="11" name="Oval 10">
            <a:extLst>
              <a:ext uri="{FF2B5EF4-FFF2-40B4-BE49-F238E27FC236}">
                <a16:creationId xmlns:a16="http://schemas.microsoft.com/office/drawing/2014/main" id="{0527ED6E-4CC6-4165-8EDB-B0615FE172EE}"/>
              </a:ext>
            </a:extLst>
          </p:cNvPr>
          <p:cNvSpPr/>
          <p:nvPr/>
        </p:nvSpPr>
        <p:spPr>
          <a:xfrm>
            <a:off x="867798" y="5391533"/>
            <a:ext cx="295363" cy="30043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3</a:t>
            </a:r>
            <a:endParaRPr lang="en-US" dirty="0"/>
          </a:p>
        </p:txBody>
      </p:sp>
      <p:sp>
        <p:nvSpPr>
          <p:cNvPr id="12" name="Oval 11">
            <a:extLst>
              <a:ext uri="{FF2B5EF4-FFF2-40B4-BE49-F238E27FC236}">
                <a16:creationId xmlns:a16="http://schemas.microsoft.com/office/drawing/2014/main" id="{DB275EDD-DB2C-4A2B-8D08-726678824883}"/>
              </a:ext>
            </a:extLst>
          </p:cNvPr>
          <p:cNvSpPr/>
          <p:nvPr/>
        </p:nvSpPr>
        <p:spPr>
          <a:xfrm>
            <a:off x="869146" y="5951461"/>
            <a:ext cx="295363" cy="30043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4</a:t>
            </a:r>
            <a:endParaRPr lang="en-US" dirty="0"/>
          </a:p>
        </p:txBody>
      </p:sp>
      <p:sp>
        <p:nvSpPr>
          <p:cNvPr id="13" name="TextBox 12">
            <a:extLst>
              <a:ext uri="{FF2B5EF4-FFF2-40B4-BE49-F238E27FC236}">
                <a16:creationId xmlns:a16="http://schemas.microsoft.com/office/drawing/2014/main" id="{045D5F30-BEC2-4919-A2F4-7B0582F5AB11}"/>
              </a:ext>
            </a:extLst>
          </p:cNvPr>
          <p:cNvSpPr txBox="1"/>
          <p:nvPr/>
        </p:nvSpPr>
        <p:spPr>
          <a:xfrm>
            <a:off x="6096000" y="3814661"/>
            <a:ext cx="4815094" cy="2554545"/>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Class must be same grade level as test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Grade 5 forms are named: Form 1, 2, 3, 4</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For Grade 4, please use the PBT forms that are downloadable</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Middle School (Grade 6, 7, 8)</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High School (Grade 9, 10, 11, 12)</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If class has already been scheduled for a test, it cannot be scheduled again and will not show up in the classes list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Test window cannot be edited</a:t>
            </a:r>
          </a:p>
        </p:txBody>
      </p:sp>
      <p:pic>
        <p:nvPicPr>
          <p:cNvPr id="14" name="Picture 13">
            <a:extLst>
              <a:ext uri="{FF2B5EF4-FFF2-40B4-BE49-F238E27FC236}">
                <a16:creationId xmlns:a16="http://schemas.microsoft.com/office/drawing/2014/main" id="{7E165C87-7EDA-463A-BC9C-15E10FE00C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8467" y="3498574"/>
            <a:ext cx="611949" cy="632175"/>
          </a:xfrm>
          <a:prstGeom prst="rect">
            <a:avLst/>
          </a:prstGeom>
        </p:spPr>
      </p:pic>
      <p:pic>
        <p:nvPicPr>
          <p:cNvPr id="15" name="Picture 14">
            <a:extLst>
              <a:ext uri="{FF2B5EF4-FFF2-40B4-BE49-F238E27FC236}">
                <a16:creationId xmlns:a16="http://schemas.microsoft.com/office/drawing/2014/main" id="{60731360-25E0-4DE1-BA7A-8DD5136A21B4}"/>
              </a:ext>
            </a:extLst>
          </p:cNvPr>
          <p:cNvPicPr>
            <a:picLocks noChangeAspect="1"/>
          </p:cNvPicPr>
          <p:nvPr/>
        </p:nvPicPr>
        <p:blipFill>
          <a:blip r:embed="rId5"/>
          <a:stretch>
            <a:fillRect/>
          </a:stretch>
        </p:blipFill>
        <p:spPr>
          <a:xfrm>
            <a:off x="11411644" y="0"/>
            <a:ext cx="780356" cy="780356"/>
          </a:xfrm>
          <a:prstGeom prst="rect">
            <a:avLst/>
          </a:prstGeom>
        </p:spPr>
      </p:pic>
      <p:sp>
        <p:nvSpPr>
          <p:cNvPr id="4" name="TextBox 3">
            <a:extLst>
              <a:ext uri="{FF2B5EF4-FFF2-40B4-BE49-F238E27FC236}">
                <a16:creationId xmlns:a16="http://schemas.microsoft.com/office/drawing/2014/main" id="{A2BA7DCC-011F-CD9D-8412-8026AA0D87B7}"/>
              </a:ext>
            </a:extLst>
          </p:cNvPr>
          <p:cNvSpPr txBox="1"/>
          <p:nvPr/>
        </p:nvSpPr>
        <p:spPr>
          <a:xfrm>
            <a:off x="3784536" y="2044005"/>
            <a:ext cx="3162363" cy="276999"/>
          </a:xfrm>
          <a:prstGeom prst="rect">
            <a:avLst/>
          </a:prstGeom>
          <a:noFill/>
        </p:spPr>
        <p:txBody>
          <a:bodyPr wrap="square" rtlCol="0">
            <a:spAutoFit/>
          </a:bodyPr>
          <a:lstStyle/>
          <a:p>
            <a:endParaRPr lang="en-US" sz="1200" dirty="0">
              <a:solidFill>
                <a:srgbClr val="FF0000"/>
              </a:solidFill>
              <a:effectLst/>
              <a:latin typeface="Arial" panose="020B0604020202020204" pitchFamily="34" charset="0"/>
            </a:endParaRPr>
          </a:p>
        </p:txBody>
      </p:sp>
      <p:sp>
        <p:nvSpPr>
          <p:cNvPr id="5" name="TextBox 4">
            <a:extLst>
              <a:ext uri="{FF2B5EF4-FFF2-40B4-BE49-F238E27FC236}">
                <a16:creationId xmlns:a16="http://schemas.microsoft.com/office/drawing/2014/main" id="{2B04F03D-2A14-31E6-E6C5-90A514268509}"/>
              </a:ext>
            </a:extLst>
          </p:cNvPr>
          <p:cNvSpPr txBox="1"/>
          <p:nvPr/>
        </p:nvSpPr>
        <p:spPr>
          <a:xfrm>
            <a:off x="3936936" y="2196405"/>
            <a:ext cx="3162363" cy="276999"/>
          </a:xfrm>
          <a:prstGeom prst="rect">
            <a:avLst/>
          </a:prstGeom>
          <a:noFill/>
        </p:spPr>
        <p:txBody>
          <a:bodyPr wrap="square" rtlCol="0">
            <a:spAutoFit/>
          </a:bodyPr>
          <a:lstStyle/>
          <a:p>
            <a:endParaRPr lang="en-US" sz="1200" dirty="0">
              <a:solidFill>
                <a:srgbClr val="FF0000"/>
              </a:solidFill>
              <a:effectLst/>
              <a:latin typeface="Arial" panose="020B0604020202020204" pitchFamily="34" charset="0"/>
            </a:endParaRPr>
          </a:p>
        </p:txBody>
      </p:sp>
    </p:spTree>
    <p:extLst>
      <p:ext uri="{BB962C8B-B14F-4D97-AF65-F5344CB8AC3E}">
        <p14:creationId xmlns:p14="http://schemas.microsoft.com/office/powerpoint/2010/main" val="307788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E15DF-94A6-4DDB-AEC9-34E8355399AE}"/>
              </a:ext>
            </a:extLst>
          </p:cNvPr>
          <p:cNvSpPr>
            <a:spLocks noGrp="1"/>
          </p:cNvSpPr>
          <p:nvPr>
            <p:ph type="title"/>
          </p:nvPr>
        </p:nvSpPr>
        <p:spPr/>
        <p:txBody>
          <a:bodyPr/>
          <a:lstStyle/>
          <a:p>
            <a:r>
              <a:rPr lang="en-US" dirty="0"/>
              <a:t>Scheduling Test Sessions</a:t>
            </a:r>
          </a:p>
        </p:txBody>
      </p:sp>
      <p:pic>
        <p:nvPicPr>
          <p:cNvPr id="7" name="Picture 6">
            <a:extLst>
              <a:ext uri="{FF2B5EF4-FFF2-40B4-BE49-F238E27FC236}">
                <a16:creationId xmlns:a16="http://schemas.microsoft.com/office/drawing/2014/main" id="{84AEF7F4-7AC9-49DA-BFAE-93A8321B3623}"/>
              </a:ext>
            </a:extLst>
          </p:cNvPr>
          <p:cNvPicPr>
            <a:picLocks noChangeAspect="1"/>
          </p:cNvPicPr>
          <p:nvPr/>
        </p:nvPicPr>
        <p:blipFill>
          <a:blip r:embed="rId2"/>
          <a:stretch>
            <a:fillRect/>
          </a:stretch>
        </p:blipFill>
        <p:spPr>
          <a:xfrm>
            <a:off x="11411644" y="0"/>
            <a:ext cx="780356" cy="780356"/>
          </a:xfrm>
          <a:prstGeom prst="rect">
            <a:avLst/>
          </a:prstGeom>
        </p:spPr>
      </p:pic>
      <p:sp>
        <p:nvSpPr>
          <p:cNvPr id="3" name="Content Placeholder 2">
            <a:extLst>
              <a:ext uri="{FF2B5EF4-FFF2-40B4-BE49-F238E27FC236}">
                <a16:creationId xmlns:a16="http://schemas.microsoft.com/office/drawing/2014/main" id="{9A38BBBF-34D8-2750-46D6-C9DD1EC96C3D}"/>
              </a:ext>
            </a:extLst>
          </p:cNvPr>
          <p:cNvSpPr txBox="1">
            <a:spLocks/>
          </p:cNvSpPr>
          <p:nvPr/>
        </p:nvSpPr>
        <p:spPr>
          <a:xfrm>
            <a:off x="375744" y="982872"/>
            <a:ext cx="10515600" cy="50584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Lato Light" panose="020F0502020204030203"/>
                <a:ea typeface="Lato Light" panose="020F0502020204030203"/>
                <a:cs typeface="Lato Light" panose="020F0502020204030203"/>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Lato Light" panose="020F0502020204030203"/>
                <a:ea typeface="Lato Light" panose="020F0502020204030203"/>
                <a:cs typeface="Lato Light" panose="020F0502020204030203"/>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Lato Light" panose="020F0502020204030203"/>
                <a:ea typeface="Lato Light" panose="020F0502020204030203"/>
                <a:cs typeface="Lato Light" panose="020F0502020204030203"/>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Lato Light" panose="020F0502020204030203"/>
                <a:ea typeface="Lato Light" panose="020F0502020204030203"/>
                <a:cs typeface="Lato Light" panose="020F0502020204030203"/>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Lato Light" panose="020F0502020204030203"/>
                <a:ea typeface="Lato Light" panose="020F0502020204030203"/>
                <a:cs typeface="Lato Light" panose="020F0502020204030203"/>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STCs or TAs (Teachers) can create test sessions</a:t>
            </a:r>
          </a:p>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TA’s must have access to the </a:t>
            </a:r>
            <a:r>
              <a:rPr lang="en-US" u="sng" dirty="0">
                <a:latin typeface="Arial" panose="020B0604020202020204" pitchFamily="34" charset="0"/>
                <a:ea typeface="Lato Semibold" panose="020F0502020204030203" pitchFamily="34" charset="0"/>
                <a:cs typeface="Arial" panose="020B0604020202020204" pitchFamily="34" charset="0"/>
              </a:rPr>
              <a:t>Benchmark program in their user profile </a:t>
            </a:r>
            <a:r>
              <a:rPr lang="en-US" dirty="0">
                <a:latin typeface="Arial" panose="020B0604020202020204" pitchFamily="34" charset="0"/>
                <a:ea typeface="Lato Semibold" panose="020F0502020204030203" pitchFamily="34" charset="0"/>
                <a:cs typeface="Arial" panose="020B0604020202020204" pitchFamily="34" charset="0"/>
              </a:rPr>
              <a:t>to schedule classes for the Benchmark assessment</a:t>
            </a:r>
          </a:p>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STCs can create test sessions for any TA</a:t>
            </a:r>
          </a:p>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STCs can view or edit any test sessions in their school</a:t>
            </a:r>
          </a:p>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TAs can only create test sessions for their classes</a:t>
            </a:r>
          </a:p>
          <a:p>
            <a:pPr>
              <a:buFont typeface="Wingdings" panose="05000000000000000000" pitchFamily="2" charset="2"/>
              <a:buChar char="§"/>
            </a:pPr>
            <a:r>
              <a:rPr lang="en-US" dirty="0">
                <a:latin typeface="Arial" panose="020B0604020202020204" pitchFamily="34" charset="0"/>
                <a:ea typeface="Lato Semibold" panose="020F0502020204030203" pitchFamily="34" charset="0"/>
                <a:cs typeface="Arial" panose="020B0604020202020204" pitchFamily="34" charset="0"/>
              </a:rPr>
              <a:t>TAs can only view or edit test sessions for their classes</a:t>
            </a:r>
          </a:p>
        </p:txBody>
      </p:sp>
    </p:spTree>
    <p:extLst>
      <p:ext uri="{BB962C8B-B14F-4D97-AF65-F5344CB8AC3E}">
        <p14:creationId xmlns:p14="http://schemas.microsoft.com/office/powerpoint/2010/main" val="7397906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Graphical user interface, text, application, email&#10;&#10;Description automatically generated">
            <a:extLst>
              <a:ext uri="{FF2B5EF4-FFF2-40B4-BE49-F238E27FC236}">
                <a16:creationId xmlns:a16="http://schemas.microsoft.com/office/drawing/2014/main" id="{1F7DFA64-AF6F-9376-D959-6AF4CE93F0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477" y="1035050"/>
            <a:ext cx="9905046" cy="5059363"/>
          </a:xfrm>
        </p:spPr>
      </p:pic>
      <p:sp>
        <p:nvSpPr>
          <p:cNvPr id="2" name="Title 1">
            <a:extLst>
              <a:ext uri="{FF2B5EF4-FFF2-40B4-BE49-F238E27FC236}">
                <a16:creationId xmlns:a16="http://schemas.microsoft.com/office/drawing/2014/main" id="{9AA7AB66-8ED5-445A-86F5-EA9B9D0B4CE3}"/>
              </a:ext>
            </a:extLst>
          </p:cNvPr>
          <p:cNvSpPr>
            <a:spLocks noGrp="1"/>
          </p:cNvSpPr>
          <p:nvPr>
            <p:ph type="title"/>
          </p:nvPr>
        </p:nvSpPr>
        <p:spPr/>
        <p:txBody>
          <a:bodyPr/>
          <a:lstStyle/>
          <a:p>
            <a:r>
              <a:rPr lang="en-US" dirty="0"/>
              <a:t>Managing Test Sessions</a:t>
            </a:r>
          </a:p>
        </p:txBody>
      </p:sp>
      <p:sp>
        <p:nvSpPr>
          <p:cNvPr id="6" name="Rectangle 5">
            <a:extLst>
              <a:ext uri="{FF2B5EF4-FFF2-40B4-BE49-F238E27FC236}">
                <a16:creationId xmlns:a16="http://schemas.microsoft.com/office/drawing/2014/main" id="{FE5A7263-694C-44ED-954D-B1433DA5822A}"/>
              </a:ext>
            </a:extLst>
          </p:cNvPr>
          <p:cNvSpPr/>
          <p:nvPr/>
        </p:nvSpPr>
        <p:spPr>
          <a:xfrm>
            <a:off x="8696952" y="2837912"/>
            <a:ext cx="1361209" cy="2182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0619D4B-C78A-4791-A363-2DD5673C4924}"/>
              </a:ext>
            </a:extLst>
          </p:cNvPr>
          <p:cNvPicPr>
            <a:picLocks noChangeAspect="1"/>
          </p:cNvPicPr>
          <p:nvPr/>
        </p:nvPicPr>
        <p:blipFill>
          <a:blip r:embed="rId3"/>
          <a:stretch>
            <a:fillRect/>
          </a:stretch>
        </p:blipFill>
        <p:spPr>
          <a:xfrm>
            <a:off x="11411644" y="0"/>
            <a:ext cx="780356" cy="780356"/>
          </a:xfrm>
          <a:prstGeom prst="rect">
            <a:avLst/>
          </a:prstGeom>
        </p:spPr>
      </p:pic>
      <p:sp>
        <p:nvSpPr>
          <p:cNvPr id="12" name="Rectangle 11">
            <a:extLst>
              <a:ext uri="{FF2B5EF4-FFF2-40B4-BE49-F238E27FC236}">
                <a16:creationId xmlns:a16="http://schemas.microsoft.com/office/drawing/2014/main" id="{700B075C-3806-8C94-D506-454B2201601F}"/>
              </a:ext>
            </a:extLst>
          </p:cNvPr>
          <p:cNvSpPr/>
          <p:nvPr/>
        </p:nvSpPr>
        <p:spPr>
          <a:xfrm>
            <a:off x="1143477" y="1035050"/>
            <a:ext cx="9905046" cy="51975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3ABB46AD-9D99-C79A-A2BA-E4E8D0BEDC4F}"/>
              </a:ext>
            </a:extLst>
          </p:cNvPr>
          <p:cNvCxnSpPr>
            <a:cxnSpLocks/>
          </p:cNvCxnSpPr>
          <p:nvPr/>
        </p:nvCxnSpPr>
        <p:spPr>
          <a:xfrm flipH="1">
            <a:off x="4698124" y="1250731"/>
            <a:ext cx="3998828" cy="1502979"/>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560115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E7F79230-E6AC-9F7A-DFA4-D0A9356F48D0}"/>
              </a:ext>
            </a:extLst>
          </p:cNvPr>
          <p:cNvSpPr>
            <a:spLocks noGrp="1" noChangeArrowheads="1"/>
          </p:cNvSpPr>
          <p:nvPr>
            <p:ph type="title"/>
          </p:nvPr>
        </p:nvSpPr>
        <p:spPr>
          <a:xfrm>
            <a:off x="838200" y="365125"/>
            <a:ext cx="10515600" cy="1325563"/>
          </a:xfrm>
        </p:spPr>
        <p:txBody>
          <a:bodyPr vert="horz" wrap="square" lIns="91440" tIns="45720" rIns="91440" bIns="45720" numCol="1" anchor="ctr" anchorCtr="0" compatLnSpc="1">
            <a:prstTxWarp prst="textNoShape">
              <a:avLst/>
            </a:prstTxWarp>
            <a:normAutofit/>
          </a:bodyPr>
          <a:lstStyle/>
          <a:p>
            <a:r>
              <a:rPr lang="en-US" altLang="en-US" sz="6000" kern="1200" dirty="0"/>
              <a:t>Cognia</a:t>
            </a:r>
          </a:p>
        </p:txBody>
      </p:sp>
      <p:graphicFrame>
        <p:nvGraphicFramePr>
          <p:cNvPr id="10" name="Content Placeholder 4">
            <a:extLst>
              <a:ext uri="{FF2B5EF4-FFF2-40B4-BE49-F238E27FC236}">
                <a16:creationId xmlns:a16="http://schemas.microsoft.com/office/drawing/2014/main" id="{C362522E-38C3-B5F0-C2A3-4FCAA0FA6399}"/>
              </a:ext>
            </a:extLst>
          </p:cNvPr>
          <p:cNvGraphicFramePr/>
          <p:nvPr>
            <p:extLst>
              <p:ext uri="{D42A27DB-BD31-4B8C-83A1-F6EECF244321}">
                <p14:modId xmlns:p14="http://schemas.microsoft.com/office/powerpoint/2010/main" val="185456536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960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descr="Graphical user interface, text, application&#10;&#10;Description automatically generated">
            <a:extLst>
              <a:ext uri="{FF2B5EF4-FFF2-40B4-BE49-F238E27FC236}">
                <a16:creationId xmlns:a16="http://schemas.microsoft.com/office/drawing/2014/main" id="{BA539615-8932-DB22-F4E2-74EFB299A2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8610" y="915071"/>
            <a:ext cx="10866874" cy="5053234"/>
          </a:xfrm>
        </p:spPr>
      </p:pic>
      <p:sp>
        <p:nvSpPr>
          <p:cNvPr id="2" name="Title 1">
            <a:extLst>
              <a:ext uri="{FF2B5EF4-FFF2-40B4-BE49-F238E27FC236}">
                <a16:creationId xmlns:a16="http://schemas.microsoft.com/office/drawing/2014/main" id="{552C63A2-56EF-4FC6-A453-4ECCCF3897C2}"/>
              </a:ext>
            </a:extLst>
          </p:cNvPr>
          <p:cNvSpPr>
            <a:spLocks noGrp="1"/>
          </p:cNvSpPr>
          <p:nvPr>
            <p:ph type="title"/>
          </p:nvPr>
        </p:nvSpPr>
        <p:spPr/>
        <p:txBody>
          <a:bodyPr/>
          <a:lstStyle/>
          <a:p>
            <a:r>
              <a:rPr lang="en-US" dirty="0"/>
              <a:t>Managing Test Sessions</a:t>
            </a:r>
          </a:p>
        </p:txBody>
      </p:sp>
      <p:sp>
        <p:nvSpPr>
          <p:cNvPr id="7" name="Rectangle 6">
            <a:extLst>
              <a:ext uri="{FF2B5EF4-FFF2-40B4-BE49-F238E27FC236}">
                <a16:creationId xmlns:a16="http://schemas.microsoft.com/office/drawing/2014/main" id="{6287EAF8-9EF2-486F-8ABE-26F6D88F022F}"/>
              </a:ext>
            </a:extLst>
          </p:cNvPr>
          <p:cNvSpPr/>
          <p:nvPr/>
        </p:nvSpPr>
        <p:spPr>
          <a:xfrm>
            <a:off x="3664764" y="4818741"/>
            <a:ext cx="781112" cy="2052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85E9DCB-A197-462A-8411-07CE0193A6F4}"/>
              </a:ext>
            </a:extLst>
          </p:cNvPr>
          <p:cNvSpPr/>
          <p:nvPr/>
        </p:nvSpPr>
        <p:spPr>
          <a:xfrm>
            <a:off x="119666" y="2091906"/>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1</a:t>
            </a:r>
            <a:endParaRPr lang="en-US" dirty="0"/>
          </a:p>
        </p:txBody>
      </p:sp>
      <p:sp>
        <p:nvSpPr>
          <p:cNvPr id="9" name="Oval 8">
            <a:extLst>
              <a:ext uri="{FF2B5EF4-FFF2-40B4-BE49-F238E27FC236}">
                <a16:creationId xmlns:a16="http://schemas.microsoft.com/office/drawing/2014/main" id="{1A69A97E-19C4-496B-BE73-998E7AD32186}"/>
              </a:ext>
            </a:extLst>
          </p:cNvPr>
          <p:cNvSpPr/>
          <p:nvPr/>
        </p:nvSpPr>
        <p:spPr>
          <a:xfrm>
            <a:off x="118001" y="2888475"/>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2</a:t>
            </a:r>
            <a:endParaRPr lang="en-US" dirty="0"/>
          </a:p>
        </p:txBody>
      </p:sp>
      <p:sp>
        <p:nvSpPr>
          <p:cNvPr id="10" name="Oval 9">
            <a:extLst>
              <a:ext uri="{FF2B5EF4-FFF2-40B4-BE49-F238E27FC236}">
                <a16:creationId xmlns:a16="http://schemas.microsoft.com/office/drawing/2014/main" id="{1796A968-1797-442D-90C3-5183860D864A}"/>
              </a:ext>
            </a:extLst>
          </p:cNvPr>
          <p:cNvSpPr/>
          <p:nvPr/>
        </p:nvSpPr>
        <p:spPr>
          <a:xfrm>
            <a:off x="138359" y="4204985"/>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3</a:t>
            </a:r>
            <a:endParaRPr lang="en-US" dirty="0"/>
          </a:p>
        </p:txBody>
      </p:sp>
      <p:sp>
        <p:nvSpPr>
          <p:cNvPr id="11" name="Oval 10">
            <a:extLst>
              <a:ext uri="{FF2B5EF4-FFF2-40B4-BE49-F238E27FC236}">
                <a16:creationId xmlns:a16="http://schemas.microsoft.com/office/drawing/2014/main" id="{A92F3884-9BB1-463D-A4E4-8F262C72DB73}"/>
              </a:ext>
            </a:extLst>
          </p:cNvPr>
          <p:cNvSpPr/>
          <p:nvPr/>
        </p:nvSpPr>
        <p:spPr>
          <a:xfrm>
            <a:off x="6844622" y="3685045"/>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4</a:t>
            </a:r>
            <a:endParaRPr lang="en-US" dirty="0"/>
          </a:p>
        </p:txBody>
      </p:sp>
      <p:graphicFrame>
        <p:nvGraphicFramePr>
          <p:cNvPr id="12" name="Content Placeholder 5">
            <a:extLst>
              <a:ext uri="{FF2B5EF4-FFF2-40B4-BE49-F238E27FC236}">
                <a16:creationId xmlns:a16="http://schemas.microsoft.com/office/drawing/2014/main" id="{6530FF35-486D-453A-A08C-1BDAC541CE26}"/>
              </a:ext>
            </a:extLst>
          </p:cNvPr>
          <p:cNvGraphicFramePr>
            <a:graphicFrameLocks/>
          </p:cNvGraphicFramePr>
          <p:nvPr>
            <p:extLst>
              <p:ext uri="{D42A27DB-BD31-4B8C-83A1-F6EECF244321}">
                <p14:modId xmlns:p14="http://schemas.microsoft.com/office/powerpoint/2010/main" val="1158984318"/>
              </p:ext>
            </p:extLst>
          </p:nvPr>
        </p:nvGraphicFramePr>
        <p:xfrm>
          <a:off x="6096000" y="1228369"/>
          <a:ext cx="5756563" cy="2060087"/>
        </p:xfrm>
        <a:graphic>
          <a:graphicData uri="http://schemas.openxmlformats.org/drawingml/2006/table">
            <a:tbl>
              <a:tblPr firstRow="1" bandRow="1">
                <a:tableStyleId>{69012ECD-51FC-41F1-AA8D-1B2483CD663E}</a:tableStyleId>
              </a:tblPr>
              <a:tblGrid>
                <a:gridCol w="720436">
                  <a:extLst>
                    <a:ext uri="{9D8B030D-6E8A-4147-A177-3AD203B41FA5}">
                      <a16:colId xmlns:a16="http://schemas.microsoft.com/office/drawing/2014/main" val="2671576022"/>
                    </a:ext>
                  </a:extLst>
                </a:gridCol>
                <a:gridCol w="5036127">
                  <a:extLst>
                    <a:ext uri="{9D8B030D-6E8A-4147-A177-3AD203B41FA5}">
                      <a16:colId xmlns:a16="http://schemas.microsoft.com/office/drawing/2014/main" val="4060567364"/>
                    </a:ext>
                  </a:extLst>
                </a:gridCol>
              </a:tblGrid>
              <a:tr h="322932">
                <a:tc>
                  <a:txBody>
                    <a:bodyPr/>
                    <a:lstStyle/>
                    <a:p>
                      <a:pPr algn="ctr"/>
                      <a:r>
                        <a:rPr lang="en-US" sz="1400" b="0" dirty="0">
                          <a:latin typeface="Arial" panose="020B0604020202020204" pitchFamily="34" charset="0"/>
                          <a:ea typeface="Lato Semibold" panose="020F0502020204030203" pitchFamily="34" charset="0"/>
                          <a:cs typeface="Arial" panose="020B0604020202020204" pitchFamily="34" charset="0"/>
                        </a:rPr>
                        <a:t>Icon</a:t>
                      </a:r>
                    </a:p>
                  </a:txBody>
                  <a:tcPr/>
                </a:tc>
                <a:tc>
                  <a:txBody>
                    <a:bodyPr/>
                    <a:lstStyle/>
                    <a:p>
                      <a:pPr algn="l"/>
                      <a:r>
                        <a:rPr lang="en-US" sz="1400" b="0" dirty="0">
                          <a:latin typeface="Arial" panose="020B0604020202020204" pitchFamily="34" charset="0"/>
                          <a:ea typeface="Lato Semibold" panose="020F0502020204030203" pitchFamily="34" charset="0"/>
                          <a:cs typeface="Arial" panose="020B0604020202020204" pitchFamily="34" charset="0"/>
                        </a:rPr>
                        <a:t>Description</a:t>
                      </a:r>
                    </a:p>
                  </a:txBody>
                  <a:tcPr/>
                </a:tc>
                <a:extLst>
                  <a:ext uri="{0D108BD9-81ED-4DB2-BD59-A6C34878D82A}">
                    <a16:rowId xmlns:a16="http://schemas.microsoft.com/office/drawing/2014/main" val="610625009"/>
                  </a:ext>
                </a:extLst>
              </a:tr>
              <a:tr h="366176">
                <a:tc>
                  <a:txBody>
                    <a:bodyPr/>
                    <a:lstStyle/>
                    <a:p>
                      <a:pPr algn="ctr"/>
                      <a:r>
                        <a:rPr lang="en-US" sz="1800" b="0" dirty="0">
                          <a:latin typeface="Arial" panose="020B0604020202020204" pitchFamily="34" charset="0"/>
                          <a:cs typeface="Arial" panose="020B0604020202020204" pitchFamily="34" charset="0"/>
                        </a:rPr>
                        <a:t>1</a:t>
                      </a:r>
                    </a:p>
                  </a:txBody>
                  <a:tcPr/>
                </a:tc>
                <a:tc>
                  <a:txBody>
                    <a:bodyPr/>
                    <a:lstStyle/>
                    <a:p>
                      <a:pPr marL="0" indent="0">
                        <a:buNone/>
                      </a:pPr>
                      <a:r>
                        <a:rPr lang="en-US" sz="1600" b="0" dirty="0">
                          <a:latin typeface="Arial" panose="020B0604020202020204" pitchFamily="34" charset="0"/>
                          <a:cs typeface="Arial" panose="020B0604020202020204" pitchFamily="34" charset="0"/>
                        </a:rPr>
                        <a:t>Test session information</a:t>
                      </a:r>
                    </a:p>
                  </a:txBody>
                  <a:tcPr/>
                </a:tc>
                <a:extLst>
                  <a:ext uri="{0D108BD9-81ED-4DB2-BD59-A6C34878D82A}">
                    <a16:rowId xmlns:a16="http://schemas.microsoft.com/office/drawing/2014/main" val="288956801"/>
                  </a:ext>
                </a:extLst>
              </a:tr>
              <a:tr h="425683">
                <a:tc>
                  <a:txBody>
                    <a:bodyPr/>
                    <a:lstStyle/>
                    <a:p>
                      <a:pPr algn="ctr"/>
                      <a:r>
                        <a:rPr lang="en-US" sz="1800" b="0" dirty="0">
                          <a:latin typeface="Arial" panose="020B0604020202020204" pitchFamily="34" charset="0"/>
                          <a:cs typeface="Arial" panose="020B0604020202020204" pitchFamily="34" charset="0"/>
                        </a:rPr>
                        <a:t>2</a:t>
                      </a:r>
                    </a:p>
                  </a:txBody>
                  <a:tcPr/>
                </a:tc>
                <a:tc>
                  <a:txBody>
                    <a:bodyPr/>
                    <a:lstStyle/>
                    <a:p>
                      <a:r>
                        <a:rPr lang="en-US" sz="1600" b="0" dirty="0">
                          <a:latin typeface="Arial" panose="020B0604020202020204" pitchFamily="34" charset="0"/>
                          <a:cs typeface="Arial" panose="020B0604020202020204" pitchFamily="34" charset="0"/>
                        </a:rPr>
                        <a:t>Test window status</a:t>
                      </a:r>
                    </a:p>
                  </a:txBody>
                  <a:tcPr/>
                </a:tc>
                <a:extLst>
                  <a:ext uri="{0D108BD9-81ED-4DB2-BD59-A6C34878D82A}">
                    <a16:rowId xmlns:a16="http://schemas.microsoft.com/office/drawing/2014/main" val="3882349522"/>
                  </a:ext>
                </a:extLst>
              </a:tr>
              <a:tr h="366176">
                <a:tc>
                  <a:txBody>
                    <a:bodyPr/>
                    <a:lstStyle/>
                    <a:p>
                      <a:pPr algn="ctr"/>
                      <a:r>
                        <a:rPr lang="en-US" sz="1800" b="0" dirty="0">
                          <a:latin typeface="Arial" panose="020B0604020202020204" pitchFamily="34" charset="0"/>
                          <a:cs typeface="Arial" panose="020B0604020202020204" pitchFamily="34" charset="0"/>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Students in test session</a:t>
                      </a:r>
                    </a:p>
                  </a:txBody>
                  <a:tcPr/>
                </a:tc>
                <a:extLst>
                  <a:ext uri="{0D108BD9-81ED-4DB2-BD59-A6C34878D82A}">
                    <a16:rowId xmlns:a16="http://schemas.microsoft.com/office/drawing/2014/main" val="2071393367"/>
                  </a:ext>
                </a:extLst>
              </a:tr>
              <a:tr h="366176">
                <a:tc>
                  <a:txBody>
                    <a:bodyPr/>
                    <a:lstStyle/>
                    <a:p>
                      <a:pPr algn="ctr"/>
                      <a:r>
                        <a:rPr lang="en-US" sz="1800" b="0" dirty="0">
                          <a:latin typeface="Arial" panose="020B0604020202020204" pitchFamily="34" charset="0"/>
                          <a:cs typeface="Arial" panose="020B0604020202020204" pitchFamily="34" charset="0"/>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Student Test Status (Not started, In Progress, Finished)</a:t>
                      </a:r>
                    </a:p>
                  </a:txBody>
                  <a:tcPr/>
                </a:tc>
                <a:extLst>
                  <a:ext uri="{0D108BD9-81ED-4DB2-BD59-A6C34878D82A}">
                    <a16:rowId xmlns:a16="http://schemas.microsoft.com/office/drawing/2014/main" val="460405225"/>
                  </a:ext>
                </a:extLst>
              </a:tr>
            </a:tbl>
          </a:graphicData>
        </a:graphic>
      </p:graphicFrame>
      <p:pic>
        <p:nvPicPr>
          <p:cNvPr id="13" name="Picture 12">
            <a:extLst>
              <a:ext uri="{FF2B5EF4-FFF2-40B4-BE49-F238E27FC236}">
                <a16:creationId xmlns:a16="http://schemas.microsoft.com/office/drawing/2014/main" id="{4A645C8D-5892-489C-BF55-E119A00A70CD}"/>
              </a:ext>
            </a:extLst>
          </p:cNvPr>
          <p:cNvPicPr>
            <a:picLocks noChangeAspect="1"/>
          </p:cNvPicPr>
          <p:nvPr/>
        </p:nvPicPr>
        <p:blipFill>
          <a:blip r:embed="rId3"/>
          <a:stretch>
            <a:fillRect/>
          </a:stretch>
        </p:blipFill>
        <p:spPr>
          <a:xfrm>
            <a:off x="11411644" y="0"/>
            <a:ext cx="780356" cy="780356"/>
          </a:xfrm>
          <a:prstGeom prst="rect">
            <a:avLst/>
          </a:prstGeom>
        </p:spPr>
      </p:pic>
    </p:spTree>
    <p:extLst>
      <p:ext uri="{BB962C8B-B14F-4D97-AF65-F5344CB8AC3E}">
        <p14:creationId xmlns:p14="http://schemas.microsoft.com/office/powerpoint/2010/main" val="17952701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Graphical user interface, text, application&#10;&#10;Description automatically generated">
            <a:extLst>
              <a:ext uri="{FF2B5EF4-FFF2-40B4-BE49-F238E27FC236}">
                <a16:creationId xmlns:a16="http://schemas.microsoft.com/office/drawing/2014/main" id="{5E40DCCE-08AB-0F99-6AAD-5095922B36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5744" y="891873"/>
            <a:ext cx="10912077" cy="5074254"/>
          </a:xfrm>
        </p:spPr>
      </p:pic>
      <p:sp>
        <p:nvSpPr>
          <p:cNvPr id="2" name="Title 1">
            <a:extLst>
              <a:ext uri="{FF2B5EF4-FFF2-40B4-BE49-F238E27FC236}">
                <a16:creationId xmlns:a16="http://schemas.microsoft.com/office/drawing/2014/main" id="{552C63A2-56EF-4FC6-A453-4ECCCF3897C2}"/>
              </a:ext>
            </a:extLst>
          </p:cNvPr>
          <p:cNvSpPr>
            <a:spLocks noGrp="1"/>
          </p:cNvSpPr>
          <p:nvPr>
            <p:ph type="title"/>
          </p:nvPr>
        </p:nvSpPr>
        <p:spPr/>
        <p:txBody>
          <a:bodyPr/>
          <a:lstStyle/>
          <a:p>
            <a:r>
              <a:rPr lang="en-US" dirty="0"/>
              <a:t>Managing Test Sessions</a:t>
            </a:r>
          </a:p>
        </p:txBody>
      </p:sp>
      <p:sp>
        <p:nvSpPr>
          <p:cNvPr id="7" name="Rectangle 6">
            <a:extLst>
              <a:ext uri="{FF2B5EF4-FFF2-40B4-BE49-F238E27FC236}">
                <a16:creationId xmlns:a16="http://schemas.microsoft.com/office/drawing/2014/main" id="{6287EAF8-9EF2-486F-8ABE-26F6D88F022F}"/>
              </a:ext>
            </a:extLst>
          </p:cNvPr>
          <p:cNvSpPr/>
          <p:nvPr/>
        </p:nvSpPr>
        <p:spPr>
          <a:xfrm>
            <a:off x="921683" y="3705058"/>
            <a:ext cx="1697184" cy="3013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7A1D1F5-397B-4471-A092-227E90BAD278}"/>
              </a:ext>
            </a:extLst>
          </p:cNvPr>
          <p:cNvSpPr/>
          <p:nvPr/>
        </p:nvSpPr>
        <p:spPr>
          <a:xfrm>
            <a:off x="985106" y="4037925"/>
            <a:ext cx="287485" cy="11962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ext, application, chat or text message&#10;&#10;Description automatically generated">
            <a:extLst>
              <a:ext uri="{FF2B5EF4-FFF2-40B4-BE49-F238E27FC236}">
                <a16:creationId xmlns:a16="http://schemas.microsoft.com/office/drawing/2014/main" id="{B8119A69-DE7D-4CE9-9732-02F5476C8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203" y="1293144"/>
            <a:ext cx="4420217" cy="2562583"/>
          </a:xfrm>
          <a:prstGeom prst="rect">
            <a:avLst/>
          </a:prstGeom>
        </p:spPr>
      </p:pic>
      <p:pic>
        <p:nvPicPr>
          <p:cNvPr id="8" name="Picture 7">
            <a:extLst>
              <a:ext uri="{FF2B5EF4-FFF2-40B4-BE49-F238E27FC236}">
                <a16:creationId xmlns:a16="http://schemas.microsoft.com/office/drawing/2014/main" id="{F1C71352-197A-4B88-A797-966633A23B88}"/>
              </a:ext>
            </a:extLst>
          </p:cNvPr>
          <p:cNvPicPr>
            <a:picLocks noChangeAspect="1"/>
          </p:cNvPicPr>
          <p:nvPr/>
        </p:nvPicPr>
        <p:blipFill>
          <a:blip r:embed="rId4"/>
          <a:stretch>
            <a:fillRect/>
          </a:stretch>
        </p:blipFill>
        <p:spPr>
          <a:xfrm>
            <a:off x="11411644" y="0"/>
            <a:ext cx="780356" cy="780356"/>
          </a:xfrm>
          <a:prstGeom prst="rect">
            <a:avLst/>
          </a:prstGeom>
        </p:spPr>
      </p:pic>
    </p:spTree>
    <p:extLst>
      <p:ext uri="{BB962C8B-B14F-4D97-AF65-F5344CB8AC3E}">
        <p14:creationId xmlns:p14="http://schemas.microsoft.com/office/powerpoint/2010/main" val="17427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6C7BF74A-B7B3-06AB-7675-94D2961E48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1449" y="1459493"/>
            <a:ext cx="8550540" cy="4375431"/>
          </a:xfrm>
          <a:prstGeom prst="rect">
            <a:avLst/>
          </a:prstGeom>
        </p:spPr>
      </p:pic>
      <p:sp>
        <p:nvSpPr>
          <p:cNvPr id="2" name="Title 1">
            <a:extLst>
              <a:ext uri="{FF2B5EF4-FFF2-40B4-BE49-F238E27FC236}">
                <a16:creationId xmlns:a16="http://schemas.microsoft.com/office/drawing/2014/main" id="{7E461C57-A0C0-4721-9905-37AA8F7C7562}"/>
              </a:ext>
            </a:extLst>
          </p:cNvPr>
          <p:cNvSpPr>
            <a:spLocks noGrp="1"/>
          </p:cNvSpPr>
          <p:nvPr>
            <p:ph type="title"/>
          </p:nvPr>
        </p:nvSpPr>
        <p:spPr/>
        <p:txBody>
          <a:bodyPr/>
          <a:lstStyle/>
          <a:p>
            <a:r>
              <a:rPr lang="en-US" dirty="0"/>
              <a:t>Managing Test Sessions</a:t>
            </a:r>
          </a:p>
        </p:txBody>
      </p:sp>
      <p:sp>
        <p:nvSpPr>
          <p:cNvPr id="6" name="Rectangle 5">
            <a:extLst>
              <a:ext uri="{FF2B5EF4-FFF2-40B4-BE49-F238E27FC236}">
                <a16:creationId xmlns:a16="http://schemas.microsoft.com/office/drawing/2014/main" id="{EE954415-F50A-486D-BA5E-EDC2BDB59900}"/>
              </a:ext>
            </a:extLst>
          </p:cNvPr>
          <p:cNvSpPr/>
          <p:nvPr/>
        </p:nvSpPr>
        <p:spPr>
          <a:xfrm>
            <a:off x="8449480" y="3226676"/>
            <a:ext cx="1503816" cy="18287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6C97912-5F2C-425E-9408-A13F799F3DD9}"/>
              </a:ext>
            </a:extLst>
          </p:cNvPr>
          <p:cNvPicPr>
            <a:picLocks noChangeAspect="1"/>
          </p:cNvPicPr>
          <p:nvPr/>
        </p:nvPicPr>
        <p:blipFill>
          <a:blip r:embed="rId3"/>
          <a:stretch>
            <a:fillRect/>
          </a:stretch>
        </p:blipFill>
        <p:spPr>
          <a:xfrm>
            <a:off x="11411644" y="0"/>
            <a:ext cx="780356" cy="780356"/>
          </a:xfrm>
          <a:prstGeom prst="rect">
            <a:avLst/>
          </a:prstGeom>
        </p:spPr>
      </p:pic>
    </p:spTree>
    <p:extLst>
      <p:ext uri="{BB962C8B-B14F-4D97-AF65-F5344CB8AC3E}">
        <p14:creationId xmlns:p14="http://schemas.microsoft.com/office/powerpoint/2010/main" val="2456681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6718E9-A813-D6BF-F45B-4EA10109C5A2}"/>
              </a:ext>
            </a:extLst>
          </p:cNvPr>
          <p:cNvPicPr>
            <a:picLocks noChangeAspect="1"/>
          </p:cNvPicPr>
          <p:nvPr/>
        </p:nvPicPr>
        <p:blipFill>
          <a:blip r:embed="rId2"/>
          <a:stretch>
            <a:fillRect/>
          </a:stretch>
        </p:blipFill>
        <p:spPr>
          <a:xfrm>
            <a:off x="2400949" y="2448212"/>
            <a:ext cx="5379461" cy="4127304"/>
          </a:xfrm>
          <a:prstGeom prst="rect">
            <a:avLst/>
          </a:prstGeom>
        </p:spPr>
      </p:pic>
      <p:sp>
        <p:nvSpPr>
          <p:cNvPr id="2" name="Title 1">
            <a:extLst>
              <a:ext uri="{FF2B5EF4-FFF2-40B4-BE49-F238E27FC236}">
                <a16:creationId xmlns:a16="http://schemas.microsoft.com/office/drawing/2014/main" id="{A281B662-C0EA-4151-A331-3ED488CD5879}"/>
              </a:ext>
            </a:extLst>
          </p:cNvPr>
          <p:cNvSpPr>
            <a:spLocks noGrp="1"/>
          </p:cNvSpPr>
          <p:nvPr>
            <p:ph type="title"/>
          </p:nvPr>
        </p:nvSpPr>
        <p:spPr/>
        <p:txBody>
          <a:bodyPr/>
          <a:lstStyle/>
          <a:p>
            <a:r>
              <a:rPr lang="en-US" dirty="0"/>
              <a:t>Logging in to a Test </a:t>
            </a:r>
          </a:p>
        </p:txBody>
      </p:sp>
      <p:sp>
        <p:nvSpPr>
          <p:cNvPr id="3" name="Content Placeholder 2">
            <a:extLst>
              <a:ext uri="{FF2B5EF4-FFF2-40B4-BE49-F238E27FC236}">
                <a16:creationId xmlns:a16="http://schemas.microsoft.com/office/drawing/2014/main" id="{86A0DB31-932A-4836-90BD-E513028321E0}"/>
              </a:ext>
            </a:extLst>
          </p:cNvPr>
          <p:cNvSpPr>
            <a:spLocks noGrp="1"/>
          </p:cNvSpPr>
          <p:nvPr>
            <p:ph idx="1"/>
          </p:nvPr>
        </p:nvSpPr>
        <p:spPr/>
        <p:txBody>
          <a:bodyPr>
            <a:normAutofit/>
          </a:bodyPr>
          <a:lstStyle/>
          <a:p>
            <a:pPr marL="514350" indent="-514350">
              <a:buFont typeface="+mj-lt"/>
              <a:buAutoNum type="arabicPeriod"/>
            </a:pPr>
            <a:r>
              <a:rPr lang="en-US" sz="2400" dirty="0">
                <a:latin typeface="Arial" panose="020B0604020202020204" pitchFamily="34" charset="0"/>
                <a:ea typeface="Lato Semibold" panose="020F0502020204030203" pitchFamily="34" charset="0"/>
                <a:cs typeface="Arial" panose="020B0604020202020204" pitchFamily="34" charset="0"/>
              </a:rPr>
              <a:t>Launch web browser  (or Kiosk)</a:t>
            </a:r>
          </a:p>
          <a:p>
            <a:pPr marL="514350" indent="-514350">
              <a:buFont typeface="+mj-lt"/>
              <a:buAutoNum type="arabicPeriod"/>
            </a:pPr>
            <a:r>
              <a:rPr lang="en-US" sz="2400" dirty="0">
                <a:latin typeface="Arial" panose="020B0604020202020204" pitchFamily="34" charset="0"/>
                <a:ea typeface="Lato Semibold" panose="020F0502020204030203" pitchFamily="34" charset="0"/>
                <a:cs typeface="Arial" panose="020B0604020202020204" pitchFamily="34" charset="0"/>
              </a:rPr>
              <a:t>Navigate to </a:t>
            </a:r>
            <a:r>
              <a:rPr lang="en-US" sz="2400" dirty="0">
                <a:latin typeface="Arial" panose="020B0604020202020204" pitchFamily="34" charset="0"/>
                <a:ea typeface="Lato Semibold" panose="020F0502020204030203" pitchFamily="34" charset="0"/>
                <a:cs typeface="Arial" panose="020B0604020202020204" pitchFamily="34" charset="0"/>
                <a:hlinkClick r:id="rId3"/>
              </a:rPr>
              <a:t>https://bie.cognia.org/student</a:t>
            </a:r>
            <a:r>
              <a:rPr lang="en-US" sz="2400" dirty="0">
                <a:latin typeface="Arial" panose="020B0604020202020204" pitchFamily="34" charset="0"/>
                <a:ea typeface="Lato Semibold" panose="020F0502020204030203" pitchFamily="34" charset="0"/>
                <a:cs typeface="Arial" panose="020B0604020202020204" pitchFamily="34" charset="0"/>
              </a:rPr>
              <a:t> </a:t>
            </a:r>
          </a:p>
          <a:p>
            <a:pPr marL="514350" indent="-514350">
              <a:buFont typeface="+mj-lt"/>
              <a:buAutoNum type="arabicPeriod"/>
            </a:pPr>
            <a:r>
              <a:rPr lang="en-US" sz="2400" dirty="0">
                <a:latin typeface="Arial" panose="020B0604020202020204" pitchFamily="34" charset="0"/>
                <a:ea typeface="Lato Semibold" panose="020F0502020204030203" pitchFamily="34" charset="0"/>
                <a:cs typeface="Arial" panose="020B0604020202020204" pitchFamily="34" charset="0"/>
              </a:rPr>
              <a:t>Login using the username and password from the student test ticket</a:t>
            </a:r>
          </a:p>
        </p:txBody>
      </p:sp>
      <p:pic>
        <p:nvPicPr>
          <p:cNvPr id="4" name="Picture 3">
            <a:extLst>
              <a:ext uri="{FF2B5EF4-FFF2-40B4-BE49-F238E27FC236}">
                <a16:creationId xmlns:a16="http://schemas.microsoft.com/office/drawing/2014/main" id="{122104E7-7210-40B5-9E1A-D69947A571CD}"/>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1417181" y="30141"/>
            <a:ext cx="685800" cy="692754"/>
          </a:xfrm>
          <a:prstGeom prst="rect">
            <a:avLst/>
          </a:prstGeom>
        </p:spPr>
      </p:pic>
      <p:sp>
        <p:nvSpPr>
          <p:cNvPr id="12" name="Arrow: Left 11">
            <a:extLst>
              <a:ext uri="{FF2B5EF4-FFF2-40B4-BE49-F238E27FC236}">
                <a16:creationId xmlns:a16="http://schemas.microsoft.com/office/drawing/2014/main" id="{73064F2B-FDA9-443F-8FEA-1990506DCCBF}"/>
              </a:ext>
            </a:extLst>
          </p:cNvPr>
          <p:cNvSpPr/>
          <p:nvPr/>
        </p:nvSpPr>
        <p:spPr>
          <a:xfrm>
            <a:off x="6581409" y="4299922"/>
            <a:ext cx="1488332" cy="84199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41C56BB-ABEC-40B0-94F8-27CBD1D039FB}"/>
              </a:ext>
            </a:extLst>
          </p:cNvPr>
          <p:cNvPicPr>
            <a:picLocks noChangeAspect="1"/>
          </p:cNvPicPr>
          <p:nvPr/>
        </p:nvPicPr>
        <p:blipFill>
          <a:blip r:embed="rId5"/>
          <a:stretch>
            <a:fillRect/>
          </a:stretch>
        </p:blipFill>
        <p:spPr>
          <a:xfrm>
            <a:off x="8244125" y="3875793"/>
            <a:ext cx="2645960" cy="1690255"/>
          </a:xfrm>
          <a:prstGeom prst="rect">
            <a:avLst/>
          </a:prstGeom>
        </p:spPr>
      </p:pic>
    </p:spTree>
    <p:extLst>
      <p:ext uri="{BB962C8B-B14F-4D97-AF65-F5344CB8AC3E}">
        <p14:creationId xmlns:p14="http://schemas.microsoft.com/office/powerpoint/2010/main" val="356309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application&#10;&#10;Description automatically generated">
            <a:extLst>
              <a:ext uri="{FF2B5EF4-FFF2-40B4-BE49-F238E27FC236}">
                <a16:creationId xmlns:a16="http://schemas.microsoft.com/office/drawing/2014/main" id="{A92B892E-E478-97BE-CF1B-2564D2932E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0"/>
            <a:ext cx="12192000" cy="3095406"/>
          </a:xfrm>
          <a:prstGeom prst="rect">
            <a:avLst/>
          </a:prstGeom>
        </p:spPr>
      </p:pic>
      <p:sp>
        <p:nvSpPr>
          <p:cNvPr id="2" name="Title 1">
            <a:extLst>
              <a:ext uri="{FF2B5EF4-FFF2-40B4-BE49-F238E27FC236}">
                <a16:creationId xmlns:a16="http://schemas.microsoft.com/office/drawing/2014/main" id="{2A2C74DE-5956-4E08-A0EF-F23AF02E388E}"/>
              </a:ext>
            </a:extLst>
          </p:cNvPr>
          <p:cNvSpPr>
            <a:spLocks noGrp="1"/>
          </p:cNvSpPr>
          <p:nvPr>
            <p:ph type="title"/>
          </p:nvPr>
        </p:nvSpPr>
        <p:spPr/>
        <p:txBody>
          <a:bodyPr/>
          <a:lstStyle/>
          <a:p>
            <a:r>
              <a:rPr lang="en-US" dirty="0"/>
              <a:t>Monitoring Testing</a:t>
            </a:r>
          </a:p>
        </p:txBody>
      </p:sp>
      <p:sp>
        <p:nvSpPr>
          <p:cNvPr id="3" name="Content Placeholder 2">
            <a:extLst>
              <a:ext uri="{FF2B5EF4-FFF2-40B4-BE49-F238E27FC236}">
                <a16:creationId xmlns:a16="http://schemas.microsoft.com/office/drawing/2014/main" id="{D0E6AC1E-B447-49E5-9978-D137BA4BA8D9}"/>
              </a:ext>
            </a:extLst>
          </p:cNvPr>
          <p:cNvSpPr>
            <a:spLocks noGrp="1"/>
          </p:cNvSpPr>
          <p:nvPr>
            <p:ph idx="1"/>
          </p:nvPr>
        </p:nvSpPr>
        <p:spPr>
          <a:xfrm>
            <a:off x="435021" y="857753"/>
            <a:ext cx="10515600" cy="5058414"/>
          </a:xfrm>
        </p:spPr>
        <p:txBody>
          <a:bodyPr>
            <a:normAutofit/>
          </a:bodyPr>
          <a:lstStyle/>
          <a:p>
            <a:pPr>
              <a:buFont typeface="Wingdings" panose="05000000000000000000" pitchFamily="2" charset="2"/>
              <a:buChar char="§"/>
            </a:pPr>
            <a:r>
              <a:rPr lang="en-US" sz="1400" dirty="0">
                <a:latin typeface="Arial" panose="020B0604020202020204" pitchFamily="34" charset="0"/>
                <a:ea typeface="Lato Semibold" panose="020F0502020204030203" pitchFamily="34" charset="0"/>
                <a:cs typeface="Arial" panose="020B0604020202020204" pitchFamily="34" charset="0"/>
              </a:rPr>
              <a:t>Check student test status for tests “not started” or “in progress”</a:t>
            </a:r>
          </a:p>
          <a:p>
            <a:pPr lvl="1">
              <a:buFont typeface="Wingdings" panose="05000000000000000000" pitchFamily="2" charset="2"/>
              <a:buChar char="§"/>
            </a:pPr>
            <a:r>
              <a:rPr lang="en-US" sz="1200" dirty="0">
                <a:latin typeface="Arial" panose="020B0604020202020204" pitchFamily="34" charset="0"/>
                <a:ea typeface="Lato Semibold" panose="020F0502020204030203" pitchFamily="34" charset="0"/>
                <a:cs typeface="Arial" panose="020B0604020202020204" pitchFamily="34" charset="0"/>
              </a:rPr>
              <a:t>If test is “not started” or “in progress”, student can log in and finish it anytime during test window if they have log-in information unless the test has been invalidated</a:t>
            </a:r>
          </a:p>
          <a:p>
            <a:pPr lvl="1">
              <a:buFont typeface="Wingdings" panose="05000000000000000000" pitchFamily="2" charset="2"/>
              <a:buChar char="§"/>
            </a:pPr>
            <a:r>
              <a:rPr lang="en-US" sz="1200" dirty="0">
                <a:latin typeface="Arial" panose="020B0604020202020204" pitchFamily="34" charset="0"/>
                <a:ea typeface="Lato Semibold" panose="020F0502020204030203" pitchFamily="34" charset="0"/>
                <a:cs typeface="Arial" panose="020B0604020202020204" pitchFamily="34" charset="0"/>
              </a:rPr>
              <a:t>Once test in “finished”, student cannot log in to test</a:t>
            </a:r>
          </a:p>
          <a:p>
            <a:pPr>
              <a:buFont typeface="Wingdings" panose="05000000000000000000" pitchFamily="2" charset="2"/>
              <a:buChar char="§"/>
            </a:pPr>
            <a:r>
              <a:rPr lang="en-US" sz="1400" dirty="0">
                <a:latin typeface="Arial" panose="020B0604020202020204" pitchFamily="34" charset="0"/>
                <a:ea typeface="Lato Semibold" panose="020F0502020204030203" pitchFamily="34" charset="0"/>
                <a:cs typeface="Arial" panose="020B0604020202020204" pitchFamily="34" charset="0"/>
              </a:rPr>
              <a:t>The teacher (TA) can re-open any test that was inadvertently turned-in</a:t>
            </a:r>
          </a:p>
          <a:p>
            <a:pPr>
              <a:buFont typeface="Wingdings" panose="05000000000000000000" pitchFamily="2" charset="2"/>
              <a:buChar char="§"/>
            </a:pPr>
            <a:r>
              <a:rPr lang="en-US" sz="1400" dirty="0">
                <a:latin typeface="Arial" panose="020B0604020202020204" pitchFamily="34" charset="0"/>
                <a:ea typeface="Lato Semibold" panose="020F0502020204030203" pitchFamily="34" charset="0"/>
                <a:cs typeface="Arial" panose="020B0604020202020204" pitchFamily="34" charset="0"/>
              </a:rPr>
              <a:t>Use the “Export Test Status” download under “Exports” on the Test Session screen to download a list of student test sessions and their status</a:t>
            </a:r>
          </a:p>
          <a:p>
            <a:pPr>
              <a:buFont typeface="Wingdings" panose="05000000000000000000" pitchFamily="2" charset="2"/>
              <a:buChar char="§"/>
            </a:pPr>
            <a:r>
              <a:rPr lang="en-US" sz="1400" dirty="0">
                <a:latin typeface="Arial" panose="020B0604020202020204" pitchFamily="34" charset="0"/>
                <a:ea typeface="Lato Semibold" panose="020F0502020204030203" pitchFamily="34" charset="0"/>
                <a:cs typeface="Arial" panose="020B0604020202020204" pitchFamily="34" charset="0"/>
              </a:rPr>
              <a:t>Use the “Export Students Not Scheduled” download under “Exports” on the Test Session screen to download a list of students not scheduled for a test</a:t>
            </a:r>
            <a:endParaRPr lang="en-US"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53BA5344-C3D1-407A-AEAF-8F628E412B80}"/>
              </a:ext>
            </a:extLst>
          </p:cNvPr>
          <p:cNvSpPr/>
          <p:nvPr/>
        </p:nvSpPr>
        <p:spPr>
          <a:xfrm>
            <a:off x="10478814" y="4184216"/>
            <a:ext cx="1639645" cy="62952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55372180-B39D-41DC-ACA8-3B1AFAEDA6F3}"/>
              </a:ext>
            </a:extLst>
          </p:cNvPr>
          <p:cNvCxnSpPr>
            <a:cxnSpLocks/>
            <a:stCxn id="8" idx="1"/>
          </p:cNvCxnSpPr>
          <p:nvPr/>
        </p:nvCxnSpPr>
        <p:spPr>
          <a:xfrm flipH="1" flipV="1">
            <a:off x="5397540" y="4463870"/>
            <a:ext cx="5081274" cy="3510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13CCFC2-DD61-4857-8151-409856697E32}"/>
              </a:ext>
            </a:extLst>
          </p:cNvPr>
          <p:cNvPicPr>
            <a:picLocks noChangeAspect="1"/>
          </p:cNvPicPr>
          <p:nvPr/>
        </p:nvPicPr>
        <p:blipFill>
          <a:blip r:embed="rId4"/>
          <a:stretch>
            <a:fillRect/>
          </a:stretch>
        </p:blipFill>
        <p:spPr>
          <a:xfrm>
            <a:off x="11411644" y="0"/>
            <a:ext cx="780356" cy="780356"/>
          </a:xfrm>
          <a:prstGeom prst="rect">
            <a:avLst/>
          </a:prstGeom>
        </p:spPr>
      </p:pic>
    </p:spTree>
    <p:extLst>
      <p:ext uri="{BB962C8B-B14F-4D97-AF65-F5344CB8AC3E}">
        <p14:creationId xmlns:p14="http://schemas.microsoft.com/office/powerpoint/2010/main" val="15436202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C74DE-5956-4E08-A0EF-F23AF02E388E}"/>
              </a:ext>
            </a:extLst>
          </p:cNvPr>
          <p:cNvSpPr>
            <a:spLocks noGrp="1"/>
          </p:cNvSpPr>
          <p:nvPr>
            <p:ph type="title"/>
          </p:nvPr>
        </p:nvSpPr>
        <p:spPr/>
        <p:txBody>
          <a:bodyPr/>
          <a:lstStyle/>
          <a:p>
            <a:r>
              <a:rPr lang="en-US" dirty="0"/>
              <a:t>Test Report Codes</a:t>
            </a:r>
          </a:p>
        </p:txBody>
      </p:sp>
      <p:sp>
        <p:nvSpPr>
          <p:cNvPr id="3" name="Content Placeholder 2">
            <a:extLst>
              <a:ext uri="{FF2B5EF4-FFF2-40B4-BE49-F238E27FC236}">
                <a16:creationId xmlns:a16="http://schemas.microsoft.com/office/drawing/2014/main" id="{D0E6AC1E-B447-49E5-9978-D137BA4BA8D9}"/>
              </a:ext>
            </a:extLst>
          </p:cNvPr>
          <p:cNvSpPr>
            <a:spLocks noGrp="1"/>
          </p:cNvSpPr>
          <p:nvPr>
            <p:ph idx="1"/>
          </p:nvPr>
        </p:nvSpPr>
        <p:spPr>
          <a:xfrm>
            <a:off x="596463" y="1024914"/>
            <a:ext cx="10515600" cy="5058414"/>
          </a:xfrm>
        </p:spPr>
        <p:txBody>
          <a:bodyPr>
            <a:normAutofit/>
          </a:bodyPr>
          <a:lstStyle/>
          <a:p>
            <a:pPr>
              <a:buFont typeface="Wingdings" panose="05000000000000000000" pitchFamily="2" charset="2"/>
              <a:buChar char="§"/>
            </a:pPr>
            <a:r>
              <a:rPr lang="en-US" sz="2000" dirty="0">
                <a:latin typeface="Arial" panose="020B0604020202020204" pitchFamily="34" charset="0"/>
                <a:ea typeface="Lato Semibold" panose="020F0502020204030203" pitchFamily="34" charset="0"/>
                <a:cs typeface="Arial" panose="020B0604020202020204" pitchFamily="34" charset="0"/>
              </a:rPr>
              <a:t>For students who cannot complete the test, invalidate using two-step process:</a:t>
            </a:r>
            <a:endParaRPr lang="en-US" sz="1600" b="1" i="1" dirty="0">
              <a:latin typeface="Arial" panose="020B0604020202020204" pitchFamily="34" charset="0"/>
              <a:ea typeface="Lato Semibold" panose="020F0502020204030203" pitchFamily="34" charset="0"/>
              <a:cs typeface="Arial" panose="020B0604020202020204" pitchFamily="34" charset="0"/>
            </a:endParaRPr>
          </a:p>
          <a:p>
            <a:pPr marL="971550" lvl="2" indent="-285750">
              <a:buFont typeface="Wingdings" panose="05000000000000000000" pitchFamily="2" charset="2"/>
              <a:buChar char="§"/>
            </a:pPr>
            <a:r>
              <a:rPr lang="en-US" sz="1700" dirty="0">
                <a:latin typeface="Arial" panose="020B0604020202020204" pitchFamily="34" charset="0"/>
                <a:ea typeface="Lato Semibold" panose="020F0502020204030203" pitchFamily="34" charset="0"/>
                <a:cs typeface="Arial" panose="020B0604020202020204" pitchFamily="34" charset="0"/>
              </a:rPr>
              <a:t>Enter a test report code </a:t>
            </a:r>
          </a:p>
          <a:p>
            <a:pPr marL="971550" lvl="2" indent="-285750">
              <a:buFont typeface="Wingdings" panose="05000000000000000000" pitchFamily="2" charset="2"/>
              <a:buChar char="§"/>
            </a:pPr>
            <a:r>
              <a:rPr lang="en-US" sz="1700" dirty="0">
                <a:latin typeface="Arial" panose="020B0604020202020204" pitchFamily="34" charset="0"/>
                <a:ea typeface="Lato Semibold" panose="020F0502020204030203" pitchFamily="34" charset="0"/>
                <a:cs typeface="Arial" panose="020B0604020202020204" pitchFamily="34" charset="0"/>
              </a:rPr>
              <a:t>Select “invalidate” for each test session to prevent the student form logging in</a:t>
            </a:r>
          </a:p>
          <a:p>
            <a:pPr>
              <a:buFont typeface="Wingdings" panose="05000000000000000000" pitchFamily="2" charset="2"/>
              <a:buChar char="§"/>
            </a:pPr>
            <a:r>
              <a:rPr lang="en-US" sz="2000" dirty="0">
                <a:solidFill>
                  <a:srgbClr val="FF0000"/>
                </a:solidFill>
                <a:latin typeface="Arial" panose="020B0604020202020204" pitchFamily="34" charset="0"/>
                <a:ea typeface="Lato Semibold" panose="020F0502020204030203" pitchFamily="34" charset="0"/>
                <a:cs typeface="Arial" panose="020B0604020202020204" pitchFamily="34" charset="0"/>
              </a:rPr>
              <a:t>Test invalidation: not reported in Benchmark science reports</a:t>
            </a:r>
            <a:endParaRPr lang="en-US" sz="2000" b="1" i="1" dirty="0">
              <a:solidFill>
                <a:srgbClr val="FF0000"/>
              </a:solidFill>
              <a:latin typeface="Arial" panose="020B0604020202020204" pitchFamily="34" charset="0"/>
              <a:ea typeface="Lato Semibold" panose="020F0502020204030203" pitchFamily="34" charset="0"/>
              <a:cs typeface="Arial" panose="020B0604020202020204" pitchFamily="34" charset="0"/>
            </a:endParaRPr>
          </a:p>
          <a:p>
            <a:pPr>
              <a:buFont typeface="Wingdings" panose="05000000000000000000" pitchFamily="2" charset="2"/>
              <a:buChar char="§"/>
            </a:pPr>
            <a:r>
              <a:rPr lang="en-US" sz="2000" dirty="0">
                <a:solidFill>
                  <a:srgbClr val="FF0000"/>
                </a:solidFill>
                <a:latin typeface="Arial" panose="020B0604020202020204" pitchFamily="34" charset="0"/>
                <a:ea typeface="Lato Semibold" panose="020F0502020204030203" pitchFamily="34" charset="0"/>
                <a:cs typeface="Arial" panose="020B0604020202020204" pitchFamily="34" charset="0"/>
              </a:rPr>
              <a:t>Test report code assigned: student will be listed in report with NO SCORE</a:t>
            </a:r>
            <a:endParaRPr lang="en-US" sz="2000" dirty="0">
              <a:latin typeface="Arial" panose="020B0604020202020204" pitchFamily="34" charset="0"/>
              <a:ea typeface="Lato Semibold" panose="020F0502020204030203" pitchFamily="34" charset="0"/>
              <a:cs typeface="Arial" panose="020B0604020202020204" pitchFamily="34" charset="0"/>
            </a:endParaRPr>
          </a:p>
          <a:p>
            <a:pPr>
              <a:buFont typeface="Wingdings" panose="05000000000000000000" pitchFamily="2" charset="2"/>
              <a:buChar char="§"/>
            </a:pPr>
            <a:r>
              <a:rPr lang="en-US" sz="2000" dirty="0">
                <a:latin typeface="Arial" panose="020B0604020202020204" pitchFamily="34" charset="0"/>
                <a:ea typeface="Lato Semibold" panose="020F0502020204030203" pitchFamily="34" charset="0"/>
                <a:cs typeface="Arial" panose="020B0604020202020204" pitchFamily="34" charset="0"/>
              </a:rPr>
              <a:t>Student not started or in progress: will not be reported unless they have test report code assigned in which case they will be reported with no score </a:t>
            </a:r>
          </a:p>
          <a:p>
            <a:pPr marL="971550" lvl="2" indent="-285750">
              <a:buFont typeface="Wingdings" panose="05000000000000000000" pitchFamily="2" charset="2"/>
              <a:buChar char="§"/>
            </a:pPr>
            <a:endParaRPr lang="en-US" sz="1700" dirty="0">
              <a:latin typeface="Arial" panose="020B0604020202020204" pitchFamily="34" charset="0"/>
              <a:ea typeface="Lato Semibold" panose="020F0502020204030203" pitchFamily="34" charset="0"/>
              <a:cs typeface="Arial" panose="020B0604020202020204" pitchFamily="34" charset="0"/>
            </a:endParaRPr>
          </a:p>
          <a:p>
            <a:pPr marL="0" indent="0">
              <a:buNone/>
            </a:pPr>
            <a:endParaRPr lang="en-US" sz="2100" dirty="0">
              <a:latin typeface="Arial" panose="020B0604020202020204" pitchFamily="34" charset="0"/>
              <a:ea typeface="Lato Semibold" panose="020F0502020204030203"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1508371-AD81-4E5A-9477-A9317952EBA5}"/>
              </a:ext>
            </a:extLst>
          </p:cNvPr>
          <p:cNvPicPr>
            <a:picLocks noChangeAspect="1"/>
          </p:cNvPicPr>
          <p:nvPr/>
        </p:nvPicPr>
        <p:blipFill>
          <a:blip r:embed="rId2"/>
          <a:stretch>
            <a:fillRect/>
          </a:stretch>
        </p:blipFill>
        <p:spPr>
          <a:xfrm>
            <a:off x="11411644" y="0"/>
            <a:ext cx="780356" cy="780356"/>
          </a:xfrm>
          <a:prstGeom prst="rect">
            <a:avLst/>
          </a:prstGeom>
        </p:spPr>
      </p:pic>
    </p:spTree>
    <p:extLst>
      <p:ext uri="{BB962C8B-B14F-4D97-AF65-F5344CB8AC3E}">
        <p14:creationId xmlns:p14="http://schemas.microsoft.com/office/powerpoint/2010/main" val="26607161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Graphical user interface, text, application&#10;&#10;Description automatically generated">
            <a:extLst>
              <a:ext uri="{FF2B5EF4-FFF2-40B4-BE49-F238E27FC236}">
                <a16:creationId xmlns:a16="http://schemas.microsoft.com/office/drawing/2014/main" id="{3EBDBAFE-F2F4-9B8F-2684-305FC4AE0D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109" y="983226"/>
            <a:ext cx="11860173" cy="5102942"/>
          </a:xfrm>
        </p:spPr>
      </p:pic>
      <p:sp>
        <p:nvSpPr>
          <p:cNvPr id="2" name="Title 1">
            <a:extLst>
              <a:ext uri="{FF2B5EF4-FFF2-40B4-BE49-F238E27FC236}">
                <a16:creationId xmlns:a16="http://schemas.microsoft.com/office/drawing/2014/main" id="{6D7357B4-90D3-4B58-8E47-AE4067E6273E}"/>
              </a:ext>
            </a:extLst>
          </p:cNvPr>
          <p:cNvSpPr>
            <a:spLocks noGrp="1"/>
          </p:cNvSpPr>
          <p:nvPr>
            <p:ph type="title"/>
          </p:nvPr>
        </p:nvSpPr>
        <p:spPr/>
        <p:txBody>
          <a:bodyPr/>
          <a:lstStyle/>
          <a:p>
            <a:r>
              <a:rPr lang="en-US" dirty="0"/>
              <a:t>Test Report Codes/Re-activating test</a:t>
            </a:r>
          </a:p>
        </p:txBody>
      </p:sp>
      <p:sp>
        <p:nvSpPr>
          <p:cNvPr id="7" name="Rectangle 6">
            <a:extLst>
              <a:ext uri="{FF2B5EF4-FFF2-40B4-BE49-F238E27FC236}">
                <a16:creationId xmlns:a16="http://schemas.microsoft.com/office/drawing/2014/main" id="{858BD70B-C999-4CB7-99B8-BFB4F46F1262}"/>
              </a:ext>
            </a:extLst>
          </p:cNvPr>
          <p:cNvSpPr/>
          <p:nvPr/>
        </p:nvSpPr>
        <p:spPr>
          <a:xfrm>
            <a:off x="9793056" y="4585125"/>
            <a:ext cx="440708" cy="1911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BA95356-0FC9-4C05-A93E-09F788195B58}"/>
              </a:ext>
            </a:extLst>
          </p:cNvPr>
          <p:cNvPicPr>
            <a:picLocks noChangeAspect="1"/>
          </p:cNvPicPr>
          <p:nvPr/>
        </p:nvPicPr>
        <p:blipFill>
          <a:blip r:embed="rId3"/>
          <a:stretch>
            <a:fillRect/>
          </a:stretch>
        </p:blipFill>
        <p:spPr>
          <a:xfrm>
            <a:off x="11411644" y="0"/>
            <a:ext cx="780356" cy="780356"/>
          </a:xfrm>
          <a:prstGeom prst="rect">
            <a:avLst/>
          </a:prstGeom>
        </p:spPr>
      </p:pic>
      <p:sp>
        <p:nvSpPr>
          <p:cNvPr id="15" name="Rectangle 14">
            <a:extLst>
              <a:ext uri="{FF2B5EF4-FFF2-40B4-BE49-F238E27FC236}">
                <a16:creationId xmlns:a16="http://schemas.microsoft.com/office/drawing/2014/main" id="{5043C426-4DD1-7E67-C62C-F5350E9A8845}"/>
              </a:ext>
            </a:extLst>
          </p:cNvPr>
          <p:cNvSpPr/>
          <p:nvPr/>
        </p:nvSpPr>
        <p:spPr>
          <a:xfrm>
            <a:off x="5354376" y="4544890"/>
            <a:ext cx="252250" cy="2439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9A54A79-280F-F735-BF49-1F3629C1D664}"/>
              </a:ext>
            </a:extLst>
          </p:cNvPr>
          <p:cNvSpPr/>
          <p:nvPr/>
        </p:nvSpPr>
        <p:spPr>
          <a:xfrm>
            <a:off x="7152361" y="4585125"/>
            <a:ext cx="601249" cy="1911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6AC9EF0-33BA-D054-AD85-28AF22545DA8}"/>
              </a:ext>
            </a:extLst>
          </p:cNvPr>
          <p:cNvSpPr/>
          <p:nvPr/>
        </p:nvSpPr>
        <p:spPr>
          <a:xfrm>
            <a:off x="6781752" y="4167897"/>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1</a:t>
            </a:r>
            <a:endParaRPr lang="en-US" dirty="0"/>
          </a:p>
        </p:txBody>
      </p:sp>
      <p:sp>
        <p:nvSpPr>
          <p:cNvPr id="16" name="Oval 15">
            <a:extLst>
              <a:ext uri="{FF2B5EF4-FFF2-40B4-BE49-F238E27FC236}">
                <a16:creationId xmlns:a16="http://schemas.microsoft.com/office/drawing/2014/main" id="{995EFDFE-E003-C9B7-B00E-BF1D277A43E4}"/>
              </a:ext>
            </a:extLst>
          </p:cNvPr>
          <p:cNvSpPr/>
          <p:nvPr/>
        </p:nvSpPr>
        <p:spPr>
          <a:xfrm>
            <a:off x="5122417" y="4069382"/>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2</a:t>
            </a:r>
            <a:endParaRPr lang="en-US" dirty="0"/>
          </a:p>
        </p:txBody>
      </p:sp>
      <p:sp>
        <p:nvSpPr>
          <p:cNvPr id="18" name="Oval 17">
            <a:extLst>
              <a:ext uri="{FF2B5EF4-FFF2-40B4-BE49-F238E27FC236}">
                <a16:creationId xmlns:a16="http://schemas.microsoft.com/office/drawing/2014/main" id="{5D56E05D-3739-742C-3F0D-DE610C34E271}"/>
              </a:ext>
            </a:extLst>
          </p:cNvPr>
          <p:cNvSpPr/>
          <p:nvPr/>
        </p:nvSpPr>
        <p:spPr>
          <a:xfrm>
            <a:off x="9793056" y="4167896"/>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3</a:t>
            </a:r>
            <a:endParaRPr lang="en-US" dirty="0"/>
          </a:p>
        </p:txBody>
      </p:sp>
      <p:graphicFrame>
        <p:nvGraphicFramePr>
          <p:cNvPr id="20" name="Content Placeholder 5">
            <a:extLst>
              <a:ext uri="{FF2B5EF4-FFF2-40B4-BE49-F238E27FC236}">
                <a16:creationId xmlns:a16="http://schemas.microsoft.com/office/drawing/2014/main" id="{B5B257EA-4B3D-D13E-A32A-680A6EF4E5B1}"/>
              </a:ext>
            </a:extLst>
          </p:cNvPr>
          <p:cNvGraphicFramePr>
            <a:graphicFrameLocks/>
          </p:cNvGraphicFramePr>
          <p:nvPr>
            <p:extLst>
              <p:ext uri="{D42A27DB-BD31-4B8C-83A1-F6EECF244321}">
                <p14:modId xmlns:p14="http://schemas.microsoft.com/office/powerpoint/2010/main" val="2232194698"/>
              </p:ext>
            </p:extLst>
          </p:nvPr>
        </p:nvGraphicFramePr>
        <p:xfrm>
          <a:off x="5887234" y="1394184"/>
          <a:ext cx="6208658" cy="2273031"/>
        </p:xfrm>
        <a:graphic>
          <a:graphicData uri="http://schemas.openxmlformats.org/drawingml/2006/table">
            <a:tbl>
              <a:tblPr firstRow="1" bandRow="1">
                <a:tableStyleId>{69012ECD-51FC-41F1-AA8D-1B2483CD663E}</a:tableStyleId>
              </a:tblPr>
              <a:tblGrid>
                <a:gridCol w="777016">
                  <a:extLst>
                    <a:ext uri="{9D8B030D-6E8A-4147-A177-3AD203B41FA5}">
                      <a16:colId xmlns:a16="http://schemas.microsoft.com/office/drawing/2014/main" val="2671576022"/>
                    </a:ext>
                  </a:extLst>
                </a:gridCol>
                <a:gridCol w="5431642">
                  <a:extLst>
                    <a:ext uri="{9D8B030D-6E8A-4147-A177-3AD203B41FA5}">
                      <a16:colId xmlns:a16="http://schemas.microsoft.com/office/drawing/2014/main" val="4060567364"/>
                    </a:ext>
                  </a:extLst>
                </a:gridCol>
              </a:tblGrid>
              <a:tr h="322932">
                <a:tc>
                  <a:txBody>
                    <a:bodyPr/>
                    <a:lstStyle/>
                    <a:p>
                      <a:pPr algn="ctr"/>
                      <a:r>
                        <a:rPr lang="en-US" sz="1400" b="0" dirty="0">
                          <a:latin typeface="Arial" panose="020B0604020202020204" pitchFamily="34" charset="0"/>
                          <a:ea typeface="Lato Semibold" panose="020F0502020204030203" pitchFamily="34" charset="0"/>
                          <a:cs typeface="Arial" panose="020B0604020202020204" pitchFamily="34" charset="0"/>
                        </a:rPr>
                        <a:t>Icon</a:t>
                      </a:r>
                    </a:p>
                  </a:txBody>
                  <a:tcPr/>
                </a:tc>
                <a:tc>
                  <a:txBody>
                    <a:bodyPr/>
                    <a:lstStyle/>
                    <a:p>
                      <a:pPr algn="l"/>
                      <a:r>
                        <a:rPr lang="en-US" sz="1400" b="0" dirty="0">
                          <a:latin typeface="Arial" panose="020B0604020202020204" pitchFamily="34" charset="0"/>
                          <a:ea typeface="Lato Semibold" panose="020F0502020204030203" pitchFamily="34" charset="0"/>
                          <a:cs typeface="Arial" panose="020B0604020202020204" pitchFamily="34" charset="0"/>
                        </a:rPr>
                        <a:t>Description</a:t>
                      </a:r>
                    </a:p>
                  </a:txBody>
                  <a:tcPr/>
                </a:tc>
                <a:extLst>
                  <a:ext uri="{0D108BD9-81ED-4DB2-BD59-A6C34878D82A}">
                    <a16:rowId xmlns:a16="http://schemas.microsoft.com/office/drawing/2014/main" val="610625009"/>
                  </a:ext>
                </a:extLst>
              </a:tr>
              <a:tr h="366176">
                <a:tc>
                  <a:txBody>
                    <a:bodyPr/>
                    <a:lstStyle/>
                    <a:p>
                      <a:pPr algn="ctr"/>
                      <a:r>
                        <a:rPr lang="en-US" sz="1800" b="0" dirty="0">
                          <a:latin typeface="Arial" panose="020B0604020202020204" pitchFamily="34" charset="0"/>
                          <a:cs typeface="Arial" panose="020B0604020202020204" pitchFamily="34" charset="0"/>
                        </a:rPr>
                        <a:t>1</a:t>
                      </a:r>
                    </a:p>
                  </a:txBody>
                  <a:tcPr/>
                </a:tc>
                <a:tc>
                  <a:txBody>
                    <a:bodyPr/>
                    <a:lstStyle/>
                    <a:p>
                      <a:pPr marL="0" indent="0">
                        <a:buNone/>
                      </a:pPr>
                      <a:r>
                        <a:rPr lang="en-US" sz="1600" b="0" dirty="0">
                          <a:latin typeface="Arial" panose="020B0604020202020204" pitchFamily="34" charset="0"/>
                          <a:cs typeface="Arial" panose="020B0604020202020204" pitchFamily="34" charset="0"/>
                        </a:rPr>
                        <a:t>Click on ”Reactivate” to re-open the session; the student can then log in and access the session </a:t>
                      </a:r>
                    </a:p>
                  </a:txBody>
                  <a:tcPr/>
                </a:tc>
                <a:extLst>
                  <a:ext uri="{0D108BD9-81ED-4DB2-BD59-A6C34878D82A}">
                    <a16:rowId xmlns:a16="http://schemas.microsoft.com/office/drawing/2014/main" val="288956801"/>
                  </a:ext>
                </a:extLst>
              </a:tr>
              <a:tr h="425683">
                <a:tc>
                  <a:txBody>
                    <a:bodyPr/>
                    <a:lstStyle/>
                    <a:p>
                      <a:pPr algn="ctr"/>
                      <a:r>
                        <a:rPr lang="en-US" sz="1800" b="0" dirty="0">
                          <a:latin typeface="Arial" panose="020B0604020202020204" pitchFamily="34" charset="0"/>
                          <a:cs typeface="Arial" panose="020B0604020202020204" pitchFamily="34" charset="0"/>
                        </a:rPr>
                        <a:t>2</a:t>
                      </a:r>
                    </a:p>
                  </a:txBody>
                  <a:tcPr/>
                </a:tc>
                <a:tc>
                  <a:txBody>
                    <a:bodyPr/>
                    <a:lstStyle/>
                    <a:p>
                      <a:r>
                        <a:rPr lang="en-US" sz="1600" b="0" dirty="0">
                          <a:latin typeface="Arial" panose="020B0604020202020204" pitchFamily="34" charset="0"/>
                          <a:cs typeface="Arial" panose="020B0604020202020204" pitchFamily="34" charset="0"/>
                        </a:rPr>
                        <a:t>Click on the “+” to add a test report code</a:t>
                      </a:r>
                    </a:p>
                  </a:txBody>
                  <a:tcPr/>
                </a:tc>
                <a:extLst>
                  <a:ext uri="{0D108BD9-81ED-4DB2-BD59-A6C34878D82A}">
                    <a16:rowId xmlns:a16="http://schemas.microsoft.com/office/drawing/2014/main" val="3882349522"/>
                  </a:ext>
                </a:extLst>
              </a:tr>
              <a:tr h="366176">
                <a:tc>
                  <a:txBody>
                    <a:bodyPr/>
                    <a:lstStyle/>
                    <a:p>
                      <a:pPr algn="ctr"/>
                      <a:r>
                        <a:rPr lang="en-US" sz="1800" b="0" dirty="0">
                          <a:latin typeface="Arial" panose="020B0604020202020204" pitchFamily="34" charset="0"/>
                          <a:cs typeface="Arial" panose="020B0604020202020204" pitchFamily="34" charset="0"/>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Click on the “Invalidate” to invalidate the session</a:t>
                      </a:r>
                    </a:p>
                  </a:txBody>
                  <a:tcPr/>
                </a:tc>
                <a:extLst>
                  <a:ext uri="{0D108BD9-81ED-4DB2-BD59-A6C34878D82A}">
                    <a16:rowId xmlns:a16="http://schemas.microsoft.com/office/drawing/2014/main" val="2071393367"/>
                  </a:ext>
                </a:extLst>
              </a:tr>
              <a:tr h="296909">
                <a:tc>
                  <a:txBody>
                    <a:bodyPr/>
                    <a:lstStyle/>
                    <a:p>
                      <a:pPr algn="ctr"/>
                      <a:r>
                        <a:rPr lang="en-US" sz="1800" b="0" dirty="0">
                          <a:latin typeface="Arial" panose="020B0604020202020204" pitchFamily="34" charset="0"/>
                          <a:cs typeface="Arial" panose="020B0604020202020204" pitchFamily="34" charset="0"/>
                        </a:rPr>
                        <a:t>Note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Only STCs can re-validate (i.e., undo) an invalidated session</a:t>
                      </a:r>
                    </a:p>
                  </a:txBody>
                  <a:tcPr/>
                </a:tc>
                <a:extLst>
                  <a:ext uri="{0D108BD9-81ED-4DB2-BD59-A6C34878D82A}">
                    <a16:rowId xmlns:a16="http://schemas.microsoft.com/office/drawing/2014/main" val="460405225"/>
                  </a:ext>
                </a:extLst>
              </a:tr>
            </a:tbl>
          </a:graphicData>
        </a:graphic>
      </p:graphicFrame>
    </p:spTree>
    <p:extLst>
      <p:ext uri="{BB962C8B-B14F-4D97-AF65-F5344CB8AC3E}">
        <p14:creationId xmlns:p14="http://schemas.microsoft.com/office/powerpoint/2010/main" val="10701689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357B4-90D3-4B58-8E47-AE4067E6273E}"/>
              </a:ext>
            </a:extLst>
          </p:cNvPr>
          <p:cNvSpPr>
            <a:spLocks noGrp="1"/>
          </p:cNvSpPr>
          <p:nvPr>
            <p:ph type="title"/>
          </p:nvPr>
        </p:nvSpPr>
        <p:spPr/>
        <p:txBody>
          <a:bodyPr/>
          <a:lstStyle/>
          <a:p>
            <a:r>
              <a:rPr lang="en-US" dirty="0"/>
              <a:t>Test Report Codes</a:t>
            </a:r>
          </a:p>
        </p:txBody>
      </p:sp>
      <p:pic>
        <p:nvPicPr>
          <p:cNvPr id="6" name="Picture 5">
            <a:extLst>
              <a:ext uri="{FF2B5EF4-FFF2-40B4-BE49-F238E27FC236}">
                <a16:creationId xmlns:a16="http://schemas.microsoft.com/office/drawing/2014/main" id="{D1C1B4D0-4F0D-4E9F-B949-9F4C7313DA51}"/>
              </a:ext>
            </a:extLst>
          </p:cNvPr>
          <p:cNvPicPr>
            <a:picLocks noChangeAspect="1"/>
          </p:cNvPicPr>
          <p:nvPr/>
        </p:nvPicPr>
        <p:blipFill>
          <a:blip r:embed="rId2"/>
          <a:stretch>
            <a:fillRect/>
          </a:stretch>
        </p:blipFill>
        <p:spPr>
          <a:xfrm>
            <a:off x="11411644" y="0"/>
            <a:ext cx="780356" cy="780356"/>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E53A4AFF-E854-14BF-E8BC-2E4B83DBDE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458" y="894850"/>
            <a:ext cx="10857186" cy="5682886"/>
          </a:xfrm>
          <a:prstGeom prst="rect">
            <a:avLst/>
          </a:prstGeom>
        </p:spPr>
      </p:pic>
      <p:pic>
        <p:nvPicPr>
          <p:cNvPr id="3" name="Picture 2">
            <a:extLst>
              <a:ext uri="{FF2B5EF4-FFF2-40B4-BE49-F238E27FC236}">
                <a16:creationId xmlns:a16="http://schemas.microsoft.com/office/drawing/2014/main" id="{0D2B005B-2290-D59C-3500-A8A3EFE51661}"/>
              </a:ext>
            </a:extLst>
          </p:cNvPr>
          <p:cNvPicPr>
            <a:picLocks noChangeAspect="1"/>
          </p:cNvPicPr>
          <p:nvPr/>
        </p:nvPicPr>
        <p:blipFill>
          <a:blip r:embed="rId4"/>
          <a:stretch>
            <a:fillRect/>
          </a:stretch>
        </p:blipFill>
        <p:spPr>
          <a:xfrm>
            <a:off x="5167329" y="1428716"/>
            <a:ext cx="5853174" cy="2516721"/>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77E5777F-A546-5AC5-DBEC-AFEECEE078B7}"/>
              </a:ext>
            </a:extLst>
          </p:cNvPr>
          <p:cNvSpPr/>
          <p:nvPr/>
        </p:nvSpPr>
        <p:spPr>
          <a:xfrm>
            <a:off x="5690937" y="4379495"/>
            <a:ext cx="216568" cy="31282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88DA8AC7-B071-90DB-7371-EFE9611E5A6A}"/>
              </a:ext>
            </a:extLst>
          </p:cNvPr>
          <p:cNvCxnSpPr/>
          <p:nvPr/>
        </p:nvCxnSpPr>
        <p:spPr>
          <a:xfrm flipV="1">
            <a:off x="5823284" y="3945437"/>
            <a:ext cx="84221" cy="4340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37293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9C5EB-ED8C-94BC-3E2B-D10346F0F313}"/>
              </a:ext>
            </a:extLst>
          </p:cNvPr>
          <p:cNvSpPr>
            <a:spLocks noGrp="1"/>
          </p:cNvSpPr>
          <p:nvPr>
            <p:ph type="title"/>
          </p:nvPr>
        </p:nvSpPr>
        <p:spPr/>
        <p:txBody>
          <a:bodyPr/>
          <a:lstStyle/>
          <a:p>
            <a:r>
              <a:rPr lang="en-US" dirty="0"/>
              <a:t>Scoring the Test</a:t>
            </a:r>
          </a:p>
        </p:txBody>
      </p:sp>
      <p:pic>
        <p:nvPicPr>
          <p:cNvPr id="5" name="Content Placeholder 4" descr="Graphical user interface, application&#10;&#10;Description automatically generated">
            <a:extLst>
              <a:ext uri="{FF2B5EF4-FFF2-40B4-BE49-F238E27FC236}">
                <a16:creationId xmlns:a16="http://schemas.microsoft.com/office/drawing/2014/main" id="{A3B1D94D-284A-4698-6891-B275A5649E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4830" y="1035050"/>
            <a:ext cx="9862339" cy="5059363"/>
          </a:xfrm>
        </p:spPr>
      </p:pic>
      <p:sp>
        <p:nvSpPr>
          <p:cNvPr id="6" name="Rectangle 5">
            <a:extLst>
              <a:ext uri="{FF2B5EF4-FFF2-40B4-BE49-F238E27FC236}">
                <a16:creationId xmlns:a16="http://schemas.microsoft.com/office/drawing/2014/main" id="{2A91ED05-129B-BC7B-C754-6B84105CFB2E}"/>
              </a:ext>
            </a:extLst>
          </p:cNvPr>
          <p:cNvSpPr/>
          <p:nvPr/>
        </p:nvSpPr>
        <p:spPr>
          <a:xfrm>
            <a:off x="6316717" y="2196662"/>
            <a:ext cx="2669628" cy="21020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1685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D4117-5542-4680-177E-8B25935A6AEF}"/>
              </a:ext>
            </a:extLst>
          </p:cNvPr>
          <p:cNvSpPr>
            <a:spLocks noGrp="1"/>
          </p:cNvSpPr>
          <p:nvPr>
            <p:ph type="title"/>
          </p:nvPr>
        </p:nvSpPr>
        <p:spPr/>
        <p:txBody>
          <a:bodyPr/>
          <a:lstStyle/>
          <a:p>
            <a:r>
              <a:rPr lang="en-US" dirty="0"/>
              <a:t>Scoring the Test</a:t>
            </a:r>
          </a:p>
        </p:txBody>
      </p:sp>
      <p:pic>
        <p:nvPicPr>
          <p:cNvPr id="5" name="Content Placeholder 4" descr="Graphical user interface, application&#10;&#10;Description automatically generated">
            <a:extLst>
              <a:ext uri="{FF2B5EF4-FFF2-40B4-BE49-F238E27FC236}">
                <a16:creationId xmlns:a16="http://schemas.microsoft.com/office/drawing/2014/main" id="{EA9ECE2D-805C-4FBA-D276-358BC6A7D2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0207" y="993010"/>
            <a:ext cx="10770588" cy="5282245"/>
          </a:xfrm>
        </p:spPr>
      </p:pic>
      <p:graphicFrame>
        <p:nvGraphicFramePr>
          <p:cNvPr id="7" name="Content Placeholder 5">
            <a:extLst>
              <a:ext uri="{FF2B5EF4-FFF2-40B4-BE49-F238E27FC236}">
                <a16:creationId xmlns:a16="http://schemas.microsoft.com/office/drawing/2014/main" id="{DD441E4B-2974-2C4E-D332-71441408F3BB}"/>
              </a:ext>
            </a:extLst>
          </p:cNvPr>
          <p:cNvGraphicFramePr>
            <a:graphicFrameLocks/>
          </p:cNvGraphicFramePr>
          <p:nvPr>
            <p:extLst>
              <p:ext uri="{D42A27DB-BD31-4B8C-83A1-F6EECF244321}">
                <p14:modId xmlns:p14="http://schemas.microsoft.com/office/powerpoint/2010/main" val="3223323202"/>
              </p:ext>
            </p:extLst>
          </p:nvPr>
        </p:nvGraphicFramePr>
        <p:xfrm>
          <a:off x="8303172" y="1438577"/>
          <a:ext cx="3570411" cy="2724330"/>
        </p:xfrm>
        <a:graphic>
          <a:graphicData uri="http://schemas.openxmlformats.org/drawingml/2006/table">
            <a:tbl>
              <a:tblPr firstRow="1" bandRow="1">
                <a:tableStyleId>{69012ECD-51FC-41F1-AA8D-1B2483CD663E}</a:tableStyleId>
              </a:tblPr>
              <a:tblGrid>
                <a:gridCol w="819807">
                  <a:extLst>
                    <a:ext uri="{9D8B030D-6E8A-4147-A177-3AD203B41FA5}">
                      <a16:colId xmlns:a16="http://schemas.microsoft.com/office/drawing/2014/main" val="2671576022"/>
                    </a:ext>
                  </a:extLst>
                </a:gridCol>
                <a:gridCol w="2750604">
                  <a:extLst>
                    <a:ext uri="{9D8B030D-6E8A-4147-A177-3AD203B41FA5}">
                      <a16:colId xmlns:a16="http://schemas.microsoft.com/office/drawing/2014/main" val="4060567364"/>
                    </a:ext>
                  </a:extLst>
                </a:gridCol>
              </a:tblGrid>
              <a:tr h="328484">
                <a:tc>
                  <a:txBody>
                    <a:bodyPr/>
                    <a:lstStyle/>
                    <a:p>
                      <a:pPr algn="ctr"/>
                      <a:r>
                        <a:rPr lang="en-US" sz="1400" b="0" dirty="0">
                          <a:latin typeface="Arial" panose="020B0604020202020204" pitchFamily="34" charset="0"/>
                          <a:ea typeface="Lato Semibold" panose="020F0502020204030203" pitchFamily="34" charset="0"/>
                          <a:cs typeface="Arial" panose="020B0604020202020204" pitchFamily="34" charset="0"/>
                        </a:rPr>
                        <a:t>Icon</a:t>
                      </a:r>
                    </a:p>
                  </a:txBody>
                  <a:tcPr/>
                </a:tc>
                <a:tc>
                  <a:txBody>
                    <a:bodyPr/>
                    <a:lstStyle/>
                    <a:p>
                      <a:pPr algn="l"/>
                      <a:r>
                        <a:rPr lang="en-US" sz="1400" b="0" dirty="0">
                          <a:latin typeface="Arial" panose="020B0604020202020204" pitchFamily="34" charset="0"/>
                          <a:ea typeface="Lato Semibold" panose="020F0502020204030203" pitchFamily="34" charset="0"/>
                          <a:cs typeface="Arial" panose="020B0604020202020204" pitchFamily="34" charset="0"/>
                        </a:rPr>
                        <a:t>Description</a:t>
                      </a:r>
                    </a:p>
                  </a:txBody>
                  <a:tcPr/>
                </a:tc>
                <a:extLst>
                  <a:ext uri="{0D108BD9-81ED-4DB2-BD59-A6C34878D82A}">
                    <a16:rowId xmlns:a16="http://schemas.microsoft.com/office/drawing/2014/main" val="610625009"/>
                  </a:ext>
                </a:extLst>
              </a:tr>
              <a:tr h="383398">
                <a:tc>
                  <a:txBody>
                    <a:bodyPr/>
                    <a:lstStyle/>
                    <a:p>
                      <a:pPr algn="ctr"/>
                      <a:r>
                        <a:rPr lang="en-US" sz="1800" b="0" dirty="0">
                          <a:latin typeface="Arial" panose="020B0604020202020204" pitchFamily="34" charset="0"/>
                          <a:cs typeface="Arial" panose="020B0604020202020204" pitchFamily="34" charset="0"/>
                        </a:rPr>
                        <a:t>1</a:t>
                      </a:r>
                    </a:p>
                  </a:txBody>
                  <a:tcPr/>
                </a:tc>
                <a:tc>
                  <a:txBody>
                    <a:bodyPr/>
                    <a:lstStyle/>
                    <a:p>
                      <a:pPr marL="0" indent="0">
                        <a:buNone/>
                      </a:pPr>
                      <a:r>
                        <a:rPr lang="en-US" sz="1600" b="0" dirty="0">
                          <a:latin typeface="Arial" panose="020B0604020202020204" pitchFamily="34" charset="0"/>
                          <a:cs typeface="Arial" panose="020B0604020202020204" pitchFamily="34" charset="0"/>
                        </a:rPr>
                        <a:t>Tests ready to score </a:t>
                      </a:r>
                    </a:p>
                  </a:txBody>
                  <a:tcPr/>
                </a:tc>
                <a:extLst>
                  <a:ext uri="{0D108BD9-81ED-4DB2-BD59-A6C34878D82A}">
                    <a16:rowId xmlns:a16="http://schemas.microsoft.com/office/drawing/2014/main" val="288956801"/>
                  </a:ext>
                </a:extLst>
              </a:tr>
              <a:tr h="374046">
                <a:tc>
                  <a:txBody>
                    <a:bodyPr/>
                    <a:lstStyle/>
                    <a:p>
                      <a:pPr algn="ctr"/>
                      <a:r>
                        <a:rPr lang="en-US" sz="1800" b="0" dirty="0">
                          <a:latin typeface="Arial" panose="020B0604020202020204" pitchFamily="34" charset="0"/>
                          <a:cs typeface="Arial" panose="020B0604020202020204" pitchFamily="34" charset="0"/>
                        </a:rPr>
                        <a:t>2</a:t>
                      </a:r>
                    </a:p>
                  </a:txBody>
                  <a:tcPr/>
                </a:tc>
                <a:tc>
                  <a:txBody>
                    <a:bodyPr/>
                    <a:lstStyle/>
                    <a:p>
                      <a:r>
                        <a:rPr lang="en-US" sz="1600" b="0" dirty="0">
                          <a:latin typeface="Arial" panose="020B0604020202020204" pitchFamily="34" charset="0"/>
                          <a:cs typeface="Arial" panose="020B0604020202020204" pitchFamily="34" charset="0"/>
                        </a:rPr>
                        <a:t>Select the test and class</a:t>
                      </a:r>
                    </a:p>
                  </a:txBody>
                  <a:tcPr/>
                </a:tc>
                <a:extLst>
                  <a:ext uri="{0D108BD9-81ED-4DB2-BD59-A6C34878D82A}">
                    <a16:rowId xmlns:a16="http://schemas.microsoft.com/office/drawing/2014/main" val="3882349522"/>
                  </a:ext>
                </a:extLst>
              </a:tr>
              <a:tr h="515249">
                <a:tc>
                  <a:txBody>
                    <a:bodyPr/>
                    <a:lstStyle/>
                    <a:p>
                      <a:pPr algn="ctr"/>
                      <a:r>
                        <a:rPr lang="en-US" sz="1800" b="0" dirty="0">
                          <a:latin typeface="Arial" panose="020B0604020202020204" pitchFamily="34" charset="0"/>
                          <a:cs typeface="Arial" panose="020B0604020202020204" pitchFamily="34" charset="0"/>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Each response to score is listed in this table</a:t>
                      </a:r>
                    </a:p>
                  </a:txBody>
                  <a:tcPr/>
                </a:tc>
                <a:extLst>
                  <a:ext uri="{0D108BD9-81ED-4DB2-BD59-A6C34878D82A}">
                    <a16:rowId xmlns:a16="http://schemas.microsoft.com/office/drawing/2014/main" val="2071393367"/>
                  </a:ext>
                </a:extLst>
              </a:tr>
              <a:tr h="1059282">
                <a:tc>
                  <a:txBody>
                    <a:bodyPr/>
                    <a:lstStyle/>
                    <a:p>
                      <a:pPr algn="ctr"/>
                      <a:r>
                        <a:rPr lang="en-US" sz="1800" b="0" dirty="0">
                          <a:latin typeface="Arial" panose="020B0604020202020204" pitchFamily="34" charset="0"/>
                          <a:cs typeface="Arial" panose="020B0604020202020204" pitchFamily="34" charset="0"/>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When all items have been scored, submit them from scoring here</a:t>
                      </a:r>
                    </a:p>
                  </a:txBody>
                  <a:tcPr/>
                </a:tc>
                <a:extLst>
                  <a:ext uri="{0D108BD9-81ED-4DB2-BD59-A6C34878D82A}">
                    <a16:rowId xmlns:a16="http://schemas.microsoft.com/office/drawing/2014/main" val="460405225"/>
                  </a:ext>
                </a:extLst>
              </a:tr>
            </a:tbl>
          </a:graphicData>
        </a:graphic>
      </p:graphicFrame>
      <p:sp>
        <p:nvSpPr>
          <p:cNvPr id="8" name="Oval 7">
            <a:extLst>
              <a:ext uri="{FF2B5EF4-FFF2-40B4-BE49-F238E27FC236}">
                <a16:creationId xmlns:a16="http://schemas.microsoft.com/office/drawing/2014/main" id="{653ED989-C0EB-9E37-D5BD-B20AFEB540EE}"/>
              </a:ext>
            </a:extLst>
          </p:cNvPr>
          <p:cNvSpPr/>
          <p:nvPr/>
        </p:nvSpPr>
        <p:spPr>
          <a:xfrm>
            <a:off x="1025900" y="1345671"/>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1</a:t>
            </a:r>
            <a:endParaRPr lang="en-US" dirty="0"/>
          </a:p>
        </p:txBody>
      </p:sp>
      <p:sp>
        <p:nvSpPr>
          <p:cNvPr id="9" name="Oval 8">
            <a:extLst>
              <a:ext uri="{FF2B5EF4-FFF2-40B4-BE49-F238E27FC236}">
                <a16:creationId xmlns:a16="http://schemas.microsoft.com/office/drawing/2014/main" id="{1A7015F7-9B1C-0A74-B68E-9985D7B074A5}"/>
              </a:ext>
            </a:extLst>
          </p:cNvPr>
          <p:cNvSpPr/>
          <p:nvPr/>
        </p:nvSpPr>
        <p:spPr>
          <a:xfrm>
            <a:off x="2799804" y="1719744"/>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2</a:t>
            </a:r>
            <a:endParaRPr lang="en-US" dirty="0"/>
          </a:p>
        </p:txBody>
      </p:sp>
      <p:sp>
        <p:nvSpPr>
          <p:cNvPr id="10" name="Oval 9">
            <a:extLst>
              <a:ext uri="{FF2B5EF4-FFF2-40B4-BE49-F238E27FC236}">
                <a16:creationId xmlns:a16="http://schemas.microsoft.com/office/drawing/2014/main" id="{15D63EEF-B925-C376-D471-D5FD59BE3B93}"/>
              </a:ext>
            </a:extLst>
          </p:cNvPr>
          <p:cNvSpPr/>
          <p:nvPr/>
        </p:nvSpPr>
        <p:spPr>
          <a:xfrm>
            <a:off x="2799803" y="3003166"/>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3</a:t>
            </a:r>
            <a:endParaRPr lang="en-US" dirty="0"/>
          </a:p>
        </p:txBody>
      </p:sp>
      <p:sp>
        <p:nvSpPr>
          <p:cNvPr id="11" name="Oval 10">
            <a:extLst>
              <a:ext uri="{FF2B5EF4-FFF2-40B4-BE49-F238E27FC236}">
                <a16:creationId xmlns:a16="http://schemas.microsoft.com/office/drawing/2014/main" id="{77E4C287-2ABD-4C4F-977B-3F06A91F9693}"/>
              </a:ext>
            </a:extLst>
          </p:cNvPr>
          <p:cNvSpPr/>
          <p:nvPr/>
        </p:nvSpPr>
        <p:spPr>
          <a:xfrm>
            <a:off x="4449928" y="4425203"/>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4</a:t>
            </a:r>
            <a:endParaRPr lang="en-US" dirty="0"/>
          </a:p>
        </p:txBody>
      </p:sp>
      <p:sp>
        <p:nvSpPr>
          <p:cNvPr id="12" name="Rectangle 11">
            <a:extLst>
              <a:ext uri="{FF2B5EF4-FFF2-40B4-BE49-F238E27FC236}">
                <a16:creationId xmlns:a16="http://schemas.microsoft.com/office/drawing/2014/main" id="{DD929117-F1F0-B954-26DF-A06C6C872278}"/>
              </a:ext>
            </a:extLst>
          </p:cNvPr>
          <p:cNvSpPr/>
          <p:nvPr/>
        </p:nvSpPr>
        <p:spPr>
          <a:xfrm>
            <a:off x="7514896" y="2604320"/>
            <a:ext cx="619093" cy="155858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6659528-1B20-22BA-40CF-8F5AFCE8A903}"/>
              </a:ext>
            </a:extLst>
          </p:cNvPr>
          <p:cNvSpPr txBox="1"/>
          <p:nvPr/>
        </p:nvSpPr>
        <p:spPr>
          <a:xfrm>
            <a:off x="6006996" y="1315337"/>
            <a:ext cx="2253117" cy="646331"/>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Human scored item(s)</a:t>
            </a:r>
          </a:p>
        </p:txBody>
      </p:sp>
      <p:cxnSp>
        <p:nvCxnSpPr>
          <p:cNvPr id="14" name="Connector: Elbow 13">
            <a:extLst>
              <a:ext uri="{FF2B5EF4-FFF2-40B4-BE49-F238E27FC236}">
                <a16:creationId xmlns:a16="http://schemas.microsoft.com/office/drawing/2014/main" id="{AF66E968-3DA6-5C18-7322-AACDE2E06ECB}"/>
              </a:ext>
            </a:extLst>
          </p:cNvPr>
          <p:cNvCxnSpPr>
            <a:cxnSpLocks/>
          </p:cNvCxnSpPr>
          <p:nvPr/>
        </p:nvCxnSpPr>
        <p:spPr>
          <a:xfrm rot="16200000" flipH="1">
            <a:off x="7018826" y="1792939"/>
            <a:ext cx="884572" cy="738181"/>
          </a:xfrm>
          <a:prstGeom prst="bentConnector3">
            <a:avLst>
              <a:gd name="adj1" fmla="val 50000"/>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374753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E7F79230-E6AC-9F7A-DFA4-D0A9356F48D0}"/>
              </a:ext>
            </a:extLst>
          </p:cNvPr>
          <p:cNvSpPr>
            <a:spLocks noGrp="1" noChangeArrowheads="1"/>
          </p:cNvSpPr>
          <p:nvPr>
            <p:ph type="title"/>
          </p:nvPr>
        </p:nvSpPr>
        <p:spPr>
          <a:xfrm>
            <a:off x="838200" y="365125"/>
            <a:ext cx="10515600" cy="1325563"/>
          </a:xfrm>
        </p:spPr>
        <p:txBody>
          <a:bodyPr vert="horz" wrap="square" lIns="91440" tIns="45720" rIns="91440" bIns="45720" numCol="1" anchor="ctr" anchorCtr="0" compatLnSpc="1">
            <a:prstTxWarp prst="textNoShape">
              <a:avLst/>
            </a:prstTxWarp>
            <a:normAutofit/>
          </a:bodyPr>
          <a:lstStyle/>
          <a:p>
            <a:r>
              <a:rPr lang="en-US" altLang="en-US" sz="6000" kern="1200" dirty="0"/>
              <a:t>eMetric</a:t>
            </a:r>
          </a:p>
        </p:txBody>
      </p:sp>
      <p:graphicFrame>
        <p:nvGraphicFramePr>
          <p:cNvPr id="10" name="Content Placeholder 4">
            <a:extLst>
              <a:ext uri="{FF2B5EF4-FFF2-40B4-BE49-F238E27FC236}">
                <a16:creationId xmlns:a16="http://schemas.microsoft.com/office/drawing/2014/main" id="{251A90AF-A3D8-CC00-9BD7-C967A91AB22A}"/>
              </a:ext>
            </a:extLst>
          </p:cNvPr>
          <p:cNvGraphicFramePr/>
          <p:nvPr>
            <p:extLst>
              <p:ext uri="{D42A27DB-BD31-4B8C-83A1-F6EECF244321}">
                <p14:modId xmlns:p14="http://schemas.microsoft.com/office/powerpoint/2010/main" val="2303208713"/>
              </p:ext>
            </p:extLst>
          </p:nvPr>
        </p:nvGraphicFramePr>
        <p:xfrm>
          <a:off x="600635" y="1687048"/>
          <a:ext cx="10753165" cy="4805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27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8C637-EA8A-1213-1746-95A9F118F2FC}"/>
              </a:ext>
            </a:extLst>
          </p:cNvPr>
          <p:cNvSpPr>
            <a:spLocks noGrp="1"/>
          </p:cNvSpPr>
          <p:nvPr>
            <p:ph type="title"/>
          </p:nvPr>
        </p:nvSpPr>
        <p:spPr/>
        <p:txBody>
          <a:bodyPr/>
          <a:lstStyle/>
          <a:p>
            <a:r>
              <a:rPr lang="en-US" dirty="0"/>
              <a:t>Scoring the Test</a:t>
            </a:r>
          </a:p>
        </p:txBody>
      </p:sp>
      <p:pic>
        <p:nvPicPr>
          <p:cNvPr id="5" name="Content Placeholder 4" descr="Graphical user interface, application, Word&#10;&#10;Description automatically generated">
            <a:extLst>
              <a:ext uri="{FF2B5EF4-FFF2-40B4-BE49-F238E27FC236}">
                <a16:creationId xmlns:a16="http://schemas.microsoft.com/office/drawing/2014/main" id="{04BCAB97-AE60-5055-7B29-CC8A8C7683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633" y="898417"/>
            <a:ext cx="10030552" cy="5445360"/>
          </a:xfrm>
        </p:spPr>
      </p:pic>
      <p:sp>
        <p:nvSpPr>
          <p:cNvPr id="6" name="Rectangle 5">
            <a:extLst>
              <a:ext uri="{FF2B5EF4-FFF2-40B4-BE49-F238E27FC236}">
                <a16:creationId xmlns:a16="http://schemas.microsoft.com/office/drawing/2014/main" id="{ED24B88E-2C04-501D-0DDE-9E172DC43502}"/>
              </a:ext>
            </a:extLst>
          </p:cNvPr>
          <p:cNvSpPr/>
          <p:nvPr/>
        </p:nvSpPr>
        <p:spPr>
          <a:xfrm>
            <a:off x="1161389" y="2398984"/>
            <a:ext cx="6243147" cy="23306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5">
            <a:extLst>
              <a:ext uri="{FF2B5EF4-FFF2-40B4-BE49-F238E27FC236}">
                <a16:creationId xmlns:a16="http://schemas.microsoft.com/office/drawing/2014/main" id="{80630543-D44A-A8FD-F02B-AAF6F1976C33}"/>
              </a:ext>
            </a:extLst>
          </p:cNvPr>
          <p:cNvGraphicFramePr>
            <a:graphicFrameLocks/>
          </p:cNvGraphicFramePr>
          <p:nvPr>
            <p:extLst>
              <p:ext uri="{D42A27DB-BD31-4B8C-83A1-F6EECF244321}">
                <p14:modId xmlns:p14="http://schemas.microsoft.com/office/powerpoint/2010/main" val="2606245864"/>
              </p:ext>
            </p:extLst>
          </p:nvPr>
        </p:nvGraphicFramePr>
        <p:xfrm>
          <a:off x="9375228" y="1438578"/>
          <a:ext cx="2680139" cy="4885161"/>
        </p:xfrm>
        <a:graphic>
          <a:graphicData uri="http://schemas.openxmlformats.org/drawingml/2006/table">
            <a:tbl>
              <a:tblPr firstRow="1" bandRow="1">
                <a:tableStyleId>{69012ECD-51FC-41F1-AA8D-1B2483CD663E}</a:tableStyleId>
              </a:tblPr>
              <a:tblGrid>
                <a:gridCol w="615391">
                  <a:extLst>
                    <a:ext uri="{9D8B030D-6E8A-4147-A177-3AD203B41FA5}">
                      <a16:colId xmlns:a16="http://schemas.microsoft.com/office/drawing/2014/main" val="2671576022"/>
                    </a:ext>
                  </a:extLst>
                </a:gridCol>
                <a:gridCol w="2064748">
                  <a:extLst>
                    <a:ext uri="{9D8B030D-6E8A-4147-A177-3AD203B41FA5}">
                      <a16:colId xmlns:a16="http://schemas.microsoft.com/office/drawing/2014/main" val="4060567364"/>
                    </a:ext>
                  </a:extLst>
                </a:gridCol>
              </a:tblGrid>
              <a:tr h="291600">
                <a:tc>
                  <a:txBody>
                    <a:bodyPr/>
                    <a:lstStyle/>
                    <a:p>
                      <a:pPr algn="ctr"/>
                      <a:r>
                        <a:rPr lang="en-US" sz="1400" b="0" dirty="0">
                          <a:latin typeface="Arial" panose="020B0604020202020204" pitchFamily="34" charset="0"/>
                          <a:ea typeface="Lato Semibold" panose="020F0502020204030203" pitchFamily="34" charset="0"/>
                          <a:cs typeface="Arial" panose="020B0604020202020204" pitchFamily="34" charset="0"/>
                        </a:rPr>
                        <a:t>Icon</a:t>
                      </a:r>
                    </a:p>
                  </a:txBody>
                  <a:tcPr/>
                </a:tc>
                <a:tc>
                  <a:txBody>
                    <a:bodyPr/>
                    <a:lstStyle/>
                    <a:p>
                      <a:pPr algn="l"/>
                      <a:r>
                        <a:rPr lang="en-US" sz="1400" b="0" dirty="0">
                          <a:latin typeface="Arial" panose="020B0604020202020204" pitchFamily="34" charset="0"/>
                          <a:ea typeface="Lato Semibold" panose="020F0502020204030203" pitchFamily="34" charset="0"/>
                          <a:cs typeface="Arial" panose="020B0604020202020204" pitchFamily="34" charset="0"/>
                        </a:rPr>
                        <a:t>Description</a:t>
                      </a:r>
                    </a:p>
                  </a:txBody>
                  <a:tcPr/>
                </a:tc>
                <a:extLst>
                  <a:ext uri="{0D108BD9-81ED-4DB2-BD59-A6C34878D82A}">
                    <a16:rowId xmlns:a16="http://schemas.microsoft.com/office/drawing/2014/main" val="610625009"/>
                  </a:ext>
                </a:extLst>
              </a:tr>
              <a:tr h="411243">
                <a:tc>
                  <a:txBody>
                    <a:bodyPr/>
                    <a:lstStyle/>
                    <a:p>
                      <a:pPr algn="ctr"/>
                      <a:r>
                        <a:rPr lang="en-US" sz="1800" b="0" dirty="0">
                          <a:latin typeface="Arial" panose="020B0604020202020204" pitchFamily="34" charset="0"/>
                          <a:cs typeface="Arial" panose="020B0604020202020204" pitchFamily="34" charset="0"/>
                        </a:rPr>
                        <a:t>1</a:t>
                      </a:r>
                    </a:p>
                  </a:txBody>
                  <a:tcPr/>
                </a:tc>
                <a:tc>
                  <a:txBody>
                    <a:bodyPr/>
                    <a:lstStyle/>
                    <a:p>
                      <a:pPr marL="0" indent="0">
                        <a:buNone/>
                      </a:pPr>
                      <a:r>
                        <a:rPr lang="en-US" sz="1600" b="0" dirty="0">
                          <a:latin typeface="Arial" panose="020B0604020202020204" pitchFamily="34" charset="0"/>
                          <a:cs typeface="Arial" panose="020B0604020202020204" pitchFamily="34" charset="0"/>
                        </a:rPr>
                        <a:t>Prompt</a:t>
                      </a:r>
                    </a:p>
                  </a:txBody>
                  <a:tcPr/>
                </a:tc>
                <a:extLst>
                  <a:ext uri="{0D108BD9-81ED-4DB2-BD59-A6C34878D82A}">
                    <a16:rowId xmlns:a16="http://schemas.microsoft.com/office/drawing/2014/main" val="288956801"/>
                  </a:ext>
                </a:extLst>
              </a:tr>
              <a:tr h="430924">
                <a:tc>
                  <a:txBody>
                    <a:bodyPr/>
                    <a:lstStyle/>
                    <a:p>
                      <a:pPr algn="ctr"/>
                      <a:r>
                        <a:rPr lang="en-US" sz="1800" b="0" dirty="0">
                          <a:latin typeface="Arial" panose="020B0604020202020204" pitchFamily="34" charset="0"/>
                          <a:cs typeface="Arial" panose="020B0604020202020204" pitchFamily="34" charset="0"/>
                        </a:rPr>
                        <a:t>2</a:t>
                      </a:r>
                    </a:p>
                  </a:txBody>
                  <a:tcPr/>
                </a:tc>
                <a:tc>
                  <a:txBody>
                    <a:bodyPr/>
                    <a:lstStyle/>
                    <a:p>
                      <a:r>
                        <a:rPr lang="en-US" sz="1600" b="0" dirty="0">
                          <a:latin typeface="Arial" panose="020B0604020202020204" pitchFamily="34" charset="0"/>
                          <a:cs typeface="Arial" panose="020B0604020202020204" pitchFamily="34" charset="0"/>
                        </a:rPr>
                        <a:t>Student response </a:t>
                      </a:r>
                    </a:p>
                  </a:txBody>
                  <a:tcPr/>
                </a:tc>
                <a:extLst>
                  <a:ext uri="{0D108BD9-81ED-4DB2-BD59-A6C34878D82A}">
                    <a16:rowId xmlns:a16="http://schemas.microsoft.com/office/drawing/2014/main" val="3882349522"/>
                  </a:ext>
                </a:extLst>
              </a:tr>
              <a:tr h="557048">
                <a:tc>
                  <a:txBody>
                    <a:bodyPr/>
                    <a:lstStyle/>
                    <a:p>
                      <a:pPr algn="ctr"/>
                      <a:r>
                        <a:rPr lang="en-US" sz="1800" b="0" dirty="0">
                          <a:latin typeface="Arial" panose="020B0604020202020204" pitchFamily="34" charset="0"/>
                          <a:cs typeface="Arial" panose="020B0604020202020204" pitchFamily="34" charset="0"/>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Student and item information</a:t>
                      </a:r>
                    </a:p>
                  </a:txBody>
                  <a:tcPr/>
                </a:tc>
                <a:extLst>
                  <a:ext uri="{0D108BD9-81ED-4DB2-BD59-A6C34878D82A}">
                    <a16:rowId xmlns:a16="http://schemas.microsoft.com/office/drawing/2014/main" val="2071393367"/>
                  </a:ext>
                </a:extLst>
              </a:tr>
              <a:tr h="801222">
                <a:tc>
                  <a:txBody>
                    <a:bodyPr/>
                    <a:lstStyle/>
                    <a:p>
                      <a:pPr algn="ctr"/>
                      <a:r>
                        <a:rPr lang="en-US" sz="1800" b="0" dirty="0">
                          <a:latin typeface="Arial" panose="020B0604020202020204" pitchFamily="34" charset="0"/>
                          <a:cs typeface="Arial" panose="020B0604020202020204" pitchFamily="34" charset="0"/>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Score menu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600" b="0" dirty="0">
                          <a:latin typeface="Arial" panose="020B0604020202020204" pitchFamily="34" charset="0"/>
                          <a:cs typeface="Arial" panose="020B0604020202020204" pitchFamily="34" charset="0"/>
                        </a:rPr>
                        <a:t>Drop down to choose points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600" b="0" dirty="0">
                          <a:latin typeface="Arial" panose="020B0604020202020204" pitchFamily="34" charset="0"/>
                          <a:cs typeface="Arial" panose="020B0604020202020204" pitchFamily="34" charset="0"/>
                        </a:rPr>
                        <a:t>Cognia score guide</a:t>
                      </a:r>
                    </a:p>
                  </a:txBody>
                  <a:tcPr/>
                </a:tc>
                <a:extLst>
                  <a:ext uri="{0D108BD9-81ED-4DB2-BD59-A6C34878D82A}">
                    <a16:rowId xmlns:a16="http://schemas.microsoft.com/office/drawing/2014/main" val="460405225"/>
                  </a:ext>
                </a:extLst>
              </a:tr>
              <a:tr h="908094">
                <a:tc>
                  <a:txBody>
                    <a:bodyPr/>
                    <a:lstStyle/>
                    <a:p>
                      <a:pPr algn="ctr"/>
                      <a:r>
                        <a:rPr lang="en-US" sz="1800" b="0" dirty="0">
                          <a:latin typeface="Arial" panose="020B0604020202020204" pitchFamily="34" charset="0"/>
                          <a:cs typeface="Arial" panose="020B0604020202020204" pitchFamily="34" charset="0"/>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Submit score or print copy of student response</a:t>
                      </a:r>
                    </a:p>
                  </a:txBody>
                  <a:tcPr/>
                </a:tc>
                <a:extLst>
                  <a:ext uri="{0D108BD9-81ED-4DB2-BD59-A6C34878D82A}">
                    <a16:rowId xmlns:a16="http://schemas.microsoft.com/office/drawing/2014/main" val="640740533"/>
                  </a:ext>
                </a:extLst>
              </a:tr>
              <a:tr h="940340">
                <a:tc>
                  <a:txBody>
                    <a:bodyPr/>
                    <a:lstStyle/>
                    <a:p>
                      <a:pPr algn="ctr"/>
                      <a:r>
                        <a:rPr lang="en-US" sz="1800" b="0" dirty="0">
                          <a:latin typeface="Arial" panose="020B0604020202020204" pitchFamily="34" charset="0"/>
                          <a:cs typeface="Arial" panose="020B0604020202020204" pitchFamily="34" charset="0"/>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View item as student would see it in the test</a:t>
                      </a:r>
                    </a:p>
                  </a:txBody>
                  <a:tcPr/>
                </a:tc>
                <a:extLst>
                  <a:ext uri="{0D108BD9-81ED-4DB2-BD59-A6C34878D82A}">
                    <a16:rowId xmlns:a16="http://schemas.microsoft.com/office/drawing/2014/main" val="3319445423"/>
                  </a:ext>
                </a:extLst>
              </a:tr>
            </a:tbl>
          </a:graphicData>
        </a:graphic>
      </p:graphicFrame>
      <p:sp>
        <p:nvSpPr>
          <p:cNvPr id="8" name="Oval 7">
            <a:extLst>
              <a:ext uri="{FF2B5EF4-FFF2-40B4-BE49-F238E27FC236}">
                <a16:creationId xmlns:a16="http://schemas.microsoft.com/office/drawing/2014/main" id="{A0B9E819-73CB-21C8-1DAA-47F9687A0CB2}"/>
              </a:ext>
            </a:extLst>
          </p:cNvPr>
          <p:cNvSpPr/>
          <p:nvPr/>
        </p:nvSpPr>
        <p:spPr>
          <a:xfrm>
            <a:off x="689569" y="1901283"/>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1</a:t>
            </a:r>
            <a:endParaRPr lang="en-US" dirty="0"/>
          </a:p>
        </p:txBody>
      </p:sp>
      <p:sp>
        <p:nvSpPr>
          <p:cNvPr id="9" name="Oval 8">
            <a:extLst>
              <a:ext uri="{FF2B5EF4-FFF2-40B4-BE49-F238E27FC236}">
                <a16:creationId xmlns:a16="http://schemas.microsoft.com/office/drawing/2014/main" id="{1F54420F-6297-6959-B286-EF821B9CF6FD}"/>
              </a:ext>
            </a:extLst>
          </p:cNvPr>
          <p:cNvSpPr/>
          <p:nvPr/>
        </p:nvSpPr>
        <p:spPr>
          <a:xfrm>
            <a:off x="654149" y="2398984"/>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2</a:t>
            </a:r>
            <a:endParaRPr lang="en-US" dirty="0"/>
          </a:p>
        </p:txBody>
      </p:sp>
      <p:sp>
        <p:nvSpPr>
          <p:cNvPr id="10" name="Oval 9">
            <a:extLst>
              <a:ext uri="{FF2B5EF4-FFF2-40B4-BE49-F238E27FC236}">
                <a16:creationId xmlns:a16="http://schemas.microsoft.com/office/drawing/2014/main" id="{C3D3C87E-364A-6FFE-1955-4BA657919958}"/>
              </a:ext>
            </a:extLst>
          </p:cNvPr>
          <p:cNvSpPr/>
          <p:nvPr/>
        </p:nvSpPr>
        <p:spPr>
          <a:xfrm>
            <a:off x="7171925" y="1879529"/>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3</a:t>
            </a:r>
            <a:endParaRPr lang="en-US" dirty="0"/>
          </a:p>
        </p:txBody>
      </p:sp>
      <p:sp>
        <p:nvSpPr>
          <p:cNvPr id="11" name="Oval 10">
            <a:extLst>
              <a:ext uri="{FF2B5EF4-FFF2-40B4-BE49-F238E27FC236}">
                <a16:creationId xmlns:a16="http://schemas.microsoft.com/office/drawing/2014/main" id="{7EC8A141-626E-92FB-E798-5A312B637DC3}"/>
              </a:ext>
            </a:extLst>
          </p:cNvPr>
          <p:cNvSpPr/>
          <p:nvPr/>
        </p:nvSpPr>
        <p:spPr>
          <a:xfrm>
            <a:off x="7171925" y="2881574"/>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4</a:t>
            </a:r>
            <a:endParaRPr lang="en-US" dirty="0"/>
          </a:p>
        </p:txBody>
      </p:sp>
      <p:sp>
        <p:nvSpPr>
          <p:cNvPr id="12" name="Oval 11">
            <a:extLst>
              <a:ext uri="{FF2B5EF4-FFF2-40B4-BE49-F238E27FC236}">
                <a16:creationId xmlns:a16="http://schemas.microsoft.com/office/drawing/2014/main" id="{E2CE437E-D786-BC01-C1DB-588A4929361F}"/>
              </a:ext>
            </a:extLst>
          </p:cNvPr>
          <p:cNvSpPr/>
          <p:nvPr/>
        </p:nvSpPr>
        <p:spPr>
          <a:xfrm>
            <a:off x="7171925" y="4612675"/>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5</a:t>
            </a:r>
            <a:endParaRPr lang="en-US" dirty="0"/>
          </a:p>
        </p:txBody>
      </p:sp>
      <p:sp>
        <p:nvSpPr>
          <p:cNvPr id="3" name="Oval 2">
            <a:extLst>
              <a:ext uri="{FF2B5EF4-FFF2-40B4-BE49-F238E27FC236}">
                <a16:creationId xmlns:a16="http://schemas.microsoft.com/office/drawing/2014/main" id="{0C6170B4-DD8B-5D0E-B934-59354591458D}"/>
              </a:ext>
            </a:extLst>
          </p:cNvPr>
          <p:cNvSpPr/>
          <p:nvPr/>
        </p:nvSpPr>
        <p:spPr>
          <a:xfrm>
            <a:off x="7171925" y="5081915"/>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6</a:t>
            </a:r>
            <a:endParaRPr lang="en-US" dirty="0"/>
          </a:p>
        </p:txBody>
      </p:sp>
    </p:spTree>
    <p:extLst>
      <p:ext uri="{BB962C8B-B14F-4D97-AF65-F5344CB8AC3E}">
        <p14:creationId xmlns:p14="http://schemas.microsoft.com/office/powerpoint/2010/main" val="30017599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B8CF4-4BB1-B010-B698-C50716D3C39B}"/>
              </a:ext>
            </a:extLst>
          </p:cNvPr>
          <p:cNvSpPr>
            <a:spLocks noGrp="1"/>
          </p:cNvSpPr>
          <p:nvPr>
            <p:ph type="title"/>
          </p:nvPr>
        </p:nvSpPr>
        <p:spPr/>
        <p:txBody>
          <a:bodyPr/>
          <a:lstStyle/>
          <a:p>
            <a:r>
              <a:rPr lang="en-US" dirty="0"/>
              <a:t>Scoring the Test</a:t>
            </a:r>
          </a:p>
        </p:txBody>
      </p:sp>
      <p:pic>
        <p:nvPicPr>
          <p:cNvPr id="5" name="Content Placeholder 4" descr="Graphical user interface, application&#10;&#10;Description automatically generated">
            <a:extLst>
              <a:ext uri="{FF2B5EF4-FFF2-40B4-BE49-F238E27FC236}">
                <a16:creationId xmlns:a16="http://schemas.microsoft.com/office/drawing/2014/main" id="{F3EDFB9C-F8D7-948A-EC77-E8FF601672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5518" y="993008"/>
            <a:ext cx="9687296" cy="5438842"/>
          </a:xfrm>
        </p:spPr>
      </p:pic>
      <p:sp>
        <p:nvSpPr>
          <p:cNvPr id="6" name="Rectangle 5">
            <a:extLst>
              <a:ext uri="{FF2B5EF4-FFF2-40B4-BE49-F238E27FC236}">
                <a16:creationId xmlns:a16="http://schemas.microsoft.com/office/drawing/2014/main" id="{FFC398EF-8790-1581-1FC1-49E5ADA9C5EF}"/>
              </a:ext>
            </a:extLst>
          </p:cNvPr>
          <p:cNvSpPr/>
          <p:nvPr/>
        </p:nvSpPr>
        <p:spPr>
          <a:xfrm>
            <a:off x="7020910" y="2425644"/>
            <a:ext cx="619093" cy="14001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56C147A-AC72-D924-EE5B-079438A9751D}"/>
              </a:ext>
            </a:extLst>
          </p:cNvPr>
          <p:cNvSpPr/>
          <p:nvPr/>
        </p:nvSpPr>
        <p:spPr>
          <a:xfrm>
            <a:off x="4671847" y="4049492"/>
            <a:ext cx="1539766" cy="35434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21555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9C5EB-ED8C-94BC-3E2B-D10346F0F313}"/>
              </a:ext>
            </a:extLst>
          </p:cNvPr>
          <p:cNvSpPr>
            <a:spLocks noGrp="1"/>
          </p:cNvSpPr>
          <p:nvPr>
            <p:ph type="title"/>
          </p:nvPr>
        </p:nvSpPr>
        <p:spPr/>
        <p:txBody>
          <a:bodyPr/>
          <a:lstStyle/>
          <a:p>
            <a:r>
              <a:rPr lang="en-US" dirty="0"/>
              <a:t>Viewing Scores in Reporting </a:t>
            </a:r>
          </a:p>
        </p:txBody>
      </p:sp>
      <p:pic>
        <p:nvPicPr>
          <p:cNvPr id="5" name="Content Placeholder 4" descr="Graphical user interface, application&#10;&#10;Description automatically generated">
            <a:extLst>
              <a:ext uri="{FF2B5EF4-FFF2-40B4-BE49-F238E27FC236}">
                <a16:creationId xmlns:a16="http://schemas.microsoft.com/office/drawing/2014/main" id="{A3B1D94D-284A-4698-6891-B275A5649E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4830" y="1035050"/>
            <a:ext cx="9862339" cy="5059363"/>
          </a:xfrm>
        </p:spPr>
      </p:pic>
      <p:sp>
        <p:nvSpPr>
          <p:cNvPr id="6" name="Rectangle 5">
            <a:extLst>
              <a:ext uri="{FF2B5EF4-FFF2-40B4-BE49-F238E27FC236}">
                <a16:creationId xmlns:a16="http://schemas.microsoft.com/office/drawing/2014/main" id="{2A91ED05-129B-BC7B-C754-6B84105CFB2E}"/>
              </a:ext>
            </a:extLst>
          </p:cNvPr>
          <p:cNvSpPr/>
          <p:nvPr/>
        </p:nvSpPr>
        <p:spPr>
          <a:xfrm>
            <a:off x="3731172" y="2207173"/>
            <a:ext cx="2669628" cy="21020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Oval 7">
            <a:extLst>
              <a:ext uri="{FF2B5EF4-FFF2-40B4-BE49-F238E27FC236}">
                <a16:creationId xmlns:a16="http://schemas.microsoft.com/office/drawing/2014/main" id="{57A0B230-F1F0-A4E7-8A31-E2D45F69DD26}"/>
              </a:ext>
            </a:extLst>
          </p:cNvPr>
          <p:cNvSpPr/>
          <p:nvPr/>
        </p:nvSpPr>
        <p:spPr>
          <a:xfrm>
            <a:off x="6400800" y="4681565"/>
            <a:ext cx="4395308" cy="1040524"/>
          </a:xfrm>
          <a:prstGeom prst="wedgeEllipseCallout">
            <a:avLst>
              <a:gd name="adj1" fmla="val -49289"/>
              <a:gd name="adj2" fmla="val -8194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B6A9119-3C1F-DF9C-E715-521464D06FA3}"/>
              </a:ext>
            </a:extLst>
          </p:cNvPr>
          <p:cNvSpPr txBox="1"/>
          <p:nvPr/>
        </p:nvSpPr>
        <p:spPr>
          <a:xfrm>
            <a:off x="6674069" y="4909440"/>
            <a:ext cx="3997895" cy="584775"/>
          </a:xfrm>
          <a:prstGeom prst="rect">
            <a:avLst/>
          </a:prstGeom>
          <a:noFill/>
        </p:spPr>
        <p:txBody>
          <a:bodyPr wrap="square" rtlCol="0">
            <a:spAutoFit/>
          </a:bodyPr>
          <a:lstStyle/>
          <a:p>
            <a:r>
              <a:rPr lang="en-US" sz="3200" b="1" i="1" dirty="0">
                <a:solidFill>
                  <a:schemeClr val="accent1">
                    <a:lumMod val="50000"/>
                  </a:schemeClr>
                </a:solidFill>
                <a:latin typeface="Arial" panose="020B0604020202020204" pitchFamily="34" charset="0"/>
                <a:cs typeface="Arial" panose="020B0604020202020204" pitchFamily="34" charset="0"/>
              </a:rPr>
              <a:t>Wait 10-15 Minutes!</a:t>
            </a:r>
          </a:p>
        </p:txBody>
      </p:sp>
    </p:spTree>
    <p:extLst>
      <p:ext uri="{BB962C8B-B14F-4D97-AF65-F5344CB8AC3E}">
        <p14:creationId xmlns:p14="http://schemas.microsoft.com/office/powerpoint/2010/main" val="30132612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05B08-7AD5-D259-1230-94F4ECC188BD}"/>
              </a:ext>
            </a:extLst>
          </p:cNvPr>
          <p:cNvSpPr>
            <a:spLocks noGrp="1"/>
          </p:cNvSpPr>
          <p:nvPr>
            <p:ph type="title"/>
          </p:nvPr>
        </p:nvSpPr>
        <p:spPr/>
        <p:txBody>
          <a:bodyPr/>
          <a:lstStyle/>
          <a:p>
            <a:r>
              <a:rPr lang="en-US" dirty="0"/>
              <a:t>Benchmark Reporting</a:t>
            </a:r>
          </a:p>
        </p:txBody>
      </p:sp>
      <p:pic>
        <p:nvPicPr>
          <p:cNvPr id="5" name="Content Placeholder 4" descr="Graphical user interface, text, email&#10;&#10;Description automatically generated">
            <a:extLst>
              <a:ext uri="{FF2B5EF4-FFF2-40B4-BE49-F238E27FC236}">
                <a16:creationId xmlns:a16="http://schemas.microsoft.com/office/drawing/2014/main" id="{B80C29DE-BF98-580E-AE6B-AAAB4D4813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793" y="864027"/>
            <a:ext cx="10565503" cy="5350801"/>
          </a:xfrm>
        </p:spPr>
      </p:pic>
      <p:graphicFrame>
        <p:nvGraphicFramePr>
          <p:cNvPr id="9" name="Content Placeholder 5">
            <a:extLst>
              <a:ext uri="{FF2B5EF4-FFF2-40B4-BE49-F238E27FC236}">
                <a16:creationId xmlns:a16="http://schemas.microsoft.com/office/drawing/2014/main" id="{C228822B-AB85-BAD2-F27D-A57D1A4CEA86}"/>
              </a:ext>
            </a:extLst>
          </p:cNvPr>
          <p:cNvGraphicFramePr>
            <a:graphicFrameLocks/>
          </p:cNvGraphicFramePr>
          <p:nvPr>
            <p:extLst>
              <p:ext uri="{D42A27DB-BD31-4B8C-83A1-F6EECF244321}">
                <p14:modId xmlns:p14="http://schemas.microsoft.com/office/powerpoint/2010/main" val="30472192"/>
              </p:ext>
            </p:extLst>
          </p:nvPr>
        </p:nvGraphicFramePr>
        <p:xfrm>
          <a:off x="9375226" y="1541018"/>
          <a:ext cx="2680139" cy="2504124"/>
        </p:xfrm>
        <a:graphic>
          <a:graphicData uri="http://schemas.openxmlformats.org/drawingml/2006/table">
            <a:tbl>
              <a:tblPr firstRow="1" bandRow="1">
                <a:tableStyleId>{69012ECD-51FC-41F1-AA8D-1B2483CD663E}</a:tableStyleId>
              </a:tblPr>
              <a:tblGrid>
                <a:gridCol w="599090">
                  <a:extLst>
                    <a:ext uri="{9D8B030D-6E8A-4147-A177-3AD203B41FA5}">
                      <a16:colId xmlns:a16="http://schemas.microsoft.com/office/drawing/2014/main" val="2671576022"/>
                    </a:ext>
                  </a:extLst>
                </a:gridCol>
                <a:gridCol w="2081049">
                  <a:extLst>
                    <a:ext uri="{9D8B030D-6E8A-4147-A177-3AD203B41FA5}">
                      <a16:colId xmlns:a16="http://schemas.microsoft.com/office/drawing/2014/main" val="4060567364"/>
                    </a:ext>
                  </a:extLst>
                </a:gridCol>
              </a:tblGrid>
              <a:tr h="266890">
                <a:tc>
                  <a:txBody>
                    <a:bodyPr/>
                    <a:lstStyle/>
                    <a:p>
                      <a:pPr algn="ctr"/>
                      <a:r>
                        <a:rPr lang="en-US" sz="1600" b="0" dirty="0">
                          <a:latin typeface="Arial" panose="020B0604020202020204" pitchFamily="34" charset="0"/>
                          <a:ea typeface="Lato Semibold" panose="020F0502020204030203" pitchFamily="34" charset="0"/>
                          <a:cs typeface="Arial" panose="020B0604020202020204" pitchFamily="34" charset="0"/>
                        </a:rPr>
                        <a:t>Icon</a:t>
                      </a:r>
                    </a:p>
                  </a:txBody>
                  <a:tcPr/>
                </a:tc>
                <a:tc>
                  <a:txBody>
                    <a:bodyPr/>
                    <a:lstStyle/>
                    <a:p>
                      <a:pPr algn="l"/>
                      <a:r>
                        <a:rPr lang="en-US" sz="1600" b="0" dirty="0">
                          <a:latin typeface="Arial" panose="020B0604020202020204" pitchFamily="34" charset="0"/>
                          <a:ea typeface="Lato Semibold" panose="020F0502020204030203" pitchFamily="34" charset="0"/>
                          <a:cs typeface="Arial" panose="020B0604020202020204" pitchFamily="34" charset="0"/>
                        </a:rPr>
                        <a:t>Description</a:t>
                      </a:r>
                    </a:p>
                  </a:txBody>
                  <a:tcPr/>
                </a:tc>
                <a:extLst>
                  <a:ext uri="{0D108BD9-81ED-4DB2-BD59-A6C34878D82A}">
                    <a16:rowId xmlns:a16="http://schemas.microsoft.com/office/drawing/2014/main" val="610625009"/>
                  </a:ext>
                </a:extLst>
              </a:tr>
              <a:tr h="383083">
                <a:tc>
                  <a:txBody>
                    <a:bodyPr/>
                    <a:lstStyle/>
                    <a:p>
                      <a:pPr algn="ctr"/>
                      <a:r>
                        <a:rPr lang="en-US" sz="1800" b="0" dirty="0">
                          <a:latin typeface="Arial" panose="020B0604020202020204" pitchFamily="34" charset="0"/>
                          <a:cs typeface="Arial" panose="020B0604020202020204" pitchFamily="34" charset="0"/>
                        </a:rPr>
                        <a:t>1</a:t>
                      </a:r>
                    </a:p>
                  </a:txBody>
                  <a:tcPr/>
                </a:tc>
                <a:tc>
                  <a:txBody>
                    <a:bodyPr/>
                    <a:lstStyle/>
                    <a:p>
                      <a:pPr marL="0" indent="0">
                        <a:buNone/>
                      </a:pPr>
                      <a:r>
                        <a:rPr lang="en-US" sz="1600" b="0" dirty="0">
                          <a:latin typeface="Arial" panose="020B0604020202020204" pitchFamily="34" charset="0"/>
                          <a:cs typeface="Arial" panose="020B0604020202020204" pitchFamily="34" charset="0"/>
                        </a:rPr>
                        <a:t>Program</a:t>
                      </a:r>
                    </a:p>
                  </a:txBody>
                  <a:tcPr/>
                </a:tc>
                <a:extLst>
                  <a:ext uri="{0D108BD9-81ED-4DB2-BD59-A6C34878D82A}">
                    <a16:rowId xmlns:a16="http://schemas.microsoft.com/office/drawing/2014/main" val="288956801"/>
                  </a:ext>
                </a:extLst>
              </a:tr>
              <a:tr h="720604">
                <a:tc>
                  <a:txBody>
                    <a:bodyPr/>
                    <a:lstStyle/>
                    <a:p>
                      <a:pPr algn="ctr"/>
                      <a:r>
                        <a:rPr lang="en-US" sz="1800" b="0" dirty="0">
                          <a:latin typeface="Arial" panose="020B0604020202020204" pitchFamily="34" charset="0"/>
                          <a:cs typeface="Arial" panose="020B0604020202020204" pitchFamily="34" charset="0"/>
                        </a:rPr>
                        <a:t>2</a:t>
                      </a:r>
                    </a:p>
                  </a:txBody>
                  <a:tcPr/>
                </a:tc>
                <a:tc>
                  <a:txBody>
                    <a:bodyPr/>
                    <a:lstStyle/>
                    <a:p>
                      <a:r>
                        <a:rPr lang="en-US" sz="1600" b="0" dirty="0">
                          <a:latin typeface="Arial" panose="020B0604020202020204" pitchFamily="34" charset="0"/>
                          <a:cs typeface="Arial" panose="020B0604020202020204" pitchFamily="34" charset="0"/>
                        </a:rPr>
                        <a:t>Report type:</a:t>
                      </a:r>
                    </a:p>
                    <a:p>
                      <a:pPr marL="285750" indent="-285750">
                        <a:buFont typeface="Arial" panose="020B0604020202020204" pitchFamily="34" charset="0"/>
                        <a:buChar char="•"/>
                      </a:pPr>
                      <a:r>
                        <a:rPr lang="en-US" sz="1600" b="0" dirty="0">
                          <a:latin typeface="Arial" panose="020B0604020202020204" pitchFamily="34" charset="0"/>
                          <a:cs typeface="Arial" panose="020B0604020202020204" pitchFamily="34" charset="0"/>
                        </a:rPr>
                        <a:t>Student List</a:t>
                      </a:r>
                    </a:p>
                    <a:p>
                      <a:pPr marL="285750" indent="-285750">
                        <a:buFont typeface="Arial" panose="020B0604020202020204" pitchFamily="34" charset="0"/>
                        <a:buChar char="•"/>
                      </a:pPr>
                      <a:r>
                        <a:rPr lang="en-US" sz="1600" b="0" dirty="0">
                          <a:latin typeface="Arial" panose="020B0604020202020204" pitchFamily="34" charset="0"/>
                          <a:cs typeface="Arial" panose="020B0604020202020204" pitchFamily="34" charset="0"/>
                        </a:rPr>
                        <a:t>Data Analysis</a:t>
                      </a:r>
                    </a:p>
                  </a:txBody>
                  <a:tcPr/>
                </a:tc>
                <a:extLst>
                  <a:ext uri="{0D108BD9-81ED-4DB2-BD59-A6C34878D82A}">
                    <a16:rowId xmlns:a16="http://schemas.microsoft.com/office/drawing/2014/main" val="3882349522"/>
                  </a:ext>
                </a:extLst>
              </a:tr>
              <a:tr h="320268">
                <a:tc>
                  <a:txBody>
                    <a:bodyPr/>
                    <a:lstStyle/>
                    <a:p>
                      <a:pPr algn="ctr"/>
                      <a:r>
                        <a:rPr lang="en-US" sz="1800" b="0" dirty="0">
                          <a:latin typeface="Arial" panose="020B0604020202020204" pitchFamily="34" charset="0"/>
                          <a:cs typeface="Arial" panose="020B0604020202020204" pitchFamily="34" charset="0"/>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School</a:t>
                      </a:r>
                    </a:p>
                  </a:txBody>
                  <a:tcPr/>
                </a:tc>
                <a:extLst>
                  <a:ext uri="{0D108BD9-81ED-4DB2-BD59-A6C34878D82A}">
                    <a16:rowId xmlns:a16="http://schemas.microsoft.com/office/drawing/2014/main" val="2071393367"/>
                  </a:ext>
                </a:extLst>
              </a:tr>
              <a:tr h="597041">
                <a:tc>
                  <a:txBody>
                    <a:bodyPr/>
                    <a:lstStyle/>
                    <a:p>
                      <a:pPr algn="ctr"/>
                      <a:r>
                        <a:rPr lang="en-US" sz="1800" b="0" dirty="0">
                          <a:latin typeface="Arial" panose="020B0604020202020204" pitchFamily="34" charset="0"/>
                          <a:cs typeface="Arial" panose="020B0604020202020204" pitchFamily="34" charset="0"/>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Test</a:t>
                      </a:r>
                    </a:p>
                  </a:txBody>
                  <a:tcPr/>
                </a:tc>
                <a:extLst>
                  <a:ext uri="{0D108BD9-81ED-4DB2-BD59-A6C34878D82A}">
                    <a16:rowId xmlns:a16="http://schemas.microsoft.com/office/drawing/2014/main" val="460405225"/>
                  </a:ext>
                </a:extLst>
              </a:tr>
            </a:tbl>
          </a:graphicData>
        </a:graphic>
      </p:graphicFrame>
      <p:sp>
        <p:nvSpPr>
          <p:cNvPr id="10" name="Oval 9">
            <a:extLst>
              <a:ext uri="{FF2B5EF4-FFF2-40B4-BE49-F238E27FC236}">
                <a16:creationId xmlns:a16="http://schemas.microsoft.com/office/drawing/2014/main" id="{3D852BD6-7778-D341-5B4E-B46D86B2E3BC}"/>
              </a:ext>
            </a:extLst>
          </p:cNvPr>
          <p:cNvSpPr/>
          <p:nvPr/>
        </p:nvSpPr>
        <p:spPr>
          <a:xfrm>
            <a:off x="1383252" y="1520414"/>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1</a:t>
            </a:r>
            <a:endParaRPr lang="en-US" dirty="0"/>
          </a:p>
        </p:txBody>
      </p:sp>
      <p:sp>
        <p:nvSpPr>
          <p:cNvPr id="11" name="Oval 10">
            <a:extLst>
              <a:ext uri="{FF2B5EF4-FFF2-40B4-BE49-F238E27FC236}">
                <a16:creationId xmlns:a16="http://schemas.microsoft.com/office/drawing/2014/main" id="{4AFA2534-249E-8DA1-25C4-F03395EF5FE0}"/>
              </a:ext>
            </a:extLst>
          </p:cNvPr>
          <p:cNvSpPr/>
          <p:nvPr/>
        </p:nvSpPr>
        <p:spPr>
          <a:xfrm>
            <a:off x="1383251" y="1955233"/>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2</a:t>
            </a:r>
            <a:endParaRPr lang="en-US" dirty="0"/>
          </a:p>
        </p:txBody>
      </p:sp>
      <p:sp>
        <p:nvSpPr>
          <p:cNvPr id="12" name="Oval 11">
            <a:extLst>
              <a:ext uri="{FF2B5EF4-FFF2-40B4-BE49-F238E27FC236}">
                <a16:creationId xmlns:a16="http://schemas.microsoft.com/office/drawing/2014/main" id="{3D18DCAF-D84B-B04C-73B4-8A751A844DD5}"/>
              </a:ext>
            </a:extLst>
          </p:cNvPr>
          <p:cNvSpPr/>
          <p:nvPr/>
        </p:nvSpPr>
        <p:spPr>
          <a:xfrm>
            <a:off x="1368626" y="3493548"/>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3</a:t>
            </a:r>
            <a:endParaRPr lang="en-US" dirty="0"/>
          </a:p>
        </p:txBody>
      </p:sp>
      <p:sp>
        <p:nvSpPr>
          <p:cNvPr id="13" name="Oval 12">
            <a:extLst>
              <a:ext uri="{FF2B5EF4-FFF2-40B4-BE49-F238E27FC236}">
                <a16:creationId xmlns:a16="http://schemas.microsoft.com/office/drawing/2014/main" id="{562CF358-2389-6FC2-250A-A0D6CF3812F1}"/>
              </a:ext>
            </a:extLst>
          </p:cNvPr>
          <p:cNvSpPr/>
          <p:nvPr/>
        </p:nvSpPr>
        <p:spPr>
          <a:xfrm>
            <a:off x="5432545" y="2777840"/>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4</a:t>
            </a:r>
            <a:endParaRPr lang="en-US" dirty="0"/>
          </a:p>
        </p:txBody>
      </p:sp>
    </p:spTree>
    <p:extLst>
      <p:ext uri="{BB962C8B-B14F-4D97-AF65-F5344CB8AC3E}">
        <p14:creationId xmlns:p14="http://schemas.microsoft.com/office/powerpoint/2010/main" val="38542775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05B08-7AD5-D259-1230-94F4ECC188BD}"/>
              </a:ext>
            </a:extLst>
          </p:cNvPr>
          <p:cNvSpPr>
            <a:spLocks noGrp="1"/>
          </p:cNvSpPr>
          <p:nvPr>
            <p:ph type="title"/>
          </p:nvPr>
        </p:nvSpPr>
        <p:spPr/>
        <p:txBody>
          <a:bodyPr/>
          <a:lstStyle/>
          <a:p>
            <a:r>
              <a:rPr lang="en-US" dirty="0"/>
              <a:t>Benchmark Reporting (STC View)</a:t>
            </a:r>
          </a:p>
        </p:txBody>
      </p:sp>
      <p:sp>
        <p:nvSpPr>
          <p:cNvPr id="3" name="TextBox 2">
            <a:extLst>
              <a:ext uri="{FF2B5EF4-FFF2-40B4-BE49-F238E27FC236}">
                <a16:creationId xmlns:a16="http://schemas.microsoft.com/office/drawing/2014/main" id="{7F2A1E08-CAB5-647D-ABCE-36667B2F326B}"/>
              </a:ext>
            </a:extLst>
          </p:cNvPr>
          <p:cNvSpPr txBox="1"/>
          <p:nvPr/>
        </p:nvSpPr>
        <p:spPr>
          <a:xfrm>
            <a:off x="386528" y="959726"/>
            <a:ext cx="4824299"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1. Student’s total points earned in test</a:t>
            </a:r>
          </a:p>
        </p:txBody>
      </p:sp>
      <p:sp>
        <p:nvSpPr>
          <p:cNvPr id="7" name="TextBox 6">
            <a:extLst>
              <a:ext uri="{FF2B5EF4-FFF2-40B4-BE49-F238E27FC236}">
                <a16:creationId xmlns:a16="http://schemas.microsoft.com/office/drawing/2014/main" id="{C62997B8-1D81-BA5B-B729-F497D3FEA3E1}"/>
              </a:ext>
            </a:extLst>
          </p:cNvPr>
          <p:cNvSpPr txBox="1"/>
          <p:nvPr/>
        </p:nvSpPr>
        <p:spPr>
          <a:xfrm>
            <a:off x="5636203" y="959726"/>
            <a:ext cx="576248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4. Each MC item in the test with student’s response</a:t>
            </a:r>
          </a:p>
        </p:txBody>
      </p:sp>
      <p:sp>
        <p:nvSpPr>
          <p:cNvPr id="23" name="TextBox 22">
            <a:extLst>
              <a:ext uri="{FF2B5EF4-FFF2-40B4-BE49-F238E27FC236}">
                <a16:creationId xmlns:a16="http://schemas.microsoft.com/office/drawing/2014/main" id="{1194B40D-8EF8-D170-FF31-21A49D5BEEEA}"/>
              </a:ext>
            </a:extLst>
          </p:cNvPr>
          <p:cNvSpPr txBox="1"/>
          <p:nvPr/>
        </p:nvSpPr>
        <p:spPr>
          <a:xfrm>
            <a:off x="381582" y="1324447"/>
            <a:ext cx="4253048"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2. Maximum number of points in test</a:t>
            </a:r>
          </a:p>
        </p:txBody>
      </p:sp>
      <p:sp>
        <p:nvSpPr>
          <p:cNvPr id="24" name="TextBox 23">
            <a:extLst>
              <a:ext uri="{FF2B5EF4-FFF2-40B4-BE49-F238E27FC236}">
                <a16:creationId xmlns:a16="http://schemas.microsoft.com/office/drawing/2014/main" id="{B094BD0F-B1DD-86DB-22F6-FC60BBBF9114}"/>
              </a:ext>
            </a:extLst>
          </p:cNvPr>
          <p:cNvSpPr txBox="1"/>
          <p:nvPr/>
        </p:nvSpPr>
        <p:spPr>
          <a:xfrm>
            <a:off x="381582" y="1756083"/>
            <a:ext cx="4353256"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3. Student’s percent correct for test</a:t>
            </a:r>
          </a:p>
        </p:txBody>
      </p:sp>
      <p:sp>
        <p:nvSpPr>
          <p:cNvPr id="26" name="TextBox 25">
            <a:extLst>
              <a:ext uri="{FF2B5EF4-FFF2-40B4-BE49-F238E27FC236}">
                <a16:creationId xmlns:a16="http://schemas.microsoft.com/office/drawing/2014/main" id="{38522A98-27CC-DB9E-781E-B1B31D712E5D}"/>
              </a:ext>
            </a:extLst>
          </p:cNvPr>
          <p:cNvSpPr txBox="1"/>
          <p:nvPr/>
        </p:nvSpPr>
        <p:spPr>
          <a:xfrm>
            <a:off x="5636202" y="1361570"/>
            <a:ext cx="5136181"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5. Open ended item and points awarded </a:t>
            </a:r>
          </a:p>
        </p:txBody>
      </p:sp>
      <p:sp>
        <p:nvSpPr>
          <p:cNvPr id="52" name="Left Bracket 51">
            <a:extLst>
              <a:ext uri="{FF2B5EF4-FFF2-40B4-BE49-F238E27FC236}">
                <a16:creationId xmlns:a16="http://schemas.microsoft.com/office/drawing/2014/main" id="{987F5BCD-D3AE-2C04-EC53-B1C36ABF247A}"/>
              </a:ext>
            </a:extLst>
          </p:cNvPr>
          <p:cNvSpPr/>
          <p:nvPr/>
        </p:nvSpPr>
        <p:spPr>
          <a:xfrm rot="5400000">
            <a:off x="9970102" y="2835751"/>
            <a:ext cx="45719" cy="992723"/>
          </a:xfrm>
          <a:prstGeom prst="leftBracket">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4">
            <a:extLst>
              <a:ext uri="{FF2B5EF4-FFF2-40B4-BE49-F238E27FC236}">
                <a16:creationId xmlns:a16="http://schemas.microsoft.com/office/drawing/2014/main" id="{D7EE2F06-2C1D-76DE-07B5-28D770117192}"/>
              </a:ext>
            </a:extLst>
          </p:cNvPr>
          <p:cNvPicPr>
            <a:picLocks noChangeAspect="1"/>
          </p:cNvPicPr>
          <p:nvPr/>
        </p:nvPicPr>
        <p:blipFill>
          <a:blip r:embed="rId2"/>
          <a:stretch>
            <a:fillRect/>
          </a:stretch>
        </p:blipFill>
        <p:spPr>
          <a:xfrm>
            <a:off x="0" y="2428061"/>
            <a:ext cx="12192000" cy="2602041"/>
          </a:xfrm>
          <a:prstGeom prst="rect">
            <a:avLst/>
          </a:prstGeom>
        </p:spPr>
      </p:pic>
      <p:sp>
        <p:nvSpPr>
          <p:cNvPr id="8" name="Oval 7">
            <a:extLst>
              <a:ext uri="{FF2B5EF4-FFF2-40B4-BE49-F238E27FC236}">
                <a16:creationId xmlns:a16="http://schemas.microsoft.com/office/drawing/2014/main" id="{81874A86-4002-103B-3D0E-DD72AC21EC01}"/>
              </a:ext>
            </a:extLst>
          </p:cNvPr>
          <p:cNvSpPr/>
          <p:nvPr/>
        </p:nvSpPr>
        <p:spPr>
          <a:xfrm>
            <a:off x="3082322" y="3309253"/>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1</a:t>
            </a:r>
            <a:endParaRPr lang="en-US" dirty="0"/>
          </a:p>
        </p:txBody>
      </p:sp>
      <p:sp>
        <p:nvSpPr>
          <p:cNvPr id="9" name="Oval 8">
            <a:extLst>
              <a:ext uri="{FF2B5EF4-FFF2-40B4-BE49-F238E27FC236}">
                <a16:creationId xmlns:a16="http://schemas.microsoft.com/office/drawing/2014/main" id="{86904BB0-D208-F983-7CC8-0B1CAE3ECE98}"/>
              </a:ext>
            </a:extLst>
          </p:cNvPr>
          <p:cNvSpPr/>
          <p:nvPr/>
        </p:nvSpPr>
        <p:spPr>
          <a:xfrm>
            <a:off x="3537512" y="3316454"/>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2</a:t>
            </a:r>
            <a:endParaRPr lang="en-US" dirty="0"/>
          </a:p>
        </p:txBody>
      </p:sp>
      <p:sp>
        <p:nvSpPr>
          <p:cNvPr id="10" name="Oval 9">
            <a:extLst>
              <a:ext uri="{FF2B5EF4-FFF2-40B4-BE49-F238E27FC236}">
                <a16:creationId xmlns:a16="http://schemas.microsoft.com/office/drawing/2014/main" id="{31DA7705-7858-3AD7-9BBD-5F4CAA605544}"/>
              </a:ext>
            </a:extLst>
          </p:cNvPr>
          <p:cNvSpPr/>
          <p:nvPr/>
        </p:nvSpPr>
        <p:spPr>
          <a:xfrm>
            <a:off x="3992702" y="3329064"/>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3</a:t>
            </a:r>
            <a:endParaRPr lang="en-US" dirty="0"/>
          </a:p>
        </p:txBody>
      </p:sp>
      <p:sp>
        <p:nvSpPr>
          <p:cNvPr id="11" name="Oval 10">
            <a:extLst>
              <a:ext uri="{FF2B5EF4-FFF2-40B4-BE49-F238E27FC236}">
                <a16:creationId xmlns:a16="http://schemas.microsoft.com/office/drawing/2014/main" id="{5EEEB398-07FE-424B-DF9E-02CA53E52C6C}"/>
              </a:ext>
            </a:extLst>
          </p:cNvPr>
          <p:cNvSpPr/>
          <p:nvPr/>
        </p:nvSpPr>
        <p:spPr>
          <a:xfrm>
            <a:off x="9814006" y="4609942"/>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4</a:t>
            </a:r>
            <a:endParaRPr lang="en-US" dirty="0"/>
          </a:p>
        </p:txBody>
      </p:sp>
      <p:sp>
        <p:nvSpPr>
          <p:cNvPr id="13" name="Oval 12">
            <a:extLst>
              <a:ext uri="{FF2B5EF4-FFF2-40B4-BE49-F238E27FC236}">
                <a16:creationId xmlns:a16="http://schemas.microsoft.com/office/drawing/2014/main" id="{71F7D4EE-9D1D-2961-22AB-38E938FC8F7A}"/>
              </a:ext>
            </a:extLst>
          </p:cNvPr>
          <p:cNvSpPr/>
          <p:nvPr/>
        </p:nvSpPr>
        <p:spPr>
          <a:xfrm>
            <a:off x="7759957" y="4235869"/>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5</a:t>
            </a:r>
            <a:endParaRPr lang="en-US" dirty="0"/>
          </a:p>
        </p:txBody>
      </p:sp>
    </p:spTree>
    <p:extLst>
      <p:ext uri="{BB962C8B-B14F-4D97-AF65-F5344CB8AC3E}">
        <p14:creationId xmlns:p14="http://schemas.microsoft.com/office/powerpoint/2010/main" val="10280503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4E4242-95A2-98FF-AC47-0B4CF02B7279}"/>
              </a:ext>
            </a:extLst>
          </p:cNvPr>
          <p:cNvPicPr>
            <a:picLocks noChangeAspect="1"/>
          </p:cNvPicPr>
          <p:nvPr/>
        </p:nvPicPr>
        <p:blipFill>
          <a:blip r:embed="rId3"/>
          <a:stretch>
            <a:fillRect/>
          </a:stretch>
        </p:blipFill>
        <p:spPr>
          <a:xfrm>
            <a:off x="0" y="1352073"/>
            <a:ext cx="12192000" cy="2600098"/>
          </a:xfrm>
          <a:prstGeom prst="rect">
            <a:avLst/>
          </a:prstGeom>
        </p:spPr>
      </p:pic>
      <p:sp>
        <p:nvSpPr>
          <p:cNvPr id="2" name="Title 1">
            <a:extLst>
              <a:ext uri="{FF2B5EF4-FFF2-40B4-BE49-F238E27FC236}">
                <a16:creationId xmlns:a16="http://schemas.microsoft.com/office/drawing/2014/main" id="{6B305B08-7AD5-D259-1230-94F4ECC188BD}"/>
              </a:ext>
            </a:extLst>
          </p:cNvPr>
          <p:cNvSpPr>
            <a:spLocks noGrp="1"/>
          </p:cNvSpPr>
          <p:nvPr>
            <p:ph type="title"/>
          </p:nvPr>
        </p:nvSpPr>
        <p:spPr/>
        <p:txBody>
          <a:bodyPr/>
          <a:lstStyle/>
          <a:p>
            <a:r>
              <a:rPr lang="en-US" dirty="0"/>
              <a:t>Benchmark Reporting (STC View)</a:t>
            </a:r>
          </a:p>
        </p:txBody>
      </p:sp>
      <p:sp>
        <p:nvSpPr>
          <p:cNvPr id="10" name="TextBox 9">
            <a:extLst>
              <a:ext uri="{FF2B5EF4-FFF2-40B4-BE49-F238E27FC236}">
                <a16:creationId xmlns:a16="http://schemas.microsoft.com/office/drawing/2014/main" id="{93EFD17E-80B2-A2AB-3391-700762D3B290}"/>
              </a:ext>
            </a:extLst>
          </p:cNvPr>
          <p:cNvSpPr txBox="1"/>
          <p:nvPr/>
        </p:nvSpPr>
        <p:spPr>
          <a:xfrm>
            <a:off x="485410" y="3966001"/>
            <a:ext cx="3074277"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1 - </a:t>
            </a:r>
            <a:r>
              <a:rPr lang="en-US" b="1" dirty="0">
                <a:latin typeface="Arial" panose="020B0604020202020204" pitchFamily="34" charset="0"/>
                <a:cs typeface="Arial" panose="020B0604020202020204" pitchFamily="34" charset="0"/>
              </a:rPr>
              <a:t>Select</a:t>
            </a:r>
            <a:r>
              <a:rPr lang="en-US" dirty="0">
                <a:latin typeface="Arial" panose="020B0604020202020204" pitchFamily="34" charset="0"/>
                <a:cs typeface="Arial" panose="020B0604020202020204" pitchFamily="34" charset="0"/>
              </a:rPr>
              <a:t> student’s last name to view Individual Student Report (ISR)</a:t>
            </a:r>
          </a:p>
        </p:txBody>
      </p:sp>
      <p:sp>
        <p:nvSpPr>
          <p:cNvPr id="11" name="TextBox 10">
            <a:extLst>
              <a:ext uri="{FF2B5EF4-FFF2-40B4-BE49-F238E27FC236}">
                <a16:creationId xmlns:a16="http://schemas.microsoft.com/office/drawing/2014/main" id="{100EFDAC-82E5-E140-F006-C57D53065E22}"/>
              </a:ext>
            </a:extLst>
          </p:cNvPr>
          <p:cNvSpPr txBox="1"/>
          <p:nvPr/>
        </p:nvSpPr>
        <p:spPr>
          <a:xfrm>
            <a:off x="4325005" y="1035050"/>
            <a:ext cx="503214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Switch between Roster (“Student List”) and ISR</a:t>
            </a:r>
          </a:p>
        </p:txBody>
      </p:sp>
      <p:sp>
        <p:nvSpPr>
          <p:cNvPr id="12" name="TextBox 11">
            <a:extLst>
              <a:ext uri="{FF2B5EF4-FFF2-40B4-BE49-F238E27FC236}">
                <a16:creationId xmlns:a16="http://schemas.microsoft.com/office/drawing/2014/main" id="{78C92AE6-7D10-F4C2-9878-343573484427}"/>
              </a:ext>
            </a:extLst>
          </p:cNvPr>
          <p:cNvSpPr txBox="1"/>
          <p:nvPr/>
        </p:nvSpPr>
        <p:spPr>
          <a:xfrm>
            <a:off x="3295396" y="3966001"/>
            <a:ext cx="2958660"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2 - </a:t>
            </a:r>
            <a:r>
              <a:rPr lang="en-US" b="1" dirty="0">
                <a:latin typeface="Arial" panose="020B0604020202020204" pitchFamily="34" charset="0"/>
                <a:cs typeface="Arial" panose="020B0604020202020204" pitchFamily="34" charset="0"/>
              </a:rPr>
              <a:t>Click</a:t>
            </a:r>
            <a:r>
              <a:rPr lang="en-US" dirty="0">
                <a:latin typeface="Arial" panose="020B0604020202020204" pitchFamily="34" charset="0"/>
                <a:cs typeface="Arial" panose="020B0604020202020204" pitchFamily="34" charset="0"/>
              </a:rPr>
              <a:t> on </a:t>
            </a:r>
            <a:r>
              <a:rPr lang="en-US" i="1" dirty="0">
                <a:latin typeface="Arial" panose="020B0604020202020204" pitchFamily="34" charset="0"/>
                <a:cs typeface="Arial" panose="020B0604020202020204" pitchFamily="34" charset="0"/>
              </a:rPr>
              <a:t>Score</a:t>
            </a:r>
            <a:r>
              <a:rPr lang="en-US" dirty="0">
                <a:latin typeface="Arial" panose="020B0604020202020204" pitchFamily="34" charset="0"/>
                <a:cs typeface="Arial" panose="020B0604020202020204" pitchFamily="34" charset="0"/>
              </a:rPr>
              <a:t> for data summary options </a:t>
            </a:r>
          </a:p>
        </p:txBody>
      </p:sp>
      <p:sp>
        <p:nvSpPr>
          <p:cNvPr id="13" name="TextBox 12">
            <a:extLst>
              <a:ext uri="{FF2B5EF4-FFF2-40B4-BE49-F238E27FC236}">
                <a16:creationId xmlns:a16="http://schemas.microsoft.com/office/drawing/2014/main" id="{02881D4E-7DED-2FD1-0437-AC589063A3A4}"/>
              </a:ext>
            </a:extLst>
          </p:cNvPr>
          <p:cNvSpPr txBox="1"/>
          <p:nvPr/>
        </p:nvSpPr>
        <p:spPr>
          <a:xfrm>
            <a:off x="6442576" y="3952171"/>
            <a:ext cx="2344571" cy="1661993"/>
          </a:xfrm>
          <a:prstGeom prst="rect">
            <a:avLst/>
          </a:prstGeom>
          <a:noFill/>
        </p:spPr>
        <p:txBody>
          <a:bodyPr wrap="square" rtlCol="0">
            <a:spAutoFit/>
          </a:bodyPr>
          <a:lstStyle/>
          <a:p>
            <a:r>
              <a:rPr lang="en-US" sz="1700" dirty="0">
                <a:latin typeface="Arial" panose="020B0604020202020204" pitchFamily="34" charset="0"/>
                <a:cs typeface="Arial" panose="020B0604020202020204" pitchFamily="34" charset="0"/>
              </a:rPr>
              <a:t>3 – </a:t>
            </a:r>
            <a:r>
              <a:rPr lang="en-US" sz="1700" b="1" dirty="0">
                <a:latin typeface="Arial" panose="020B0604020202020204" pitchFamily="34" charset="0"/>
                <a:cs typeface="Arial" panose="020B0604020202020204" pitchFamily="34" charset="0"/>
              </a:rPr>
              <a:t>Hover </a:t>
            </a:r>
            <a:r>
              <a:rPr lang="en-US" sz="1700" dirty="0">
                <a:latin typeface="Arial" panose="020B0604020202020204" pitchFamily="34" charset="0"/>
                <a:cs typeface="Arial" panose="020B0604020202020204" pitchFamily="34" charset="0"/>
              </a:rPr>
              <a:t>over </a:t>
            </a:r>
            <a:r>
              <a:rPr lang="en-US" sz="1700" i="1" dirty="0">
                <a:latin typeface="Arial" panose="020B0604020202020204" pitchFamily="34" charset="0"/>
                <a:cs typeface="Arial" panose="020B0604020202020204" pitchFamily="34" charset="0"/>
              </a:rPr>
              <a:t>Item  </a:t>
            </a:r>
            <a:r>
              <a:rPr lang="en-US" sz="1700" dirty="0">
                <a:latin typeface="Arial" panose="020B0604020202020204" pitchFamily="34" charset="0"/>
                <a:cs typeface="Arial" panose="020B0604020202020204" pitchFamily="34" charset="0"/>
              </a:rPr>
              <a:t>for item standards. </a:t>
            </a:r>
            <a:r>
              <a:rPr lang="en-US" sz="1700" b="1" dirty="0">
                <a:latin typeface="Arial" panose="020B0604020202020204" pitchFamily="34" charset="0"/>
                <a:cs typeface="Arial" panose="020B0604020202020204" pitchFamily="34" charset="0"/>
              </a:rPr>
              <a:t>Click</a:t>
            </a:r>
            <a:r>
              <a:rPr lang="en-US" sz="1700" dirty="0">
                <a:latin typeface="Arial" panose="020B0604020202020204" pitchFamily="34" charset="0"/>
                <a:cs typeface="Arial" panose="020B0604020202020204" pitchFamily="34" charset="0"/>
              </a:rPr>
              <a:t> on </a:t>
            </a:r>
            <a:r>
              <a:rPr lang="en-US" sz="1700" i="1" dirty="0">
                <a:latin typeface="Arial" panose="020B0604020202020204" pitchFamily="34" charset="0"/>
                <a:cs typeface="Arial" panose="020B0604020202020204" pitchFamily="34" charset="0"/>
              </a:rPr>
              <a:t>Item </a:t>
            </a:r>
            <a:r>
              <a:rPr lang="en-US" sz="1700" dirty="0">
                <a:latin typeface="Arial" panose="020B0604020202020204" pitchFamily="34" charset="0"/>
                <a:cs typeface="Arial" panose="020B0604020202020204" pitchFamily="34" charset="0"/>
              </a:rPr>
              <a:t>to see the summary statistics (response analysis) and item preview.</a:t>
            </a:r>
          </a:p>
        </p:txBody>
      </p:sp>
      <p:sp>
        <p:nvSpPr>
          <p:cNvPr id="14" name="TextBox 13">
            <a:extLst>
              <a:ext uri="{FF2B5EF4-FFF2-40B4-BE49-F238E27FC236}">
                <a16:creationId xmlns:a16="http://schemas.microsoft.com/office/drawing/2014/main" id="{E690C0DD-8A4C-EFF1-5208-9A66FCA50E72}"/>
              </a:ext>
            </a:extLst>
          </p:cNvPr>
          <p:cNvSpPr txBox="1"/>
          <p:nvPr/>
        </p:nvSpPr>
        <p:spPr>
          <a:xfrm>
            <a:off x="9047133" y="3966001"/>
            <a:ext cx="2879200" cy="2585323"/>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4 - </a:t>
            </a:r>
            <a:r>
              <a:rPr lang="en-US" b="1" dirty="0">
                <a:latin typeface="Arial" panose="020B0604020202020204" pitchFamily="34" charset="0"/>
                <a:cs typeface="Arial" panose="020B0604020202020204" pitchFamily="34" charset="0"/>
              </a:rPr>
              <a:t>Select</a:t>
            </a:r>
            <a:r>
              <a:rPr lang="en-US"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item response </a:t>
            </a:r>
            <a:r>
              <a:rPr lang="en-US" i="1" dirty="0">
                <a:latin typeface="Arial" panose="020B0604020202020204" pitchFamily="34" charset="0"/>
                <a:cs typeface="Arial" panose="020B0604020202020204" pitchFamily="34" charset="0"/>
              </a:rPr>
              <a:t>(letters in color) </a:t>
            </a:r>
            <a:r>
              <a:rPr lang="en-US" dirty="0">
                <a:latin typeface="Arial" panose="020B0604020202020204" pitchFamily="34" charset="0"/>
                <a:cs typeface="Arial" panose="020B0604020202020204" pitchFamily="34" charset="0"/>
              </a:rPr>
              <a:t>to view item and student’s response. </a:t>
            </a:r>
            <a:r>
              <a:rPr lang="en-US" b="0" dirty="0">
                <a:solidFill>
                  <a:srgbClr val="000000"/>
                </a:solidFill>
                <a:effectLst/>
                <a:latin typeface="Arial" panose="020B0604020202020204" pitchFamily="34" charset="0"/>
                <a:cs typeface="Arial" panose="020B0604020202020204" pitchFamily="34" charset="0"/>
              </a:rPr>
              <a:t>The color of the response is determined as follows: black = correct response, red = incorrect response, pink = partially correct response.</a:t>
            </a:r>
            <a:endParaRPr lang="en-US" dirty="0">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255E2784-73BF-7E10-3352-DA1BB100C8F2}"/>
              </a:ext>
            </a:extLst>
          </p:cNvPr>
          <p:cNvSpPr/>
          <p:nvPr/>
        </p:nvSpPr>
        <p:spPr>
          <a:xfrm>
            <a:off x="790916" y="3241963"/>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1</a:t>
            </a:r>
            <a:endParaRPr lang="en-US" dirty="0"/>
          </a:p>
        </p:txBody>
      </p:sp>
      <p:sp>
        <p:nvSpPr>
          <p:cNvPr id="16" name="Oval 15">
            <a:extLst>
              <a:ext uri="{FF2B5EF4-FFF2-40B4-BE49-F238E27FC236}">
                <a16:creationId xmlns:a16="http://schemas.microsoft.com/office/drawing/2014/main" id="{5D3AE740-17D4-E803-2CC8-06674DFC4148}"/>
              </a:ext>
            </a:extLst>
          </p:cNvPr>
          <p:cNvSpPr/>
          <p:nvPr/>
        </p:nvSpPr>
        <p:spPr>
          <a:xfrm>
            <a:off x="3020746" y="2911014"/>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2</a:t>
            </a:r>
            <a:endParaRPr lang="en-US" dirty="0"/>
          </a:p>
        </p:txBody>
      </p:sp>
      <p:sp>
        <p:nvSpPr>
          <p:cNvPr id="17" name="Oval 16">
            <a:extLst>
              <a:ext uri="{FF2B5EF4-FFF2-40B4-BE49-F238E27FC236}">
                <a16:creationId xmlns:a16="http://schemas.microsoft.com/office/drawing/2014/main" id="{D4F87A94-53CE-9112-0C1F-2E7ADFBD6D42}"/>
              </a:ext>
            </a:extLst>
          </p:cNvPr>
          <p:cNvSpPr/>
          <p:nvPr/>
        </p:nvSpPr>
        <p:spPr>
          <a:xfrm>
            <a:off x="5484633" y="2625637"/>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3</a:t>
            </a:r>
            <a:endParaRPr lang="en-US" dirty="0"/>
          </a:p>
        </p:txBody>
      </p:sp>
      <p:sp>
        <p:nvSpPr>
          <p:cNvPr id="18" name="Oval 17">
            <a:extLst>
              <a:ext uri="{FF2B5EF4-FFF2-40B4-BE49-F238E27FC236}">
                <a16:creationId xmlns:a16="http://schemas.microsoft.com/office/drawing/2014/main" id="{B3BE7F03-2E5D-F340-079C-00B560C75C4B}"/>
              </a:ext>
            </a:extLst>
          </p:cNvPr>
          <p:cNvSpPr/>
          <p:nvPr/>
        </p:nvSpPr>
        <p:spPr>
          <a:xfrm>
            <a:off x="10022669" y="3233543"/>
            <a:ext cx="370609" cy="37407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4</a:t>
            </a:r>
            <a:endParaRPr lang="en-US" dirty="0"/>
          </a:p>
        </p:txBody>
      </p:sp>
    </p:spTree>
    <p:extLst>
      <p:ext uri="{BB962C8B-B14F-4D97-AF65-F5344CB8AC3E}">
        <p14:creationId xmlns:p14="http://schemas.microsoft.com/office/powerpoint/2010/main" val="27704871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CE3B08-D869-982B-BC6C-5FC05D24CC33}"/>
              </a:ext>
            </a:extLst>
          </p:cNvPr>
          <p:cNvPicPr>
            <a:picLocks noChangeAspect="1"/>
          </p:cNvPicPr>
          <p:nvPr/>
        </p:nvPicPr>
        <p:blipFill>
          <a:blip r:embed="rId2"/>
          <a:stretch>
            <a:fillRect/>
          </a:stretch>
        </p:blipFill>
        <p:spPr>
          <a:xfrm>
            <a:off x="0" y="1001527"/>
            <a:ext cx="12192000" cy="4854945"/>
          </a:xfrm>
          <a:prstGeom prst="rect">
            <a:avLst/>
          </a:prstGeom>
        </p:spPr>
      </p:pic>
      <p:sp>
        <p:nvSpPr>
          <p:cNvPr id="2" name="Title 1">
            <a:extLst>
              <a:ext uri="{FF2B5EF4-FFF2-40B4-BE49-F238E27FC236}">
                <a16:creationId xmlns:a16="http://schemas.microsoft.com/office/drawing/2014/main" id="{9A9D8009-D9BB-0D7B-9BBF-1AD9C72C5E6C}"/>
              </a:ext>
            </a:extLst>
          </p:cNvPr>
          <p:cNvSpPr>
            <a:spLocks noGrp="1"/>
          </p:cNvSpPr>
          <p:nvPr>
            <p:ph type="title"/>
          </p:nvPr>
        </p:nvSpPr>
        <p:spPr/>
        <p:txBody>
          <a:bodyPr/>
          <a:lstStyle/>
          <a:p>
            <a:r>
              <a:rPr lang="en-US" dirty="0"/>
              <a:t>Benchmark Reporting</a:t>
            </a:r>
          </a:p>
        </p:txBody>
      </p:sp>
      <p:sp>
        <p:nvSpPr>
          <p:cNvPr id="6" name="TextBox 5">
            <a:extLst>
              <a:ext uri="{FF2B5EF4-FFF2-40B4-BE49-F238E27FC236}">
                <a16:creationId xmlns:a16="http://schemas.microsoft.com/office/drawing/2014/main" id="{545E39C8-B03C-1509-8D07-274714360BDC}"/>
              </a:ext>
            </a:extLst>
          </p:cNvPr>
          <p:cNvSpPr txBox="1"/>
          <p:nvPr/>
        </p:nvSpPr>
        <p:spPr>
          <a:xfrm>
            <a:off x="11260898" y="1892948"/>
            <a:ext cx="893523" cy="499524"/>
          </a:xfrm>
          <a:prstGeom prst="rect">
            <a:avLst/>
          </a:prstGeom>
          <a:noFill/>
          <a:ln w="19050">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32066539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1B58A95-E7C6-CD67-11D5-4E4774B5829A}"/>
              </a:ext>
            </a:extLst>
          </p:cNvPr>
          <p:cNvPicPr>
            <a:picLocks noChangeAspect="1"/>
          </p:cNvPicPr>
          <p:nvPr/>
        </p:nvPicPr>
        <p:blipFill>
          <a:blip r:embed="rId2"/>
          <a:stretch>
            <a:fillRect/>
          </a:stretch>
        </p:blipFill>
        <p:spPr>
          <a:xfrm>
            <a:off x="0" y="885745"/>
            <a:ext cx="12192000" cy="5612602"/>
          </a:xfrm>
          <a:prstGeom prst="rect">
            <a:avLst/>
          </a:prstGeom>
        </p:spPr>
      </p:pic>
      <p:sp>
        <p:nvSpPr>
          <p:cNvPr id="6" name="Rectangle 5">
            <a:extLst>
              <a:ext uri="{FF2B5EF4-FFF2-40B4-BE49-F238E27FC236}">
                <a16:creationId xmlns:a16="http://schemas.microsoft.com/office/drawing/2014/main" id="{7F54A30E-C3A0-443B-AE48-AA8F83674475}"/>
              </a:ext>
            </a:extLst>
          </p:cNvPr>
          <p:cNvSpPr/>
          <p:nvPr/>
        </p:nvSpPr>
        <p:spPr>
          <a:xfrm>
            <a:off x="9114303" y="1622626"/>
            <a:ext cx="681049" cy="57720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EA8EC60-2DE1-6E24-753A-2D20480EB0A9}"/>
              </a:ext>
            </a:extLst>
          </p:cNvPr>
          <p:cNvSpPr/>
          <p:nvPr/>
        </p:nvSpPr>
        <p:spPr>
          <a:xfrm>
            <a:off x="5812077" y="2199832"/>
            <a:ext cx="681048" cy="29284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61FBEA04-BE38-7A8C-A40C-2C61355C7FE6}"/>
              </a:ext>
            </a:extLst>
          </p:cNvPr>
          <p:cNvSpPr>
            <a:spLocks noGrp="1"/>
          </p:cNvSpPr>
          <p:nvPr>
            <p:ph type="title"/>
          </p:nvPr>
        </p:nvSpPr>
        <p:spPr>
          <a:xfrm>
            <a:off x="0" y="0"/>
            <a:ext cx="12192000" cy="752475"/>
          </a:xfrm>
        </p:spPr>
        <p:txBody>
          <a:bodyPr/>
          <a:lstStyle/>
          <a:p>
            <a:r>
              <a:rPr lang="en-US" dirty="0"/>
              <a:t>Benchmark Reporting</a:t>
            </a:r>
          </a:p>
        </p:txBody>
      </p:sp>
    </p:spTree>
    <p:extLst>
      <p:ext uri="{BB962C8B-B14F-4D97-AF65-F5344CB8AC3E}">
        <p14:creationId xmlns:p14="http://schemas.microsoft.com/office/powerpoint/2010/main" val="14248571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2C602A1-9296-9148-D1FB-23D407EA5B07}"/>
              </a:ext>
            </a:extLst>
          </p:cNvPr>
          <p:cNvSpPr>
            <a:spLocks noGrp="1"/>
          </p:cNvSpPr>
          <p:nvPr>
            <p:ph type="title"/>
          </p:nvPr>
        </p:nvSpPr>
        <p:spPr>
          <a:xfrm>
            <a:off x="0" y="0"/>
            <a:ext cx="12192000" cy="752475"/>
          </a:xfrm>
        </p:spPr>
        <p:txBody>
          <a:bodyPr/>
          <a:lstStyle/>
          <a:p>
            <a:r>
              <a:rPr lang="en-US" dirty="0"/>
              <a:t>Benchmark Reporting</a:t>
            </a:r>
          </a:p>
        </p:txBody>
      </p:sp>
      <p:pic>
        <p:nvPicPr>
          <p:cNvPr id="9" name="Picture 8">
            <a:extLst>
              <a:ext uri="{FF2B5EF4-FFF2-40B4-BE49-F238E27FC236}">
                <a16:creationId xmlns:a16="http://schemas.microsoft.com/office/drawing/2014/main" id="{071FE754-C3CA-AA1F-62E1-46CE28242BA3}"/>
              </a:ext>
            </a:extLst>
          </p:cNvPr>
          <p:cNvPicPr>
            <a:picLocks noChangeAspect="1"/>
          </p:cNvPicPr>
          <p:nvPr/>
        </p:nvPicPr>
        <p:blipFill>
          <a:blip r:embed="rId2"/>
          <a:stretch>
            <a:fillRect/>
          </a:stretch>
        </p:blipFill>
        <p:spPr>
          <a:xfrm>
            <a:off x="0" y="752475"/>
            <a:ext cx="12192000" cy="5710094"/>
          </a:xfrm>
          <a:prstGeom prst="rect">
            <a:avLst/>
          </a:prstGeom>
        </p:spPr>
      </p:pic>
      <p:sp>
        <p:nvSpPr>
          <p:cNvPr id="10" name="Rectangle 9">
            <a:extLst>
              <a:ext uri="{FF2B5EF4-FFF2-40B4-BE49-F238E27FC236}">
                <a16:creationId xmlns:a16="http://schemas.microsoft.com/office/drawing/2014/main" id="{CE14780D-E9AB-1289-500C-E1C4622AF1ED}"/>
              </a:ext>
            </a:extLst>
          </p:cNvPr>
          <p:cNvSpPr/>
          <p:nvPr/>
        </p:nvSpPr>
        <p:spPr>
          <a:xfrm>
            <a:off x="6388274" y="2054268"/>
            <a:ext cx="789140" cy="288099"/>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89154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application, table, Excel&#10;&#10;Description automatically generated">
            <a:extLst>
              <a:ext uri="{FF2B5EF4-FFF2-40B4-BE49-F238E27FC236}">
                <a16:creationId xmlns:a16="http://schemas.microsoft.com/office/drawing/2014/main" id="{63FF5638-4804-6353-05DB-E291A8F918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4439" y="1035050"/>
            <a:ext cx="10003122" cy="5059363"/>
          </a:xfrm>
        </p:spPr>
      </p:pic>
      <p:sp>
        <p:nvSpPr>
          <p:cNvPr id="6" name="Rectangle 5">
            <a:extLst>
              <a:ext uri="{FF2B5EF4-FFF2-40B4-BE49-F238E27FC236}">
                <a16:creationId xmlns:a16="http://schemas.microsoft.com/office/drawing/2014/main" id="{2B325D8E-3412-B486-D951-DFC5184F39BC}"/>
              </a:ext>
            </a:extLst>
          </p:cNvPr>
          <p:cNvSpPr/>
          <p:nvPr/>
        </p:nvSpPr>
        <p:spPr>
          <a:xfrm>
            <a:off x="4792716" y="2617077"/>
            <a:ext cx="241738" cy="23122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5207D7D-D20D-1356-8E16-D32E78102E7D}"/>
              </a:ext>
            </a:extLst>
          </p:cNvPr>
          <p:cNvSpPr>
            <a:spLocks noGrp="1"/>
          </p:cNvSpPr>
          <p:nvPr>
            <p:ph type="title"/>
          </p:nvPr>
        </p:nvSpPr>
        <p:spPr>
          <a:xfrm>
            <a:off x="0" y="0"/>
            <a:ext cx="12192000" cy="752475"/>
          </a:xfrm>
        </p:spPr>
        <p:txBody>
          <a:bodyPr/>
          <a:lstStyle/>
          <a:p>
            <a:r>
              <a:rPr lang="en-US" dirty="0"/>
              <a:t>Benchmark Reporting</a:t>
            </a:r>
          </a:p>
        </p:txBody>
      </p:sp>
      <p:pic>
        <p:nvPicPr>
          <p:cNvPr id="10" name="Picture 9" descr="Graphical user interface, application&#10;&#10;Description automatically generated">
            <a:extLst>
              <a:ext uri="{FF2B5EF4-FFF2-40B4-BE49-F238E27FC236}">
                <a16:creationId xmlns:a16="http://schemas.microsoft.com/office/drawing/2014/main" id="{FEA52572-F384-E9B3-88A3-7D4C448FE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5356" y="3346096"/>
            <a:ext cx="3400900" cy="752580"/>
          </a:xfrm>
          <a:prstGeom prst="rect">
            <a:avLst/>
          </a:prstGeom>
        </p:spPr>
      </p:pic>
    </p:spTree>
    <p:extLst>
      <p:ext uri="{BB962C8B-B14F-4D97-AF65-F5344CB8AC3E}">
        <p14:creationId xmlns:p14="http://schemas.microsoft.com/office/powerpoint/2010/main" val="3117331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912A90DF-6069-DF87-EF28-E0A9CBEDA2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32" y="42776"/>
            <a:ext cx="1992619" cy="1806457"/>
          </a:xfrm>
          <a:prstGeom prst="rect">
            <a:avLst/>
          </a:prstGeom>
        </p:spPr>
      </p:pic>
      <p:sp>
        <p:nvSpPr>
          <p:cNvPr id="2" name="Title 1">
            <a:extLst>
              <a:ext uri="{FF2B5EF4-FFF2-40B4-BE49-F238E27FC236}">
                <a16:creationId xmlns:a16="http://schemas.microsoft.com/office/drawing/2014/main" id="{007CFD0A-264A-4DB6-935E-AFD077A3DAFD}"/>
              </a:ext>
            </a:extLst>
          </p:cNvPr>
          <p:cNvSpPr>
            <a:spLocks noGrp="1"/>
          </p:cNvSpPr>
          <p:nvPr>
            <p:ph type="ctrTitle"/>
          </p:nvPr>
        </p:nvSpPr>
        <p:spPr>
          <a:xfrm>
            <a:off x="1524000" y="1600813"/>
            <a:ext cx="9144000" cy="2387600"/>
          </a:xfrm>
        </p:spPr>
        <p:txBody>
          <a:bodyPr>
            <a:noAutofit/>
          </a:bodyPr>
          <a:lstStyle/>
          <a:p>
            <a:r>
              <a:rPr lang="en-US" sz="4400" b="0" dirty="0">
                <a:latin typeface="Arial" panose="020B0604020202020204" pitchFamily="34" charset="0"/>
                <a:cs typeface="Arial" panose="020B0604020202020204" pitchFamily="34" charset="0"/>
              </a:rPr>
              <a:t>Bureau of Indian Education Science Assessment </a:t>
            </a:r>
            <a:br>
              <a:rPr lang="en-US" sz="4400" b="0" dirty="0">
                <a:latin typeface="Arial" panose="020B0604020202020204" pitchFamily="34" charset="0"/>
                <a:cs typeface="Arial" panose="020B0604020202020204" pitchFamily="34" charset="0"/>
              </a:rPr>
            </a:br>
            <a:br>
              <a:rPr lang="en-US" sz="4400" b="0" dirty="0">
                <a:latin typeface="Arial" panose="020B0604020202020204" pitchFamily="34" charset="0"/>
                <a:cs typeface="Arial" panose="020B0604020202020204" pitchFamily="34" charset="0"/>
              </a:rPr>
            </a:br>
            <a:r>
              <a:rPr lang="en-US" sz="3600" b="0" dirty="0">
                <a:latin typeface="Arial" panose="020B0604020202020204" pitchFamily="34" charset="0"/>
                <a:cs typeface="Arial" panose="020B0604020202020204" pitchFamily="34" charset="0"/>
              </a:rPr>
              <a:t>Fall 2024 STC &amp; TA Training</a:t>
            </a:r>
          </a:p>
        </p:txBody>
      </p:sp>
      <p:sp>
        <p:nvSpPr>
          <p:cNvPr id="3" name="Subtitle 2">
            <a:extLst>
              <a:ext uri="{FF2B5EF4-FFF2-40B4-BE49-F238E27FC236}">
                <a16:creationId xmlns:a16="http://schemas.microsoft.com/office/drawing/2014/main" id="{C238A53A-9197-4764-93DD-A16050C2237C}"/>
              </a:ext>
            </a:extLst>
          </p:cNvPr>
          <p:cNvSpPr>
            <a:spLocks noGrp="1"/>
          </p:cNvSpPr>
          <p:nvPr>
            <p:ph type="subTitle" idx="1"/>
          </p:nvPr>
        </p:nvSpPr>
        <p:spPr>
          <a:xfrm>
            <a:off x="1524000" y="5197642"/>
            <a:ext cx="9144000" cy="997086"/>
          </a:xfrm>
        </p:spPr>
        <p:txBody>
          <a:bodyPr/>
          <a:lstStyle/>
          <a:p>
            <a:r>
              <a:rPr lang="en-US" b="0" i="0" dirty="0">
                <a:latin typeface="Arial" panose="020B0604020202020204" pitchFamily="34" charset="0"/>
                <a:cs typeface="Arial" panose="020B0604020202020204" pitchFamily="34" charset="0"/>
              </a:rPr>
              <a:t>Aarti Jagtap, </a:t>
            </a:r>
            <a:r>
              <a:rPr lang="en-US" b="0" i="0" dirty="0" err="1">
                <a:latin typeface="Arial" panose="020B0604020202020204" pitchFamily="34" charset="0"/>
                <a:cs typeface="Arial" panose="020B0604020202020204" pitchFamily="34" charset="0"/>
              </a:rPr>
              <a:t>eMetric</a:t>
            </a:r>
            <a:endParaRPr lang="en-US" b="0" i="0" dirty="0">
              <a:latin typeface="Arial" panose="020B0604020202020204" pitchFamily="34" charset="0"/>
              <a:cs typeface="Arial" panose="020B0604020202020204" pitchFamily="34" charset="0"/>
            </a:endParaRPr>
          </a:p>
          <a:p>
            <a:r>
              <a:rPr lang="en-US" b="0" i="0" dirty="0">
                <a:latin typeface="Arial" panose="020B0604020202020204" pitchFamily="34" charset="0"/>
                <a:cs typeface="Arial" panose="020B0604020202020204" pitchFamily="34" charset="0"/>
              </a:rPr>
              <a:t>Kaelee Harper, </a:t>
            </a:r>
            <a:r>
              <a:rPr lang="en-US" b="0" i="0" dirty="0" err="1">
                <a:latin typeface="Arial" panose="020B0604020202020204" pitchFamily="34" charset="0"/>
                <a:cs typeface="Arial" panose="020B0604020202020204" pitchFamily="34" charset="0"/>
              </a:rPr>
              <a:t>eMetric</a:t>
            </a:r>
            <a:endParaRPr lang="en-US" b="0"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47721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92B40-46E0-D205-E8DF-126977DD9B91}"/>
              </a:ext>
            </a:extLst>
          </p:cNvPr>
          <p:cNvSpPr>
            <a:spLocks noGrp="1"/>
          </p:cNvSpPr>
          <p:nvPr>
            <p:ph type="title"/>
          </p:nvPr>
        </p:nvSpPr>
        <p:spPr/>
        <p:txBody>
          <a:bodyPr/>
          <a:lstStyle/>
          <a:p>
            <a:r>
              <a:rPr lang="en-US" dirty="0"/>
              <a:t>Benchmark Reporting</a:t>
            </a:r>
          </a:p>
        </p:txBody>
      </p:sp>
      <p:pic>
        <p:nvPicPr>
          <p:cNvPr id="5" name="Content Placeholder 4" descr="Graphical user interface, application, Word&#10;&#10;Description automatically generated">
            <a:extLst>
              <a:ext uri="{FF2B5EF4-FFF2-40B4-BE49-F238E27FC236}">
                <a16:creationId xmlns:a16="http://schemas.microsoft.com/office/drawing/2014/main" id="{32BD459D-4F65-6006-145F-7BA32F3BFB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139766"/>
            <a:ext cx="10515600" cy="4849930"/>
          </a:xfrm>
        </p:spPr>
      </p:pic>
      <p:sp>
        <p:nvSpPr>
          <p:cNvPr id="8" name="Rectangle 7">
            <a:extLst>
              <a:ext uri="{FF2B5EF4-FFF2-40B4-BE49-F238E27FC236}">
                <a16:creationId xmlns:a16="http://schemas.microsoft.com/office/drawing/2014/main" id="{060A1018-7524-3580-8222-78FEC5327096}"/>
              </a:ext>
            </a:extLst>
          </p:cNvPr>
          <p:cNvSpPr/>
          <p:nvPr/>
        </p:nvSpPr>
        <p:spPr>
          <a:xfrm>
            <a:off x="10156371" y="1850572"/>
            <a:ext cx="544286" cy="43542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6339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application, table&#10;&#10;Description automatically generated">
            <a:extLst>
              <a:ext uri="{FF2B5EF4-FFF2-40B4-BE49-F238E27FC236}">
                <a16:creationId xmlns:a16="http://schemas.microsoft.com/office/drawing/2014/main" id="{DE503859-8124-6DDF-AFC8-522FB6A2689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3948" y="1035050"/>
            <a:ext cx="10064104" cy="5059363"/>
          </a:xfrm>
        </p:spPr>
      </p:pic>
      <p:sp>
        <p:nvSpPr>
          <p:cNvPr id="7" name="Title 1">
            <a:extLst>
              <a:ext uri="{FF2B5EF4-FFF2-40B4-BE49-F238E27FC236}">
                <a16:creationId xmlns:a16="http://schemas.microsoft.com/office/drawing/2014/main" id="{7F54FD6F-3320-0598-FB66-15AD1EEC59EB}"/>
              </a:ext>
            </a:extLst>
          </p:cNvPr>
          <p:cNvSpPr>
            <a:spLocks noGrp="1"/>
          </p:cNvSpPr>
          <p:nvPr>
            <p:ph type="title"/>
          </p:nvPr>
        </p:nvSpPr>
        <p:spPr>
          <a:xfrm>
            <a:off x="0" y="0"/>
            <a:ext cx="12192000" cy="752475"/>
          </a:xfrm>
        </p:spPr>
        <p:txBody>
          <a:bodyPr/>
          <a:lstStyle/>
          <a:p>
            <a:r>
              <a:rPr lang="en-US" dirty="0"/>
              <a:t>Benchmark Reporting</a:t>
            </a:r>
          </a:p>
        </p:txBody>
      </p:sp>
    </p:spTree>
    <p:extLst>
      <p:ext uri="{BB962C8B-B14F-4D97-AF65-F5344CB8AC3E}">
        <p14:creationId xmlns:p14="http://schemas.microsoft.com/office/powerpoint/2010/main" val="22128274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487FA8EE-04E8-274C-91CE-9C3205B93410}"/>
              </a:ext>
            </a:extLst>
          </p:cNvPr>
          <p:cNvSpPr>
            <a:spLocks noGrp="1" noChangeArrowheads="1"/>
          </p:cNvSpPr>
          <p:nvPr>
            <p:ph type="ctrTitle"/>
          </p:nvPr>
        </p:nvSpPr>
        <p:spPr>
          <a:xfrm>
            <a:off x="4103077" y="1591286"/>
            <a:ext cx="6400800" cy="2932112"/>
          </a:xfrm>
        </p:spPr>
        <p:txBody>
          <a:bodyPr/>
          <a:lstStyle/>
          <a:p>
            <a:pPr algn="l"/>
            <a:r>
              <a:rPr lang="en-US" altLang="en-US" dirty="0"/>
              <a:t>Using Benchmark Student Results</a:t>
            </a:r>
          </a:p>
        </p:txBody>
      </p:sp>
      <p:pic>
        <p:nvPicPr>
          <p:cNvPr id="16387" name="Picture 10">
            <a:extLst>
              <a:ext uri="{FF2B5EF4-FFF2-40B4-BE49-F238E27FC236}">
                <a16:creationId xmlns:a16="http://schemas.microsoft.com/office/drawing/2014/main" id="{EF68AD74-98A1-D34B-A1A6-E1BF70949F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493" y="11906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034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6FB1A-F45C-F8F9-6B7C-C73720DE2713}"/>
              </a:ext>
            </a:extLst>
          </p:cNvPr>
          <p:cNvSpPr>
            <a:spLocks noGrp="1"/>
          </p:cNvSpPr>
          <p:nvPr>
            <p:ph type="title"/>
          </p:nvPr>
        </p:nvSpPr>
        <p:spPr/>
        <p:txBody>
          <a:bodyPr/>
          <a:lstStyle/>
          <a:p>
            <a:r>
              <a:rPr lang="en-US" dirty="0"/>
              <a:t>Using Benchmark Data</a:t>
            </a:r>
          </a:p>
        </p:txBody>
      </p:sp>
      <p:sp>
        <p:nvSpPr>
          <p:cNvPr id="6" name="Content Placeholder 5">
            <a:extLst>
              <a:ext uri="{FF2B5EF4-FFF2-40B4-BE49-F238E27FC236}">
                <a16:creationId xmlns:a16="http://schemas.microsoft.com/office/drawing/2014/main" id="{3C0E9CC6-6C10-3F3F-497B-00AE3A53AC2F}"/>
              </a:ext>
            </a:extLst>
          </p:cNvPr>
          <p:cNvSpPr>
            <a:spLocks noGrp="1"/>
          </p:cNvSpPr>
          <p:nvPr>
            <p:ph idx="1"/>
          </p:nvPr>
        </p:nvSpPr>
        <p:spPr/>
        <p:txBody>
          <a:bodyPr>
            <a:normAutofit/>
          </a:bodyPr>
          <a:lstStyle/>
          <a:p>
            <a:pPr>
              <a:buFont typeface="Wingdings" panose="05000000000000000000" pitchFamily="2" charset="2"/>
              <a:buChar char="Ø"/>
            </a:pPr>
            <a:r>
              <a:rPr lang="en-US" dirty="0">
                <a:latin typeface="Arial" panose="020B0604020202020204" pitchFamily="34" charset="0"/>
                <a:cs typeface="Arial" panose="020B0604020202020204" pitchFamily="34" charset="0"/>
              </a:rPr>
              <a:t>Supporting Instruction</a:t>
            </a:r>
          </a:p>
          <a:p>
            <a:pPr lvl="1"/>
            <a:r>
              <a:rPr lang="en-US" dirty="0">
                <a:latin typeface="Arial" panose="020B0604020202020204" pitchFamily="34" charset="0"/>
                <a:cs typeface="Arial" panose="020B0604020202020204" pitchFamily="34" charset="0"/>
              </a:rPr>
              <a:t>How does performance on this assessment compare to performance on classroom assessments? </a:t>
            </a:r>
          </a:p>
          <a:p>
            <a:pPr lvl="1"/>
            <a:r>
              <a:rPr lang="en-US" dirty="0">
                <a:latin typeface="Arial" panose="020B0604020202020204" pitchFamily="34" charset="0"/>
                <a:cs typeface="Arial" panose="020B0604020202020204" pitchFamily="34" charset="0"/>
              </a:rPr>
              <a:t>Look at means, range of scores – overall level of understanding for the class? for specific students? </a:t>
            </a:r>
          </a:p>
          <a:p>
            <a:pPr lvl="1"/>
            <a:r>
              <a:rPr lang="en-US" dirty="0">
                <a:latin typeface="Arial" panose="020B0604020202020204" pitchFamily="34" charset="0"/>
                <a:cs typeface="Arial" panose="020B0604020202020204" pitchFamily="34" charset="0"/>
              </a:rPr>
              <a:t>Look at performance across the assessed standards – patterns in SEPs, DCIs, CCCs? </a:t>
            </a:r>
          </a:p>
          <a:p>
            <a:pPr lvl="1"/>
            <a:r>
              <a:rPr lang="en-US" dirty="0">
                <a:latin typeface="Arial" panose="020B0604020202020204" pitchFamily="34" charset="0"/>
                <a:cs typeface="Arial" panose="020B0604020202020204" pitchFamily="34" charset="0"/>
              </a:rPr>
              <a:t>Particular items that most students got right, most students got wrong – patterns in item type, complexity, standard? </a:t>
            </a:r>
          </a:p>
          <a:p>
            <a:pPr marL="457200" lvl="1" indent="0">
              <a:buNone/>
            </a:pPr>
            <a:endParaRPr lang="en-US"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dirty="0">
                <a:latin typeface="Arial" panose="020B0604020202020204" pitchFamily="34" charset="0"/>
                <a:cs typeface="Arial" panose="020B0604020202020204" pitchFamily="34" charset="0"/>
              </a:rPr>
              <a:t>Are there core ideas and practices that I want to emphasize and/or incorporate in my next unit of instruction to support mastery? </a:t>
            </a:r>
          </a:p>
        </p:txBody>
      </p:sp>
    </p:spTree>
    <p:extLst>
      <p:ext uri="{BB962C8B-B14F-4D97-AF65-F5344CB8AC3E}">
        <p14:creationId xmlns:p14="http://schemas.microsoft.com/office/powerpoint/2010/main" val="22938653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6FB1A-F45C-F8F9-6B7C-C73720DE2713}"/>
              </a:ext>
            </a:extLst>
          </p:cNvPr>
          <p:cNvSpPr>
            <a:spLocks noGrp="1"/>
          </p:cNvSpPr>
          <p:nvPr>
            <p:ph type="title"/>
          </p:nvPr>
        </p:nvSpPr>
        <p:spPr/>
        <p:txBody>
          <a:bodyPr/>
          <a:lstStyle/>
          <a:p>
            <a:r>
              <a:rPr lang="en-US" dirty="0"/>
              <a:t>Using Benchmark Data</a:t>
            </a:r>
          </a:p>
        </p:txBody>
      </p:sp>
      <p:sp>
        <p:nvSpPr>
          <p:cNvPr id="6" name="Content Placeholder 5">
            <a:extLst>
              <a:ext uri="{FF2B5EF4-FFF2-40B4-BE49-F238E27FC236}">
                <a16:creationId xmlns:a16="http://schemas.microsoft.com/office/drawing/2014/main" id="{3C0E9CC6-6C10-3F3F-497B-00AE3A53AC2F}"/>
              </a:ext>
            </a:extLst>
          </p:cNvPr>
          <p:cNvSpPr>
            <a:spLocks noGrp="1"/>
          </p:cNvSpPr>
          <p:nvPr>
            <p:ph idx="1"/>
          </p:nvPr>
        </p:nvSpPr>
        <p:spPr/>
        <p:txBody>
          <a:bodyPr>
            <a:normAutofit/>
          </a:bodyPr>
          <a:lstStyle/>
          <a:p>
            <a:pPr>
              <a:buFont typeface="Wingdings" panose="05000000000000000000" pitchFamily="2" charset="2"/>
              <a:buChar char="Ø"/>
            </a:pPr>
            <a:r>
              <a:rPr lang="en-US" dirty="0">
                <a:latin typeface="Arial" panose="020B0604020202020204" pitchFamily="34" charset="0"/>
                <a:cs typeface="Arial" panose="020B0604020202020204" pitchFamily="34" charset="0"/>
              </a:rPr>
              <a:t>Coherence Value with Summative Assessment</a:t>
            </a:r>
          </a:p>
          <a:p>
            <a:pPr lvl="1"/>
            <a:r>
              <a:rPr lang="en-US" dirty="0">
                <a:latin typeface="Arial" panose="020B0604020202020204" pitchFamily="34" charset="0"/>
                <a:cs typeface="Arial" panose="020B0604020202020204" pitchFamily="34" charset="0"/>
              </a:rPr>
              <a:t>Monitor performance on application of learned content </a:t>
            </a:r>
          </a:p>
          <a:p>
            <a:pPr lvl="1"/>
            <a:r>
              <a:rPr lang="en-US" dirty="0">
                <a:latin typeface="Arial" panose="020B0604020202020204" pitchFamily="34" charset="0"/>
                <a:cs typeface="Arial" panose="020B0604020202020204" pitchFamily="34" charset="0"/>
              </a:rPr>
              <a:t>Familiarity with item types on the summative assessment – clusters, open-ended items</a:t>
            </a:r>
          </a:p>
        </p:txBody>
      </p:sp>
      <p:graphicFrame>
        <p:nvGraphicFramePr>
          <p:cNvPr id="3" name="Diagram 2">
            <a:extLst>
              <a:ext uri="{FF2B5EF4-FFF2-40B4-BE49-F238E27FC236}">
                <a16:creationId xmlns:a16="http://schemas.microsoft.com/office/drawing/2014/main" id="{F117DBE2-96E0-BFAD-EAB4-5751656D02CE}"/>
              </a:ext>
            </a:extLst>
          </p:cNvPr>
          <p:cNvGraphicFramePr/>
          <p:nvPr>
            <p:extLst>
              <p:ext uri="{D42A27DB-BD31-4B8C-83A1-F6EECF244321}">
                <p14:modId xmlns:p14="http://schemas.microsoft.com/office/powerpoint/2010/main" val="2783937776"/>
              </p:ext>
            </p:extLst>
          </p:nvPr>
        </p:nvGraphicFramePr>
        <p:xfrm>
          <a:off x="1726815" y="2544456"/>
          <a:ext cx="8738369" cy="39980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31135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487FA8EE-04E8-274C-91CE-9C3205B93410}"/>
              </a:ext>
            </a:extLst>
          </p:cNvPr>
          <p:cNvSpPr>
            <a:spLocks noGrp="1" noChangeArrowheads="1"/>
          </p:cNvSpPr>
          <p:nvPr>
            <p:ph type="ctrTitle"/>
          </p:nvPr>
        </p:nvSpPr>
        <p:spPr>
          <a:xfrm>
            <a:off x="4103077" y="1591286"/>
            <a:ext cx="6400800" cy="2932112"/>
          </a:xfrm>
        </p:spPr>
        <p:txBody>
          <a:bodyPr/>
          <a:lstStyle/>
          <a:p>
            <a:pPr algn="l"/>
            <a:r>
              <a:rPr lang="en-US" altLang="en-US" dirty="0"/>
              <a:t>Rescoring</a:t>
            </a:r>
          </a:p>
        </p:txBody>
      </p:sp>
      <p:pic>
        <p:nvPicPr>
          <p:cNvPr id="16387" name="Picture 10">
            <a:extLst>
              <a:ext uri="{FF2B5EF4-FFF2-40B4-BE49-F238E27FC236}">
                <a16:creationId xmlns:a16="http://schemas.microsoft.com/office/drawing/2014/main" id="{EF68AD74-98A1-D34B-A1A6-E1BF70949F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493" y="11906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61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05B08-7AD5-D259-1230-94F4ECC188BD}"/>
              </a:ext>
            </a:extLst>
          </p:cNvPr>
          <p:cNvSpPr>
            <a:spLocks noGrp="1"/>
          </p:cNvSpPr>
          <p:nvPr>
            <p:ph type="title"/>
          </p:nvPr>
        </p:nvSpPr>
        <p:spPr/>
        <p:txBody>
          <a:bodyPr/>
          <a:lstStyle/>
          <a:p>
            <a:r>
              <a:rPr lang="en-US" dirty="0"/>
              <a:t>Rescoring</a:t>
            </a:r>
          </a:p>
        </p:txBody>
      </p:sp>
      <p:sp>
        <p:nvSpPr>
          <p:cNvPr id="3" name="Content Placeholder 2">
            <a:extLst>
              <a:ext uri="{FF2B5EF4-FFF2-40B4-BE49-F238E27FC236}">
                <a16:creationId xmlns:a16="http://schemas.microsoft.com/office/drawing/2014/main" id="{1DD78928-430A-47B0-7F27-0806835917C2}"/>
              </a:ext>
            </a:extLst>
          </p:cNvPr>
          <p:cNvSpPr>
            <a:spLocks noGrp="1"/>
          </p:cNvSpPr>
          <p:nvPr>
            <p:ph idx="1"/>
          </p:nvPr>
        </p:nvSpPr>
        <p:spPr/>
        <p:txBody>
          <a:bodyPr/>
          <a:lstStyle/>
          <a:p>
            <a:pPr marL="457200" indent="-457200" algn="l">
              <a:buClrTx/>
              <a:buFont typeface="Wingdings" panose="05000000000000000000" pitchFamily="2" charset="2"/>
              <a:buChar char="§"/>
            </a:pPr>
            <a:r>
              <a:rPr lang="en-US" sz="2800" dirty="0">
                <a:solidFill>
                  <a:srgbClr val="002060"/>
                </a:solidFill>
                <a:latin typeface="Arial" panose="020B0604020202020204" pitchFamily="34" charset="0"/>
                <a:cs typeface="Arial" panose="020B0604020202020204" pitchFamily="34" charset="0"/>
              </a:rPr>
              <a:t>You can score student(s) who did not finish after submitting a test for scoring</a:t>
            </a:r>
            <a:endParaRPr lang="en-US" sz="2400" dirty="0">
              <a:solidFill>
                <a:srgbClr val="002060"/>
              </a:solidFill>
              <a:latin typeface="Arial" panose="020B0604020202020204" pitchFamily="34" charset="0"/>
              <a:cs typeface="Arial" panose="020B0604020202020204" pitchFamily="34" charset="0"/>
            </a:endParaRPr>
          </a:p>
          <a:p>
            <a:pPr marL="457200" indent="-457200" algn="l">
              <a:buClrTx/>
              <a:buFont typeface="Wingdings" panose="05000000000000000000" pitchFamily="2" charset="2"/>
              <a:buChar char="§"/>
            </a:pPr>
            <a:r>
              <a:rPr lang="en-US" sz="2800" dirty="0">
                <a:solidFill>
                  <a:srgbClr val="002060"/>
                </a:solidFill>
                <a:latin typeface="Arial" panose="020B0604020202020204" pitchFamily="34" charset="0"/>
                <a:cs typeface="Arial" panose="020B0604020202020204" pitchFamily="34" charset="0"/>
              </a:rPr>
              <a:t>You can change a student score</a:t>
            </a:r>
          </a:p>
          <a:p>
            <a:pPr marL="457200" indent="-457200" algn="l">
              <a:buClrTx/>
              <a:buFont typeface="Wingdings" panose="05000000000000000000" pitchFamily="2" charset="2"/>
              <a:buChar char="§"/>
            </a:pPr>
            <a:r>
              <a:rPr lang="en-US" sz="2800" dirty="0">
                <a:solidFill>
                  <a:srgbClr val="002060"/>
                </a:solidFill>
                <a:latin typeface="Arial" panose="020B0604020202020204" pitchFamily="34" charset="0"/>
                <a:cs typeface="Arial" panose="020B0604020202020204" pitchFamily="34" charset="0"/>
              </a:rPr>
              <a:t>You can retest a sub-set of a class’s students</a:t>
            </a:r>
          </a:p>
          <a:p>
            <a:pPr marL="457200" indent="-457200" algn="l">
              <a:buClrTx/>
              <a:buFont typeface="Wingdings" panose="05000000000000000000" pitchFamily="2" charset="2"/>
              <a:buChar char="§"/>
            </a:pPr>
            <a:endParaRPr lang="en-US" dirty="0">
              <a:solidFill>
                <a:srgbClr val="002060"/>
              </a:solidFill>
              <a:latin typeface="Arial" panose="020B0604020202020204" pitchFamily="34" charset="0"/>
              <a:cs typeface="Arial" panose="020B0604020202020204" pitchFamily="34" charset="0"/>
            </a:endParaRPr>
          </a:p>
          <a:p>
            <a:pPr marL="457200" indent="-457200" algn="l">
              <a:buClrTx/>
              <a:buFont typeface="Wingdings" panose="05000000000000000000" pitchFamily="2" charset="2"/>
              <a:buChar char="§"/>
            </a:pPr>
            <a:endParaRPr lang="en-US" sz="2800" dirty="0">
              <a:solidFill>
                <a:srgbClr val="002060"/>
              </a:solidFill>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5005C2D-F1B7-F977-C2B7-E586E973AE47}"/>
              </a:ext>
            </a:extLst>
          </p:cNvPr>
          <p:cNvSpPr/>
          <p:nvPr/>
        </p:nvSpPr>
        <p:spPr>
          <a:xfrm>
            <a:off x="2116546" y="3564631"/>
            <a:ext cx="7958907" cy="1597304"/>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lang="en-US" sz="3200" b="1" dirty="0">
                <a:solidFill>
                  <a:schemeClr val="tx1"/>
                </a:solidFill>
                <a:latin typeface="Arial" panose="020B0604020202020204" pitchFamily="34" charset="0"/>
                <a:cs typeface="Arial" panose="020B0604020202020204" pitchFamily="34" charset="0"/>
              </a:rPr>
              <a:t> Retesting, rescoring ONLY applies to benchmark assessments</a:t>
            </a:r>
          </a:p>
        </p:txBody>
      </p:sp>
      <p:pic>
        <p:nvPicPr>
          <p:cNvPr id="5" name="Picture 4">
            <a:extLst>
              <a:ext uri="{FF2B5EF4-FFF2-40B4-BE49-F238E27FC236}">
                <a16:creationId xmlns:a16="http://schemas.microsoft.com/office/drawing/2014/main" id="{8311B8DE-0F34-25BE-2BA8-2445891B37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282242"/>
            <a:ext cx="1100137" cy="956041"/>
          </a:xfrm>
          <a:prstGeom prst="rect">
            <a:avLst/>
          </a:prstGeom>
        </p:spPr>
      </p:pic>
    </p:spTree>
    <p:extLst>
      <p:ext uri="{BB962C8B-B14F-4D97-AF65-F5344CB8AC3E}">
        <p14:creationId xmlns:p14="http://schemas.microsoft.com/office/powerpoint/2010/main" val="26402209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05B08-7AD5-D259-1230-94F4ECC188BD}"/>
              </a:ext>
            </a:extLst>
          </p:cNvPr>
          <p:cNvSpPr>
            <a:spLocks noGrp="1"/>
          </p:cNvSpPr>
          <p:nvPr>
            <p:ph type="title"/>
          </p:nvPr>
        </p:nvSpPr>
        <p:spPr/>
        <p:txBody>
          <a:bodyPr/>
          <a:lstStyle/>
          <a:p>
            <a:r>
              <a:rPr lang="en-US" dirty="0"/>
              <a:t>Rescoring</a:t>
            </a:r>
          </a:p>
        </p:txBody>
      </p:sp>
      <p:pic>
        <p:nvPicPr>
          <p:cNvPr id="9" name="Content Placeholder 8" descr="Graphical user interface, application, Word&#10;&#10;Description automatically generated">
            <a:extLst>
              <a:ext uri="{FF2B5EF4-FFF2-40B4-BE49-F238E27FC236}">
                <a16:creationId xmlns:a16="http://schemas.microsoft.com/office/drawing/2014/main" id="{5DD475FF-AE7A-6746-6E90-D8D6D93389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3983" y="1035050"/>
            <a:ext cx="8764033" cy="5059363"/>
          </a:xfrm>
        </p:spPr>
      </p:pic>
      <p:sp>
        <p:nvSpPr>
          <p:cNvPr id="12" name="Rectangle 11">
            <a:extLst>
              <a:ext uri="{FF2B5EF4-FFF2-40B4-BE49-F238E27FC236}">
                <a16:creationId xmlns:a16="http://schemas.microsoft.com/office/drawing/2014/main" id="{B2268D32-26F6-A64E-A69C-F281499D216F}"/>
              </a:ext>
            </a:extLst>
          </p:cNvPr>
          <p:cNvSpPr/>
          <p:nvPr/>
        </p:nvSpPr>
        <p:spPr>
          <a:xfrm>
            <a:off x="3237185" y="1048189"/>
            <a:ext cx="830317" cy="23407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87656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05B08-7AD5-D259-1230-94F4ECC188BD}"/>
              </a:ext>
            </a:extLst>
          </p:cNvPr>
          <p:cNvSpPr>
            <a:spLocks noGrp="1"/>
          </p:cNvSpPr>
          <p:nvPr>
            <p:ph type="title"/>
          </p:nvPr>
        </p:nvSpPr>
        <p:spPr/>
        <p:txBody>
          <a:bodyPr/>
          <a:lstStyle/>
          <a:p>
            <a:r>
              <a:rPr lang="en-US" dirty="0"/>
              <a:t>Re-testing in Student Groups</a:t>
            </a:r>
          </a:p>
        </p:txBody>
      </p:sp>
      <p:pic>
        <p:nvPicPr>
          <p:cNvPr id="5" name="Content Placeholder 4" descr="Graphical user interface, text, application, email&#10;&#10;Description automatically generated">
            <a:extLst>
              <a:ext uri="{FF2B5EF4-FFF2-40B4-BE49-F238E27FC236}">
                <a16:creationId xmlns:a16="http://schemas.microsoft.com/office/drawing/2014/main" id="{19F40D7D-9FC6-A1F6-B6D9-DDAC2657DE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215702"/>
            <a:ext cx="10515600" cy="4698058"/>
          </a:xfrm>
        </p:spPr>
      </p:pic>
      <p:sp>
        <p:nvSpPr>
          <p:cNvPr id="3" name="Rectangle 2">
            <a:extLst>
              <a:ext uri="{FF2B5EF4-FFF2-40B4-BE49-F238E27FC236}">
                <a16:creationId xmlns:a16="http://schemas.microsoft.com/office/drawing/2014/main" id="{DF24CD04-39D3-8929-5ACE-147D81A671E7}"/>
              </a:ext>
            </a:extLst>
          </p:cNvPr>
          <p:cNvSpPr/>
          <p:nvPr/>
        </p:nvSpPr>
        <p:spPr>
          <a:xfrm>
            <a:off x="8484510" y="1835470"/>
            <a:ext cx="1212113" cy="22328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99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05B08-7AD5-D259-1230-94F4ECC188BD}"/>
              </a:ext>
            </a:extLst>
          </p:cNvPr>
          <p:cNvSpPr>
            <a:spLocks noGrp="1"/>
          </p:cNvSpPr>
          <p:nvPr>
            <p:ph type="title"/>
          </p:nvPr>
        </p:nvSpPr>
        <p:spPr/>
        <p:txBody>
          <a:bodyPr/>
          <a:lstStyle/>
          <a:p>
            <a:r>
              <a:rPr lang="en-US" dirty="0"/>
              <a:t>Re-testing with Student Subgroups</a:t>
            </a:r>
          </a:p>
        </p:txBody>
      </p:sp>
      <p:pic>
        <p:nvPicPr>
          <p:cNvPr id="9" name="Content Placeholder 8" descr="Graphical user interface, application&#10;&#10;Description automatically generated">
            <a:extLst>
              <a:ext uri="{FF2B5EF4-FFF2-40B4-BE49-F238E27FC236}">
                <a16:creationId xmlns:a16="http://schemas.microsoft.com/office/drawing/2014/main" id="{DE5E5268-DA9A-BD02-14BB-E43FDEA049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5545" y="1035050"/>
            <a:ext cx="8440909" cy="5059363"/>
          </a:xfrm>
        </p:spPr>
      </p:pic>
      <p:sp>
        <p:nvSpPr>
          <p:cNvPr id="10" name="Rectangle 9">
            <a:extLst>
              <a:ext uri="{FF2B5EF4-FFF2-40B4-BE49-F238E27FC236}">
                <a16:creationId xmlns:a16="http://schemas.microsoft.com/office/drawing/2014/main" id="{071D8DE4-8590-6799-27BD-A70373E43066}"/>
              </a:ext>
            </a:extLst>
          </p:cNvPr>
          <p:cNvSpPr/>
          <p:nvPr/>
        </p:nvSpPr>
        <p:spPr>
          <a:xfrm>
            <a:off x="2049516" y="2845457"/>
            <a:ext cx="1250732" cy="66499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4341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FCFD4-426A-4FD1-AD9E-9E8D21713CE5}"/>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42327AC3-65A8-46E3-841C-11758C7FE671}"/>
              </a:ext>
            </a:extLst>
          </p:cNvPr>
          <p:cNvSpPr>
            <a:spLocks noGrp="1"/>
          </p:cNvSpPr>
          <p:nvPr>
            <p:ph idx="1"/>
          </p:nvPr>
        </p:nvSpPr>
        <p:spPr>
          <a:xfrm>
            <a:off x="838200" y="1035424"/>
            <a:ext cx="10515600" cy="5702260"/>
          </a:xfrm>
        </p:spPr>
        <p:txBody>
          <a:bodyPr>
            <a:normAutofit lnSpcReduction="10000"/>
          </a:bodyPr>
          <a:lstStyle/>
          <a:p>
            <a:pPr>
              <a:buFont typeface="Wingdings" panose="05000000000000000000" pitchFamily="2" charset="2"/>
              <a:buChar char="§"/>
            </a:pPr>
            <a:r>
              <a:rPr lang="en-US" sz="1800" dirty="0">
                <a:latin typeface="Arial" panose="020B0604020202020204" pitchFamily="34" charset="0"/>
                <a:ea typeface="Lato Semibold" panose="020F0502020204030203" pitchFamily="34" charset="0"/>
                <a:cs typeface="Arial" panose="020B0604020202020204" pitchFamily="34" charset="0"/>
              </a:rPr>
              <a:t>Benchmark Assessments Overview</a:t>
            </a:r>
          </a:p>
          <a:p>
            <a:pPr>
              <a:buFont typeface="Wingdings" panose="05000000000000000000" pitchFamily="2" charset="2"/>
              <a:buChar char="§"/>
            </a:pPr>
            <a:r>
              <a:rPr lang="en-US" sz="1800" dirty="0">
                <a:latin typeface="Arial" panose="020B0604020202020204" pitchFamily="34" charset="0"/>
                <a:ea typeface="Lato Semibold" panose="020F0502020204030203" pitchFamily="34" charset="0"/>
                <a:cs typeface="Arial" panose="020B0604020202020204" pitchFamily="34" charset="0"/>
              </a:rPr>
              <a:t>Key Dates</a:t>
            </a:r>
          </a:p>
          <a:p>
            <a:pPr>
              <a:buFont typeface="Wingdings" panose="05000000000000000000" pitchFamily="2" charset="2"/>
              <a:buChar char="§"/>
            </a:pPr>
            <a:r>
              <a:rPr lang="en-US" sz="1800" dirty="0">
                <a:latin typeface="Arial" panose="020B0604020202020204" pitchFamily="34" charset="0"/>
                <a:ea typeface="Lato Semibold" panose="020F0502020204030203" pitchFamily="34" charset="0"/>
                <a:cs typeface="Arial" panose="020B0604020202020204" pitchFamily="34" charset="0"/>
              </a:rPr>
              <a:t>Overview of system and testing process</a:t>
            </a:r>
          </a:p>
          <a:p>
            <a:pPr>
              <a:buFont typeface="Wingdings" panose="05000000000000000000" pitchFamily="2" charset="2"/>
              <a:buChar char="§"/>
            </a:pPr>
            <a:r>
              <a:rPr lang="en-US" sz="1800" dirty="0">
                <a:latin typeface="Arial" panose="020B0604020202020204" pitchFamily="34" charset="0"/>
                <a:ea typeface="Lato Semibold" panose="020F0502020204030203" pitchFamily="34" charset="0"/>
                <a:cs typeface="Arial" panose="020B0604020202020204" pitchFamily="34" charset="0"/>
              </a:rPr>
              <a:t>School Test Coordinator tasks (STC) </a:t>
            </a:r>
          </a:p>
          <a:p>
            <a:pPr lvl="1">
              <a:buFont typeface="Wingdings" panose="05000000000000000000" pitchFamily="2" charset="2"/>
              <a:buChar char="§"/>
            </a:pPr>
            <a:r>
              <a:rPr lang="en-US" sz="1600" dirty="0">
                <a:latin typeface="Arial" panose="020B0604020202020204" pitchFamily="34" charset="0"/>
                <a:ea typeface="Lato Semibold" panose="020F0502020204030203" pitchFamily="34" charset="0"/>
                <a:cs typeface="Arial" panose="020B0604020202020204" pitchFamily="34" charset="0"/>
              </a:rPr>
              <a:t>Managing students and accommodations</a:t>
            </a:r>
          </a:p>
          <a:p>
            <a:pPr>
              <a:buFont typeface="Wingdings" panose="05000000000000000000" pitchFamily="2" charset="2"/>
              <a:buChar char="§"/>
            </a:pPr>
            <a:r>
              <a:rPr lang="en-US" sz="1800" dirty="0">
                <a:latin typeface="Arial" panose="020B0604020202020204" pitchFamily="34" charset="0"/>
                <a:ea typeface="Lato Semibold" panose="020F0502020204030203" pitchFamily="34" charset="0"/>
                <a:cs typeface="Arial" panose="020B0604020202020204" pitchFamily="34" charset="0"/>
              </a:rPr>
              <a:t>Test Administrator (Teacher) or STC tasks </a:t>
            </a:r>
          </a:p>
          <a:p>
            <a:pPr lvl="1">
              <a:buFont typeface="Wingdings" panose="05000000000000000000" pitchFamily="2" charset="2"/>
              <a:buChar char="§"/>
            </a:pPr>
            <a:r>
              <a:rPr lang="en-US" sz="1600" dirty="0">
                <a:latin typeface="Arial" panose="020B0604020202020204" pitchFamily="34" charset="0"/>
                <a:ea typeface="Lato Semibold" panose="020F0502020204030203" pitchFamily="34" charset="0"/>
                <a:cs typeface="Arial" panose="020B0604020202020204" pitchFamily="34" charset="0"/>
              </a:rPr>
              <a:t>Creating classes</a:t>
            </a:r>
          </a:p>
          <a:p>
            <a:pPr lvl="1">
              <a:buFont typeface="Wingdings" panose="05000000000000000000" pitchFamily="2" charset="2"/>
              <a:buChar char="§"/>
            </a:pPr>
            <a:r>
              <a:rPr lang="en-US" sz="1600" dirty="0">
                <a:latin typeface="Arial" panose="020B0604020202020204" pitchFamily="34" charset="0"/>
                <a:ea typeface="Lato Semibold" panose="020F0502020204030203" pitchFamily="34" charset="0"/>
                <a:cs typeface="Arial" panose="020B0604020202020204" pitchFamily="34" charset="0"/>
              </a:rPr>
              <a:t>Creating test sessions</a:t>
            </a:r>
          </a:p>
          <a:p>
            <a:pPr lvl="1">
              <a:buFont typeface="Wingdings" panose="05000000000000000000" pitchFamily="2" charset="2"/>
              <a:buChar char="§"/>
            </a:pPr>
            <a:r>
              <a:rPr lang="en-US" sz="1600" dirty="0">
                <a:latin typeface="Arial" panose="020B0604020202020204" pitchFamily="34" charset="0"/>
                <a:ea typeface="Lato Semibold" panose="020F0502020204030203" pitchFamily="34" charset="0"/>
                <a:cs typeface="Arial" panose="020B0604020202020204" pitchFamily="34" charset="0"/>
              </a:rPr>
              <a:t>Monitoring and completing testing</a:t>
            </a:r>
          </a:p>
          <a:p>
            <a:pPr lvl="1">
              <a:buFont typeface="Wingdings" panose="05000000000000000000" pitchFamily="2" charset="2"/>
              <a:buChar char="§"/>
            </a:pPr>
            <a:r>
              <a:rPr lang="en-US" sz="1600" dirty="0">
                <a:latin typeface="Arial" panose="020B0604020202020204" pitchFamily="34" charset="0"/>
                <a:ea typeface="Lato Semibold" panose="020F0502020204030203" pitchFamily="34" charset="0"/>
                <a:cs typeface="Arial" panose="020B0604020202020204" pitchFamily="34" charset="0"/>
              </a:rPr>
              <a:t>Scoring tests</a:t>
            </a:r>
          </a:p>
          <a:p>
            <a:pPr lvl="1">
              <a:buFont typeface="Wingdings" panose="05000000000000000000" pitchFamily="2" charset="2"/>
              <a:buChar char="§"/>
            </a:pPr>
            <a:r>
              <a:rPr lang="en-US" sz="1600" dirty="0">
                <a:latin typeface="Arial" panose="020B0604020202020204" pitchFamily="34" charset="0"/>
                <a:ea typeface="Lato Semibold" panose="020F0502020204030203" pitchFamily="34" charset="0"/>
                <a:cs typeface="Arial" panose="020B0604020202020204" pitchFamily="34" charset="0"/>
              </a:rPr>
              <a:t>Viewing results</a:t>
            </a:r>
          </a:p>
          <a:p>
            <a:pPr>
              <a:buFont typeface="Wingdings" panose="05000000000000000000" pitchFamily="2" charset="2"/>
              <a:buChar char="§"/>
            </a:pPr>
            <a:r>
              <a:rPr lang="en-US" sz="1800" dirty="0">
                <a:latin typeface="Arial" panose="020B0604020202020204" pitchFamily="34" charset="0"/>
                <a:ea typeface="Lato Semibold" panose="020F0502020204030203" pitchFamily="34" charset="0"/>
                <a:cs typeface="Arial" panose="020B0604020202020204" pitchFamily="34" charset="0"/>
              </a:rPr>
              <a:t>Students</a:t>
            </a:r>
          </a:p>
          <a:p>
            <a:pPr lvl="1">
              <a:buFont typeface="Wingdings" panose="05000000000000000000" pitchFamily="2" charset="2"/>
              <a:buChar char="§"/>
            </a:pPr>
            <a:r>
              <a:rPr lang="en-US" sz="1600" dirty="0">
                <a:latin typeface="Arial" panose="020B0604020202020204" pitchFamily="34" charset="0"/>
                <a:ea typeface="Lato Semibold" panose="020F0502020204030203" pitchFamily="34" charset="0"/>
                <a:cs typeface="Arial" panose="020B0604020202020204" pitchFamily="34" charset="0"/>
              </a:rPr>
              <a:t>Tools and accommodations</a:t>
            </a:r>
          </a:p>
          <a:p>
            <a:pPr lvl="1">
              <a:buFont typeface="Wingdings" panose="05000000000000000000" pitchFamily="2" charset="2"/>
              <a:buChar char="§"/>
            </a:pPr>
            <a:r>
              <a:rPr lang="en-US" sz="1600" dirty="0">
                <a:latin typeface="Arial" panose="020B0604020202020204" pitchFamily="34" charset="0"/>
                <a:ea typeface="Lato Semibold" panose="020F0502020204030203" pitchFamily="34" charset="0"/>
                <a:cs typeface="Arial" panose="020B0604020202020204" pitchFamily="34" charset="0"/>
              </a:rPr>
              <a:t>Launching the testing kiosk application and logging in</a:t>
            </a:r>
          </a:p>
          <a:p>
            <a:pPr lvl="1">
              <a:buFont typeface="Wingdings" panose="05000000000000000000" pitchFamily="2" charset="2"/>
              <a:buChar char="§"/>
            </a:pPr>
            <a:r>
              <a:rPr lang="en-US" sz="1600" dirty="0">
                <a:latin typeface="Arial" panose="020B0604020202020204" pitchFamily="34" charset="0"/>
                <a:ea typeface="Lato Semibold" panose="020F0502020204030203" pitchFamily="34" charset="0"/>
                <a:cs typeface="Arial" panose="020B0604020202020204" pitchFamily="34" charset="0"/>
              </a:rPr>
              <a:t>Navigating through the test and turning-in the test</a:t>
            </a:r>
          </a:p>
          <a:p>
            <a:pPr lvl="1">
              <a:buFont typeface="Wingdings" panose="05000000000000000000" pitchFamily="2" charset="2"/>
              <a:buChar char="§"/>
            </a:pPr>
            <a:r>
              <a:rPr lang="en-US" sz="1600" dirty="0">
                <a:latin typeface="Arial" panose="020B0604020202020204" pitchFamily="34" charset="0"/>
                <a:ea typeface="Lato Semibold" panose="020F0502020204030203" pitchFamily="34" charset="0"/>
                <a:cs typeface="Arial" panose="020B0604020202020204" pitchFamily="34" charset="0"/>
              </a:rPr>
              <a:t>Technology considerations</a:t>
            </a:r>
          </a:p>
          <a:p>
            <a:pPr>
              <a:buFont typeface="Wingdings" panose="05000000000000000000" pitchFamily="2" charset="2"/>
              <a:buChar char="§"/>
            </a:pPr>
            <a:r>
              <a:rPr lang="en-US" sz="1800" dirty="0">
                <a:latin typeface="Arial" panose="020B0604020202020204" pitchFamily="34" charset="0"/>
                <a:ea typeface="Lato Semibold" panose="020F0502020204030203" pitchFamily="34" charset="0"/>
                <a:cs typeface="Arial" panose="020B0604020202020204" pitchFamily="34" charset="0"/>
              </a:rPr>
              <a:t>Additional training resources</a:t>
            </a:r>
          </a:p>
          <a:p>
            <a:pPr>
              <a:buFont typeface="Wingdings" panose="05000000000000000000" pitchFamily="2" charset="2"/>
              <a:buChar char="§"/>
            </a:pPr>
            <a:r>
              <a:rPr lang="en-US" sz="1800" dirty="0">
                <a:latin typeface="Arial" panose="020B0604020202020204" pitchFamily="34" charset="0"/>
                <a:ea typeface="Lato Semibold" panose="020F0502020204030203" pitchFamily="34" charset="0"/>
                <a:cs typeface="Arial" panose="020B0604020202020204" pitchFamily="34" charset="0"/>
              </a:rPr>
              <a:t>Questions</a:t>
            </a:r>
          </a:p>
          <a:p>
            <a:pPr marL="0" indent="0">
              <a:buNone/>
            </a:pP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16673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application&#10;&#10;Description automatically generated">
            <a:extLst>
              <a:ext uri="{FF2B5EF4-FFF2-40B4-BE49-F238E27FC236}">
                <a16:creationId xmlns:a16="http://schemas.microsoft.com/office/drawing/2014/main" id="{7C96F017-7C7A-A734-499A-D621CCFCAD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9249" y="1035050"/>
            <a:ext cx="8393502" cy="5059363"/>
          </a:xfrm>
        </p:spPr>
      </p:pic>
      <p:sp>
        <p:nvSpPr>
          <p:cNvPr id="6" name="Rectangle 5">
            <a:extLst>
              <a:ext uri="{FF2B5EF4-FFF2-40B4-BE49-F238E27FC236}">
                <a16:creationId xmlns:a16="http://schemas.microsoft.com/office/drawing/2014/main" id="{FEE83A0D-1E5F-0E77-A49E-5D7D5B3BE3A4}"/>
              </a:ext>
            </a:extLst>
          </p:cNvPr>
          <p:cNvSpPr/>
          <p:nvPr/>
        </p:nvSpPr>
        <p:spPr>
          <a:xfrm>
            <a:off x="2133599" y="3717816"/>
            <a:ext cx="2385849" cy="41274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327738-3182-698F-4495-3CA708F127AD}"/>
              </a:ext>
            </a:extLst>
          </p:cNvPr>
          <p:cNvSpPr/>
          <p:nvPr/>
        </p:nvSpPr>
        <p:spPr>
          <a:xfrm>
            <a:off x="2054772" y="4206205"/>
            <a:ext cx="2643352" cy="188820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5BCABECC-0894-31BC-C210-E8A30A686157}"/>
              </a:ext>
            </a:extLst>
          </p:cNvPr>
          <p:cNvSpPr>
            <a:spLocks noGrp="1"/>
          </p:cNvSpPr>
          <p:nvPr>
            <p:ph type="title"/>
          </p:nvPr>
        </p:nvSpPr>
        <p:spPr>
          <a:xfrm>
            <a:off x="0" y="0"/>
            <a:ext cx="12192000" cy="752475"/>
          </a:xfrm>
        </p:spPr>
        <p:txBody>
          <a:bodyPr/>
          <a:lstStyle/>
          <a:p>
            <a:r>
              <a:rPr lang="en-US" dirty="0"/>
              <a:t>Re-testing with Student Subgroups</a:t>
            </a:r>
          </a:p>
        </p:txBody>
      </p:sp>
    </p:spTree>
    <p:extLst>
      <p:ext uri="{BB962C8B-B14F-4D97-AF65-F5344CB8AC3E}">
        <p14:creationId xmlns:p14="http://schemas.microsoft.com/office/powerpoint/2010/main" val="22260261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10;&#10;Description automatically generated">
            <a:extLst>
              <a:ext uri="{FF2B5EF4-FFF2-40B4-BE49-F238E27FC236}">
                <a16:creationId xmlns:a16="http://schemas.microsoft.com/office/drawing/2014/main" id="{88A12CB2-66C1-50F7-ABA4-020514CCDD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8179" y="1035050"/>
            <a:ext cx="9112882" cy="5469123"/>
          </a:xfrm>
        </p:spPr>
      </p:pic>
      <p:sp>
        <p:nvSpPr>
          <p:cNvPr id="6" name="Rectangle 5">
            <a:extLst>
              <a:ext uri="{FF2B5EF4-FFF2-40B4-BE49-F238E27FC236}">
                <a16:creationId xmlns:a16="http://schemas.microsoft.com/office/drawing/2014/main" id="{207C4A4E-0BCF-6BA8-689A-1820D5EA61E0}"/>
              </a:ext>
            </a:extLst>
          </p:cNvPr>
          <p:cNvSpPr/>
          <p:nvPr/>
        </p:nvSpPr>
        <p:spPr>
          <a:xfrm>
            <a:off x="1408384" y="3026762"/>
            <a:ext cx="8713077" cy="30501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103FB07-0240-A81E-AAC2-E52EE52010D3}"/>
              </a:ext>
            </a:extLst>
          </p:cNvPr>
          <p:cNvSpPr/>
          <p:nvPr/>
        </p:nvSpPr>
        <p:spPr>
          <a:xfrm>
            <a:off x="3531478" y="3026762"/>
            <a:ext cx="924911" cy="305018"/>
          </a:xfrm>
          <a:prstGeom prst="ellipse">
            <a:avLst/>
          </a:prstGeom>
          <a:solidFill>
            <a:schemeClr val="accent4">
              <a:lumMod val="20000"/>
              <a:lumOff val="80000"/>
              <a:alpha val="32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DD7059E0-D883-9BFF-8A0C-9AF3FFDF65C1}"/>
              </a:ext>
            </a:extLst>
          </p:cNvPr>
          <p:cNvSpPr>
            <a:spLocks noGrp="1"/>
          </p:cNvSpPr>
          <p:nvPr>
            <p:ph type="title"/>
          </p:nvPr>
        </p:nvSpPr>
        <p:spPr>
          <a:xfrm>
            <a:off x="0" y="0"/>
            <a:ext cx="12192000" cy="752475"/>
          </a:xfrm>
        </p:spPr>
        <p:txBody>
          <a:bodyPr/>
          <a:lstStyle/>
          <a:p>
            <a:r>
              <a:rPr lang="en-US" dirty="0"/>
              <a:t>Re-testing with Student Subgroups</a:t>
            </a:r>
          </a:p>
        </p:txBody>
      </p:sp>
    </p:spTree>
    <p:extLst>
      <p:ext uri="{BB962C8B-B14F-4D97-AF65-F5344CB8AC3E}">
        <p14:creationId xmlns:p14="http://schemas.microsoft.com/office/powerpoint/2010/main" val="36452677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 email&#10;&#10;Description automatically generated">
            <a:extLst>
              <a:ext uri="{FF2B5EF4-FFF2-40B4-BE49-F238E27FC236}">
                <a16:creationId xmlns:a16="http://schemas.microsoft.com/office/drawing/2014/main" id="{2918741A-E4C7-12EC-E492-65FCBAE2ED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3819" y="1035050"/>
            <a:ext cx="8484362" cy="5059363"/>
          </a:xfrm>
        </p:spPr>
      </p:pic>
      <p:sp>
        <p:nvSpPr>
          <p:cNvPr id="6" name="Oval 5">
            <a:extLst>
              <a:ext uri="{FF2B5EF4-FFF2-40B4-BE49-F238E27FC236}">
                <a16:creationId xmlns:a16="http://schemas.microsoft.com/office/drawing/2014/main" id="{024EF86A-C97B-2076-680A-6D51CA246AE4}"/>
              </a:ext>
            </a:extLst>
          </p:cNvPr>
          <p:cNvSpPr/>
          <p:nvPr/>
        </p:nvSpPr>
        <p:spPr>
          <a:xfrm>
            <a:off x="3426375" y="2248996"/>
            <a:ext cx="924911" cy="305018"/>
          </a:xfrm>
          <a:prstGeom prst="ellipse">
            <a:avLst/>
          </a:prstGeom>
          <a:solidFill>
            <a:schemeClr val="accent4">
              <a:lumMod val="20000"/>
              <a:lumOff val="80000"/>
              <a:alpha val="32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BAEE30F6-C8EE-E1BC-BC46-DFC03DADA041}"/>
              </a:ext>
            </a:extLst>
          </p:cNvPr>
          <p:cNvSpPr>
            <a:spLocks noGrp="1"/>
          </p:cNvSpPr>
          <p:nvPr>
            <p:ph type="title"/>
          </p:nvPr>
        </p:nvSpPr>
        <p:spPr>
          <a:xfrm>
            <a:off x="0" y="0"/>
            <a:ext cx="12192000" cy="752475"/>
          </a:xfrm>
        </p:spPr>
        <p:txBody>
          <a:bodyPr/>
          <a:lstStyle/>
          <a:p>
            <a:r>
              <a:rPr lang="en-US" dirty="0"/>
              <a:t>Re-testing with Student Subgroups</a:t>
            </a:r>
          </a:p>
        </p:txBody>
      </p:sp>
    </p:spTree>
    <p:extLst>
      <p:ext uri="{BB962C8B-B14F-4D97-AF65-F5344CB8AC3E}">
        <p14:creationId xmlns:p14="http://schemas.microsoft.com/office/powerpoint/2010/main" val="20625972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E974-D9E7-4B37-D4DA-474AABB5D3C7}"/>
              </a:ext>
            </a:extLst>
          </p:cNvPr>
          <p:cNvSpPr>
            <a:spLocks noGrp="1"/>
          </p:cNvSpPr>
          <p:nvPr>
            <p:ph type="title"/>
          </p:nvPr>
        </p:nvSpPr>
        <p:spPr/>
        <p:txBody>
          <a:bodyPr/>
          <a:lstStyle/>
          <a:p>
            <a:r>
              <a:rPr lang="en-US" dirty="0"/>
              <a:t>Scoring Student Subgroups</a:t>
            </a:r>
          </a:p>
        </p:txBody>
      </p:sp>
      <p:pic>
        <p:nvPicPr>
          <p:cNvPr id="5" name="Content Placeholder 4" descr="Graphical user interface, application, Word&#10;&#10;Description automatically generated">
            <a:extLst>
              <a:ext uri="{FF2B5EF4-FFF2-40B4-BE49-F238E27FC236}">
                <a16:creationId xmlns:a16="http://schemas.microsoft.com/office/drawing/2014/main" id="{D5589E88-4391-86D8-D512-FE4EC83D7A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9558" y="1024539"/>
            <a:ext cx="9252883" cy="5059363"/>
          </a:xfrm>
        </p:spPr>
      </p:pic>
      <p:sp>
        <p:nvSpPr>
          <p:cNvPr id="6" name="Oval 5">
            <a:extLst>
              <a:ext uri="{FF2B5EF4-FFF2-40B4-BE49-F238E27FC236}">
                <a16:creationId xmlns:a16="http://schemas.microsoft.com/office/drawing/2014/main" id="{14C32347-2C15-8A12-12DC-FB32843F53FB}"/>
              </a:ext>
            </a:extLst>
          </p:cNvPr>
          <p:cNvSpPr/>
          <p:nvPr/>
        </p:nvSpPr>
        <p:spPr>
          <a:xfrm>
            <a:off x="4750676" y="1986238"/>
            <a:ext cx="2322785" cy="305018"/>
          </a:xfrm>
          <a:prstGeom prst="ellipse">
            <a:avLst/>
          </a:prstGeom>
          <a:solidFill>
            <a:schemeClr val="accent4">
              <a:lumMod val="20000"/>
              <a:lumOff val="80000"/>
              <a:alpha val="32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65040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05B08-7AD5-D259-1230-94F4ECC188BD}"/>
              </a:ext>
            </a:extLst>
          </p:cNvPr>
          <p:cNvSpPr>
            <a:spLocks noGrp="1"/>
          </p:cNvSpPr>
          <p:nvPr>
            <p:ph type="title"/>
          </p:nvPr>
        </p:nvSpPr>
        <p:spPr/>
        <p:txBody>
          <a:bodyPr/>
          <a:lstStyle/>
          <a:p>
            <a:r>
              <a:rPr lang="en-US" dirty="0"/>
              <a:t>Benchmark Reporting</a:t>
            </a:r>
          </a:p>
        </p:txBody>
      </p:sp>
      <p:pic>
        <p:nvPicPr>
          <p:cNvPr id="5" name="Content Placeholder 4" descr="Graphical user interface, table&#10;&#10;Description automatically generated">
            <a:extLst>
              <a:ext uri="{FF2B5EF4-FFF2-40B4-BE49-F238E27FC236}">
                <a16:creationId xmlns:a16="http://schemas.microsoft.com/office/drawing/2014/main" id="{FA80D76D-FC88-C032-943E-CEEEA13EC0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2758" y="919437"/>
            <a:ext cx="9849929" cy="5682951"/>
          </a:xfrm>
        </p:spPr>
      </p:pic>
      <p:sp>
        <p:nvSpPr>
          <p:cNvPr id="8" name="Rectangle 7">
            <a:extLst>
              <a:ext uri="{FF2B5EF4-FFF2-40B4-BE49-F238E27FC236}">
                <a16:creationId xmlns:a16="http://schemas.microsoft.com/office/drawing/2014/main" id="{22D0380A-5576-C7A3-0CA3-6049846008BB}"/>
              </a:ext>
            </a:extLst>
          </p:cNvPr>
          <p:cNvSpPr/>
          <p:nvPr/>
        </p:nvSpPr>
        <p:spPr>
          <a:xfrm>
            <a:off x="493984" y="3846569"/>
            <a:ext cx="9396250" cy="504714"/>
          </a:xfrm>
          <a:prstGeom prst="rect">
            <a:avLst/>
          </a:prstGeom>
          <a:solidFill>
            <a:schemeClr val="accent6">
              <a:lumMod val="20000"/>
              <a:lumOff val="80000"/>
              <a:alpha val="20000"/>
            </a:schemeClr>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21390AF-4988-793C-B159-4FCA3AB496F2}"/>
              </a:ext>
            </a:extLst>
          </p:cNvPr>
          <p:cNvSpPr/>
          <p:nvPr/>
        </p:nvSpPr>
        <p:spPr>
          <a:xfrm>
            <a:off x="493984" y="2806261"/>
            <a:ext cx="9396250" cy="257721"/>
          </a:xfrm>
          <a:prstGeom prst="rect">
            <a:avLst/>
          </a:prstGeom>
          <a:solidFill>
            <a:srgbClr val="FF9999">
              <a:alpha val="14902"/>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F18CD1F-EEDC-72F8-CF0C-6BCF7E9424DE}"/>
              </a:ext>
            </a:extLst>
          </p:cNvPr>
          <p:cNvSpPr/>
          <p:nvPr/>
        </p:nvSpPr>
        <p:spPr>
          <a:xfrm>
            <a:off x="493984" y="3578338"/>
            <a:ext cx="9396250" cy="257721"/>
          </a:xfrm>
          <a:prstGeom prst="rect">
            <a:avLst/>
          </a:prstGeom>
          <a:solidFill>
            <a:srgbClr val="FF9999">
              <a:alpha val="14902"/>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B45572C-CAB2-AA82-0D3C-FEC7EEEAFFEB}"/>
              </a:ext>
            </a:extLst>
          </p:cNvPr>
          <p:cNvSpPr/>
          <p:nvPr/>
        </p:nvSpPr>
        <p:spPr>
          <a:xfrm>
            <a:off x="8355722" y="2306772"/>
            <a:ext cx="541283" cy="25772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96ABE45-3C81-B853-761A-37194CC2920C}"/>
              </a:ext>
            </a:extLst>
          </p:cNvPr>
          <p:cNvSpPr txBox="1"/>
          <p:nvPr/>
        </p:nvSpPr>
        <p:spPr>
          <a:xfrm>
            <a:off x="10026869" y="2564493"/>
            <a:ext cx="2081048" cy="1815882"/>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To view test group only:</a:t>
            </a:r>
          </a:p>
          <a:p>
            <a:r>
              <a:rPr lang="en-US" sz="1400" dirty="0">
                <a:latin typeface="Arial" panose="020B0604020202020204" pitchFamily="34" charset="0"/>
                <a:cs typeface="Arial" panose="020B0604020202020204" pitchFamily="34" charset="0"/>
              </a:rPr>
              <a:t>1. Click on </a:t>
            </a:r>
            <a:r>
              <a:rPr lang="en-US" sz="1400" i="1" dirty="0">
                <a:latin typeface="Arial" panose="020B0604020202020204" pitchFamily="34" charset="0"/>
                <a:cs typeface="Arial" panose="020B0604020202020204" pitchFamily="34" charset="0"/>
              </a:rPr>
              <a:t>Score</a:t>
            </a:r>
          </a:p>
          <a:p>
            <a:r>
              <a:rPr lang="en-US" sz="1400" dirty="0">
                <a:latin typeface="Arial" panose="020B0604020202020204" pitchFamily="34" charset="0"/>
                <a:cs typeface="Arial" panose="020B0604020202020204" pitchFamily="34" charset="0"/>
              </a:rPr>
              <a:t>2. </a:t>
            </a:r>
            <a:r>
              <a:rPr lang="en-US" sz="1400" i="1" dirty="0">
                <a:latin typeface="Arial" panose="020B0604020202020204" pitchFamily="34" charset="0"/>
                <a:cs typeface="Arial" panose="020B0604020202020204" pitchFamily="34" charset="0"/>
              </a:rPr>
              <a:t>Summarize by </a:t>
            </a:r>
          </a:p>
          <a:p>
            <a:r>
              <a:rPr lang="en-US" sz="1400" dirty="0">
                <a:latin typeface="Arial" panose="020B0604020202020204" pitchFamily="34" charset="0"/>
                <a:cs typeface="Arial" panose="020B0604020202020204" pitchFamily="34" charset="0"/>
              </a:rPr>
              <a:t>3. </a:t>
            </a:r>
            <a:r>
              <a:rPr lang="en-US" sz="1400" i="1" dirty="0">
                <a:latin typeface="Arial" panose="020B0604020202020204" pitchFamily="34" charset="0"/>
                <a:cs typeface="Arial" panose="020B0604020202020204" pitchFamily="34" charset="0"/>
              </a:rPr>
              <a:t>Class Name </a:t>
            </a:r>
          </a:p>
          <a:p>
            <a:r>
              <a:rPr lang="en-US" sz="1400" dirty="0">
                <a:latin typeface="Arial" panose="020B0604020202020204" pitchFamily="34" charset="0"/>
                <a:cs typeface="Arial" panose="020B0604020202020204" pitchFamily="34" charset="0"/>
              </a:rPr>
              <a:t>4. Click on number in </a:t>
            </a:r>
            <a:r>
              <a:rPr lang="en-US" sz="1400" u="sng" dirty="0">
                <a:latin typeface="Arial" panose="020B0604020202020204" pitchFamily="34" charset="0"/>
                <a:cs typeface="Arial" panose="020B0604020202020204" pitchFamily="34" charset="0"/>
              </a:rPr>
              <a:t>Population</a:t>
            </a:r>
            <a:r>
              <a:rPr lang="en-US" sz="1400" dirty="0">
                <a:latin typeface="Arial" panose="020B0604020202020204" pitchFamily="34" charset="0"/>
                <a:cs typeface="Arial" panose="020B0604020202020204" pitchFamily="34" charset="0"/>
              </a:rPr>
              <a:t> column</a:t>
            </a:r>
          </a:p>
          <a:p>
            <a:r>
              <a:rPr lang="en-US" sz="1400" dirty="0">
                <a:latin typeface="Arial" panose="020B0604020202020204" pitchFamily="34" charset="0"/>
                <a:cs typeface="Arial" panose="020B0604020202020204" pitchFamily="34" charset="0"/>
              </a:rPr>
              <a:t>5. Select </a:t>
            </a:r>
            <a:r>
              <a:rPr lang="en-US" sz="1400" i="1" dirty="0">
                <a:latin typeface="Arial" panose="020B0604020202020204" pitchFamily="34" charset="0"/>
                <a:cs typeface="Arial" panose="020B0604020202020204" pitchFamily="34" charset="0"/>
              </a:rPr>
              <a:t>Drill to Roster</a:t>
            </a:r>
            <a:r>
              <a:rPr lang="en-US" sz="1400" dirty="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Student List</a:t>
            </a:r>
            <a:endParaRPr lang="en-US" sz="1400" dirty="0">
              <a:latin typeface="Arial" panose="020B0604020202020204" pitchFamily="34" charset="0"/>
              <a:cs typeface="Arial" panose="020B0604020202020204" pitchFamily="34" charset="0"/>
            </a:endParaRPr>
          </a:p>
        </p:txBody>
      </p:sp>
      <p:cxnSp>
        <p:nvCxnSpPr>
          <p:cNvPr id="16" name="Connector: Elbow 15">
            <a:extLst>
              <a:ext uri="{FF2B5EF4-FFF2-40B4-BE49-F238E27FC236}">
                <a16:creationId xmlns:a16="http://schemas.microsoft.com/office/drawing/2014/main" id="{4A574D98-88B1-08CC-E49D-7AD550E5F943}"/>
              </a:ext>
            </a:extLst>
          </p:cNvPr>
          <p:cNvCxnSpPr>
            <a:cxnSpLocks/>
            <a:endCxn id="14" idx="0"/>
          </p:cNvCxnSpPr>
          <p:nvPr/>
        </p:nvCxnSpPr>
        <p:spPr>
          <a:xfrm>
            <a:off x="8897005" y="2435632"/>
            <a:ext cx="2170388" cy="128861"/>
          </a:xfrm>
          <a:prstGeom prst="bent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05173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44044-3B3B-4CF3-9061-F7E6B7CCC28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FF42FEB-3482-49A8-A22B-19F373AB1BF6}"/>
              </a:ext>
            </a:extLst>
          </p:cNvPr>
          <p:cNvSpPr>
            <a:spLocks noGrp="1"/>
          </p:cNvSpPr>
          <p:nvPr>
            <p:ph idx="1"/>
          </p:nvPr>
        </p:nvSpPr>
        <p:spPr>
          <a:xfrm>
            <a:off x="838200" y="2556575"/>
            <a:ext cx="10515600" cy="1092479"/>
          </a:xfrm>
        </p:spPr>
        <p:txBody>
          <a:bodyPr>
            <a:noAutofit/>
          </a:bodyPr>
          <a:lstStyle/>
          <a:p>
            <a:pPr marL="0" indent="0" algn="ctr">
              <a:buNone/>
            </a:pPr>
            <a:r>
              <a:rPr lang="en-US" sz="6000" dirty="0">
                <a:solidFill>
                  <a:srgbClr val="005789"/>
                </a:solidFill>
                <a:latin typeface="Arial" panose="020B0604020202020204" pitchFamily="34" charset="0"/>
                <a:ea typeface="Lato Semibold" panose="020F0502020204030203" pitchFamily="34" charset="0"/>
                <a:cs typeface="Arial" panose="020B0604020202020204" pitchFamily="34" charset="0"/>
              </a:rPr>
              <a:t>Questions?</a:t>
            </a:r>
          </a:p>
        </p:txBody>
      </p:sp>
    </p:spTree>
    <p:extLst>
      <p:ext uri="{BB962C8B-B14F-4D97-AF65-F5344CB8AC3E}">
        <p14:creationId xmlns:p14="http://schemas.microsoft.com/office/powerpoint/2010/main" val="11631266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EA2D2-76EC-AA3A-F26F-33E624DA689D}"/>
              </a:ext>
            </a:extLst>
          </p:cNvPr>
          <p:cNvSpPr>
            <a:spLocks noGrp="1"/>
          </p:cNvSpPr>
          <p:nvPr>
            <p:ph type="ctrTitle"/>
          </p:nvPr>
        </p:nvSpPr>
        <p:spPr>
          <a:xfrm>
            <a:off x="1524000" y="1731963"/>
            <a:ext cx="9144000" cy="2387600"/>
          </a:xfrm>
        </p:spPr>
        <p:txBody>
          <a:bodyPr>
            <a:normAutofit/>
          </a:bodyPr>
          <a:lstStyle/>
          <a:p>
            <a:r>
              <a:rPr lang="en-US" sz="6000" dirty="0"/>
              <a:t>Student Test Interface</a:t>
            </a:r>
          </a:p>
        </p:txBody>
      </p:sp>
    </p:spTree>
    <p:extLst>
      <p:ext uri="{BB962C8B-B14F-4D97-AF65-F5344CB8AC3E}">
        <p14:creationId xmlns:p14="http://schemas.microsoft.com/office/powerpoint/2010/main" val="27481296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FCFD4-426A-4FD1-AD9E-9E8D21713CE5}"/>
              </a:ext>
            </a:extLst>
          </p:cNvPr>
          <p:cNvSpPr>
            <a:spLocks noGrp="1"/>
          </p:cNvSpPr>
          <p:nvPr>
            <p:ph type="title"/>
          </p:nvPr>
        </p:nvSpPr>
        <p:spPr/>
        <p:txBody>
          <a:bodyPr/>
          <a:lstStyle/>
          <a:p>
            <a:r>
              <a:rPr lang="en-US"/>
              <a:t>BIE Science Assessment </a:t>
            </a:r>
          </a:p>
        </p:txBody>
      </p:sp>
      <p:sp>
        <p:nvSpPr>
          <p:cNvPr id="8" name="Text Placeholder 9">
            <a:extLst>
              <a:ext uri="{FF2B5EF4-FFF2-40B4-BE49-F238E27FC236}">
                <a16:creationId xmlns:a16="http://schemas.microsoft.com/office/drawing/2014/main" id="{AB4D0964-DEA0-4E81-B29E-9FE8227AD6E5}"/>
              </a:ext>
            </a:extLst>
          </p:cNvPr>
          <p:cNvSpPr txBox="1">
            <a:spLocks/>
          </p:cNvSpPr>
          <p:nvPr/>
        </p:nvSpPr>
        <p:spPr>
          <a:xfrm>
            <a:off x="3609416" y="1060833"/>
            <a:ext cx="4973167" cy="1579109"/>
          </a:xfrm>
          <a:prstGeom prst="rect">
            <a:avLst/>
          </a:prstGeom>
        </p:spPr>
        <p:txBody>
          <a:bodyPr vert="horz" lIns="0" tIns="45720" rIns="0" bIns="45720" rtlCol="0">
            <a:noAutofit/>
          </a:bodyPr>
          <a:lstStyle>
            <a:lvl1pPr marL="0" indent="0" algn="l" defTabSz="457200" rtl="0" eaLnBrk="1" latinLnBrk="0" hangingPunct="1">
              <a:spcBef>
                <a:spcPct val="20000"/>
              </a:spcBef>
              <a:buClr>
                <a:srgbClr val="F0B310"/>
              </a:buClr>
              <a:buFont typeface="Wingdings" charset="2"/>
              <a:buNone/>
              <a:defRPr sz="1800" b="0" i="0" kern="1200">
                <a:solidFill>
                  <a:srgbClr val="356387"/>
                </a:solidFill>
                <a:latin typeface="Arial"/>
                <a:ea typeface="+mn-ea"/>
                <a:cs typeface="Arial"/>
              </a:defRPr>
            </a:lvl1pPr>
            <a:lvl2pPr marL="742950" indent="-285750" algn="l" defTabSz="457200" rtl="0" eaLnBrk="1" latinLnBrk="0" hangingPunct="1">
              <a:spcBef>
                <a:spcPct val="20000"/>
              </a:spcBef>
              <a:buClr>
                <a:srgbClr val="F0B310"/>
              </a:buClr>
              <a:buFont typeface="Wingdings" charset="2"/>
              <a:buChar char="§"/>
              <a:defRPr sz="280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Clr>
                <a:srgbClr val="F0B310"/>
              </a:buClr>
              <a:buFont typeface="Wingdings" charset="2"/>
              <a:buChar char="§"/>
              <a:defRPr sz="240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buClr>
                <a:srgbClr val="F0B310"/>
              </a:buClr>
              <a:buFont typeface="Arial"/>
              <a:buChar char="•"/>
              <a:defRPr sz="200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Clr>
                <a:srgbClr val="F0B310"/>
              </a:buClr>
              <a:buSzPct val="100000"/>
              <a:buFont typeface="Arial"/>
              <a:buChar char="•"/>
              <a:defRPr sz="200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defRPr/>
            </a:pPr>
            <a:r>
              <a:rPr lang="en-US" sz="3200" dirty="0">
                <a:solidFill>
                  <a:schemeClr val="tx1"/>
                </a:solidFill>
                <a:latin typeface="Arial" panose="020B0604020202020204" pitchFamily="34" charset="0"/>
                <a:cs typeface="Arial" panose="020B0604020202020204" pitchFamily="34" charset="0"/>
              </a:rPr>
              <a:t>BIE Science Assessment Student Test Interface: </a:t>
            </a:r>
          </a:p>
          <a:p>
            <a:pPr algn="ctr">
              <a:defRPr/>
            </a:pPr>
            <a:r>
              <a:rPr lang="en-US" sz="2000" dirty="0">
                <a:solidFill>
                  <a:schemeClr val="tx1"/>
                </a:solidFill>
                <a:latin typeface="Arial" panose="020B0604020202020204" pitchFamily="34" charset="0"/>
                <a:cs typeface="Arial" panose="020B0604020202020204" pitchFamily="34" charset="0"/>
              </a:rPr>
              <a:t>Student Test Delivery System</a:t>
            </a:r>
          </a:p>
        </p:txBody>
      </p:sp>
      <p:pic>
        <p:nvPicPr>
          <p:cNvPr id="11" name="Picture 10">
            <a:extLst>
              <a:ext uri="{FF2B5EF4-FFF2-40B4-BE49-F238E27FC236}">
                <a16:creationId xmlns:a16="http://schemas.microsoft.com/office/drawing/2014/main" id="{12AB029F-B7CE-4BF8-9010-A2EA38962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1477" y="1060833"/>
            <a:ext cx="660097" cy="660097"/>
          </a:xfrm>
          <a:prstGeom prst="rect">
            <a:avLst/>
          </a:prstGeom>
          <a:effectLst>
            <a:outerShdw blurRad="50800" dist="38100" dir="5400000" algn="t" rotWithShape="0">
              <a:prstClr val="black">
                <a:alpha val="40000"/>
              </a:prstClr>
            </a:outerShdw>
          </a:effectLst>
        </p:spPr>
      </p:pic>
      <p:pic>
        <p:nvPicPr>
          <p:cNvPr id="14" name="Content Placeholder 11">
            <a:extLst>
              <a:ext uri="{FF2B5EF4-FFF2-40B4-BE49-F238E27FC236}">
                <a16:creationId xmlns:a16="http://schemas.microsoft.com/office/drawing/2014/main" id="{48412875-83FE-4CDC-803C-4FBD4D5051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6319" y="2752321"/>
            <a:ext cx="3679359" cy="2436949"/>
          </a:xfrm>
          <a:prstGeom prst="rect">
            <a:avLst/>
          </a:prstGeom>
        </p:spPr>
      </p:pic>
    </p:spTree>
    <p:extLst>
      <p:ext uri="{BB962C8B-B14F-4D97-AF65-F5344CB8AC3E}">
        <p14:creationId xmlns:p14="http://schemas.microsoft.com/office/powerpoint/2010/main" val="42538876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832DE-06E7-4449-A1FB-07FC65D4F3D6}"/>
              </a:ext>
            </a:extLst>
          </p:cNvPr>
          <p:cNvSpPr>
            <a:spLocks noGrp="1"/>
          </p:cNvSpPr>
          <p:nvPr>
            <p:ph type="title"/>
          </p:nvPr>
        </p:nvSpPr>
        <p:spPr/>
        <p:txBody>
          <a:bodyPr/>
          <a:lstStyle/>
          <a:p>
            <a:r>
              <a:rPr lang="en-US" dirty="0"/>
              <a:t>Universal Tools </a:t>
            </a:r>
          </a:p>
        </p:txBody>
      </p:sp>
      <p:graphicFrame>
        <p:nvGraphicFramePr>
          <p:cNvPr id="5" name="Table 5">
            <a:extLst>
              <a:ext uri="{FF2B5EF4-FFF2-40B4-BE49-F238E27FC236}">
                <a16:creationId xmlns:a16="http://schemas.microsoft.com/office/drawing/2014/main" id="{B336FFA0-4D68-49A9-B847-19DA5F3ED6FE}"/>
              </a:ext>
            </a:extLst>
          </p:cNvPr>
          <p:cNvGraphicFramePr>
            <a:graphicFrameLocks noGrp="1"/>
          </p:cNvGraphicFramePr>
          <p:nvPr>
            <p:ph idx="1"/>
            <p:extLst>
              <p:ext uri="{D42A27DB-BD31-4B8C-83A1-F6EECF244321}">
                <p14:modId xmlns:p14="http://schemas.microsoft.com/office/powerpoint/2010/main" val="969696810"/>
              </p:ext>
            </p:extLst>
          </p:nvPr>
        </p:nvGraphicFramePr>
        <p:xfrm>
          <a:off x="838200" y="1035050"/>
          <a:ext cx="10515600" cy="500380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568946810"/>
                    </a:ext>
                  </a:extLst>
                </a:gridCol>
                <a:gridCol w="5257800">
                  <a:extLst>
                    <a:ext uri="{9D8B030D-6E8A-4147-A177-3AD203B41FA5}">
                      <a16:colId xmlns:a16="http://schemas.microsoft.com/office/drawing/2014/main" val="1845711387"/>
                    </a:ext>
                  </a:extLst>
                </a:gridCol>
              </a:tblGrid>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Name </a:t>
                      </a:r>
                    </a:p>
                  </a:txBody>
                  <a:tcPr/>
                </a:tc>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Tool Icon</a:t>
                      </a:r>
                    </a:p>
                  </a:txBody>
                  <a:tcPr/>
                </a:tc>
                <a:extLst>
                  <a:ext uri="{0D108BD9-81ED-4DB2-BD59-A6C34878D82A}">
                    <a16:rowId xmlns:a16="http://schemas.microsoft.com/office/drawing/2014/main" val="2711073003"/>
                  </a:ext>
                </a:extLst>
              </a:tr>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Sketch Tool  </a:t>
                      </a:r>
                    </a:p>
                    <a:p>
                      <a:r>
                        <a:rPr lang="en-US" sz="1400" dirty="0">
                          <a:latin typeface="Arial" panose="020B0604020202020204" pitchFamily="34" charset="0"/>
                          <a:ea typeface="Lato Semibold" panose="020F0502020204030203" pitchFamily="34" charset="0"/>
                          <a:cs typeface="Arial" panose="020B0604020202020204" pitchFamily="34" charset="0"/>
                        </a:rPr>
                        <a:t>(not available for constructed response items)</a:t>
                      </a:r>
                      <a:br>
                        <a:rPr lang="en-US" sz="1400" dirty="0">
                          <a:latin typeface="Arial" panose="020B0604020202020204" pitchFamily="34" charset="0"/>
                          <a:ea typeface="Lato Semibold" panose="020F0502020204030203" pitchFamily="34" charset="0"/>
                          <a:cs typeface="Arial" panose="020B0604020202020204" pitchFamily="34" charset="0"/>
                        </a:rPr>
                      </a:br>
                      <a:endParaRPr lang="en-US" sz="1400" dirty="0">
                        <a:latin typeface="Arial" panose="020B0604020202020204" pitchFamily="34" charset="0"/>
                        <a:ea typeface="Lato Semibold" panose="020F0502020204030203" pitchFamily="34" charset="0"/>
                        <a:cs typeface="Arial" panose="020B0604020202020204" pitchFamily="34" charset="0"/>
                      </a:endParaRPr>
                    </a:p>
                  </a:txBody>
                  <a:tcPr/>
                </a:tc>
                <a:tc>
                  <a:txBody>
                    <a:bodyPr/>
                    <a:lstStyle/>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extLst>
                  <a:ext uri="{0D108BD9-81ED-4DB2-BD59-A6C34878D82A}">
                    <a16:rowId xmlns:a16="http://schemas.microsoft.com/office/drawing/2014/main" val="3806961909"/>
                  </a:ext>
                </a:extLst>
              </a:tr>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Text Highlighter</a:t>
                      </a:r>
                    </a:p>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tc>
                  <a:txBody>
                    <a:bodyPr/>
                    <a:lstStyle/>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extLst>
                  <a:ext uri="{0D108BD9-81ED-4DB2-BD59-A6C34878D82A}">
                    <a16:rowId xmlns:a16="http://schemas.microsoft.com/office/drawing/2014/main" val="2040682754"/>
                  </a:ext>
                </a:extLst>
              </a:tr>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Note Pad</a:t>
                      </a:r>
                    </a:p>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tc>
                  <a:txBody>
                    <a:bodyPr/>
                    <a:lstStyle/>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extLst>
                  <a:ext uri="{0D108BD9-81ED-4DB2-BD59-A6C34878D82A}">
                    <a16:rowId xmlns:a16="http://schemas.microsoft.com/office/drawing/2014/main" val="2869536957"/>
                  </a:ext>
                </a:extLst>
              </a:tr>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Line Reader</a:t>
                      </a:r>
                    </a:p>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tc>
                  <a:txBody>
                    <a:bodyPr/>
                    <a:lstStyle/>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extLst>
                  <a:ext uri="{0D108BD9-81ED-4DB2-BD59-A6C34878D82A}">
                    <a16:rowId xmlns:a16="http://schemas.microsoft.com/office/drawing/2014/main" val="2141781214"/>
                  </a:ext>
                </a:extLst>
              </a:tr>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Answer Eliminator</a:t>
                      </a:r>
                    </a:p>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tc>
                  <a:txBody>
                    <a:bodyPr/>
                    <a:lstStyle/>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extLst>
                  <a:ext uri="{0D108BD9-81ED-4DB2-BD59-A6C34878D82A}">
                    <a16:rowId xmlns:a16="http://schemas.microsoft.com/office/drawing/2014/main" val="2449871938"/>
                  </a:ext>
                </a:extLst>
              </a:tr>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Reference Sheet </a:t>
                      </a:r>
                    </a:p>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tc>
                  <a:txBody>
                    <a:bodyPr/>
                    <a:lstStyle/>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extLst>
                  <a:ext uri="{0D108BD9-81ED-4DB2-BD59-A6C34878D82A}">
                    <a16:rowId xmlns:a16="http://schemas.microsoft.com/office/drawing/2014/main" val="2312569492"/>
                  </a:ext>
                </a:extLst>
              </a:tr>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Pop-up Glossary</a:t>
                      </a:r>
                    </a:p>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tc>
                  <a:txBody>
                    <a:bodyPr/>
                    <a:lstStyle/>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extLst>
                  <a:ext uri="{0D108BD9-81ED-4DB2-BD59-A6C34878D82A}">
                    <a16:rowId xmlns:a16="http://schemas.microsoft.com/office/drawing/2014/main" val="386626146"/>
                  </a:ext>
                </a:extLst>
              </a:tr>
            </a:tbl>
          </a:graphicData>
        </a:graphic>
      </p:graphicFrame>
      <p:pic>
        <p:nvPicPr>
          <p:cNvPr id="4" name="Picture 3">
            <a:extLst>
              <a:ext uri="{FF2B5EF4-FFF2-40B4-BE49-F238E27FC236}">
                <a16:creationId xmlns:a16="http://schemas.microsoft.com/office/drawing/2014/main" id="{42C13796-5117-45C9-B923-82B9863722AE}"/>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417181" y="30141"/>
            <a:ext cx="685800" cy="692754"/>
          </a:xfrm>
          <a:prstGeom prst="rect">
            <a:avLst/>
          </a:prstGeom>
        </p:spPr>
      </p:pic>
      <p:pic>
        <p:nvPicPr>
          <p:cNvPr id="6" name="Picture 5">
            <a:extLst>
              <a:ext uri="{FF2B5EF4-FFF2-40B4-BE49-F238E27FC236}">
                <a16:creationId xmlns:a16="http://schemas.microsoft.com/office/drawing/2014/main" id="{00DEE9FB-0064-491E-AC1D-05696B641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277" y="1557128"/>
            <a:ext cx="647966" cy="531846"/>
          </a:xfrm>
          <a:prstGeom prst="rect">
            <a:avLst/>
          </a:prstGeom>
        </p:spPr>
      </p:pic>
      <p:pic>
        <p:nvPicPr>
          <p:cNvPr id="7" name="Picture 6">
            <a:extLst>
              <a:ext uri="{FF2B5EF4-FFF2-40B4-BE49-F238E27FC236}">
                <a16:creationId xmlns:a16="http://schemas.microsoft.com/office/drawing/2014/main" id="{1DD5D2B3-10CE-4A4A-8AD3-4A632F0AC9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1817" y="1565749"/>
            <a:ext cx="1591511" cy="526065"/>
          </a:xfrm>
          <a:prstGeom prst="rect">
            <a:avLst/>
          </a:prstGeom>
        </p:spPr>
      </p:pic>
      <p:pic>
        <p:nvPicPr>
          <p:cNvPr id="8" name="Picture 7">
            <a:extLst>
              <a:ext uri="{FF2B5EF4-FFF2-40B4-BE49-F238E27FC236}">
                <a16:creationId xmlns:a16="http://schemas.microsoft.com/office/drawing/2014/main" id="{71149112-DD87-4EAB-B917-279198231E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9277" y="2226722"/>
            <a:ext cx="655866" cy="571447"/>
          </a:xfrm>
          <a:prstGeom prst="rect">
            <a:avLst/>
          </a:prstGeom>
        </p:spPr>
      </p:pic>
      <p:pic>
        <p:nvPicPr>
          <p:cNvPr id="9" name="Picture 8">
            <a:extLst>
              <a:ext uri="{FF2B5EF4-FFF2-40B4-BE49-F238E27FC236}">
                <a16:creationId xmlns:a16="http://schemas.microsoft.com/office/drawing/2014/main" id="{8114FCF1-475A-477C-AD97-41FE1F51D5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9781" y="2226722"/>
            <a:ext cx="1455896" cy="571097"/>
          </a:xfrm>
          <a:prstGeom prst="rect">
            <a:avLst/>
          </a:prstGeom>
        </p:spPr>
      </p:pic>
      <p:pic>
        <p:nvPicPr>
          <p:cNvPr id="10" name="Picture 9">
            <a:extLst>
              <a:ext uri="{FF2B5EF4-FFF2-40B4-BE49-F238E27FC236}">
                <a16:creationId xmlns:a16="http://schemas.microsoft.com/office/drawing/2014/main" id="{E1F441E4-5576-4B66-BBB3-B122A099E4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6002" y="2880349"/>
            <a:ext cx="574516" cy="580971"/>
          </a:xfrm>
          <a:prstGeom prst="rect">
            <a:avLst/>
          </a:prstGeom>
        </p:spPr>
      </p:pic>
      <p:pic>
        <p:nvPicPr>
          <p:cNvPr id="11" name="Picture 10">
            <a:extLst>
              <a:ext uri="{FF2B5EF4-FFF2-40B4-BE49-F238E27FC236}">
                <a16:creationId xmlns:a16="http://schemas.microsoft.com/office/drawing/2014/main" id="{5AFCD553-3972-4659-8068-2321BFCF05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91377" y="3503207"/>
            <a:ext cx="689385" cy="566021"/>
          </a:xfrm>
          <a:prstGeom prst="rect">
            <a:avLst/>
          </a:prstGeom>
        </p:spPr>
      </p:pic>
      <p:pic>
        <p:nvPicPr>
          <p:cNvPr id="13" name="Picture 12">
            <a:extLst>
              <a:ext uri="{FF2B5EF4-FFF2-40B4-BE49-F238E27FC236}">
                <a16:creationId xmlns:a16="http://schemas.microsoft.com/office/drawing/2014/main" id="{9170A476-FF1E-435E-B1AA-BB9C9E41D408}"/>
              </a:ext>
            </a:extLst>
          </p:cNvPr>
          <p:cNvPicPr>
            <a:picLocks noChangeAspect="1"/>
          </p:cNvPicPr>
          <p:nvPr/>
        </p:nvPicPr>
        <p:blipFill>
          <a:blip r:embed="rId9"/>
          <a:stretch>
            <a:fillRect/>
          </a:stretch>
        </p:blipFill>
        <p:spPr>
          <a:xfrm>
            <a:off x="6296334" y="4166358"/>
            <a:ext cx="650909" cy="529705"/>
          </a:xfrm>
          <a:prstGeom prst="rect">
            <a:avLst/>
          </a:prstGeom>
        </p:spPr>
      </p:pic>
      <p:pic>
        <p:nvPicPr>
          <p:cNvPr id="15" name="Picture 14">
            <a:extLst>
              <a:ext uri="{FF2B5EF4-FFF2-40B4-BE49-F238E27FC236}">
                <a16:creationId xmlns:a16="http://schemas.microsoft.com/office/drawing/2014/main" id="{BAD3BFBC-7E31-4119-A2CF-D3F4ADE3CE4F}"/>
              </a:ext>
            </a:extLst>
          </p:cNvPr>
          <p:cNvPicPr>
            <a:picLocks noChangeAspect="1"/>
          </p:cNvPicPr>
          <p:nvPr/>
        </p:nvPicPr>
        <p:blipFill>
          <a:blip r:embed="rId10"/>
          <a:stretch>
            <a:fillRect/>
          </a:stretch>
        </p:blipFill>
        <p:spPr>
          <a:xfrm>
            <a:off x="6336002" y="4793193"/>
            <a:ext cx="557314" cy="566022"/>
          </a:xfrm>
          <a:prstGeom prst="rect">
            <a:avLst/>
          </a:prstGeom>
        </p:spPr>
      </p:pic>
      <p:pic>
        <p:nvPicPr>
          <p:cNvPr id="17" name="Picture 16">
            <a:extLst>
              <a:ext uri="{FF2B5EF4-FFF2-40B4-BE49-F238E27FC236}">
                <a16:creationId xmlns:a16="http://schemas.microsoft.com/office/drawing/2014/main" id="{5596B0FE-6329-45ED-843F-FA1FAD7114AC}"/>
              </a:ext>
            </a:extLst>
          </p:cNvPr>
          <p:cNvPicPr>
            <a:picLocks noChangeAspect="1"/>
          </p:cNvPicPr>
          <p:nvPr/>
        </p:nvPicPr>
        <p:blipFill>
          <a:blip r:embed="rId11"/>
          <a:stretch>
            <a:fillRect/>
          </a:stretch>
        </p:blipFill>
        <p:spPr>
          <a:xfrm>
            <a:off x="6947243" y="4850175"/>
            <a:ext cx="1114229" cy="452058"/>
          </a:xfrm>
          <a:prstGeom prst="rect">
            <a:avLst/>
          </a:prstGeom>
        </p:spPr>
      </p:pic>
      <p:pic>
        <p:nvPicPr>
          <p:cNvPr id="18" name="Picture 17">
            <a:extLst>
              <a:ext uri="{FF2B5EF4-FFF2-40B4-BE49-F238E27FC236}">
                <a16:creationId xmlns:a16="http://schemas.microsoft.com/office/drawing/2014/main" id="{1E341276-D451-4C2A-8022-1CD68EB0C3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04392" y="5520498"/>
            <a:ext cx="1352739" cy="381053"/>
          </a:xfrm>
          <a:prstGeom prst="rect">
            <a:avLst/>
          </a:prstGeom>
        </p:spPr>
      </p:pic>
    </p:spTree>
    <p:extLst>
      <p:ext uri="{BB962C8B-B14F-4D97-AF65-F5344CB8AC3E}">
        <p14:creationId xmlns:p14="http://schemas.microsoft.com/office/powerpoint/2010/main" val="4683919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832DE-06E7-4449-A1FB-07FC65D4F3D6}"/>
              </a:ext>
            </a:extLst>
          </p:cNvPr>
          <p:cNvSpPr>
            <a:spLocks noGrp="1"/>
          </p:cNvSpPr>
          <p:nvPr>
            <p:ph type="title"/>
          </p:nvPr>
        </p:nvSpPr>
        <p:spPr/>
        <p:txBody>
          <a:bodyPr/>
          <a:lstStyle/>
          <a:p>
            <a:r>
              <a:rPr lang="en-US" dirty="0"/>
              <a:t>Universal Tools </a:t>
            </a:r>
          </a:p>
        </p:txBody>
      </p:sp>
      <p:pic>
        <p:nvPicPr>
          <p:cNvPr id="4" name="Picture 3">
            <a:extLst>
              <a:ext uri="{FF2B5EF4-FFF2-40B4-BE49-F238E27FC236}">
                <a16:creationId xmlns:a16="http://schemas.microsoft.com/office/drawing/2014/main" id="{42C13796-5117-45C9-B923-82B9863722AE}"/>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417181" y="30141"/>
            <a:ext cx="685800" cy="692754"/>
          </a:xfrm>
          <a:prstGeom prst="rect">
            <a:avLst/>
          </a:prstGeom>
        </p:spPr>
      </p:pic>
      <p:graphicFrame>
        <p:nvGraphicFramePr>
          <p:cNvPr id="7" name="Table 5">
            <a:extLst>
              <a:ext uri="{FF2B5EF4-FFF2-40B4-BE49-F238E27FC236}">
                <a16:creationId xmlns:a16="http://schemas.microsoft.com/office/drawing/2014/main" id="{2F3F72F4-5546-420C-B94E-DF3D2CFD47B2}"/>
              </a:ext>
            </a:extLst>
          </p:cNvPr>
          <p:cNvGraphicFramePr>
            <a:graphicFrameLocks noGrp="1"/>
          </p:cNvGraphicFramePr>
          <p:nvPr>
            <p:ph idx="1"/>
            <p:extLst>
              <p:ext uri="{D42A27DB-BD31-4B8C-83A1-F6EECF244321}">
                <p14:modId xmlns:p14="http://schemas.microsoft.com/office/powerpoint/2010/main" val="4043103094"/>
              </p:ext>
            </p:extLst>
          </p:nvPr>
        </p:nvGraphicFramePr>
        <p:xfrm>
          <a:off x="838200" y="1035050"/>
          <a:ext cx="10515600" cy="421132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568946810"/>
                    </a:ext>
                  </a:extLst>
                </a:gridCol>
                <a:gridCol w="5257800">
                  <a:extLst>
                    <a:ext uri="{9D8B030D-6E8A-4147-A177-3AD203B41FA5}">
                      <a16:colId xmlns:a16="http://schemas.microsoft.com/office/drawing/2014/main" val="1845711387"/>
                    </a:ext>
                  </a:extLst>
                </a:gridCol>
              </a:tblGrid>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Name </a:t>
                      </a:r>
                    </a:p>
                  </a:txBody>
                  <a:tcPr/>
                </a:tc>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Tool Icon</a:t>
                      </a:r>
                    </a:p>
                  </a:txBody>
                  <a:tcPr/>
                </a:tc>
                <a:extLst>
                  <a:ext uri="{0D108BD9-81ED-4DB2-BD59-A6C34878D82A}">
                    <a16:rowId xmlns:a16="http://schemas.microsoft.com/office/drawing/2014/main" val="2711073003"/>
                  </a:ext>
                </a:extLst>
              </a:tr>
              <a:tr h="370840">
                <a:tc>
                  <a:txBody>
                    <a:bodyPr/>
                    <a:lstStyle/>
                    <a:p>
                      <a:r>
                        <a:rPr lang="en-US" sz="1800" dirty="0">
                          <a:latin typeface="Arial" panose="020B0604020202020204" pitchFamily="34" charset="0"/>
                          <a:ea typeface="Lato Semibold" panose="020F0502020204030203" pitchFamily="34" charset="0"/>
                          <a:cs typeface="Arial" panose="020B0604020202020204" pitchFamily="34" charset="0"/>
                        </a:rPr>
                        <a:t>Zoom View (magnifier)</a:t>
                      </a:r>
                    </a:p>
                    <a:p>
                      <a:endParaRPr lang="en-US" sz="1800" dirty="0">
                        <a:latin typeface="Arial" panose="020B0604020202020204" pitchFamily="34" charset="0"/>
                        <a:ea typeface="Lato Semibold" panose="020F0502020204030203" pitchFamily="34" charset="0"/>
                        <a:cs typeface="Arial" panose="020B0604020202020204" pitchFamily="34" charset="0"/>
                      </a:endParaRPr>
                    </a:p>
                  </a:txBody>
                  <a:tcPr/>
                </a:tc>
                <a:tc>
                  <a:txBody>
                    <a:bodyPr/>
                    <a:lstStyle/>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extLst>
                  <a:ext uri="{0D108BD9-81ED-4DB2-BD59-A6C34878D82A}">
                    <a16:rowId xmlns:a16="http://schemas.microsoft.com/office/drawing/2014/main" val="3806961909"/>
                  </a:ext>
                </a:extLst>
              </a:tr>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Bookmark </a:t>
                      </a:r>
                    </a:p>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tc>
                  <a:txBody>
                    <a:bodyPr/>
                    <a:lstStyle/>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extLst>
                  <a:ext uri="{0D108BD9-81ED-4DB2-BD59-A6C34878D82A}">
                    <a16:rowId xmlns:a16="http://schemas.microsoft.com/office/drawing/2014/main" val="2040682754"/>
                  </a:ext>
                </a:extLst>
              </a:tr>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Expand Passage </a:t>
                      </a:r>
                    </a:p>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tc>
                  <a:txBody>
                    <a:bodyPr/>
                    <a:lstStyle/>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extLst>
                  <a:ext uri="{0D108BD9-81ED-4DB2-BD59-A6C34878D82A}">
                    <a16:rowId xmlns:a16="http://schemas.microsoft.com/office/drawing/2014/main" val="2869536957"/>
                  </a:ext>
                </a:extLst>
              </a:tr>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Answer Masking </a:t>
                      </a:r>
                    </a:p>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tc>
                  <a:txBody>
                    <a:bodyPr/>
                    <a:lstStyle/>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extLst>
                  <a:ext uri="{0D108BD9-81ED-4DB2-BD59-A6C34878D82A}">
                    <a16:rowId xmlns:a16="http://schemas.microsoft.com/office/drawing/2014/main" val="2141781214"/>
                  </a:ext>
                </a:extLst>
              </a:tr>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Custom Masking</a:t>
                      </a:r>
                    </a:p>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tc>
                  <a:txBody>
                    <a:bodyPr/>
                    <a:lstStyle/>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extLst>
                  <a:ext uri="{0D108BD9-81ED-4DB2-BD59-A6C34878D82A}">
                    <a16:rowId xmlns:a16="http://schemas.microsoft.com/office/drawing/2014/main" val="2449871938"/>
                  </a:ext>
                </a:extLst>
              </a:tr>
              <a:tr h="370840">
                <a:tc>
                  <a:txBody>
                    <a:bodyPr/>
                    <a:lstStyle/>
                    <a:p>
                      <a:r>
                        <a:rPr lang="en-US" dirty="0">
                          <a:latin typeface="Arial" panose="020B0604020202020204" pitchFamily="34" charset="0"/>
                          <a:ea typeface="Lato Semibold" panose="020F0502020204030203" pitchFamily="34" charset="0"/>
                          <a:cs typeface="Arial" panose="020B0604020202020204" pitchFamily="34" charset="0"/>
                        </a:rPr>
                        <a:t>Reverse Contrast </a:t>
                      </a:r>
                    </a:p>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tc>
                  <a:txBody>
                    <a:bodyPr/>
                    <a:lstStyle/>
                    <a:p>
                      <a:endParaRPr lang="en-US" dirty="0">
                        <a:latin typeface="Arial" panose="020B0604020202020204" pitchFamily="34" charset="0"/>
                        <a:ea typeface="Lato Semibold" panose="020F0502020204030203" pitchFamily="34" charset="0"/>
                        <a:cs typeface="Arial" panose="020B0604020202020204" pitchFamily="34" charset="0"/>
                      </a:endParaRPr>
                    </a:p>
                  </a:txBody>
                  <a:tcPr/>
                </a:tc>
                <a:extLst>
                  <a:ext uri="{0D108BD9-81ED-4DB2-BD59-A6C34878D82A}">
                    <a16:rowId xmlns:a16="http://schemas.microsoft.com/office/drawing/2014/main" val="2312569492"/>
                  </a:ext>
                </a:extLst>
              </a:tr>
            </a:tbl>
          </a:graphicData>
        </a:graphic>
      </p:graphicFrame>
      <p:pic>
        <p:nvPicPr>
          <p:cNvPr id="8" name="Picture 7">
            <a:extLst>
              <a:ext uri="{FF2B5EF4-FFF2-40B4-BE49-F238E27FC236}">
                <a16:creationId xmlns:a16="http://schemas.microsoft.com/office/drawing/2014/main" id="{D713DFAD-D861-45E0-BE7E-C817D2769C4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261605" y="1464203"/>
            <a:ext cx="2286000" cy="500380"/>
          </a:xfrm>
          <a:prstGeom prst="rect">
            <a:avLst/>
          </a:prstGeom>
          <a:noFill/>
          <a:ln>
            <a:noFill/>
          </a:ln>
        </p:spPr>
      </p:pic>
      <p:pic>
        <p:nvPicPr>
          <p:cNvPr id="10" name="Picture 9">
            <a:extLst>
              <a:ext uri="{FF2B5EF4-FFF2-40B4-BE49-F238E27FC236}">
                <a16:creationId xmlns:a16="http://schemas.microsoft.com/office/drawing/2014/main" id="{36DE5C92-1D2C-4751-8794-F5C1F9884BBB}"/>
              </a:ext>
            </a:extLst>
          </p:cNvPr>
          <p:cNvPicPr>
            <a:picLocks noChangeAspect="1"/>
          </p:cNvPicPr>
          <p:nvPr/>
        </p:nvPicPr>
        <p:blipFill>
          <a:blip r:embed="rId4"/>
          <a:stretch>
            <a:fillRect/>
          </a:stretch>
        </p:blipFill>
        <p:spPr>
          <a:xfrm>
            <a:off x="6261605" y="2121044"/>
            <a:ext cx="2380842" cy="500380"/>
          </a:xfrm>
          <a:prstGeom prst="rect">
            <a:avLst/>
          </a:prstGeom>
        </p:spPr>
      </p:pic>
      <p:pic>
        <p:nvPicPr>
          <p:cNvPr id="12" name="Picture 11">
            <a:extLst>
              <a:ext uri="{FF2B5EF4-FFF2-40B4-BE49-F238E27FC236}">
                <a16:creationId xmlns:a16="http://schemas.microsoft.com/office/drawing/2014/main" id="{0863A19E-8B3E-4D7A-9250-F1C47D6E5357}"/>
              </a:ext>
            </a:extLst>
          </p:cNvPr>
          <p:cNvPicPr>
            <a:picLocks noChangeAspect="1"/>
          </p:cNvPicPr>
          <p:nvPr/>
        </p:nvPicPr>
        <p:blipFill>
          <a:blip r:embed="rId5"/>
          <a:stretch>
            <a:fillRect/>
          </a:stretch>
        </p:blipFill>
        <p:spPr>
          <a:xfrm>
            <a:off x="6261605" y="2738948"/>
            <a:ext cx="2918609" cy="513459"/>
          </a:xfrm>
          <a:prstGeom prst="rect">
            <a:avLst/>
          </a:prstGeom>
        </p:spPr>
      </p:pic>
      <p:pic>
        <p:nvPicPr>
          <p:cNvPr id="13" name="Picture 12">
            <a:extLst>
              <a:ext uri="{FF2B5EF4-FFF2-40B4-BE49-F238E27FC236}">
                <a16:creationId xmlns:a16="http://schemas.microsoft.com/office/drawing/2014/main" id="{6FFB6C2B-8E8E-4741-A66C-484EC8840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1605" y="3369931"/>
            <a:ext cx="1995155" cy="549946"/>
          </a:xfrm>
          <a:prstGeom prst="rect">
            <a:avLst/>
          </a:prstGeom>
        </p:spPr>
      </p:pic>
      <p:pic>
        <p:nvPicPr>
          <p:cNvPr id="15" name="Picture 14">
            <a:extLst>
              <a:ext uri="{FF2B5EF4-FFF2-40B4-BE49-F238E27FC236}">
                <a16:creationId xmlns:a16="http://schemas.microsoft.com/office/drawing/2014/main" id="{2FC86723-3420-49D8-8A4D-05BBFEA587C7}"/>
              </a:ext>
            </a:extLst>
          </p:cNvPr>
          <p:cNvPicPr>
            <a:picLocks noChangeAspect="1"/>
          </p:cNvPicPr>
          <p:nvPr/>
        </p:nvPicPr>
        <p:blipFill>
          <a:blip r:embed="rId7"/>
          <a:stretch>
            <a:fillRect/>
          </a:stretch>
        </p:blipFill>
        <p:spPr>
          <a:xfrm>
            <a:off x="6261605" y="4025215"/>
            <a:ext cx="500512" cy="549946"/>
          </a:xfrm>
          <a:prstGeom prst="rect">
            <a:avLst/>
          </a:prstGeom>
        </p:spPr>
      </p:pic>
      <p:pic>
        <p:nvPicPr>
          <p:cNvPr id="17" name="Picture 16">
            <a:extLst>
              <a:ext uri="{FF2B5EF4-FFF2-40B4-BE49-F238E27FC236}">
                <a16:creationId xmlns:a16="http://schemas.microsoft.com/office/drawing/2014/main" id="{C7D311B4-B41F-4B48-95AE-B87848AD4A41}"/>
              </a:ext>
            </a:extLst>
          </p:cNvPr>
          <p:cNvPicPr>
            <a:picLocks noChangeAspect="1"/>
          </p:cNvPicPr>
          <p:nvPr/>
        </p:nvPicPr>
        <p:blipFill>
          <a:blip r:embed="rId8"/>
          <a:stretch>
            <a:fillRect/>
          </a:stretch>
        </p:blipFill>
        <p:spPr>
          <a:xfrm>
            <a:off x="6261605" y="4651075"/>
            <a:ext cx="599361" cy="557545"/>
          </a:xfrm>
          <a:prstGeom prst="rect">
            <a:avLst/>
          </a:prstGeom>
        </p:spPr>
      </p:pic>
    </p:spTree>
    <p:extLst>
      <p:ext uri="{BB962C8B-B14F-4D97-AF65-F5344CB8AC3E}">
        <p14:creationId xmlns:p14="http://schemas.microsoft.com/office/powerpoint/2010/main" val="1787712154"/>
      </p:ext>
    </p:extLst>
  </p:cSld>
  <p:clrMapOvr>
    <a:masterClrMapping/>
  </p:clrMapOvr>
</p:sld>
</file>

<file path=ppt/theme/theme1.xml><?xml version="1.0" encoding="utf-8"?>
<a:theme xmlns:a="http://schemas.openxmlformats.org/drawingml/2006/main" name="1_Office Theme">
  <a:themeElements>
    <a:clrScheme name="eMetric2017">
      <a:dk1>
        <a:srgbClr val="000000"/>
      </a:dk1>
      <a:lt1>
        <a:srgbClr val="FFFFFF"/>
      </a:lt1>
      <a:dk2>
        <a:srgbClr val="44546A"/>
      </a:dk2>
      <a:lt2>
        <a:srgbClr val="E7E6E6"/>
      </a:lt2>
      <a:accent1>
        <a:srgbClr val="005789"/>
      </a:accent1>
      <a:accent2>
        <a:srgbClr val="008379"/>
      </a:accent2>
      <a:accent3>
        <a:srgbClr val="61BB46"/>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AEA58EE-3C99-FA4F-B80D-9A90A87EBEC7}" vid="{EFF398B1-CF49-A04A-9111-0DC7E90DF240}"/>
    </a:ext>
  </a:extLst>
</a:theme>
</file>

<file path=ppt/theme/theme2.xml><?xml version="1.0" encoding="utf-8"?>
<a:theme xmlns:a="http://schemas.openxmlformats.org/drawingml/2006/main" name="Office Theme">
  <a:themeElements>
    <a:clrScheme name="Cognia">
      <a:dk1>
        <a:srgbClr val="1A1A1A"/>
      </a:dk1>
      <a:lt1>
        <a:srgbClr val="FFFFFF"/>
      </a:lt1>
      <a:dk2>
        <a:srgbClr val="FF554D"/>
      </a:dk2>
      <a:lt2>
        <a:srgbClr val="D9D9D9"/>
      </a:lt2>
      <a:accent1>
        <a:srgbClr val="262E67"/>
      </a:accent1>
      <a:accent2>
        <a:srgbClr val="371D35"/>
      </a:accent2>
      <a:accent3>
        <a:srgbClr val="043D33"/>
      </a:accent3>
      <a:accent4>
        <a:srgbClr val="8064A2"/>
      </a:accent4>
      <a:accent5>
        <a:srgbClr val="FCE086"/>
      </a:accent5>
      <a:accent6>
        <a:srgbClr val="F2C6CF"/>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1189C8DD-C6E8-C046-B822-2247337F09BC}" vid="{196E4191-8857-2342-B948-500198138A8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lient_x0020_Item xmlns="a9af6258-9f15-4b17-a655-a3684fe979a9">No</Client_x0020_Item>
    <IconOverlay xmlns="http://schemas.microsoft.com/sharepoint/v4" xsi:nil="true"/>
    <Partner_x0020_Item xmlns="a9af6258-9f15-4b17-a655-a3684fe979a9">No</Partner_x0020_Item>
    <Doc_x0020_Type xmlns="980911ef-fd19-4ab4-8fbb-de68ea492ab2" xsi:nil="true"/>
    <Functional_x0020_Area xmlns="a9af6258-9f15-4b17-a655-a3684fe979a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487FB7EC9558E41B589E1CA16CA62D7" ma:contentTypeVersion="31" ma:contentTypeDescription="Create a new document." ma:contentTypeScope="" ma:versionID="a47dc6c68806ed8f77971b8fbf536d5e">
  <xsd:schema xmlns:xsd="http://www.w3.org/2001/XMLSchema" xmlns:xs="http://www.w3.org/2001/XMLSchema" xmlns:p="http://schemas.microsoft.com/office/2006/metadata/properties" xmlns:ns2="a9af6258-9f15-4b17-a655-a3684fe979a9" xmlns:ns3="980911ef-fd19-4ab4-8fbb-de68ea492ab2" xmlns:ns4="8fdc4f1f-96d1-4129-98e7-ce0b4fda31e8" xmlns:ns5="http://schemas.microsoft.com/sharepoint/v4" targetNamespace="http://schemas.microsoft.com/office/2006/metadata/properties" ma:root="true" ma:fieldsID="2d4c437ccbe4977a8303a9f56e1212a2" ns2:_="" ns3:_="" ns4:_="" ns5:_="">
    <xsd:import namespace="a9af6258-9f15-4b17-a655-a3684fe979a9"/>
    <xsd:import namespace="980911ef-fd19-4ab4-8fbb-de68ea492ab2"/>
    <xsd:import namespace="8fdc4f1f-96d1-4129-98e7-ce0b4fda31e8"/>
    <xsd:import namespace="http://schemas.microsoft.com/sharepoint/v4"/>
    <xsd:element name="properties">
      <xsd:complexType>
        <xsd:sequence>
          <xsd:element name="documentManagement">
            <xsd:complexType>
              <xsd:all>
                <xsd:element ref="ns2:Client_x0020_Item" minOccurs="0"/>
                <xsd:element ref="ns3:Doc_x0020_Type" minOccurs="0"/>
                <xsd:element ref="ns2:Functional_x0020_Area" minOccurs="0"/>
                <xsd:element ref="ns2:Partner_x0020_Item" minOccurs="0"/>
                <xsd:element ref="ns4:MediaServiceMetadata" minOccurs="0"/>
                <xsd:element ref="ns4:MediaServiceFastMetadata" minOccurs="0"/>
                <xsd:element ref="ns4:MediaServiceSearchProperties" minOccurs="0"/>
                <xsd:element ref="ns4:MediaServiceObjectDetectorVersions" minOccurs="0"/>
                <xsd:element ref="ns3:SharedWithUsers" minOccurs="0"/>
                <xsd:element ref="ns3:SharedWithDetails" minOccurs="0"/>
                <xsd:element ref="ns5: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af6258-9f15-4b17-a655-a3684fe979a9" elementFormDefault="qualified">
    <xsd:import namespace="http://schemas.microsoft.com/office/2006/documentManagement/types"/>
    <xsd:import namespace="http://schemas.microsoft.com/office/infopath/2007/PartnerControls"/>
    <xsd:element name="Client_x0020_Item" ma:index="8" nillable="true" ma:displayName="Client Item" ma:default="No" ma:format="Dropdown" ma:internalName="Client_x0020_Item" ma:readOnly="false">
      <xsd:simpleType>
        <xsd:restriction base="dms:Choice">
          <xsd:enumeration value="Yes"/>
          <xsd:enumeration value="No"/>
        </xsd:restriction>
      </xsd:simpleType>
    </xsd:element>
    <xsd:element name="Functional_x0020_Area" ma:index="10" nillable="true" ma:displayName="Functional Area" ma:format="Dropdown" ma:internalName="Functional_x0020_Area" ma:readOnly="false">
      <xsd:simpleType>
        <xsd:restriction base="dms:Choice">
          <xsd:enumeration value="Business Development"/>
          <xsd:enumeration value="Business Solutions &amp; Implementation"/>
          <xsd:enumeration value="Client"/>
          <xsd:enumeration value="Client Services"/>
          <xsd:enumeration value="Content Design &amp; Development"/>
          <xsd:enumeration value="Contracts, Procurement, Purchasing"/>
          <xsd:enumeration value="Customer Care Center"/>
          <xsd:enumeration value="Data Analysis"/>
          <xsd:enumeration value="Data Processing"/>
          <xsd:enumeration value="Distribution Operations Services"/>
          <xsd:enumeration value="Enterprise Architecture"/>
          <xsd:enumeration value="Enterprise &amp; Product Content Development"/>
          <xsd:enumeration value="Facilities"/>
          <xsd:enumeration value="Field"/>
          <xsd:enumeration value="Finance"/>
          <xsd:enumeration value="Human Resources"/>
          <xsd:enumeration value="Infrastructure"/>
          <xsd:enumeration value="Item Database Support"/>
          <xsd:enumeration value="Marketing"/>
          <xsd:enumeration value="Measurement Services Operations"/>
          <xsd:enumeration value="Partner"/>
          <xsd:enumeration value="Psychometrics"/>
          <xsd:enumeration value="Publishing Production"/>
          <xsd:enumeration value="Product Development"/>
          <xsd:enumeration value="Proposal"/>
          <xsd:enumeration value="Reporting"/>
          <xsd:enumeration value="Scoring Content"/>
          <xsd:enumeration value="Scoring Services"/>
          <xsd:enumeration value="Software Engineering &amp; Development"/>
          <xsd:enumeration value="Sub-contractor"/>
          <xsd:enumeration value="SURF Report"/>
          <xsd:enumeration value="Vendor"/>
        </xsd:restriction>
      </xsd:simpleType>
    </xsd:element>
    <xsd:element name="Partner_x0020_Item" ma:index="11" nillable="true" ma:displayName="Partner Item" ma:default="No" ma:format="Dropdown" ma:internalName="Partner_x0020_Item" ma:readOnly="false">
      <xsd:simpleType>
        <xsd:restriction base="dms:Choice">
          <xsd:enumeration value="Yes"/>
          <xsd:enumeration value="No"/>
        </xsd:restriction>
      </xsd:simpleType>
    </xsd:element>
  </xsd:schema>
  <xsd:schema xmlns:xsd="http://www.w3.org/2001/XMLSchema" xmlns:xs="http://www.w3.org/2001/XMLSchema" xmlns:dms="http://schemas.microsoft.com/office/2006/documentManagement/types" xmlns:pc="http://schemas.microsoft.com/office/infopath/2007/PartnerControls" targetNamespace="980911ef-fd19-4ab4-8fbb-de68ea492ab2" elementFormDefault="qualified">
    <xsd:import namespace="http://schemas.microsoft.com/office/2006/documentManagement/types"/>
    <xsd:import namespace="http://schemas.microsoft.com/office/infopath/2007/PartnerControls"/>
    <xsd:element name="Doc_x0020_Type" ma:index="9" nillable="true" ma:displayName="Doc Type" ma:format="Dropdown" ma:internalName="Doc_x0020_Type" ma:readOnly="false">
      <xsd:simpleType>
        <xsd:restriction base="dms:Choice">
          <xsd:enumeration value="Ancillaries"/>
          <xsd:enumeration value="Annual Planning"/>
          <xsd:enumeration value="Budget"/>
          <xsd:enumeration value="CCC Reports"/>
          <xsd:enumeration value="Change Order"/>
          <xsd:enumeration value="Charter"/>
          <xsd:enumeration value="Client Document"/>
          <xsd:enumeration value="Client Work Plan (CWP)"/>
          <xsd:enumeration value="Communication Plan"/>
          <xsd:enumeration value="Contract"/>
          <xsd:enumeration value="Committees – BSRC"/>
          <xsd:enumeration value="Committees – RFRC"/>
          <xsd:enumeration value="Committees – VDR"/>
          <xsd:enumeration value="Committees - IRC"/>
          <xsd:enumeration value="Cross-Functional Team Meetings"/>
          <xsd:enumeration value="Data Management"/>
          <xsd:enumeration value="District Invoicing"/>
          <xsd:enumeration value="eMetric Meetings"/>
          <xsd:enumeration value="IT Requirements"/>
          <xsd:enumeration value="Item Review"/>
          <xsd:enumeration value="Manuals"/>
          <xsd:enumeration value="Management Plans"/>
          <xsd:enumeration value="Meeting Minutes"/>
          <xsd:enumeration value="Meeting Agenda"/>
          <xsd:enumeration value="Online Training Documents"/>
          <xsd:enumeration value="Online Surveys"/>
          <xsd:enumeration value="Org &amp; Enrollment Information"/>
          <xsd:enumeration value="Other"/>
          <xsd:enumeration value="Operational"/>
          <xsd:enumeration value="PADDI Meetings"/>
          <xsd:enumeration value="Process Map"/>
          <xsd:enumeration value="Project Schedule"/>
          <xsd:enumeration value="Program Activities Checklist"/>
          <xsd:enumeration value="Project Charge Codes"/>
          <xsd:enumeration value="Program Weekly Planning Meetings with PED"/>
          <xsd:enumeration value="Proposal"/>
          <xsd:enumeration value="PED Invoicing"/>
          <xsd:enumeration value="PST"/>
          <xsd:enumeration value="Psychometrics"/>
          <xsd:enumeration value="RACI"/>
          <xsd:enumeration value="Report"/>
          <xsd:enumeration value="Resource"/>
          <xsd:enumeration value="Requirements"/>
          <xsd:enumeration value="Scope of Work"/>
          <xsd:enumeration value="SLA"/>
          <xsd:enumeration value="Specifications"/>
          <xsd:enumeration value="Status Report"/>
          <xsd:enumeration value="Stress Test"/>
          <xsd:enumeration value="SURF Report"/>
          <xsd:enumeration value="SBA Weekly Planning Meetings with PED"/>
          <xsd:enumeration value="Template"/>
          <xsd:enumeration value="Test Blueprint"/>
          <xsd:enumeration value="Test Construction"/>
          <xsd:enumeration value="Test Designs"/>
          <xsd:enumeration value="Test Production"/>
          <xsd:enumeration value="Technical Report"/>
          <xsd:enumeration value="TPS Meetings"/>
          <xsd:enumeration value="Work Flow Information"/>
          <xsd:enumeration value="Lessons Learned"/>
          <xsd:enumeration value="NM TAC"/>
        </xsd:restriction>
      </xsd:simpleType>
    </xsd:element>
    <xsd:element name="SharedWithUsers" ma:index="16"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dc4f1f-96d1-4129-98e7-ce0b4fda31e8"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8"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7B23FF-544A-4B8F-803C-408001FDB790}">
  <ds:schemaRefs>
    <ds:schemaRef ds:uri="http://schemas.microsoft.com/sharepoint/v3/contenttype/forms"/>
  </ds:schemaRefs>
</ds:datastoreItem>
</file>

<file path=customXml/itemProps2.xml><?xml version="1.0" encoding="utf-8"?>
<ds:datastoreItem xmlns:ds="http://schemas.openxmlformats.org/officeDocument/2006/customXml" ds:itemID="{C45E90C6-3F68-4834-94D4-8A1F0C0E90C8}">
  <ds:schemaRefs>
    <ds:schemaRef ds:uri="http://purl.org/dc/elements/1.1/"/>
    <ds:schemaRef ds:uri="http://schemas.microsoft.com/office/2006/documentManagement/types"/>
    <ds:schemaRef ds:uri="http://schemas.microsoft.com/sharepoint/v4"/>
    <ds:schemaRef ds:uri="http://purl.org/dc/terms/"/>
    <ds:schemaRef ds:uri="http://schemas.openxmlformats.org/package/2006/metadata/core-properties"/>
    <ds:schemaRef ds:uri="http://schemas.microsoft.com/office/infopath/2007/PartnerControls"/>
    <ds:schemaRef ds:uri="a9af6258-9f15-4b17-a655-a3684fe979a9"/>
    <ds:schemaRef ds:uri="http://purl.org/dc/dcmitype/"/>
    <ds:schemaRef ds:uri="http://www.w3.org/XML/1998/namespace"/>
    <ds:schemaRef ds:uri="8fdc4f1f-96d1-4129-98e7-ce0b4fda31e8"/>
    <ds:schemaRef ds:uri="980911ef-fd19-4ab4-8fbb-de68ea492ab2"/>
    <ds:schemaRef ds:uri="http://schemas.microsoft.com/office/2006/metadata/properties"/>
  </ds:schemaRefs>
</ds:datastoreItem>
</file>

<file path=customXml/itemProps3.xml><?xml version="1.0" encoding="utf-8"?>
<ds:datastoreItem xmlns:ds="http://schemas.openxmlformats.org/officeDocument/2006/customXml" ds:itemID="{1019174B-6EDF-4941-BA42-3995FE8CB0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af6258-9f15-4b17-a655-a3684fe979a9"/>
    <ds:schemaRef ds:uri="980911ef-fd19-4ab4-8fbb-de68ea492ab2"/>
    <ds:schemaRef ds:uri="8fdc4f1f-96d1-4129-98e7-ce0b4fda31e8"/>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9553</TotalTime>
  <Words>6026</Words>
  <Application>Microsoft Office PowerPoint</Application>
  <PresentationFormat>Widescreen</PresentationFormat>
  <Paragraphs>1006</Paragraphs>
  <Slides>126</Slides>
  <Notes>29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126</vt:i4>
      </vt:variant>
    </vt:vector>
  </HeadingPairs>
  <TitlesOfParts>
    <vt:vector size="137" baseType="lpstr">
      <vt:lpstr>Arial</vt:lpstr>
      <vt:lpstr>Calibri</vt:lpstr>
      <vt:lpstr>Georgia</vt:lpstr>
      <vt:lpstr>Gill Sans</vt:lpstr>
      <vt:lpstr>Gill Sans MT</vt:lpstr>
      <vt:lpstr>Lato Light</vt:lpstr>
      <vt:lpstr>Lato Semibold</vt:lpstr>
      <vt:lpstr>Segoe UI</vt:lpstr>
      <vt:lpstr>Wingdings</vt:lpstr>
      <vt:lpstr>1_Office Theme</vt:lpstr>
      <vt:lpstr>Office Theme</vt:lpstr>
      <vt:lpstr>Welcome! </vt:lpstr>
      <vt:lpstr>BIE Science Benchmark – STCs, TAs</vt:lpstr>
      <vt:lpstr>Housekeeping</vt:lpstr>
      <vt:lpstr>Welcome &amp; Introductions</vt:lpstr>
      <vt:lpstr>Bureau of Indian Education (BIE)</vt:lpstr>
      <vt:lpstr>Cognia</vt:lpstr>
      <vt:lpstr>eMetric</vt:lpstr>
      <vt:lpstr>Bureau of Indian Education Science Assessment   Fall 2024 STC &amp; TA Training</vt:lpstr>
      <vt:lpstr>Agenda</vt:lpstr>
      <vt:lpstr>Science Benchmark Overview</vt:lpstr>
      <vt:lpstr>Overview</vt:lpstr>
      <vt:lpstr>Format</vt:lpstr>
      <vt:lpstr>Downloading the PBT forms from the Portal</vt:lpstr>
      <vt:lpstr>Science Benchmark Key Dates</vt:lpstr>
      <vt:lpstr>Key Dates</vt:lpstr>
      <vt:lpstr>Science Benchmark Overview of System and Testing Process</vt:lpstr>
      <vt:lpstr>Benchmark Assessment </vt:lpstr>
      <vt:lpstr>BIE Science Assessment Online System</vt:lpstr>
      <vt:lpstr>Test Preparation Process</vt:lpstr>
      <vt:lpstr>Portal Access</vt:lpstr>
      <vt:lpstr>User Roles</vt:lpstr>
      <vt:lpstr>Test Administrator Permissions</vt:lpstr>
      <vt:lpstr>Program Access</vt:lpstr>
      <vt:lpstr>Portal Log-in</vt:lpstr>
      <vt:lpstr>Portal Main Page (STC View)</vt:lpstr>
      <vt:lpstr>Portal Main Page (TA view)</vt:lpstr>
      <vt:lpstr>User Management</vt:lpstr>
      <vt:lpstr>User Management</vt:lpstr>
      <vt:lpstr>Create New User</vt:lpstr>
      <vt:lpstr>Import Users</vt:lpstr>
      <vt:lpstr>Portal Main Page (STC View)</vt:lpstr>
      <vt:lpstr>Administration Component (STC view)</vt:lpstr>
      <vt:lpstr>Administration Workflow</vt:lpstr>
      <vt:lpstr>Managing Students</vt:lpstr>
      <vt:lpstr>Managing Students: Tips &amp; Update</vt:lpstr>
      <vt:lpstr>Managing Students</vt:lpstr>
      <vt:lpstr>Managing Students</vt:lpstr>
      <vt:lpstr>Unenroll Student</vt:lpstr>
      <vt:lpstr>Unenroll Student</vt:lpstr>
      <vt:lpstr>Unenroll Student</vt:lpstr>
      <vt:lpstr>Student Transfer Request</vt:lpstr>
      <vt:lpstr>Student Transfer Request</vt:lpstr>
      <vt:lpstr>Student Transfer Request</vt:lpstr>
      <vt:lpstr>Student Transfer Request</vt:lpstr>
      <vt:lpstr>Student Transfer Request</vt:lpstr>
      <vt:lpstr>Student Accommodations</vt:lpstr>
      <vt:lpstr>Universal Tools, Accessibility Features, and Accommodations</vt:lpstr>
      <vt:lpstr>Accessibility Features, and Accommodations</vt:lpstr>
      <vt:lpstr>Student Accommodations</vt:lpstr>
      <vt:lpstr>Creating Classes</vt:lpstr>
      <vt:lpstr>Creating Classes</vt:lpstr>
      <vt:lpstr>Creating Classes</vt:lpstr>
      <vt:lpstr>Creating Classes</vt:lpstr>
      <vt:lpstr>Creating Classes</vt:lpstr>
      <vt:lpstr>Creating Classes</vt:lpstr>
      <vt:lpstr>Scheduling Test Sessions</vt:lpstr>
      <vt:lpstr>Scheduling Test Sessions</vt:lpstr>
      <vt:lpstr>Scheduling Test Sessions</vt:lpstr>
      <vt:lpstr>Managing Test Sessions</vt:lpstr>
      <vt:lpstr>Managing Test Sessions</vt:lpstr>
      <vt:lpstr>Managing Test Sessions</vt:lpstr>
      <vt:lpstr>Managing Test Sessions</vt:lpstr>
      <vt:lpstr>Logging in to a Test </vt:lpstr>
      <vt:lpstr>Monitoring Testing</vt:lpstr>
      <vt:lpstr>Test Report Codes</vt:lpstr>
      <vt:lpstr>Test Report Codes/Re-activating test</vt:lpstr>
      <vt:lpstr>Test Report Codes</vt:lpstr>
      <vt:lpstr>Scoring the Test</vt:lpstr>
      <vt:lpstr>Scoring the Test</vt:lpstr>
      <vt:lpstr>Scoring the Test</vt:lpstr>
      <vt:lpstr>Scoring the Test</vt:lpstr>
      <vt:lpstr>Viewing Scores in Reporting </vt:lpstr>
      <vt:lpstr>Benchmark Reporting</vt:lpstr>
      <vt:lpstr>Benchmark Reporting (STC View)</vt:lpstr>
      <vt:lpstr>Benchmark Reporting (STC View)</vt:lpstr>
      <vt:lpstr>Benchmark Reporting</vt:lpstr>
      <vt:lpstr>Benchmark Reporting</vt:lpstr>
      <vt:lpstr>Benchmark Reporting</vt:lpstr>
      <vt:lpstr>Benchmark Reporting</vt:lpstr>
      <vt:lpstr>Benchmark Reporting</vt:lpstr>
      <vt:lpstr>Benchmark Reporting</vt:lpstr>
      <vt:lpstr>Using Benchmark Student Results</vt:lpstr>
      <vt:lpstr>Using Benchmark Data</vt:lpstr>
      <vt:lpstr>Using Benchmark Data</vt:lpstr>
      <vt:lpstr>Rescoring</vt:lpstr>
      <vt:lpstr>Rescoring</vt:lpstr>
      <vt:lpstr>Rescoring</vt:lpstr>
      <vt:lpstr>Re-testing in Student Groups</vt:lpstr>
      <vt:lpstr>Re-testing with Student Subgroups</vt:lpstr>
      <vt:lpstr>Re-testing with Student Subgroups</vt:lpstr>
      <vt:lpstr>Re-testing with Student Subgroups</vt:lpstr>
      <vt:lpstr>Re-testing with Student Subgroups</vt:lpstr>
      <vt:lpstr>Scoring Student Subgroups</vt:lpstr>
      <vt:lpstr>Benchmark Reporting</vt:lpstr>
      <vt:lpstr>PowerPoint Presentation</vt:lpstr>
      <vt:lpstr>Student Test Interface</vt:lpstr>
      <vt:lpstr>BIE Science Assessment </vt:lpstr>
      <vt:lpstr>Universal Tools </vt:lpstr>
      <vt:lpstr>Universal Tools </vt:lpstr>
      <vt:lpstr>Accessibility Features</vt:lpstr>
      <vt:lpstr>Accommodations</vt:lpstr>
      <vt:lpstr>Logging in to a Test </vt:lpstr>
      <vt:lpstr>Logging in to a Test </vt:lpstr>
      <vt:lpstr>Logging in to a Test </vt:lpstr>
      <vt:lpstr>Logging in to a Test </vt:lpstr>
      <vt:lpstr>Test Navigation </vt:lpstr>
      <vt:lpstr>Test Navigation </vt:lpstr>
      <vt:lpstr>Test Navigation </vt:lpstr>
      <vt:lpstr>Test Turn In</vt:lpstr>
      <vt:lpstr>Technology Requirements</vt:lpstr>
      <vt:lpstr>Browser Requirements</vt:lpstr>
      <vt:lpstr>Browser &amp; Kiosk Requirements (network)</vt:lpstr>
      <vt:lpstr>Browser &amp; Kiosk Test Integrity</vt:lpstr>
      <vt:lpstr>Browser &amp; Kiosk Test Integrity</vt:lpstr>
      <vt:lpstr>Browser &amp; Kiosk Test Integrity</vt:lpstr>
      <vt:lpstr>Practice Test Options</vt:lpstr>
      <vt:lpstr>Practice Test</vt:lpstr>
      <vt:lpstr>Additional Training Resources</vt:lpstr>
      <vt:lpstr>Remember</vt:lpstr>
      <vt:lpstr>PowerPoint Presentation</vt:lpstr>
      <vt:lpstr>Cognia Help &amp; Support Page</vt:lpstr>
      <vt:lpstr>Help &amp; Support Site General Education Science Page</vt:lpstr>
      <vt:lpstr>Help &amp; Support Site Science Benchmark Page</vt:lpstr>
      <vt:lpstr>BIE Science Help Desk</vt:lpstr>
      <vt:lpstr>Thank you!</vt:lpstr>
      <vt:lpstr>Knowledge is Opportunity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Kaelee Harper</dc:creator>
  <cp:lastModifiedBy>Aarti Jagtap</cp:lastModifiedBy>
  <cp:revision>60</cp:revision>
  <dcterms:created xsi:type="dcterms:W3CDTF">2020-11-12T13:11:43Z</dcterms:created>
  <dcterms:modified xsi:type="dcterms:W3CDTF">2024-09-24T17:41:41Z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9530f54-9721-46db-bbe4-0dd4cd6e1126_Enabled">
    <vt:lpwstr>true</vt:lpwstr>
  </property>
  <property fmtid="{D5CDD505-2E9C-101B-9397-08002B2CF9AE}" pid="3" name="MSIP_Label_09530f54-9721-46db-bbe4-0dd4cd6e1126_SetDate">
    <vt:lpwstr>2020-11-12T13:11:43Z</vt:lpwstr>
  </property>
  <property fmtid="{D5CDD505-2E9C-101B-9397-08002B2CF9AE}" pid="4" name="MSIP_Label_09530f54-9721-46db-bbe4-0dd4cd6e1126_Method">
    <vt:lpwstr>Standard</vt:lpwstr>
  </property>
  <property fmtid="{D5CDD505-2E9C-101B-9397-08002B2CF9AE}" pid="5" name="MSIP_Label_09530f54-9721-46db-bbe4-0dd4cd6e1126_Name">
    <vt:lpwstr>General</vt:lpwstr>
  </property>
  <property fmtid="{D5CDD505-2E9C-101B-9397-08002B2CF9AE}" pid="6" name="MSIP_Label_09530f54-9721-46db-bbe4-0dd4cd6e1126_SiteId">
    <vt:lpwstr>22230e31-3d9d-47b1-8794-50b0e2d7bd02</vt:lpwstr>
  </property>
  <property fmtid="{D5CDD505-2E9C-101B-9397-08002B2CF9AE}" pid="7" name="MSIP_Label_09530f54-9721-46db-bbe4-0dd4cd6e1126_ActionId">
    <vt:lpwstr>a41caa87-652a-4e91-ae1b-848e79b862f2</vt:lpwstr>
  </property>
  <property fmtid="{D5CDD505-2E9C-101B-9397-08002B2CF9AE}" pid="8" name="MSIP_Label_09530f54-9721-46db-bbe4-0dd4cd6e1126_ContentBits">
    <vt:lpwstr>2</vt:lpwstr>
  </property>
  <property fmtid="{D5CDD505-2E9C-101B-9397-08002B2CF9AE}" pid="9" name="ClassificationContentMarkingFooterLocations">
    <vt:lpwstr>Office Theme:8</vt:lpwstr>
  </property>
  <property fmtid="{D5CDD505-2E9C-101B-9397-08002B2CF9AE}" pid="10" name="ClassificationContentMarkingFooterText">
    <vt:lpwstr>Copyright - eMetric LLC</vt:lpwstr>
  </property>
  <property fmtid="{D5CDD505-2E9C-101B-9397-08002B2CF9AE}" pid="11" name="ContentTypeId">
    <vt:lpwstr>0x010100B487FB7EC9558E41B589E1CA16CA62D7</vt:lpwstr>
  </property>
  <property fmtid="{D5CDD505-2E9C-101B-9397-08002B2CF9AE}" pid="12" name="MediaServiceImageTags">
    <vt:lpwstr/>
  </property>
</Properties>
</file>