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ink/ink1.xml" ContentType="application/inkml+xml"/>
  <Override PartName="/ppt/ink/ink2.xml" ContentType="application/inkml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64" r:id="rId5"/>
  </p:sldMasterIdLst>
  <p:notesMasterIdLst>
    <p:notesMasterId r:id="rId50"/>
  </p:notesMasterIdLst>
  <p:sldIdLst>
    <p:sldId id="885" r:id="rId6"/>
    <p:sldId id="288" r:id="rId7"/>
    <p:sldId id="886" r:id="rId8"/>
    <p:sldId id="887" r:id="rId9"/>
    <p:sldId id="888" r:id="rId10"/>
    <p:sldId id="256" r:id="rId11"/>
    <p:sldId id="257" r:id="rId12"/>
    <p:sldId id="857" r:id="rId13"/>
    <p:sldId id="312" r:id="rId14"/>
    <p:sldId id="313" r:id="rId15"/>
    <p:sldId id="260" r:id="rId16"/>
    <p:sldId id="258" r:id="rId17"/>
    <p:sldId id="314" r:id="rId18"/>
    <p:sldId id="315" r:id="rId19"/>
    <p:sldId id="858" r:id="rId20"/>
    <p:sldId id="893" r:id="rId21"/>
    <p:sldId id="895" r:id="rId22"/>
    <p:sldId id="860" r:id="rId23"/>
    <p:sldId id="861" r:id="rId24"/>
    <p:sldId id="876" r:id="rId25"/>
    <p:sldId id="878" r:id="rId26"/>
    <p:sldId id="877" r:id="rId27"/>
    <p:sldId id="879" r:id="rId28"/>
    <p:sldId id="880" r:id="rId29"/>
    <p:sldId id="867" r:id="rId30"/>
    <p:sldId id="868" r:id="rId31"/>
    <p:sldId id="869" r:id="rId32"/>
    <p:sldId id="862" r:id="rId33"/>
    <p:sldId id="864" r:id="rId34"/>
    <p:sldId id="875" r:id="rId35"/>
    <p:sldId id="881" r:id="rId36"/>
    <p:sldId id="882" r:id="rId37"/>
    <p:sldId id="863" r:id="rId38"/>
    <p:sldId id="865" r:id="rId39"/>
    <p:sldId id="866" r:id="rId40"/>
    <p:sldId id="873" r:id="rId41"/>
    <p:sldId id="883" r:id="rId42"/>
    <p:sldId id="872" r:id="rId43"/>
    <p:sldId id="884" r:id="rId44"/>
    <p:sldId id="856" r:id="rId45"/>
    <p:sldId id="889" r:id="rId46"/>
    <p:sldId id="890" r:id="rId47"/>
    <p:sldId id="891" r:id="rId48"/>
    <p:sldId id="892" r:id="rId4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A06900C-A2FF-CDAB-661C-3489DA35BA54}" name="Mara Allaire" initials="MA" userId="S::Mara.Allaire@cognia.org::dc680638-431f-4990-a1ee-4254c015d8c6" providerId="AD"/>
  <p188:author id="{D2230A2A-7EE9-54C1-B9BB-C961D671D4B2}" name="Kaelee Harper" initials="KH" userId="S::kharper@emetric.net::551bc754-dc5b-4321-85c7-faed821a67fa" providerId="AD"/>
  <p188:author id="{1D8BE44D-0D0D-6C2A-08DA-63BF80DC9504}" name="William Kinnison" initials="WK" userId="S::wkinnison@emetric.net::0a1b5224-4931-40b9-a643-96259a17ef82" providerId="AD"/>
  <p188:author id="{A9E70C61-FB29-758C-4C92-3ED4FDD125B6}" name="Sarah McCain" initials="SM" userId="S::Sarah.McCain@cognia.org::93c1ec68-c3c3-4736-b629-4543a3fe085e" providerId="AD"/>
  <p188:author id="{C99C54CB-8FFB-40E3-07A6-9A1EF74BB571}" name="Sara Hanlon" initials="SH" userId="S::Sara.Hanlon@cognia.org::8fc26b1e-d852-448e-8fdd-9116e7769d43" providerId="AD"/>
  <p188:author id="{FC9A7EDF-D44B-65CD-FBB9-0CADCCDE81B4}" name="Aarti Jagtap" initials="AJ" userId="S::ajagtap@emetric.net::e038f013-c8bf-484e-83a4-49663283541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9999"/>
    <a:srgbClr val="62BB46"/>
    <a:srgbClr val="0057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76" autoAdjust="0"/>
    <p:restoredTop sz="94660"/>
  </p:normalViewPr>
  <p:slideViewPr>
    <p:cSldViewPr snapToGrid="0">
      <p:cViewPr varScale="1">
        <p:scale>
          <a:sx n="60" d="100"/>
          <a:sy n="60" d="100"/>
        </p:scale>
        <p:origin x="72" y="9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366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notesMaster" Target="notesMasters/notesMaster1.xml"/><Relationship Id="rId55" Type="http://schemas.microsoft.com/office/2016/11/relationships/changesInfo" Target="changesInfos/changesInfo1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microsoft.com/office/2018/10/relationships/authors" Target="authors.xml"/><Relationship Id="rId8" Type="http://schemas.openxmlformats.org/officeDocument/2006/relationships/slide" Target="slides/slide3.xml"/><Relationship Id="rId51" Type="http://schemas.openxmlformats.org/officeDocument/2006/relationships/presProps" Target="pres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a Allaire" userId="dc680638-431f-4990-a1ee-4254c015d8c6" providerId="ADAL" clId="{356EA0C0-FD57-4414-87E7-990166509E31}"/>
    <pc:docChg chg="undo custSel modSld">
      <pc:chgData name="Mara Allaire" userId="dc680638-431f-4990-a1ee-4254c015d8c6" providerId="ADAL" clId="{356EA0C0-FD57-4414-87E7-990166509E31}" dt="2025-06-10T14:30:16.542" v="163" actId="26606"/>
      <pc:docMkLst>
        <pc:docMk/>
      </pc:docMkLst>
      <pc:sldChg chg="modSp mod">
        <pc:chgData name="Mara Allaire" userId="dc680638-431f-4990-a1ee-4254c015d8c6" providerId="ADAL" clId="{356EA0C0-FD57-4414-87E7-990166509E31}" dt="2025-06-10T14:25:16.008" v="154" actId="1076"/>
        <pc:sldMkLst>
          <pc:docMk/>
          <pc:sldMk cId="1161339320" sldId="313"/>
        </pc:sldMkLst>
        <pc:graphicFrameChg chg="mod modGraphic">
          <ac:chgData name="Mara Allaire" userId="dc680638-431f-4990-a1ee-4254c015d8c6" providerId="ADAL" clId="{356EA0C0-FD57-4414-87E7-990166509E31}" dt="2025-06-10T14:25:16.008" v="154" actId="1076"/>
          <ac:graphicFrameMkLst>
            <pc:docMk/>
            <pc:sldMk cId="1161339320" sldId="313"/>
            <ac:graphicFrameMk id="6" creationId="{06F58D4C-78AE-47F6-AF7E-4B6C479D62E4}"/>
          </ac:graphicFrameMkLst>
        </pc:graphicFrameChg>
      </pc:sldChg>
      <pc:sldChg chg="modSp mod modClrScheme chgLayout">
        <pc:chgData name="Mara Allaire" userId="dc680638-431f-4990-a1ee-4254c015d8c6" providerId="ADAL" clId="{356EA0C0-FD57-4414-87E7-990166509E31}" dt="2025-06-10T14:27:46.396" v="162" actId="14100"/>
        <pc:sldMkLst>
          <pc:docMk/>
          <pc:sldMk cId="3858399655" sldId="889"/>
        </pc:sldMkLst>
        <pc:spChg chg="mod">
          <ac:chgData name="Mara Allaire" userId="dc680638-431f-4990-a1ee-4254c015d8c6" providerId="ADAL" clId="{356EA0C0-FD57-4414-87E7-990166509E31}" dt="2025-06-10T14:27:35.160" v="159" actId="26606"/>
          <ac:spMkLst>
            <pc:docMk/>
            <pc:sldMk cId="3858399655" sldId="889"/>
            <ac:spMk id="9217" creationId="{82F2030B-445B-F941-BCEA-C241CDB4E526}"/>
          </ac:spMkLst>
        </pc:spChg>
        <pc:spChg chg="mod ord">
          <ac:chgData name="Mara Allaire" userId="dc680638-431f-4990-a1ee-4254c015d8c6" providerId="ADAL" clId="{356EA0C0-FD57-4414-87E7-990166509E31}" dt="2025-06-10T14:27:35.160" v="159" actId="26606"/>
          <ac:spMkLst>
            <pc:docMk/>
            <pc:sldMk cId="3858399655" sldId="889"/>
            <ac:spMk id="9218" creationId="{A5D97837-B00E-5E4C-8DE4-F685AE6B924B}"/>
          </ac:spMkLst>
        </pc:spChg>
        <pc:picChg chg="mod">
          <ac:chgData name="Mara Allaire" userId="dc680638-431f-4990-a1ee-4254c015d8c6" providerId="ADAL" clId="{356EA0C0-FD57-4414-87E7-990166509E31}" dt="2025-06-10T14:27:46.396" v="162" actId="14100"/>
          <ac:picMkLst>
            <pc:docMk/>
            <pc:sldMk cId="3858399655" sldId="889"/>
            <ac:picMk id="4" creationId="{0AB3E044-81E6-B664-BA8C-FE8988DB941E}"/>
          </ac:picMkLst>
        </pc:picChg>
      </pc:sldChg>
      <pc:sldChg chg="addSp delSp modSp mod modClrScheme chgLayout">
        <pc:chgData name="Mara Allaire" userId="dc680638-431f-4990-a1ee-4254c015d8c6" providerId="ADAL" clId="{356EA0C0-FD57-4414-87E7-990166509E31}" dt="2025-06-10T14:30:16.542" v="163" actId="26606"/>
        <pc:sldMkLst>
          <pc:docMk/>
          <pc:sldMk cId="1050750249" sldId="890"/>
        </pc:sldMkLst>
        <pc:spChg chg="mod">
          <ac:chgData name="Mara Allaire" userId="dc680638-431f-4990-a1ee-4254c015d8c6" providerId="ADAL" clId="{356EA0C0-FD57-4414-87E7-990166509E31}" dt="2025-06-10T14:30:16.542" v="163" actId="26606"/>
          <ac:spMkLst>
            <pc:docMk/>
            <pc:sldMk cId="1050750249" sldId="890"/>
            <ac:spMk id="9217" creationId="{82F2030B-445B-F941-BCEA-C241CDB4E526}"/>
          </ac:spMkLst>
        </pc:spChg>
        <pc:spChg chg="add del">
          <ac:chgData name="Mara Allaire" userId="dc680638-431f-4990-a1ee-4254c015d8c6" providerId="ADAL" clId="{356EA0C0-FD57-4414-87E7-990166509E31}" dt="2025-06-10T14:30:16.542" v="163" actId="26606"/>
          <ac:spMkLst>
            <pc:docMk/>
            <pc:sldMk cId="1050750249" sldId="890"/>
            <ac:spMk id="9218" creationId="{A5D97837-B00E-5E4C-8DE4-F685AE6B924B}"/>
          </ac:spMkLst>
        </pc:spChg>
        <pc:graphicFrameChg chg="add del mod">
          <ac:chgData name="Mara Allaire" userId="dc680638-431f-4990-a1ee-4254c015d8c6" providerId="ADAL" clId="{356EA0C0-FD57-4414-87E7-990166509E31}" dt="2025-06-10T14:27:35.796" v="160" actId="26606"/>
          <ac:graphicFrameMkLst>
            <pc:docMk/>
            <pc:sldMk cId="1050750249" sldId="890"/>
            <ac:graphicFrameMk id="9220" creationId="{21E8A747-ADB9-2D53-3541-05D07BC32362}"/>
          </ac:graphicFrameMkLst>
        </pc:graphicFrameChg>
        <pc:graphicFrameChg chg="add mod">
          <ac:chgData name="Mara Allaire" userId="dc680638-431f-4990-a1ee-4254c015d8c6" providerId="ADAL" clId="{356EA0C0-FD57-4414-87E7-990166509E31}" dt="2025-06-10T14:30:16.542" v="163" actId="26606"/>
          <ac:graphicFrameMkLst>
            <pc:docMk/>
            <pc:sldMk cId="1050750249" sldId="890"/>
            <ac:graphicFrameMk id="9221" creationId="{A4622402-EA0E-4919-5E70-D36772764B9C}"/>
          </ac:graphicFrameMkLst>
        </pc:graphicFrame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https://bie.cognia.org/" TargetMode="Externa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hyperlink" Target="mailto:BIETechSupport@cognia.org" TargetMode="Externa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hyperlink" Target="https://bie.cognia.org/" TargetMode="External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hyperlink" Target="mailto:BIETechSupport@cognia.org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5C767B-342B-AC46-A2DB-0D5C42EFE5F6}" type="doc">
      <dgm:prSet loTypeId="urn:microsoft.com/office/officeart/2005/8/layout/hierarchy4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5017320-50A3-CF44-90FD-456141A13F98}">
      <dgm:prSet phldrT="[Text]"/>
      <dgm:spPr/>
      <dgm:t>
        <a:bodyPr/>
        <a:lstStyle/>
        <a:p>
          <a:r>
            <a:rPr lang="en-US" dirty="0">
              <a:latin typeface="Gill Sans MT" panose="020B0502020104020203" pitchFamily="34" charset="77"/>
            </a:rPr>
            <a:t>Online System</a:t>
          </a:r>
        </a:p>
      </dgm:t>
    </dgm:pt>
    <dgm:pt modelId="{305A86F2-2CED-E74D-9DFE-BB2A62A8D428}" type="parTrans" cxnId="{336A2565-5A1C-8344-9E9A-BF485F17D06D}">
      <dgm:prSet/>
      <dgm:spPr/>
      <dgm:t>
        <a:bodyPr/>
        <a:lstStyle/>
        <a:p>
          <a:endParaRPr lang="en-US">
            <a:latin typeface="Gill Sans MT" panose="020B0502020104020203" pitchFamily="34" charset="77"/>
          </a:endParaRPr>
        </a:p>
      </dgm:t>
    </dgm:pt>
    <dgm:pt modelId="{39BD541D-8FA9-014D-AC31-859412D6BCB7}" type="sibTrans" cxnId="{336A2565-5A1C-8344-9E9A-BF485F17D06D}">
      <dgm:prSet/>
      <dgm:spPr/>
      <dgm:t>
        <a:bodyPr/>
        <a:lstStyle/>
        <a:p>
          <a:endParaRPr lang="en-US">
            <a:latin typeface="Gill Sans MT" panose="020B0502020104020203" pitchFamily="34" charset="77"/>
          </a:endParaRPr>
        </a:p>
      </dgm:t>
    </dgm:pt>
    <dgm:pt modelId="{C3E5A1BF-FCEA-5B49-AD8F-E445599B419A}">
      <dgm:prSet phldrT="[Text]"/>
      <dgm:spPr/>
      <dgm:t>
        <a:bodyPr/>
        <a:lstStyle/>
        <a:p>
          <a:r>
            <a:rPr lang="en-US" dirty="0">
              <a:latin typeface="Gill Sans MT" panose="020B0502020104020203" pitchFamily="34" charset="77"/>
            </a:rPr>
            <a:t>Administration and Reporting Portal</a:t>
          </a:r>
        </a:p>
        <a:p>
          <a:r>
            <a:rPr lang="en-US" dirty="0">
              <a:solidFill>
                <a:schemeClr val="bg2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https://bie.cognia.org</a:t>
          </a:r>
          <a:endParaRPr lang="en-US" dirty="0">
            <a:solidFill>
              <a:schemeClr val="bg2"/>
            </a:solidFill>
            <a:latin typeface="Gill Sans MT" panose="020B0502020104020203" pitchFamily="34" charset="77"/>
          </a:endParaRPr>
        </a:p>
      </dgm:t>
    </dgm:pt>
    <dgm:pt modelId="{FD99EDAB-B126-404B-8DA4-C211F188E828}" type="parTrans" cxnId="{652C1B7C-F901-CC44-9F45-C8797FB02625}">
      <dgm:prSet/>
      <dgm:spPr/>
      <dgm:t>
        <a:bodyPr/>
        <a:lstStyle/>
        <a:p>
          <a:endParaRPr lang="en-US">
            <a:latin typeface="Gill Sans MT" panose="020B0502020104020203" pitchFamily="34" charset="77"/>
          </a:endParaRPr>
        </a:p>
      </dgm:t>
    </dgm:pt>
    <dgm:pt modelId="{C70DC46C-EC42-CA43-9356-07D02172FCD8}" type="sibTrans" cxnId="{652C1B7C-F901-CC44-9F45-C8797FB02625}">
      <dgm:prSet/>
      <dgm:spPr/>
      <dgm:t>
        <a:bodyPr/>
        <a:lstStyle/>
        <a:p>
          <a:endParaRPr lang="en-US">
            <a:latin typeface="Gill Sans MT" panose="020B0502020104020203" pitchFamily="34" charset="77"/>
          </a:endParaRPr>
        </a:p>
      </dgm:t>
    </dgm:pt>
    <dgm:pt modelId="{FE4F1555-4B0E-7F4F-8141-8F34A5D96981}">
      <dgm:prSet phldrT="[Text]"/>
      <dgm:spPr/>
      <dgm:t>
        <a:bodyPr/>
        <a:lstStyle/>
        <a:p>
          <a:r>
            <a:rPr lang="en-US" dirty="0">
              <a:latin typeface="Gill Sans MT" panose="020B0502020104020203" pitchFamily="34" charset="77"/>
            </a:rPr>
            <a:t>Users</a:t>
          </a:r>
        </a:p>
      </dgm:t>
    </dgm:pt>
    <dgm:pt modelId="{71476F32-A933-8344-9BF8-3998F7D375A9}" type="parTrans" cxnId="{B30CC955-82E2-6E41-BD6A-6B21AF6DA81D}">
      <dgm:prSet/>
      <dgm:spPr/>
      <dgm:t>
        <a:bodyPr/>
        <a:lstStyle/>
        <a:p>
          <a:endParaRPr lang="en-US">
            <a:latin typeface="Gill Sans MT" panose="020B0502020104020203" pitchFamily="34" charset="77"/>
          </a:endParaRPr>
        </a:p>
      </dgm:t>
    </dgm:pt>
    <dgm:pt modelId="{CA875098-0E57-2943-915F-3414342AF95B}" type="sibTrans" cxnId="{B30CC955-82E2-6E41-BD6A-6B21AF6DA81D}">
      <dgm:prSet/>
      <dgm:spPr/>
      <dgm:t>
        <a:bodyPr/>
        <a:lstStyle/>
        <a:p>
          <a:endParaRPr lang="en-US">
            <a:latin typeface="Gill Sans MT" panose="020B0502020104020203" pitchFamily="34" charset="77"/>
          </a:endParaRPr>
        </a:p>
      </dgm:t>
    </dgm:pt>
    <dgm:pt modelId="{14C54BF7-3B1C-654B-9DCC-5218251347E5}">
      <dgm:prSet phldrT="[Text]"/>
      <dgm:spPr/>
      <dgm:t>
        <a:bodyPr/>
        <a:lstStyle/>
        <a:p>
          <a:r>
            <a:rPr lang="en-US" dirty="0">
              <a:latin typeface="Gill Sans MT" panose="020B0502020104020203" pitchFamily="34" charset="77"/>
            </a:rPr>
            <a:t>Administration</a:t>
          </a:r>
        </a:p>
      </dgm:t>
    </dgm:pt>
    <dgm:pt modelId="{2588986F-0BE5-FE4B-87A5-A1952DDB2623}" type="parTrans" cxnId="{EDE7B95E-E297-0B41-BD2A-5BD46B279E34}">
      <dgm:prSet/>
      <dgm:spPr/>
      <dgm:t>
        <a:bodyPr/>
        <a:lstStyle/>
        <a:p>
          <a:endParaRPr lang="en-US">
            <a:latin typeface="Gill Sans MT" panose="020B0502020104020203" pitchFamily="34" charset="77"/>
          </a:endParaRPr>
        </a:p>
      </dgm:t>
    </dgm:pt>
    <dgm:pt modelId="{FEAF0F0D-F4FE-8743-ACA0-137B189CB0AF}" type="sibTrans" cxnId="{EDE7B95E-E297-0B41-BD2A-5BD46B279E34}">
      <dgm:prSet/>
      <dgm:spPr/>
      <dgm:t>
        <a:bodyPr/>
        <a:lstStyle/>
        <a:p>
          <a:endParaRPr lang="en-US">
            <a:latin typeface="Gill Sans MT" panose="020B0502020104020203" pitchFamily="34" charset="77"/>
          </a:endParaRPr>
        </a:p>
      </dgm:t>
    </dgm:pt>
    <dgm:pt modelId="{E18919AC-740A-BC40-85E2-6F75DA6F5138}">
      <dgm:prSet phldrT="[Text]"/>
      <dgm:spPr/>
      <dgm:t>
        <a:bodyPr/>
        <a:lstStyle/>
        <a:p>
          <a:r>
            <a:rPr lang="en-US" dirty="0">
              <a:latin typeface="Gill Sans MT" panose="020B0502020104020203" pitchFamily="34" charset="77"/>
            </a:rPr>
            <a:t>Test Delivery</a:t>
          </a:r>
        </a:p>
        <a:p>
          <a:r>
            <a:rPr lang="en-US" dirty="0">
              <a:latin typeface="Gill Sans MT" panose="020B0502020104020203" pitchFamily="34" charset="77"/>
            </a:rPr>
            <a:t>Student Test Interface</a:t>
          </a:r>
        </a:p>
      </dgm:t>
    </dgm:pt>
    <dgm:pt modelId="{CE948AB1-14CD-8D46-99AD-7EF1045DAE3E}" type="parTrans" cxnId="{474CC8FC-B167-6745-A847-DD3F2964DAF0}">
      <dgm:prSet/>
      <dgm:spPr/>
      <dgm:t>
        <a:bodyPr/>
        <a:lstStyle/>
        <a:p>
          <a:endParaRPr lang="en-US">
            <a:latin typeface="Gill Sans MT" panose="020B0502020104020203" pitchFamily="34" charset="77"/>
          </a:endParaRPr>
        </a:p>
      </dgm:t>
    </dgm:pt>
    <dgm:pt modelId="{A884EABC-C88F-034A-BBDF-7FD45AD42D3A}" type="sibTrans" cxnId="{474CC8FC-B167-6745-A847-DD3F2964DAF0}">
      <dgm:prSet/>
      <dgm:spPr/>
      <dgm:t>
        <a:bodyPr/>
        <a:lstStyle/>
        <a:p>
          <a:endParaRPr lang="en-US">
            <a:latin typeface="Gill Sans MT" panose="020B0502020104020203" pitchFamily="34" charset="77"/>
          </a:endParaRPr>
        </a:p>
      </dgm:t>
    </dgm:pt>
    <dgm:pt modelId="{CC55ED17-3734-8E4E-821A-92EE960F35F2}">
      <dgm:prSet phldrT="[Text]"/>
      <dgm:spPr/>
      <dgm:t>
        <a:bodyPr/>
        <a:lstStyle/>
        <a:p>
          <a:r>
            <a:rPr lang="en-US" dirty="0">
              <a:latin typeface="Gill Sans MT" panose="020B0502020104020203" pitchFamily="34" charset="77"/>
            </a:rPr>
            <a:t>Kiosk</a:t>
          </a:r>
        </a:p>
      </dgm:t>
    </dgm:pt>
    <dgm:pt modelId="{1FE4720E-5C22-3449-A749-D37FE992D550}" type="parTrans" cxnId="{6187D6F1-25E3-314E-8E04-9924EAB8F842}">
      <dgm:prSet/>
      <dgm:spPr/>
      <dgm:t>
        <a:bodyPr/>
        <a:lstStyle/>
        <a:p>
          <a:endParaRPr lang="en-US">
            <a:latin typeface="Gill Sans MT" panose="020B0502020104020203" pitchFamily="34" charset="77"/>
          </a:endParaRPr>
        </a:p>
      </dgm:t>
    </dgm:pt>
    <dgm:pt modelId="{264F0796-6B69-1C44-B465-406E9AEF2D50}" type="sibTrans" cxnId="{6187D6F1-25E3-314E-8E04-9924EAB8F842}">
      <dgm:prSet/>
      <dgm:spPr/>
      <dgm:t>
        <a:bodyPr/>
        <a:lstStyle/>
        <a:p>
          <a:endParaRPr lang="en-US">
            <a:latin typeface="Gill Sans MT" panose="020B0502020104020203" pitchFamily="34" charset="77"/>
          </a:endParaRPr>
        </a:p>
      </dgm:t>
    </dgm:pt>
    <dgm:pt modelId="{A0ABA15D-BB07-6D48-BACE-811C69D1CCA0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  <a:latin typeface="Gill Sans MT" panose="020B0502020104020203" pitchFamily="34" charset="77"/>
            </a:rPr>
            <a:t>Site Setup</a:t>
          </a:r>
        </a:p>
      </dgm:t>
    </dgm:pt>
    <dgm:pt modelId="{F1909BD1-92DB-9643-B92C-AE8E5930535E}" type="parTrans" cxnId="{8171C390-6937-0644-8BFF-10A64B28EDE1}">
      <dgm:prSet/>
      <dgm:spPr/>
      <dgm:t>
        <a:bodyPr/>
        <a:lstStyle/>
        <a:p>
          <a:endParaRPr lang="en-US">
            <a:latin typeface="Gill Sans MT" panose="020B0502020104020203" pitchFamily="34" charset="77"/>
          </a:endParaRPr>
        </a:p>
      </dgm:t>
    </dgm:pt>
    <dgm:pt modelId="{CF500985-9FF6-8243-A8F0-4202B1690451}" type="sibTrans" cxnId="{8171C390-6937-0644-8BFF-10A64B28EDE1}">
      <dgm:prSet/>
      <dgm:spPr/>
      <dgm:t>
        <a:bodyPr/>
        <a:lstStyle/>
        <a:p>
          <a:endParaRPr lang="en-US">
            <a:latin typeface="Gill Sans MT" panose="020B0502020104020203" pitchFamily="34" charset="77"/>
          </a:endParaRPr>
        </a:p>
      </dgm:t>
    </dgm:pt>
    <dgm:pt modelId="{09B1038C-1834-2A4E-B30B-01AC232AF76E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  <a:latin typeface="Gill Sans MT" panose="020B0502020104020203" pitchFamily="34" charset="77"/>
            </a:rPr>
            <a:t>Students</a:t>
          </a:r>
        </a:p>
      </dgm:t>
    </dgm:pt>
    <dgm:pt modelId="{0A798706-A51F-E44F-80C9-47A7414F5A0E}" type="parTrans" cxnId="{90852682-28D2-5B48-A703-A414367C9D8D}">
      <dgm:prSet/>
      <dgm:spPr/>
      <dgm:t>
        <a:bodyPr/>
        <a:lstStyle/>
        <a:p>
          <a:endParaRPr lang="en-US">
            <a:latin typeface="Gill Sans MT" panose="020B0502020104020203" pitchFamily="34" charset="77"/>
          </a:endParaRPr>
        </a:p>
      </dgm:t>
    </dgm:pt>
    <dgm:pt modelId="{73554EBB-CA22-3F43-9ADA-55D977EB273E}" type="sibTrans" cxnId="{90852682-28D2-5B48-A703-A414367C9D8D}">
      <dgm:prSet/>
      <dgm:spPr/>
      <dgm:t>
        <a:bodyPr/>
        <a:lstStyle/>
        <a:p>
          <a:endParaRPr lang="en-US">
            <a:latin typeface="Gill Sans MT" panose="020B0502020104020203" pitchFamily="34" charset="77"/>
          </a:endParaRPr>
        </a:p>
      </dgm:t>
    </dgm:pt>
    <dgm:pt modelId="{FD637391-1041-8D45-8F6F-0240C3A84DCF}">
      <dgm:prSet/>
      <dgm:spPr/>
      <dgm:t>
        <a:bodyPr/>
        <a:lstStyle/>
        <a:p>
          <a:r>
            <a:rPr lang="en-US" dirty="0">
              <a:latin typeface="Gill Sans MT" panose="020B0502020104020203" pitchFamily="34" charset="77"/>
            </a:rPr>
            <a:t>Browser</a:t>
          </a:r>
        </a:p>
      </dgm:t>
    </dgm:pt>
    <dgm:pt modelId="{BA251004-ACF7-9245-BD1E-1313CEA7A1E8}" type="parTrans" cxnId="{42FBD3C3-1C22-164A-B452-3D3722079846}">
      <dgm:prSet/>
      <dgm:spPr/>
      <dgm:t>
        <a:bodyPr/>
        <a:lstStyle/>
        <a:p>
          <a:endParaRPr lang="en-US">
            <a:latin typeface="Gill Sans MT" panose="020B0502020104020203" pitchFamily="34" charset="77"/>
          </a:endParaRPr>
        </a:p>
      </dgm:t>
    </dgm:pt>
    <dgm:pt modelId="{1CE6B9AA-AA73-1346-87EE-CDD68481799C}" type="sibTrans" cxnId="{42FBD3C3-1C22-164A-B452-3D3722079846}">
      <dgm:prSet/>
      <dgm:spPr/>
      <dgm:t>
        <a:bodyPr/>
        <a:lstStyle/>
        <a:p>
          <a:endParaRPr lang="en-US">
            <a:latin typeface="Gill Sans MT" panose="020B0502020104020203" pitchFamily="34" charset="77"/>
          </a:endParaRPr>
        </a:p>
      </dgm:t>
    </dgm:pt>
    <dgm:pt modelId="{723A75A0-5A18-4A1E-BB88-800C296C3A3D}">
      <dgm:prSet phldrT="[Text]"/>
      <dgm:spPr/>
      <dgm:t>
        <a:bodyPr/>
        <a:lstStyle/>
        <a:p>
          <a:r>
            <a:rPr lang="en-US" dirty="0">
              <a:latin typeface="Gill Sans MT" panose="020B0502020104020203" pitchFamily="34" charset="77"/>
            </a:rPr>
            <a:t>Reporting</a:t>
          </a:r>
        </a:p>
      </dgm:t>
    </dgm:pt>
    <dgm:pt modelId="{FFD71113-9AAB-4E51-96D3-8E0D6F8319D0}" type="parTrans" cxnId="{ECEF8B73-8355-4357-8109-D0D78655A513}">
      <dgm:prSet/>
      <dgm:spPr/>
      <dgm:t>
        <a:bodyPr/>
        <a:lstStyle/>
        <a:p>
          <a:endParaRPr lang="en-US"/>
        </a:p>
      </dgm:t>
    </dgm:pt>
    <dgm:pt modelId="{E1D64504-5226-4E84-A791-AB2914D9B9A3}" type="sibTrans" cxnId="{ECEF8B73-8355-4357-8109-D0D78655A513}">
      <dgm:prSet/>
      <dgm:spPr/>
      <dgm:t>
        <a:bodyPr/>
        <a:lstStyle/>
        <a:p>
          <a:endParaRPr lang="en-US"/>
        </a:p>
      </dgm:t>
    </dgm:pt>
    <dgm:pt modelId="{3A3A9758-F759-4CAC-B4A1-48DB782C8CE8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  <a:latin typeface="Gill Sans MT" panose="020B0502020104020203" pitchFamily="34" charset="77"/>
            </a:rPr>
            <a:t>Classes</a:t>
          </a:r>
        </a:p>
      </dgm:t>
    </dgm:pt>
    <dgm:pt modelId="{1E21887C-67CB-49FA-8D58-C356BE1BDE9F}" type="parTrans" cxnId="{B958A199-C7BE-4839-93CA-B46F43AF76D3}">
      <dgm:prSet/>
      <dgm:spPr/>
      <dgm:t>
        <a:bodyPr/>
        <a:lstStyle/>
        <a:p>
          <a:endParaRPr lang="en-US"/>
        </a:p>
      </dgm:t>
    </dgm:pt>
    <dgm:pt modelId="{849BFF65-3F9B-4181-8A2A-948E3C079E0E}" type="sibTrans" cxnId="{B958A199-C7BE-4839-93CA-B46F43AF76D3}">
      <dgm:prSet/>
      <dgm:spPr/>
      <dgm:t>
        <a:bodyPr/>
        <a:lstStyle/>
        <a:p>
          <a:endParaRPr lang="en-US"/>
        </a:p>
      </dgm:t>
    </dgm:pt>
    <dgm:pt modelId="{B0C0E340-5F3A-4EAD-9CAC-C0117B9DEE3A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  <a:latin typeface="Gill Sans MT" panose="020B0502020104020203" pitchFamily="34" charset="77"/>
            </a:rPr>
            <a:t>Test Sessions</a:t>
          </a:r>
        </a:p>
      </dgm:t>
    </dgm:pt>
    <dgm:pt modelId="{4828C38F-86AF-4703-94D6-9AB9CC6C3014}" type="parTrans" cxnId="{099AE46F-833C-4DEF-ABD9-AAB7BE5494AE}">
      <dgm:prSet/>
      <dgm:spPr/>
      <dgm:t>
        <a:bodyPr/>
        <a:lstStyle/>
        <a:p>
          <a:endParaRPr lang="en-US"/>
        </a:p>
      </dgm:t>
    </dgm:pt>
    <dgm:pt modelId="{1DCBEDF9-07C6-46BD-95C9-EE64F47467C6}" type="sibTrans" cxnId="{099AE46F-833C-4DEF-ABD9-AAB7BE5494AE}">
      <dgm:prSet/>
      <dgm:spPr/>
      <dgm:t>
        <a:bodyPr/>
        <a:lstStyle/>
        <a:p>
          <a:endParaRPr lang="en-US"/>
        </a:p>
      </dgm:t>
    </dgm:pt>
    <dgm:pt modelId="{E27ADF0A-3C1E-4A27-A93E-8F71F2A0CC9C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  <a:latin typeface="Gill Sans MT" panose="020B0502020104020203" pitchFamily="34" charset="77"/>
            </a:rPr>
            <a:t>Scoring</a:t>
          </a:r>
        </a:p>
      </dgm:t>
    </dgm:pt>
    <dgm:pt modelId="{710A40AB-9C3F-4AAC-9214-A7233ED2A898}" type="parTrans" cxnId="{098F2BE2-5815-4E92-8FDA-790BCB08DF58}">
      <dgm:prSet/>
      <dgm:spPr/>
      <dgm:t>
        <a:bodyPr/>
        <a:lstStyle/>
        <a:p>
          <a:endParaRPr lang="en-US"/>
        </a:p>
      </dgm:t>
    </dgm:pt>
    <dgm:pt modelId="{27C762F6-A67E-4CCF-A633-5F0FD3442B73}" type="sibTrans" cxnId="{098F2BE2-5815-4E92-8FDA-790BCB08DF58}">
      <dgm:prSet/>
      <dgm:spPr/>
      <dgm:t>
        <a:bodyPr/>
        <a:lstStyle/>
        <a:p>
          <a:endParaRPr lang="en-US"/>
        </a:p>
      </dgm:t>
    </dgm:pt>
    <dgm:pt modelId="{B06417DD-DC52-4CFD-878C-5DD7AAAB566E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  <a:latin typeface="Gill Sans MT" panose="020B0502020104020203" pitchFamily="34" charset="77"/>
            </a:rPr>
            <a:t>Enrollment Transfer</a:t>
          </a:r>
        </a:p>
      </dgm:t>
    </dgm:pt>
    <dgm:pt modelId="{C7318053-FFF4-4483-B1E0-0A1D3BCE91CD}" type="parTrans" cxnId="{C3BC48C4-058D-4331-9070-515F276D2F50}">
      <dgm:prSet/>
      <dgm:spPr/>
      <dgm:t>
        <a:bodyPr/>
        <a:lstStyle/>
        <a:p>
          <a:endParaRPr lang="en-US"/>
        </a:p>
      </dgm:t>
    </dgm:pt>
    <dgm:pt modelId="{14D72434-5F58-4254-A206-54ED7561905C}" type="sibTrans" cxnId="{C3BC48C4-058D-4331-9070-515F276D2F50}">
      <dgm:prSet/>
      <dgm:spPr/>
      <dgm:t>
        <a:bodyPr/>
        <a:lstStyle/>
        <a:p>
          <a:endParaRPr lang="en-US"/>
        </a:p>
      </dgm:t>
    </dgm:pt>
    <dgm:pt modelId="{EB1A729B-3A8B-614C-B176-50913E501739}" type="pres">
      <dgm:prSet presAssocID="{7E5C767B-342B-AC46-A2DB-0D5C42EFE5F6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A205AD9-A374-784B-84DC-4407457F61F7}" type="pres">
      <dgm:prSet presAssocID="{65017320-50A3-CF44-90FD-456141A13F98}" presName="vertOne" presStyleCnt="0"/>
      <dgm:spPr/>
    </dgm:pt>
    <dgm:pt modelId="{E599F190-953F-BB49-AE29-44DA15EFE444}" type="pres">
      <dgm:prSet presAssocID="{65017320-50A3-CF44-90FD-456141A13F98}" presName="txOne" presStyleLbl="node0" presStyleIdx="0" presStyleCnt="1">
        <dgm:presLayoutVars>
          <dgm:chPref val="3"/>
        </dgm:presLayoutVars>
      </dgm:prSet>
      <dgm:spPr/>
    </dgm:pt>
    <dgm:pt modelId="{545846FD-5EEA-5146-9AF1-8DA2CC1B82B1}" type="pres">
      <dgm:prSet presAssocID="{65017320-50A3-CF44-90FD-456141A13F98}" presName="parTransOne" presStyleCnt="0"/>
      <dgm:spPr/>
    </dgm:pt>
    <dgm:pt modelId="{947ED9C3-3A1A-B048-92B9-47BECB7975D4}" type="pres">
      <dgm:prSet presAssocID="{65017320-50A3-CF44-90FD-456141A13F98}" presName="horzOne" presStyleCnt="0"/>
      <dgm:spPr/>
    </dgm:pt>
    <dgm:pt modelId="{55FC6081-CBB2-E04A-B62C-8607607B3B71}" type="pres">
      <dgm:prSet presAssocID="{C3E5A1BF-FCEA-5B49-AD8F-E445599B419A}" presName="vertTwo" presStyleCnt="0"/>
      <dgm:spPr/>
    </dgm:pt>
    <dgm:pt modelId="{04EC0F6C-016A-2A4B-AA56-37D7614E29B7}" type="pres">
      <dgm:prSet presAssocID="{C3E5A1BF-FCEA-5B49-AD8F-E445599B419A}" presName="txTwo" presStyleLbl="node2" presStyleIdx="0" presStyleCnt="2">
        <dgm:presLayoutVars>
          <dgm:chPref val="3"/>
        </dgm:presLayoutVars>
      </dgm:prSet>
      <dgm:spPr/>
    </dgm:pt>
    <dgm:pt modelId="{7FE92ABA-7924-634D-B08B-AB79800E14CD}" type="pres">
      <dgm:prSet presAssocID="{C3E5A1BF-FCEA-5B49-AD8F-E445599B419A}" presName="parTransTwo" presStyleCnt="0"/>
      <dgm:spPr/>
    </dgm:pt>
    <dgm:pt modelId="{AB718C72-001C-4D4B-BAC5-66C0031C6698}" type="pres">
      <dgm:prSet presAssocID="{C3E5A1BF-FCEA-5B49-AD8F-E445599B419A}" presName="horzTwo" presStyleCnt="0"/>
      <dgm:spPr/>
    </dgm:pt>
    <dgm:pt modelId="{F48DD822-06A4-FB41-8B9A-F881881FA007}" type="pres">
      <dgm:prSet presAssocID="{FE4F1555-4B0E-7F4F-8141-8F34A5D96981}" presName="vertThree" presStyleCnt="0"/>
      <dgm:spPr/>
    </dgm:pt>
    <dgm:pt modelId="{E10E3611-E6CA-F144-B6B3-71C4A83EE850}" type="pres">
      <dgm:prSet presAssocID="{FE4F1555-4B0E-7F4F-8141-8F34A5D96981}" presName="txThree" presStyleLbl="node3" presStyleIdx="0" presStyleCnt="5" custScaleX="50527">
        <dgm:presLayoutVars>
          <dgm:chPref val="3"/>
        </dgm:presLayoutVars>
      </dgm:prSet>
      <dgm:spPr/>
    </dgm:pt>
    <dgm:pt modelId="{D27B92D7-2F75-5141-90FF-7AFDFC973C23}" type="pres">
      <dgm:prSet presAssocID="{FE4F1555-4B0E-7F4F-8141-8F34A5D96981}" presName="horzThree" presStyleCnt="0"/>
      <dgm:spPr/>
    </dgm:pt>
    <dgm:pt modelId="{85512BB4-4E97-F64C-A8E0-7384D3746B5F}" type="pres">
      <dgm:prSet presAssocID="{CA875098-0E57-2943-915F-3414342AF95B}" presName="sibSpaceThree" presStyleCnt="0"/>
      <dgm:spPr/>
    </dgm:pt>
    <dgm:pt modelId="{9328F255-4106-4D8C-BA58-1E23E54E8ED1}" type="pres">
      <dgm:prSet presAssocID="{723A75A0-5A18-4A1E-BB88-800C296C3A3D}" presName="vertThree" presStyleCnt="0"/>
      <dgm:spPr/>
    </dgm:pt>
    <dgm:pt modelId="{B1746F72-9555-46D1-8D5F-6EF39A475291}" type="pres">
      <dgm:prSet presAssocID="{723A75A0-5A18-4A1E-BB88-800C296C3A3D}" presName="txThree" presStyleLbl="node3" presStyleIdx="1" presStyleCnt="5" custScaleX="50527">
        <dgm:presLayoutVars>
          <dgm:chPref val="3"/>
        </dgm:presLayoutVars>
      </dgm:prSet>
      <dgm:spPr/>
    </dgm:pt>
    <dgm:pt modelId="{57C4FA70-3EEB-4B13-8F00-F5691ABCFC68}" type="pres">
      <dgm:prSet presAssocID="{723A75A0-5A18-4A1E-BB88-800C296C3A3D}" presName="horzThree" presStyleCnt="0"/>
      <dgm:spPr/>
    </dgm:pt>
    <dgm:pt modelId="{B7ED89AF-E1FA-4F19-BD70-C7263E1F120D}" type="pres">
      <dgm:prSet presAssocID="{E1D64504-5226-4E84-A791-AB2914D9B9A3}" presName="sibSpaceThree" presStyleCnt="0"/>
      <dgm:spPr/>
    </dgm:pt>
    <dgm:pt modelId="{501DE4B5-F7B4-D749-826F-4CA10918213A}" type="pres">
      <dgm:prSet presAssocID="{14C54BF7-3B1C-654B-9DCC-5218251347E5}" presName="vertThree" presStyleCnt="0"/>
      <dgm:spPr/>
    </dgm:pt>
    <dgm:pt modelId="{9DA9C59B-3983-CE44-B1FA-B922335A4B55}" type="pres">
      <dgm:prSet presAssocID="{14C54BF7-3B1C-654B-9DCC-5218251347E5}" presName="txThree" presStyleLbl="node3" presStyleIdx="2" presStyleCnt="5" custScaleX="100558" custLinFactNeighborX="105" custLinFactNeighborY="-6613">
        <dgm:presLayoutVars>
          <dgm:chPref val="3"/>
        </dgm:presLayoutVars>
      </dgm:prSet>
      <dgm:spPr/>
    </dgm:pt>
    <dgm:pt modelId="{6968FF87-314F-224E-9861-4B82D4B2B0C8}" type="pres">
      <dgm:prSet presAssocID="{14C54BF7-3B1C-654B-9DCC-5218251347E5}" presName="parTransThree" presStyleCnt="0"/>
      <dgm:spPr/>
    </dgm:pt>
    <dgm:pt modelId="{B3D18890-4FEA-9C42-ACCA-FDDF09B21C3A}" type="pres">
      <dgm:prSet presAssocID="{14C54BF7-3B1C-654B-9DCC-5218251347E5}" presName="horzThree" presStyleCnt="0"/>
      <dgm:spPr/>
    </dgm:pt>
    <dgm:pt modelId="{95E33861-0AAE-4642-90C8-F0F48851C59A}" type="pres">
      <dgm:prSet presAssocID="{A0ABA15D-BB07-6D48-BACE-811C69D1CCA0}" presName="vertFour" presStyleCnt="0">
        <dgm:presLayoutVars>
          <dgm:chPref val="3"/>
        </dgm:presLayoutVars>
      </dgm:prSet>
      <dgm:spPr/>
    </dgm:pt>
    <dgm:pt modelId="{FA627397-63BA-9C4E-BCE7-66946FCA3FB8}" type="pres">
      <dgm:prSet presAssocID="{A0ABA15D-BB07-6D48-BACE-811C69D1CCA0}" presName="txFour" presStyleLbl="node4" presStyleIdx="0" presStyleCnt="6" custScaleX="43006" custScaleY="75413" custLinFactNeighborX="1022" custLinFactNeighborY="-7329">
        <dgm:presLayoutVars>
          <dgm:chPref val="3"/>
        </dgm:presLayoutVars>
      </dgm:prSet>
      <dgm:spPr/>
    </dgm:pt>
    <dgm:pt modelId="{66CBFE64-06C8-5844-919E-32F63F73CD96}" type="pres">
      <dgm:prSet presAssocID="{A0ABA15D-BB07-6D48-BACE-811C69D1CCA0}" presName="horzFour" presStyleCnt="0"/>
      <dgm:spPr/>
    </dgm:pt>
    <dgm:pt modelId="{C5B99274-94ED-2F47-897D-72AC50E08450}" type="pres">
      <dgm:prSet presAssocID="{CF500985-9FF6-8243-A8F0-4202B1690451}" presName="sibSpaceFour" presStyleCnt="0"/>
      <dgm:spPr/>
    </dgm:pt>
    <dgm:pt modelId="{F5F8CB8F-4453-154E-8737-E98700ED8895}" type="pres">
      <dgm:prSet presAssocID="{09B1038C-1834-2A4E-B30B-01AC232AF76E}" presName="vertFour" presStyleCnt="0">
        <dgm:presLayoutVars>
          <dgm:chPref val="3"/>
        </dgm:presLayoutVars>
      </dgm:prSet>
      <dgm:spPr/>
    </dgm:pt>
    <dgm:pt modelId="{A49EAFC2-111F-8449-A44D-680103BA0812}" type="pres">
      <dgm:prSet presAssocID="{09B1038C-1834-2A4E-B30B-01AC232AF76E}" presName="txFour" presStyleLbl="node4" presStyleIdx="1" presStyleCnt="6" custScaleX="46038" custScaleY="75413" custLinFactNeighborX="507" custLinFactNeighborY="-7329">
        <dgm:presLayoutVars>
          <dgm:chPref val="3"/>
        </dgm:presLayoutVars>
      </dgm:prSet>
      <dgm:spPr/>
    </dgm:pt>
    <dgm:pt modelId="{32F0BF8E-6114-224E-AD23-A5E942697E27}" type="pres">
      <dgm:prSet presAssocID="{09B1038C-1834-2A4E-B30B-01AC232AF76E}" presName="horzFour" presStyleCnt="0"/>
      <dgm:spPr/>
    </dgm:pt>
    <dgm:pt modelId="{C1E629D0-3A49-4330-9AC4-6FC3E1E68090}" type="pres">
      <dgm:prSet presAssocID="{73554EBB-CA22-3F43-9ADA-55D977EB273E}" presName="sibSpaceFour" presStyleCnt="0"/>
      <dgm:spPr/>
    </dgm:pt>
    <dgm:pt modelId="{6643FE62-05D8-41DF-8F1D-EF4AD6B72DEB}" type="pres">
      <dgm:prSet presAssocID="{B06417DD-DC52-4CFD-878C-5DD7AAAB566E}" presName="vertFour" presStyleCnt="0">
        <dgm:presLayoutVars>
          <dgm:chPref val="3"/>
        </dgm:presLayoutVars>
      </dgm:prSet>
      <dgm:spPr/>
    </dgm:pt>
    <dgm:pt modelId="{8A8C4086-5E65-4859-ABCF-84008CCA5A11}" type="pres">
      <dgm:prSet presAssocID="{B06417DD-DC52-4CFD-878C-5DD7AAAB566E}" presName="txFour" presStyleLbl="node4" presStyleIdx="2" presStyleCnt="6" custScaleX="46038" custScaleY="75413" custLinFactNeighborX="507" custLinFactNeighborY="-7329">
        <dgm:presLayoutVars>
          <dgm:chPref val="3"/>
        </dgm:presLayoutVars>
      </dgm:prSet>
      <dgm:spPr/>
    </dgm:pt>
    <dgm:pt modelId="{73D840A5-5924-4945-A0B2-61C6FC5F9213}" type="pres">
      <dgm:prSet presAssocID="{B06417DD-DC52-4CFD-878C-5DD7AAAB566E}" presName="horzFour" presStyleCnt="0"/>
      <dgm:spPr/>
    </dgm:pt>
    <dgm:pt modelId="{F590C686-12DB-4B1A-A683-24246FAE1D3B}" type="pres">
      <dgm:prSet presAssocID="{14D72434-5F58-4254-A206-54ED7561905C}" presName="sibSpaceFour" presStyleCnt="0"/>
      <dgm:spPr/>
    </dgm:pt>
    <dgm:pt modelId="{62D67D77-2108-493F-8DDE-8EB2BC10433E}" type="pres">
      <dgm:prSet presAssocID="{3A3A9758-F759-4CAC-B4A1-48DB782C8CE8}" presName="vertFour" presStyleCnt="0">
        <dgm:presLayoutVars>
          <dgm:chPref val="3"/>
        </dgm:presLayoutVars>
      </dgm:prSet>
      <dgm:spPr/>
    </dgm:pt>
    <dgm:pt modelId="{5D2CA383-DD56-48A7-91ED-B833AD2E0559}" type="pres">
      <dgm:prSet presAssocID="{3A3A9758-F759-4CAC-B4A1-48DB782C8CE8}" presName="txFour" presStyleLbl="node4" presStyleIdx="3" presStyleCnt="6" custScaleX="46038" custScaleY="75413" custLinFactNeighborX="507" custLinFactNeighborY="-7329">
        <dgm:presLayoutVars>
          <dgm:chPref val="3"/>
        </dgm:presLayoutVars>
      </dgm:prSet>
      <dgm:spPr/>
    </dgm:pt>
    <dgm:pt modelId="{169C4A09-AB54-4745-B0B0-A9362DF3364A}" type="pres">
      <dgm:prSet presAssocID="{3A3A9758-F759-4CAC-B4A1-48DB782C8CE8}" presName="horzFour" presStyleCnt="0"/>
      <dgm:spPr/>
    </dgm:pt>
    <dgm:pt modelId="{5C658F66-69C0-4960-908F-A2C6A5DEF379}" type="pres">
      <dgm:prSet presAssocID="{849BFF65-3F9B-4181-8A2A-948E3C079E0E}" presName="sibSpaceFour" presStyleCnt="0"/>
      <dgm:spPr/>
    </dgm:pt>
    <dgm:pt modelId="{D239CBFC-FD4F-4369-944C-1BA28255D05D}" type="pres">
      <dgm:prSet presAssocID="{B0C0E340-5F3A-4EAD-9CAC-C0117B9DEE3A}" presName="vertFour" presStyleCnt="0">
        <dgm:presLayoutVars>
          <dgm:chPref val="3"/>
        </dgm:presLayoutVars>
      </dgm:prSet>
      <dgm:spPr/>
    </dgm:pt>
    <dgm:pt modelId="{1F312989-7676-4E0B-BEC6-1C7DCC94701E}" type="pres">
      <dgm:prSet presAssocID="{B0C0E340-5F3A-4EAD-9CAC-C0117B9DEE3A}" presName="txFour" presStyleLbl="node4" presStyleIdx="4" presStyleCnt="6" custScaleX="46038" custScaleY="75413" custLinFactNeighborX="507" custLinFactNeighborY="-7329">
        <dgm:presLayoutVars>
          <dgm:chPref val="3"/>
        </dgm:presLayoutVars>
      </dgm:prSet>
      <dgm:spPr/>
    </dgm:pt>
    <dgm:pt modelId="{CABE7003-EE85-4284-95CB-E64095A6ADA3}" type="pres">
      <dgm:prSet presAssocID="{B0C0E340-5F3A-4EAD-9CAC-C0117B9DEE3A}" presName="horzFour" presStyleCnt="0"/>
      <dgm:spPr/>
    </dgm:pt>
    <dgm:pt modelId="{C755E5EB-9360-4B57-AD29-2840BC864EB6}" type="pres">
      <dgm:prSet presAssocID="{1DCBEDF9-07C6-46BD-95C9-EE64F47467C6}" presName="sibSpaceFour" presStyleCnt="0"/>
      <dgm:spPr/>
    </dgm:pt>
    <dgm:pt modelId="{B4CD8070-0E43-49AA-A502-DD6C22C9BA2F}" type="pres">
      <dgm:prSet presAssocID="{E27ADF0A-3C1E-4A27-A93E-8F71F2A0CC9C}" presName="vertFour" presStyleCnt="0">
        <dgm:presLayoutVars>
          <dgm:chPref val="3"/>
        </dgm:presLayoutVars>
      </dgm:prSet>
      <dgm:spPr/>
    </dgm:pt>
    <dgm:pt modelId="{25D972A7-BA25-493E-989B-122746AA2336}" type="pres">
      <dgm:prSet presAssocID="{E27ADF0A-3C1E-4A27-A93E-8F71F2A0CC9C}" presName="txFour" presStyleLbl="node4" presStyleIdx="5" presStyleCnt="6" custScaleX="46038" custScaleY="75413" custLinFactNeighborX="507" custLinFactNeighborY="-7329">
        <dgm:presLayoutVars>
          <dgm:chPref val="3"/>
        </dgm:presLayoutVars>
      </dgm:prSet>
      <dgm:spPr/>
    </dgm:pt>
    <dgm:pt modelId="{0AFD9AF9-2F26-4DAD-92D8-8DFCE2EB5875}" type="pres">
      <dgm:prSet presAssocID="{E27ADF0A-3C1E-4A27-A93E-8F71F2A0CC9C}" presName="horzFour" presStyleCnt="0"/>
      <dgm:spPr/>
    </dgm:pt>
    <dgm:pt modelId="{DCEC16C7-A9A2-F44D-964B-94BA12C1D3AF}" type="pres">
      <dgm:prSet presAssocID="{C70DC46C-EC42-CA43-9356-07D02172FCD8}" presName="sibSpaceTwo" presStyleCnt="0"/>
      <dgm:spPr/>
    </dgm:pt>
    <dgm:pt modelId="{00825693-D00A-D74E-B858-5DEFFEDF8D47}" type="pres">
      <dgm:prSet presAssocID="{E18919AC-740A-BC40-85E2-6F75DA6F5138}" presName="vertTwo" presStyleCnt="0"/>
      <dgm:spPr/>
    </dgm:pt>
    <dgm:pt modelId="{EA07EEF5-97E4-C74A-8FF2-37B9AE71C5B5}" type="pres">
      <dgm:prSet presAssocID="{E18919AC-740A-BC40-85E2-6F75DA6F5138}" presName="txTwo" presStyleLbl="node2" presStyleIdx="1" presStyleCnt="2">
        <dgm:presLayoutVars>
          <dgm:chPref val="3"/>
        </dgm:presLayoutVars>
      </dgm:prSet>
      <dgm:spPr/>
    </dgm:pt>
    <dgm:pt modelId="{93B5D837-EB01-E14C-AB22-43622148D74C}" type="pres">
      <dgm:prSet presAssocID="{E18919AC-740A-BC40-85E2-6F75DA6F5138}" presName="parTransTwo" presStyleCnt="0"/>
      <dgm:spPr/>
    </dgm:pt>
    <dgm:pt modelId="{2AEE6899-C400-BD4D-83E4-B3CCCEBA4B4D}" type="pres">
      <dgm:prSet presAssocID="{E18919AC-740A-BC40-85E2-6F75DA6F5138}" presName="horzTwo" presStyleCnt="0"/>
      <dgm:spPr/>
    </dgm:pt>
    <dgm:pt modelId="{8D415CF2-0AB5-8D48-9448-370312253197}" type="pres">
      <dgm:prSet presAssocID="{CC55ED17-3734-8E4E-821A-92EE960F35F2}" presName="vertThree" presStyleCnt="0"/>
      <dgm:spPr/>
    </dgm:pt>
    <dgm:pt modelId="{3F995454-488B-1845-BFD7-B655339D38F5}" type="pres">
      <dgm:prSet presAssocID="{CC55ED17-3734-8E4E-821A-92EE960F35F2}" presName="txThree" presStyleLbl="node3" presStyleIdx="3" presStyleCnt="5">
        <dgm:presLayoutVars>
          <dgm:chPref val="3"/>
        </dgm:presLayoutVars>
      </dgm:prSet>
      <dgm:spPr/>
    </dgm:pt>
    <dgm:pt modelId="{22A9E0E1-6E52-3F48-AEAD-8712202A8C0F}" type="pres">
      <dgm:prSet presAssocID="{CC55ED17-3734-8E4E-821A-92EE960F35F2}" presName="horzThree" presStyleCnt="0"/>
      <dgm:spPr/>
    </dgm:pt>
    <dgm:pt modelId="{BDDE2495-1009-8D4A-A3AC-CBB84A775B0D}" type="pres">
      <dgm:prSet presAssocID="{264F0796-6B69-1C44-B465-406E9AEF2D50}" presName="sibSpaceThree" presStyleCnt="0"/>
      <dgm:spPr/>
    </dgm:pt>
    <dgm:pt modelId="{13C9EBC4-71E9-D945-94D8-D99CC10F3F93}" type="pres">
      <dgm:prSet presAssocID="{FD637391-1041-8D45-8F6F-0240C3A84DCF}" presName="vertThree" presStyleCnt="0"/>
      <dgm:spPr/>
    </dgm:pt>
    <dgm:pt modelId="{CAA9D7B6-7737-9C43-AFED-AD270516CE08}" type="pres">
      <dgm:prSet presAssocID="{FD637391-1041-8D45-8F6F-0240C3A84DCF}" presName="txThree" presStyleLbl="node3" presStyleIdx="4" presStyleCnt="5">
        <dgm:presLayoutVars>
          <dgm:chPref val="3"/>
        </dgm:presLayoutVars>
      </dgm:prSet>
      <dgm:spPr/>
    </dgm:pt>
    <dgm:pt modelId="{1C87BF36-A465-0043-BCDB-2E7DE2E7F9B5}" type="pres">
      <dgm:prSet presAssocID="{FD637391-1041-8D45-8F6F-0240C3A84DCF}" presName="horzThree" presStyleCnt="0"/>
      <dgm:spPr/>
    </dgm:pt>
  </dgm:ptLst>
  <dgm:cxnLst>
    <dgm:cxn modelId="{388CE711-8B3C-5D4F-AC88-54276628C9F7}" type="presOf" srcId="{FD637391-1041-8D45-8F6F-0240C3A84DCF}" destId="{CAA9D7B6-7737-9C43-AFED-AD270516CE08}" srcOrd="0" destOrd="0" presId="urn:microsoft.com/office/officeart/2005/8/layout/hierarchy4"/>
    <dgm:cxn modelId="{1645131B-171B-F546-B6F2-926AF7BA944D}" type="presOf" srcId="{65017320-50A3-CF44-90FD-456141A13F98}" destId="{E599F190-953F-BB49-AE29-44DA15EFE444}" srcOrd="0" destOrd="0" presId="urn:microsoft.com/office/officeart/2005/8/layout/hierarchy4"/>
    <dgm:cxn modelId="{FE470D29-5044-3B45-9177-D2340DD3048A}" type="presOf" srcId="{09B1038C-1834-2A4E-B30B-01AC232AF76E}" destId="{A49EAFC2-111F-8449-A44D-680103BA0812}" srcOrd="0" destOrd="0" presId="urn:microsoft.com/office/officeart/2005/8/layout/hierarchy4"/>
    <dgm:cxn modelId="{DDCD6E31-7B9B-42D2-B118-7ED7906AA833}" type="presOf" srcId="{3A3A9758-F759-4CAC-B4A1-48DB782C8CE8}" destId="{5D2CA383-DD56-48A7-91ED-B833AD2E0559}" srcOrd="0" destOrd="0" presId="urn:microsoft.com/office/officeart/2005/8/layout/hierarchy4"/>
    <dgm:cxn modelId="{7342A63F-AE9A-1448-BA47-54A4AAD2748C}" type="presOf" srcId="{FE4F1555-4B0E-7F4F-8141-8F34A5D96981}" destId="{E10E3611-E6CA-F144-B6B3-71C4A83EE850}" srcOrd="0" destOrd="0" presId="urn:microsoft.com/office/officeart/2005/8/layout/hierarchy4"/>
    <dgm:cxn modelId="{EDE7B95E-E297-0B41-BD2A-5BD46B279E34}" srcId="{C3E5A1BF-FCEA-5B49-AD8F-E445599B419A}" destId="{14C54BF7-3B1C-654B-9DCC-5218251347E5}" srcOrd="2" destOrd="0" parTransId="{2588986F-0BE5-FE4B-87A5-A1952DDB2623}" sibTransId="{FEAF0F0D-F4FE-8743-ACA0-137B189CB0AF}"/>
    <dgm:cxn modelId="{336A2565-5A1C-8344-9E9A-BF485F17D06D}" srcId="{7E5C767B-342B-AC46-A2DB-0D5C42EFE5F6}" destId="{65017320-50A3-CF44-90FD-456141A13F98}" srcOrd="0" destOrd="0" parTransId="{305A86F2-2CED-E74D-9DFE-BB2A62A8D428}" sibTransId="{39BD541D-8FA9-014D-AC31-859412D6BCB7}"/>
    <dgm:cxn modelId="{099AE46F-833C-4DEF-ABD9-AAB7BE5494AE}" srcId="{14C54BF7-3B1C-654B-9DCC-5218251347E5}" destId="{B0C0E340-5F3A-4EAD-9CAC-C0117B9DEE3A}" srcOrd="4" destOrd="0" parTransId="{4828C38F-86AF-4703-94D6-9AB9CC6C3014}" sibTransId="{1DCBEDF9-07C6-46BD-95C9-EE64F47467C6}"/>
    <dgm:cxn modelId="{ECEF8B73-8355-4357-8109-D0D78655A513}" srcId="{C3E5A1BF-FCEA-5B49-AD8F-E445599B419A}" destId="{723A75A0-5A18-4A1E-BB88-800C296C3A3D}" srcOrd="1" destOrd="0" parTransId="{FFD71113-9AAB-4E51-96D3-8E0D6F8319D0}" sibTransId="{E1D64504-5226-4E84-A791-AB2914D9B9A3}"/>
    <dgm:cxn modelId="{B30CC955-82E2-6E41-BD6A-6B21AF6DA81D}" srcId="{C3E5A1BF-FCEA-5B49-AD8F-E445599B419A}" destId="{FE4F1555-4B0E-7F4F-8141-8F34A5D96981}" srcOrd="0" destOrd="0" parTransId="{71476F32-A933-8344-9BF8-3998F7D375A9}" sibTransId="{CA875098-0E57-2943-915F-3414342AF95B}"/>
    <dgm:cxn modelId="{8440CD5A-856D-8A49-98EB-5A92047CEFB4}" type="presOf" srcId="{E18919AC-740A-BC40-85E2-6F75DA6F5138}" destId="{EA07EEF5-97E4-C74A-8FF2-37B9AE71C5B5}" srcOrd="0" destOrd="0" presId="urn:microsoft.com/office/officeart/2005/8/layout/hierarchy4"/>
    <dgm:cxn modelId="{652C1B7C-F901-CC44-9F45-C8797FB02625}" srcId="{65017320-50A3-CF44-90FD-456141A13F98}" destId="{C3E5A1BF-FCEA-5B49-AD8F-E445599B419A}" srcOrd="0" destOrd="0" parTransId="{FD99EDAB-B126-404B-8DA4-C211F188E828}" sibTransId="{C70DC46C-EC42-CA43-9356-07D02172FCD8}"/>
    <dgm:cxn modelId="{C029CF81-B0AD-404A-9104-7F1E5579F5EC}" type="presOf" srcId="{B0C0E340-5F3A-4EAD-9CAC-C0117B9DEE3A}" destId="{1F312989-7676-4E0B-BEC6-1C7DCC94701E}" srcOrd="0" destOrd="0" presId="urn:microsoft.com/office/officeart/2005/8/layout/hierarchy4"/>
    <dgm:cxn modelId="{90852682-28D2-5B48-A703-A414367C9D8D}" srcId="{14C54BF7-3B1C-654B-9DCC-5218251347E5}" destId="{09B1038C-1834-2A4E-B30B-01AC232AF76E}" srcOrd="1" destOrd="0" parTransId="{0A798706-A51F-E44F-80C9-47A7414F5A0E}" sibTransId="{73554EBB-CA22-3F43-9ADA-55D977EB273E}"/>
    <dgm:cxn modelId="{8171C390-6937-0644-8BFF-10A64B28EDE1}" srcId="{14C54BF7-3B1C-654B-9DCC-5218251347E5}" destId="{A0ABA15D-BB07-6D48-BACE-811C69D1CCA0}" srcOrd="0" destOrd="0" parTransId="{F1909BD1-92DB-9643-B92C-AE8E5930535E}" sibTransId="{CF500985-9FF6-8243-A8F0-4202B1690451}"/>
    <dgm:cxn modelId="{D9CB1792-6B36-4FB4-9EA0-B886C79763A8}" type="presOf" srcId="{723A75A0-5A18-4A1E-BB88-800C296C3A3D}" destId="{B1746F72-9555-46D1-8D5F-6EF39A475291}" srcOrd="0" destOrd="0" presId="urn:microsoft.com/office/officeart/2005/8/layout/hierarchy4"/>
    <dgm:cxn modelId="{B958A199-C7BE-4839-93CA-B46F43AF76D3}" srcId="{14C54BF7-3B1C-654B-9DCC-5218251347E5}" destId="{3A3A9758-F759-4CAC-B4A1-48DB782C8CE8}" srcOrd="3" destOrd="0" parTransId="{1E21887C-67CB-49FA-8D58-C356BE1BDE9F}" sibTransId="{849BFF65-3F9B-4181-8A2A-948E3C079E0E}"/>
    <dgm:cxn modelId="{EE54D6A3-62F4-4971-A2E8-D8D0DBB6D751}" type="presOf" srcId="{B06417DD-DC52-4CFD-878C-5DD7AAAB566E}" destId="{8A8C4086-5E65-4859-ABCF-84008CCA5A11}" srcOrd="0" destOrd="0" presId="urn:microsoft.com/office/officeart/2005/8/layout/hierarchy4"/>
    <dgm:cxn modelId="{F5254FA4-1B1B-3C4A-9F53-62BD592A4CCA}" type="presOf" srcId="{CC55ED17-3734-8E4E-821A-92EE960F35F2}" destId="{3F995454-488B-1845-BFD7-B655339D38F5}" srcOrd="0" destOrd="0" presId="urn:microsoft.com/office/officeart/2005/8/layout/hierarchy4"/>
    <dgm:cxn modelId="{42FBD3C3-1C22-164A-B452-3D3722079846}" srcId="{E18919AC-740A-BC40-85E2-6F75DA6F5138}" destId="{FD637391-1041-8D45-8F6F-0240C3A84DCF}" srcOrd="1" destOrd="0" parTransId="{BA251004-ACF7-9245-BD1E-1313CEA7A1E8}" sibTransId="{1CE6B9AA-AA73-1346-87EE-CDD68481799C}"/>
    <dgm:cxn modelId="{C3BC48C4-058D-4331-9070-515F276D2F50}" srcId="{14C54BF7-3B1C-654B-9DCC-5218251347E5}" destId="{B06417DD-DC52-4CFD-878C-5DD7AAAB566E}" srcOrd="2" destOrd="0" parTransId="{C7318053-FFF4-4483-B1E0-0A1D3BCE91CD}" sibTransId="{14D72434-5F58-4254-A206-54ED7561905C}"/>
    <dgm:cxn modelId="{7411F3CF-B509-704B-8327-36DCCF370A33}" type="presOf" srcId="{A0ABA15D-BB07-6D48-BACE-811C69D1CCA0}" destId="{FA627397-63BA-9C4E-BCE7-66946FCA3FB8}" srcOrd="0" destOrd="0" presId="urn:microsoft.com/office/officeart/2005/8/layout/hierarchy4"/>
    <dgm:cxn modelId="{098F2BE2-5815-4E92-8FDA-790BCB08DF58}" srcId="{14C54BF7-3B1C-654B-9DCC-5218251347E5}" destId="{E27ADF0A-3C1E-4A27-A93E-8F71F2A0CC9C}" srcOrd="5" destOrd="0" parTransId="{710A40AB-9C3F-4AAC-9214-A7233ED2A898}" sibTransId="{27C762F6-A67E-4CCF-A633-5F0FD3442B73}"/>
    <dgm:cxn modelId="{8ED925E5-C4D7-4324-A23A-C8917E6CC6C0}" type="presOf" srcId="{E27ADF0A-3C1E-4A27-A93E-8F71F2A0CC9C}" destId="{25D972A7-BA25-493E-989B-122746AA2336}" srcOrd="0" destOrd="0" presId="urn:microsoft.com/office/officeart/2005/8/layout/hierarchy4"/>
    <dgm:cxn modelId="{0F6525EC-379F-5F4E-ADBB-24F5CA296E29}" type="presOf" srcId="{14C54BF7-3B1C-654B-9DCC-5218251347E5}" destId="{9DA9C59B-3983-CE44-B1FA-B922335A4B55}" srcOrd="0" destOrd="0" presId="urn:microsoft.com/office/officeart/2005/8/layout/hierarchy4"/>
    <dgm:cxn modelId="{BE9580ED-E853-1B4E-B1F7-B7FC2F2C5C71}" type="presOf" srcId="{C3E5A1BF-FCEA-5B49-AD8F-E445599B419A}" destId="{04EC0F6C-016A-2A4B-AA56-37D7614E29B7}" srcOrd="0" destOrd="0" presId="urn:microsoft.com/office/officeart/2005/8/layout/hierarchy4"/>
    <dgm:cxn modelId="{6187D6F1-25E3-314E-8E04-9924EAB8F842}" srcId="{E18919AC-740A-BC40-85E2-6F75DA6F5138}" destId="{CC55ED17-3734-8E4E-821A-92EE960F35F2}" srcOrd="0" destOrd="0" parTransId="{1FE4720E-5C22-3449-A749-D37FE992D550}" sibTransId="{264F0796-6B69-1C44-B465-406E9AEF2D50}"/>
    <dgm:cxn modelId="{232A54F6-AA62-6647-A519-E89825370400}" type="presOf" srcId="{7E5C767B-342B-AC46-A2DB-0D5C42EFE5F6}" destId="{EB1A729B-3A8B-614C-B176-50913E501739}" srcOrd="0" destOrd="0" presId="urn:microsoft.com/office/officeart/2005/8/layout/hierarchy4"/>
    <dgm:cxn modelId="{474CC8FC-B167-6745-A847-DD3F2964DAF0}" srcId="{65017320-50A3-CF44-90FD-456141A13F98}" destId="{E18919AC-740A-BC40-85E2-6F75DA6F5138}" srcOrd="1" destOrd="0" parTransId="{CE948AB1-14CD-8D46-99AD-7EF1045DAE3E}" sibTransId="{A884EABC-C88F-034A-BBDF-7FD45AD42D3A}"/>
    <dgm:cxn modelId="{33ADBC34-8263-9B41-B90D-EA564F02DB9B}" type="presParOf" srcId="{EB1A729B-3A8B-614C-B176-50913E501739}" destId="{9A205AD9-A374-784B-84DC-4407457F61F7}" srcOrd="0" destOrd="0" presId="urn:microsoft.com/office/officeart/2005/8/layout/hierarchy4"/>
    <dgm:cxn modelId="{656BB2ED-15A8-B74A-96BA-9E3E92628CDE}" type="presParOf" srcId="{9A205AD9-A374-784B-84DC-4407457F61F7}" destId="{E599F190-953F-BB49-AE29-44DA15EFE444}" srcOrd="0" destOrd="0" presId="urn:microsoft.com/office/officeart/2005/8/layout/hierarchy4"/>
    <dgm:cxn modelId="{5B62EB2A-C1DC-014B-8332-140130A8574B}" type="presParOf" srcId="{9A205AD9-A374-784B-84DC-4407457F61F7}" destId="{545846FD-5EEA-5146-9AF1-8DA2CC1B82B1}" srcOrd="1" destOrd="0" presId="urn:microsoft.com/office/officeart/2005/8/layout/hierarchy4"/>
    <dgm:cxn modelId="{8CA36574-7B59-A54D-8441-2F652E04DC3D}" type="presParOf" srcId="{9A205AD9-A374-784B-84DC-4407457F61F7}" destId="{947ED9C3-3A1A-B048-92B9-47BECB7975D4}" srcOrd="2" destOrd="0" presId="urn:microsoft.com/office/officeart/2005/8/layout/hierarchy4"/>
    <dgm:cxn modelId="{7FA471D4-A883-E54F-9986-C8381C1D5A62}" type="presParOf" srcId="{947ED9C3-3A1A-B048-92B9-47BECB7975D4}" destId="{55FC6081-CBB2-E04A-B62C-8607607B3B71}" srcOrd="0" destOrd="0" presId="urn:microsoft.com/office/officeart/2005/8/layout/hierarchy4"/>
    <dgm:cxn modelId="{432FA61A-ABE5-1D41-9EB8-3F8D1D76894A}" type="presParOf" srcId="{55FC6081-CBB2-E04A-B62C-8607607B3B71}" destId="{04EC0F6C-016A-2A4B-AA56-37D7614E29B7}" srcOrd="0" destOrd="0" presId="urn:microsoft.com/office/officeart/2005/8/layout/hierarchy4"/>
    <dgm:cxn modelId="{DBC166B1-45DC-F647-8A4B-7D3CC943468A}" type="presParOf" srcId="{55FC6081-CBB2-E04A-B62C-8607607B3B71}" destId="{7FE92ABA-7924-634D-B08B-AB79800E14CD}" srcOrd="1" destOrd="0" presId="urn:microsoft.com/office/officeart/2005/8/layout/hierarchy4"/>
    <dgm:cxn modelId="{F951D154-E485-A44C-AD35-3272E4FEBCEE}" type="presParOf" srcId="{55FC6081-CBB2-E04A-B62C-8607607B3B71}" destId="{AB718C72-001C-4D4B-BAC5-66C0031C6698}" srcOrd="2" destOrd="0" presId="urn:microsoft.com/office/officeart/2005/8/layout/hierarchy4"/>
    <dgm:cxn modelId="{842A90AD-0887-6B43-B8BE-96CCF7CB4832}" type="presParOf" srcId="{AB718C72-001C-4D4B-BAC5-66C0031C6698}" destId="{F48DD822-06A4-FB41-8B9A-F881881FA007}" srcOrd="0" destOrd="0" presId="urn:microsoft.com/office/officeart/2005/8/layout/hierarchy4"/>
    <dgm:cxn modelId="{B2B3B0F7-5CF0-4A4F-89C1-B2B6309FE6E7}" type="presParOf" srcId="{F48DD822-06A4-FB41-8B9A-F881881FA007}" destId="{E10E3611-E6CA-F144-B6B3-71C4A83EE850}" srcOrd="0" destOrd="0" presId="urn:microsoft.com/office/officeart/2005/8/layout/hierarchy4"/>
    <dgm:cxn modelId="{14C7E1D6-669B-A14D-8B04-D88023E1AD0A}" type="presParOf" srcId="{F48DD822-06A4-FB41-8B9A-F881881FA007}" destId="{D27B92D7-2F75-5141-90FF-7AFDFC973C23}" srcOrd="1" destOrd="0" presId="urn:microsoft.com/office/officeart/2005/8/layout/hierarchy4"/>
    <dgm:cxn modelId="{919EA4D6-AB89-8C4E-8FB9-4C6A68BF51E8}" type="presParOf" srcId="{AB718C72-001C-4D4B-BAC5-66C0031C6698}" destId="{85512BB4-4E97-F64C-A8E0-7384D3746B5F}" srcOrd="1" destOrd="0" presId="urn:microsoft.com/office/officeart/2005/8/layout/hierarchy4"/>
    <dgm:cxn modelId="{00863DE5-6FA8-4281-B122-9881578AE60C}" type="presParOf" srcId="{AB718C72-001C-4D4B-BAC5-66C0031C6698}" destId="{9328F255-4106-4D8C-BA58-1E23E54E8ED1}" srcOrd="2" destOrd="0" presId="urn:microsoft.com/office/officeart/2005/8/layout/hierarchy4"/>
    <dgm:cxn modelId="{14EE8289-E7D5-4D4A-B75A-26776D6DEDEB}" type="presParOf" srcId="{9328F255-4106-4D8C-BA58-1E23E54E8ED1}" destId="{B1746F72-9555-46D1-8D5F-6EF39A475291}" srcOrd="0" destOrd="0" presId="urn:microsoft.com/office/officeart/2005/8/layout/hierarchy4"/>
    <dgm:cxn modelId="{5BCF6366-9A24-47E6-9F7D-CDECE5D9C187}" type="presParOf" srcId="{9328F255-4106-4D8C-BA58-1E23E54E8ED1}" destId="{57C4FA70-3EEB-4B13-8F00-F5691ABCFC68}" srcOrd="1" destOrd="0" presId="urn:microsoft.com/office/officeart/2005/8/layout/hierarchy4"/>
    <dgm:cxn modelId="{9BBF0FAC-3096-4DD3-BCCE-22BAA801A725}" type="presParOf" srcId="{AB718C72-001C-4D4B-BAC5-66C0031C6698}" destId="{B7ED89AF-E1FA-4F19-BD70-C7263E1F120D}" srcOrd="3" destOrd="0" presId="urn:microsoft.com/office/officeart/2005/8/layout/hierarchy4"/>
    <dgm:cxn modelId="{4AF922D2-18A1-084C-9A21-B08AB7060F75}" type="presParOf" srcId="{AB718C72-001C-4D4B-BAC5-66C0031C6698}" destId="{501DE4B5-F7B4-D749-826F-4CA10918213A}" srcOrd="4" destOrd="0" presId="urn:microsoft.com/office/officeart/2005/8/layout/hierarchy4"/>
    <dgm:cxn modelId="{5FB839C4-2562-4B4C-9426-2584E9F6159D}" type="presParOf" srcId="{501DE4B5-F7B4-D749-826F-4CA10918213A}" destId="{9DA9C59B-3983-CE44-B1FA-B922335A4B55}" srcOrd="0" destOrd="0" presId="urn:microsoft.com/office/officeart/2005/8/layout/hierarchy4"/>
    <dgm:cxn modelId="{3CDBBFF4-4788-4849-8FFE-234406A6E466}" type="presParOf" srcId="{501DE4B5-F7B4-D749-826F-4CA10918213A}" destId="{6968FF87-314F-224E-9861-4B82D4B2B0C8}" srcOrd="1" destOrd="0" presId="urn:microsoft.com/office/officeart/2005/8/layout/hierarchy4"/>
    <dgm:cxn modelId="{DFF296FB-7841-E840-9010-065C9FD9C1E0}" type="presParOf" srcId="{501DE4B5-F7B4-D749-826F-4CA10918213A}" destId="{B3D18890-4FEA-9C42-ACCA-FDDF09B21C3A}" srcOrd="2" destOrd="0" presId="urn:microsoft.com/office/officeart/2005/8/layout/hierarchy4"/>
    <dgm:cxn modelId="{BDF7645D-1629-F843-A84C-F11AE552B5D5}" type="presParOf" srcId="{B3D18890-4FEA-9C42-ACCA-FDDF09B21C3A}" destId="{95E33861-0AAE-4642-90C8-F0F48851C59A}" srcOrd="0" destOrd="0" presId="urn:microsoft.com/office/officeart/2005/8/layout/hierarchy4"/>
    <dgm:cxn modelId="{F9982619-85E6-AB4B-B4E1-80B474374593}" type="presParOf" srcId="{95E33861-0AAE-4642-90C8-F0F48851C59A}" destId="{FA627397-63BA-9C4E-BCE7-66946FCA3FB8}" srcOrd="0" destOrd="0" presId="urn:microsoft.com/office/officeart/2005/8/layout/hierarchy4"/>
    <dgm:cxn modelId="{6141A27F-BF75-2444-B004-6A6A2A4FD5BC}" type="presParOf" srcId="{95E33861-0AAE-4642-90C8-F0F48851C59A}" destId="{66CBFE64-06C8-5844-919E-32F63F73CD96}" srcOrd="1" destOrd="0" presId="urn:microsoft.com/office/officeart/2005/8/layout/hierarchy4"/>
    <dgm:cxn modelId="{CDC2FD94-6A6F-7D43-9D84-52ABA7C7C434}" type="presParOf" srcId="{B3D18890-4FEA-9C42-ACCA-FDDF09B21C3A}" destId="{C5B99274-94ED-2F47-897D-72AC50E08450}" srcOrd="1" destOrd="0" presId="urn:microsoft.com/office/officeart/2005/8/layout/hierarchy4"/>
    <dgm:cxn modelId="{70DB62E1-C267-1F40-A631-07CF037C55DB}" type="presParOf" srcId="{B3D18890-4FEA-9C42-ACCA-FDDF09B21C3A}" destId="{F5F8CB8F-4453-154E-8737-E98700ED8895}" srcOrd="2" destOrd="0" presId="urn:microsoft.com/office/officeart/2005/8/layout/hierarchy4"/>
    <dgm:cxn modelId="{59E529DF-5403-1E4D-A6F4-9A1B295BA8A2}" type="presParOf" srcId="{F5F8CB8F-4453-154E-8737-E98700ED8895}" destId="{A49EAFC2-111F-8449-A44D-680103BA0812}" srcOrd="0" destOrd="0" presId="urn:microsoft.com/office/officeart/2005/8/layout/hierarchy4"/>
    <dgm:cxn modelId="{27294481-5546-3E42-8AF3-335066402833}" type="presParOf" srcId="{F5F8CB8F-4453-154E-8737-E98700ED8895}" destId="{32F0BF8E-6114-224E-AD23-A5E942697E27}" srcOrd="1" destOrd="0" presId="urn:microsoft.com/office/officeart/2005/8/layout/hierarchy4"/>
    <dgm:cxn modelId="{8EBD5150-AC42-4EA9-8023-7B7E669A0AB7}" type="presParOf" srcId="{B3D18890-4FEA-9C42-ACCA-FDDF09B21C3A}" destId="{C1E629D0-3A49-4330-9AC4-6FC3E1E68090}" srcOrd="3" destOrd="0" presId="urn:microsoft.com/office/officeart/2005/8/layout/hierarchy4"/>
    <dgm:cxn modelId="{D4839471-EEAB-403B-9B01-97D245231321}" type="presParOf" srcId="{B3D18890-4FEA-9C42-ACCA-FDDF09B21C3A}" destId="{6643FE62-05D8-41DF-8F1D-EF4AD6B72DEB}" srcOrd="4" destOrd="0" presId="urn:microsoft.com/office/officeart/2005/8/layout/hierarchy4"/>
    <dgm:cxn modelId="{7C5777EC-C35B-452F-A130-8482888A176C}" type="presParOf" srcId="{6643FE62-05D8-41DF-8F1D-EF4AD6B72DEB}" destId="{8A8C4086-5E65-4859-ABCF-84008CCA5A11}" srcOrd="0" destOrd="0" presId="urn:microsoft.com/office/officeart/2005/8/layout/hierarchy4"/>
    <dgm:cxn modelId="{AC639E40-C9FE-447F-9BC1-57187CE73EE6}" type="presParOf" srcId="{6643FE62-05D8-41DF-8F1D-EF4AD6B72DEB}" destId="{73D840A5-5924-4945-A0B2-61C6FC5F9213}" srcOrd="1" destOrd="0" presId="urn:microsoft.com/office/officeart/2005/8/layout/hierarchy4"/>
    <dgm:cxn modelId="{55195017-2729-4915-8047-3662FB360C5B}" type="presParOf" srcId="{B3D18890-4FEA-9C42-ACCA-FDDF09B21C3A}" destId="{F590C686-12DB-4B1A-A683-24246FAE1D3B}" srcOrd="5" destOrd="0" presId="urn:microsoft.com/office/officeart/2005/8/layout/hierarchy4"/>
    <dgm:cxn modelId="{111FEA2F-6C05-440A-83EE-ADC53F56BE41}" type="presParOf" srcId="{B3D18890-4FEA-9C42-ACCA-FDDF09B21C3A}" destId="{62D67D77-2108-493F-8DDE-8EB2BC10433E}" srcOrd="6" destOrd="0" presId="urn:microsoft.com/office/officeart/2005/8/layout/hierarchy4"/>
    <dgm:cxn modelId="{E3D9E1A8-1398-404C-AB03-07F00865CB8C}" type="presParOf" srcId="{62D67D77-2108-493F-8DDE-8EB2BC10433E}" destId="{5D2CA383-DD56-48A7-91ED-B833AD2E0559}" srcOrd="0" destOrd="0" presId="urn:microsoft.com/office/officeart/2005/8/layout/hierarchy4"/>
    <dgm:cxn modelId="{48424681-DDD3-4341-9F74-3767B5B06E6A}" type="presParOf" srcId="{62D67D77-2108-493F-8DDE-8EB2BC10433E}" destId="{169C4A09-AB54-4745-B0B0-A9362DF3364A}" srcOrd="1" destOrd="0" presId="urn:microsoft.com/office/officeart/2005/8/layout/hierarchy4"/>
    <dgm:cxn modelId="{0FFCD234-0DF6-4728-9DAF-DBB032DEDA01}" type="presParOf" srcId="{B3D18890-4FEA-9C42-ACCA-FDDF09B21C3A}" destId="{5C658F66-69C0-4960-908F-A2C6A5DEF379}" srcOrd="7" destOrd="0" presId="urn:microsoft.com/office/officeart/2005/8/layout/hierarchy4"/>
    <dgm:cxn modelId="{F5576D68-696E-4FEA-A9ED-27223A5178DA}" type="presParOf" srcId="{B3D18890-4FEA-9C42-ACCA-FDDF09B21C3A}" destId="{D239CBFC-FD4F-4369-944C-1BA28255D05D}" srcOrd="8" destOrd="0" presId="urn:microsoft.com/office/officeart/2005/8/layout/hierarchy4"/>
    <dgm:cxn modelId="{20753D47-D138-402B-BA25-1451655099ED}" type="presParOf" srcId="{D239CBFC-FD4F-4369-944C-1BA28255D05D}" destId="{1F312989-7676-4E0B-BEC6-1C7DCC94701E}" srcOrd="0" destOrd="0" presId="urn:microsoft.com/office/officeart/2005/8/layout/hierarchy4"/>
    <dgm:cxn modelId="{8283EFB2-AB13-4161-A6FD-2FE7FC2A4C35}" type="presParOf" srcId="{D239CBFC-FD4F-4369-944C-1BA28255D05D}" destId="{CABE7003-EE85-4284-95CB-E64095A6ADA3}" srcOrd="1" destOrd="0" presId="urn:microsoft.com/office/officeart/2005/8/layout/hierarchy4"/>
    <dgm:cxn modelId="{30CEF2E3-7E5F-456E-85E9-C8EB7B6473BA}" type="presParOf" srcId="{B3D18890-4FEA-9C42-ACCA-FDDF09B21C3A}" destId="{C755E5EB-9360-4B57-AD29-2840BC864EB6}" srcOrd="9" destOrd="0" presId="urn:microsoft.com/office/officeart/2005/8/layout/hierarchy4"/>
    <dgm:cxn modelId="{7713F5D7-6EC6-4DB0-9B44-01BC7A150659}" type="presParOf" srcId="{B3D18890-4FEA-9C42-ACCA-FDDF09B21C3A}" destId="{B4CD8070-0E43-49AA-A502-DD6C22C9BA2F}" srcOrd="10" destOrd="0" presId="urn:microsoft.com/office/officeart/2005/8/layout/hierarchy4"/>
    <dgm:cxn modelId="{750C1929-B664-4815-95E0-9E25B2A7EA84}" type="presParOf" srcId="{B4CD8070-0E43-49AA-A502-DD6C22C9BA2F}" destId="{25D972A7-BA25-493E-989B-122746AA2336}" srcOrd="0" destOrd="0" presId="urn:microsoft.com/office/officeart/2005/8/layout/hierarchy4"/>
    <dgm:cxn modelId="{1EA592B8-6707-4A5A-96ED-8D479BB4922A}" type="presParOf" srcId="{B4CD8070-0E43-49AA-A502-DD6C22C9BA2F}" destId="{0AFD9AF9-2F26-4DAD-92D8-8DFCE2EB5875}" srcOrd="1" destOrd="0" presId="urn:microsoft.com/office/officeart/2005/8/layout/hierarchy4"/>
    <dgm:cxn modelId="{4B72FDEB-FFAD-BF40-8ABC-4024CC72EC02}" type="presParOf" srcId="{947ED9C3-3A1A-B048-92B9-47BECB7975D4}" destId="{DCEC16C7-A9A2-F44D-964B-94BA12C1D3AF}" srcOrd="1" destOrd="0" presId="urn:microsoft.com/office/officeart/2005/8/layout/hierarchy4"/>
    <dgm:cxn modelId="{1A52A057-642A-4144-9121-77ED6F653B14}" type="presParOf" srcId="{947ED9C3-3A1A-B048-92B9-47BECB7975D4}" destId="{00825693-D00A-D74E-B858-5DEFFEDF8D47}" srcOrd="2" destOrd="0" presId="urn:microsoft.com/office/officeart/2005/8/layout/hierarchy4"/>
    <dgm:cxn modelId="{A4F1070C-2053-6A48-8ECA-899BAA075D04}" type="presParOf" srcId="{00825693-D00A-D74E-B858-5DEFFEDF8D47}" destId="{EA07EEF5-97E4-C74A-8FF2-37B9AE71C5B5}" srcOrd="0" destOrd="0" presId="urn:microsoft.com/office/officeart/2005/8/layout/hierarchy4"/>
    <dgm:cxn modelId="{93DF9236-F7CB-DF44-AF40-CBB6CB38C22B}" type="presParOf" srcId="{00825693-D00A-D74E-B858-5DEFFEDF8D47}" destId="{93B5D837-EB01-E14C-AB22-43622148D74C}" srcOrd="1" destOrd="0" presId="urn:microsoft.com/office/officeart/2005/8/layout/hierarchy4"/>
    <dgm:cxn modelId="{211A9E7B-2953-6244-9CB7-8195853FAD6D}" type="presParOf" srcId="{00825693-D00A-D74E-B858-5DEFFEDF8D47}" destId="{2AEE6899-C400-BD4D-83E4-B3CCCEBA4B4D}" srcOrd="2" destOrd="0" presId="urn:microsoft.com/office/officeart/2005/8/layout/hierarchy4"/>
    <dgm:cxn modelId="{44835BEC-3A6E-624D-8A35-BD1A1B63EF31}" type="presParOf" srcId="{2AEE6899-C400-BD4D-83E4-B3CCCEBA4B4D}" destId="{8D415CF2-0AB5-8D48-9448-370312253197}" srcOrd="0" destOrd="0" presId="urn:microsoft.com/office/officeart/2005/8/layout/hierarchy4"/>
    <dgm:cxn modelId="{9FB23E3E-D345-0442-BF0C-D44244D79833}" type="presParOf" srcId="{8D415CF2-0AB5-8D48-9448-370312253197}" destId="{3F995454-488B-1845-BFD7-B655339D38F5}" srcOrd="0" destOrd="0" presId="urn:microsoft.com/office/officeart/2005/8/layout/hierarchy4"/>
    <dgm:cxn modelId="{AA09A7A8-82D9-4240-B620-F2EC79B1471C}" type="presParOf" srcId="{8D415CF2-0AB5-8D48-9448-370312253197}" destId="{22A9E0E1-6E52-3F48-AEAD-8712202A8C0F}" srcOrd="1" destOrd="0" presId="urn:microsoft.com/office/officeart/2005/8/layout/hierarchy4"/>
    <dgm:cxn modelId="{2659EB21-60DE-9042-82F2-3A49C7345CCE}" type="presParOf" srcId="{2AEE6899-C400-BD4D-83E4-B3CCCEBA4B4D}" destId="{BDDE2495-1009-8D4A-A3AC-CBB84A775B0D}" srcOrd="1" destOrd="0" presId="urn:microsoft.com/office/officeart/2005/8/layout/hierarchy4"/>
    <dgm:cxn modelId="{2AE3FE0C-75EA-2340-9686-DC40D75F1FC2}" type="presParOf" srcId="{2AEE6899-C400-BD4D-83E4-B3CCCEBA4B4D}" destId="{13C9EBC4-71E9-D945-94D8-D99CC10F3F93}" srcOrd="2" destOrd="0" presId="urn:microsoft.com/office/officeart/2005/8/layout/hierarchy4"/>
    <dgm:cxn modelId="{078FB809-8BCF-2D41-A552-630A17F9ACD0}" type="presParOf" srcId="{13C9EBC4-71E9-D945-94D8-D99CC10F3F93}" destId="{CAA9D7B6-7737-9C43-AFED-AD270516CE08}" srcOrd="0" destOrd="0" presId="urn:microsoft.com/office/officeart/2005/8/layout/hierarchy4"/>
    <dgm:cxn modelId="{955DF445-E865-5F42-9126-9A91F3305D9D}" type="presParOf" srcId="{13C9EBC4-71E9-D945-94D8-D99CC10F3F93}" destId="{1C87BF36-A465-0043-BCDB-2E7DE2E7F9B5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0B2F209-6B27-4312-AAE2-7DC43B071B60}" type="doc">
      <dgm:prSet loTypeId="urn:microsoft.com/office/officeart/2005/8/layout/chevron1" loCatId="process" qsTypeId="urn:microsoft.com/office/officeart/2005/8/quickstyle/simple2" qsCatId="simple" csTypeId="urn:microsoft.com/office/officeart/2005/8/colors/accent3_2" csCatId="accent3"/>
      <dgm:spPr/>
      <dgm:t>
        <a:bodyPr/>
        <a:lstStyle/>
        <a:p>
          <a:endParaRPr lang="en-US"/>
        </a:p>
      </dgm:t>
    </dgm:pt>
    <dgm:pt modelId="{D921EA9A-A23D-4DC9-AB39-78402D10B87B}">
      <dgm:prSet/>
      <dgm:spPr/>
      <dgm:t>
        <a:bodyPr/>
        <a:lstStyle/>
        <a:p>
          <a:r>
            <a:rPr lang="en-US"/>
            <a:t>Hours</a:t>
          </a:r>
        </a:p>
      </dgm:t>
    </dgm:pt>
    <dgm:pt modelId="{F17E9BC3-9E03-4881-A415-481C3BE22C2D}" type="parTrans" cxnId="{B5A133EF-9E85-4449-BF4A-58FE2629253B}">
      <dgm:prSet/>
      <dgm:spPr/>
      <dgm:t>
        <a:bodyPr/>
        <a:lstStyle/>
        <a:p>
          <a:endParaRPr lang="en-US"/>
        </a:p>
      </dgm:t>
    </dgm:pt>
    <dgm:pt modelId="{75C3E215-588A-44DC-9BC1-33C502CCCB44}" type="sibTrans" cxnId="{B5A133EF-9E85-4449-BF4A-58FE2629253B}">
      <dgm:prSet/>
      <dgm:spPr/>
      <dgm:t>
        <a:bodyPr/>
        <a:lstStyle/>
        <a:p>
          <a:endParaRPr lang="en-US"/>
        </a:p>
      </dgm:t>
    </dgm:pt>
    <dgm:pt modelId="{5D783F78-CA57-49AE-B14D-094B37DC1853}">
      <dgm:prSet/>
      <dgm:spPr/>
      <dgm:t>
        <a:bodyPr/>
        <a:lstStyle/>
        <a:p>
          <a:r>
            <a:rPr lang="en-US"/>
            <a:t>Monday–Friday from 9:00 a.m.–6:00 p.m. (ET)</a:t>
          </a:r>
        </a:p>
      </dgm:t>
    </dgm:pt>
    <dgm:pt modelId="{CFCADCE0-397A-409D-BB82-46E65537D27C}" type="parTrans" cxnId="{0E1CAB5F-A6D9-41C1-BE38-519434CABEBC}">
      <dgm:prSet/>
      <dgm:spPr/>
      <dgm:t>
        <a:bodyPr/>
        <a:lstStyle/>
        <a:p>
          <a:endParaRPr lang="en-US"/>
        </a:p>
      </dgm:t>
    </dgm:pt>
    <dgm:pt modelId="{C29D521B-3754-483D-8988-01958A9C1A82}" type="sibTrans" cxnId="{0E1CAB5F-A6D9-41C1-BE38-519434CABEBC}">
      <dgm:prSet/>
      <dgm:spPr/>
      <dgm:t>
        <a:bodyPr/>
        <a:lstStyle/>
        <a:p>
          <a:endParaRPr lang="en-US"/>
        </a:p>
      </dgm:t>
    </dgm:pt>
    <dgm:pt modelId="{D89346CE-BEE6-432E-A91B-8794AE0127E0}">
      <dgm:prSet/>
      <dgm:spPr/>
      <dgm:t>
        <a:bodyPr/>
        <a:lstStyle/>
        <a:p>
          <a:r>
            <a:rPr lang="en-US"/>
            <a:t>Contact information</a:t>
          </a:r>
        </a:p>
      </dgm:t>
    </dgm:pt>
    <dgm:pt modelId="{252BD21B-6FC8-4356-881C-EFAC436AFFC9}" type="parTrans" cxnId="{1055BC65-4DC0-4072-B27E-C5623FA94C5C}">
      <dgm:prSet/>
      <dgm:spPr/>
      <dgm:t>
        <a:bodyPr/>
        <a:lstStyle/>
        <a:p>
          <a:endParaRPr lang="en-US"/>
        </a:p>
      </dgm:t>
    </dgm:pt>
    <dgm:pt modelId="{D1A0166E-DEA4-48CB-BCEF-B36DA9BED9C1}" type="sibTrans" cxnId="{1055BC65-4DC0-4072-B27E-C5623FA94C5C}">
      <dgm:prSet/>
      <dgm:spPr/>
      <dgm:t>
        <a:bodyPr/>
        <a:lstStyle/>
        <a:p>
          <a:endParaRPr lang="en-US"/>
        </a:p>
      </dgm:t>
    </dgm:pt>
    <dgm:pt modelId="{67E039A2-F447-4437-AEC0-AAF9965E15A2}">
      <dgm:prSet/>
      <dgm:spPr/>
      <dgm:t>
        <a:bodyPr/>
        <a:lstStyle/>
        <a:p>
          <a:r>
            <a:rPr lang="en-US"/>
            <a:t>Phone: 800-887-7027</a:t>
          </a:r>
        </a:p>
      </dgm:t>
    </dgm:pt>
    <dgm:pt modelId="{D1D75129-3F57-4978-A5FD-62A5745005DA}" type="parTrans" cxnId="{4DCEB3FA-90AC-4DBA-9DAF-7FD91C7D1451}">
      <dgm:prSet/>
      <dgm:spPr/>
      <dgm:t>
        <a:bodyPr/>
        <a:lstStyle/>
        <a:p>
          <a:endParaRPr lang="en-US"/>
        </a:p>
      </dgm:t>
    </dgm:pt>
    <dgm:pt modelId="{D0CD50EB-FDCA-42B3-B600-E650B0913089}" type="sibTrans" cxnId="{4DCEB3FA-90AC-4DBA-9DAF-7FD91C7D1451}">
      <dgm:prSet/>
      <dgm:spPr/>
      <dgm:t>
        <a:bodyPr/>
        <a:lstStyle/>
        <a:p>
          <a:endParaRPr lang="en-US"/>
        </a:p>
      </dgm:t>
    </dgm:pt>
    <dgm:pt modelId="{3975E06A-65D3-4369-A4C1-CD6CBAA673E1}">
      <dgm:prSet/>
      <dgm:spPr/>
      <dgm:t>
        <a:bodyPr/>
        <a:lstStyle/>
        <a:p>
          <a:r>
            <a:rPr lang="en-US"/>
            <a:t>Email: </a:t>
          </a:r>
          <a:r>
            <a:rPr lang="en-US">
              <a:hlinkClick xmlns:r="http://schemas.openxmlformats.org/officeDocument/2006/relationships" r:id="rId1"/>
            </a:rPr>
            <a:t>BIETechSupport@cognia.org</a:t>
          </a:r>
          <a:endParaRPr lang="en-US"/>
        </a:p>
      </dgm:t>
    </dgm:pt>
    <dgm:pt modelId="{E910EAA4-79E4-4CAE-B823-64D7C7582698}" type="parTrans" cxnId="{97F37B2C-F358-440B-9F8C-19C2B4C3BC20}">
      <dgm:prSet/>
      <dgm:spPr/>
      <dgm:t>
        <a:bodyPr/>
        <a:lstStyle/>
        <a:p>
          <a:endParaRPr lang="en-US"/>
        </a:p>
      </dgm:t>
    </dgm:pt>
    <dgm:pt modelId="{67CC5CD9-17BC-4F24-9974-0A5B0733FB08}" type="sibTrans" cxnId="{97F37B2C-F358-440B-9F8C-19C2B4C3BC20}">
      <dgm:prSet/>
      <dgm:spPr/>
      <dgm:t>
        <a:bodyPr/>
        <a:lstStyle/>
        <a:p>
          <a:endParaRPr lang="en-US"/>
        </a:p>
      </dgm:t>
    </dgm:pt>
    <dgm:pt modelId="{9E400C70-DEA0-4B3F-BB94-384D4C70F869}">
      <dgm:prSet/>
      <dgm:spPr/>
      <dgm:t>
        <a:bodyPr/>
        <a:lstStyle/>
        <a:p>
          <a:r>
            <a:rPr lang="en-US"/>
            <a:t>Chat (accessible from the BIE Help &amp; Support site)</a:t>
          </a:r>
        </a:p>
      </dgm:t>
    </dgm:pt>
    <dgm:pt modelId="{D297A479-357A-4BF3-A22E-8DB103132306}" type="parTrans" cxnId="{11D2D2F0-00F1-43A0-93FB-C0011DFF29E3}">
      <dgm:prSet/>
      <dgm:spPr/>
      <dgm:t>
        <a:bodyPr/>
        <a:lstStyle/>
        <a:p>
          <a:endParaRPr lang="en-US"/>
        </a:p>
      </dgm:t>
    </dgm:pt>
    <dgm:pt modelId="{5790EF88-F4E3-4CBD-A375-C4C295BE4300}" type="sibTrans" cxnId="{11D2D2F0-00F1-43A0-93FB-C0011DFF29E3}">
      <dgm:prSet/>
      <dgm:spPr/>
      <dgm:t>
        <a:bodyPr/>
        <a:lstStyle/>
        <a:p>
          <a:endParaRPr lang="en-US"/>
        </a:p>
      </dgm:t>
    </dgm:pt>
    <dgm:pt modelId="{4BD728E9-9505-4115-BF95-04F9BC39960D}" type="pres">
      <dgm:prSet presAssocID="{B0B2F209-6B27-4312-AAE2-7DC43B071B60}" presName="Name0" presStyleCnt="0">
        <dgm:presLayoutVars>
          <dgm:dir/>
          <dgm:animLvl val="lvl"/>
          <dgm:resizeHandles val="exact"/>
        </dgm:presLayoutVars>
      </dgm:prSet>
      <dgm:spPr/>
    </dgm:pt>
    <dgm:pt modelId="{AAA8B074-B9A0-44C9-B602-C18D636CA634}" type="pres">
      <dgm:prSet presAssocID="{D921EA9A-A23D-4DC9-AB39-78402D10B87B}" presName="composite" presStyleCnt="0"/>
      <dgm:spPr/>
    </dgm:pt>
    <dgm:pt modelId="{2DFFDA84-7224-4637-8999-A104CE3B17C7}" type="pres">
      <dgm:prSet presAssocID="{D921EA9A-A23D-4DC9-AB39-78402D10B87B}" presName="parTx" presStyleLbl="node1" presStyleIdx="0" presStyleCnt="2">
        <dgm:presLayoutVars>
          <dgm:chMax val="0"/>
          <dgm:chPref val="0"/>
          <dgm:bulletEnabled val="1"/>
        </dgm:presLayoutVars>
      </dgm:prSet>
      <dgm:spPr/>
    </dgm:pt>
    <dgm:pt modelId="{A1B7EE76-58CB-48C0-8A13-165992BC4511}" type="pres">
      <dgm:prSet presAssocID="{D921EA9A-A23D-4DC9-AB39-78402D10B87B}" presName="desTx" presStyleLbl="revTx" presStyleIdx="0" presStyleCnt="2">
        <dgm:presLayoutVars>
          <dgm:bulletEnabled val="1"/>
        </dgm:presLayoutVars>
      </dgm:prSet>
      <dgm:spPr/>
    </dgm:pt>
    <dgm:pt modelId="{68F682E7-74C2-4AC7-B1B6-5D6CFFAF914C}" type="pres">
      <dgm:prSet presAssocID="{75C3E215-588A-44DC-9BC1-33C502CCCB44}" presName="space" presStyleCnt="0"/>
      <dgm:spPr/>
    </dgm:pt>
    <dgm:pt modelId="{6BCCB594-E528-43F3-B115-E483AFDDD7DD}" type="pres">
      <dgm:prSet presAssocID="{D89346CE-BEE6-432E-A91B-8794AE0127E0}" presName="composite" presStyleCnt="0"/>
      <dgm:spPr/>
    </dgm:pt>
    <dgm:pt modelId="{96B5838B-C9A7-4F45-972E-F17D485DA503}" type="pres">
      <dgm:prSet presAssocID="{D89346CE-BEE6-432E-A91B-8794AE0127E0}" presName="parTx" presStyleLbl="node1" presStyleIdx="1" presStyleCnt="2">
        <dgm:presLayoutVars>
          <dgm:chMax val="0"/>
          <dgm:chPref val="0"/>
          <dgm:bulletEnabled val="1"/>
        </dgm:presLayoutVars>
      </dgm:prSet>
      <dgm:spPr/>
    </dgm:pt>
    <dgm:pt modelId="{76ED6C68-9388-4F73-974B-54EA7D19E4D7}" type="pres">
      <dgm:prSet presAssocID="{D89346CE-BEE6-432E-A91B-8794AE0127E0}" presName="desTx" presStyleLbl="revTx" presStyleIdx="1" presStyleCnt="2">
        <dgm:presLayoutVars>
          <dgm:bulletEnabled val="1"/>
        </dgm:presLayoutVars>
      </dgm:prSet>
      <dgm:spPr/>
    </dgm:pt>
  </dgm:ptLst>
  <dgm:cxnLst>
    <dgm:cxn modelId="{8F61162A-7C9A-474F-96EF-814E2940A832}" type="presOf" srcId="{9E400C70-DEA0-4B3F-BB94-384D4C70F869}" destId="{76ED6C68-9388-4F73-974B-54EA7D19E4D7}" srcOrd="0" destOrd="2" presId="urn:microsoft.com/office/officeart/2005/8/layout/chevron1"/>
    <dgm:cxn modelId="{97F37B2C-F358-440B-9F8C-19C2B4C3BC20}" srcId="{D89346CE-BEE6-432E-A91B-8794AE0127E0}" destId="{3975E06A-65D3-4369-A4C1-CD6CBAA673E1}" srcOrd="1" destOrd="0" parTransId="{E910EAA4-79E4-4CAE-B823-64D7C7582698}" sibTransId="{67CC5CD9-17BC-4F24-9974-0A5B0733FB08}"/>
    <dgm:cxn modelId="{36E49D37-DD4E-4385-BE6D-261EDB2106B4}" type="presOf" srcId="{5D783F78-CA57-49AE-B14D-094B37DC1853}" destId="{A1B7EE76-58CB-48C0-8A13-165992BC4511}" srcOrd="0" destOrd="0" presId="urn:microsoft.com/office/officeart/2005/8/layout/chevron1"/>
    <dgm:cxn modelId="{0E1CAB5F-A6D9-41C1-BE38-519434CABEBC}" srcId="{D921EA9A-A23D-4DC9-AB39-78402D10B87B}" destId="{5D783F78-CA57-49AE-B14D-094B37DC1853}" srcOrd="0" destOrd="0" parTransId="{CFCADCE0-397A-409D-BB82-46E65537D27C}" sibTransId="{C29D521B-3754-483D-8988-01958A9C1A82}"/>
    <dgm:cxn modelId="{1055BC65-4DC0-4072-B27E-C5623FA94C5C}" srcId="{B0B2F209-6B27-4312-AAE2-7DC43B071B60}" destId="{D89346CE-BEE6-432E-A91B-8794AE0127E0}" srcOrd="1" destOrd="0" parTransId="{252BD21B-6FC8-4356-881C-EFAC436AFFC9}" sibTransId="{D1A0166E-DEA4-48CB-BCEF-B36DA9BED9C1}"/>
    <dgm:cxn modelId="{9732DE77-7C7B-4B22-8785-5DCEA3259013}" type="presOf" srcId="{67E039A2-F447-4437-AEC0-AAF9965E15A2}" destId="{76ED6C68-9388-4F73-974B-54EA7D19E4D7}" srcOrd="0" destOrd="0" presId="urn:microsoft.com/office/officeart/2005/8/layout/chevron1"/>
    <dgm:cxn modelId="{9178AF8F-4184-4143-BBCC-77D4905038E3}" type="presOf" srcId="{D921EA9A-A23D-4DC9-AB39-78402D10B87B}" destId="{2DFFDA84-7224-4637-8999-A104CE3B17C7}" srcOrd="0" destOrd="0" presId="urn:microsoft.com/office/officeart/2005/8/layout/chevron1"/>
    <dgm:cxn modelId="{675AD795-04AE-4403-8CE7-4980EE79BC5B}" type="presOf" srcId="{3975E06A-65D3-4369-A4C1-CD6CBAA673E1}" destId="{76ED6C68-9388-4F73-974B-54EA7D19E4D7}" srcOrd="0" destOrd="1" presId="urn:microsoft.com/office/officeart/2005/8/layout/chevron1"/>
    <dgm:cxn modelId="{D61F36B4-DE8B-4D5A-901E-E68A592C9D04}" type="presOf" srcId="{D89346CE-BEE6-432E-A91B-8794AE0127E0}" destId="{96B5838B-C9A7-4F45-972E-F17D485DA503}" srcOrd="0" destOrd="0" presId="urn:microsoft.com/office/officeart/2005/8/layout/chevron1"/>
    <dgm:cxn modelId="{6C6D42D6-E379-45B3-93E1-ED27EB16EFA2}" type="presOf" srcId="{B0B2F209-6B27-4312-AAE2-7DC43B071B60}" destId="{4BD728E9-9505-4115-BF95-04F9BC39960D}" srcOrd="0" destOrd="0" presId="urn:microsoft.com/office/officeart/2005/8/layout/chevron1"/>
    <dgm:cxn modelId="{B5A133EF-9E85-4449-BF4A-58FE2629253B}" srcId="{B0B2F209-6B27-4312-AAE2-7DC43B071B60}" destId="{D921EA9A-A23D-4DC9-AB39-78402D10B87B}" srcOrd="0" destOrd="0" parTransId="{F17E9BC3-9E03-4881-A415-481C3BE22C2D}" sibTransId="{75C3E215-588A-44DC-9BC1-33C502CCCB44}"/>
    <dgm:cxn modelId="{11D2D2F0-00F1-43A0-93FB-C0011DFF29E3}" srcId="{D89346CE-BEE6-432E-A91B-8794AE0127E0}" destId="{9E400C70-DEA0-4B3F-BB94-384D4C70F869}" srcOrd="2" destOrd="0" parTransId="{D297A479-357A-4BF3-A22E-8DB103132306}" sibTransId="{5790EF88-F4E3-4CBD-A375-C4C295BE4300}"/>
    <dgm:cxn modelId="{4DCEB3FA-90AC-4DBA-9DAF-7FD91C7D1451}" srcId="{D89346CE-BEE6-432E-A91B-8794AE0127E0}" destId="{67E039A2-F447-4437-AEC0-AAF9965E15A2}" srcOrd="0" destOrd="0" parTransId="{D1D75129-3F57-4978-A5FD-62A5745005DA}" sibTransId="{D0CD50EB-FDCA-42B3-B600-E650B0913089}"/>
    <dgm:cxn modelId="{04E034DB-2D0C-4C22-84ED-E0764ACBBEFC}" type="presParOf" srcId="{4BD728E9-9505-4115-BF95-04F9BC39960D}" destId="{AAA8B074-B9A0-44C9-B602-C18D636CA634}" srcOrd="0" destOrd="0" presId="urn:microsoft.com/office/officeart/2005/8/layout/chevron1"/>
    <dgm:cxn modelId="{BFB46374-55C7-4BA7-B096-6E783E396DF4}" type="presParOf" srcId="{AAA8B074-B9A0-44C9-B602-C18D636CA634}" destId="{2DFFDA84-7224-4637-8999-A104CE3B17C7}" srcOrd="0" destOrd="0" presId="urn:microsoft.com/office/officeart/2005/8/layout/chevron1"/>
    <dgm:cxn modelId="{5D81EEEE-95EB-43F3-A6D7-B7791D1C99AB}" type="presParOf" srcId="{AAA8B074-B9A0-44C9-B602-C18D636CA634}" destId="{A1B7EE76-58CB-48C0-8A13-165992BC4511}" srcOrd="1" destOrd="0" presId="urn:microsoft.com/office/officeart/2005/8/layout/chevron1"/>
    <dgm:cxn modelId="{11EA59BC-D6E7-4008-B04F-8E38C5F93467}" type="presParOf" srcId="{4BD728E9-9505-4115-BF95-04F9BC39960D}" destId="{68F682E7-74C2-4AC7-B1B6-5D6CFFAF914C}" srcOrd="1" destOrd="0" presId="urn:microsoft.com/office/officeart/2005/8/layout/chevron1"/>
    <dgm:cxn modelId="{E327D4FE-F950-40D8-AA8B-9C38F6FA6FFD}" type="presParOf" srcId="{4BD728E9-9505-4115-BF95-04F9BC39960D}" destId="{6BCCB594-E528-43F3-B115-E483AFDDD7DD}" srcOrd="2" destOrd="0" presId="urn:microsoft.com/office/officeart/2005/8/layout/chevron1"/>
    <dgm:cxn modelId="{39A870DE-BB37-4D88-84E4-B051D6CD0D25}" type="presParOf" srcId="{6BCCB594-E528-43F3-B115-E483AFDDD7DD}" destId="{96B5838B-C9A7-4F45-972E-F17D485DA503}" srcOrd="0" destOrd="0" presId="urn:microsoft.com/office/officeart/2005/8/layout/chevron1"/>
    <dgm:cxn modelId="{67E53170-BBC8-410B-8D2B-EDEC27F59CA5}" type="presParOf" srcId="{6BCCB594-E528-43F3-B115-E483AFDDD7DD}" destId="{76ED6C68-9388-4F73-974B-54EA7D19E4D7}" srcOrd="1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99F190-953F-BB49-AE29-44DA15EFE444}">
      <dsp:nvSpPr>
        <dsp:cNvPr id="0" name=""/>
        <dsp:cNvSpPr/>
      </dsp:nvSpPr>
      <dsp:spPr>
        <a:xfrm>
          <a:off x="3843" y="833"/>
          <a:ext cx="11836443" cy="13056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980" tIns="220980" rIns="220980" bIns="220980" numCol="1" spcCol="1270" anchor="ctr" anchorCtr="0">
          <a:noAutofit/>
        </a:bodyPr>
        <a:lstStyle/>
        <a:p>
          <a:pPr marL="0" lvl="0" indent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800" kern="1200" dirty="0">
              <a:latin typeface="Gill Sans MT" panose="020B0502020104020203" pitchFamily="34" charset="77"/>
            </a:rPr>
            <a:t>Online System</a:t>
          </a:r>
        </a:p>
      </dsp:txBody>
      <dsp:txXfrm>
        <a:off x="42084" y="39074"/>
        <a:ext cx="11759961" cy="1229164"/>
      </dsp:txXfrm>
    </dsp:sp>
    <dsp:sp modelId="{04EC0F6C-016A-2A4B-AA56-37D7614E29B7}">
      <dsp:nvSpPr>
        <dsp:cNvPr id="0" name=""/>
        <dsp:cNvSpPr/>
      </dsp:nvSpPr>
      <dsp:spPr>
        <a:xfrm>
          <a:off x="15396" y="1467278"/>
          <a:ext cx="7678173" cy="130564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>
              <a:latin typeface="Gill Sans MT" panose="020B0502020104020203" pitchFamily="34" charset="77"/>
            </a:rPr>
            <a:t>Administration and Reporting Portal</a:t>
          </a:r>
        </a:p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>
              <a:solidFill>
                <a:schemeClr val="bg2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https://bie.cognia.org</a:t>
          </a:r>
          <a:endParaRPr lang="en-US" sz="3000" kern="1200" dirty="0">
            <a:solidFill>
              <a:schemeClr val="bg2"/>
            </a:solidFill>
            <a:latin typeface="Gill Sans MT" panose="020B0502020104020203" pitchFamily="34" charset="77"/>
          </a:endParaRPr>
        </a:p>
      </dsp:txBody>
      <dsp:txXfrm>
        <a:off x="53637" y="1505519"/>
        <a:ext cx="7601691" cy="1229164"/>
      </dsp:txXfrm>
    </dsp:sp>
    <dsp:sp modelId="{E10E3611-E6CA-F144-B6B3-71C4A83EE850}">
      <dsp:nvSpPr>
        <dsp:cNvPr id="0" name=""/>
        <dsp:cNvSpPr/>
      </dsp:nvSpPr>
      <dsp:spPr>
        <a:xfrm>
          <a:off x="30371" y="2933722"/>
          <a:ext cx="978995" cy="130564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latin typeface="Gill Sans MT" panose="020B0502020104020203" pitchFamily="34" charset="77"/>
            </a:rPr>
            <a:t>Users</a:t>
          </a:r>
        </a:p>
      </dsp:txBody>
      <dsp:txXfrm>
        <a:off x="59045" y="2962396"/>
        <a:ext cx="921647" cy="1248298"/>
      </dsp:txXfrm>
    </dsp:sp>
    <dsp:sp modelId="{B1746F72-9555-46D1-8D5F-6EF39A475291}">
      <dsp:nvSpPr>
        <dsp:cNvPr id="0" name=""/>
        <dsp:cNvSpPr/>
      </dsp:nvSpPr>
      <dsp:spPr>
        <a:xfrm>
          <a:off x="1090744" y="2933722"/>
          <a:ext cx="978995" cy="130564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latin typeface="Gill Sans MT" panose="020B0502020104020203" pitchFamily="34" charset="77"/>
            </a:rPr>
            <a:t>Reporting</a:t>
          </a:r>
        </a:p>
      </dsp:txBody>
      <dsp:txXfrm>
        <a:off x="1119418" y="2962396"/>
        <a:ext cx="921647" cy="1248298"/>
      </dsp:txXfrm>
    </dsp:sp>
    <dsp:sp modelId="{9DA9C59B-3983-CE44-B1FA-B922335A4B55}">
      <dsp:nvSpPr>
        <dsp:cNvPr id="0" name=""/>
        <dsp:cNvSpPr/>
      </dsp:nvSpPr>
      <dsp:spPr>
        <a:xfrm>
          <a:off x="2156889" y="2923089"/>
          <a:ext cx="5527477" cy="130564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latin typeface="Gill Sans MT" panose="020B0502020104020203" pitchFamily="34" charset="77"/>
            </a:rPr>
            <a:t>Administration</a:t>
          </a:r>
        </a:p>
      </dsp:txBody>
      <dsp:txXfrm>
        <a:off x="2195130" y="2961330"/>
        <a:ext cx="5450995" cy="1229164"/>
      </dsp:txXfrm>
    </dsp:sp>
    <dsp:sp modelId="{FA627397-63BA-9C4E-BCE7-66946FCA3FB8}">
      <dsp:nvSpPr>
        <dsp:cNvPr id="0" name=""/>
        <dsp:cNvSpPr/>
      </dsp:nvSpPr>
      <dsp:spPr>
        <a:xfrm>
          <a:off x="2186256" y="4304476"/>
          <a:ext cx="833270" cy="98462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solidFill>
                <a:schemeClr val="tx1"/>
              </a:solidFill>
              <a:latin typeface="Gill Sans MT" panose="020B0502020104020203" pitchFamily="34" charset="77"/>
            </a:rPr>
            <a:t>Site Setup</a:t>
          </a:r>
        </a:p>
      </dsp:txBody>
      <dsp:txXfrm>
        <a:off x="2210662" y="4328882"/>
        <a:ext cx="784458" cy="935815"/>
      </dsp:txXfrm>
    </dsp:sp>
    <dsp:sp modelId="{A49EAFC2-111F-8449-A44D-680103BA0812}">
      <dsp:nvSpPr>
        <dsp:cNvPr id="0" name=""/>
        <dsp:cNvSpPr/>
      </dsp:nvSpPr>
      <dsp:spPr>
        <a:xfrm>
          <a:off x="3050237" y="4304476"/>
          <a:ext cx="892018" cy="98462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solidFill>
                <a:schemeClr val="tx1"/>
              </a:solidFill>
              <a:latin typeface="Gill Sans MT" panose="020B0502020104020203" pitchFamily="34" charset="77"/>
            </a:rPr>
            <a:t>Students</a:t>
          </a:r>
        </a:p>
      </dsp:txBody>
      <dsp:txXfrm>
        <a:off x="3076363" y="4330602"/>
        <a:ext cx="839766" cy="932375"/>
      </dsp:txXfrm>
    </dsp:sp>
    <dsp:sp modelId="{8A8C4086-5E65-4859-ABCF-84008CCA5A11}">
      <dsp:nvSpPr>
        <dsp:cNvPr id="0" name=""/>
        <dsp:cNvSpPr/>
      </dsp:nvSpPr>
      <dsp:spPr>
        <a:xfrm>
          <a:off x="3982944" y="4304476"/>
          <a:ext cx="892018" cy="98462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solidFill>
                <a:schemeClr val="tx1"/>
              </a:solidFill>
              <a:latin typeface="Gill Sans MT" panose="020B0502020104020203" pitchFamily="34" charset="77"/>
            </a:rPr>
            <a:t>Enrollment Transfer</a:t>
          </a:r>
        </a:p>
      </dsp:txBody>
      <dsp:txXfrm>
        <a:off x="4009070" y="4330602"/>
        <a:ext cx="839766" cy="932375"/>
      </dsp:txXfrm>
    </dsp:sp>
    <dsp:sp modelId="{5D2CA383-DD56-48A7-91ED-B833AD2E0559}">
      <dsp:nvSpPr>
        <dsp:cNvPr id="0" name=""/>
        <dsp:cNvSpPr/>
      </dsp:nvSpPr>
      <dsp:spPr>
        <a:xfrm>
          <a:off x="4915651" y="4304476"/>
          <a:ext cx="892018" cy="98462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solidFill>
                <a:schemeClr val="tx1"/>
              </a:solidFill>
              <a:latin typeface="Gill Sans MT" panose="020B0502020104020203" pitchFamily="34" charset="77"/>
            </a:rPr>
            <a:t>Classes</a:t>
          </a:r>
        </a:p>
      </dsp:txBody>
      <dsp:txXfrm>
        <a:off x="4941777" y="4330602"/>
        <a:ext cx="839766" cy="932375"/>
      </dsp:txXfrm>
    </dsp:sp>
    <dsp:sp modelId="{1F312989-7676-4E0B-BEC6-1C7DCC94701E}">
      <dsp:nvSpPr>
        <dsp:cNvPr id="0" name=""/>
        <dsp:cNvSpPr/>
      </dsp:nvSpPr>
      <dsp:spPr>
        <a:xfrm>
          <a:off x="5848358" y="4304476"/>
          <a:ext cx="892018" cy="98462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solidFill>
                <a:schemeClr val="tx1"/>
              </a:solidFill>
              <a:latin typeface="Gill Sans MT" panose="020B0502020104020203" pitchFamily="34" charset="77"/>
            </a:rPr>
            <a:t>Test Sessions</a:t>
          </a:r>
        </a:p>
      </dsp:txBody>
      <dsp:txXfrm>
        <a:off x="5874484" y="4330602"/>
        <a:ext cx="839766" cy="932375"/>
      </dsp:txXfrm>
    </dsp:sp>
    <dsp:sp modelId="{25D972A7-BA25-493E-989B-122746AA2336}">
      <dsp:nvSpPr>
        <dsp:cNvPr id="0" name=""/>
        <dsp:cNvSpPr/>
      </dsp:nvSpPr>
      <dsp:spPr>
        <a:xfrm>
          <a:off x="6781065" y="4304476"/>
          <a:ext cx="892018" cy="98462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solidFill>
                <a:schemeClr val="tx1"/>
              </a:solidFill>
              <a:latin typeface="Gill Sans MT" panose="020B0502020104020203" pitchFamily="34" charset="77"/>
            </a:rPr>
            <a:t>Scoring</a:t>
          </a:r>
        </a:p>
      </dsp:txBody>
      <dsp:txXfrm>
        <a:off x="6807191" y="4330602"/>
        <a:ext cx="839766" cy="932375"/>
      </dsp:txXfrm>
    </dsp:sp>
    <dsp:sp modelId="{EA07EEF5-97E4-C74A-8FF2-37B9AE71C5B5}">
      <dsp:nvSpPr>
        <dsp:cNvPr id="0" name=""/>
        <dsp:cNvSpPr/>
      </dsp:nvSpPr>
      <dsp:spPr>
        <a:xfrm>
          <a:off x="7856804" y="1467278"/>
          <a:ext cx="3971929" cy="130564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>
              <a:latin typeface="Gill Sans MT" panose="020B0502020104020203" pitchFamily="34" charset="77"/>
            </a:rPr>
            <a:t>Test Delivery</a:t>
          </a:r>
        </a:p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>
              <a:latin typeface="Gill Sans MT" panose="020B0502020104020203" pitchFamily="34" charset="77"/>
            </a:rPr>
            <a:t>Student Test Interface</a:t>
          </a:r>
        </a:p>
      </dsp:txBody>
      <dsp:txXfrm>
        <a:off x="7895045" y="1505519"/>
        <a:ext cx="3895447" cy="1229164"/>
      </dsp:txXfrm>
    </dsp:sp>
    <dsp:sp modelId="{3F995454-488B-1845-BFD7-B655339D38F5}">
      <dsp:nvSpPr>
        <dsp:cNvPr id="0" name=""/>
        <dsp:cNvSpPr/>
      </dsp:nvSpPr>
      <dsp:spPr>
        <a:xfrm>
          <a:off x="7856923" y="2933722"/>
          <a:ext cx="1945156" cy="130564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latin typeface="Gill Sans MT" panose="020B0502020104020203" pitchFamily="34" charset="77"/>
            </a:rPr>
            <a:t>Kiosk</a:t>
          </a:r>
        </a:p>
      </dsp:txBody>
      <dsp:txXfrm>
        <a:off x="7895164" y="2971963"/>
        <a:ext cx="1868674" cy="1229164"/>
      </dsp:txXfrm>
    </dsp:sp>
    <dsp:sp modelId="{CAA9D7B6-7737-9C43-AFED-AD270516CE08}">
      <dsp:nvSpPr>
        <dsp:cNvPr id="0" name=""/>
        <dsp:cNvSpPr/>
      </dsp:nvSpPr>
      <dsp:spPr>
        <a:xfrm>
          <a:off x="9883457" y="2933722"/>
          <a:ext cx="1945156" cy="130564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latin typeface="Gill Sans MT" panose="020B0502020104020203" pitchFamily="34" charset="77"/>
            </a:rPr>
            <a:t>Browser</a:t>
          </a:r>
        </a:p>
      </dsp:txBody>
      <dsp:txXfrm>
        <a:off x="9921698" y="2971963"/>
        <a:ext cx="1868674" cy="122916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FFDA84-7224-4637-8999-A104CE3B17C7}">
      <dsp:nvSpPr>
        <dsp:cNvPr id="0" name=""/>
        <dsp:cNvSpPr/>
      </dsp:nvSpPr>
      <dsp:spPr>
        <a:xfrm>
          <a:off x="5308" y="335133"/>
          <a:ext cx="5360491" cy="1458000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8014" tIns="36005" rIns="36005" bIns="3600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Hours</a:t>
          </a:r>
        </a:p>
      </dsp:txBody>
      <dsp:txXfrm>
        <a:off x="734308" y="335133"/>
        <a:ext cx="3902491" cy="1458000"/>
      </dsp:txXfrm>
    </dsp:sp>
    <dsp:sp modelId="{A1B7EE76-58CB-48C0-8A13-165992BC4511}">
      <dsp:nvSpPr>
        <dsp:cNvPr id="0" name=""/>
        <dsp:cNvSpPr/>
      </dsp:nvSpPr>
      <dsp:spPr>
        <a:xfrm>
          <a:off x="5308" y="1975383"/>
          <a:ext cx="4288393" cy="20408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kern="1200"/>
            <a:t>Monday–Friday from 9:00 a.m.–6:00 p.m. (ET)</a:t>
          </a:r>
        </a:p>
      </dsp:txBody>
      <dsp:txXfrm>
        <a:off x="5308" y="1975383"/>
        <a:ext cx="4288393" cy="2040820"/>
      </dsp:txXfrm>
    </dsp:sp>
    <dsp:sp modelId="{96B5838B-C9A7-4F45-972E-F17D485DA503}">
      <dsp:nvSpPr>
        <dsp:cNvPr id="0" name=""/>
        <dsp:cNvSpPr/>
      </dsp:nvSpPr>
      <dsp:spPr>
        <a:xfrm>
          <a:off x="5149800" y="335133"/>
          <a:ext cx="5360491" cy="1458000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8014" tIns="36005" rIns="36005" bIns="3600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Contact information</a:t>
          </a:r>
        </a:p>
      </dsp:txBody>
      <dsp:txXfrm>
        <a:off x="5878800" y="335133"/>
        <a:ext cx="3902491" cy="1458000"/>
      </dsp:txXfrm>
    </dsp:sp>
    <dsp:sp modelId="{76ED6C68-9388-4F73-974B-54EA7D19E4D7}">
      <dsp:nvSpPr>
        <dsp:cNvPr id="0" name=""/>
        <dsp:cNvSpPr/>
      </dsp:nvSpPr>
      <dsp:spPr>
        <a:xfrm>
          <a:off x="5149800" y="1975383"/>
          <a:ext cx="4288393" cy="20408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kern="1200"/>
            <a:t>Phone: 800-887-7027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kern="1200"/>
            <a:t>Email: </a:t>
          </a:r>
          <a:r>
            <a:rPr lang="en-US" sz="2700" kern="1200">
              <a:hlinkClick xmlns:r="http://schemas.openxmlformats.org/officeDocument/2006/relationships" r:id="rId1"/>
            </a:rPr>
            <a:t>BIETechSupport@cognia.org</a:t>
          </a:r>
          <a:endParaRPr lang="en-US" sz="2700" kern="120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kern="1200"/>
            <a:t>Chat (accessible from the BIE Help &amp; Support site)</a:t>
          </a:r>
        </a:p>
      </dsp:txBody>
      <dsp:txXfrm>
        <a:off x="5149800" y="1975383"/>
        <a:ext cx="4288393" cy="20408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06T15:29:48.82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0 24575,'0'0'-8191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06T15:29:48.82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0 24575,'0'0'-8191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2272B2-BEAE-4065-A74D-224FEC87B86B}" type="datetimeFigureOut">
              <a:rPr lang="en-US" smtClean="0"/>
              <a:t>6/10/2025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D7D93C-9E77-42B8-BF39-670B479612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2779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F8D7A2A-129C-CE4A-B580-E60E29CFD21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81881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F8D7A2A-129C-CE4A-B580-E60E29CFD21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35713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F8D7A2A-129C-CE4A-B580-E60E29CFD21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6894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F8D7A2A-129C-CE4A-B580-E60E29CFD21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88642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F8D7A2A-129C-CE4A-B580-E60E29CFD21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43402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68F91-1280-744F-AA58-2186EC77C346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09239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F8D7A2A-129C-CE4A-B580-E60E29CFD21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5245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 b="1" i="0">
                <a:solidFill>
                  <a:srgbClr val="005789"/>
                </a:solidFill>
                <a:latin typeface="Lato Semibold" panose="020F0502020204030203"/>
                <a:ea typeface="Lato Semibold" panose="020F0502020204030203"/>
                <a:cs typeface="Lato Semibold" panose="020F0502020204030203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="1" i="1">
                <a:solidFill>
                  <a:srgbClr val="00837A"/>
                </a:solidFill>
                <a:latin typeface="Lato Light" panose="020F0502020204030203"/>
                <a:ea typeface="Lato Light" panose="020F0502020204030203"/>
                <a:cs typeface="Lato Light" panose="020F0502020204030203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6309360"/>
            <a:ext cx="533563" cy="548640"/>
          </a:xfrm>
          <a:prstGeom prst="rect">
            <a:avLst/>
          </a:prstGeom>
          <a:solidFill>
            <a:srgbClr val="60BB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551498" y="6309360"/>
            <a:ext cx="1828800" cy="548640"/>
          </a:xfrm>
          <a:prstGeom prst="rect">
            <a:avLst/>
          </a:prstGeom>
          <a:solidFill>
            <a:srgbClr val="1283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2398711" y="6309360"/>
            <a:ext cx="9793289" cy="548640"/>
          </a:xfrm>
          <a:prstGeom prst="rect">
            <a:avLst/>
          </a:prstGeom>
          <a:solidFill>
            <a:srgbClr val="0056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-14288" y="560335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2" name="Picture 13" descr="/Volumes/Creative/eMetric/Logo/eMetric-Logo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1149" y="262419"/>
            <a:ext cx="2509653" cy="448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0644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>
            <a:extLst>
              <a:ext uri="{FF2B5EF4-FFF2-40B4-BE49-F238E27FC236}">
                <a16:creationId xmlns:a16="http://schemas.microsoft.com/office/drawing/2014/main" id="{6A3CD967-C1C5-894F-A49F-FB6A4097FD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38" y="6464300"/>
            <a:ext cx="1235075" cy="273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B209D6-0897-4D4E-B4E3-6FDBE884F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F33EF2-D5D7-5443-B9B8-1D06F75EC4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FF1CA7-8ADC-0D47-A928-78D4D2A1858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91AA71-7697-0442-AF18-DA1112F7351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7F1706-7DE2-9E43-8682-477F2FFED2D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533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209D6-0897-4D4E-B4E3-6FDBE884F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F33EF2-D5D7-5443-B9B8-1D06F75EC4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FA1DC1-5301-6D42-9E9C-855C8CBEF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3A8D62-06C4-2047-9CD4-2D76EDA18EB2}" type="datetimeFigureOut">
              <a:rPr lang="en-US"/>
              <a:pPr>
                <a:defRPr/>
              </a:pPr>
              <a:t>6/10/2025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B5FDD0-B2E8-0F47-82B4-D860E4E45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E6EF91-4168-BC45-B0FC-896F92F03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EC14A2-8502-364F-BE62-8449E2050FD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4031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83ECC-7A11-6C41-99D8-E8283FD7D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72187E-F938-874A-B633-EEE290D578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9EDBCF-D11D-484F-B914-2B8AD6F65A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E52F3D-6006-C847-B59A-059F4E5DA332}" type="datetimeFigureOut">
              <a:rPr lang="en-US"/>
              <a:pPr>
                <a:defRPr/>
              </a:pPr>
              <a:t>6/10/2025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38545A-8CD9-A842-8698-485E594F39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1876FB-B6AA-654C-8BB6-48E35D89A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088CB-7A07-6C41-AB6B-3CD000F685B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9817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AC3968-BD39-424A-B620-58C7A5B3A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EE694F-AA2C-154C-843C-00CB6B09D7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D83CF3-D240-7B40-9EE8-F808C81213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2B7901C-A4C7-7E44-A80A-DAE5CE7FF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6DFF79-2B29-404C-AE7C-AA56DB066C95}" type="datetimeFigureOut">
              <a:rPr lang="en-US"/>
              <a:pPr>
                <a:defRPr/>
              </a:pPr>
              <a:t>6/10/2025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724B7BE-B9C9-FD41-8CD2-68FE7D976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38933D1-5EFE-204E-AB0B-75D74D786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EC8EEE-6445-5D47-A687-476D33BB4F8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711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40EB96-8796-0547-A5C3-80914CB77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984F31-326D-8D42-96DF-4722512248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8F7A5E-331B-334D-9C76-141665ECCA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D03EF0E-1692-9A43-AAC2-DD61F1F647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FFBDCD-24EF-2842-8B18-CCB68D9FAA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F35EF3F-D674-B242-8FC4-3917A8B6B8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7C6E4-A114-104D-8324-48291B156762}" type="datetimeFigureOut">
              <a:rPr lang="en-US"/>
              <a:pPr>
                <a:defRPr/>
              </a:pPr>
              <a:t>6/10/2025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3583359-882C-3D41-B340-335BF59F5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85C9918-F8F4-4B40-824E-8BBA7DC98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D2BAB9-B75C-7A45-A2EA-735C7B56B38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9131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15ED0-C563-E04C-BE48-347D523AB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2F69E582-CB74-6B4C-B2F1-9C4C91EF3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1A2610-B0EF-C249-82B6-ECFDF4078214}" type="datetimeFigureOut">
              <a:rPr lang="en-US"/>
              <a:pPr>
                <a:defRPr/>
              </a:pPr>
              <a:t>6/10/2025</a:t>
            </a:fld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00E5C70-01CF-8042-8E2C-4E6E9E07F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45CA869-F3F6-C343-B1AD-2D78CDE46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3D6C31-CA2B-0B4D-AD53-2EA351A0B22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6062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B19C7EF3-E0A6-5F4E-B35B-821DE0D3A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C79DD-3CAF-CA4D-AECF-F0E9B47D1AC7}" type="datetimeFigureOut">
              <a:rPr lang="en-US"/>
              <a:pPr>
                <a:defRPr/>
              </a:pPr>
              <a:t>6/10/2025</a:t>
            </a:fld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3FD2DE7-0D75-F84F-86CF-3CD36027CE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DF5F706-92CC-7D4B-9352-C8659B476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90CD43-6470-3845-A6C9-62314F8E59D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3680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65A8CE-A63A-4141-B351-53DC04A95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E3D253-C1AF-714E-9586-07DAA1C8F8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798AEA-7392-A84A-94DB-138FD22487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2512B30-2901-6C4C-8DF1-0ECDB89C0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5981FF-3BB2-3743-9ED6-92A830E3A722}" type="datetimeFigureOut">
              <a:rPr lang="en-US"/>
              <a:pPr>
                <a:defRPr/>
              </a:pPr>
              <a:t>6/10/2025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87FBD1F-6B6F-CE46-A039-FB5678758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93D2196-4A6A-5744-ADB2-FFDDFE6D3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D4C25B-E6CF-5D4C-BAB6-5000B565CBF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690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763A80-1F18-4D46-A47D-03F601CFC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805F112-583F-6943-8AE7-0FE868359C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A41E8B-A0B8-3341-A13B-03A2E22B33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F893497-9C67-1A48-91ED-054A8AF65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82B2F6-ACB3-1944-8E40-96598359FB35}" type="datetimeFigureOut">
              <a:rPr lang="en-US"/>
              <a:pPr>
                <a:defRPr/>
              </a:pPr>
              <a:t>6/10/2025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0555B3F-9022-3B4E-8FC0-CCF393358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BFDD4C5-0E87-FA42-9856-65F8175F0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FDF72A-5AC3-354A-A349-3FD198DF680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2217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8E2A73-F339-8E47-A000-E111E59A27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106B3B-E429-EF49-8DF4-E3716BB419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725F51-02F0-BD45-8958-E90B31515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CE58E7-09C0-CD4F-978C-A29895DDDB4F}" type="datetimeFigureOut">
              <a:rPr lang="en-US"/>
              <a:pPr>
                <a:defRPr/>
              </a:pPr>
              <a:t>6/10/2025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4438A0-AC6F-9848-A8AC-0CA9AA715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99B245-8434-B240-B594-D8A5DF5FB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7343DE-86A3-1E41-9E69-B5F16750816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7238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"/>
            <a:ext cx="12192000" cy="753034"/>
          </a:xfrm>
          <a:solidFill>
            <a:schemeClr val="accent1"/>
          </a:solidFill>
        </p:spPr>
        <p:txBody>
          <a:bodyPr/>
          <a:lstStyle>
            <a:lvl1pPr algn="l">
              <a:defRPr b="1" i="0">
                <a:solidFill>
                  <a:schemeClr val="bg1"/>
                </a:solidFill>
                <a:latin typeface="Lato Semibold" panose="020F0502020204030203"/>
                <a:ea typeface="Lato Semibold" panose="020F0502020204030203"/>
                <a:cs typeface="Lato Semibold" panose="020F0502020204030203"/>
              </a:defRPr>
            </a:lvl1pPr>
          </a:lstStyle>
          <a:p>
            <a:r>
              <a:rPr lang="en-US"/>
              <a:t>	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35424"/>
            <a:ext cx="10515600" cy="5058414"/>
          </a:xfrm>
        </p:spPr>
        <p:txBody>
          <a:bodyPr/>
          <a:lstStyle>
            <a:lvl1pPr>
              <a:defRPr>
                <a:latin typeface="Lato Light" panose="020F0502020204030203"/>
                <a:ea typeface="Lato Light" panose="020F0502020204030203"/>
                <a:cs typeface="Lato Light" panose="020F0502020204030203"/>
              </a:defRPr>
            </a:lvl1pPr>
            <a:lvl2pPr>
              <a:defRPr>
                <a:latin typeface="Lato Light" panose="020F0502020204030203"/>
                <a:ea typeface="Lato Light" panose="020F0502020204030203"/>
                <a:cs typeface="Lato Light" panose="020F0502020204030203"/>
              </a:defRPr>
            </a:lvl2pPr>
            <a:lvl3pPr>
              <a:defRPr>
                <a:latin typeface="Lato Light" panose="020F0502020204030203"/>
                <a:ea typeface="Lato Light" panose="020F0502020204030203"/>
                <a:cs typeface="Lato Light" panose="020F0502020204030203"/>
              </a:defRPr>
            </a:lvl3pPr>
            <a:lvl4pPr>
              <a:defRPr>
                <a:latin typeface="Lato Light" panose="020F0502020204030203"/>
                <a:ea typeface="Lato Light" panose="020F0502020204030203"/>
                <a:cs typeface="Lato Light" panose="020F0502020204030203"/>
              </a:defRPr>
            </a:lvl4pPr>
            <a:lvl5pPr>
              <a:defRPr>
                <a:latin typeface="Lato Light" panose="020F0502020204030203"/>
                <a:ea typeface="Lato Light" panose="020F0502020204030203"/>
                <a:cs typeface="Lato Light" panose="020F0502020204030203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6663956"/>
            <a:ext cx="552325" cy="182880"/>
          </a:xfrm>
          <a:prstGeom prst="rect">
            <a:avLst/>
          </a:prstGeom>
          <a:solidFill>
            <a:srgbClr val="60BB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569431" y="6663956"/>
            <a:ext cx="1831477" cy="182880"/>
          </a:xfrm>
          <a:prstGeom prst="rect">
            <a:avLst/>
          </a:prstGeom>
          <a:solidFill>
            <a:srgbClr val="1283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2416646" y="6663956"/>
            <a:ext cx="9052560" cy="182880"/>
          </a:xfrm>
          <a:prstGeom prst="rect">
            <a:avLst/>
          </a:prstGeom>
          <a:solidFill>
            <a:srgbClr val="0056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13" descr="/Volumes/Creative/eMetric/Logo/eMetric-Logo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228" r="80917"/>
          <a:stretch/>
        </p:blipFill>
        <p:spPr bwMode="auto">
          <a:xfrm>
            <a:off x="11512296" y="6134367"/>
            <a:ext cx="721842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68497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1EBDEB1-1355-FB48-830C-3B3E0B3966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F30D89-9873-1440-B367-BE45ACBDD7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159218-2CFC-964D-9488-681442B42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130660-5BCA-144D-88B0-8A367960F3C3}" type="datetimeFigureOut">
              <a:rPr lang="en-US"/>
              <a:pPr>
                <a:defRPr/>
              </a:pPr>
              <a:t>6/10/2025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614AD5-720B-0247-8ADD-B02177DFF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E0A3EC-A23D-0B40-BCDE-76239D60F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CC67A-5468-7841-836D-7574FFF08A8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6547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 rot="16200000">
            <a:off x="-3052655" y="3052654"/>
            <a:ext cx="6656294" cy="550985"/>
          </a:xfrm>
          <a:solidFill>
            <a:schemeClr val="accent1"/>
          </a:solidFill>
        </p:spPr>
        <p:txBody>
          <a:bodyPr>
            <a:normAutofit fontScale="90000"/>
          </a:bodyPr>
          <a:lstStyle>
            <a:lvl1pPr>
              <a:defRPr>
                <a:solidFill>
                  <a:schemeClr val="bg1"/>
                </a:solidFill>
                <a:latin typeface="Lato Semibold"/>
              </a:defRPr>
            </a:lvl1pPr>
          </a:lstStyle>
          <a:p>
            <a:pPr algn="r"/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070113" y="366190"/>
            <a:ext cx="10515600" cy="5058414"/>
          </a:xfrm>
        </p:spPr>
        <p:txBody>
          <a:bodyPr/>
          <a:lstStyle>
            <a:lvl1pPr>
              <a:defRPr>
                <a:latin typeface="Lato Light"/>
                <a:ea typeface="Lato Light"/>
                <a:cs typeface="Lato Light"/>
              </a:defRPr>
            </a:lvl1pPr>
            <a:lvl2pPr>
              <a:defRPr>
                <a:latin typeface="Lato Light"/>
                <a:ea typeface="Lato Light"/>
                <a:cs typeface="Lato Light"/>
              </a:defRPr>
            </a:lvl2pPr>
            <a:lvl3pPr>
              <a:defRPr>
                <a:latin typeface="Lato Light"/>
                <a:ea typeface="Lato Light"/>
                <a:cs typeface="Lato Light"/>
              </a:defRPr>
            </a:lvl3pPr>
            <a:lvl4pPr>
              <a:defRPr>
                <a:latin typeface="Lato Light"/>
                <a:ea typeface="Lato Light"/>
                <a:cs typeface="Lato Light"/>
              </a:defRPr>
            </a:lvl4pPr>
            <a:lvl5pPr>
              <a:defRPr>
                <a:latin typeface="Lato Light"/>
                <a:ea typeface="Lato Light"/>
                <a:cs typeface="Lato 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6663955"/>
            <a:ext cx="550985" cy="182881"/>
          </a:xfrm>
          <a:prstGeom prst="rect">
            <a:avLst/>
          </a:prstGeom>
          <a:solidFill>
            <a:srgbClr val="60BB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569431" y="6663956"/>
            <a:ext cx="1831477" cy="182880"/>
          </a:xfrm>
          <a:prstGeom prst="rect">
            <a:avLst/>
          </a:prstGeom>
          <a:solidFill>
            <a:srgbClr val="1283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2416646" y="6663956"/>
            <a:ext cx="9052560" cy="182880"/>
          </a:xfrm>
          <a:prstGeom prst="rect">
            <a:avLst/>
          </a:prstGeom>
          <a:solidFill>
            <a:srgbClr val="0056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Picture 13" descr="/Volumes/Creative/eMetric/Logo/eMetric-Logo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228" r="80917"/>
          <a:stretch/>
        </p:blipFill>
        <p:spPr bwMode="auto">
          <a:xfrm>
            <a:off x="11512296" y="6134367"/>
            <a:ext cx="721842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1776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4D11FB-D640-4E41-AB7A-650615D3B0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F87AEE-6D3E-114D-90D8-7B478A99AE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FA6D5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91C168-5AFB-5445-BAB2-9D787DE0F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AE3411-C027-CF4F-B9E2-72D52C6C80FE}" type="datetimeFigureOut">
              <a:rPr lang="en-US"/>
              <a:pPr>
                <a:defRPr/>
              </a:pPr>
              <a:t>6/10/2025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197202-77BD-1A49-809A-522F4A2EB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0B3D36-38A4-2B46-AFC7-7006A1E67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8F7F91-0561-794B-83AE-F9C37CE1FC5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3429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bg>
      <p:bgPr>
        <a:solidFill>
          <a:srgbClr val="371D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>
            <a:extLst>
              <a:ext uri="{FF2B5EF4-FFF2-40B4-BE49-F238E27FC236}">
                <a16:creationId xmlns:a16="http://schemas.microsoft.com/office/drawing/2014/main" id="{42FC684A-BB17-5B47-8C23-DAA2054DE1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6469063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4D11FB-D640-4E41-AB7A-650615D3B0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F87AEE-6D3E-114D-90D8-7B478A99AE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FA6D5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6036CFE-32FD-4D44-A5A5-B749A2CD6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1D2CCC-04B7-E745-80D5-FB0253CE6E3A}" type="datetimeFigureOut">
              <a:rPr lang="en-US"/>
              <a:pPr>
                <a:defRPr/>
              </a:pPr>
              <a:t>6/10/2025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5CD74D4-FF9A-7040-9C22-5EE5527159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73F77C3-5871-2B43-9B58-F03D9481F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EB348-4CB2-D940-84FF-E322F93566A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2237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bg>
      <p:bgPr>
        <a:solidFill>
          <a:srgbClr val="1A1A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>
            <a:extLst>
              <a:ext uri="{FF2B5EF4-FFF2-40B4-BE49-F238E27FC236}">
                <a16:creationId xmlns:a16="http://schemas.microsoft.com/office/drawing/2014/main" id="{42FC684A-BB17-5B47-8C23-DAA2054DE1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6469063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4D11FB-D640-4E41-AB7A-650615D3B0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F87AEE-6D3E-114D-90D8-7B478A99AE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FA6D5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6036CFE-32FD-4D44-A5A5-B749A2CD6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1D2CCC-04B7-E745-80D5-FB0253CE6E3A}" type="datetimeFigureOut">
              <a:rPr lang="en-US"/>
              <a:pPr>
                <a:defRPr/>
              </a:pPr>
              <a:t>6/10/2025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5CD74D4-FF9A-7040-9C22-5EE5527159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73F77C3-5871-2B43-9B58-F03D9481F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EB348-4CB2-D940-84FF-E322F93566A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6428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bg>
      <p:bgPr>
        <a:solidFill>
          <a:srgbClr val="FA6D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>
            <a:extLst>
              <a:ext uri="{FF2B5EF4-FFF2-40B4-BE49-F238E27FC236}">
                <a16:creationId xmlns:a16="http://schemas.microsoft.com/office/drawing/2014/main" id="{2B5DE9F5-1B5E-3647-BB4B-F7F1504080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6469063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4D11FB-D640-4E41-AB7A-650615D3B0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1A1A1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F87AEE-6D3E-114D-90D8-7B478A99AE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944DE7A-1648-6940-BA39-03A6AAD444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6789EF-AEAE-CC4D-8533-318489173826}" type="datetimeFigureOut">
              <a:rPr lang="en-US"/>
              <a:pPr>
                <a:defRPr/>
              </a:pPr>
              <a:t>6/10/2025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371C9D4-E260-AE45-8D4F-E95B37924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3B38ABF-BB75-094B-8015-DF5FA82AD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8C4008-9F1B-204E-B92B-51EE5B6E062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680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bg>
      <p:bgPr>
        <a:solidFill>
          <a:srgbClr val="1A1A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>
            <a:extLst>
              <a:ext uri="{FF2B5EF4-FFF2-40B4-BE49-F238E27FC236}">
                <a16:creationId xmlns:a16="http://schemas.microsoft.com/office/drawing/2014/main" id="{33481648-F495-3040-A180-882A1883F1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25" y="6464300"/>
            <a:ext cx="1235075" cy="273050"/>
          </a:xfrm>
          <a:prstGeom prst="rect">
            <a:avLst/>
          </a:prstGeom>
          <a:solidFill>
            <a:srgbClr val="1A1A1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4D11FB-D640-4E41-AB7A-650615D3B0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F87AEE-6D3E-114D-90D8-7B478A99AE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FA6D5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0138C29-3CF3-174C-9DDC-EC94C59073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6D98B0-98F7-E44E-BB30-8A4DD05EC922}" type="datetimeFigureOut">
              <a:rPr lang="en-US"/>
              <a:pPr>
                <a:defRPr/>
              </a:pPr>
              <a:t>6/10/2025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A515A0C-5D39-DC46-AA34-C6A7CA60F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065CF58-5B7E-934B-A6E5-3BD89ECDC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7016CC-2E40-6C46-891E-FD589CDE410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378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209D6-0897-4D4E-B4E3-6FDBE884F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F33EF2-D5D7-5443-B9B8-1D06F75EC4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CC2EC0-FEB1-6F42-A032-E00E6623E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A36CE3-31FE-C741-8E7A-BBCF69998E43}" type="datetimeFigureOut">
              <a:rPr lang="en-US"/>
              <a:pPr>
                <a:defRPr/>
              </a:pPr>
              <a:t>6/10/2025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ECA18A-DC31-344E-8F35-90245A09A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4CF6A8-1BBA-A44A-91A7-503AEC461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01BA22-0E5D-2342-A729-936095DC84B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6579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5.xml"/><Relationship Id="rId16" Type="http://schemas.openxmlformats.org/officeDocument/2006/relationships/slideLayout" Target="../slideLayouts/slideLayout19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3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ABF359-F9DF-A14B-BE53-B98289B987B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6/10/2025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24E1E8-3442-9244-9F2B-FE77DA5156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785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ill Sans" charset="0"/>
          <a:ea typeface="Gill Sans" charset="0"/>
          <a:cs typeface="Gill Sans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Gill Sans" charset="0"/>
          <a:ea typeface="Gill Sans" charset="0"/>
          <a:cs typeface="Gill Sans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Gill Sans" charset="0"/>
          <a:ea typeface="Gill Sans" charset="0"/>
          <a:cs typeface="Gill Sans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Gill Sans" charset="0"/>
          <a:ea typeface="Gill Sans" charset="0"/>
          <a:cs typeface="Gill Sans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Gill Sans" charset="0"/>
          <a:ea typeface="Gill Sans" charset="0"/>
          <a:cs typeface="Gill Sans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Gill Sans" charset="0"/>
          <a:ea typeface="Gill Sans" charset="0"/>
          <a:cs typeface="Gill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12AD0D40-631A-4A4E-A339-C61E0F7626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2B6E1A00-5A6D-8E47-AB8E-1D99C47E5D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AA5232-FCAC-994E-98D0-9B080B2478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75B33E1-4A75-3F41-B861-E9F54E60AF7E}" type="datetimeFigureOut">
              <a:rPr lang="en-US"/>
              <a:pPr>
                <a:defRPr/>
              </a:pPr>
              <a:t>6/10/2025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18BF59-E857-3949-87D2-CF1D32B02B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B4E855-7E8E-F84E-A35D-618036C4C6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53032F8-E29F-7244-BAE8-15488F1EA7A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31" name="Picture 7">
            <a:extLst>
              <a:ext uri="{FF2B5EF4-FFF2-40B4-BE49-F238E27FC236}">
                <a16:creationId xmlns:a16="http://schemas.microsoft.com/office/drawing/2014/main" id="{7F173CC2-69D0-264E-87D6-21CA4FB4EE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6469063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8896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 kern="1200">
          <a:solidFill>
            <a:schemeClr val="tx1"/>
          </a:solidFill>
          <a:latin typeface="Georgia" panose="02040502050405020303" pitchFamily="18" charset="0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Georgia" panose="02040502050405020303" pitchFamily="18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Georgia" panose="02040502050405020303" pitchFamily="18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Georgia" panose="02040502050405020303" pitchFamily="18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Georgia" panose="02040502050405020303" pitchFamily="18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Georgia" panose="02040502050405020303" pitchFamily="18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Georgia" panose="02040502050405020303" pitchFamily="18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Georgia" panose="02040502050405020303" pitchFamily="18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Georgia" panose="02040502050405020303" pitchFamily="18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Clr>
          <a:srgbClr val="FA554D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Clr>
          <a:srgbClr val="FF554D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bietechsupport@cognia.org" TargetMode="External"/><Relationship Id="rId2" Type="http://schemas.openxmlformats.org/officeDocument/2006/relationships/hyperlink" Target="http://bie.cognia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bie.cognia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bie.onlinehelp.cognia.org/reporting/" TargetMode="External"/><Relationship Id="rId2" Type="http://schemas.openxmlformats.org/officeDocument/2006/relationships/hyperlink" Target="https://bie.onlinehelp.cognia.org/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7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newmexico.cognia.org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AC86FEC-63B9-6745-83BE-CEC209D6E4B4}"/>
              </a:ext>
            </a:extLst>
          </p:cNvPr>
          <p:cNvSpPr/>
          <p:nvPr/>
        </p:nvSpPr>
        <p:spPr>
          <a:xfrm>
            <a:off x="0" y="5542539"/>
            <a:ext cx="12219813" cy="1315461"/>
          </a:xfrm>
          <a:prstGeom prst="rect">
            <a:avLst/>
          </a:prstGeom>
          <a:solidFill>
            <a:srgbClr val="FF6D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852E6AD-5DA2-2A4A-90F5-F83A422E52B7}"/>
              </a:ext>
            </a:extLst>
          </p:cNvPr>
          <p:cNvSpPr/>
          <p:nvPr/>
        </p:nvSpPr>
        <p:spPr>
          <a:xfrm>
            <a:off x="4884857" y="4220790"/>
            <a:ext cx="2977055" cy="303293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172" name="Picture 6">
            <a:extLst>
              <a:ext uri="{FF2B5EF4-FFF2-40B4-BE49-F238E27FC236}">
                <a16:creationId xmlns:a16="http://schemas.microsoft.com/office/drawing/2014/main" id="{23C43238-0827-9846-A3AA-D1B9DE705C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791884" y="661441"/>
            <a:ext cx="1645920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10">
            <a:extLst>
              <a:ext uri="{FF2B5EF4-FFF2-40B4-BE49-F238E27FC236}">
                <a16:creationId xmlns:a16="http://schemas.microsoft.com/office/drawing/2014/main" id="{3708EAF6-C19F-F740-BF16-81E3F1BF02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7411" y="4482041"/>
            <a:ext cx="2431946" cy="2431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9" name="Title 1">
            <a:extLst>
              <a:ext uri="{FF2B5EF4-FFF2-40B4-BE49-F238E27FC236}">
                <a16:creationId xmlns:a16="http://schemas.microsoft.com/office/drawing/2014/main" id="{635C7CEC-5EF0-B14F-B347-27DD35535CF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857892" y="1824134"/>
            <a:ext cx="10476216" cy="1052709"/>
          </a:xfrm>
        </p:spPr>
        <p:txBody>
          <a:bodyPr anchor="t"/>
          <a:lstStyle/>
          <a:p>
            <a:r>
              <a:rPr lang="en-US" altLang="en-US" sz="6600" dirty="0"/>
              <a:t>Welcome! </a:t>
            </a:r>
            <a:endParaRPr lang="en-US" altLang="en-US" sz="4400" dirty="0"/>
          </a:p>
        </p:txBody>
      </p:sp>
      <p:pic>
        <p:nvPicPr>
          <p:cNvPr id="14" name="Picture 6">
            <a:extLst>
              <a:ext uri="{FF2B5EF4-FFF2-40B4-BE49-F238E27FC236}">
                <a16:creationId xmlns:a16="http://schemas.microsoft.com/office/drawing/2014/main" id="{1142DE26-ACC8-2A47-8D14-3D69DBBA1B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/>
        </p:blipFill>
        <p:spPr bwMode="auto">
          <a:xfrm>
            <a:off x="10157648" y="344418"/>
            <a:ext cx="1240083" cy="1240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Subtitle 2">
            <a:extLst>
              <a:ext uri="{FF2B5EF4-FFF2-40B4-BE49-F238E27FC236}">
                <a16:creationId xmlns:a16="http://schemas.microsoft.com/office/drawing/2014/main" id="{A58A94C3-617D-5640-B1A9-CD7D4D7254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66008" y="2906250"/>
            <a:ext cx="12192000" cy="32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FA554D"/>
              </a:buClr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FF554D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FA554D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Arial" panose="020B0604020202020204" pitchFamily="34" charset="0"/>
              </a:rPr>
              <a:t>The training will begin shortly</a:t>
            </a:r>
          </a:p>
        </p:txBody>
      </p:sp>
    </p:spTree>
    <p:extLst>
      <p:ext uri="{BB962C8B-B14F-4D97-AF65-F5344CB8AC3E}">
        <p14:creationId xmlns:p14="http://schemas.microsoft.com/office/powerpoint/2010/main" val="2983138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E27968-6154-4574-ACA1-D83EDFEB6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Dates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06F58D4C-78AE-47F6-AF7E-4B6C479D62E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4715832"/>
              </p:ext>
            </p:extLst>
          </p:nvPr>
        </p:nvGraphicFramePr>
        <p:xfrm>
          <a:off x="548513" y="1390140"/>
          <a:ext cx="11094973" cy="38572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65542">
                  <a:extLst>
                    <a:ext uri="{9D8B030D-6E8A-4147-A177-3AD203B41FA5}">
                      <a16:colId xmlns:a16="http://schemas.microsoft.com/office/drawing/2014/main" val="2404641891"/>
                    </a:ext>
                  </a:extLst>
                </a:gridCol>
                <a:gridCol w="3429431">
                  <a:extLst>
                    <a:ext uri="{9D8B030D-6E8A-4147-A177-3AD203B41FA5}">
                      <a16:colId xmlns:a16="http://schemas.microsoft.com/office/drawing/2014/main" val="3018568718"/>
                    </a:ext>
                  </a:extLst>
                </a:gridCol>
              </a:tblGrid>
              <a:tr h="1066671">
                <a:tc gridSpan="2">
                  <a:txBody>
                    <a:bodyPr/>
                    <a:lstStyle/>
                    <a:p>
                      <a:pPr algn="ctr"/>
                      <a:endParaRPr lang="en-US" sz="1400" dirty="0">
                        <a:latin typeface="Lato Light" panose="020F0302020204030203" pitchFamily="34" charset="0"/>
                      </a:endParaRPr>
                    </a:p>
                    <a:p>
                      <a:pPr algn="ctr"/>
                      <a:r>
                        <a:rPr lang="en-US" sz="2800" dirty="0">
                          <a:latin typeface="Lato Light" panose="020F0302020204030203" pitchFamily="34" charset="0"/>
                        </a:rPr>
                        <a:t>Key Reporting Dates</a:t>
                      </a:r>
                      <a:endParaRPr lang="en-US" sz="1400" dirty="0">
                        <a:latin typeface="Lato Light" panose="020F0302020204030203" pitchFamily="34" charset="0"/>
                      </a:endParaRPr>
                    </a:p>
                    <a:p>
                      <a:pPr algn="l"/>
                      <a:endParaRPr lang="en-US" dirty="0">
                        <a:latin typeface="Lato Light" panose="020F0302020204030203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4217690"/>
                  </a:ext>
                </a:extLst>
              </a:tr>
              <a:tr h="70031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latin typeface="Lato Light" panose="020F0302020204030203" pitchFamily="34" charset="0"/>
                        </a:rPr>
                        <a:t>Spring 2025 BIE General Science reports in DI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latin typeface="Lato Light" panose="020F0302020204030203" pitchFamily="34" charset="0"/>
                        </a:rPr>
                        <a:t>Jun 27, 2025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8030256"/>
                  </a:ext>
                </a:extLst>
              </a:tr>
              <a:tr h="872730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latin typeface="Lato Light" panose="020F0302020204030203" pitchFamily="34" charset="0"/>
                        </a:rPr>
                        <a:t>Spring 2025 MSAA (Alternate) ELA, Math, &amp; Science reports in DI (</a:t>
                      </a:r>
                      <a:r>
                        <a:rPr lang="en-US" sz="2400" b="1" i="0" dirty="0">
                          <a:latin typeface="Lato Light" panose="020F0302020204030203" pitchFamily="34" charset="0"/>
                        </a:rPr>
                        <a:t>includes ISR PDFs</a:t>
                      </a:r>
                      <a:r>
                        <a:rPr lang="en-US" sz="2400" b="1" dirty="0">
                          <a:latin typeface="Lato Light" panose="020F0302020204030203" pitchFamily="34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latin typeface="Lato Light" panose="020F0302020204030203" pitchFamily="34" charset="0"/>
                        </a:rPr>
                        <a:t>Jul 14, 2025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0789625"/>
                  </a:ext>
                </a:extLst>
              </a:tr>
              <a:tr h="688251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latin typeface="Lato Light" panose="020F0302020204030203" pitchFamily="34" charset="0"/>
                        </a:rPr>
                        <a:t>Spring 2025 BIE General Science ISRs PDFs in DI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latin typeface="Lato Light" panose="020F0302020204030203" pitchFamily="34" charset="0"/>
                        </a:rPr>
                        <a:t>Jul 16, 2025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3157552"/>
                  </a:ext>
                </a:extLst>
              </a:tr>
              <a:tr h="529307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latin typeface="Lato Light" panose="020F0302020204030203" pitchFamily="34" charset="0"/>
                        </a:rPr>
                        <a:t>Spring 2025 BIE General Science Print Reports in Schools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latin typeface="Lato Light" panose="020F0302020204030203" pitchFamily="34" charset="0"/>
                        </a:rPr>
                        <a:t>August 6, 2025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3497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1339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9FCFD4-426A-4FD1-AD9E-9E8D21713C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Portal Access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327AC3-65A8-46E3-841C-11758C7FE6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35424"/>
            <a:ext cx="10515600" cy="5519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rgbClr val="005789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Access</a:t>
            </a:r>
          </a:p>
          <a:p>
            <a:r>
              <a:rPr lang="en-US" sz="2400" b="1" dirty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http://bie.cognia.org</a:t>
            </a:r>
            <a:endParaRPr lang="en-US" sz="2400" b="1" dirty="0">
              <a:latin typeface="Lato Semibold" panose="020F0502020204030203" pitchFamily="34" charset="0"/>
              <a:ea typeface="Lato Semibold" panose="020F0502020204030203" pitchFamily="34" charset="0"/>
              <a:cs typeface="Lato Semibold" panose="020F0502020204030203" pitchFamily="34" charset="0"/>
            </a:endParaRPr>
          </a:p>
          <a:p>
            <a:r>
              <a:rPr lang="en-US" sz="2400" b="1" dirty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Open all year, previous accounts can be used this year</a:t>
            </a:r>
          </a:p>
          <a:p>
            <a:r>
              <a:rPr lang="en-US" sz="2400" b="1" dirty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If you are a new School Test Coordinator, please contact BIE. Upon account creation, a welcome email will be sent from the portal. </a:t>
            </a:r>
          </a:p>
          <a:p>
            <a:pPr lvl="1"/>
            <a:r>
              <a:rPr lang="en-US" sz="2000" b="1" dirty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STCs will create all new portal user accounts</a:t>
            </a:r>
          </a:p>
          <a:p>
            <a:pPr lvl="1"/>
            <a:r>
              <a:rPr lang="en-US" sz="2000" b="1" dirty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Usernames must be unique </a:t>
            </a:r>
          </a:p>
          <a:p>
            <a:pPr lvl="1"/>
            <a:r>
              <a:rPr lang="en-US" sz="2000" b="1" dirty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Your email address controls your account</a:t>
            </a:r>
          </a:p>
          <a:p>
            <a:pPr lvl="1"/>
            <a:r>
              <a:rPr lang="en-US" sz="2000" b="1" dirty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New users will receive two automated emails, one with username and one with temporary password from </a:t>
            </a:r>
            <a:r>
              <a:rPr lang="en-US" sz="2000" b="1" dirty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  <a:hlinkClick r:id="rId3"/>
              </a:rPr>
              <a:t>bietechsupport@cognia.org</a:t>
            </a:r>
            <a:endParaRPr lang="en-US" sz="2400" b="1" dirty="0">
              <a:latin typeface="Lato Semibold" panose="020F0502020204030203" pitchFamily="34" charset="0"/>
              <a:ea typeface="Lato Semibold" panose="020F0502020204030203" pitchFamily="34" charset="0"/>
              <a:cs typeface="Lato Semibold" panose="020F0502020204030203" pitchFamily="34" charset="0"/>
            </a:endParaRPr>
          </a:p>
          <a:p>
            <a:r>
              <a:rPr lang="en-US" sz="2400" b="1" dirty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When an account is deactivated or reactivated, the user will receive an email</a:t>
            </a:r>
          </a:p>
          <a:p>
            <a:r>
              <a:rPr lang="en-US" sz="2400" b="1" dirty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STCs should periodically audit and deactivate user accounts</a:t>
            </a:r>
          </a:p>
          <a:p>
            <a:pPr marL="0" indent="0">
              <a:buNone/>
            </a:pPr>
            <a:endParaRPr lang="en-US" sz="2400" b="1" dirty="0">
              <a:latin typeface="Lato Semibold" panose="020F0502020204030203" pitchFamily="34" charset="0"/>
              <a:ea typeface="Lato Semibold" panose="020F0502020204030203" pitchFamily="34" charset="0"/>
              <a:cs typeface="Lato Semibold" panose="020F0502020204030203" pitchFamily="34" charset="0"/>
            </a:endParaRPr>
          </a:p>
          <a:p>
            <a:endParaRPr lang="en-US" sz="3200" b="1" dirty="0">
              <a:solidFill>
                <a:srgbClr val="005789"/>
              </a:solidFill>
              <a:latin typeface="Lato Semibold" panose="020F0502020204030203" pitchFamily="34" charset="0"/>
              <a:ea typeface="Lato Semibold" panose="020F0502020204030203" pitchFamily="34" charset="0"/>
              <a:cs typeface="Lato Semibold" panose="020F0502020204030203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BA42CA-06FF-485C-AE46-E5C78ECB8C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3203" y="43872"/>
            <a:ext cx="669407" cy="66940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609940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FB17C-8A4B-4CB0-B349-6D7D6F15F3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User Roles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EE2A941-008B-48B9-B57D-39F97A5864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5483020"/>
              </p:ext>
            </p:extLst>
          </p:nvPr>
        </p:nvGraphicFramePr>
        <p:xfrm>
          <a:off x="644563" y="110319"/>
          <a:ext cx="11330304" cy="656368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4190084">
                  <a:extLst>
                    <a:ext uri="{9D8B030D-6E8A-4147-A177-3AD203B41FA5}">
                      <a16:colId xmlns:a16="http://schemas.microsoft.com/office/drawing/2014/main" val="127228142"/>
                    </a:ext>
                  </a:extLst>
                </a:gridCol>
                <a:gridCol w="7140220">
                  <a:extLst>
                    <a:ext uri="{9D8B030D-6E8A-4147-A177-3AD203B41FA5}">
                      <a16:colId xmlns:a16="http://schemas.microsoft.com/office/drawing/2014/main" val="3496183922"/>
                    </a:ext>
                  </a:extLst>
                </a:gridCol>
              </a:tblGrid>
              <a:tr h="353912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Lato Light" panose="020F0302020204030203" pitchFamily="34" charset="0"/>
                          <a:ea typeface="Lato Semibold" panose="020F0502020204030203" pitchFamily="34" charset="0"/>
                          <a:cs typeface="Lato Semibold" panose="020F0502020204030203" pitchFamily="34" charset="0"/>
                        </a:rPr>
                        <a:t>User Role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Lato Light" panose="020F0302020204030203" pitchFamily="34" charset="0"/>
                          <a:ea typeface="Lato Semibold" panose="020F0502020204030203" pitchFamily="34" charset="0"/>
                          <a:cs typeface="Lato Semibold" panose="020F0502020204030203" pitchFamily="34" charset="0"/>
                        </a:rPr>
                        <a:t>Responsibilities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243915"/>
                  </a:ext>
                </a:extLst>
              </a:tr>
              <a:tr h="2400763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Lato Light" panose="020F0302020204030203" pitchFamily="34" charset="0"/>
                        </a:rPr>
                        <a:t>School Test Coordinator (STC)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sz="1600" b="1" dirty="0">
                          <a:latin typeface="Lato Light" panose="020F0302020204030203" pitchFamily="34" charset="0"/>
                        </a:rPr>
                        <a:t>Manage Users (add, edit, or deactivate)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sz="1600" b="1" dirty="0">
                          <a:latin typeface="Lato Light" panose="020F0302020204030203" pitchFamily="34" charset="0"/>
                        </a:rPr>
                        <a:t>Access proctor password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sz="1600" b="1" dirty="0">
                          <a:latin typeface="Lato Light" panose="020F0302020204030203" pitchFamily="34" charset="0"/>
                        </a:rPr>
                        <a:t>Edit student information &amp; assign</a:t>
                      </a:r>
                      <a:r>
                        <a:rPr lang="en-US" sz="1600" b="1" baseline="0" dirty="0">
                          <a:latin typeface="Lato Light" panose="020F0302020204030203" pitchFamily="34" charset="0"/>
                        </a:rPr>
                        <a:t> student accommodations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sz="1600" b="1" baseline="0" dirty="0">
                          <a:latin typeface="Lato Light" panose="020F0302020204030203" pitchFamily="34" charset="0"/>
                        </a:rPr>
                        <a:t>Create, edit, and delete classes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sz="1600" b="1" baseline="0" dirty="0">
                          <a:latin typeface="Lato Light" panose="020F0302020204030203" pitchFamily="34" charset="0"/>
                        </a:rPr>
                        <a:t>Schedule test sessions &amp; print logins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sz="1600" b="1" baseline="0" dirty="0">
                          <a:latin typeface="Lato Light" panose="020F0302020204030203" pitchFamily="34" charset="0"/>
                        </a:rPr>
                        <a:t>Manage &amp; monitor test sessions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sz="1600" b="1" baseline="0" dirty="0">
                          <a:latin typeface="Lato Light" panose="020F0302020204030203" pitchFamily="34" charset="0"/>
                        </a:rPr>
                        <a:t>Assign test report code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sz="1600" b="1" baseline="0" dirty="0">
                          <a:latin typeface="Lato Light" panose="020F0302020204030203" pitchFamily="34" charset="0"/>
                        </a:rPr>
                        <a:t>Prepare IT network for student testing if there is no IT Coordinator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sz="1600" b="1" i="1" baseline="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Lato Light" panose="020F0302020204030203" pitchFamily="34" charset="0"/>
                        </a:rPr>
                        <a:t>View Science, MSAA, and Science Benchmark results in Data Interaction</a:t>
                      </a:r>
                      <a:endParaRPr lang="en-US" sz="1600" b="1" i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Lato Light" panose="020F030202020403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6011081"/>
                  </a:ext>
                </a:extLst>
              </a:tr>
              <a:tr h="784413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Lato Light" panose="020F0302020204030203" pitchFamily="34" charset="0"/>
                        </a:rPr>
                        <a:t>IT Coordinator (ITC)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dirty="0">
                          <a:latin typeface="Lato Light" panose="020F0302020204030203" pitchFamily="34" charset="0"/>
                        </a:rPr>
                        <a:t>Prepare IT network for student testing</a:t>
                      </a:r>
                      <a:endParaRPr lang="en-US" sz="16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dirty="0">
                          <a:latin typeface="Lato Light" panose="020F0302020204030203" pitchFamily="34" charset="0"/>
                        </a:rPr>
                        <a:t>Conduct Site Readiness testing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1392891"/>
                  </a:ext>
                </a:extLst>
              </a:tr>
              <a:tr h="1976011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Lato Light" panose="020F0302020204030203" pitchFamily="34" charset="0"/>
                        </a:rPr>
                        <a:t>Test Administrator (TA)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dirty="0">
                          <a:latin typeface="Lato Light" panose="020F0302020204030203" pitchFamily="34" charset="0"/>
                        </a:rPr>
                        <a:t>Create classes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dirty="0">
                          <a:latin typeface="Lato Light" panose="020F0302020204030203" pitchFamily="34" charset="0"/>
                        </a:rPr>
                        <a:t>Create test sessions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dirty="0">
                          <a:latin typeface="Lato Light" panose="020F0302020204030203" pitchFamily="34" charset="0"/>
                        </a:rPr>
                        <a:t>View their students and test sessions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dirty="0">
                          <a:latin typeface="Lato Light" panose="020F0302020204030203" pitchFamily="34" charset="0"/>
                        </a:rPr>
                        <a:t>Print student login tickets for their test sessions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b="1" baseline="0" dirty="0">
                          <a:latin typeface="Lato Light" panose="020F0302020204030203" pitchFamily="34" charset="0"/>
                        </a:rPr>
                        <a:t>Manage &amp; monitor test sessions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b="1" baseline="0" dirty="0">
                          <a:latin typeface="Lato Light" panose="020F0302020204030203" pitchFamily="34" charset="0"/>
                        </a:rPr>
                        <a:t>Assign test report codes</a:t>
                      </a:r>
                      <a:endParaRPr lang="en-US" sz="1600" b="1" dirty="0">
                        <a:latin typeface="Lato Light" panose="020F0302020204030203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dirty="0">
                          <a:latin typeface="Lato Light" panose="020F0302020204030203" pitchFamily="34" charset="0"/>
                        </a:rPr>
                        <a:t>Score human scored items for Benchmark tests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i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Lato Light" panose="020F0302020204030203" pitchFamily="34" charset="0"/>
                        </a:rPr>
                        <a:t>View Science Benchmark results in Data Interaction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600" b="1" dirty="0">
                        <a:latin typeface="Lato Light" panose="020F030202020403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1056861"/>
                  </a:ext>
                </a:extLst>
              </a:tr>
              <a:tr h="726744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Lato Light" panose="020F0302020204030203" pitchFamily="34" charset="0"/>
                        </a:rPr>
                        <a:t>Report Access Only (RAO)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sz="1600" b="1" i="1" baseline="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Lato Light" panose="020F0302020204030203" pitchFamily="34" charset="0"/>
                        </a:rPr>
                        <a:t>View Science, MSAA, and Science Benchmark results in Data Interaction</a:t>
                      </a:r>
                      <a:endParaRPr lang="en-US" sz="1600" b="1" i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Lato Light" panose="020F030202020403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25942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19275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974026-5A22-4CFC-85C0-71728D545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Portal Log-in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E72A395-513B-4DB8-9F3F-89F90F0B20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35424"/>
            <a:ext cx="10515600" cy="870288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Portal URL: </a:t>
            </a:r>
            <a:r>
              <a:rPr lang="en-US" b="1" dirty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  <a:hlinkClick r:id="rId2"/>
              </a:rPr>
              <a:t>https://bie.cognia.org/</a:t>
            </a:r>
            <a:r>
              <a:rPr lang="en-US" b="1" dirty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C6378F5-0217-4301-8C2C-1AE01F3A2D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3203" y="43872"/>
            <a:ext cx="669407" cy="66940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 descr="Graphical user interface, application, website&#10;&#10;Description automatically generated">
            <a:extLst>
              <a:ext uri="{FF2B5EF4-FFF2-40B4-BE49-F238E27FC236}">
                <a16:creationId xmlns:a16="http://schemas.microsoft.com/office/drawing/2014/main" id="{B1CA4A8F-6DE9-FCDB-98BB-3CF4289B60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136" y="1762041"/>
            <a:ext cx="9915728" cy="452932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F623422-44F4-16F8-D5DA-10142E92C9F6}"/>
              </a:ext>
            </a:extLst>
          </p:cNvPr>
          <p:cNvSpPr/>
          <p:nvPr/>
        </p:nvSpPr>
        <p:spPr>
          <a:xfrm>
            <a:off x="1138136" y="1762042"/>
            <a:ext cx="10000034" cy="45293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18484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337782-999C-4A76-82CC-D491C64871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Portal Main Page (STC View)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105D6F0-2199-413F-AC54-616798B86D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3203" y="43872"/>
            <a:ext cx="669407" cy="66940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AE22791A-58D3-42FE-8493-AE9FED182E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9077871"/>
              </p:ext>
            </p:extLst>
          </p:nvPr>
        </p:nvGraphicFramePr>
        <p:xfrm>
          <a:off x="9134272" y="862114"/>
          <a:ext cx="2958338" cy="5118186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651754">
                  <a:extLst>
                    <a:ext uri="{9D8B030D-6E8A-4147-A177-3AD203B41FA5}">
                      <a16:colId xmlns:a16="http://schemas.microsoft.com/office/drawing/2014/main" val="2671576022"/>
                    </a:ext>
                  </a:extLst>
                </a:gridCol>
                <a:gridCol w="2306584">
                  <a:extLst>
                    <a:ext uri="{9D8B030D-6E8A-4147-A177-3AD203B41FA5}">
                      <a16:colId xmlns:a16="http://schemas.microsoft.com/office/drawing/2014/main" val="4060567364"/>
                    </a:ext>
                  </a:extLst>
                </a:gridCol>
              </a:tblGrid>
              <a:tr h="425051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Lato Light" panose="020F0302020204030203" pitchFamily="34" charset="0"/>
                          <a:ea typeface="Lato Semibold" panose="020F0502020204030203" pitchFamily="34" charset="0"/>
                          <a:cs typeface="Lato Semibold" panose="020F0502020204030203" pitchFamily="34" charset="0"/>
                        </a:rPr>
                        <a:t>Icon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>
                          <a:latin typeface="Lato Light" panose="020F0302020204030203" pitchFamily="34" charset="0"/>
                          <a:ea typeface="Lato Semibold" panose="020F0502020204030203" pitchFamily="34" charset="0"/>
                          <a:cs typeface="Lato Semibold" panose="020F0502020204030203" pitchFamily="34" charset="0"/>
                        </a:rPr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0625009"/>
                  </a:ext>
                </a:extLst>
              </a:tr>
              <a:tr h="754608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Lato Light" panose="020F0302020204030203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600" b="1" dirty="0">
                          <a:latin typeface="Lato Light" panose="020F0302020204030203" pitchFamily="34" charset="0"/>
                        </a:rPr>
                        <a:t>BIE logo returns to portal home page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956801"/>
                  </a:ext>
                </a:extLst>
              </a:tr>
              <a:tr h="59651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Lato Light" panose="020F0302020204030203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Lato Light" panose="020F0302020204030203" pitchFamily="34" charset="0"/>
                        </a:rPr>
                        <a:t>Access User Management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2349522"/>
                  </a:ext>
                </a:extLst>
              </a:tr>
              <a:tr h="604047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Lato Light" panose="020F0302020204030203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Lato Light" panose="020F0302020204030203" pitchFamily="34" charset="0"/>
                        </a:rPr>
                        <a:t>View &amp; Edit user profile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0317431"/>
                  </a:ext>
                </a:extLst>
              </a:tr>
              <a:tr h="690602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Lato Light" panose="020F0302020204030203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Lato Light" panose="020F0302020204030203" pitchFamily="34" charset="0"/>
                        </a:rPr>
                        <a:t>Access the BIE Help &amp; Support Site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5702301"/>
                  </a:ext>
                </a:extLst>
              </a:tr>
              <a:tr h="612269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Lato Light" panose="020F0302020204030203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Lato Light" panose="020F0302020204030203" pitchFamily="34" charset="0"/>
                        </a:rPr>
                        <a:t>Logout of the portal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5624068"/>
                  </a:ext>
                </a:extLst>
              </a:tr>
              <a:tr h="695325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Lato Light" panose="020F0302020204030203" pitchFamily="34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Lato Light" panose="020F0302020204030203" pitchFamily="34" charset="0"/>
                        </a:rPr>
                        <a:t>Access Administration Component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3949102"/>
                  </a:ext>
                </a:extLst>
              </a:tr>
              <a:tr h="73977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Lato Light" panose="020F0302020204030203" pitchFamily="34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Lato Light" panose="020F0302020204030203" pitchFamily="34" charset="0"/>
                        </a:rPr>
                        <a:t>Access Reporting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3255847"/>
                  </a:ext>
                </a:extLst>
              </a:tr>
            </a:tbl>
          </a:graphicData>
        </a:graphic>
      </p:graphicFrame>
      <p:pic>
        <p:nvPicPr>
          <p:cNvPr id="9" name="Picture 8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C787FE50-E66F-350E-4822-B84CD57A5B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90" y="1222041"/>
            <a:ext cx="8947333" cy="4478371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C8EB380B-2DC6-A2FF-45D9-AA5026EA028F}"/>
              </a:ext>
            </a:extLst>
          </p:cNvPr>
          <p:cNvSpPr/>
          <p:nvPr/>
        </p:nvSpPr>
        <p:spPr>
          <a:xfrm>
            <a:off x="99390" y="865758"/>
            <a:ext cx="272374" cy="29183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BDB7140-7353-E6CF-F4CA-1ADEC098E815}"/>
              </a:ext>
            </a:extLst>
          </p:cNvPr>
          <p:cNvSpPr/>
          <p:nvPr/>
        </p:nvSpPr>
        <p:spPr>
          <a:xfrm>
            <a:off x="730631" y="898950"/>
            <a:ext cx="272374" cy="29183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2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A2D2AEB-C11B-0FBE-4440-236B02CFDCB6}"/>
              </a:ext>
            </a:extLst>
          </p:cNvPr>
          <p:cNvSpPr/>
          <p:nvPr/>
        </p:nvSpPr>
        <p:spPr>
          <a:xfrm>
            <a:off x="7104362" y="898950"/>
            <a:ext cx="272374" cy="29183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3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EB39C62-D9DA-89A8-0471-AF6D607E24C1}"/>
              </a:ext>
            </a:extLst>
          </p:cNvPr>
          <p:cNvSpPr/>
          <p:nvPr/>
        </p:nvSpPr>
        <p:spPr>
          <a:xfrm>
            <a:off x="7871790" y="898950"/>
            <a:ext cx="272374" cy="29183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4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8225093-ACCD-7D19-8361-1CC321D6D1DA}"/>
              </a:ext>
            </a:extLst>
          </p:cNvPr>
          <p:cNvSpPr/>
          <p:nvPr/>
        </p:nvSpPr>
        <p:spPr>
          <a:xfrm>
            <a:off x="8578667" y="898950"/>
            <a:ext cx="272374" cy="29183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5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F9248F7-5FB0-8950-DA4E-562F951583DD}"/>
              </a:ext>
            </a:extLst>
          </p:cNvPr>
          <p:cNvSpPr/>
          <p:nvPr/>
        </p:nvSpPr>
        <p:spPr>
          <a:xfrm>
            <a:off x="1863339" y="2515820"/>
            <a:ext cx="272374" cy="29183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6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7295609-7DC9-7E63-89F9-8F5B476E9C3B}"/>
              </a:ext>
            </a:extLst>
          </p:cNvPr>
          <p:cNvSpPr/>
          <p:nvPr/>
        </p:nvSpPr>
        <p:spPr>
          <a:xfrm>
            <a:off x="3727807" y="2515820"/>
            <a:ext cx="272374" cy="29183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9282460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C3575B-5336-166C-8E5C-7F84AB305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What is Available in Data Interaction?</a:t>
            </a:r>
            <a:endParaRPr lang="en-US" dirty="0">
              <a:latin typeface="Lato Semibold" panose="020F0502020204030203" pitchFamily="34" charset="0"/>
              <a:ea typeface="Lato Semibold" panose="020F0502020204030203" pitchFamily="34" charset="0"/>
              <a:cs typeface="Lato Semibold" panose="020F05020202040302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68367E-8BA1-DAE4-F89F-514EEE840C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903" y="899793"/>
            <a:ext cx="10515600" cy="5058414"/>
          </a:xfrm>
        </p:spPr>
        <p:txBody>
          <a:bodyPr>
            <a:no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accent5">
                    <a:lumMod val="50000"/>
                  </a:schemeClr>
                </a:solidFill>
                <a:latin typeface="Lato" panose="020B0604020202020204" pitchFamily="34" charset="0"/>
                <a:ea typeface="Lato" panose="020B0604020202020204" pitchFamily="34" charset="0"/>
                <a:cs typeface="Lato" panose="020B0604020202020204" pitchFamily="34" charset="0"/>
              </a:rPr>
              <a:t>Reports available: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accent5">
                    <a:lumMod val="50000"/>
                  </a:schemeClr>
                </a:solidFill>
                <a:latin typeface="Lato" panose="020B0604020202020204" pitchFamily="34" charset="0"/>
                <a:ea typeface="Lato" panose="020B0604020202020204" pitchFamily="34" charset="0"/>
                <a:cs typeface="Lato" panose="020B0604020202020204" pitchFamily="34" charset="0"/>
              </a:rPr>
              <a:t>Roster (with customizable fields that vary with program)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accent5">
                    <a:lumMod val="50000"/>
                  </a:schemeClr>
                </a:solidFill>
                <a:latin typeface="Lato" panose="020B0604020202020204" pitchFamily="34" charset="0"/>
                <a:ea typeface="Lato" panose="020B0604020202020204" pitchFamily="34" charset="0"/>
                <a:cs typeface="Lato" panose="020B0604020202020204" pitchFamily="34" charset="0"/>
              </a:rPr>
              <a:t>Individual Student Report (the layout is different from the Cognia paper ISR)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accent5">
                    <a:lumMod val="50000"/>
                  </a:schemeClr>
                </a:solidFill>
                <a:latin typeface="Lato" panose="020B0604020202020204" pitchFamily="34" charset="0"/>
                <a:ea typeface="Lato" panose="020B0604020202020204" pitchFamily="34" charset="0"/>
                <a:cs typeface="Lato" panose="020B0604020202020204" pitchFamily="34" charset="0"/>
              </a:rPr>
              <a:t>Summary reports 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accent5">
                    <a:lumMod val="50000"/>
                  </a:schemeClr>
                </a:solidFill>
                <a:latin typeface="Lato" panose="020B0604020202020204" pitchFamily="34" charset="0"/>
                <a:ea typeface="Lato" panose="020B0604020202020204" pitchFamily="34" charset="0"/>
                <a:cs typeface="Lato" panose="020B0604020202020204" pitchFamily="34" charset="0"/>
              </a:rPr>
              <a:t>Data tools </a:t>
            </a:r>
          </a:p>
          <a:p>
            <a:pPr marL="1257300" lvl="2" indent="-342900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accent5">
                    <a:lumMod val="50000"/>
                  </a:schemeClr>
                </a:solidFill>
                <a:latin typeface="Lato" panose="020B0604020202020204" pitchFamily="34" charset="0"/>
                <a:ea typeface="Lato" panose="020B0604020202020204" pitchFamily="34" charset="0"/>
                <a:cs typeface="Lato" panose="020B0604020202020204" pitchFamily="34" charset="0"/>
              </a:rPr>
              <a:t>Summary</a:t>
            </a:r>
          </a:p>
          <a:p>
            <a:pPr marL="1257300" lvl="2" indent="-342900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accent5">
                    <a:lumMod val="50000"/>
                  </a:schemeClr>
                </a:solidFill>
                <a:latin typeface="Lato" panose="020B0604020202020204" pitchFamily="34" charset="0"/>
                <a:ea typeface="Lato" panose="020B0604020202020204" pitchFamily="34" charset="0"/>
                <a:cs typeface="Lato" panose="020B0604020202020204" pitchFamily="34" charset="0"/>
              </a:rPr>
              <a:t>Distribution</a:t>
            </a:r>
          </a:p>
          <a:p>
            <a:pPr marL="1257300" lvl="2" indent="-342900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accent5">
                    <a:lumMod val="50000"/>
                  </a:schemeClr>
                </a:solidFill>
                <a:latin typeface="Lato" panose="020B0604020202020204" pitchFamily="34" charset="0"/>
                <a:ea typeface="Lato" panose="020B0604020202020204" pitchFamily="34" charset="0"/>
                <a:cs typeface="Lato" panose="020B0604020202020204" pitchFamily="34" charset="0"/>
              </a:rPr>
              <a:t>Cross-Tab</a:t>
            </a:r>
          </a:p>
          <a:p>
            <a:pPr marL="1257300" lvl="2" indent="-342900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accent5">
                    <a:lumMod val="50000"/>
                  </a:schemeClr>
                </a:solidFill>
                <a:latin typeface="Lato" panose="020B0604020202020204" pitchFamily="34" charset="0"/>
                <a:ea typeface="Lato" panose="020B0604020202020204" pitchFamily="34" charset="0"/>
                <a:cs typeface="Lato" panose="020B0604020202020204" pitchFamily="34" charset="0"/>
              </a:rPr>
              <a:t>Scatter plot (MSAA only)</a:t>
            </a:r>
          </a:p>
          <a:p>
            <a:pPr marL="1257300" lvl="2" indent="-342900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accent5">
                    <a:lumMod val="50000"/>
                  </a:schemeClr>
                </a:solidFill>
                <a:latin typeface="Lato" panose="020B0604020202020204" pitchFamily="34" charset="0"/>
                <a:ea typeface="Lato" panose="020B0604020202020204" pitchFamily="34" charset="0"/>
                <a:cs typeface="Lato" panose="020B0604020202020204" pitchFamily="34" charset="0"/>
              </a:rPr>
              <a:t>Filters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accent5">
                    <a:lumMod val="50000"/>
                  </a:schemeClr>
                </a:solidFill>
                <a:latin typeface="Lato" panose="020B0604020202020204" pitchFamily="34" charset="0"/>
                <a:ea typeface="Lato" panose="020B0604020202020204" pitchFamily="34" charset="0"/>
                <a:cs typeface="Lato" panose="020B0604020202020204" pitchFamily="34" charset="0"/>
              </a:rPr>
              <a:t>User Tools: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accent5">
                    <a:lumMod val="50000"/>
                  </a:schemeClr>
                </a:solidFill>
                <a:latin typeface="Lato" panose="020B0604020202020204" pitchFamily="34" charset="0"/>
                <a:ea typeface="Lato" panose="020B0604020202020204" pitchFamily="34" charset="0"/>
                <a:cs typeface="Lato" panose="020B0604020202020204" pitchFamily="34" charset="0"/>
              </a:rPr>
              <a:t>Student search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accent5">
                    <a:lumMod val="50000"/>
                  </a:schemeClr>
                </a:solidFill>
                <a:latin typeface="Lato" panose="020B0604020202020204" pitchFamily="34" charset="0"/>
                <a:ea typeface="Lato" panose="020B0604020202020204" pitchFamily="34" charset="0"/>
                <a:cs typeface="Lato" panose="020B0604020202020204" pitchFamily="34" charset="0"/>
              </a:rPr>
              <a:t>Save reports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accent5">
                    <a:lumMod val="50000"/>
                  </a:schemeClr>
                </a:solidFill>
                <a:latin typeface="Lato" panose="020B0604020202020204" pitchFamily="34" charset="0"/>
                <a:ea typeface="Lato" panose="020B0604020202020204" pitchFamily="34" charset="0"/>
                <a:cs typeface="Lato" panose="020B0604020202020204" pitchFamily="34" charset="0"/>
              </a:rPr>
              <a:t>Share reports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accent5">
                    <a:lumMod val="50000"/>
                  </a:schemeClr>
                </a:solidFill>
                <a:latin typeface="Lato" panose="020B0604020202020204" pitchFamily="34" charset="0"/>
                <a:ea typeface="Lato" panose="020B0604020202020204" pitchFamily="34" charset="0"/>
                <a:cs typeface="Lato" panose="020B0604020202020204" pitchFamily="34" charset="0"/>
              </a:rPr>
              <a:t>Download reports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accent5">
                    <a:lumMod val="50000"/>
                  </a:schemeClr>
                </a:solidFill>
                <a:latin typeface="Lato" panose="020B0604020202020204" pitchFamily="34" charset="0"/>
                <a:ea typeface="Lato" panose="020B0604020202020204" pitchFamily="34" charset="0"/>
                <a:cs typeface="Lato" panose="020B0604020202020204" pitchFamily="34" charset="0"/>
              </a:rPr>
              <a:t>Download paper ISR in pdf file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accent5">
                    <a:lumMod val="50000"/>
                  </a:schemeClr>
                </a:solidFill>
                <a:latin typeface="Lato" panose="020B0604020202020204" pitchFamily="34" charset="0"/>
                <a:ea typeface="Lato" panose="020B0604020202020204" pitchFamily="34" charset="0"/>
                <a:cs typeface="Lato" panose="020B0604020202020204" pitchFamily="34" charset="0"/>
              </a:rPr>
              <a:t>User activity log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accent5">
                    <a:lumMod val="50000"/>
                  </a:schemeClr>
                </a:solidFill>
                <a:latin typeface="Lato" panose="020B0604020202020204" pitchFamily="34" charset="0"/>
                <a:ea typeface="Lato" panose="020B0604020202020204" pitchFamily="34" charset="0"/>
                <a:cs typeface="Lato" panose="020B0604020202020204" pitchFamily="34" charset="0"/>
              </a:rPr>
              <a:t>Help guide</a:t>
            </a:r>
          </a:p>
          <a:p>
            <a:endParaRPr lang="en-US" sz="1600" dirty="0">
              <a:latin typeface="Lato" panose="020B0604020202020204" pitchFamily="34" charset="0"/>
              <a:ea typeface="Lato" panose="020B0604020202020204" pitchFamily="34" charset="0"/>
              <a:cs typeface="Lato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79095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06E2843-8525-76A8-A810-47A454AD3F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2079" y="918941"/>
            <a:ext cx="8341281" cy="571591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14D3B71-AE0D-FDB4-8499-C1CF5B3537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Interaction Main Page (</a:t>
            </a:r>
            <a:r>
              <a:rPr lang="en-US"/>
              <a:t>MSAA View</a:t>
            </a:r>
            <a:r>
              <a:rPr lang="en-US" dirty="0"/>
              <a:t>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A623367-446D-3A62-8BCE-DCD31B8D33DF}"/>
                  </a:ext>
                </a:extLst>
              </p14:cNvPr>
              <p14:cNvContentPartPr/>
              <p14:nvPr/>
            </p14:nvContentPartPr>
            <p14:xfrm>
              <a:off x="-1315586" y="2773351"/>
              <a:ext cx="36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A623367-446D-3A62-8BCE-DCD31B8D33D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1321706" y="2767231"/>
                <a:ext cx="12600" cy="12600"/>
              </a:xfrm>
              <a:prstGeom prst="rect">
                <a:avLst/>
              </a:prstGeom>
            </p:spPr>
          </p:pic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1FD39F88-941A-7F3A-7EC7-181B9D2D33D6}"/>
              </a:ext>
            </a:extLst>
          </p:cNvPr>
          <p:cNvGrpSpPr/>
          <p:nvPr/>
        </p:nvGrpSpPr>
        <p:grpSpPr>
          <a:xfrm>
            <a:off x="2681015" y="1537600"/>
            <a:ext cx="8503701" cy="1793563"/>
            <a:chOff x="1903250" y="1581929"/>
            <a:chExt cx="8503701" cy="1793563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63137007-384D-FE67-CEC1-92FA52E9EC5A}"/>
                </a:ext>
              </a:extLst>
            </p:cNvPr>
            <p:cNvSpPr/>
            <p:nvPr/>
          </p:nvSpPr>
          <p:spPr>
            <a:xfrm>
              <a:off x="1903250" y="1581929"/>
              <a:ext cx="2040099" cy="354563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45CA653-5E8A-58EE-EF9B-DFFDFE64EB8E}"/>
                </a:ext>
              </a:extLst>
            </p:cNvPr>
            <p:cNvSpPr txBox="1"/>
            <p:nvPr/>
          </p:nvSpPr>
          <p:spPr>
            <a:xfrm>
              <a:off x="7464055" y="2052053"/>
              <a:ext cx="294289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u="sng" dirty="0">
                  <a:solidFill>
                    <a:srgbClr val="FF0000"/>
                  </a:solidFill>
                </a:rPr>
                <a:t>Select Program: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dirty="0">
                  <a:solidFill>
                    <a:srgbClr val="FF0000"/>
                  </a:solidFill>
                </a:rPr>
                <a:t>MSAA (Alternate Assessment)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dirty="0">
                  <a:solidFill>
                    <a:srgbClr val="FF0000"/>
                  </a:solidFill>
                </a:rPr>
                <a:t>Science (General Education)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dirty="0">
                  <a:solidFill>
                    <a:srgbClr val="FF0000"/>
                  </a:solidFill>
                </a:rPr>
                <a:t>Science Benchmark</a:t>
              </a:r>
            </a:p>
            <a:p>
              <a:endParaRPr lang="en-US" sz="1600" dirty="0"/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BF8DCB04-9417-4AEF-69EE-C21816784062}"/>
                </a:ext>
              </a:extLst>
            </p:cNvPr>
            <p:cNvCxnSpPr>
              <a:cxnSpLocks/>
              <a:stCxn id="23" idx="1"/>
              <a:endCxn id="22" idx="3"/>
            </p:cNvCxnSpPr>
            <p:nvPr/>
          </p:nvCxnSpPr>
          <p:spPr>
            <a:xfrm flipH="1" flipV="1">
              <a:off x="3943349" y="1759211"/>
              <a:ext cx="3520706" cy="954562"/>
            </a:xfrm>
            <a:prstGeom prst="straightConnector1">
              <a:avLst/>
            </a:prstGeom>
            <a:ln w="952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71CE6F6-F511-4071-FF57-3B31700CA3E7}"/>
              </a:ext>
            </a:extLst>
          </p:cNvPr>
          <p:cNvGrpSpPr/>
          <p:nvPr/>
        </p:nvGrpSpPr>
        <p:grpSpPr>
          <a:xfrm>
            <a:off x="2681015" y="1930903"/>
            <a:ext cx="8620981" cy="2280171"/>
            <a:chOff x="2676547" y="1984186"/>
            <a:chExt cx="8620981" cy="2280171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51823CA5-B94F-A1C3-B972-02651BCFB8E9}"/>
                </a:ext>
              </a:extLst>
            </p:cNvPr>
            <p:cNvSpPr/>
            <p:nvPr/>
          </p:nvSpPr>
          <p:spPr>
            <a:xfrm>
              <a:off x="2676547" y="1984186"/>
              <a:ext cx="2052734" cy="354563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59318B17-FDD5-4109-9722-D406C81966F1}"/>
                </a:ext>
              </a:extLst>
            </p:cNvPr>
            <p:cNvSpPr txBox="1"/>
            <p:nvPr/>
          </p:nvSpPr>
          <p:spPr>
            <a:xfrm>
              <a:off x="8237352" y="3187139"/>
              <a:ext cx="306017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u="sng" dirty="0">
                  <a:solidFill>
                    <a:srgbClr val="FF0000"/>
                  </a:solidFill>
                </a:rPr>
                <a:t>Select Report: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dirty="0">
                  <a:solidFill>
                    <a:srgbClr val="FF0000"/>
                  </a:solidFill>
                </a:rPr>
                <a:t>Performance Summary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dirty="0">
                  <a:solidFill>
                    <a:srgbClr val="FF0000"/>
                  </a:solidFill>
                </a:rPr>
                <a:t>Roster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dirty="0">
                  <a:solidFill>
                    <a:srgbClr val="FF0000"/>
                  </a:solidFill>
                </a:rPr>
                <a:t>Data Tools</a:t>
              </a:r>
            </a:p>
          </p:txBody>
        </p: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C17CE523-1E08-D373-9C8F-DCAFFCFD6ABE}"/>
                </a:ext>
              </a:extLst>
            </p:cNvPr>
            <p:cNvCxnSpPr>
              <a:cxnSpLocks/>
              <a:endCxn id="29" idx="3"/>
            </p:cNvCxnSpPr>
            <p:nvPr/>
          </p:nvCxnSpPr>
          <p:spPr>
            <a:xfrm flipH="1" flipV="1">
              <a:off x="4729281" y="2161468"/>
              <a:ext cx="3471743" cy="1564280"/>
            </a:xfrm>
            <a:prstGeom prst="straightConnector1">
              <a:avLst/>
            </a:prstGeom>
            <a:ln w="952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45A60217-7A50-7AF0-763D-C318DC302041}"/>
              </a:ext>
            </a:extLst>
          </p:cNvPr>
          <p:cNvGrpSpPr/>
          <p:nvPr/>
        </p:nvGrpSpPr>
        <p:grpSpPr>
          <a:xfrm>
            <a:off x="1735465" y="3443862"/>
            <a:ext cx="10183334" cy="2495197"/>
            <a:chOff x="1630362" y="3450174"/>
            <a:chExt cx="10183334" cy="2495197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CC3C4169-AD4B-67B1-3445-AACAD0098186}"/>
                </a:ext>
              </a:extLst>
            </p:cNvPr>
            <p:cNvSpPr/>
            <p:nvPr/>
          </p:nvSpPr>
          <p:spPr>
            <a:xfrm>
              <a:off x="1630362" y="3450174"/>
              <a:ext cx="4560232" cy="2285009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03BBF3A5-0806-83EB-6D54-CFCA7C600E2A}"/>
                </a:ext>
              </a:extLst>
            </p:cNvPr>
            <p:cNvSpPr txBox="1"/>
            <p:nvPr/>
          </p:nvSpPr>
          <p:spPr>
            <a:xfrm>
              <a:off x="8136717" y="4375711"/>
              <a:ext cx="367697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u="sng" dirty="0">
                  <a:solidFill>
                    <a:srgbClr val="FF0000"/>
                  </a:solidFill>
                </a:rPr>
                <a:t>Select Organization: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dirty="0">
                  <a:solidFill>
                    <a:srgbClr val="FF0000"/>
                  </a:solidFill>
                </a:rPr>
                <a:t>BIE State: BIE summary level data only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dirty="0">
                  <a:solidFill>
                    <a:srgbClr val="FF0000"/>
                  </a:solidFill>
                </a:rPr>
                <a:t>BOS, TCS or NAV: summary level data only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dirty="0">
                  <a:solidFill>
                    <a:srgbClr val="FF0000"/>
                  </a:solidFill>
                </a:rPr>
                <a:t>School name: school summary data and any student in school</a:t>
              </a:r>
            </a:p>
          </p:txBody>
        </p:sp>
      </p:grp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EF8B4B1D-B2D7-BA7F-848F-46ED3653CC7D}"/>
              </a:ext>
            </a:extLst>
          </p:cNvPr>
          <p:cNvCxnSpPr>
            <a:cxnSpLocks/>
            <a:stCxn id="37" idx="1"/>
          </p:cNvCxnSpPr>
          <p:nvPr/>
        </p:nvCxnSpPr>
        <p:spPr>
          <a:xfrm flipH="1" flipV="1">
            <a:off x="6295697" y="4554102"/>
            <a:ext cx="1946123" cy="600127"/>
          </a:xfrm>
          <a:prstGeom prst="straightConnector1">
            <a:avLst/>
          </a:prstGeom>
          <a:ln w="95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439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3900E67-AD08-15D3-EFF6-1C0CF4B90C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4704" y="918941"/>
            <a:ext cx="8058564" cy="566449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14D3B71-AE0D-FDB4-8499-C1CF5B3537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Data Interaction Main Page (Science View)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A623367-446D-3A62-8BCE-DCD31B8D33DF}"/>
                  </a:ext>
                </a:extLst>
              </p14:cNvPr>
              <p14:cNvContentPartPr/>
              <p14:nvPr/>
            </p14:nvContentPartPr>
            <p14:xfrm>
              <a:off x="-1315586" y="2773351"/>
              <a:ext cx="36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A623367-446D-3A62-8BCE-DCD31B8D33D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1321706" y="2767231"/>
                <a:ext cx="12600" cy="12600"/>
              </a:xfrm>
              <a:prstGeom prst="rect">
                <a:avLst/>
              </a:prstGeom>
            </p:spPr>
          </p:pic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1FD39F88-941A-7F3A-7EC7-181B9D2D33D6}"/>
              </a:ext>
            </a:extLst>
          </p:cNvPr>
          <p:cNvGrpSpPr/>
          <p:nvPr/>
        </p:nvGrpSpPr>
        <p:grpSpPr>
          <a:xfrm>
            <a:off x="2681015" y="1537600"/>
            <a:ext cx="8503701" cy="1793563"/>
            <a:chOff x="1903250" y="1581929"/>
            <a:chExt cx="8503701" cy="1793563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63137007-384D-FE67-CEC1-92FA52E9EC5A}"/>
                </a:ext>
              </a:extLst>
            </p:cNvPr>
            <p:cNvSpPr/>
            <p:nvPr/>
          </p:nvSpPr>
          <p:spPr>
            <a:xfrm>
              <a:off x="1903250" y="1581929"/>
              <a:ext cx="2040099" cy="354563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45CA653-5E8A-58EE-EF9B-DFFDFE64EB8E}"/>
                </a:ext>
              </a:extLst>
            </p:cNvPr>
            <p:cNvSpPr txBox="1"/>
            <p:nvPr/>
          </p:nvSpPr>
          <p:spPr>
            <a:xfrm>
              <a:off x="7464055" y="2052053"/>
              <a:ext cx="294289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u="sng" dirty="0">
                  <a:solidFill>
                    <a:srgbClr val="FF0000"/>
                  </a:solidFill>
                </a:rPr>
                <a:t>Select Program: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dirty="0">
                  <a:solidFill>
                    <a:srgbClr val="FF0000"/>
                  </a:solidFill>
                </a:rPr>
                <a:t>MSAA (Alternate Assessment)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dirty="0">
                  <a:solidFill>
                    <a:srgbClr val="FF0000"/>
                  </a:solidFill>
                </a:rPr>
                <a:t>Science (General Education)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dirty="0">
                  <a:solidFill>
                    <a:srgbClr val="FF0000"/>
                  </a:solidFill>
                </a:rPr>
                <a:t>Science Benchmark</a:t>
              </a:r>
            </a:p>
            <a:p>
              <a:endParaRPr lang="en-US" sz="1600" dirty="0"/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BF8DCB04-9417-4AEF-69EE-C21816784062}"/>
                </a:ext>
              </a:extLst>
            </p:cNvPr>
            <p:cNvCxnSpPr>
              <a:cxnSpLocks/>
              <a:stCxn id="23" idx="1"/>
              <a:endCxn id="22" idx="3"/>
            </p:cNvCxnSpPr>
            <p:nvPr/>
          </p:nvCxnSpPr>
          <p:spPr>
            <a:xfrm flipH="1" flipV="1">
              <a:off x="3943349" y="1759211"/>
              <a:ext cx="3520706" cy="954562"/>
            </a:xfrm>
            <a:prstGeom prst="straightConnector1">
              <a:avLst/>
            </a:prstGeom>
            <a:ln w="952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71CE6F6-F511-4071-FF57-3B31700CA3E7}"/>
              </a:ext>
            </a:extLst>
          </p:cNvPr>
          <p:cNvGrpSpPr/>
          <p:nvPr/>
        </p:nvGrpSpPr>
        <p:grpSpPr>
          <a:xfrm>
            <a:off x="2681015" y="1930903"/>
            <a:ext cx="8620981" cy="2280171"/>
            <a:chOff x="2676547" y="1984186"/>
            <a:chExt cx="8620981" cy="2280171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51823CA5-B94F-A1C3-B972-02651BCFB8E9}"/>
                </a:ext>
              </a:extLst>
            </p:cNvPr>
            <p:cNvSpPr/>
            <p:nvPr/>
          </p:nvSpPr>
          <p:spPr>
            <a:xfrm>
              <a:off x="2676547" y="1984186"/>
              <a:ext cx="2052734" cy="354563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59318B17-FDD5-4109-9722-D406C81966F1}"/>
                </a:ext>
              </a:extLst>
            </p:cNvPr>
            <p:cNvSpPr txBox="1"/>
            <p:nvPr/>
          </p:nvSpPr>
          <p:spPr>
            <a:xfrm>
              <a:off x="8237352" y="3187139"/>
              <a:ext cx="306017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u="sng" dirty="0">
                  <a:solidFill>
                    <a:srgbClr val="FF0000"/>
                  </a:solidFill>
                </a:rPr>
                <a:t>Select Report: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dirty="0">
                  <a:solidFill>
                    <a:srgbClr val="FF0000"/>
                  </a:solidFill>
                </a:rPr>
                <a:t>Performance Summary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dirty="0">
                  <a:solidFill>
                    <a:srgbClr val="FF0000"/>
                  </a:solidFill>
                </a:rPr>
                <a:t>Roster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dirty="0">
                  <a:solidFill>
                    <a:srgbClr val="FF0000"/>
                  </a:solidFill>
                </a:rPr>
                <a:t>Data Tools</a:t>
              </a:r>
            </a:p>
          </p:txBody>
        </p: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C17CE523-1E08-D373-9C8F-DCAFFCFD6ABE}"/>
                </a:ext>
              </a:extLst>
            </p:cNvPr>
            <p:cNvCxnSpPr>
              <a:cxnSpLocks/>
              <a:endCxn id="29" idx="3"/>
            </p:cNvCxnSpPr>
            <p:nvPr/>
          </p:nvCxnSpPr>
          <p:spPr>
            <a:xfrm flipH="1" flipV="1">
              <a:off x="4729281" y="2161468"/>
              <a:ext cx="3471743" cy="1564280"/>
            </a:xfrm>
            <a:prstGeom prst="straightConnector1">
              <a:avLst/>
            </a:prstGeom>
            <a:ln w="952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45A60217-7A50-7AF0-763D-C318DC302041}"/>
              </a:ext>
            </a:extLst>
          </p:cNvPr>
          <p:cNvGrpSpPr/>
          <p:nvPr/>
        </p:nvGrpSpPr>
        <p:grpSpPr>
          <a:xfrm>
            <a:off x="1735465" y="3443862"/>
            <a:ext cx="10183334" cy="2495197"/>
            <a:chOff x="1630362" y="3450174"/>
            <a:chExt cx="10183334" cy="2495197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CC3C4169-AD4B-67B1-3445-AACAD0098186}"/>
                </a:ext>
              </a:extLst>
            </p:cNvPr>
            <p:cNvSpPr/>
            <p:nvPr/>
          </p:nvSpPr>
          <p:spPr>
            <a:xfrm>
              <a:off x="1630362" y="3450174"/>
              <a:ext cx="4560232" cy="2285009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03BBF3A5-0806-83EB-6D54-CFCA7C600E2A}"/>
                </a:ext>
              </a:extLst>
            </p:cNvPr>
            <p:cNvSpPr txBox="1"/>
            <p:nvPr/>
          </p:nvSpPr>
          <p:spPr>
            <a:xfrm>
              <a:off x="8136717" y="4375711"/>
              <a:ext cx="367697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u="sng" dirty="0">
                  <a:solidFill>
                    <a:srgbClr val="FF0000"/>
                  </a:solidFill>
                </a:rPr>
                <a:t>Select Organization: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dirty="0">
                  <a:solidFill>
                    <a:srgbClr val="FF0000"/>
                  </a:solidFill>
                </a:rPr>
                <a:t>BIE State: BIE summary level data only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dirty="0">
                  <a:solidFill>
                    <a:srgbClr val="FF0000"/>
                  </a:solidFill>
                </a:rPr>
                <a:t>BOS, TCS or NAV: summary level data only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dirty="0">
                  <a:solidFill>
                    <a:srgbClr val="FF0000"/>
                  </a:solidFill>
                </a:rPr>
                <a:t>School name: school summary data and any student in school</a:t>
              </a:r>
            </a:p>
          </p:txBody>
        </p:sp>
      </p:grp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EF8B4B1D-B2D7-BA7F-848F-46ED3653CC7D}"/>
              </a:ext>
            </a:extLst>
          </p:cNvPr>
          <p:cNvCxnSpPr>
            <a:cxnSpLocks/>
            <a:stCxn id="37" idx="1"/>
          </p:cNvCxnSpPr>
          <p:nvPr/>
        </p:nvCxnSpPr>
        <p:spPr>
          <a:xfrm flipH="1" flipV="1">
            <a:off x="6295697" y="4554102"/>
            <a:ext cx="1946123" cy="600127"/>
          </a:xfrm>
          <a:prstGeom prst="straightConnector1">
            <a:avLst/>
          </a:prstGeom>
          <a:ln w="95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5100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4D3B71-AE0D-FDB4-8499-C1CF5B3537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Interaction Main Page</a:t>
            </a:r>
          </a:p>
        </p:txBody>
      </p:sp>
      <p:pic>
        <p:nvPicPr>
          <p:cNvPr id="5" name="Content Placeholder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B9AECAE5-E480-3EE1-9FC2-46FA075651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032" y="857393"/>
            <a:ext cx="7620000" cy="5743764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E43A9F4-4FE0-534C-40A3-E218C840E671}"/>
              </a:ext>
            </a:extLst>
          </p:cNvPr>
          <p:cNvSpPr txBox="1"/>
          <p:nvPr/>
        </p:nvSpPr>
        <p:spPr>
          <a:xfrm>
            <a:off x="5554890" y="2077018"/>
            <a:ext cx="613228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u="sng" dirty="0">
                <a:solidFill>
                  <a:srgbClr val="FF0000"/>
                </a:solidFill>
              </a:rPr>
              <a:t>Other Tools: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0000"/>
                </a:solidFill>
              </a:rPr>
              <a:t>Shared Reports: Reports shared by other users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0000"/>
                </a:solidFill>
              </a:rPr>
              <a:t>Download Center: retrieve large file downloads here (i.e., 100+ ISR PDFs) or zip files with paper ISRs in PDF files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0000"/>
                </a:solidFill>
              </a:rPr>
              <a:t>Help guide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0000"/>
                </a:solidFill>
              </a:rPr>
              <a:t>Save report: Reports you saved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0000"/>
                </a:solidFill>
              </a:rPr>
              <a:t>Search for specific student by name or student ID (NASIS ID)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F94B74F-4DE3-D622-E996-4157D60B1DEC}"/>
              </a:ext>
            </a:extLst>
          </p:cNvPr>
          <p:cNvSpPr/>
          <p:nvPr/>
        </p:nvSpPr>
        <p:spPr>
          <a:xfrm>
            <a:off x="5287388" y="1538474"/>
            <a:ext cx="3275587" cy="4236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5D63B5E-0387-0B85-452E-74D8008E520F}"/>
              </a:ext>
            </a:extLst>
          </p:cNvPr>
          <p:cNvSpPr/>
          <p:nvPr/>
        </p:nvSpPr>
        <p:spPr>
          <a:xfrm>
            <a:off x="5077838" y="1025719"/>
            <a:ext cx="3574549" cy="3545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45853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9095F9-2AF4-B809-672B-FE9E4F022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Summary - Table</a:t>
            </a:r>
          </a:p>
        </p:txBody>
      </p:sp>
      <p:pic>
        <p:nvPicPr>
          <p:cNvPr id="5" name="Content Placeholder 4" descr="Graphical user interface, text, application, table&#10;&#10;Description automatically generated">
            <a:extLst>
              <a:ext uri="{FF2B5EF4-FFF2-40B4-BE49-F238E27FC236}">
                <a16:creationId xmlns:a16="http://schemas.microsoft.com/office/drawing/2014/main" id="{4EE9E6D6-2081-E418-FB36-EA2A8F5D8F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58" y="1055370"/>
            <a:ext cx="9023964" cy="5059363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B822AA4-44A5-8581-97F2-9EA1E5394930}"/>
              </a:ext>
            </a:extLst>
          </p:cNvPr>
          <p:cNvSpPr/>
          <p:nvPr/>
        </p:nvSpPr>
        <p:spPr>
          <a:xfrm>
            <a:off x="8115300" y="1562099"/>
            <a:ext cx="392596" cy="4095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AAFBB86-A7C1-E375-6E80-CD06F8C9474C}"/>
              </a:ext>
            </a:extLst>
          </p:cNvPr>
          <p:cNvSpPr/>
          <p:nvPr/>
        </p:nvSpPr>
        <p:spPr>
          <a:xfrm>
            <a:off x="6953250" y="1562099"/>
            <a:ext cx="1085850" cy="4095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31DF6438-EFFE-40CB-1650-0E12C2533F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58" y="3056781"/>
            <a:ext cx="4934639" cy="3057952"/>
          </a:xfrm>
          <a:prstGeom prst="rect">
            <a:avLst/>
          </a:prstGeom>
        </p:spPr>
      </p:pic>
      <p:pic>
        <p:nvPicPr>
          <p:cNvPr id="13" name="Picture 1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E44D9D3D-B7C5-FDBA-7E80-71BE8D59E4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9380" y="3047256"/>
            <a:ext cx="4934639" cy="1724266"/>
          </a:xfrm>
          <a:prstGeom prst="rect">
            <a:avLst/>
          </a:prstGeom>
        </p:spPr>
      </p:pic>
      <p:pic>
        <p:nvPicPr>
          <p:cNvPr id="15" name="Picture 1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79DF2906-C8DB-2699-07F9-F10F05455F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3486" y="3429000"/>
            <a:ext cx="4934639" cy="3248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52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AC86FEC-63B9-6745-83BE-CEC209D6E4B4}"/>
              </a:ext>
            </a:extLst>
          </p:cNvPr>
          <p:cNvSpPr/>
          <p:nvPr/>
        </p:nvSpPr>
        <p:spPr>
          <a:xfrm>
            <a:off x="0" y="5542539"/>
            <a:ext cx="12219813" cy="1315461"/>
          </a:xfrm>
          <a:prstGeom prst="rect">
            <a:avLst/>
          </a:prstGeom>
          <a:solidFill>
            <a:srgbClr val="FF6D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852E6AD-5DA2-2A4A-90F5-F83A422E52B7}"/>
              </a:ext>
            </a:extLst>
          </p:cNvPr>
          <p:cNvSpPr/>
          <p:nvPr/>
        </p:nvSpPr>
        <p:spPr>
          <a:xfrm>
            <a:off x="4884857" y="4220790"/>
            <a:ext cx="2977055" cy="303293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172" name="Picture 6">
            <a:extLst>
              <a:ext uri="{FF2B5EF4-FFF2-40B4-BE49-F238E27FC236}">
                <a16:creationId xmlns:a16="http://schemas.microsoft.com/office/drawing/2014/main" id="{23C43238-0827-9846-A3AA-D1B9DE705C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791884" y="661441"/>
            <a:ext cx="1645920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10">
            <a:extLst>
              <a:ext uri="{FF2B5EF4-FFF2-40B4-BE49-F238E27FC236}">
                <a16:creationId xmlns:a16="http://schemas.microsoft.com/office/drawing/2014/main" id="{3708EAF6-C19F-F740-BF16-81E3F1BF02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7411" y="4482041"/>
            <a:ext cx="2431946" cy="2431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9" name="Title 1">
            <a:extLst>
              <a:ext uri="{FF2B5EF4-FFF2-40B4-BE49-F238E27FC236}">
                <a16:creationId xmlns:a16="http://schemas.microsoft.com/office/drawing/2014/main" id="{635C7CEC-5EF0-B14F-B347-27DD35535CF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20401" y="2502849"/>
            <a:ext cx="10476216" cy="790918"/>
          </a:xfrm>
        </p:spPr>
        <p:txBody>
          <a:bodyPr anchor="t"/>
          <a:lstStyle/>
          <a:p>
            <a:pPr algn="l"/>
            <a:r>
              <a:rPr lang="en-US" altLang="en-US" sz="5400" dirty="0"/>
              <a:t>BIE Data Interaction Reporting</a:t>
            </a:r>
          </a:p>
        </p:txBody>
      </p:sp>
      <p:pic>
        <p:nvPicPr>
          <p:cNvPr id="14" name="Picture 6">
            <a:extLst>
              <a:ext uri="{FF2B5EF4-FFF2-40B4-BE49-F238E27FC236}">
                <a16:creationId xmlns:a16="http://schemas.microsoft.com/office/drawing/2014/main" id="{1142DE26-ACC8-2A47-8D14-3D69DBBA1B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/>
        </p:blipFill>
        <p:spPr bwMode="auto">
          <a:xfrm>
            <a:off x="7653657" y="390182"/>
            <a:ext cx="3746460" cy="790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Subtitle 2">
            <a:extLst>
              <a:ext uri="{FF2B5EF4-FFF2-40B4-BE49-F238E27FC236}">
                <a16:creationId xmlns:a16="http://schemas.microsoft.com/office/drawing/2014/main" id="{A58A94C3-617D-5640-B1A9-CD7D4D7254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1884" y="3265459"/>
            <a:ext cx="3568896" cy="32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FA554D"/>
              </a:buClr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FF554D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FA554D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US" sz="2000" dirty="0">
                <a:solidFill>
                  <a:srgbClr val="1A1A1A"/>
                </a:solidFill>
                <a:latin typeface="Georgia" panose="02040502050405020303" pitchFamily="18" charset="0"/>
              </a:rPr>
              <a:t>June 30th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Arial" panose="020B0604020202020204" pitchFamily="34" charset="0"/>
              </a:rPr>
              <a:t>, 2025</a:t>
            </a:r>
          </a:p>
        </p:txBody>
      </p:sp>
    </p:spTree>
    <p:extLst>
      <p:ext uri="{BB962C8B-B14F-4D97-AF65-F5344CB8AC3E}">
        <p14:creationId xmlns:p14="http://schemas.microsoft.com/office/powerpoint/2010/main" val="458934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D561EC-4331-64A9-2C26-F195F27AF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Summary - Table</a:t>
            </a:r>
          </a:p>
        </p:txBody>
      </p:sp>
      <p:pic>
        <p:nvPicPr>
          <p:cNvPr id="5" name="Content Placeholder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0B4A2006-5718-8712-4FC3-EBBA0234BE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055" y="1485900"/>
            <a:ext cx="8977889" cy="5059363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4EED2B7-4B66-EEFC-37B3-81EA9D57CBE7}"/>
              </a:ext>
            </a:extLst>
          </p:cNvPr>
          <p:cNvSpPr txBox="1"/>
          <p:nvPr/>
        </p:nvSpPr>
        <p:spPr>
          <a:xfrm>
            <a:off x="485191" y="934801"/>
            <a:ext cx="7777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Disaggregated by Gender and show % of students in each Performance Indicator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4ABF1F3-891F-1406-C2D2-9D5C78A835F8}"/>
              </a:ext>
            </a:extLst>
          </p:cNvPr>
          <p:cNvSpPr/>
          <p:nvPr/>
        </p:nvSpPr>
        <p:spPr>
          <a:xfrm>
            <a:off x="8734424" y="1922803"/>
            <a:ext cx="657225" cy="35242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ight Bracket 7">
            <a:extLst>
              <a:ext uri="{FF2B5EF4-FFF2-40B4-BE49-F238E27FC236}">
                <a16:creationId xmlns:a16="http://schemas.microsoft.com/office/drawing/2014/main" id="{CE8C3D3A-8D88-1562-840F-E7DA34CCE698}"/>
              </a:ext>
            </a:extLst>
          </p:cNvPr>
          <p:cNvSpPr/>
          <p:nvPr/>
        </p:nvSpPr>
        <p:spPr>
          <a:xfrm rot="5400000">
            <a:off x="3053442" y="2213686"/>
            <a:ext cx="188945" cy="2773525"/>
          </a:xfrm>
          <a:prstGeom prst="rightBracke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5AB45A8-8101-9A53-0982-7635234D6F89}"/>
              </a:ext>
            </a:extLst>
          </p:cNvPr>
          <p:cNvSpPr txBox="1"/>
          <p:nvPr/>
        </p:nvSpPr>
        <p:spPr>
          <a:xfrm>
            <a:off x="1362269" y="3726709"/>
            <a:ext cx="5180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Click on the blue text to disaggregate or drill to roster</a:t>
            </a:r>
          </a:p>
        </p:txBody>
      </p:sp>
    </p:spTree>
    <p:extLst>
      <p:ext uri="{BB962C8B-B14F-4D97-AF65-F5344CB8AC3E}">
        <p14:creationId xmlns:p14="http://schemas.microsoft.com/office/powerpoint/2010/main" val="17060793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1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2A6F3E9F-69DD-7C52-1F2C-9C116A168A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465" y="1035050"/>
            <a:ext cx="10349069" cy="5059363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9171580-E1F5-C32B-50F4-26DC38566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Save Report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8924FCF-6379-4825-6AEA-A604FEAEBE79}"/>
              </a:ext>
            </a:extLst>
          </p:cNvPr>
          <p:cNvSpPr/>
          <p:nvPr/>
        </p:nvSpPr>
        <p:spPr>
          <a:xfrm>
            <a:off x="9886949" y="2057400"/>
            <a:ext cx="361951" cy="2952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FCE3DD9-C858-D50D-1A54-184AD6A23C16}"/>
              </a:ext>
            </a:extLst>
          </p:cNvPr>
          <p:cNvSpPr/>
          <p:nvPr/>
        </p:nvSpPr>
        <p:spPr>
          <a:xfrm>
            <a:off x="10448925" y="3495676"/>
            <a:ext cx="304800" cy="2476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4108F0C-21E3-A5DC-BE73-09744256F678}"/>
              </a:ext>
            </a:extLst>
          </p:cNvPr>
          <p:cNvSpPr/>
          <p:nvPr/>
        </p:nvSpPr>
        <p:spPr>
          <a:xfrm>
            <a:off x="10668000" y="3181350"/>
            <a:ext cx="304800" cy="2476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9157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7E1AB6-FFA9-86B1-6ADC-7C1A1A85FB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Share Report</a:t>
            </a:r>
          </a:p>
        </p:txBody>
      </p:sp>
      <p:pic>
        <p:nvPicPr>
          <p:cNvPr id="5" name="Content Placeholder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F39071A7-EB2D-6EB0-75A1-48F197A7FF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332" y="1035050"/>
            <a:ext cx="10431336" cy="5059363"/>
          </a:xfrm>
        </p:spPr>
      </p:pic>
    </p:spTree>
    <p:extLst>
      <p:ext uri="{BB962C8B-B14F-4D97-AF65-F5344CB8AC3E}">
        <p14:creationId xmlns:p14="http://schemas.microsoft.com/office/powerpoint/2010/main" val="32248743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BC46F1-2C2D-9601-6A41-36B24E4AE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Download Report</a:t>
            </a:r>
          </a:p>
        </p:txBody>
      </p:sp>
      <p:pic>
        <p:nvPicPr>
          <p:cNvPr id="5" name="Content Placeholder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A058A536-985D-C097-9D82-4C996A4FAF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725" y="1035050"/>
            <a:ext cx="10330550" cy="5059363"/>
          </a:xfrm>
        </p:spPr>
      </p:pic>
    </p:spTree>
    <p:extLst>
      <p:ext uri="{BB962C8B-B14F-4D97-AF65-F5344CB8AC3E}">
        <p14:creationId xmlns:p14="http://schemas.microsoft.com/office/powerpoint/2010/main" val="32025008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6C90BE-BAED-3519-C4C1-AB046E8EC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Download Center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850A6B8-41BA-E83B-2DB8-C5BE8160A18D}"/>
              </a:ext>
            </a:extLst>
          </p:cNvPr>
          <p:cNvGrpSpPr/>
          <p:nvPr/>
        </p:nvGrpSpPr>
        <p:grpSpPr>
          <a:xfrm>
            <a:off x="1813915" y="1252233"/>
            <a:ext cx="8564170" cy="4353533"/>
            <a:chOff x="1813915" y="1252233"/>
            <a:chExt cx="8564170" cy="4353533"/>
          </a:xfrm>
        </p:grpSpPr>
        <p:pic>
          <p:nvPicPr>
            <p:cNvPr id="7" name="Picture 6" descr="Graphical user interface, text, application, email&#10;&#10;Description automatically generated">
              <a:extLst>
                <a:ext uri="{FF2B5EF4-FFF2-40B4-BE49-F238E27FC236}">
                  <a16:creationId xmlns:a16="http://schemas.microsoft.com/office/drawing/2014/main" id="{223C0973-386D-19A2-4323-7A6D23DB6B0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915" y="1252233"/>
              <a:ext cx="8564170" cy="4353533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D394118-AF2B-2819-466F-5D371C921197}"/>
                </a:ext>
              </a:extLst>
            </p:cNvPr>
            <p:cNvSpPr/>
            <p:nvPr/>
          </p:nvSpPr>
          <p:spPr>
            <a:xfrm>
              <a:off x="6839339" y="1334278"/>
              <a:ext cx="662473" cy="40121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FBB4BDF-F0E7-1941-2118-E98233A60556}"/>
              </a:ext>
            </a:extLst>
          </p:cNvPr>
          <p:cNvGrpSpPr/>
          <p:nvPr/>
        </p:nvGrpSpPr>
        <p:grpSpPr>
          <a:xfrm>
            <a:off x="94412" y="937865"/>
            <a:ext cx="12003175" cy="4982270"/>
            <a:chOff x="94412" y="937865"/>
            <a:chExt cx="12003175" cy="4982270"/>
          </a:xfrm>
        </p:grpSpPr>
        <p:pic>
          <p:nvPicPr>
            <p:cNvPr id="13" name="Picture 12" descr="Graphical user interface, application, Word&#10;&#10;Description automatically generated">
              <a:extLst>
                <a:ext uri="{FF2B5EF4-FFF2-40B4-BE49-F238E27FC236}">
                  <a16:creationId xmlns:a16="http://schemas.microsoft.com/office/drawing/2014/main" id="{D9717659-8799-CBDA-E7B5-465F2888E98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412" y="937865"/>
              <a:ext cx="12003175" cy="4982270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B35CFC0-2735-0173-42D4-58BBD909C8CA}"/>
                </a:ext>
              </a:extLst>
            </p:cNvPr>
            <p:cNvSpPr/>
            <p:nvPr/>
          </p:nvSpPr>
          <p:spPr>
            <a:xfrm>
              <a:off x="10571584" y="1534886"/>
              <a:ext cx="1390261" cy="349898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259915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6C90BE-BAED-3519-C4C1-AB046E8EC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Download Center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4DAB5B2-09D6-D5A8-C7EC-754BC50BB0A8}"/>
              </a:ext>
            </a:extLst>
          </p:cNvPr>
          <p:cNvGrpSpPr/>
          <p:nvPr/>
        </p:nvGrpSpPr>
        <p:grpSpPr>
          <a:xfrm>
            <a:off x="1453983" y="3814704"/>
            <a:ext cx="8742857" cy="1712394"/>
            <a:chOff x="1453983" y="3658359"/>
            <a:chExt cx="8742857" cy="1712394"/>
          </a:xfrm>
        </p:grpSpPr>
        <p:pic>
          <p:nvPicPr>
            <p:cNvPr id="10" name="Picture 9" descr="Chart, table&#10;&#10;Description automatically generated with medium confidence">
              <a:extLst>
                <a:ext uri="{FF2B5EF4-FFF2-40B4-BE49-F238E27FC236}">
                  <a16:creationId xmlns:a16="http://schemas.microsoft.com/office/drawing/2014/main" id="{842B1267-7AF4-6C23-22DB-9E4FDC62CE9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3983" y="4265991"/>
              <a:ext cx="8742857" cy="1104762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7A7E6E9-0403-EC38-136A-CCDDDDD2F851}"/>
                </a:ext>
              </a:extLst>
            </p:cNvPr>
            <p:cNvSpPr txBox="1"/>
            <p:nvPr/>
          </p:nvSpPr>
          <p:spPr>
            <a:xfrm>
              <a:off x="3440597" y="3658359"/>
              <a:ext cx="419813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400" dirty="0">
                <a:solidFill>
                  <a:srgbClr val="FF0000"/>
                </a:solidFill>
              </a:endParaRPr>
            </a:p>
            <a:p>
              <a:r>
                <a:rPr lang="en-US" sz="1400" dirty="0">
                  <a:solidFill>
                    <a:srgbClr val="FF0000"/>
                  </a:solidFill>
                </a:rPr>
                <a:t>    </a:t>
              </a:r>
              <a:r>
                <a:rPr lang="en-US" dirty="0">
                  <a:solidFill>
                    <a:srgbClr val="FF0000"/>
                  </a:solidFill>
                </a:rPr>
                <a:t>File is complete and ready for download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cxnSp>
          <p:nvCxnSpPr>
            <p:cNvPr id="6" name="Connector: Elbow 5">
              <a:extLst>
                <a:ext uri="{FF2B5EF4-FFF2-40B4-BE49-F238E27FC236}">
                  <a16:creationId xmlns:a16="http://schemas.microsoft.com/office/drawing/2014/main" id="{C4D26BB3-AC94-4B4D-217D-4E8C181BDCD3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5070925" y="4349348"/>
              <a:ext cx="575237" cy="362808"/>
            </a:xfrm>
            <a:prstGeom prst="bentConnector3">
              <a:avLst>
                <a:gd name="adj1" fmla="val 50000"/>
              </a:avLst>
            </a:prstGeom>
            <a:ln w="127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34E3A71-210A-14C6-C68F-A801E6D3B8D6}"/>
              </a:ext>
            </a:extLst>
          </p:cNvPr>
          <p:cNvGrpSpPr/>
          <p:nvPr/>
        </p:nvGrpSpPr>
        <p:grpSpPr>
          <a:xfrm>
            <a:off x="1453983" y="1559868"/>
            <a:ext cx="8590476" cy="1864465"/>
            <a:chOff x="1453983" y="1559868"/>
            <a:chExt cx="8590476" cy="1864465"/>
          </a:xfrm>
        </p:grpSpPr>
        <p:pic>
          <p:nvPicPr>
            <p:cNvPr id="8" name="Picture 7" descr="Table&#10;&#10;Description automatically generated">
              <a:extLst>
                <a:ext uri="{FF2B5EF4-FFF2-40B4-BE49-F238E27FC236}">
                  <a16:creationId xmlns:a16="http://schemas.microsoft.com/office/drawing/2014/main" id="{514E34C0-9941-209C-2185-ABBF4D51E81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3983" y="1559868"/>
              <a:ext cx="8590476" cy="1104762"/>
            </a:xfrm>
            <a:prstGeom prst="rect">
              <a:avLst/>
            </a:prstGeom>
          </p:spPr>
        </p:pic>
        <p:cxnSp>
          <p:nvCxnSpPr>
            <p:cNvPr id="5" name="Connector: Elbow 4">
              <a:extLst>
                <a:ext uri="{FF2B5EF4-FFF2-40B4-BE49-F238E27FC236}">
                  <a16:creationId xmlns:a16="http://schemas.microsoft.com/office/drawing/2014/main" id="{0A4BD50E-28C1-10D0-43D1-2D1C7E225D94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5060272" y="2580227"/>
              <a:ext cx="506021" cy="452761"/>
            </a:xfrm>
            <a:prstGeom prst="bentConnector3">
              <a:avLst>
                <a:gd name="adj1" fmla="val 50000"/>
              </a:avLst>
            </a:prstGeom>
            <a:ln w="127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30D5678-34FF-42AB-13B2-D160BE99F0C3}"/>
                </a:ext>
              </a:extLst>
            </p:cNvPr>
            <p:cNvSpPr txBox="1"/>
            <p:nvPr/>
          </p:nvSpPr>
          <p:spPr>
            <a:xfrm>
              <a:off x="2418573" y="3055001"/>
              <a:ext cx="624218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dirty="0"/>
                <a:t> </a:t>
              </a:r>
              <a:r>
                <a:rPr lang="en-US" dirty="0">
                  <a:solidFill>
                    <a:srgbClr val="FF0000"/>
                  </a:solidFill>
                </a:rPr>
                <a:t>File is being generated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89539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A0629-471A-942F-4E48-69A4F8010B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Summary – Chart</a:t>
            </a:r>
          </a:p>
        </p:txBody>
      </p:sp>
      <p:pic>
        <p:nvPicPr>
          <p:cNvPr id="9" name="Content Placeholder 8" descr="Timeline&#10;&#10;Description automatically generated">
            <a:extLst>
              <a:ext uri="{FF2B5EF4-FFF2-40B4-BE49-F238E27FC236}">
                <a16:creationId xmlns:a16="http://schemas.microsoft.com/office/drawing/2014/main" id="{0BFF14B4-0E58-1B88-205F-2FDE6C9AF8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357" y="1035050"/>
            <a:ext cx="10055286" cy="5059363"/>
          </a:xfr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F96B346-004E-8D5D-2D51-078A52C12325}"/>
              </a:ext>
            </a:extLst>
          </p:cNvPr>
          <p:cNvSpPr/>
          <p:nvPr/>
        </p:nvSpPr>
        <p:spPr>
          <a:xfrm>
            <a:off x="10232335" y="1542220"/>
            <a:ext cx="392596" cy="4095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3456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B1C63-81A6-1C55-A28F-EB6E22791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Performance Summary – Transpose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AFDD67-6880-AC67-F2A1-E40EEFDAB4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5" name="Picture 4" descr="Graphical user interface, text, application, Word&#10;&#10;Description automatically generated">
            <a:extLst>
              <a:ext uri="{FF2B5EF4-FFF2-40B4-BE49-F238E27FC236}">
                <a16:creationId xmlns:a16="http://schemas.microsoft.com/office/drawing/2014/main" id="{A191536D-6D7E-D10E-11F1-EAEE0C2BA4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885" y="891869"/>
            <a:ext cx="11202230" cy="546647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530D846-578C-8086-431D-787DBB87EFE6}"/>
              </a:ext>
            </a:extLst>
          </p:cNvPr>
          <p:cNvSpPr/>
          <p:nvPr/>
        </p:nvSpPr>
        <p:spPr>
          <a:xfrm>
            <a:off x="5953125" y="1809750"/>
            <a:ext cx="5743990" cy="120967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61846AAB-31E6-8D9E-BB2D-631F0EEF09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80" y="870809"/>
            <a:ext cx="11278440" cy="548753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4188201-FF7B-7AC0-D3AE-34B632B0F25F}"/>
              </a:ext>
            </a:extLst>
          </p:cNvPr>
          <p:cNvSpPr/>
          <p:nvPr/>
        </p:nvSpPr>
        <p:spPr>
          <a:xfrm>
            <a:off x="4516016" y="2341984"/>
            <a:ext cx="2258008" cy="149659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13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Content Placeholder 15" descr="Graphical user interface, application, table&#10;&#10;Description automatically generated">
            <a:extLst>
              <a:ext uri="{FF2B5EF4-FFF2-40B4-BE49-F238E27FC236}">
                <a16:creationId xmlns:a16="http://schemas.microsoft.com/office/drawing/2014/main" id="{A97E9E90-B14F-33FD-A9B6-69960BA964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016" y="2092834"/>
            <a:ext cx="10515600" cy="4063469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02B048D-3650-367F-B736-29765753D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Roster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72F92A-25BF-405D-6C82-C5CED1C80504}"/>
              </a:ext>
            </a:extLst>
          </p:cNvPr>
          <p:cNvSpPr txBox="1"/>
          <p:nvPr/>
        </p:nvSpPr>
        <p:spPr>
          <a:xfrm>
            <a:off x="479204" y="991674"/>
            <a:ext cx="88265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FF0000"/>
                </a:solidFill>
              </a:rPr>
              <a:t>Options: choose fields and score data you want to view (demographic data, test data, reporting categories, etc.)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FF0000"/>
                </a:solidFill>
              </a:rPr>
              <a:t>Save: save the report to retrieve it later without having to add or remove fields and sorting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FF0000"/>
                </a:solidFill>
              </a:rPr>
              <a:t>Download: download the data you are looking at in excel, csv or PDF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FF0000"/>
                </a:solidFill>
              </a:rPr>
              <a:t>Student: view the student’s ISRs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A4A90D7-182D-AEAA-E586-51D35D985F35}"/>
              </a:ext>
            </a:extLst>
          </p:cNvPr>
          <p:cNvSpPr/>
          <p:nvPr/>
        </p:nvSpPr>
        <p:spPr>
          <a:xfrm>
            <a:off x="8985379" y="2519451"/>
            <a:ext cx="1738604" cy="3545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Connector: Elbow 7">
            <a:extLst>
              <a:ext uri="{FF2B5EF4-FFF2-40B4-BE49-F238E27FC236}">
                <a16:creationId xmlns:a16="http://schemas.microsoft.com/office/drawing/2014/main" id="{1F7C22AF-19F7-8168-D0ED-22B63F6E60CE}"/>
              </a:ext>
            </a:extLst>
          </p:cNvPr>
          <p:cNvCxnSpPr>
            <a:cxnSpLocks/>
            <a:stCxn id="6" idx="2"/>
            <a:endCxn id="7" idx="1"/>
          </p:cNvCxnSpPr>
          <p:nvPr/>
        </p:nvCxnSpPr>
        <p:spPr>
          <a:xfrm rot="16200000" flipH="1">
            <a:off x="6563447" y="274801"/>
            <a:ext cx="750952" cy="4092912"/>
          </a:xfrm>
          <a:prstGeom prst="bentConnector2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16891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2B048D-3650-367F-B736-29765753D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Roster</a:t>
            </a:r>
          </a:p>
        </p:txBody>
      </p:sp>
      <p:pic>
        <p:nvPicPr>
          <p:cNvPr id="9" name="Picture 8" descr="Graphical user interface, table&#10;&#10;Description automatically generated">
            <a:extLst>
              <a:ext uri="{FF2B5EF4-FFF2-40B4-BE49-F238E27FC236}">
                <a16:creationId xmlns:a16="http://schemas.microsoft.com/office/drawing/2014/main" id="{579FEEA8-01F2-E9A7-F257-6763EBF3BA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2039"/>
            <a:ext cx="12192000" cy="5133922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2DF24BDB-8F2A-665E-CB3D-FE44FADC6EBB}"/>
              </a:ext>
            </a:extLst>
          </p:cNvPr>
          <p:cNvGrpSpPr/>
          <p:nvPr/>
        </p:nvGrpSpPr>
        <p:grpSpPr>
          <a:xfrm>
            <a:off x="109330" y="1431234"/>
            <a:ext cx="11897139" cy="3140766"/>
            <a:chOff x="109330" y="1431234"/>
            <a:chExt cx="11897139" cy="3140766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D059C36-469C-EC72-55CE-41A14BB7F142}"/>
                </a:ext>
              </a:extLst>
            </p:cNvPr>
            <p:cNvSpPr/>
            <p:nvPr/>
          </p:nvSpPr>
          <p:spPr>
            <a:xfrm>
              <a:off x="109330" y="2166730"/>
              <a:ext cx="705679" cy="240527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0DFDC28-67CB-33D1-5E40-E2B2AD3B796B}"/>
                </a:ext>
              </a:extLst>
            </p:cNvPr>
            <p:cNvSpPr/>
            <p:nvPr/>
          </p:nvSpPr>
          <p:spPr>
            <a:xfrm>
              <a:off x="11668539" y="1431234"/>
              <a:ext cx="337930" cy="367747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0295860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itle 3">
            <a:extLst>
              <a:ext uri="{FF2B5EF4-FFF2-40B4-BE49-F238E27FC236}">
                <a16:creationId xmlns:a16="http://schemas.microsoft.com/office/drawing/2014/main" id="{82F2030B-445B-F941-BCEA-C241CDB4E5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Housekeeping</a:t>
            </a:r>
          </a:p>
        </p:txBody>
      </p:sp>
      <p:sp>
        <p:nvSpPr>
          <p:cNvPr id="9218" name="Content Placeholder 4">
            <a:extLst>
              <a:ext uri="{FF2B5EF4-FFF2-40B4-BE49-F238E27FC236}">
                <a16:creationId xmlns:a16="http://schemas.microsoft.com/office/drawing/2014/main" id="{A5D97837-B00E-5E4C-8DE4-F685AE6B924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latin typeface="Arial"/>
                <a:cs typeface="Arial"/>
              </a:rPr>
              <a:t>All participants should remain on mute with their video off.</a:t>
            </a:r>
          </a:p>
          <a:p>
            <a:r>
              <a:rPr lang="en-US" altLang="en-US" dirty="0">
                <a:latin typeface="Arial"/>
                <a:cs typeface="Arial"/>
              </a:rPr>
              <a:t>Post all questions to the chat.</a:t>
            </a:r>
          </a:p>
          <a:p>
            <a:pPr lvl="1"/>
            <a:r>
              <a:rPr lang="en-US" altLang="en-US" dirty="0">
                <a:latin typeface="Arial"/>
                <a:cs typeface="Arial"/>
              </a:rPr>
              <a:t>Questions will be addressed at each section break.</a:t>
            </a:r>
          </a:p>
          <a:p>
            <a:r>
              <a:rPr lang="en-US" altLang="en-US" dirty="0">
                <a:latin typeface="Arial"/>
                <a:cs typeface="Arial"/>
              </a:rPr>
              <a:t>Please add your name, email, and school to the chat.</a:t>
            </a:r>
          </a:p>
          <a:p>
            <a:r>
              <a:rPr lang="en-US" altLang="en-US" dirty="0">
                <a:latin typeface="Arial"/>
                <a:cs typeface="Arial"/>
              </a:rPr>
              <a:t>This training will be recorded.</a:t>
            </a:r>
          </a:p>
          <a:p>
            <a:r>
              <a:rPr lang="en-US" altLang="en-US" dirty="0">
                <a:latin typeface="Arial"/>
                <a:cs typeface="Arial"/>
              </a:rPr>
              <a:t>The recording will be posted to the Help &amp; Support site. </a:t>
            </a:r>
            <a:endParaRPr lang="en-US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8FCE75-A929-A021-01EF-9AEF59142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Individual Student Report</a:t>
            </a:r>
          </a:p>
        </p:txBody>
      </p:sp>
      <p:pic>
        <p:nvPicPr>
          <p:cNvPr id="5" name="Content Placeholder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5CFBD0E0-402F-A698-8062-0322E4F414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9191" y="1035050"/>
            <a:ext cx="7313617" cy="5059363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63F8DBC-612C-282B-9F02-380148CB9B42}"/>
              </a:ext>
            </a:extLst>
          </p:cNvPr>
          <p:cNvSpPr/>
          <p:nvPr/>
        </p:nvSpPr>
        <p:spPr>
          <a:xfrm>
            <a:off x="9255965" y="1623713"/>
            <a:ext cx="468849" cy="38236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98364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527C8F-5A76-B656-9CD4-403F86F303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Roster Summarize and Distribute Options</a:t>
            </a:r>
          </a:p>
        </p:txBody>
      </p:sp>
      <p:pic>
        <p:nvPicPr>
          <p:cNvPr id="5" name="Content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C83E9542-45EC-30DD-83A2-0D91F6487B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325711"/>
            <a:ext cx="10515600" cy="4478041"/>
          </a:xfrm>
        </p:spPr>
      </p:pic>
    </p:spTree>
    <p:extLst>
      <p:ext uri="{BB962C8B-B14F-4D97-AF65-F5344CB8AC3E}">
        <p14:creationId xmlns:p14="http://schemas.microsoft.com/office/powerpoint/2010/main" val="16094943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D593E0-F85B-5D09-58AE-339314565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Roster Summarize and Distribute Options</a:t>
            </a:r>
          </a:p>
        </p:txBody>
      </p:sp>
      <p:pic>
        <p:nvPicPr>
          <p:cNvPr id="5" name="Content Placeholder 4" descr="Graphical user interface, application, table&#10;&#10;Description automatically generated">
            <a:extLst>
              <a:ext uri="{FF2B5EF4-FFF2-40B4-BE49-F238E27FC236}">
                <a16:creationId xmlns:a16="http://schemas.microsoft.com/office/drawing/2014/main" id="{661D5DE3-6DDA-BE65-4B6C-D744D5B7C1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51" y="958038"/>
            <a:ext cx="10515600" cy="4410955"/>
          </a:xfrm>
        </p:spPr>
      </p:pic>
      <p:pic>
        <p:nvPicPr>
          <p:cNvPr id="7" name="Picture 6" descr="A picture containing chart&#10;&#10;Description automatically generated">
            <a:extLst>
              <a:ext uri="{FF2B5EF4-FFF2-40B4-BE49-F238E27FC236}">
                <a16:creationId xmlns:a16="http://schemas.microsoft.com/office/drawing/2014/main" id="{8F2993F0-9901-465B-63AE-125EF78867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746" y="3163515"/>
            <a:ext cx="11803122" cy="296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774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D9EC93-E0BC-B9FE-E34B-6DEDBAD35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Tools - Summarize</a:t>
            </a:r>
          </a:p>
        </p:txBody>
      </p:sp>
      <p:pic>
        <p:nvPicPr>
          <p:cNvPr id="5" name="Content Placeholder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1B0B6823-F02C-DA35-2ED2-B7CA8583CC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514153"/>
            <a:ext cx="10515600" cy="4101156"/>
          </a:xfrm>
        </p:spPr>
      </p:pic>
    </p:spTree>
    <p:extLst>
      <p:ext uri="{BB962C8B-B14F-4D97-AF65-F5344CB8AC3E}">
        <p14:creationId xmlns:p14="http://schemas.microsoft.com/office/powerpoint/2010/main" val="195673572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D9EC93-E0BC-B9FE-E34B-6DEDBAD35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Tools - Distribute</a:t>
            </a:r>
          </a:p>
        </p:txBody>
      </p:sp>
      <p:pic>
        <p:nvPicPr>
          <p:cNvPr id="5" name="Content Placeholder 4" descr="A picture containing table&#10;&#10;Description automatically generated">
            <a:extLst>
              <a:ext uri="{FF2B5EF4-FFF2-40B4-BE49-F238E27FC236}">
                <a16:creationId xmlns:a16="http://schemas.microsoft.com/office/drawing/2014/main" id="{78271372-63B6-7DE2-A92D-3B51613A2E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534865"/>
            <a:ext cx="10515600" cy="4059733"/>
          </a:xfrm>
        </p:spPr>
      </p:pic>
    </p:spTree>
    <p:extLst>
      <p:ext uri="{BB962C8B-B14F-4D97-AF65-F5344CB8AC3E}">
        <p14:creationId xmlns:p14="http://schemas.microsoft.com/office/powerpoint/2010/main" val="258234246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D9EC93-E0BC-B9FE-E34B-6DEDBAD35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Tools – Cross Tab</a:t>
            </a:r>
          </a:p>
        </p:txBody>
      </p:sp>
      <p:pic>
        <p:nvPicPr>
          <p:cNvPr id="5" name="Content Placeholder 4" descr="Graphical user interface, application, Word&#10;&#10;Description automatically generated">
            <a:extLst>
              <a:ext uri="{FF2B5EF4-FFF2-40B4-BE49-F238E27FC236}">
                <a16:creationId xmlns:a16="http://schemas.microsoft.com/office/drawing/2014/main" id="{A4366755-AB4A-05D2-EF3C-332603D777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429089"/>
            <a:ext cx="10515600" cy="4271285"/>
          </a:xfrm>
        </p:spPr>
      </p:pic>
    </p:spTree>
    <p:extLst>
      <p:ext uri="{BB962C8B-B14F-4D97-AF65-F5344CB8AC3E}">
        <p14:creationId xmlns:p14="http://schemas.microsoft.com/office/powerpoint/2010/main" val="254148675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6E2A20-2CE7-0244-8349-12E404456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Shared Reports</a:t>
            </a:r>
          </a:p>
        </p:txBody>
      </p:sp>
      <p:pic>
        <p:nvPicPr>
          <p:cNvPr id="5" name="Content Placeholder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C38A80A1-F987-537E-98A4-08F41F1637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153878"/>
            <a:ext cx="10515600" cy="4821707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A692EB1-8EDF-6A2B-FEE8-ECE1883CCAE1}"/>
              </a:ext>
            </a:extLst>
          </p:cNvPr>
          <p:cNvSpPr/>
          <p:nvPr/>
        </p:nvSpPr>
        <p:spPr>
          <a:xfrm>
            <a:off x="6298163" y="1259633"/>
            <a:ext cx="503853" cy="3452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86C061-5A9E-8C13-DEB9-40EAB8BE69D3}"/>
              </a:ext>
            </a:extLst>
          </p:cNvPr>
          <p:cNvSpPr/>
          <p:nvPr/>
        </p:nvSpPr>
        <p:spPr>
          <a:xfrm>
            <a:off x="6854889" y="1259633"/>
            <a:ext cx="581609" cy="3452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188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1DCA2-9C85-E85C-544B-2A2D865600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Downloading the Paper ISR in a .PDF File</a:t>
            </a:r>
          </a:p>
        </p:txBody>
      </p:sp>
      <p:pic>
        <p:nvPicPr>
          <p:cNvPr id="4" name="Picture 3" descr="A screenshot showing the Created for Me tab in the Download Center">
            <a:extLst>
              <a:ext uri="{FF2B5EF4-FFF2-40B4-BE49-F238E27FC236}">
                <a16:creationId xmlns:a16="http://schemas.microsoft.com/office/drawing/2014/main" id="{204386F4-8333-805B-44C2-E3C6AD03E1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478" y="2197400"/>
            <a:ext cx="8815624" cy="369483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37D8756-EA53-D54F-2E3B-C3ADECFF49E1}"/>
              </a:ext>
            </a:extLst>
          </p:cNvPr>
          <p:cNvSpPr txBox="1"/>
          <p:nvPr/>
        </p:nvSpPr>
        <p:spPr>
          <a:xfrm>
            <a:off x="568379" y="1105885"/>
            <a:ext cx="106838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 the </a:t>
            </a:r>
            <a:r>
              <a:rPr lang="en-US" i="1" dirty="0"/>
              <a:t>Download Center</a:t>
            </a:r>
            <a:r>
              <a:rPr lang="en-US" dirty="0"/>
              <a:t>, </a:t>
            </a:r>
            <a:r>
              <a:rPr lang="en-US" i="1" dirty="0"/>
              <a:t>Created For Me </a:t>
            </a:r>
            <a:r>
              <a:rPr lang="en-US" dirty="0"/>
              <a:t>menu, you can download a zip file containing pdf files of the paper ISR!</a:t>
            </a:r>
          </a:p>
        </p:txBody>
      </p:sp>
    </p:spTree>
    <p:extLst>
      <p:ext uri="{BB962C8B-B14F-4D97-AF65-F5344CB8AC3E}">
        <p14:creationId xmlns:p14="http://schemas.microsoft.com/office/powerpoint/2010/main" val="172220315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6C90BE-BAED-3519-C4C1-AB046E8EC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User Activity</a:t>
            </a:r>
          </a:p>
        </p:txBody>
      </p:sp>
      <p:pic>
        <p:nvPicPr>
          <p:cNvPr id="15" name="Picture 1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9ECDD8F7-CDDD-0034-71ED-440A219A23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0725" y="973455"/>
            <a:ext cx="7801553" cy="5461087"/>
          </a:xfrm>
          <a:prstGeom prst="rect">
            <a:avLst/>
          </a:prstGeom>
        </p:spPr>
      </p:pic>
      <p:pic>
        <p:nvPicPr>
          <p:cNvPr id="17" name="Picture 16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FC49A9D2-CD19-BA2F-13DE-A148532F22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914" y="1387882"/>
            <a:ext cx="2267266" cy="685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12426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A44044-3B3B-4CF3-9061-F7E6B7CCC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F42FEB-3482-49A8-A22B-19F373AB1B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56575"/>
            <a:ext cx="10515600" cy="109247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6000" dirty="0">
                <a:solidFill>
                  <a:srgbClr val="005789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Demo</a:t>
            </a:r>
          </a:p>
        </p:txBody>
      </p:sp>
    </p:spTree>
    <p:extLst>
      <p:ext uri="{BB962C8B-B14F-4D97-AF65-F5344CB8AC3E}">
        <p14:creationId xmlns:p14="http://schemas.microsoft.com/office/powerpoint/2010/main" val="31831393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>
            <a:extLst>
              <a:ext uri="{FF2B5EF4-FFF2-40B4-BE49-F238E27FC236}">
                <a16:creationId xmlns:a16="http://schemas.microsoft.com/office/drawing/2014/main" id="{487FA8EE-04E8-274C-91CE-9C3205B9341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267200" y="1122363"/>
            <a:ext cx="6400800" cy="2932112"/>
          </a:xfrm>
        </p:spPr>
        <p:txBody>
          <a:bodyPr/>
          <a:lstStyle/>
          <a:p>
            <a:pPr algn="l"/>
            <a:r>
              <a:rPr lang="en-US" altLang="en-US" dirty="0"/>
              <a:t>Welcome &amp; Introductions</a:t>
            </a:r>
          </a:p>
        </p:txBody>
      </p:sp>
      <p:pic>
        <p:nvPicPr>
          <p:cNvPr id="16387" name="Picture 10">
            <a:extLst>
              <a:ext uri="{FF2B5EF4-FFF2-40B4-BE49-F238E27FC236}">
                <a16:creationId xmlns:a16="http://schemas.microsoft.com/office/drawing/2014/main" id="{EF68AD74-98A1-D34B-A1A6-E1BF70949F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94025" y="119063"/>
            <a:ext cx="685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5645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A44044-3B3B-4CF3-9061-F7E6B7CCC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F42FEB-3482-49A8-A22B-19F373AB1B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56575"/>
            <a:ext cx="10515600" cy="109247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6000" dirty="0">
                <a:solidFill>
                  <a:srgbClr val="005789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01207296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itle 3">
            <a:extLst>
              <a:ext uri="{FF2B5EF4-FFF2-40B4-BE49-F238E27FC236}">
                <a16:creationId xmlns:a16="http://schemas.microsoft.com/office/drawing/2014/main" id="{82F2030B-445B-F941-BCEA-C241CDB4E5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365125"/>
            <a:ext cx="10725150" cy="1325563"/>
          </a:xfrm>
        </p:spPr>
        <p:txBody>
          <a:bodyPr wrap="square" anchor="ctr">
            <a:normAutofit/>
          </a:bodyPr>
          <a:lstStyle/>
          <a:p>
            <a:r>
              <a:rPr lang="en-US" altLang="en-US" sz="4400"/>
              <a:t>Help &amp; Support Site</a:t>
            </a:r>
            <a:br>
              <a:rPr lang="en-US" altLang="en-US" sz="4400"/>
            </a:br>
            <a:r>
              <a:rPr lang="en-US" altLang="en-US" sz="3600"/>
              <a:t>Reporting Resources</a:t>
            </a:r>
            <a:endParaRPr lang="en-US" altLang="en-US" sz="4400" dirty="0"/>
          </a:p>
        </p:txBody>
      </p:sp>
      <p:sp>
        <p:nvSpPr>
          <p:cNvPr id="9218" name="Content Placeholder 4">
            <a:extLst>
              <a:ext uri="{FF2B5EF4-FFF2-40B4-BE49-F238E27FC236}">
                <a16:creationId xmlns:a16="http://schemas.microsoft.com/office/drawing/2014/main" id="{A5D97837-B00E-5E4C-8DE4-F685AE6B924B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 wrap="square" anchor="t">
            <a:normAutofit/>
          </a:bodyPr>
          <a:lstStyle/>
          <a:p>
            <a:r>
              <a:rPr lang="en-US" altLang="en-US" sz="1800">
                <a:hlinkClick r:id="rId2"/>
              </a:rPr>
              <a:t>https://bie.onlinehelp.cognia.org/</a:t>
            </a:r>
            <a:endParaRPr lang="en-US" altLang="en-US" sz="1800"/>
          </a:p>
          <a:p>
            <a:r>
              <a:rPr lang="en-US" altLang="en-US" sz="1800"/>
              <a:t>Resources will be posted throughout the year</a:t>
            </a:r>
          </a:p>
          <a:p>
            <a:pPr lvl="1"/>
            <a:r>
              <a:rPr lang="en-US" altLang="en-US" sz="1800"/>
              <a:t>Key dates</a:t>
            </a:r>
          </a:p>
          <a:p>
            <a:pPr lvl="1"/>
            <a:r>
              <a:rPr lang="en-US" altLang="en-US" sz="1800"/>
              <a:t>Manuals</a:t>
            </a:r>
          </a:p>
          <a:p>
            <a:pPr lvl="1"/>
            <a:r>
              <a:rPr lang="en-US" altLang="en-US" sz="1800"/>
              <a:t>Training videos</a:t>
            </a:r>
          </a:p>
          <a:p>
            <a:pPr lvl="1"/>
            <a:r>
              <a:rPr lang="en-US" altLang="en-US" sz="1800"/>
              <a:t>Practice tests</a:t>
            </a:r>
          </a:p>
          <a:p>
            <a:pPr lvl="2"/>
            <a:r>
              <a:rPr lang="en-US" altLang="en-US" sz="1800"/>
              <a:t>Access to CBT practice test and answer documents</a:t>
            </a:r>
          </a:p>
          <a:p>
            <a:pPr lvl="2"/>
            <a:r>
              <a:rPr lang="en-US" altLang="en-US" sz="1800"/>
              <a:t>Downloadable PDFs of the practice test</a:t>
            </a:r>
          </a:p>
          <a:p>
            <a:pPr lvl="1"/>
            <a:r>
              <a:rPr lang="en-US" altLang="en-US" sz="1800"/>
              <a:t>Reporting resources</a:t>
            </a:r>
          </a:p>
          <a:p>
            <a:pPr lvl="2"/>
            <a:r>
              <a:rPr lang="en-US" altLang="en-US" sz="1800">
                <a:hlinkClick r:id="rId3"/>
              </a:rPr>
              <a:t>https://bie.onlinehelp.cognia.org/reporting/</a:t>
            </a:r>
            <a:endParaRPr lang="en-US" altLang="en-US" sz="1800"/>
          </a:p>
          <a:p>
            <a:pPr marL="914400" lvl="2" indent="0">
              <a:buNone/>
            </a:pPr>
            <a:endParaRPr lang="en-US" altLang="en-US" sz="1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B3E044-81E6-B664-BA8C-FE8988DB94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7909" y="1825625"/>
            <a:ext cx="5774731" cy="31897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858399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itle 3">
            <a:extLst>
              <a:ext uri="{FF2B5EF4-FFF2-40B4-BE49-F238E27FC236}">
                <a16:creationId xmlns:a16="http://schemas.microsoft.com/office/drawing/2014/main" id="{82F2030B-445B-F941-BCEA-C241CDB4E5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wrap="square" anchor="ctr">
            <a:normAutofit/>
          </a:bodyPr>
          <a:lstStyle/>
          <a:p>
            <a:r>
              <a:rPr lang="en-US" altLang="en-US" dirty="0"/>
              <a:t>Help Desk</a:t>
            </a:r>
          </a:p>
        </p:txBody>
      </p:sp>
      <p:graphicFrame>
        <p:nvGraphicFramePr>
          <p:cNvPr id="9221" name="Content Placeholder 4">
            <a:extLst>
              <a:ext uri="{FF2B5EF4-FFF2-40B4-BE49-F238E27FC236}">
                <a16:creationId xmlns:a16="http://schemas.microsoft.com/office/drawing/2014/main" id="{A4622402-EA0E-4919-5E70-D36772764B9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484029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50750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>
            <a:extLst>
              <a:ext uri="{FF2B5EF4-FFF2-40B4-BE49-F238E27FC236}">
                <a16:creationId xmlns:a16="http://schemas.microsoft.com/office/drawing/2014/main" id="{487FA8EE-04E8-274C-91CE-9C3205B9341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267200" y="1122363"/>
            <a:ext cx="6400800" cy="2932112"/>
          </a:xfrm>
        </p:spPr>
        <p:txBody>
          <a:bodyPr/>
          <a:lstStyle/>
          <a:p>
            <a:pPr algn="l"/>
            <a:r>
              <a:rPr lang="en-US" altLang="en-US" dirty="0"/>
              <a:t>Thank you!</a:t>
            </a:r>
          </a:p>
        </p:txBody>
      </p:sp>
      <p:pic>
        <p:nvPicPr>
          <p:cNvPr id="16387" name="Picture 10">
            <a:extLst>
              <a:ext uri="{FF2B5EF4-FFF2-40B4-BE49-F238E27FC236}">
                <a16:creationId xmlns:a16="http://schemas.microsoft.com/office/drawing/2014/main" id="{EF68AD74-98A1-D34B-A1A6-E1BF70949F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86493" y="119063"/>
            <a:ext cx="685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8665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>
            <a:extLst>
              <a:ext uri="{FF2B5EF4-FFF2-40B4-BE49-F238E27FC236}">
                <a16:creationId xmlns:a16="http://schemas.microsoft.com/office/drawing/2014/main" id="{D7530029-9BE1-5E40-8B8D-9239265244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5A1F8FF-43AF-4649-B267-3033908E2F77}"/>
              </a:ext>
            </a:extLst>
          </p:cNvPr>
          <p:cNvSpPr/>
          <p:nvPr/>
        </p:nvSpPr>
        <p:spPr>
          <a:xfrm>
            <a:off x="0" y="5354320"/>
            <a:ext cx="12192000" cy="1503680"/>
          </a:xfrm>
          <a:prstGeom prst="rect">
            <a:avLst/>
          </a:prstGeom>
          <a:solidFill>
            <a:srgbClr val="1A1A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434" name="Title 7">
            <a:extLst>
              <a:ext uri="{FF2B5EF4-FFF2-40B4-BE49-F238E27FC236}">
                <a16:creationId xmlns:a16="http://schemas.microsoft.com/office/drawing/2014/main" id="{4D5843BE-28F6-4F4B-9AD2-474491B40C7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524000" y="747713"/>
            <a:ext cx="9144000" cy="2014537"/>
          </a:xfrm>
        </p:spPr>
        <p:txBody>
          <a:bodyPr anchor="ctr"/>
          <a:lstStyle/>
          <a:p>
            <a:r>
              <a:rPr lang="en-US" altLang="en-US" dirty="0"/>
              <a:t>Knowledge is Opportunity</a:t>
            </a:r>
          </a:p>
        </p:txBody>
      </p:sp>
      <p:sp>
        <p:nvSpPr>
          <p:cNvPr id="18435" name="Subtitle 8">
            <a:extLst>
              <a:ext uri="{FF2B5EF4-FFF2-40B4-BE49-F238E27FC236}">
                <a16:creationId xmlns:a16="http://schemas.microsoft.com/office/drawing/2014/main" id="{76C73968-E9AC-9944-938E-AB8E22FC50A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524000" y="5760720"/>
            <a:ext cx="9144000" cy="1097280"/>
          </a:xfrm>
        </p:spPr>
        <p:txBody>
          <a:bodyPr/>
          <a:lstStyle/>
          <a:p>
            <a:r>
              <a:rPr lang="en-US" altLang="en-US" dirty="0"/>
              <a:t>Cognia is a global nonprofit that has the knowledge to help schools improve outcomes for all learners.</a:t>
            </a:r>
          </a:p>
        </p:txBody>
      </p:sp>
      <p:pic>
        <p:nvPicPr>
          <p:cNvPr id="18436" name="Picture 10">
            <a:extLst>
              <a:ext uri="{FF2B5EF4-FFF2-40B4-BE49-F238E27FC236}">
                <a16:creationId xmlns:a16="http://schemas.microsoft.com/office/drawing/2014/main" id="{2BC09870-AD40-6B43-9F65-192CA49299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450390">
            <a:off x="5072857" y="2680630"/>
            <a:ext cx="1941512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5">
            <a:extLst>
              <a:ext uri="{FF2B5EF4-FFF2-40B4-BE49-F238E27FC236}">
                <a16:creationId xmlns:a16="http://schemas.microsoft.com/office/drawing/2014/main" id="{B4664989-9185-D64B-8BEE-272FFD8C15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6469063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itle 3">
            <a:extLst>
              <a:ext uri="{FF2B5EF4-FFF2-40B4-BE49-F238E27FC236}">
                <a16:creationId xmlns:a16="http://schemas.microsoft.com/office/drawing/2014/main" id="{82F2030B-445B-F941-BCEA-C241CDB4E5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60795" y="440696"/>
            <a:ext cx="10515600" cy="132556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defTabSz="832104">
              <a:spcAft>
                <a:spcPts val="600"/>
              </a:spcAft>
            </a:pPr>
            <a:r>
              <a:rPr lang="en-US" altLang="en-US" sz="3640" dirty="0">
                <a:solidFill>
                  <a:srgbClr val="1A1A1A"/>
                </a:solidFill>
              </a:rPr>
              <a:t>Bureau of Indian Education (BIE)</a:t>
            </a:r>
          </a:p>
        </p:txBody>
      </p:sp>
      <p:sp>
        <p:nvSpPr>
          <p:cNvPr id="9218" name="Content Placeholder 4">
            <a:extLst>
              <a:ext uri="{FF2B5EF4-FFF2-40B4-BE49-F238E27FC236}">
                <a16:creationId xmlns:a16="http://schemas.microsoft.com/office/drawing/2014/main" id="{A5D97837-B00E-5E4C-8DE4-F685AE6B924B}"/>
              </a:ext>
            </a:extLst>
          </p:cNvPr>
          <p:cNvSpPr>
            <a:spLocks noChangeArrowheads="1"/>
          </p:cNvSpPr>
          <p:nvPr/>
        </p:nvSpPr>
        <p:spPr>
          <a:xfrm>
            <a:off x="1260795" y="1486954"/>
            <a:ext cx="9670410" cy="2011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08026" indent="-208026" defTabSz="832104" fontAlgn="base">
              <a:lnSpc>
                <a:spcPct val="90000"/>
              </a:lnSpc>
              <a:spcBef>
                <a:spcPts val="910"/>
              </a:spcBef>
              <a:spcAft>
                <a:spcPct val="0"/>
              </a:spcAft>
              <a:buClr>
                <a:srgbClr val="FA554D"/>
              </a:buClr>
              <a:buFont typeface="Arial" panose="020B0604020202020204" pitchFamily="34" charset="0"/>
              <a:buChar char="•"/>
            </a:pPr>
            <a:r>
              <a:rPr lang="en-US" altLang="en-US" sz="2184" dirty="0">
                <a:solidFill>
                  <a:srgbClr val="1A1A1A"/>
                </a:solidFill>
                <a:latin typeface="Arial"/>
                <a:cs typeface="Arial"/>
              </a:rPr>
              <a:t>Aurelia Shorty, Education Program Specialist, Project Manager for Science</a:t>
            </a:r>
          </a:p>
          <a:p>
            <a:pPr marL="208026" indent="-208026" defTabSz="832104" fontAlgn="base">
              <a:lnSpc>
                <a:spcPct val="90000"/>
              </a:lnSpc>
              <a:spcBef>
                <a:spcPts val="910"/>
              </a:spcBef>
              <a:spcAft>
                <a:spcPct val="0"/>
              </a:spcAft>
              <a:buClr>
                <a:srgbClr val="FA554D"/>
              </a:buClr>
              <a:buFont typeface="Arial" panose="020B0604020202020204" pitchFamily="34" charset="0"/>
              <a:buChar char="•"/>
            </a:pPr>
            <a:r>
              <a:rPr lang="en-US" altLang="en-US" sz="2184" dirty="0">
                <a:solidFill>
                  <a:srgbClr val="1A1A1A"/>
                </a:solidFill>
                <a:latin typeface="Arial"/>
                <a:cs typeface="Arial"/>
              </a:rPr>
              <a:t>Carmelia Becenti, Chief Academic Officer</a:t>
            </a:r>
          </a:p>
          <a:p>
            <a:pPr marL="208026" indent="-208026" defTabSz="832104" fontAlgn="base">
              <a:lnSpc>
                <a:spcPct val="90000"/>
              </a:lnSpc>
              <a:spcBef>
                <a:spcPts val="910"/>
              </a:spcBef>
              <a:spcAft>
                <a:spcPct val="0"/>
              </a:spcAft>
              <a:buClr>
                <a:srgbClr val="FA554D"/>
              </a:buClr>
              <a:buFont typeface="Arial" panose="020B0604020202020204" pitchFamily="34" charset="0"/>
              <a:buChar char="•"/>
            </a:pPr>
            <a:r>
              <a:rPr lang="en-US" altLang="en-US" sz="2184" dirty="0">
                <a:solidFill>
                  <a:srgbClr val="1A1A1A"/>
                </a:solidFill>
                <a:latin typeface="Arial"/>
                <a:cs typeface="Arial"/>
              </a:rPr>
              <a:t>Donald Griffin, Section 504 Program Coordinator, Project Manager for MSAA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B91DA06-CC8E-4419-ACF9-374098E344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0795" y="3200401"/>
            <a:ext cx="9670410" cy="636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defTabSz="832104">
              <a:spcAft>
                <a:spcPts val="600"/>
              </a:spcAft>
              <a:defRPr/>
            </a:pPr>
            <a:r>
              <a:rPr lang="en-US" altLang="en-US" sz="3640" kern="1200" dirty="0" err="1">
                <a:solidFill>
                  <a:srgbClr val="1A1A1A"/>
                </a:solidFill>
                <a:latin typeface="Georgia" panose="02040502050405020303" pitchFamily="18" charset="0"/>
                <a:ea typeface="+mj-ea"/>
                <a:cs typeface="+mj-cs"/>
              </a:rPr>
              <a:t>Cognia</a:t>
            </a:r>
            <a:endParaRPr kumimoji="0" lang="en-US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1A1A1A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360CBE7-FB4E-4331-98D8-0F8BF74B89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0795" y="3840937"/>
            <a:ext cx="9670410" cy="753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FA554D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FF554D"/>
              </a:buClr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8026" indent="-208026" defTabSz="832104">
              <a:spcBef>
                <a:spcPts val="910"/>
              </a:spcBef>
              <a:defRPr/>
            </a:pPr>
            <a:r>
              <a:rPr lang="en-US" altLang="en-US" sz="2184" kern="1200" dirty="0">
                <a:solidFill>
                  <a:srgbClr val="1A1A1A"/>
                </a:solidFill>
                <a:latin typeface="Arial"/>
                <a:ea typeface="+mn-ea"/>
                <a:cs typeface="Arial"/>
              </a:rPr>
              <a:t>Mara Allaire, Program Manager</a:t>
            </a:r>
          </a:p>
          <a:p>
            <a:pPr marL="208026" indent="-208026" defTabSz="832104">
              <a:spcBef>
                <a:spcPts val="910"/>
              </a:spcBef>
              <a:defRPr/>
            </a:pPr>
            <a:r>
              <a:rPr lang="en-US" altLang="en-US" sz="2184" kern="1200" dirty="0">
                <a:solidFill>
                  <a:srgbClr val="1A1A1A"/>
                </a:solidFill>
                <a:latin typeface="Arial"/>
                <a:ea typeface="+mn-ea"/>
                <a:cs typeface="Arial"/>
              </a:rPr>
              <a:t>Sarah McCain, IT Project Manager II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1A1A1A"/>
              </a:solidFill>
              <a:effectLst/>
              <a:uLnTx/>
              <a:uFillTx/>
              <a:ea typeface="+mn-ea"/>
            </a:endParaRPr>
          </a:p>
        </p:txBody>
      </p:sp>
      <p:sp>
        <p:nvSpPr>
          <p:cNvPr id="2" name="Title 3">
            <a:extLst>
              <a:ext uri="{FF2B5EF4-FFF2-40B4-BE49-F238E27FC236}">
                <a16:creationId xmlns:a16="http://schemas.microsoft.com/office/drawing/2014/main" id="{5BA66FC2-9A51-E9E3-1EDC-239E208DD8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0795" y="4806325"/>
            <a:ext cx="9670410" cy="636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defTabSz="832104">
              <a:spcAft>
                <a:spcPts val="600"/>
              </a:spcAft>
              <a:defRPr/>
            </a:pPr>
            <a:r>
              <a:rPr lang="en-US" altLang="en-US" sz="3640" kern="1200">
                <a:solidFill>
                  <a:srgbClr val="1A1A1A"/>
                </a:solidFill>
                <a:latin typeface="Georgia" panose="02040502050405020303" pitchFamily="18" charset="0"/>
                <a:ea typeface="+mj-ea"/>
                <a:cs typeface="+mj-cs"/>
              </a:rPr>
              <a:t>eMetric</a:t>
            </a:r>
            <a:endParaRPr kumimoji="0" lang="en-US" altLang="en-US" sz="4000" b="0" i="0" u="none" strike="noStrike" kern="1200" cap="none" spc="0" normalizeH="0" baseline="0" noProof="0">
              <a:ln>
                <a:noFill/>
              </a:ln>
              <a:solidFill>
                <a:srgbClr val="1A1A1A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A62D747F-FB75-7046-37D0-2B7B7F0795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0795" y="5423652"/>
            <a:ext cx="9670410" cy="753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FA554D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FF554D"/>
              </a:buClr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8026" indent="-208026" defTabSz="832104">
              <a:spcBef>
                <a:spcPts val="910"/>
              </a:spcBef>
              <a:defRPr/>
            </a:pPr>
            <a:r>
              <a:rPr lang="en-US" altLang="en-US" sz="2184" kern="1200" dirty="0">
                <a:solidFill>
                  <a:srgbClr val="1A1A1A"/>
                </a:solidFill>
                <a:latin typeface="Arial"/>
                <a:ea typeface="+mn-ea"/>
                <a:cs typeface="Arial"/>
              </a:rPr>
              <a:t>Gerry Retzloff, Project Manager</a:t>
            </a:r>
          </a:p>
          <a:p>
            <a:pPr marL="208026" indent="-208026" defTabSz="832104">
              <a:spcBef>
                <a:spcPts val="910"/>
              </a:spcBef>
              <a:defRPr/>
            </a:pPr>
            <a:r>
              <a:rPr lang="en-US" altLang="en-US" sz="2184" kern="1200" dirty="0">
                <a:solidFill>
                  <a:srgbClr val="1A1A1A"/>
                </a:solidFill>
                <a:latin typeface="Arial"/>
                <a:ea typeface="+mn-ea"/>
                <a:cs typeface="Arial"/>
              </a:rPr>
              <a:t>Aarti Jagtap, Sr. Project Manager</a:t>
            </a:r>
          </a:p>
          <a:p>
            <a:pPr marL="208026" indent="-208026" defTabSz="832104">
              <a:spcBef>
                <a:spcPts val="910"/>
              </a:spcBef>
              <a:defRPr/>
            </a:pPr>
            <a:r>
              <a:rPr lang="en-US" altLang="en-US" sz="2184" kern="1200" dirty="0">
                <a:solidFill>
                  <a:srgbClr val="1A1A1A"/>
                </a:solidFill>
                <a:latin typeface="Arial"/>
                <a:ea typeface="+mn-ea"/>
                <a:cs typeface="Arial"/>
              </a:rPr>
              <a:t>Kaelee Harper, Senior Support Center Manager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1A1A1A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68202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912A90DF-6069-DF87-EF28-E0A9CBEDA2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32" y="42776"/>
            <a:ext cx="1992619" cy="18064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07CFD0A-264A-4DB6-935E-AFD077A3DA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00813"/>
            <a:ext cx="9144000" cy="2387600"/>
          </a:xfrm>
        </p:spPr>
        <p:txBody>
          <a:bodyPr>
            <a:noAutofit/>
          </a:bodyPr>
          <a:lstStyle/>
          <a:p>
            <a:r>
              <a:rPr lang="en-US" sz="4400" b="1" dirty="0">
                <a:solidFill>
                  <a:srgbClr val="002060"/>
                </a:solidFill>
                <a:latin typeface="+mj-lt"/>
              </a:rPr>
              <a:t>BIE Science and MSAA Assessment Reporting in Data Interaction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38A53A-9197-4764-93DD-A16050C223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862934"/>
            <a:ext cx="9144000" cy="997086"/>
          </a:xfrm>
        </p:spPr>
        <p:txBody>
          <a:bodyPr>
            <a:normAutofit/>
          </a:bodyPr>
          <a:lstStyle/>
          <a:p>
            <a:r>
              <a:rPr lang="en-US" i="0" dirty="0"/>
              <a:t>Gerry Retzloff, eMetric</a:t>
            </a:r>
          </a:p>
          <a:p>
            <a:r>
              <a:rPr lang="en-US" i="0" dirty="0"/>
              <a:t>Kaelee Harper, eMetric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E49D0F7D-DBCE-2849-2132-281FAFA22C25}"/>
              </a:ext>
            </a:extLst>
          </p:cNvPr>
          <p:cNvSpPr txBox="1">
            <a:spLocks/>
          </p:cNvSpPr>
          <p:nvPr/>
        </p:nvSpPr>
        <p:spPr>
          <a:xfrm>
            <a:off x="1524000" y="4011682"/>
            <a:ext cx="9144000" cy="9970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b="1" i="1" kern="1200">
                <a:solidFill>
                  <a:srgbClr val="00837A"/>
                </a:solidFill>
                <a:latin typeface="Lato Light" panose="020F0502020204030203"/>
                <a:ea typeface="Lato Light" panose="020F0502020204030203"/>
                <a:cs typeface="Lato Light" panose="020F0502020204030203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47721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9FCFD4-426A-4FD1-AD9E-9E8D21713C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0181A1-B5D0-5F05-09F9-251762A16D6E}"/>
              </a:ext>
            </a:extLst>
          </p:cNvPr>
          <p:cNvSpPr txBox="1"/>
          <p:nvPr/>
        </p:nvSpPr>
        <p:spPr>
          <a:xfrm>
            <a:off x="677241" y="843034"/>
            <a:ext cx="11221247" cy="510909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US" dirty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002060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Terms and Acronyms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002060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What Kind of Information is Available in Data Interaction?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002060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Key Dates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002060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Account Types and Accessing Data Interaction Reports in the Portal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002060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Generating Reports and Using Tools in Data Interaction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002060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Student List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002060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Summary Reports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002060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Data Tools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002060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Other features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002060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Demo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002060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Additional Training Resources</a:t>
            </a:r>
          </a:p>
        </p:txBody>
      </p:sp>
    </p:spTree>
    <p:extLst>
      <p:ext uri="{BB962C8B-B14F-4D97-AF65-F5344CB8AC3E}">
        <p14:creationId xmlns:p14="http://schemas.microsoft.com/office/powerpoint/2010/main" val="31616673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69D0B6-A7EA-23AB-D396-E531E7AB7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Terms and Definitions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7C7FEE-0D86-DFC4-3B08-4C93BDE90287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57577" y="899583"/>
            <a:ext cx="10515600" cy="28050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8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BIE Science Assessments Portal </a:t>
            </a:r>
            <a:r>
              <a:rPr lang="en-US" sz="1800" dirty="0">
                <a:solidFill>
                  <a:schemeClr val="accent5">
                    <a:lumMod val="50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(aka “Portal”): website serving as entry point for online testing and reporting for BIE Science assessments and MSAA reporting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002060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  <a:hlinkClick r:id="rId2"/>
              </a:rPr>
              <a:t>bie.cognia.org</a:t>
            </a:r>
            <a:r>
              <a:rPr lang="en-US" sz="1600" dirty="0">
                <a:solidFill>
                  <a:srgbClr val="002060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 (</a:t>
            </a:r>
            <a:r>
              <a:rPr lang="en-US" sz="1600" dirty="0">
                <a:solidFill>
                  <a:schemeClr val="accent5">
                    <a:lumMod val="50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viewable on desktop and mobile device)</a:t>
            </a:r>
            <a:endParaRPr lang="en-US" sz="18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o Semibold" panose="020F0502020204030203" pitchFamily="34" charset="0"/>
              <a:ea typeface="Lato Semibold" panose="020F0502020204030203" pitchFamily="34" charset="0"/>
              <a:cs typeface="Lato Semibold" panose="020F0502020204030203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8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iTester: </a:t>
            </a:r>
            <a:r>
              <a:rPr lang="en-US" sz="1800" dirty="0">
                <a:solidFill>
                  <a:schemeClr val="accent5">
                    <a:lumMod val="50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eMetric online test administration system used with BIE Science assessments (Summative and Benchmark Science), accessed via the Portal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8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Data Interaction: </a:t>
            </a:r>
            <a:r>
              <a:rPr lang="en-US" sz="1800" dirty="0">
                <a:solidFill>
                  <a:schemeClr val="accent5">
                    <a:lumMod val="50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eMetric reporting system for educators, accessed via the Portal</a:t>
            </a:r>
            <a:endParaRPr lang="en-US" sz="18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o Semibold" panose="020F0502020204030203" pitchFamily="34" charset="0"/>
              <a:ea typeface="Lato Semibold" panose="020F0502020204030203" pitchFamily="34" charset="0"/>
              <a:cs typeface="Lato Semibold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69147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06E4AA-95FF-7442-BC6B-A3D4291B8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BIE Science Assessment Online System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5AB953B-43D3-F143-8880-843D3B02239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4880782"/>
              </p:ext>
            </p:extLst>
          </p:nvPr>
        </p:nvGraphicFramePr>
        <p:xfrm>
          <a:off x="182218" y="1054930"/>
          <a:ext cx="11844130" cy="53856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2957D585-146A-D907-67B6-605D303BC441}"/>
              </a:ext>
            </a:extLst>
          </p:cNvPr>
          <p:cNvSpPr/>
          <p:nvPr/>
        </p:nvSpPr>
        <p:spPr>
          <a:xfrm>
            <a:off x="1245671" y="3931647"/>
            <a:ext cx="1012108" cy="1396709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3F60454-F3DE-B52D-D182-F10FBA02B5F6}"/>
              </a:ext>
            </a:extLst>
          </p:cNvPr>
          <p:cNvCxnSpPr/>
          <p:nvPr/>
        </p:nvCxnSpPr>
        <p:spPr>
          <a:xfrm>
            <a:off x="7958667" y="2427111"/>
            <a:ext cx="4067681" cy="0"/>
          </a:xfrm>
          <a:prstGeom prst="line">
            <a:avLst/>
          </a:prstGeom>
          <a:ln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8F42E75-CCB4-BABF-65C4-D41A069CF1DC}"/>
              </a:ext>
            </a:extLst>
          </p:cNvPr>
          <p:cNvCxnSpPr/>
          <p:nvPr/>
        </p:nvCxnSpPr>
        <p:spPr>
          <a:xfrm>
            <a:off x="7981245" y="5429760"/>
            <a:ext cx="4067681" cy="0"/>
          </a:xfrm>
          <a:prstGeom prst="line">
            <a:avLst/>
          </a:prstGeom>
          <a:ln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or: Elbow 10">
            <a:extLst>
              <a:ext uri="{FF2B5EF4-FFF2-40B4-BE49-F238E27FC236}">
                <a16:creationId xmlns:a16="http://schemas.microsoft.com/office/drawing/2014/main" id="{6A06050B-07C6-6B2C-200D-6916B4973E87}"/>
              </a:ext>
            </a:extLst>
          </p:cNvPr>
          <p:cNvCxnSpPr>
            <a:cxnSpLocks/>
          </p:cNvCxnSpPr>
          <p:nvPr/>
        </p:nvCxnSpPr>
        <p:spPr>
          <a:xfrm flipV="1">
            <a:off x="2291646" y="2427111"/>
            <a:ext cx="5667021" cy="1492467"/>
          </a:xfrm>
          <a:prstGeom prst="bentConnector3">
            <a:avLst>
              <a:gd name="adj1" fmla="val 99602"/>
            </a:avLst>
          </a:prstGeom>
          <a:ln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BF5DD18-E85D-5911-6FEA-8097E53F1A9A}"/>
              </a:ext>
            </a:extLst>
          </p:cNvPr>
          <p:cNvCxnSpPr/>
          <p:nvPr/>
        </p:nvCxnSpPr>
        <p:spPr>
          <a:xfrm flipH="1">
            <a:off x="7969956" y="5435405"/>
            <a:ext cx="11289" cy="1016441"/>
          </a:xfrm>
          <a:prstGeom prst="line">
            <a:avLst/>
          </a:prstGeom>
          <a:ln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2828AAE-01BB-0F26-90F7-5CDBB75A45F1}"/>
              </a:ext>
            </a:extLst>
          </p:cNvPr>
          <p:cNvCxnSpPr/>
          <p:nvPr/>
        </p:nvCxnSpPr>
        <p:spPr>
          <a:xfrm flipH="1">
            <a:off x="2291646" y="6451845"/>
            <a:ext cx="5678310" cy="0"/>
          </a:xfrm>
          <a:prstGeom prst="line">
            <a:avLst/>
          </a:prstGeom>
          <a:ln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EAF64E3-0F33-8158-59EC-6FF0651DE0F1}"/>
              </a:ext>
            </a:extLst>
          </p:cNvPr>
          <p:cNvCxnSpPr/>
          <p:nvPr/>
        </p:nvCxnSpPr>
        <p:spPr>
          <a:xfrm flipV="1">
            <a:off x="2291646" y="3930865"/>
            <a:ext cx="0" cy="2509693"/>
          </a:xfrm>
          <a:prstGeom prst="line">
            <a:avLst/>
          </a:prstGeom>
          <a:ln>
            <a:solidFill>
              <a:srgbClr val="7030A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8508C4C-91B9-6C35-AE67-D86557089FE3}"/>
              </a:ext>
            </a:extLst>
          </p:cNvPr>
          <p:cNvCxnSpPr>
            <a:cxnSpLocks/>
          </p:cNvCxnSpPr>
          <p:nvPr/>
        </p:nvCxnSpPr>
        <p:spPr>
          <a:xfrm flipH="1">
            <a:off x="12037637" y="2427111"/>
            <a:ext cx="22578" cy="3005472"/>
          </a:xfrm>
          <a:prstGeom prst="line">
            <a:avLst/>
          </a:prstGeom>
          <a:ln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82E0D463-1E48-507A-8408-F2EF63FAAB31}"/>
              </a:ext>
            </a:extLst>
          </p:cNvPr>
          <p:cNvSpPr/>
          <p:nvPr/>
        </p:nvSpPr>
        <p:spPr>
          <a:xfrm>
            <a:off x="2902688" y="4107374"/>
            <a:ext cx="4054549" cy="1836251"/>
          </a:xfrm>
          <a:prstGeom prst="wedgeRoundRectCallout">
            <a:avLst>
              <a:gd name="adj1" fmla="val -64888"/>
              <a:gd name="adj2" fmla="val 543"/>
              <a:gd name="adj3" fmla="val 16667"/>
            </a:avLst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Reporting Portal for BIE Science Assessment and MSAA Alternate Assessment, both!</a:t>
            </a:r>
          </a:p>
        </p:txBody>
      </p:sp>
    </p:spTree>
    <p:extLst>
      <p:ext uri="{BB962C8B-B14F-4D97-AF65-F5344CB8AC3E}">
        <p14:creationId xmlns:p14="http://schemas.microsoft.com/office/powerpoint/2010/main" val="816509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eMetric2017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5789"/>
      </a:accent1>
      <a:accent2>
        <a:srgbClr val="008379"/>
      </a:accent2>
      <a:accent3>
        <a:srgbClr val="61BB46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BAEA58EE-3C99-FA4F-B80D-9A90A87EBEC7}" vid="{EFF398B1-CF49-A04A-9111-0DC7E90DF240}"/>
    </a:ext>
  </a:extLst>
</a:theme>
</file>

<file path=ppt/theme/theme2.xml><?xml version="1.0" encoding="utf-8"?>
<a:theme xmlns:a="http://schemas.openxmlformats.org/drawingml/2006/main" name="Office Theme">
  <a:themeElements>
    <a:clrScheme name="Cognia">
      <a:dk1>
        <a:srgbClr val="1A1A1A"/>
      </a:dk1>
      <a:lt1>
        <a:srgbClr val="FFFFFF"/>
      </a:lt1>
      <a:dk2>
        <a:srgbClr val="FF554D"/>
      </a:dk2>
      <a:lt2>
        <a:srgbClr val="D9D9D9"/>
      </a:lt2>
      <a:accent1>
        <a:srgbClr val="262E67"/>
      </a:accent1>
      <a:accent2>
        <a:srgbClr val="371D35"/>
      </a:accent2>
      <a:accent3>
        <a:srgbClr val="043D33"/>
      </a:accent3>
      <a:accent4>
        <a:srgbClr val="8064A2"/>
      </a:accent4>
      <a:accent5>
        <a:srgbClr val="FCE086"/>
      </a:accent5>
      <a:accent6>
        <a:srgbClr val="F2C6CF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6" id="{1189C8DD-C6E8-C046-B822-2247337F09BC}" vid="{196E4191-8857-2342-B948-500198138A86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FB56F86E3D7D4E8761609AEC38C126" ma:contentTypeVersion="14" ma:contentTypeDescription="Create a new document." ma:contentTypeScope="" ma:versionID="c9d64d7c8a7fde3b450c85bd66e11b31">
  <xsd:schema xmlns:xsd="http://www.w3.org/2001/XMLSchema" xmlns:xs="http://www.w3.org/2001/XMLSchema" xmlns:p="http://schemas.microsoft.com/office/2006/metadata/properties" xmlns:ns2="5a752242-9d3c-454e-ae87-f17a51cf8f7a" xmlns:ns3="c9246d69-4899-4d1a-9570-20d2517e9d0f" targetNamespace="http://schemas.microsoft.com/office/2006/metadata/properties" ma:root="true" ma:fieldsID="d144d923b714a48adb8d44d802b47a5c" ns2:_="" ns3:_="">
    <xsd:import namespace="5a752242-9d3c-454e-ae87-f17a51cf8f7a"/>
    <xsd:import namespace="c9246d69-4899-4d1a-9570-20d2517e9d0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752242-9d3c-454e-ae87-f17a51cf8f7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1a398e30-4098-4ede-a5d0-96c01bd45c4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246d69-4899-4d1a-9570-20d2517e9d0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b04e3497-03d5-4a0f-92f3-5cf979bee191}" ma:internalName="TaxCatchAll" ma:showField="CatchAllData" ma:web="c9246d69-4899-4d1a-9570-20d2517e9d0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a752242-9d3c-454e-ae87-f17a51cf8f7a">
      <Terms xmlns="http://schemas.microsoft.com/office/infopath/2007/PartnerControls"/>
    </lcf76f155ced4ddcb4097134ff3c332f>
    <TaxCatchAll xmlns="c9246d69-4899-4d1a-9570-20d2517e9d0f" xsi:nil="true"/>
    <SharedWithUsers xmlns="c9246d69-4899-4d1a-9570-20d2517e9d0f">
      <UserInfo>
        <DisplayName>Nathan Wall</DisplayName>
        <AccountId>17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A77B23FF-544A-4B8F-803C-408001FDB79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CCCBF13-7E08-4004-B0A8-211387202A6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a752242-9d3c-454e-ae87-f17a51cf8f7a"/>
    <ds:schemaRef ds:uri="c9246d69-4899-4d1a-9570-20d2517e9d0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45E90C6-3F68-4834-94D4-8A1F0C0E90C8}">
  <ds:schemaRefs>
    <ds:schemaRef ds:uri="5a752242-9d3c-454e-ae87-f17a51cf8f7a"/>
    <ds:schemaRef ds:uri="c9246d69-4899-4d1a-9570-20d2517e9d0f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10712</TotalTime>
  <Words>1321</Words>
  <Application>Microsoft Office PowerPoint</Application>
  <PresentationFormat>Widescreen</PresentationFormat>
  <Paragraphs>249</Paragraphs>
  <Slides>44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44</vt:i4>
      </vt:variant>
    </vt:vector>
  </HeadingPairs>
  <TitlesOfParts>
    <vt:vector size="55" baseType="lpstr">
      <vt:lpstr>Arial</vt:lpstr>
      <vt:lpstr>Calibri</vt:lpstr>
      <vt:lpstr>Georgia</vt:lpstr>
      <vt:lpstr>Gill Sans</vt:lpstr>
      <vt:lpstr>Gill Sans MT</vt:lpstr>
      <vt:lpstr>Lato</vt:lpstr>
      <vt:lpstr>Lato Light</vt:lpstr>
      <vt:lpstr>Lato Semibold</vt:lpstr>
      <vt:lpstr>Wingdings</vt:lpstr>
      <vt:lpstr>1_Office Theme</vt:lpstr>
      <vt:lpstr>Office Theme</vt:lpstr>
      <vt:lpstr>Welcome! </vt:lpstr>
      <vt:lpstr>BIE Data Interaction Reporting</vt:lpstr>
      <vt:lpstr>Housekeeping</vt:lpstr>
      <vt:lpstr>Welcome &amp; Introductions</vt:lpstr>
      <vt:lpstr>Bureau of Indian Education (BIE)</vt:lpstr>
      <vt:lpstr>BIE Science and MSAA Assessment Reporting in Data Interaction</vt:lpstr>
      <vt:lpstr>Agenda</vt:lpstr>
      <vt:lpstr>Terms and Definitions</vt:lpstr>
      <vt:lpstr>BIE Science Assessment Online System</vt:lpstr>
      <vt:lpstr>Key Dates</vt:lpstr>
      <vt:lpstr>Portal Access</vt:lpstr>
      <vt:lpstr>User Roles</vt:lpstr>
      <vt:lpstr>Portal Log-in</vt:lpstr>
      <vt:lpstr>Portal Main Page (STC View)</vt:lpstr>
      <vt:lpstr>What is Available in Data Interaction?</vt:lpstr>
      <vt:lpstr>Data Interaction Main Page (MSAA View)</vt:lpstr>
      <vt:lpstr>Data Interaction Main Page (Science View)</vt:lpstr>
      <vt:lpstr>Data Interaction Main Page</vt:lpstr>
      <vt:lpstr>Performance Summary - Table</vt:lpstr>
      <vt:lpstr>Performance Summary - Table</vt:lpstr>
      <vt:lpstr>Save Report</vt:lpstr>
      <vt:lpstr>Share Report</vt:lpstr>
      <vt:lpstr>Download Report</vt:lpstr>
      <vt:lpstr>Download Center</vt:lpstr>
      <vt:lpstr>Download Center</vt:lpstr>
      <vt:lpstr>Performance Summary – Chart</vt:lpstr>
      <vt:lpstr>Performance Summary – Transpose</vt:lpstr>
      <vt:lpstr>Roster</vt:lpstr>
      <vt:lpstr>Roster</vt:lpstr>
      <vt:lpstr>Individual Student Report</vt:lpstr>
      <vt:lpstr>Roster Summarize and Distribute Options</vt:lpstr>
      <vt:lpstr>Roster Summarize and Distribute Options</vt:lpstr>
      <vt:lpstr>Data Tools - Summarize</vt:lpstr>
      <vt:lpstr>Data Tools - Distribute</vt:lpstr>
      <vt:lpstr>Data Tools – Cross Tab</vt:lpstr>
      <vt:lpstr>Shared Reports</vt:lpstr>
      <vt:lpstr>Downloading the Paper ISR in a .PDF File</vt:lpstr>
      <vt:lpstr>User Activity</vt:lpstr>
      <vt:lpstr>PowerPoint Presentation</vt:lpstr>
      <vt:lpstr>PowerPoint Presentation</vt:lpstr>
      <vt:lpstr>Help &amp; Support Site Reporting Resources</vt:lpstr>
      <vt:lpstr>Help Desk</vt:lpstr>
      <vt:lpstr>Thank you!</vt:lpstr>
      <vt:lpstr>Knowledge is Opportunity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Kaelee Harper</dc:creator>
  <cp:lastModifiedBy>Mara Allaire</cp:lastModifiedBy>
  <cp:revision>57</cp:revision>
  <dcterms:created xsi:type="dcterms:W3CDTF">2020-11-12T13:11:43Z</dcterms:created>
  <dcterms:modified xsi:type="dcterms:W3CDTF">2025-06-10T14:30:18Z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09530f54-9721-46db-bbe4-0dd4cd6e1126_Enabled">
    <vt:lpwstr>true</vt:lpwstr>
  </property>
  <property fmtid="{D5CDD505-2E9C-101B-9397-08002B2CF9AE}" pid="3" name="MSIP_Label_09530f54-9721-46db-bbe4-0dd4cd6e1126_SetDate">
    <vt:lpwstr>2020-11-12T13:11:43Z</vt:lpwstr>
  </property>
  <property fmtid="{D5CDD505-2E9C-101B-9397-08002B2CF9AE}" pid="4" name="MSIP_Label_09530f54-9721-46db-bbe4-0dd4cd6e1126_Method">
    <vt:lpwstr>Standard</vt:lpwstr>
  </property>
  <property fmtid="{D5CDD505-2E9C-101B-9397-08002B2CF9AE}" pid="5" name="MSIP_Label_09530f54-9721-46db-bbe4-0dd4cd6e1126_Name">
    <vt:lpwstr>General</vt:lpwstr>
  </property>
  <property fmtid="{D5CDD505-2E9C-101B-9397-08002B2CF9AE}" pid="6" name="MSIP_Label_09530f54-9721-46db-bbe4-0dd4cd6e1126_SiteId">
    <vt:lpwstr>22230e31-3d9d-47b1-8794-50b0e2d7bd02</vt:lpwstr>
  </property>
  <property fmtid="{D5CDD505-2E9C-101B-9397-08002B2CF9AE}" pid="7" name="MSIP_Label_09530f54-9721-46db-bbe4-0dd4cd6e1126_ActionId">
    <vt:lpwstr>a41caa87-652a-4e91-ae1b-848e79b862f2</vt:lpwstr>
  </property>
  <property fmtid="{D5CDD505-2E9C-101B-9397-08002B2CF9AE}" pid="8" name="MSIP_Label_09530f54-9721-46db-bbe4-0dd4cd6e1126_ContentBits">
    <vt:lpwstr>2</vt:lpwstr>
  </property>
  <property fmtid="{D5CDD505-2E9C-101B-9397-08002B2CF9AE}" pid="9" name="ClassificationContentMarkingFooterLocations">
    <vt:lpwstr>Office Theme:8</vt:lpwstr>
  </property>
  <property fmtid="{D5CDD505-2E9C-101B-9397-08002B2CF9AE}" pid="10" name="ClassificationContentMarkingFooterText">
    <vt:lpwstr>Copyright - eMetric LLC</vt:lpwstr>
  </property>
  <property fmtid="{D5CDD505-2E9C-101B-9397-08002B2CF9AE}" pid="11" name="ContentTypeId">
    <vt:lpwstr>0x01010081FB56F86E3D7D4E8761609AEC38C126</vt:lpwstr>
  </property>
  <property fmtid="{D5CDD505-2E9C-101B-9397-08002B2CF9AE}" pid="12" name="MediaServiceImageTags">
    <vt:lpwstr/>
  </property>
</Properties>
</file>