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83" r:id="rId6"/>
    <p:sldMasterId id="2147483695" r:id="rId7"/>
  </p:sldMasterIdLst>
  <p:notesMasterIdLst>
    <p:notesMasterId r:id="rId150"/>
  </p:notesMasterIdLst>
  <p:sldIdLst>
    <p:sldId id="908" r:id="rId8"/>
    <p:sldId id="909" r:id="rId9"/>
    <p:sldId id="911" r:id="rId10"/>
    <p:sldId id="875" r:id="rId11"/>
    <p:sldId id="910" r:id="rId12"/>
    <p:sldId id="913" r:id="rId13"/>
    <p:sldId id="888" r:id="rId14"/>
    <p:sldId id="912" r:id="rId15"/>
    <p:sldId id="915" r:id="rId16"/>
    <p:sldId id="256" r:id="rId17"/>
    <p:sldId id="891" r:id="rId18"/>
    <p:sldId id="298" r:id="rId19"/>
    <p:sldId id="868" r:id="rId20"/>
    <p:sldId id="383" r:id="rId21"/>
    <p:sldId id="892" r:id="rId22"/>
    <p:sldId id="893" r:id="rId23"/>
    <p:sldId id="873" r:id="rId24"/>
    <p:sldId id="894" r:id="rId25"/>
    <p:sldId id="874" r:id="rId26"/>
    <p:sldId id="844" r:id="rId27"/>
    <p:sldId id="312" r:id="rId28"/>
    <p:sldId id="261" r:id="rId29"/>
    <p:sldId id="895" r:id="rId30"/>
    <p:sldId id="258" r:id="rId31"/>
    <p:sldId id="399" r:id="rId32"/>
    <p:sldId id="845" r:id="rId33"/>
    <p:sldId id="314" r:id="rId34"/>
    <p:sldId id="896" r:id="rId35"/>
    <p:sldId id="897" r:id="rId36"/>
    <p:sldId id="898" r:id="rId37"/>
    <p:sldId id="315" r:id="rId38"/>
    <p:sldId id="809" r:id="rId39"/>
    <p:sldId id="316" r:id="rId40"/>
    <p:sldId id="317" r:id="rId41"/>
    <p:sldId id="318" r:id="rId42"/>
    <p:sldId id="319" r:id="rId43"/>
    <p:sldId id="857" r:id="rId44"/>
    <p:sldId id="808" r:id="rId45"/>
    <p:sldId id="322" r:id="rId46"/>
    <p:sldId id="347" r:id="rId47"/>
    <p:sldId id="899" r:id="rId48"/>
    <p:sldId id="349" r:id="rId49"/>
    <p:sldId id="360" r:id="rId50"/>
    <p:sldId id="900" r:id="rId51"/>
    <p:sldId id="812" r:id="rId52"/>
    <p:sldId id="901" r:id="rId53"/>
    <p:sldId id="902" r:id="rId54"/>
    <p:sldId id="811" r:id="rId55"/>
    <p:sldId id="366" r:id="rId56"/>
    <p:sldId id="353" r:id="rId57"/>
    <p:sldId id="365" r:id="rId58"/>
    <p:sldId id="357" r:id="rId59"/>
    <p:sldId id="358" r:id="rId60"/>
    <p:sldId id="348" r:id="rId61"/>
    <p:sldId id="350" r:id="rId62"/>
    <p:sldId id="369" r:id="rId63"/>
    <p:sldId id="367" r:id="rId64"/>
    <p:sldId id="351" r:id="rId65"/>
    <p:sldId id="814" r:id="rId66"/>
    <p:sldId id="370" r:id="rId67"/>
    <p:sldId id="371" r:id="rId68"/>
    <p:sldId id="815" r:id="rId69"/>
    <p:sldId id="373" r:id="rId70"/>
    <p:sldId id="356" r:id="rId71"/>
    <p:sldId id="378" r:id="rId72"/>
    <p:sldId id="817" r:id="rId73"/>
    <p:sldId id="379" r:id="rId74"/>
    <p:sldId id="380" r:id="rId75"/>
    <p:sldId id="384" r:id="rId76"/>
    <p:sldId id="381" r:id="rId77"/>
    <p:sldId id="390" r:id="rId78"/>
    <p:sldId id="870" r:id="rId79"/>
    <p:sldId id="903" r:id="rId80"/>
    <p:sldId id="377" r:id="rId81"/>
    <p:sldId id="385" r:id="rId82"/>
    <p:sldId id="382" r:id="rId83"/>
    <p:sldId id="918" r:id="rId84"/>
    <p:sldId id="822" r:id="rId85"/>
    <p:sldId id="821" r:id="rId86"/>
    <p:sldId id="820" r:id="rId87"/>
    <p:sldId id="823" r:id="rId88"/>
    <p:sldId id="825" r:id="rId89"/>
    <p:sldId id="826" r:id="rId90"/>
    <p:sldId id="869" r:id="rId91"/>
    <p:sldId id="824" r:id="rId92"/>
    <p:sldId id="841" r:id="rId93"/>
    <p:sldId id="831" r:id="rId94"/>
    <p:sldId id="835" r:id="rId95"/>
    <p:sldId id="834" r:id="rId96"/>
    <p:sldId id="846" r:id="rId97"/>
    <p:sldId id="832" r:id="rId98"/>
    <p:sldId id="885" r:id="rId99"/>
    <p:sldId id="828" r:id="rId100"/>
    <p:sldId id="829" r:id="rId101"/>
    <p:sldId id="917" r:id="rId102"/>
    <p:sldId id="827" r:id="rId103"/>
    <p:sldId id="836" r:id="rId104"/>
    <p:sldId id="837" r:id="rId105"/>
    <p:sldId id="838" r:id="rId106"/>
    <p:sldId id="839" r:id="rId107"/>
    <p:sldId id="840" r:id="rId108"/>
    <p:sldId id="830" r:id="rId109"/>
    <p:sldId id="919" r:id="rId110"/>
    <p:sldId id="884" r:id="rId111"/>
    <p:sldId id="871" r:id="rId112"/>
    <p:sldId id="890" r:id="rId113"/>
    <p:sldId id="904" r:id="rId114"/>
    <p:sldId id="887" r:id="rId115"/>
    <p:sldId id="386" r:id="rId116"/>
    <p:sldId id="905" r:id="rId117"/>
    <p:sldId id="906" r:id="rId118"/>
    <p:sldId id="352" r:id="rId119"/>
    <p:sldId id="389" r:id="rId120"/>
    <p:sldId id="847" r:id="rId121"/>
    <p:sldId id="391" r:id="rId122"/>
    <p:sldId id="392" r:id="rId123"/>
    <p:sldId id="359" r:id="rId124"/>
    <p:sldId id="393" r:id="rId125"/>
    <p:sldId id="394" r:id="rId126"/>
    <p:sldId id="362" r:id="rId127"/>
    <p:sldId id="907" r:id="rId128"/>
    <p:sldId id="395" r:id="rId129"/>
    <p:sldId id="850" r:id="rId130"/>
    <p:sldId id="851" r:id="rId131"/>
    <p:sldId id="852" r:id="rId132"/>
    <p:sldId id="853" r:id="rId133"/>
    <p:sldId id="854" r:id="rId134"/>
    <p:sldId id="855" r:id="rId135"/>
    <p:sldId id="397" r:id="rId136"/>
    <p:sldId id="398" r:id="rId137"/>
    <p:sldId id="922" r:id="rId138"/>
    <p:sldId id="344" r:id="rId139"/>
    <p:sldId id="346" r:id="rId140"/>
    <p:sldId id="856" r:id="rId141"/>
    <p:sldId id="924" r:id="rId142"/>
    <p:sldId id="923" r:id="rId143"/>
    <p:sldId id="883" r:id="rId144"/>
    <p:sldId id="877" r:id="rId145"/>
    <p:sldId id="878" r:id="rId146"/>
    <p:sldId id="882" r:id="rId147"/>
    <p:sldId id="921" r:id="rId148"/>
    <p:sldId id="343"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06900C-A2FF-CDAB-661C-3489DA35BA54}" name="Mara Allaire" initials="MA" userId="S::Mara.Allaire@cognia.org::dc680638-431f-4990-a1ee-4254c015d8c6" providerId="AD"/>
  <p188:author id="{D2230A2A-7EE9-54C1-B9BB-C961D671D4B2}" name="Kaelee Harper" initials="KH" userId="S::kharper@emetric.net::551bc754-dc5b-4321-85c7-faed821a67fa" providerId="AD"/>
  <p188:author id="{1D8BE44D-0D0D-6C2A-08DA-63BF80DC9504}" name="William Kinnison" initials="WK" userId="S::wkinnison@emetric.net::0a1b5224-4931-40b9-a643-96259a17ef82" providerId="AD"/>
  <p188:author id="{A9E70C61-FB29-758C-4C92-3ED4FDD125B6}" name="Sarah McCain" initials="SM" userId="S::Sarah.McCain@cognia.org::93c1ec68-c3c3-4736-b629-4543a3fe085e" providerId="AD"/>
  <p188:author id="{6308778B-F736-E73B-6AFA-644500224ED6}" name="Karen Whisler" initials="KW" userId="S::Karen.Whisler@cognia.org::719ce1fe-af2a-4fac-91d9-f7f5119c609a" providerId="AD"/>
  <p188:author id="{27654BA7-ED5D-B174-EA45-A98B17A1BBD0}" name="Shorty, Aurelia B" initials="AS" userId="S::aurelia.shorty@indianaffairs.gov::7ab0d948-9abb-445c-a08a-f79d5c93a2c7" providerId="AD"/>
  <p188:author id="{FC9A7EDF-D44B-65CD-FBB9-0CADCCDE81B4}" name="Aarti Jagtap" initials="AJ" userId="S::ajagtap@emetric.net::e038f013-c8bf-484e-83a4-4966328354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4D"/>
    <a:srgbClr val="005789"/>
    <a:srgbClr val="FF9999"/>
    <a:srgbClr val="B9D3DC"/>
    <a:srgbClr val="62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65" autoAdjust="0"/>
    <p:restoredTop sz="67552" autoAdjust="0"/>
  </p:normalViewPr>
  <p:slideViewPr>
    <p:cSldViewPr snapToGrid="0">
      <p:cViewPr varScale="1">
        <p:scale>
          <a:sx n="50" d="100"/>
          <a:sy n="50" d="100"/>
        </p:scale>
        <p:origin x="676" y="3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notesMaster" Target="notesMasters/notesMaster1.xml"/><Relationship Id="rId155" Type="http://schemas.microsoft.com/office/2018/10/relationships/authors" Target="author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presProps" Target="pres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tableStyles" Target="tableStyle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diagrams/_rels/data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hyperlink" Target="https://bie.onlinehelp.cognia.org/training/" TargetMode="Externa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diagrams/_rels/data11.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svg"/><Relationship Id="rId3" Type="http://schemas.openxmlformats.org/officeDocument/2006/relationships/image" Target="../media/image201.svg"/><Relationship Id="rId7" Type="http://schemas.openxmlformats.org/officeDocument/2006/relationships/image" Target="../media/image205.svg"/><Relationship Id="rId12"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hyperlink" Target="https://bie.onlinehelp.cognia.org/benchmark-administration/" TargetMode="External"/><Relationship Id="rId6" Type="http://schemas.openxmlformats.org/officeDocument/2006/relationships/image" Target="../media/image204.png"/><Relationship Id="rId11" Type="http://schemas.openxmlformats.org/officeDocument/2006/relationships/image" Target="../media/image209.svg"/><Relationship Id="rId5" Type="http://schemas.openxmlformats.org/officeDocument/2006/relationships/image" Target="../media/image203.svg"/><Relationship Id="rId15" Type="http://schemas.openxmlformats.org/officeDocument/2006/relationships/image" Target="../media/image56.sv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svg"/><Relationship Id="rId14" Type="http://schemas.openxmlformats.org/officeDocument/2006/relationships/image" Target="../media/image55.png"/></Relationships>
</file>

<file path=ppt/diagrams/_rels/data12.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svg"/><Relationship Id="rId2" Type="http://schemas.openxmlformats.org/officeDocument/2006/relationships/image" Target="../media/image214.svg"/><Relationship Id="rId1" Type="http://schemas.openxmlformats.org/officeDocument/2006/relationships/image" Target="../media/image213.png"/><Relationship Id="rId6" Type="http://schemas.openxmlformats.org/officeDocument/2006/relationships/image" Target="../media/image218.sv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svg"/><Relationship Id="rId4" Type="http://schemas.openxmlformats.org/officeDocument/2006/relationships/image" Target="../media/image216.svg"/><Relationship Id="rId9" Type="http://schemas.openxmlformats.org/officeDocument/2006/relationships/image" Target="../media/image221.png"/></Relationships>
</file>

<file path=ppt/diagrams/_rels/data13.xml.rels><?xml version="1.0" encoding="UTF-8" standalone="yes"?>
<Relationships xmlns="http://schemas.openxmlformats.org/package/2006/relationships"><Relationship Id="rId2" Type="http://schemas.openxmlformats.org/officeDocument/2006/relationships/hyperlink" Target="https://cognia.service-now.com/$sn-va-web-client-app.do" TargetMode="External"/><Relationship Id="rId1" Type="http://schemas.openxmlformats.org/officeDocument/2006/relationships/hyperlink" Target="mailto:BIETechSupport@cognia.org"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2.svg"/></Relationships>
</file>

<file path=ppt/diagrams/_rels/data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hyperlink" Target="https://bie.onlinehelp.cognia.org/benchmark-administration/" TargetMode="Externa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diagrams/_rels/data6.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hyperlink" Target="https://bie.onlinehelp.cognia.org/training/" TargetMode="External"/><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svg"/><Relationship Id="rId3" Type="http://schemas.openxmlformats.org/officeDocument/2006/relationships/hyperlink" Target="https://bie.onlinehelp.cognia.org/benchmark-administration/" TargetMode="External"/><Relationship Id="rId7" Type="http://schemas.openxmlformats.org/officeDocument/2006/relationships/image" Target="../media/image205.svg"/><Relationship Id="rId12" Type="http://schemas.openxmlformats.org/officeDocument/2006/relationships/image" Target="../media/image210.png"/><Relationship Id="rId2" Type="http://schemas.openxmlformats.org/officeDocument/2006/relationships/image" Target="../media/image201.svg"/><Relationship Id="rId1" Type="http://schemas.openxmlformats.org/officeDocument/2006/relationships/image" Target="../media/image200.png"/><Relationship Id="rId6" Type="http://schemas.openxmlformats.org/officeDocument/2006/relationships/image" Target="../media/image204.png"/><Relationship Id="rId11" Type="http://schemas.openxmlformats.org/officeDocument/2006/relationships/image" Target="../media/image209.svg"/><Relationship Id="rId5" Type="http://schemas.openxmlformats.org/officeDocument/2006/relationships/image" Target="../media/image203.svg"/><Relationship Id="rId15" Type="http://schemas.openxmlformats.org/officeDocument/2006/relationships/image" Target="../media/image56.sv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svg"/><Relationship Id="rId14" Type="http://schemas.openxmlformats.org/officeDocument/2006/relationships/image" Target="../media/image55.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svg"/><Relationship Id="rId2" Type="http://schemas.openxmlformats.org/officeDocument/2006/relationships/image" Target="../media/image214.svg"/><Relationship Id="rId1" Type="http://schemas.openxmlformats.org/officeDocument/2006/relationships/image" Target="../media/image213.png"/><Relationship Id="rId6" Type="http://schemas.openxmlformats.org/officeDocument/2006/relationships/image" Target="../media/image218.sv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svg"/><Relationship Id="rId4" Type="http://schemas.openxmlformats.org/officeDocument/2006/relationships/image" Target="../media/image216.svg"/><Relationship Id="rId9" Type="http://schemas.openxmlformats.org/officeDocument/2006/relationships/image" Target="../media/image221.png"/></Relationships>
</file>

<file path=ppt/diagrams/_rels/drawing13.xml.rels><?xml version="1.0" encoding="UTF-8" standalone="yes"?>
<Relationships xmlns="http://schemas.openxmlformats.org/package/2006/relationships"><Relationship Id="rId2" Type="http://schemas.openxmlformats.org/officeDocument/2006/relationships/hyperlink" Target="https://cognia.service-now.com/$sn-va-web-client-app.do" TargetMode="External"/><Relationship Id="rId1" Type="http://schemas.openxmlformats.org/officeDocument/2006/relationships/hyperlink" Target="mailto:BIETechSupport@cognia.or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bie.onlinehelp.cognia.org/benchmark-administration/" TargetMode="External"/><Relationship Id="rId7" Type="http://schemas.openxmlformats.org/officeDocument/2006/relationships/image" Target="../media/image52.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diagrams/_rels/drawing6.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DE7D3-E3DB-4E04-AE6E-43890EACCD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5DFB31-F663-4565-86B2-365C6290A107}">
      <dgm:prSet/>
      <dgm:spPr/>
      <dgm:t>
        <a:bodyPr/>
        <a:lstStyle/>
        <a:p>
          <a:pPr>
            <a:lnSpc>
              <a:spcPct val="100000"/>
            </a:lnSpc>
          </a:pPr>
          <a:r>
            <a:rPr lang="en-US"/>
            <a:t>All participants should remain on mute with their video off.</a:t>
          </a:r>
        </a:p>
      </dgm:t>
    </dgm:pt>
    <dgm:pt modelId="{4E4A97BE-DF04-473C-B845-544A7CAFBCFB}" type="parTrans" cxnId="{559F4B0C-AC68-4C5B-BDF2-E3D4435C08AF}">
      <dgm:prSet/>
      <dgm:spPr/>
      <dgm:t>
        <a:bodyPr/>
        <a:lstStyle/>
        <a:p>
          <a:endParaRPr lang="en-US"/>
        </a:p>
      </dgm:t>
    </dgm:pt>
    <dgm:pt modelId="{B2FA4345-5A7C-4900-BB9A-0AAF738296DE}" type="sibTrans" cxnId="{559F4B0C-AC68-4C5B-BDF2-E3D4435C08AF}">
      <dgm:prSet/>
      <dgm:spPr/>
      <dgm:t>
        <a:bodyPr/>
        <a:lstStyle/>
        <a:p>
          <a:endParaRPr lang="en-US"/>
        </a:p>
      </dgm:t>
    </dgm:pt>
    <dgm:pt modelId="{29C62CA4-3EE4-490B-9BF3-3F2B6AE98912}">
      <dgm:prSet/>
      <dgm:spPr/>
      <dgm:t>
        <a:bodyPr/>
        <a:lstStyle/>
        <a:p>
          <a:pPr>
            <a:lnSpc>
              <a:spcPct val="100000"/>
            </a:lnSpc>
          </a:pPr>
          <a:r>
            <a:rPr lang="en-US"/>
            <a:t>Post all questions to the chat.</a:t>
          </a:r>
        </a:p>
      </dgm:t>
    </dgm:pt>
    <dgm:pt modelId="{C3F18FA9-2382-4DC7-8573-B8453873B396}" type="parTrans" cxnId="{C749ED3F-DFB6-4A3B-A9DB-185469E7F95B}">
      <dgm:prSet/>
      <dgm:spPr/>
      <dgm:t>
        <a:bodyPr/>
        <a:lstStyle/>
        <a:p>
          <a:endParaRPr lang="en-US"/>
        </a:p>
      </dgm:t>
    </dgm:pt>
    <dgm:pt modelId="{28A3C4AE-F6B2-4B2C-A585-BB08595E4365}" type="sibTrans" cxnId="{C749ED3F-DFB6-4A3B-A9DB-185469E7F95B}">
      <dgm:prSet/>
      <dgm:spPr/>
      <dgm:t>
        <a:bodyPr/>
        <a:lstStyle/>
        <a:p>
          <a:endParaRPr lang="en-US"/>
        </a:p>
      </dgm:t>
    </dgm:pt>
    <dgm:pt modelId="{4A44998F-9F8E-4D25-8FEC-118C89B51AB4}">
      <dgm:prSet/>
      <dgm:spPr/>
      <dgm:t>
        <a:bodyPr/>
        <a:lstStyle/>
        <a:p>
          <a:pPr>
            <a:lnSpc>
              <a:spcPct val="100000"/>
            </a:lnSpc>
          </a:pPr>
          <a:r>
            <a:rPr lang="en-US"/>
            <a:t>Questions will be addressed at each section break.</a:t>
          </a:r>
        </a:p>
      </dgm:t>
    </dgm:pt>
    <dgm:pt modelId="{FFA73E6A-2D79-4BBA-982E-965F035B7717}" type="parTrans" cxnId="{9EDBB021-0F37-4B70-866E-08890C9E9ED0}">
      <dgm:prSet/>
      <dgm:spPr/>
      <dgm:t>
        <a:bodyPr/>
        <a:lstStyle/>
        <a:p>
          <a:endParaRPr lang="en-US"/>
        </a:p>
      </dgm:t>
    </dgm:pt>
    <dgm:pt modelId="{9CC82EBF-2AC0-4FC0-A619-D5371AE2126C}" type="sibTrans" cxnId="{9EDBB021-0F37-4B70-866E-08890C9E9ED0}">
      <dgm:prSet/>
      <dgm:spPr/>
      <dgm:t>
        <a:bodyPr/>
        <a:lstStyle/>
        <a:p>
          <a:endParaRPr lang="en-US"/>
        </a:p>
      </dgm:t>
    </dgm:pt>
    <dgm:pt modelId="{5D6A623E-2FC3-4C13-8095-91AE9AF0CB17}">
      <dgm:prSet/>
      <dgm:spPr/>
      <dgm:t>
        <a:bodyPr/>
        <a:lstStyle/>
        <a:p>
          <a:pPr>
            <a:lnSpc>
              <a:spcPct val="100000"/>
            </a:lnSpc>
          </a:pPr>
          <a:r>
            <a:rPr lang="en-US"/>
            <a:t>Please add your name, email, and school to the chat.</a:t>
          </a:r>
        </a:p>
      </dgm:t>
    </dgm:pt>
    <dgm:pt modelId="{6A7BCB07-2BF8-44B4-83D0-253938885741}" type="parTrans" cxnId="{A38FD80F-7AE2-4E32-9307-325C3F9B5F68}">
      <dgm:prSet/>
      <dgm:spPr/>
      <dgm:t>
        <a:bodyPr/>
        <a:lstStyle/>
        <a:p>
          <a:endParaRPr lang="en-US"/>
        </a:p>
      </dgm:t>
    </dgm:pt>
    <dgm:pt modelId="{B93E499C-E5E3-4BE7-A924-57ABBC0A5199}" type="sibTrans" cxnId="{A38FD80F-7AE2-4E32-9307-325C3F9B5F68}">
      <dgm:prSet/>
      <dgm:spPr/>
      <dgm:t>
        <a:bodyPr/>
        <a:lstStyle/>
        <a:p>
          <a:endParaRPr lang="en-US"/>
        </a:p>
      </dgm:t>
    </dgm:pt>
    <dgm:pt modelId="{68AA4A4E-404C-4F4E-92C4-A5F9298FCEFA}">
      <dgm:prSet/>
      <dgm:spPr/>
      <dgm:t>
        <a:bodyPr/>
        <a:lstStyle/>
        <a:p>
          <a:pPr>
            <a:lnSpc>
              <a:spcPct val="100000"/>
            </a:lnSpc>
          </a:pPr>
          <a:r>
            <a:rPr lang="en-US"/>
            <a:t>This training will be recorded. </a:t>
          </a:r>
        </a:p>
      </dgm:t>
    </dgm:pt>
    <dgm:pt modelId="{D1D0708D-9BF7-4D74-A77E-0022674C202A}" type="parTrans" cxnId="{A2E67E4C-1020-4AE1-B02D-2E3E80932649}">
      <dgm:prSet/>
      <dgm:spPr/>
      <dgm:t>
        <a:bodyPr/>
        <a:lstStyle/>
        <a:p>
          <a:endParaRPr lang="en-US"/>
        </a:p>
      </dgm:t>
    </dgm:pt>
    <dgm:pt modelId="{650CD084-15DB-4560-8525-5D4FE34C9450}" type="sibTrans" cxnId="{A2E67E4C-1020-4AE1-B02D-2E3E80932649}">
      <dgm:prSet/>
      <dgm:spPr/>
      <dgm:t>
        <a:bodyPr/>
        <a:lstStyle/>
        <a:p>
          <a:endParaRPr lang="en-US"/>
        </a:p>
      </dgm:t>
    </dgm:pt>
    <dgm:pt modelId="{110C5CD1-1BB7-40E0-AB53-E2B232272600}">
      <dgm:prSet/>
      <dgm:spPr/>
      <dgm:t>
        <a:bodyPr/>
        <a:lstStyle/>
        <a:p>
          <a:pPr>
            <a:lnSpc>
              <a:spcPct val="100000"/>
            </a:lnSpc>
          </a:pPr>
          <a:r>
            <a:rPr lang="en-US"/>
            <a:t>The recording will be posted to the Help &amp; Support page, </a:t>
          </a:r>
          <a:r>
            <a:rPr lang="en-US">
              <a:hlinkClick xmlns:r="http://schemas.openxmlformats.org/officeDocument/2006/relationships" r:id="rId1"/>
            </a:rPr>
            <a:t>https://bie.onlinehelp.cognia.org/training</a:t>
          </a:r>
          <a:r>
            <a:rPr lang="en-US"/>
            <a:t>. </a:t>
          </a:r>
        </a:p>
      </dgm:t>
    </dgm:pt>
    <dgm:pt modelId="{518B90D3-5BB0-4A1B-96A9-2E4C8F3A3CE3}" type="parTrans" cxnId="{52F97AA4-1EE5-4A28-B201-49C667A3FBEC}">
      <dgm:prSet/>
      <dgm:spPr/>
      <dgm:t>
        <a:bodyPr/>
        <a:lstStyle/>
        <a:p>
          <a:endParaRPr lang="en-US"/>
        </a:p>
      </dgm:t>
    </dgm:pt>
    <dgm:pt modelId="{2CEF9AA1-9B0C-4021-8441-5F46AB847606}" type="sibTrans" cxnId="{52F97AA4-1EE5-4A28-B201-49C667A3FBEC}">
      <dgm:prSet/>
      <dgm:spPr/>
      <dgm:t>
        <a:bodyPr/>
        <a:lstStyle/>
        <a:p>
          <a:endParaRPr lang="en-US"/>
        </a:p>
      </dgm:t>
    </dgm:pt>
    <dgm:pt modelId="{AF4ECF06-DA48-4D9D-8427-1399D6BA4608}" type="pres">
      <dgm:prSet presAssocID="{0DADE7D3-E3DB-4E04-AE6E-43890EACCD16}" presName="root" presStyleCnt="0">
        <dgm:presLayoutVars>
          <dgm:dir/>
          <dgm:resizeHandles val="exact"/>
        </dgm:presLayoutVars>
      </dgm:prSet>
      <dgm:spPr/>
    </dgm:pt>
    <dgm:pt modelId="{A30E8650-AAFF-46F8-ACF8-C09B89A3495F}" type="pres">
      <dgm:prSet presAssocID="{E75DFB31-F663-4565-86B2-365C6290A107}" presName="compNode" presStyleCnt="0"/>
      <dgm:spPr/>
    </dgm:pt>
    <dgm:pt modelId="{458DF9FD-ED89-498E-A8D7-81B1887B21BD}" type="pres">
      <dgm:prSet presAssocID="{E75DFB31-F663-4565-86B2-365C6290A107}" presName="bgRect" presStyleLbl="bgShp" presStyleIdx="0" presStyleCnt="5"/>
      <dgm:spPr/>
    </dgm:pt>
    <dgm:pt modelId="{AA89B0B5-8F85-4998-93C1-5F336EB1C784}" type="pres">
      <dgm:prSet presAssocID="{E75DFB31-F663-4565-86B2-365C6290A107}"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ute Speaker"/>
        </a:ext>
      </dgm:extLst>
    </dgm:pt>
    <dgm:pt modelId="{011D6008-7C81-48BA-83FA-F6B213FE21A2}" type="pres">
      <dgm:prSet presAssocID="{E75DFB31-F663-4565-86B2-365C6290A107}" presName="spaceRect" presStyleCnt="0"/>
      <dgm:spPr/>
    </dgm:pt>
    <dgm:pt modelId="{D820E208-6820-4BAC-A224-5B96386FD0F5}" type="pres">
      <dgm:prSet presAssocID="{E75DFB31-F663-4565-86B2-365C6290A107}" presName="parTx" presStyleLbl="revTx" presStyleIdx="0" presStyleCnt="6">
        <dgm:presLayoutVars>
          <dgm:chMax val="0"/>
          <dgm:chPref val="0"/>
        </dgm:presLayoutVars>
      </dgm:prSet>
      <dgm:spPr/>
    </dgm:pt>
    <dgm:pt modelId="{08DFF543-E94A-465A-852A-C5C0A61DAE29}" type="pres">
      <dgm:prSet presAssocID="{B2FA4345-5A7C-4900-BB9A-0AAF738296DE}" presName="sibTrans" presStyleCnt="0"/>
      <dgm:spPr/>
    </dgm:pt>
    <dgm:pt modelId="{1545B451-A78D-48E3-AE1B-778751241FA3}" type="pres">
      <dgm:prSet presAssocID="{29C62CA4-3EE4-490B-9BF3-3F2B6AE98912}" presName="compNode" presStyleCnt="0"/>
      <dgm:spPr/>
    </dgm:pt>
    <dgm:pt modelId="{4437761B-D01C-47FF-A4CF-C50A3A9EB780}" type="pres">
      <dgm:prSet presAssocID="{29C62CA4-3EE4-490B-9BF3-3F2B6AE98912}" presName="bgRect" presStyleLbl="bgShp" presStyleIdx="1" presStyleCnt="5"/>
      <dgm:spPr/>
    </dgm:pt>
    <dgm:pt modelId="{9028F38E-76F5-4832-A172-03F147FD6CE3}" type="pres">
      <dgm:prSet presAssocID="{29C62CA4-3EE4-490B-9BF3-3F2B6AE98912}"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at"/>
        </a:ext>
      </dgm:extLst>
    </dgm:pt>
    <dgm:pt modelId="{F61362C2-3E96-4A8A-BC18-82C97FC2DEC2}" type="pres">
      <dgm:prSet presAssocID="{29C62CA4-3EE4-490B-9BF3-3F2B6AE98912}" presName="spaceRect" presStyleCnt="0"/>
      <dgm:spPr/>
    </dgm:pt>
    <dgm:pt modelId="{00E96132-327D-4EDF-9109-E1111ADAFA07}" type="pres">
      <dgm:prSet presAssocID="{29C62CA4-3EE4-490B-9BF3-3F2B6AE98912}" presName="parTx" presStyleLbl="revTx" presStyleIdx="1" presStyleCnt="6">
        <dgm:presLayoutVars>
          <dgm:chMax val="0"/>
          <dgm:chPref val="0"/>
        </dgm:presLayoutVars>
      </dgm:prSet>
      <dgm:spPr/>
    </dgm:pt>
    <dgm:pt modelId="{5F0F4A64-ADD3-4CC0-989B-161DCA875264}" type="pres">
      <dgm:prSet presAssocID="{29C62CA4-3EE4-490B-9BF3-3F2B6AE98912}" presName="desTx" presStyleLbl="revTx" presStyleIdx="2" presStyleCnt="6">
        <dgm:presLayoutVars/>
      </dgm:prSet>
      <dgm:spPr/>
    </dgm:pt>
    <dgm:pt modelId="{16CBF3D5-D7E5-40BD-94B7-51DC54F3E144}" type="pres">
      <dgm:prSet presAssocID="{28A3C4AE-F6B2-4B2C-A585-BB08595E4365}" presName="sibTrans" presStyleCnt="0"/>
      <dgm:spPr/>
    </dgm:pt>
    <dgm:pt modelId="{9BBE5756-493B-4F98-8881-40281D49F601}" type="pres">
      <dgm:prSet presAssocID="{5D6A623E-2FC3-4C13-8095-91AE9AF0CB17}" presName="compNode" presStyleCnt="0"/>
      <dgm:spPr/>
    </dgm:pt>
    <dgm:pt modelId="{1D94A7D5-019D-4C82-AEC6-B502151A5C6A}" type="pres">
      <dgm:prSet presAssocID="{5D6A623E-2FC3-4C13-8095-91AE9AF0CB17}" presName="bgRect" presStyleLbl="bgShp" presStyleIdx="2" presStyleCnt="5"/>
      <dgm:spPr/>
    </dgm:pt>
    <dgm:pt modelId="{B3AA11AF-DCE1-4B84-92D9-9C752BC8C4E7}" type="pres">
      <dgm:prSet presAssocID="{5D6A623E-2FC3-4C13-8095-91AE9AF0CB17}"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peech"/>
        </a:ext>
      </dgm:extLst>
    </dgm:pt>
    <dgm:pt modelId="{2C927DF1-D745-421D-B230-9BB81CE0D118}" type="pres">
      <dgm:prSet presAssocID="{5D6A623E-2FC3-4C13-8095-91AE9AF0CB17}" presName="spaceRect" presStyleCnt="0"/>
      <dgm:spPr/>
    </dgm:pt>
    <dgm:pt modelId="{F4E1519B-2D7F-4045-9E40-53A7B7F3A369}" type="pres">
      <dgm:prSet presAssocID="{5D6A623E-2FC3-4C13-8095-91AE9AF0CB17}" presName="parTx" presStyleLbl="revTx" presStyleIdx="3" presStyleCnt="6">
        <dgm:presLayoutVars>
          <dgm:chMax val="0"/>
          <dgm:chPref val="0"/>
        </dgm:presLayoutVars>
      </dgm:prSet>
      <dgm:spPr/>
    </dgm:pt>
    <dgm:pt modelId="{D196B60A-B5E6-4039-8478-E63454ED2F4B}" type="pres">
      <dgm:prSet presAssocID="{B93E499C-E5E3-4BE7-A924-57ABBC0A5199}" presName="sibTrans" presStyleCnt="0"/>
      <dgm:spPr/>
    </dgm:pt>
    <dgm:pt modelId="{C92CC19A-0D37-4031-9423-158E96833352}" type="pres">
      <dgm:prSet presAssocID="{68AA4A4E-404C-4F4E-92C4-A5F9298FCEFA}" presName="compNode" presStyleCnt="0"/>
      <dgm:spPr/>
    </dgm:pt>
    <dgm:pt modelId="{7BF3A903-C0A7-4D78-A34B-D07FF8134800}" type="pres">
      <dgm:prSet presAssocID="{68AA4A4E-404C-4F4E-92C4-A5F9298FCEFA}" presName="bgRect" presStyleLbl="bgShp" presStyleIdx="3" presStyleCnt="5"/>
      <dgm:spPr/>
    </dgm:pt>
    <dgm:pt modelId="{2962D457-970E-43B1-8721-8DAF92E123F4}" type="pres">
      <dgm:prSet presAssocID="{68AA4A4E-404C-4F4E-92C4-A5F9298FCEFA}"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ecurity Camera"/>
        </a:ext>
      </dgm:extLst>
    </dgm:pt>
    <dgm:pt modelId="{02494737-E879-4F2A-91D9-9B78A5485F00}" type="pres">
      <dgm:prSet presAssocID="{68AA4A4E-404C-4F4E-92C4-A5F9298FCEFA}" presName="spaceRect" presStyleCnt="0"/>
      <dgm:spPr/>
    </dgm:pt>
    <dgm:pt modelId="{5CCD61C6-C405-4447-8FE1-647856619FA1}" type="pres">
      <dgm:prSet presAssocID="{68AA4A4E-404C-4F4E-92C4-A5F9298FCEFA}" presName="parTx" presStyleLbl="revTx" presStyleIdx="4" presStyleCnt="6">
        <dgm:presLayoutVars>
          <dgm:chMax val="0"/>
          <dgm:chPref val="0"/>
        </dgm:presLayoutVars>
      </dgm:prSet>
      <dgm:spPr/>
    </dgm:pt>
    <dgm:pt modelId="{70973A71-9E3D-424A-8B09-9C5B3BA3C1EA}" type="pres">
      <dgm:prSet presAssocID="{650CD084-15DB-4560-8525-5D4FE34C9450}" presName="sibTrans" presStyleCnt="0"/>
      <dgm:spPr/>
    </dgm:pt>
    <dgm:pt modelId="{13FAB59B-F234-444A-8313-642598D6801A}" type="pres">
      <dgm:prSet presAssocID="{110C5CD1-1BB7-40E0-AB53-E2B232272600}" presName="compNode" presStyleCnt="0"/>
      <dgm:spPr/>
    </dgm:pt>
    <dgm:pt modelId="{35AE857B-4271-4FAA-915A-80EE4D7214C1}" type="pres">
      <dgm:prSet presAssocID="{110C5CD1-1BB7-40E0-AB53-E2B232272600}" presName="bgRect" presStyleLbl="bgShp" presStyleIdx="4" presStyleCnt="5"/>
      <dgm:spPr/>
    </dgm:pt>
    <dgm:pt modelId="{3B973D9C-DB45-4A25-9F1E-BFDDFC8F71B3}" type="pres">
      <dgm:prSet presAssocID="{110C5CD1-1BB7-40E0-AB53-E2B232272600}"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Podcast"/>
        </a:ext>
      </dgm:extLst>
    </dgm:pt>
    <dgm:pt modelId="{F9BA0C8F-BC95-416E-BBAF-80BAE4AEF6A6}" type="pres">
      <dgm:prSet presAssocID="{110C5CD1-1BB7-40E0-AB53-E2B232272600}" presName="spaceRect" presStyleCnt="0"/>
      <dgm:spPr/>
    </dgm:pt>
    <dgm:pt modelId="{F527EF55-8F49-4CC4-915F-15F595A5AE61}" type="pres">
      <dgm:prSet presAssocID="{110C5CD1-1BB7-40E0-AB53-E2B232272600}" presName="parTx" presStyleLbl="revTx" presStyleIdx="5" presStyleCnt="6">
        <dgm:presLayoutVars>
          <dgm:chMax val="0"/>
          <dgm:chPref val="0"/>
        </dgm:presLayoutVars>
      </dgm:prSet>
      <dgm:spPr/>
    </dgm:pt>
  </dgm:ptLst>
  <dgm:cxnLst>
    <dgm:cxn modelId="{559F4B0C-AC68-4C5B-BDF2-E3D4435C08AF}" srcId="{0DADE7D3-E3DB-4E04-AE6E-43890EACCD16}" destId="{E75DFB31-F663-4565-86B2-365C6290A107}" srcOrd="0" destOrd="0" parTransId="{4E4A97BE-DF04-473C-B845-544A7CAFBCFB}" sibTransId="{B2FA4345-5A7C-4900-BB9A-0AAF738296DE}"/>
    <dgm:cxn modelId="{A38FD80F-7AE2-4E32-9307-325C3F9B5F68}" srcId="{0DADE7D3-E3DB-4E04-AE6E-43890EACCD16}" destId="{5D6A623E-2FC3-4C13-8095-91AE9AF0CB17}" srcOrd="2" destOrd="0" parTransId="{6A7BCB07-2BF8-44B4-83D0-253938885741}" sibTransId="{B93E499C-E5E3-4BE7-A924-57ABBC0A5199}"/>
    <dgm:cxn modelId="{9EDBB021-0F37-4B70-866E-08890C9E9ED0}" srcId="{29C62CA4-3EE4-490B-9BF3-3F2B6AE98912}" destId="{4A44998F-9F8E-4D25-8FEC-118C89B51AB4}" srcOrd="0" destOrd="0" parTransId="{FFA73E6A-2D79-4BBA-982E-965F035B7717}" sibTransId="{9CC82EBF-2AC0-4FC0-A619-D5371AE2126C}"/>
    <dgm:cxn modelId="{4DF4EB35-7DA7-4665-877A-D2CE201DA7CD}" type="presOf" srcId="{0DADE7D3-E3DB-4E04-AE6E-43890EACCD16}" destId="{AF4ECF06-DA48-4D9D-8427-1399D6BA4608}" srcOrd="0" destOrd="0" presId="urn:microsoft.com/office/officeart/2018/2/layout/IconVerticalSolidList"/>
    <dgm:cxn modelId="{C749ED3F-DFB6-4A3B-A9DB-185469E7F95B}" srcId="{0DADE7D3-E3DB-4E04-AE6E-43890EACCD16}" destId="{29C62CA4-3EE4-490B-9BF3-3F2B6AE98912}" srcOrd="1" destOrd="0" parTransId="{C3F18FA9-2382-4DC7-8573-B8453873B396}" sibTransId="{28A3C4AE-F6B2-4B2C-A585-BB08595E4365}"/>
    <dgm:cxn modelId="{A2E67E4C-1020-4AE1-B02D-2E3E80932649}" srcId="{0DADE7D3-E3DB-4E04-AE6E-43890EACCD16}" destId="{68AA4A4E-404C-4F4E-92C4-A5F9298FCEFA}" srcOrd="3" destOrd="0" parTransId="{D1D0708D-9BF7-4D74-A77E-0022674C202A}" sibTransId="{650CD084-15DB-4560-8525-5D4FE34C9450}"/>
    <dgm:cxn modelId="{006F966F-A8A7-4D4A-92AF-F64BA9DF7363}" type="presOf" srcId="{5D6A623E-2FC3-4C13-8095-91AE9AF0CB17}" destId="{F4E1519B-2D7F-4045-9E40-53A7B7F3A369}" srcOrd="0" destOrd="0" presId="urn:microsoft.com/office/officeart/2018/2/layout/IconVerticalSolidList"/>
    <dgm:cxn modelId="{3F68B059-7E26-4475-A139-3028ABD5F886}" type="presOf" srcId="{68AA4A4E-404C-4F4E-92C4-A5F9298FCEFA}" destId="{5CCD61C6-C405-4447-8FE1-647856619FA1}" srcOrd="0" destOrd="0" presId="urn:microsoft.com/office/officeart/2018/2/layout/IconVerticalSolidList"/>
    <dgm:cxn modelId="{52F97AA4-1EE5-4A28-B201-49C667A3FBEC}" srcId="{0DADE7D3-E3DB-4E04-AE6E-43890EACCD16}" destId="{110C5CD1-1BB7-40E0-AB53-E2B232272600}" srcOrd="4" destOrd="0" parTransId="{518B90D3-5BB0-4A1B-96A9-2E4C8F3A3CE3}" sibTransId="{2CEF9AA1-9B0C-4021-8441-5F46AB847606}"/>
    <dgm:cxn modelId="{978178A5-FF21-44DC-9D52-AA7F3AC19F83}" type="presOf" srcId="{E75DFB31-F663-4565-86B2-365C6290A107}" destId="{D820E208-6820-4BAC-A224-5B96386FD0F5}" srcOrd="0" destOrd="0" presId="urn:microsoft.com/office/officeart/2018/2/layout/IconVerticalSolidList"/>
    <dgm:cxn modelId="{A03B15C0-D51A-4E3F-AFB0-0EBEFAED97FB}" type="presOf" srcId="{4A44998F-9F8E-4D25-8FEC-118C89B51AB4}" destId="{5F0F4A64-ADD3-4CC0-989B-161DCA875264}" srcOrd="0" destOrd="0" presId="urn:microsoft.com/office/officeart/2018/2/layout/IconVerticalSolidList"/>
    <dgm:cxn modelId="{317DD6C0-0197-4F4F-B580-657F6AF2BDC9}" type="presOf" srcId="{110C5CD1-1BB7-40E0-AB53-E2B232272600}" destId="{F527EF55-8F49-4CC4-915F-15F595A5AE61}" srcOrd="0" destOrd="0" presId="urn:microsoft.com/office/officeart/2018/2/layout/IconVerticalSolidList"/>
    <dgm:cxn modelId="{862455D9-0EE3-4CA0-8890-C331830415EA}" type="presOf" srcId="{29C62CA4-3EE4-490B-9BF3-3F2B6AE98912}" destId="{00E96132-327D-4EDF-9109-E1111ADAFA07}" srcOrd="0" destOrd="0" presId="urn:microsoft.com/office/officeart/2018/2/layout/IconVerticalSolidList"/>
    <dgm:cxn modelId="{84E9E05C-9146-4282-AF81-5FFC2AC759B7}" type="presParOf" srcId="{AF4ECF06-DA48-4D9D-8427-1399D6BA4608}" destId="{A30E8650-AAFF-46F8-ACF8-C09B89A3495F}" srcOrd="0" destOrd="0" presId="urn:microsoft.com/office/officeart/2018/2/layout/IconVerticalSolidList"/>
    <dgm:cxn modelId="{F5BAFB5E-5D72-4EA9-A576-DDC0160EF379}" type="presParOf" srcId="{A30E8650-AAFF-46F8-ACF8-C09B89A3495F}" destId="{458DF9FD-ED89-498E-A8D7-81B1887B21BD}" srcOrd="0" destOrd="0" presId="urn:microsoft.com/office/officeart/2018/2/layout/IconVerticalSolidList"/>
    <dgm:cxn modelId="{B2137DC2-114A-4C4E-8600-4876779A3B38}" type="presParOf" srcId="{A30E8650-AAFF-46F8-ACF8-C09B89A3495F}" destId="{AA89B0B5-8F85-4998-93C1-5F336EB1C784}" srcOrd="1" destOrd="0" presId="urn:microsoft.com/office/officeart/2018/2/layout/IconVerticalSolidList"/>
    <dgm:cxn modelId="{0783C3B5-8FE2-48A8-8C6F-673BFA8755BE}" type="presParOf" srcId="{A30E8650-AAFF-46F8-ACF8-C09B89A3495F}" destId="{011D6008-7C81-48BA-83FA-F6B213FE21A2}" srcOrd="2" destOrd="0" presId="urn:microsoft.com/office/officeart/2018/2/layout/IconVerticalSolidList"/>
    <dgm:cxn modelId="{F64BDC49-A6A0-433A-B694-9D57D1C8DE1F}" type="presParOf" srcId="{A30E8650-AAFF-46F8-ACF8-C09B89A3495F}" destId="{D820E208-6820-4BAC-A224-5B96386FD0F5}" srcOrd="3" destOrd="0" presId="urn:microsoft.com/office/officeart/2018/2/layout/IconVerticalSolidList"/>
    <dgm:cxn modelId="{B183A857-8B4E-4E0A-98C9-2D40FFC51681}" type="presParOf" srcId="{AF4ECF06-DA48-4D9D-8427-1399D6BA4608}" destId="{08DFF543-E94A-465A-852A-C5C0A61DAE29}" srcOrd="1" destOrd="0" presId="urn:microsoft.com/office/officeart/2018/2/layout/IconVerticalSolidList"/>
    <dgm:cxn modelId="{34B22731-994A-40B7-B579-C2720D2DCE2F}" type="presParOf" srcId="{AF4ECF06-DA48-4D9D-8427-1399D6BA4608}" destId="{1545B451-A78D-48E3-AE1B-778751241FA3}" srcOrd="2" destOrd="0" presId="urn:microsoft.com/office/officeart/2018/2/layout/IconVerticalSolidList"/>
    <dgm:cxn modelId="{97C52FBD-85D1-49D0-8FEC-4ED2167941DF}" type="presParOf" srcId="{1545B451-A78D-48E3-AE1B-778751241FA3}" destId="{4437761B-D01C-47FF-A4CF-C50A3A9EB780}" srcOrd="0" destOrd="0" presId="urn:microsoft.com/office/officeart/2018/2/layout/IconVerticalSolidList"/>
    <dgm:cxn modelId="{96BD62F7-121C-45C5-89DE-B6F70C3A46CD}" type="presParOf" srcId="{1545B451-A78D-48E3-AE1B-778751241FA3}" destId="{9028F38E-76F5-4832-A172-03F147FD6CE3}" srcOrd="1" destOrd="0" presId="urn:microsoft.com/office/officeart/2018/2/layout/IconVerticalSolidList"/>
    <dgm:cxn modelId="{B1B64AF3-D3C3-497C-B18A-4C162FF88F88}" type="presParOf" srcId="{1545B451-A78D-48E3-AE1B-778751241FA3}" destId="{F61362C2-3E96-4A8A-BC18-82C97FC2DEC2}" srcOrd="2" destOrd="0" presId="urn:microsoft.com/office/officeart/2018/2/layout/IconVerticalSolidList"/>
    <dgm:cxn modelId="{67A5BE93-09C0-4A18-8026-896327F3034F}" type="presParOf" srcId="{1545B451-A78D-48E3-AE1B-778751241FA3}" destId="{00E96132-327D-4EDF-9109-E1111ADAFA07}" srcOrd="3" destOrd="0" presId="urn:microsoft.com/office/officeart/2018/2/layout/IconVerticalSolidList"/>
    <dgm:cxn modelId="{A8C6047E-1992-48E1-96AD-536FE80E04B2}" type="presParOf" srcId="{1545B451-A78D-48E3-AE1B-778751241FA3}" destId="{5F0F4A64-ADD3-4CC0-989B-161DCA875264}" srcOrd="4" destOrd="0" presId="urn:microsoft.com/office/officeart/2018/2/layout/IconVerticalSolidList"/>
    <dgm:cxn modelId="{7E39B5FB-7B0C-43C4-B626-EC04A51F8709}" type="presParOf" srcId="{AF4ECF06-DA48-4D9D-8427-1399D6BA4608}" destId="{16CBF3D5-D7E5-40BD-94B7-51DC54F3E144}" srcOrd="3" destOrd="0" presId="urn:microsoft.com/office/officeart/2018/2/layout/IconVerticalSolidList"/>
    <dgm:cxn modelId="{F5CC2B76-50B5-42FD-ADA7-E04184762C71}" type="presParOf" srcId="{AF4ECF06-DA48-4D9D-8427-1399D6BA4608}" destId="{9BBE5756-493B-4F98-8881-40281D49F601}" srcOrd="4" destOrd="0" presId="urn:microsoft.com/office/officeart/2018/2/layout/IconVerticalSolidList"/>
    <dgm:cxn modelId="{280BC338-8F80-432D-A7F0-ADFDFDAE58B2}" type="presParOf" srcId="{9BBE5756-493B-4F98-8881-40281D49F601}" destId="{1D94A7D5-019D-4C82-AEC6-B502151A5C6A}" srcOrd="0" destOrd="0" presId="urn:microsoft.com/office/officeart/2018/2/layout/IconVerticalSolidList"/>
    <dgm:cxn modelId="{2B964233-E8AB-44B2-B5CA-D3D453735785}" type="presParOf" srcId="{9BBE5756-493B-4F98-8881-40281D49F601}" destId="{B3AA11AF-DCE1-4B84-92D9-9C752BC8C4E7}" srcOrd="1" destOrd="0" presId="urn:microsoft.com/office/officeart/2018/2/layout/IconVerticalSolidList"/>
    <dgm:cxn modelId="{1AEDC2CB-FD9D-4368-AC8F-040AD1A265BE}" type="presParOf" srcId="{9BBE5756-493B-4F98-8881-40281D49F601}" destId="{2C927DF1-D745-421D-B230-9BB81CE0D118}" srcOrd="2" destOrd="0" presId="urn:microsoft.com/office/officeart/2018/2/layout/IconVerticalSolidList"/>
    <dgm:cxn modelId="{0C14354F-536F-4A27-8549-F2299E973F08}" type="presParOf" srcId="{9BBE5756-493B-4F98-8881-40281D49F601}" destId="{F4E1519B-2D7F-4045-9E40-53A7B7F3A369}" srcOrd="3" destOrd="0" presId="urn:microsoft.com/office/officeart/2018/2/layout/IconVerticalSolidList"/>
    <dgm:cxn modelId="{C500CD62-455D-4C77-991A-6EE2AB97ED87}" type="presParOf" srcId="{AF4ECF06-DA48-4D9D-8427-1399D6BA4608}" destId="{D196B60A-B5E6-4039-8478-E63454ED2F4B}" srcOrd="5" destOrd="0" presId="urn:microsoft.com/office/officeart/2018/2/layout/IconVerticalSolidList"/>
    <dgm:cxn modelId="{ACC25696-FB82-4A9E-9EE9-C18EF7B0E4E5}" type="presParOf" srcId="{AF4ECF06-DA48-4D9D-8427-1399D6BA4608}" destId="{C92CC19A-0D37-4031-9423-158E96833352}" srcOrd="6" destOrd="0" presId="urn:microsoft.com/office/officeart/2018/2/layout/IconVerticalSolidList"/>
    <dgm:cxn modelId="{E8ADEA77-9453-4B40-8970-EBF33D16ABF4}" type="presParOf" srcId="{C92CC19A-0D37-4031-9423-158E96833352}" destId="{7BF3A903-C0A7-4D78-A34B-D07FF8134800}" srcOrd="0" destOrd="0" presId="urn:microsoft.com/office/officeart/2018/2/layout/IconVerticalSolidList"/>
    <dgm:cxn modelId="{90F21555-410A-4DA7-A3F9-00D3F5E5A624}" type="presParOf" srcId="{C92CC19A-0D37-4031-9423-158E96833352}" destId="{2962D457-970E-43B1-8721-8DAF92E123F4}" srcOrd="1" destOrd="0" presId="urn:microsoft.com/office/officeart/2018/2/layout/IconVerticalSolidList"/>
    <dgm:cxn modelId="{BF3F92E3-FBF2-4453-B626-E6A7D9CC0972}" type="presParOf" srcId="{C92CC19A-0D37-4031-9423-158E96833352}" destId="{02494737-E879-4F2A-91D9-9B78A5485F00}" srcOrd="2" destOrd="0" presId="urn:microsoft.com/office/officeart/2018/2/layout/IconVerticalSolidList"/>
    <dgm:cxn modelId="{29DB8950-B830-4122-9631-485BFD69EABA}" type="presParOf" srcId="{C92CC19A-0D37-4031-9423-158E96833352}" destId="{5CCD61C6-C405-4447-8FE1-647856619FA1}" srcOrd="3" destOrd="0" presId="urn:microsoft.com/office/officeart/2018/2/layout/IconVerticalSolidList"/>
    <dgm:cxn modelId="{C0517534-F7D6-4F3D-A8C9-F65F97AE2D67}" type="presParOf" srcId="{AF4ECF06-DA48-4D9D-8427-1399D6BA4608}" destId="{70973A71-9E3D-424A-8B09-9C5B3BA3C1EA}" srcOrd="7" destOrd="0" presId="urn:microsoft.com/office/officeart/2018/2/layout/IconVerticalSolidList"/>
    <dgm:cxn modelId="{1F9573C0-DBFC-4BEF-8AEF-D0E406E968C1}" type="presParOf" srcId="{AF4ECF06-DA48-4D9D-8427-1399D6BA4608}" destId="{13FAB59B-F234-444A-8313-642598D6801A}" srcOrd="8" destOrd="0" presId="urn:microsoft.com/office/officeart/2018/2/layout/IconVerticalSolidList"/>
    <dgm:cxn modelId="{4E6B801E-E2DC-4337-B7F5-BC9298E2BA60}" type="presParOf" srcId="{13FAB59B-F234-444A-8313-642598D6801A}" destId="{35AE857B-4271-4FAA-915A-80EE4D7214C1}" srcOrd="0" destOrd="0" presId="urn:microsoft.com/office/officeart/2018/2/layout/IconVerticalSolidList"/>
    <dgm:cxn modelId="{79A1A156-897A-488E-98CC-62CF3D7D5B3B}" type="presParOf" srcId="{13FAB59B-F234-444A-8313-642598D6801A}" destId="{3B973D9C-DB45-4A25-9F1E-BFDDFC8F71B3}" srcOrd="1" destOrd="0" presId="urn:microsoft.com/office/officeart/2018/2/layout/IconVerticalSolidList"/>
    <dgm:cxn modelId="{3CD13B32-BD73-4842-B1C7-6A24815D96B2}" type="presParOf" srcId="{13FAB59B-F234-444A-8313-642598D6801A}" destId="{F9BA0C8F-BC95-416E-BBAF-80BAE4AEF6A6}" srcOrd="2" destOrd="0" presId="urn:microsoft.com/office/officeart/2018/2/layout/IconVerticalSolidList"/>
    <dgm:cxn modelId="{ABEC1704-2F84-432F-AAC9-A9EA5F51A0A3}" type="presParOf" srcId="{13FAB59B-F234-444A-8313-642598D6801A}" destId="{F527EF55-8F49-4CC4-915F-15F595A5AE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73EC2B-F1F2-4D4D-B86B-961DE5D57126}" type="doc">
      <dgm:prSet loTypeId="urn:microsoft.com/office/officeart/2005/8/layout/pyramid1" loCatId="pyramid" qsTypeId="urn:microsoft.com/office/officeart/2005/8/quickstyle/simple1" qsCatId="simple" csTypeId="urn:microsoft.com/office/officeart/2005/8/colors/accent1_2" csCatId="accent1" phldr="1"/>
      <dgm:spPr/>
    </dgm:pt>
    <dgm:pt modelId="{675FCF33-0516-4E73-9ACD-A1BB3A9190BB}">
      <dgm:prSet phldrT="[Text]" phldr="0" custT="1"/>
      <dgm:spPr>
        <a:solidFill>
          <a:srgbClr val="B9D3DC"/>
        </a:solidFill>
      </dgm:spPr>
      <dgm:t>
        <a:bodyPr/>
        <a:lstStyle/>
        <a:p>
          <a:pPr rtl="0"/>
          <a:r>
            <a:rPr lang="en-US" sz="1800" b="1" dirty="0">
              <a:latin typeface="Arial"/>
              <a:cs typeface="Arial"/>
            </a:rPr>
            <a:t> (EOY)</a:t>
          </a:r>
        </a:p>
        <a:p>
          <a:pPr rtl="0"/>
          <a:r>
            <a:rPr lang="en-US" sz="1800" b="1" dirty="0">
              <a:latin typeface="Arial"/>
              <a:cs typeface="Arial"/>
            </a:rPr>
            <a:t>Summative</a:t>
          </a:r>
        </a:p>
      </dgm:t>
    </dgm:pt>
    <dgm:pt modelId="{0D0D0548-ADBA-4C92-8585-FD501DE71402}" type="parTrans" cxnId="{1A9C6851-AF64-447E-9A40-4266BCF2A64C}">
      <dgm:prSet/>
      <dgm:spPr/>
      <dgm:t>
        <a:bodyPr/>
        <a:lstStyle/>
        <a:p>
          <a:endParaRPr lang="en-US"/>
        </a:p>
      </dgm:t>
    </dgm:pt>
    <dgm:pt modelId="{F6538D3B-C4CD-472A-85AF-AFFE98EEF262}" type="sibTrans" cxnId="{1A9C6851-AF64-447E-9A40-4266BCF2A64C}">
      <dgm:prSet/>
      <dgm:spPr/>
      <dgm:t>
        <a:bodyPr/>
        <a:lstStyle/>
        <a:p>
          <a:endParaRPr lang="en-US"/>
        </a:p>
      </dgm:t>
    </dgm:pt>
    <dgm:pt modelId="{0291CC83-8FAF-474E-988A-2373EBBD30E4}">
      <dgm:prSet phldr="0" custT="1"/>
      <dgm:spPr/>
      <dgm:t>
        <a:bodyPr/>
        <a:lstStyle/>
        <a:p>
          <a:pPr rtl="0"/>
          <a:r>
            <a:rPr lang="en-US" sz="3600" b="1" dirty="0">
              <a:latin typeface="Arial"/>
              <a:cs typeface="Arial"/>
            </a:rPr>
            <a:t>Benchmark</a:t>
          </a:r>
        </a:p>
      </dgm:t>
    </dgm:pt>
    <dgm:pt modelId="{0208E318-5377-4EF0-8882-1F589B2C1AD9}" type="parTrans" cxnId="{D577AA5F-6F31-469B-A4BC-40F2D8EE7EE6}">
      <dgm:prSet/>
      <dgm:spPr/>
      <dgm:t>
        <a:bodyPr/>
        <a:lstStyle/>
        <a:p>
          <a:endParaRPr lang="en-US"/>
        </a:p>
      </dgm:t>
    </dgm:pt>
    <dgm:pt modelId="{F7B79087-61D5-44DA-BB15-5CC5BFAC0F90}" type="sibTrans" cxnId="{D577AA5F-6F31-469B-A4BC-40F2D8EE7EE6}">
      <dgm:prSet/>
      <dgm:spPr/>
      <dgm:t>
        <a:bodyPr/>
        <a:lstStyle/>
        <a:p>
          <a:endParaRPr lang="en-US"/>
        </a:p>
      </dgm:t>
    </dgm:pt>
    <dgm:pt modelId="{658F6E9E-1C7A-41CC-B97D-6040B53B21F7}">
      <dgm:prSet phldr="0" custT="1"/>
      <dgm:spPr/>
      <dgm:t>
        <a:bodyPr/>
        <a:lstStyle/>
        <a:p>
          <a:pPr rtl="0"/>
          <a:r>
            <a:rPr lang="en-US" sz="4400" b="1" dirty="0">
              <a:solidFill>
                <a:schemeClr val="bg1"/>
              </a:solidFill>
              <a:latin typeface="Arial"/>
              <a:cs typeface="Arial"/>
            </a:rPr>
            <a:t>Formative</a:t>
          </a:r>
        </a:p>
      </dgm:t>
    </dgm:pt>
    <dgm:pt modelId="{6AC5B2B8-2EAB-4461-B53A-CC6C86B61030}" type="parTrans" cxnId="{A439D27C-8667-450B-A566-F2E9EFCC252B}">
      <dgm:prSet/>
      <dgm:spPr/>
      <dgm:t>
        <a:bodyPr/>
        <a:lstStyle/>
        <a:p>
          <a:endParaRPr lang="en-US"/>
        </a:p>
      </dgm:t>
    </dgm:pt>
    <dgm:pt modelId="{2602770B-9D11-489C-B005-29B23D5D6334}" type="sibTrans" cxnId="{A439D27C-8667-450B-A566-F2E9EFCC252B}">
      <dgm:prSet/>
      <dgm:spPr/>
      <dgm:t>
        <a:bodyPr/>
        <a:lstStyle/>
        <a:p>
          <a:endParaRPr lang="en-US"/>
        </a:p>
      </dgm:t>
    </dgm:pt>
    <dgm:pt modelId="{FE6364D9-D0C9-47EE-8149-CDF4F667871D}" type="pres">
      <dgm:prSet presAssocID="{3A73EC2B-F1F2-4D4D-B86B-961DE5D57126}" presName="Name0" presStyleCnt="0">
        <dgm:presLayoutVars>
          <dgm:dir/>
          <dgm:animLvl val="lvl"/>
          <dgm:resizeHandles val="exact"/>
        </dgm:presLayoutVars>
      </dgm:prSet>
      <dgm:spPr/>
    </dgm:pt>
    <dgm:pt modelId="{4ED81FDF-23EE-4D28-B60C-BB8DA9E0B864}" type="pres">
      <dgm:prSet presAssocID="{675FCF33-0516-4E73-9ACD-A1BB3A9190BB}" presName="Name8" presStyleCnt="0"/>
      <dgm:spPr/>
    </dgm:pt>
    <dgm:pt modelId="{80296694-A0F6-4A06-99AD-AA00FCCEC37C}" type="pres">
      <dgm:prSet presAssocID="{675FCF33-0516-4E73-9ACD-A1BB3A9190BB}" presName="level" presStyleLbl="node1" presStyleIdx="0" presStyleCnt="3">
        <dgm:presLayoutVars>
          <dgm:chMax val="1"/>
          <dgm:bulletEnabled val="1"/>
        </dgm:presLayoutVars>
      </dgm:prSet>
      <dgm:spPr>
        <a:solidFill>
          <a:srgbClr val="FF554D"/>
        </a:solidFill>
      </dgm:spPr>
    </dgm:pt>
    <dgm:pt modelId="{823DD937-7473-4384-84F4-04F8E5840151}" type="pres">
      <dgm:prSet presAssocID="{675FCF33-0516-4E73-9ACD-A1BB3A9190BB}" presName="levelTx" presStyleLbl="revTx" presStyleIdx="0" presStyleCnt="0">
        <dgm:presLayoutVars>
          <dgm:chMax val="1"/>
          <dgm:bulletEnabled val="1"/>
        </dgm:presLayoutVars>
      </dgm:prSet>
      <dgm:spPr/>
    </dgm:pt>
    <dgm:pt modelId="{DD00B52C-F434-4E7B-8D70-FCC474B403C8}" type="pres">
      <dgm:prSet presAssocID="{0291CC83-8FAF-474E-988A-2373EBBD30E4}" presName="Name8" presStyleCnt="0"/>
      <dgm:spPr/>
    </dgm:pt>
    <dgm:pt modelId="{A16D8471-61A2-4DE2-B977-70B412846078}" type="pres">
      <dgm:prSet presAssocID="{0291CC83-8FAF-474E-988A-2373EBBD30E4}" presName="level" presStyleLbl="node1" presStyleIdx="1" presStyleCnt="3">
        <dgm:presLayoutVars>
          <dgm:chMax val="1"/>
          <dgm:bulletEnabled val="1"/>
        </dgm:presLayoutVars>
      </dgm:prSet>
      <dgm:spPr>
        <a:solidFill>
          <a:srgbClr val="B9D3DC"/>
        </a:solidFill>
      </dgm:spPr>
    </dgm:pt>
    <dgm:pt modelId="{A559FE01-B112-45CE-8613-12BBEAF6C7CB}" type="pres">
      <dgm:prSet presAssocID="{0291CC83-8FAF-474E-988A-2373EBBD30E4}" presName="levelTx" presStyleLbl="revTx" presStyleIdx="0" presStyleCnt="0">
        <dgm:presLayoutVars>
          <dgm:chMax val="1"/>
          <dgm:bulletEnabled val="1"/>
        </dgm:presLayoutVars>
      </dgm:prSet>
      <dgm:spPr/>
    </dgm:pt>
    <dgm:pt modelId="{9068D2D7-22A6-4AEC-B3B2-0E9DAF947C87}" type="pres">
      <dgm:prSet presAssocID="{658F6E9E-1C7A-41CC-B97D-6040B53B21F7}" presName="Name8" presStyleCnt="0"/>
      <dgm:spPr/>
    </dgm:pt>
    <dgm:pt modelId="{8FC91D4F-95E7-4E85-BB1E-5248A4FA15CD}" type="pres">
      <dgm:prSet presAssocID="{658F6E9E-1C7A-41CC-B97D-6040B53B21F7}" presName="level" presStyleLbl="node1" presStyleIdx="2" presStyleCnt="3">
        <dgm:presLayoutVars>
          <dgm:chMax val="1"/>
          <dgm:bulletEnabled val="1"/>
        </dgm:presLayoutVars>
      </dgm:prSet>
      <dgm:spPr/>
    </dgm:pt>
    <dgm:pt modelId="{74D9C107-A9B8-4642-B2DE-5C4238EA12CB}" type="pres">
      <dgm:prSet presAssocID="{658F6E9E-1C7A-41CC-B97D-6040B53B21F7}" presName="levelTx" presStyleLbl="revTx" presStyleIdx="0" presStyleCnt="0">
        <dgm:presLayoutVars>
          <dgm:chMax val="1"/>
          <dgm:bulletEnabled val="1"/>
        </dgm:presLayoutVars>
      </dgm:prSet>
      <dgm:spPr/>
    </dgm:pt>
  </dgm:ptLst>
  <dgm:cxnLst>
    <dgm:cxn modelId="{F78C7A0E-E17F-419E-8B8B-A035E4CD611C}" type="presOf" srcId="{3A73EC2B-F1F2-4D4D-B86B-961DE5D57126}" destId="{FE6364D9-D0C9-47EE-8149-CDF4F667871D}" srcOrd="0" destOrd="0" presId="urn:microsoft.com/office/officeart/2005/8/layout/pyramid1"/>
    <dgm:cxn modelId="{26E49F1D-04F7-4347-A6C5-4350763334EC}" type="presOf" srcId="{658F6E9E-1C7A-41CC-B97D-6040B53B21F7}" destId="{74D9C107-A9B8-4642-B2DE-5C4238EA12CB}" srcOrd="1" destOrd="0" presId="urn:microsoft.com/office/officeart/2005/8/layout/pyramid1"/>
    <dgm:cxn modelId="{D577AA5F-6F31-469B-A4BC-40F2D8EE7EE6}" srcId="{3A73EC2B-F1F2-4D4D-B86B-961DE5D57126}" destId="{0291CC83-8FAF-474E-988A-2373EBBD30E4}" srcOrd="1" destOrd="0" parTransId="{0208E318-5377-4EF0-8882-1F589B2C1AD9}" sibTransId="{F7B79087-61D5-44DA-BB15-5CC5BFAC0F90}"/>
    <dgm:cxn modelId="{6DD09A45-8AB8-4845-949A-3E91668A0BF8}" type="presOf" srcId="{675FCF33-0516-4E73-9ACD-A1BB3A9190BB}" destId="{823DD937-7473-4384-84F4-04F8E5840151}" srcOrd="1" destOrd="0" presId="urn:microsoft.com/office/officeart/2005/8/layout/pyramid1"/>
    <dgm:cxn modelId="{1A9C6851-AF64-447E-9A40-4266BCF2A64C}" srcId="{3A73EC2B-F1F2-4D4D-B86B-961DE5D57126}" destId="{675FCF33-0516-4E73-9ACD-A1BB3A9190BB}" srcOrd="0" destOrd="0" parTransId="{0D0D0548-ADBA-4C92-8585-FD501DE71402}" sibTransId="{F6538D3B-C4CD-472A-85AF-AFFE98EEF262}"/>
    <dgm:cxn modelId="{A439D27C-8667-450B-A566-F2E9EFCC252B}" srcId="{3A73EC2B-F1F2-4D4D-B86B-961DE5D57126}" destId="{658F6E9E-1C7A-41CC-B97D-6040B53B21F7}" srcOrd="2" destOrd="0" parTransId="{6AC5B2B8-2EAB-4461-B53A-CC6C86B61030}" sibTransId="{2602770B-9D11-489C-B005-29B23D5D6334}"/>
    <dgm:cxn modelId="{DAC7F88E-5A3B-44C7-99DD-712EA09C58F2}" type="presOf" srcId="{658F6E9E-1C7A-41CC-B97D-6040B53B21F7}" destId="{8FC91D4F-95E7-4E85-BB1E-5248A4FA15CD}" srcOrd="0" destOrd="0" presId="urn:microsoft.com/office/officeart/2005/8/layout/pyramid1"/>
    <dgm:cxn modelId="{59F62BBF-D70D-465A-8B14-150FD0E819D9}" type="presOf" srcId="{675FCF33-0516-4E73-9ACD-A1BB3A9190BB}" destId="{80296694-A0F6-4A06-99AD-AA00FCCEC37C}" srcOrd="0" destOrd="0" presId="urn:microsoft.com/office/officeart/2005/8/layout/pyramid1"/>
    <dgm:cxn modelId="{7B065CC1-8C30-4044-B0F6-0C66F5DC9F64}" type="presOf" srcId="{0291CC83-8FAF-474E-988A-2373EBBD30E4}" destId="{A16D8471-61A2-4DE2-B977-70B412846078}" srcOrd="0" destOrd="0" presId="urn:microsoft.com/office/officeart/2005/8/layout/pyramid1"/>
    <dgm:cxn modelId="{555E2AD9-CE27-4748-B4C2-85A57C5DBD3E}" type="presOf" srcId="{0291CC83-8FAF-474E-988A-2373EBBD30E4}" destId="{A559FE01-B112-45CE-8613-12BBEAF6C7CB}" srcOrd="1" destOrd="0" presId="urn:microsoft.com/office/officeart/2005/8/layout/pyramid1"/>
    <dgm:cxn modelId="{CB131F7B-7FD4-4C4A-A7A2-EE1356DB85B2}" type="presParOf" srcId="{FE6364D9-D0C9-47EE-8149-CDF4F667871D}" destId="{4ED81FDF-23EE-4D28-B60C-BB8DA9E0B864}" srcOrd="0" destOrd="0" presId="urn:microsoft.com/office/officeart/2005/8/layout/pyramid1"/>
    <dgm:cxn modelId="{28BEB6B0-9EDF-4564-A9E8-5D8C972FB1CE}" type="presParOf" srcId="{4ED81FDF-23EE-4D28-B60C-BB8DA9E0B864}" destId="{80296694-A0F6-4A06-99AD-AA00FCCEC37C}" srcOrd="0" destOrd="0" presId="urn:microsoft.com/office/officeart/2005/8/layout/pyramid1"/>
    <dgm:cxn modelId="{B4D6A110-2B1F-45F5-B9AB-540463C24516}" type="presParOf" srcId="{4ED81FDF-23EE-4D28-B60C-BB8DA9E0B864}" destId="{823DD937-7473-4384-84F4-04F8E5840151}" srcOrd="1" destOrd="0" presId="urn:microsoft.com/office/officeart/2005/8/layout/pyramid1"/>
    <dgm:cxn modelId="{19EA61A4-8530-478B-AB3C-27BF4A6A154D}" type="presParOf" srcId="{FE6364D9-D0C9-47EE-8149-CDF4F667871D}" destId="{DD00B52C-F434-4E7B-8D70-FCC474B403C8}" srcOrd="1" destOrd="0" presId="urn:microsoft.com/office/officeart/2005/8/layout/pyramid1"/>
    <dgm:cxn modelId="{FF837155-EABA-45CE-9B0C-191CDDB5C425}" type="presParOf" srcId="{DD00B52C-F434-4E7B-8D70-FCC474B403C8}" destId="{A16D8471-61A2-4DE2-B977-70B412846078}" srcOrd="0" destOrd="0" presId="urn:microsoft.com/office/officeart/2005/8/layout/pyramid1"/>
    <dgm:cxn modelId="{E05A9C1F-1D45-4703-969E-972B975C6335}" type="presParOf" srcId="{DD00B52C-F434-4E7B-8D70-FCC474B403C8}" destId="{A559FE01-B112-45CE-8613-12BBEAF6C7CB}" srcOrd="1" destOrd="0" presId="urn:microsoft.com/office/officeart/2005/8/layout/pyramid1"/>
    <dgm:cxn modelId="{9AAFAA02-B5A8-472E-AAF7-31B5A609FF08}" type="presParOf" srcId="{FE6364D9-D0C9-47EE-8149-CDF4F667871D}" destId="{9068D2D7-22A6-4AEC-B3B2-0E9DAF947C87}" srcOrd="2" destOrd="0" presId="urn:microsoft.com/office/officeart/2005/8/layout/pyramid1"/>
    <dgm:cxn modelId="{B2CD2F95-EEFA-48EA-84F6-BD4C32142C77}" type="presParOf" srcId="{9068D2D7-22A6-4AEC-B3B2-0E9DAF947C87}" destId="{8FC91D4F-95E7-4E85-BB1E-5248A4FA15CD}" srcOrd="0" destOrd="0" presId="urn:microsoft.com/office/officeart/2005/8/layout/pyramid1"/>
    <dgm:cxn modelId="{8B9F3D79-C60A-429A-8255-F3548FF96947}" type="presParOf" srcId="{9068D2D7-22A6-4AEC-B3B2-0E9DAF947C87}" destId="{74D9C107-A9B8-4642-B2DE-5C4238EA12C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158763-D87D-40B3-998A-2D211A065DB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2032511-67BD-406F-B8A5-E3157EAF4FAA}">
      <dgm:prSet/>
      <dgm:spPr/>
      <dgm:t>
        <a:bodyPr/>
        <a:lstStyle/>
        <a:p>
          <a:pPr>
            <a:defRPr b="1"/>
          </a:pPr>
          <a:r>
            <a:rPr lang="en-US" dirty="0"/>
            <a:t>A page specifically dedicated to  BIE Science Summative Assessment</a:t>
          </a:r>
        </a:p>
      </dgm:t>
    </dgm:pt>
    <dgm:pt modelId="{398F9608-BE8A-4BB7-925D-80BABD477684}" type="parTrans" cxnId="{2030A9A4-8573-4F6C-8F82-850A494FF74E}">
      <dgm:prSet/>
      <dgm:spPr/>
      <dgm:t>
        <a:bodyPr/>
        <a:lstStyle/>
        <a:p>
          <a:endParaRPr lang="en-US"/>
        </a:p>
      </dgm:t>
    </dgm:pt>
    <dgm:pt modelId="{C074EAA7-C7E9-45DE-8E21-6F3D0DC8E772}" type="sibTrans" cxnId="{2030A9A4-8573-4F6C-8F82-850A494FF74E}">
      <dgm:prSet/>
      <dgm:spPr/>
      <dgm:t>
        <a:bodyPr/>
        <a:lstStyle/>
        <a:p>
          <a:endParaRPr lang="en-US"/>
        </a:p>
      </dgm:t>
    </dgm:pt>
    <dgm:pt modelId="{11687E63-2142-41F6-85E9-7807D3D7F13C}">
      <dgm:prSet/>
      <dgm:spPr/>
      <dgm:t>
        <a:bodyPr/>
        <a:lstStyle/>
        <a:p>
          <a:r>
            <a:rPr lang="en-US" b="1" dirty="0">
              <a:hlinkClick xmlns:r="http://schemas.openxmlformats.org/officeDocument/2006/relationships" r:id="rId1"/>
            </a:rPr>
            <a:t>https://bie.onlinehelp.cognia.org/science/</a:t>
          </a:r>
          <a:endParaRPr lang="en-US" b="1" dirty="0"/>
        </a:p>
      </dgm:t>
    </dgm:pt>
    <dgm:pt modelId="{F836F1A9-AECE-4F4A-AB2F-B5DE9BBAB62E}" type="parTrans" cxnId="{86D9BD6F-DEA4-4412-9AF0-84C375F54E80}">
      <dgm:prSet/>
      <dgm:spPr/>
      <dgm:t>
        <a:bodyPr/>
        <a:lstStyle/>
        <a:p>
          <a:endParaRPr lang="en-US"/>
        </a:p>
      </dgm:t>
    </dgm:pt>
    <dgm:pt modelId="{394ACB09-1052-475A-9EF6-E7DBCEA9834A}" type="sibTrans" cxnId="{86D9BD6F-DEA4-4412-9AF0-84C375F54E80}">
      <dgm:prSet/>
      <dgm:spPr/>
      <dgm:t>
        <a:bodyPr/>
        <a:lstStyle/>
        <a:p>
          <a:endParaRPr lang="en-US"/>
        </a:p>
      </dgm:t>
    </dgm:pt>
    <dgm:pt modelId="{2AB8169D-A4A8-4300-BA9D-BF0B8B8BBC8B}">
      <dgm:prSet/>
      <dgm:spPr/>
      <dgm:t>
        <a:bodyPr/>
        <a:lstStyle/>
        <a:p>
          <a:pPr>
            <a:defRPr b="1"/>
          </a:pPr>
          <a:r>
            <a:rPr lang="en-US"/>
            <a:t>Key Dates</a:t>
          </a:r>
        </a:p>
      </dgm:t>
    </dgm:pt>
    <dgm:pt modelId="{A875A193-82EA-4723-B40C-C51E29F7C980}" type="parTrans" cxnId="{8B77ACB8-3C08-43FE-A541-8E9DDF03772E}">
      <dgm:prSet/>
      <dgm:spPr/>
      <dgm:t>
        <a:bodyPr/>
        <a:lstStyle/>
        <a:p>
          <a:endParaRPr lang="en-US"/>
        </a:p>
      </dgm:t>
    </dgm:pt>
    <dgm:pt modelId="{251D9E98-23EC-47ED-9CB8-DB6CD1546C6C}" type="sibTrans" cxnId="{8B77ACB8-3C08-43FE-A541-8E9DDF03772E}">
      <dgm:prSet/>
      <dgm:spPr/>
      <dgm:t>
        <a:bodyPr/>
        <a:lstStyle/>
        <a:p>
          <a:endParaRPr lang="en-US"/>
        </a:p>
      </dgm:t>
    </dgm:pt>
    <dgm:pt modelId="{2BEACC10-FE28-4808-B075-68005DB0A66C}">
      <dgm:prSet/>
      <dgm:spPr/>
      <dgm:t>
        <a:bodyPr/>
        <a:lstStyle/>
        <a:p>
          <a:pPr algn="ctr">
            <a:defRPr b="1"/>
          </a:pPr>
          <a:r>
            <a:rPr lang="en-US"/>
            <a:t>Testing Accommodations</a:t>
          </a:r>
        </a:p>
      </dgm:t>
    </dgm:pt>
    <dgm:pt modelId="{BB02F59E-468D-4A5B-ADC3-AD1D4961C7E0}" type="parTrans" cxnId="{B3CC7B20-6B4D-49FC-92C6-FB4E237014AC}">
      <dgm:prSet/>
      <dgm:spPr/>
      <dgm:t>
        <a:bodyPr/>
        <a:lstStyle/>
        <a:p>
          <a:endParaRPr lang="en-US"/>
        </a:p>
      </dgm:t>
    </dgm:pt>
    <dgm:pt modelId="{382B7500-ABC9-4DAB-AC8C-A371C05D8BEA}" type="sibTrans" cxnId="{B3CC7B20-6B4D-49FC-92C6-FB4E237014AC}">
      <dgm:prSet/>
      <dgm:spPr/>
      <dgm:t>
        <a:bodyPr/>
        <a:lstStyle/>
        <a:p>
          <a:endParaRPr lang="en-US"/>
        </a:p>
      </dgm:t>
    </dgm:pt>
    <dgm:pt modelId="{D183EC8F-1DAC-468E-BA38-EA37E834E6AE}">
      <dgm:prSet/>
      <dgm:spPr/>
      <dgm:t>
        <a:bodyPr/>
        <a:lstStyle/>
        <a:p>
          <a:pPr>
            <a:defRPr b="1"/>
          </a:pPr>
          <a:r>
            <a:rPr lang="en-US"/>
            <a:t>Online System Tutorials</a:t>
          </a:r>
        </a:p>
      </dgm:t>
    </dgm:pt>
    <dgm:pt modelId="{BA77D99C-E384-493F-9837-DCED68DC1DF6}" type="parTrans" cxnId="{FD21C20F-BBEE-4B4F-937D-643CB46C5A9E}">
      <dgm:prSet/>
      <dgm:spPr/>
      <dgm:t>
        <a:bodyPr/>
        <a:lstStyle/>
        <a:p>
          <a:endParaRPr lang="en-US"/>
        </a:p>
      </dgm:t>
    </dgm:pt>
    <dgm:pt modelId="{C4C6B59A-8A49-4595-8093-FCF836FA325F}" type="sibTrans" cxnId="{FD21C20F-BBEE-4B4F-937D-643CB46C5A9E}">
      <dgm:prSet/>
      <dgm:spPr/>
      <dgm:t>
        <a:bodyPr/>
        <a:lstStyle/>
        <a:p>
          <a:endParaRPr lang="en-US"/>
        </a:p>
      </dgm:t>
    </dgm:pt>
    <dgm:pt modelId="{B82BCBD0-B05C-4940-93F8-C9E2E836D8A7}">
      <dgm:prSet/>
      <dgm:spPr/>
      <dgm:t>
        <a:bodyPr/>
        <a:lstStyle/>
        <a:p>
          <a:pPr>
            <a:defRPr b="1"/>
          </a:pPr>
          <a:r>
            <a:rPr lang="en-US"/>
            <a:t>Practice Tests</a:t>
          </a:r>
        </a:p>
      </dgm:t>
    </dgm:pt>
    <dgm:pt modelId="{1BEF86BB-3284-41B4-B65C-0E58E4D7F0A7}" type="parTrans" cxnId="{1F5B76E3-019B-421D-827F-608A342A84DC}">
      <dgm:prSet/>
      <dgm:spPr/>
      <dgm:t>
        <a:bodyPr/>
        <a:lstStyle/>
        <a:p>
          <a:endParaRPr lang="en-US"/>
        </a:p>
      </dgm:t>
    </dgm:pt>
    <dgm:pt modelId="{31634643-7C7F-4172-9139-5D3A17BAACB5}" type="sibTrans" cxnId="{1F5B76E3-019B-421D-827F-608A342A84DC}">
      <dgm:prSet/>
      <dgm:spPr/>
      <dgm:t>
        <a:bodyPr/>
        <a:lstStyle/>
        <a:p>
          <a:endParaRPr lang="en-US"/>
        </a:p>
      </dgm:t>
    </dgm:pt>
    <dgm:pt modelId="{6BF529D6-F758-4BCD-A1CD-7FEDD430D386}">
      <dgm:prSet/>
      <dgm:spPr/>
      <dgm:t>
        <a:bodyPr/>
        <a:lstStyle/>
        <a:p>
          <a:r>
            <a:rPr lang="en-US"/>
            <a:t>Paper (PBT)</a:t>
          </a:r>
        </a:p>
      </dgm:t>
    </dgm:pt>
    <dgm:pt modelId="{B9E7C8F6-D5BA-47C6-B263-5E7F7FD12AD1}" type="parTrans" cxnId="{F6AD5FCE-4326-4BF6-81F1-CD51494CE0FF}">
      <dgm:prSet/>
      <dgm:spPr/>
      <dgm:t>
        <a:bodyPr/>
        <a:lstStyle/>
        <a:p>
          <a:endParaRPr lang="en-US"/>
        </a:p>
      </dgm:t>
    </dgm:pt>
    <dgm:pt modelId="{FF34683F-9A89-4C65-B4E5-6B81F748EAC3}" type="sibTrans" cxnId="{F6AD5FCE-4326-4BF6-81F1-CD51494CE0FF}">
      <dgm:prSet/>
      <dgm:spPr/>
      <dgm:t>
        <a:bodyPr/>
        <a:lstStyle/>
        <a:p>
          <a:endParaRPr lang="en-US"/>
        </a:p>
      </dgm:t>
    </dgm:pt>
    <dgm:pt modelId="{94FBEDA2-B25F-4CF8-9D43-171136A1D2FC}">
      <dgm:prSet/>
      <dgm:spPr/>
      <dgm:t>
        <a:bodyPr/>
        <a:lstStyle/>
        <a:p>
          <a:r>
            <a:rPr lang="en-US"/>
            <a:t>Online (CBT)</a:t>
          </a:r>
        </a:p>
      </dgm:t>
    </dgm:pt>
    <dgm:pt modelId="{D730DCD9-DEE1-42DA-B1A3-C672C3F95DED}" type="parTrans" cxnId="{037150CF-17A8-44BB-A80E-B505CEB710CB}">
      <dgm:prSet/>
      <dgm:spPr/>
      <dgm:t>
        <a:bodyPr/>
        <a:lstStyle/>
        <a:p>
          <a:endParaRPr lang="en-US"/>
        </a:p>
      </dgm:t>
    </dgm:pt>
    <dgm:pt modelId="{7F1ED6BC-4D20-4408-B419-8F09ECBE297A}" type="sibTrans" cxnId="{037150CF-17A8-44BB-A80E-B505CEB710CB}">
      <dgm:prSet/>
      <dgm:spPr/>
      <dgm:t>
        <a:bodyPr/>
        <a:lstStyle/>
        <a:p>
          <a:endParaRPr lang="en-US"/>
        </a:p>
      </dgm:t>
    </dgm:pt>
    <dgm:pt modelId="{44F07900-B0A3-4494-872A-86780D9F7AA9}">
      <dgm:prSet/>
      <dgm:spPr/>
      <dgm:t>
        <a:bodyPr/>
        <a:lstStyle/>
        <a:p>
          <a:pPr algn="ctr">
            <a:defRPr b="1"/>
          </a:pPr>
          <a:r>
            <a:rPr lang="en-US" dirty="0"/>
            <a:t>Resources</a:t>
          </a:r>
        </a:p>
      </dgm:t>
    </dgm:pt>
    <dgm:pt modelId="{F7834B8A-3104-45CA-A654-C8AEB56DE35C}" type="parTrans" cxnId="{06DC1A19-AD42-491A-A414-75ECB2B89760}">
      <dgm:prSet/>
      <dgm:spPr/>
      <dgm:t>
        <a:bodyPr/>
        <a:lstStyle/>
        <a:p>
          <a:endParaRPr lang="en-US"/>
        </a:p>
      </dgm:t>
    </dgm:pt>
    <dgm:pt modelId="{0A4E3FA5-E128-4308-B889-69001DFF24DB}" type="sibTrans" cxnId="{06DC1A19-AD42-491A-A414-75ECB2B89760}">
      <dgm:prSet/>
      <dgm:spPr/>
      <dgm:t>
        <a:bodyPr/>
        <a:lstStyle/>
        <a:p>
          <a:endParaRPr lang="en-US"/>
        </a:p>
      </dgm:t>
    </dgm:pt>
    <dgm:pt modelId="{C6664A0C-AB87-4BCE-BC36-80526D8EDF59}">
      <dgm:prSet/>
      <dgm:spPr/>
      <dgm:t>
        <a:bodyPr/>
        <a:lstStyle/>
        <a:p>
          <a:pPr>
            <a:defRPr b="1"/>
          </a:pPr>
          <a:r>
            <a:rPr lang="en-US" dirty="0"/>
            <a:t>Training Materials</a:t>
          </a:r>
        </a:p>
      </dgm:t>
    </dgm:pt>
    <dgm:pt modelId="{2F8DB625-6D33-4424-A9D6-3F622589FE68}" type="parTrans" cxnId="{D434F3A7-892F-4578-8333-5F53E7D57FAC}">
      <dgm:prSet/>
      <dgm:spPr/>
      <dgm:t>
        <a:bodyPr/>
        <a:lstStyle/>
        <a:p>
          <a:endParaRPr lang="en-US"/>
        </a:p>
      </dgm:t>
    </dgm:pt>
    <dgm:pt modelId="{4433821F-4618-4B37-83EB-EB91E634CB2C}" type="sibTrans" cxnId="{D434F3A7-892F-4578-8333-5F53E7D57FAC}">
      <dgm:prSet/>
      <dgm:spPr/>
      <dgm:t>
        <a:bodyPr/>
        <a:lstStyle/>
        <a:p>
          <a:endParaRPr lang="en-US"/>
        </a:p>
      </dgm:t>
    </dgm:pt>
    <dgm:pt modelId="{A0B1A906-B631-4734-9796-E20B125FC1B2}">
      <dgm:prSet/>
      <dgm:spPr/>
      <dgm:t>
        <a:bodyPr/>
        <a:lstStyle/>
        <a:p>
          <a:r>
            <a:rPr lang="en-US" dirty="0"/>
            <a:t>Manuals, Online User Guides, </a:t>
          </a:r>
          <a:r>
            <a:rPr lang="en-US" dirty="0" err="1"/>
            <a:t>Quickstart</a:t>
          </a:r>
          <a:r>
            <a:rPr lang="en-US" dirty="0"/>
            <a:t> Guides, Technical Report. Reporting Resources, Forms, Score Interpretation Guides, etc.</a:t>
          </a:r>
        </a:p>
      </dgm:t>
    </dgm:pt>
    <dgm:pt modelId="{D7FDAD00-CCBB-4049-A742-99B33DB3773F}" type="parTrans" cxnId="{F6A46B4B-C40E-48B9-9BEB-9F61C9EE6F84}">
      <dgm:prSet/>
      <dgm:spPr/>
      <dgm:t>
        <a:bodyPr/>
        <a:lstStyle/>
        <a:p>
          <a:endParaRPr lang="en-US"/>
        </a:p>
      </dgm:t>
    </dgm:pt>
    <dgm:pt modelId="{4704A19C-3C77-4AA8-A90F-7C1D3639ED4F}" type="sibTrans" cxnId="{F6A46B4B-C40E-48B9-9BEB-9F61C9EE6F84}">
      <dgm:prSet/>
      <dgm:spPr/>
      <dgm:t>
        <a:bodyPr/>
        <a:lstStyle/>
        <a:p>
          <a:endParaRPr lang="en-US"/>
        </a:p>
      </dgm:t>
    </dgm:pt>
    <dgm:pt modelId="{F2C93FAE-427F-4BF3-848B-E752EBF4CBA8}">
      <dgm:prSet/>
      <dgm:spPr/>
      <dgm:t>
        <a:bodyPr/>
        <a:lstStyle/>
        <a:p>
          <a:r>
            <a:rPr lang="en-US"/>
            <a:t>Webinars Recordings and Slides</a:t>
          </a:r>
        </a:p>
      </dgm:t>
    </dgm:pt>
    <dgm:pt modelId="{4C1BEDEA-F711-41FB-967B-C2F238D25860}" type="parTrans" cxnId="{52FE9BD9-6F86-43B7-9053-422E1C75DE83}">
      <dgm:prSet/>
      <dgm:spPr/>
      <dgm:t>
        <a:bodyPr/>
        <a:lstStyle/>
        <a:p>
          <a:endParaRPr lang="en-US"/>
        </a:p>
      </dgm:t>
    </dgm:pt>
    <dgm:pt modelId="{B346466B-F779-4A7A-B1E0-440280099645}" type="sibTrans" cxnId="{52FE9BD9-6F86-43B7-9053-422E1C75DE83}">
      <dgm:prSet/>
      <dgm:spPr/>
      <dgm:t>
        <a:bodyPr/>
        <a:lstStyle/>
        <a:p>
          <a:endParaRPr lang="en-US"/>
        </a:p>
      </dgm:t>
    </dgm:pt>
    <dgm:pt modelId="{B88C1EC2-D6BC-4F5C-86FB-735068122909}">
      <dgm:prSet/>
      <dgm:spPr/>
      <dgm:t>
        <a:bodyPr/>
        <a:lstStyle/>
        <a:p>
          <a:r>
            <a:rPr lang="en-US" b="0"/>
            <a:t>Quick video tutorials explaining specific tasks</a:t>
          </a:r>
        </a:p>
      </dgm:t>
    </dgm:pt>
    <dgm:pt modelId="{05DD7200-03FA-4D3B-9878-071DAC3716FE}" type="parTrans" cxnId="{896D5F2C-6865-4A18-A27F-D2A673A160C4}">
      <dgm:prSet/>
      <dgm:spPr/>
      <dgm:t>
        <a:bodyPr/>
        <a:lstStyle/>
        <a:p>
          <a:endParaRPr lang="en-US"/>
        </a:p>
      </dgm:t>
    </dgm:pt>
    <dgm:pt modelId="{0AEC8476-D0A3-4C21-9BF2-6B04EAE545D0}" type="sibTrans" cxnId="{896D5F2C-6865-4A18-A27F-D2A673A160C4}">
      <dgm:prSet/>
      <dgm:spPr/>
      <dgm:t>
        <a:bodyPr/>
        <a:lstStyle/>
        <a:p>
          <a:endParaRPr lang="en-US"/>
        </a:p>
      </dgm:t>
    </dgm:pt>
    <dgm:pt modelId="{CD651C93-9ABA-42CF-8084-61B4C73FEF84}">
      <dgm:prSet/>
      <dgm:spPr/>
      <dgm:t>
        <a:bodyPr/>
        <a:lstStyle/>
        <a:p>
          <a:r>
            <a:rPr lang="en-US" b="0"/>
            <a:t>Paper based testing braille, large print, &amp; human reader kits special instructions sheets</a:t>
          </a:r>
        </a:p>
      </dgm:t>
    </dgm:pt>
    <dgm:pt modelId="{384EA1D7-ED31-4B6F-AE44-FE03CA12F2EC}" type="parTrans" cxnId="{74B9DD6F-89AE-4E64-AF4B-0BF31B8CBA92}">
      <dgm:prSet/>
      <dgm:spPr/>
      <dgm:t>
        <a:bodyPr/>
        <a:lstStyle/>
        <a:p>
          <a:endParaRPr lang="en-US"/>
        </a:p>
      </dgm:t>
    </dgm:pt>
    <dgm:pt modelId="{142B3622-CD76-423B-9707-6E2D65EA608A}" type="sibTrans" cxnId="{74B9DD6F-89AE-4E64-AF4B-0BF31B8CBA92}">
      <dgm:prSet/>
      <dgm:spPr/>
      <dgm:t>
        <a:bodyPr/>
        <a:lstStyle/>
        <a:p>
          <a:endParaRPr lang="en-US"/>
        </a:p>
      </dgm:t>
    </dgm:pt>
    <dgm:pt modelId="{8ABAB637-F5F7-4AF2-B426-1CB82C86E1A3}">
      <dgm:prSet/>
      <dgm:spPr/>
      <dgm:t>
        <a:bodyPr/>
        <a:lstStyle/>
        <a:p>
          <a:r>
            <a:rPr lang="en-US" b="0"/>
            <a:t>High level important dates for 2024-25SY</a:t>
          </a:r>
        </a:p>
      </dgm:t>
    </dgm:pt>
    <dgm:pt modelId="{FFD66DF5-13FE-47B2-BDA4-1AB412C709D5}" type="parTrans" cxnId="{B042BD59-146C-42A0-9FBB-716F0BFD973D}">
      <dgm:prSet/>
      <dgm:spPr/>
      <dgm:t>
        <a:bodyPr/>
        <a:lstStyle/>
        <a:p>
          <a:endParaRPr lang="en-US"/>
        </a:p>
      </dgm:t>
    </dgm:pt>
    <dgm:pt modelId="{994641D2-49C6-4AB9-912D-E743548CD46F}" type="sibTrans" cxnId="{B042BD59-146C-42A0-9FBB-716F0BFD973D}">
      <dgm:prSet/>
      <dgm:spPr/>
      <dgm:t>
        <a:bodyPr/>
        <a:lstStyle/>
        <a:p>
          <a:endParaRPr lang="en-US"/>
        </a:p>
      </dgm:t>
    </dgm:pt>
    <dgm:pt modelId="{DE0AAFDD-EBD2-4866-8D36-CC13D13FCACD}">
      <dgm:prSet/>
      <dgm:spPr/>
      <dgm:t>
        <a:bodyPr/>
        <a:lstStyle/>
        <a:p>
          <a:r>
            <a:rPr lang="en-US" b="0"/>
            <a:t>Online based testing universal tools, accessibility features &amp; accommodations chart</a:t>
          </a:r>
        </a:p>
      </dgm:t>
    </dgm:pt>
    <dgm:pt modelId="{2A7CF2DB-E0FD-4A33-ABE8-2D881F6BB733}" type="parTrans" cxnId="{982680FC-BC02-4796-9FAF-FDE4F4609BB3}">
      <dgm:prSet/>
      <dgm:spPr/>
      <dgm:t>
        <a:bodyPr/>
        <a:lstStyle/>
        <a:p>
          <a:endParaRPr lang="en-US"/>
        </a:p>
      </dgm:t>
    </dgm:pt>
    <dgm:pt modelId="{51A74778-3312-4911-91F3-D4AC474380D9}" type="sibTrans" cxnId="{982680FC-BC02-4796-9FAF-FDE4F4609BB3}">
      <dgm:prSet/>
      <dgm:spPr/>
      <dgm:t>
        <a:bodyPr/>
        <a:lstStyle/>
        <a:p>
          <a:endParaRPr lang="en-US"/>
        </a:p>
      </dgm:t>
    </dgm:pt>
    <dgm:pt modelId="{11963DF3-2EB1-4121-9A5E-7F219297D673}" type="pres">
      <dgm:prSet presAssocID="{22158763-D87D-40B3-998A-2D211A065DBD}" presName="root" presStyleCnt="0">
        <dgm:presLayoutVars>
          <dgm:dir/>
          <dgm:resizeHandles val="exact"/>
        </dgm:presLayoutVars>
      </dgm:prSet>
      <dgm:spPr/>
    </dgm:pt>
    <dgm:pt modelId="{D55FFC42-873E-42BB-9240-47FB737275BC}" type="pres">
      <dgm:prSet presAssocID="{A2032511-67BD-406F-B8A5-E3157EAF4FAA}" presName="compNode" presStyleCnt="0"/>
      <dgm:spPr/>
    </dgm:pt>
    <dgm:pt modelId="{FF7A31A2-9CC3-4089-A824-B9A567925243}" type="pres">
      <dgm:prSet presAssocID="{A2032511-67BD-406F-B8A5-E3157EAF4FAA}" presName="iconRect" presStyleLbl="node1" presStyleIdx="0" presStyleCnt="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CE98A9CE-9B3C-4C38-9DC7-E9E7D16531F1}" type="pres">
      <dgm:prSet presAssocID="{A2032511-67BD-406F-B8A5-E3157EAF4FAA}" presName="iconSpace" presStyleCnt="0"/>
      <dgm:spPr/>
    </dgm:pt>
    <dgm:pt modelId="{B7014DD0-442E-4AEC-9550-0E9A0F515416}" type="pres">
      <dgm:prSet presAssocID="{A2032511-67BD-406F-B8A5-E3157EAF4FAA}" presName="parTx" presStyleLbl="revTx" presStyleIdx="0" presStyleCnt="14" custLinFactNeighborX="2675" custLinFactNeighborY="16384">
        <dgm:presLayoutVars>
          <dgm:chMax val="0"/>
          <dgm:chPref val="0"/>
        </dgm:presLayoutVars>
      </dgm:prSet>
      <dgm:spPr/>
    </dgm:pt>
    <dgm:pt modelId="{B12D39D1-28DA-4CF7-9E49-A88E564A39F4}" type="pres">
      <dgm:prSet presAssocID="{A2032511-67BD-406F-B8A5-E3157EAF4FAA}" presName="txSpace" presStyleCnt="0"/>
      <dgm:spPr/>
    </dgm:pt>
    <dgm:pt modelId="{FFD6F81B-BEEB-4E73-8981-60EC93D54FD5}" type="pres">
      <dgm:prSet presAssocID="{A2032511-67BD-406F-B8A5-E3157EAF4FAA}" presName="desTx" presStyleLbl="revTx" presStyleIdx="1" presStyleCnt="14" custLinFactNeighborX="590" custLinFactNeighborY="54818">
        <dgm:presLayoutVars/>
      </dgm:prSet>
      <dgm:spPr/>
    </dgm:pt>
    <dgm:pt modelId="{94E152AE-EB66-4939-9B95-467A203109D2}" type="pres">
      <dgm:prSet presAssocID="{C074EAA7-C7E9-45DE-8E21-6F3D0DC8E772}" presName="sibTrans" presStyleCnt="0"/>
      <dgm:spPr/>
    </dgm:pt>
    <dgm:pt modelId="{3459D1E5-1516-418C-98CD-92C6E92FB10A}" type="pres">
      <dgm:prSet presAssocID="{2AB8169D-A4A8-4300-BA9D-BF0B8B8BBC8B}" presName="compNode" presStyleCnt="0"/>
      <dgm:spPr/>
    </dgm:pt>
    <dgm:pt modelId="{BADBD23D-FC81-4FB7-9828-373EA6A6DE9E}" type="pres">
      <dgm:prSet presAssocID="{2AB8169D-A4A8-4300-BA9D-BF0B8B8BBC8B}" presName="iconRect" presStyleLbl="node1" presStyleIdx="1" presStyleCnt="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aily Calendar"/>
        </a:ext>
      </dgm:extLst>
    </dgm:pt>
    <dgm:pt modelId="{6FD4EAEB-92E9-462B-B45A-F21F1AB46CA2}" type="pres">
      <dgm:prSet presAssocID="{2AB8169D-A4A8-4300-BA9D-BF0B8B8BBC8B}" presName="iconSpace" presStyleCnt="0"/>
      <dgm:spPr/>
    </dgm:pt>
    <dgm:pt modelId="{8909E669-CDF7-4A70-B967-49BD81CEC5A5}" type="pres">
      <dgm:prSet presAssocID="{2AB8169D-A4A8-4300-BA9D-BF0B8B8BBC8B}" presName="parTx" presStyleLbl="revTx" presStyleIdx="2" presStyleCnt="14" custLinFactNeighborX="-4459" custLinFactNeighborY="11469">
        <dgm:presLayoutVars>
          <dgm:chMax val="0"/>
          <dgm:chPref val="0"/>
        </dgm:presLayoutVars>
      </dgm:prSet>
      <dgm:spPr/>
    </dgm:pt>
    <dgm:pt modelId="{E30E55FC-FB87-401A-8998-8F4E458B6F93}" type="pres">
      <dgm:prSet presAssocID="{2AB8169D-A4A8-4300-BA9D-BF0B8B8BBC8B}" presName="txSpace" presStyleCnt="0"/>
      <dgm:spPr/>
    </dgm:pt>
    <dgm:pt modelId="{51D48DB5-55E1-4D40-9981-BE41356F75E2}" type="pres">
      <dgm:prSet presAssocID="{2AB8169D-A4A8-4300-BA9D-BF0B8B8BBC8B}" presName="desTx" presStyleLbl="revTx" presStyleIdx="3" presStyleCnt="14" custLinFactNeighborX="-3113" custLinFactNeighborY="-43530">
        <dgm:presLayoutVars/>
      </dgm:prSet>
      <dgm:spPr/>
    </dgm:pt>
    <dgm:pt modelId="{17C05988-6EAB-46CD-A2CA-E8CD9698019A}" type="pres">
      <dgm:prSet presAssocID="{251D9E98-23EC-47ED-9CB8-DB6CD1546C6C}" presName="sibTrans" presStyleCnt="0"/>
      <dgm:spPr/>
    </dgm:pt>
    <dgm:pt modelId="{5F92A1F3-629B-4369-822C-1C9A2CA17C3E}" type="pres">
      <dgm:prSet presAssocID="{2BEACC10-FE28-4808-B075-68005DB0A66C}" presName="compNode" presStyleCnt="0"/>
      <dgm:spPr/>
    </dgm:pt>
    <dgm:pt modelId="{97BF09C1-8689-4FE7-A6FE-5CA43DA0EA86}" type="pres">
      <dgm:prSet presAssocID="{2BEACC10-FE28-4808-B075-68005DB0A66C}" presName="iconRect" presStyleLbl="node1" presStyleIdx="2" presStyleCnt="7" custScaleX="121370" custScaleY="125859" custLinFactNeighborX="10284" custLinFactNeighborY="16791"/>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raille"/>
        </a:ext>
      </dgm:extLst>
    </dgm:pt>
    <dgm:pt modelId="{E0A2D8B7-B55F-45AA-9F7A-64F40F65CC8C}" type="pres">
      <dgm:prSet presAssocID="{2BEACC10-FE28-4808-B075-68005DB0A66C}" presName="iconSpace" presStyleCnt="0"/>
      <dgm:spPr/>
    </dgm:pt>
    <dgm:pt modelId="{9E141318-0D54-4822-82DB-57A79F8BDA38}" type="pres">
      <dgm:prSet presAssocID="{2BEACC10-FE28-4808-B075-68005DB0A66C}" presName="parTx" presStyleLbl="revTx" presStyleIdx="4" presStyleCnt="14" custLinFactNeighborX="-13473" custLinFactNeighborY="5247">
        <dgm:presLayoutVars>
          <dgm:chMax val="0"/>
          <dgm:chPref val="0"/>
        </dgm:presLayoutVars>
      </dgm:prSet>
      <dgm:spPr/>
    </dgm:pt>
    <dgm:pt modelId="{528775D1-C56C-4C57-A541-F97E4E95073C}" type="pres">
      <dgm:prSet presAssocID="{2BEACC10-FE28-4808-B075-68005DB0A66C}" presName="txSpace" presStyleCnt="0"/>
      <dgm:spPr/>
    </dgm:pt>
    <dgm:pt modelId="{99BF2211-DB83-45D6-8984-B86A12AAA203}" type="pres">
      <dgm:prSet presAssocID="{2BEACC10-FE28-4808-B075-68005DB0A66C}" presName="desTx" presStyleLbl="revTx" presStyleIdx="5" presStyleCnt="14" custScaleX="110485" custScaleY="109987" custLinFactNeighborX="-4645" custLinFactNeighborY="-2193">
        <dgm:presLayoutVars/>
      </dgm:prSet>
      <dgm:spPr/>
    </dgm:pt>
    <dgm:pt modelId="{0C506F30-0151-49C8-9DC0-CAE1ABF9E2C5}" type="pres">
      <dgm:prSet presAssocID="{382B7500-ABC9-4DAB-AC8C-A371C05D8BEA}" presName="sibTrans" presStyleCnt="0"/>
      <dgm:spPr/>
    </dgm:pt>
    <dgm:pt modelId="{230A06A1-7A7B-4220-8429-D0BB387F619A}" type="pres">
      <dgm:prSet presAssocID="{B82BCBD0-B05C-4940-93F8-C9E2E836D8A7}" presName="compNode" presStyleCnt="0"/>
      <dgm:spPr/>
    </dgm:pt>
    <dgm:pt modelId="{31E4C2D1-37B0-415E-9588-DD8FE971BD18}" type="pres">
      <dgm:prSet presAssocID="{B82BCBD0-B05C-4940-93F8-C9E2E836D8A7}" presName="iconRect" presStyleLbl="node1" presStyleIdx="3"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Video camera"/>
        </a:ext>
      </dgm:extLst>
    </dgm:pt>
    <dgm:pt modelId="{7A587462-E81A-41DF-AAD4-64F8133C745F}" type="pres">
      <dgm:prSet presAssocID="{B82BCBD0-B05C-4940-93F8-C9E2E836D8A7}" presName="iconSpace" presStyleCnt="0"/>
      <dgm:spPr/>
    </dgm:pt>
    <dgm:pt modelId="{130A7D02-157F-458F-A9CB-FB3F43701624}" type="pres">
      <dgm:prSet presAssocID="{B82BCBD0-B05C-4940-93F8-C9E2E836D8A7}" presName="parTx" presStyleLbl="revTx" presStyleIdx="6" presStyleCnt="14" custLinFactNeighborX="-11738" custLinFactNeighborY="-1270">
        <dgm:presLayoutVars>
          <dgm:chMax val="0"/>
          <dgm:chPref val="0"/>
        </dgm:presLayoutVars>
      </dgm:prSet>
      <dgm:spPr/>
    </dgm:pt>
    <dgm:pt modelId="{723025F5-71C2-4A1C-9C27-8CC469E4142A}" type="pres">
      <dgm:prSet presAssocID="{B82BCBD0-B05C-4940-93F8-C9E2E836D8A7}" presName="txSpace" presStyleCnt="0"/>
      <dgm:spPr/>
    </dgm:pt>
    <dgm:pt modelId="{ACA3FF6E-A770-4D7B-AE7D-B8DB30314561}" type="pres">
      <dgm:prSet presAssocID="{B82BCBD0-B05C-4940-93F8-C9E2E836D8A7}" presName="desTx" presStyleLbl="revTx" presStyleIdx="7" presStyleCnt="14" custLinFactNeighborX="-3239" custLinFactNeighborY="-34342">
        <dgm:presLayoutVars/>
      </dgm:prSet>
      <dgm:spPr/>
    </dgm:pt>
    <dgm:pt modelId="{FFB99C7F-B7FC-4C76-B295-567E092ECB8B}" type="pres">
      <dgm:prSet presAssocID="{31634643-7C7F-4172-9139-5D3A17BAACB5}" presName="sibTrans" presStyleCnt="0"/>
      <dgm:spPr/>
    </dgm:pt>
    <dgm:pt modelId="{D15CA729-0969-4BC5-B0F5-CB1B1EAC994E}" type="pres">
      <dgm:prSet presAssocID="{D183EC8F-1DAC-468E-BA38-EA37E834E6AE}" presName="compNode" presStyleCnt="0"/>
      <dgm:spPr/>
    </dgm:pt>
    <dgm:pt modelId="{53B0A97A-6BD2-4ED4-BB82-D6DFBD794EEC}" type="pres">
      <dgm:prSet presAssocID="{D183EC8F-1DAC-468E-BA38-EA37E834E6AE}" presName="iconRect" presStyleLbl="node1" presStyleIdx="4"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Newspaper"/>
        </a:ext>
      </dgm:extLst>
    </dgm:pt>
    <dgm:pt modelId="{6288E0FA-E076-4681-B316-5AFC8BB676BE}" type="pres">
      <dgm:prSet presAssocID="{D183EC8F-1DAC-468E-BA38-EA37E834E6AE}" presName="iconSpace" presStyleCnt="0"/>
      <dgm:spPr/>
    </dgm:pt>
    <dgm:pt modelId="{6F7B5AFB-90EE-4406-A7DB-9D9640DC0CEA}" type="pres">
      <dgm:prSet presAssocID="{D183EC8F-1DAC-468E-BA38-EA37E834E6AE}" presName="parTx" presStyleLbl="revTx" presStyleIdx="8" presStyleCnt="14" custLinFactNeighborX="-8918" custLinFactNeighborY="-4137">
        <dgm:presLayoutVars>
          <dgm:chMax val="0"/>
          <dgm:chPref val="0"/>
        </dgm:presLayoutVars>
      </dgm:prSet>
      <dgm:spPr/>
    </dgm:pt>
    <dgm:pt modelId="{C511D2F5-9857-4AC3-AE9D-3BE71A84452E}" type="pres">
      <dgm:prSet presAssocID="{D183EC8F-1DAC-468E-BA38-EA37E834E6AE}" presName="txSpace" presStyleCnt="0"/>
      <dgm:spPr/>
    </dgm:pt>
    <dgm:pt modelId="{13E3B1E5-DF5F-4AED-A9C4-BC693EFF5C68}" type="pres">
      <dgm:prSet presAssocID="{D183EC8F-1DAC-468E-BA38-EA37E834E6AE}" presName="desTx" presStyleLbl="revTx" presStyleIdx="9" presStyleCnt="14" custLinFactNeighborX="-18522" custLinFactNeighborY="-34342">
        <dgm:presLayoutVars/>
      </dgm:prSet>
      <dgm:spPr/>
    </dgm:pt>
    <dgm:pt modelId="{6FC22524-7D81-49A5-8231-A3E2959A0EBC}" type="pres">
      <dgm:prSet presAssocID="{C4C6B59A-8A49-4595-8093-FCF836FA325F}" presName="sibTrans" presStyleCnt="0"/>
      <dgm:spPr/>
    </dgm:pt>
    <dgm:pt modelId="{12586D63-1003-4421-9762-E6E341A7E6C8}" type="pres">
      <dgm:prSet presAssocID="{44F07900-B0A3-4494-872A-86780D9F7AA9}" presName="compNode" presStyleCnt="0"/>
      <dgm:spPr/>
    </dgm:pt>
    <dgm:pt modelId="{4C683779-EBED-4B6D-BE72-C7ED263E89F6}" type="pres">
      <dgm:prSet presAssocID="{44F07900-B0A3-4494-872A-86780D9F7AA9}" presName="iconRect" presStyleLbl="node1" presStyleIdx="5" presStyleCnt="7" custLinFactNeighborX="25479" custLinFactNeighborY="17849"/>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Document"/>
        </a:ext>
      </dgm:extLst>
    </dgm:pt>
    <dgm:pt modelId="{68735B9D-9746-4AB9-8EE1-9EC448CF1D4C}" type="pres">
      <dgm:prSet presAssocID="{44F07900-B0A3-4494-872A-86780D9F7AA9}" presName="iconSpace" presStyleCnt="0"/>
      <dgm:spPr/>
    </dgm:pt>
    <dgm:pt modelId="{63654264-AF1A-496B-A667-E9883FA3B298}" type="pres">
      <dgm:prSet presAssocID="{44F07900-B0A3-4494-872A-86780D9F7AA9}" presName="parTx" presStyleLbl="revTx" presStyleIdx="10" presStyleCnt="14" custScaleX="117876" custLinFactNeighborX="-15587" custLinFactNeighborY="16753">
        <dgm:presLayoutVars>
          <dgm:chMax val="0"/>
          <dgm:chPref val="0"/>
        </dgm:presLayoutVars>
      </dgm:prSet>
      <dgm:spPr/>
    </dgm:pt>
    <dgm:pt modelId="{408AA2B7-09BE-408F-B05D-206B3C699F41}" type="pres">
      <dgm:prSet presAssocID="{44F07900-B0A3-4494-872A-86780D9F7AA9}" presName="txSpace" presStyleCnt="0"/>
      <dgm:spPr/>
    </dgm:pt>
    <dgm:pt modelId="{C83B3F46-C971-46E7-99B1-8E8169A73BFD}" type="pres">
      <dgm:prSet presAssocID="{44F07900-B0A3-4494-872A-86780D9F7AA9}" presName="desTx" presStyleLbl="revTx" presStyleIdx="11" presStyleCnt="14" custScaleX="114774" custLinFactNeighborX="-12468" custLinFactNeighborY="-43530">
        <dgm:presLayoutVars/>
      </dgm:prSet>
      <dgm:spPr/>
    </dgm:pt>
    <dgm:pt modelId="{97D488F5-F1E4-464F-8894-6140B5507347}" type="pres">
      <dgm:prSet presAssocID="{0A4E3FA5-E128-4308-B889-69001DFF24DB}" presName="sibTrans" presStyleCnt="0"/>
      <dgm:spPr/>
    </dgm:pt>
    <dgm:pt modelId="{BFD55F85-EF26-4121-973A-E3CC406816C5}" type="pres">
      <dgm:prSet presAssocID="{C6664A0C-AB87-4BCE-BC36-80526D8EDF59}" presName="compNode" presStyleCnt="0"/>
      <dgm:spPr/>
    </dgm:pt>
    <dgm:pt modelId="{2BEA48CD-75B0-44F6-9168-AA4A56BC968C}" type="pres">
      <dgm:prSet presAssocID="{C6664A0C-AB87-4BCE-BC36-80526D8EDF59}" presName="iconRect" presStyleLbl="node1" presStyleIdx="6"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Teacher"/>
        </a:ext>
      </dgm:extLst>
    </dgm:pt>
    <dgm:pt modelId="{26FF6275-27D9-4ED2-A640-274E099B21AF}" type="pres">
      <dgm:prSet presAssocID="{C6664A0C-AB87-4BCE-BC36-80526D8EDF59}" presName="iconSpace" presStyleCnt="0"/>
      <dgm:spPr/>
    </dgm:pt>
    <dgm:pt modelId="{A26CE711-C0B4-4F2C-AA14-7E71ED36B6BE}" type="pres">
      <dgm:prSet presAssocID="{C6664A0C-AB87-4BCE-BC36-80526D8EDF59}" presName="parTx" presStyleLbl="revTx" presStyleIdx="12" presStyleCnt="14" custScaleX="88160" custScaleY="88249">
        <dgm:presLayoutVars>
          <dgm:chMax val="0"/>
          <dgm:chPref val="0"/>
        </dgm:presLayoutVars>
      </dgm:prSet>
      <dgm:spPr/>
    </dgm:pt>
    <dgm:pt modelId="{F60B667C-B42D-436D-88CC-BE68F5A2F973}" type="pres">
      <dgm:prSet presAssocID="{C6664A0C-AB87-4BCE-BC36-80526D8EDF59}" presName="txSpace" presStyleCnt="0"/>
      <dgm:spPr/>
    </dgm:pt>
    <dgm:pt modelId="{48462C9E-B51E-4BB9-92C7-C11E0CA48B24}" type="pres">
      <dgm:prSet presAssocID="{C6664A0C-AB87-4BCE-BC36-80526D8EDF59}" presName="desTx" presStyleLbl="revTx" presStyleIdx="13" presStyleCnt="14" custLinFactNeighborX="-12115" custLinFactNeighborY="-43530">
        <dgm:presLayoutVars/>
      </dgm:prSet>
      <dgm:spPr/>
    </dgm:pt>
  </dgm:ptLst>
  <dgm:cxnLst>
    <dgm:cxn modelId="{135E550F-861B-48AF-A51D-6DE46E06DA97}" type="presOf" srcId="{CD651C93-9ABA-42CF-8084-61B4C73FEF84}" destId="{99BF2211-DB83-45D6-8984-B86A12AAA203}" srcOrd="0" destOrd="0" presId="urn:microsoft.com/office/officeart/2018/2/layout/IconLabelDescriptionList"/>
    <dgm:cxn modelId="{FD21C20F-BBEE-4B4F-937D-643CB46C5A9E}" srcId="{22158763-D87D-40B3-998A-2D211A065DBD}" destId="{D183EC8F-1DAC-468E-BA38-EA37E834E6AE}" srcOrd="4" destOrd="0" parTransId="{BA77D99C-E384-493F-9837-DCED68DC1DF6}" sibTransId="{C4C6B59A-8A49-4595-8093-FCF836FA325F}"/>
    <dgm:cxn modelId="{8A981E18-75EB-4A4E-8093-CCADCAFCA8EB}" type="presOf" srcId="{B82BCBD0-B05C-4940-93F8-C9E2E836D8A7}" destId="{130A7D02-157F-458F-A9CB-FB3F43701624}" srcOrd="0" destOrd="0" presId="urn:microsoft.com/office/officeart/2018/2/layout/IconLabelDescriptionList"/>
    <dgm:cxn modelId="{06DC1A19-AD42-491A-A414-75ECB2B89760}" srcId="{22158763-D87D-40B3-998A-2D211A065DBD}" destId="{44F07900-B0A3-4494-872A-86780D9F7AA9}" srcOrd="5" destOrd="0" parTransId="{F7834B8A-3104-45CA-A654-C8AEB56DE35C}" sibTransId="{0A4E3FA5-E128-4308-B889-69001DFF24DB}"/>
    <dgm:cxn modelId="{5D38B01D-851E-49A4-9C91-17BC77A2ACCE}" type="presOf" srcId="{22158763-D87D-40B3-998A-2D211A065DBD}" destId="{11963DF3-2EB1-4121-9A5E-7F219297D673}" srcOrd="0" destOrd="0" presId="urn:microsoft.com/office/officeart/2018/2/layout/IconLabelDescriptionList"/>
    <dgm:cxn modelId="{B3CC7B20-6B4D-49FC-92C6-FB4E237014AC}" srcId="{22158763-D87D-40B3-998A-2D211A065DBD}" destId="{2BEACC10-FE28-4808-B075-68005DB0A66C}" srcOrd="2" destOrd="0" parTransId="{BB02F59E-468D-4A5B-ADC3-AD1D4961C7E0}" sibTransId="{382B7500-ABC9-4DAB-AC8C-A371C05D8BEA}"/>
    <dgm:cxn modelId="{896D5F2C-6865-4A18-A27F-D2A673A160C4}" srcId="{D183EC8F-1DAC-468E-BA38-EA37E834E6AE}" destId="{B88C1EC2-D6BC-4F5C-86FB-735068122909}" srcOrd="0" destOrd="0" parTransId="{05DD7200-03FA-4D3B-9878-071DAC3716FE}" sibTransId="{0AEC8476-D0A3-4C21-9BF2-6B04EAE545D0}"/>
    <dgm:cxn modelId="{BC215A32-97C1-4D22-BB58-A07B16E42C7B}" type="presOf" srcId="{2AB8169D-A4A8-4300-BA9D-BF0B8B8BBC8B}" destId="{8909E669-CDF7-4A70-B967-49BD81CEC5A5}" srcOrd="0" destOrd="0" presId="urn:microsoft.com/office/officeart/2018/2/layout/IconLabelDescriptionList"/>
    <dgm:cxn modelId="{F305D740-0BB7-485F-A07C-428DE19B7AF2}" type="presOf" srcId="{6BF529D6-F758-4BCD-A1CD-7FEDD430D386}" destId="{ACA3FF6E-A770-4D7B-AE7D-B8DB30314561}" srcOrd="0" destOrd="0" presId="urn:microsoft.com/office/officeart/2018/2/layout/IconLabelDescriptionList"/>
    <dgm:cxn modelId="{3D927D48-C074-4587-B25B-414C6D258006}" type="presOf" srcId="{8ABAB637-F5F7-4AF2-B426-1CB82C86E1A3}" destId="{51D48DB5-55E1-4D40-9981-BE41356F75E2}" srcOrd="0" destOrd="0" presId="urn:microsoft.com/office/officeart/2018/2/layout/IconLabelDescriptionList"/>
    <dgm:cxn modelId="{F6A46B4B-C40E-48B9-9BEB-9F61C9EE6F84}" srcId="{44F07900-B0A3-4494-872A-86780D9F7AA9}" destId="{A0B1A906-B631-4734-9796-E20B125FC1B2}" srcOrd="0" destOrd="0" parTransId="{D7FDAD00-CCBB-4049-A742-99B33DB3773F}" sibTransId="{4704A19C-3C77-4AA8-A90F-7C1D3639ED4F}"/>
    <dgm:cxn modelId="{86D9BD6F-DEA4-4412-9AF0-84C375F54E80}" srcId="{A2032511-67BD-406F-B8A5-E3157EAF4FAA}" destId="{11687E63-2142-41F6-85E9-7807D3D7F13C}" srcOrd="0" destOrd="0" parTransId="{F836F1A9-AECE-4F4A-AB2F-B5DE9BBAB62E}" sibTransId="{394ACB09-1052-475A-9EF6-E7DBCEA9834A}"/>
    <dgm:cxn modelId="{74B9DD6F-89AE-4E64-AF4B-0BF31B8CBA92}" srcId="{2BEACC10-FE28-4808-B075-68005DB0A66C}" destId="{CD651C93-9ABA-42CF-8084-61B4C73FEF84}" srcOrd="0" destOrd="0" parTransId="{384EA1D7-ED31-4B6F-AE44-FE03CA12F2EC}" sibTransId="{142B3622-CD76-423B-9707-6E2D65EA608A}"/>
    <dgm:cxn modelId="{0B05AE52-1B60-4265-B086-2784B19FCDA9}" type="presOf" srcId="{A0B1A906-B631-4734-9796-E20B125FC1B2}" destId="{C83B3F46-C971-46E7-99B1-8E8169A73BFD}" srcOrd="0" destOrd="0" presId="urn:microsoft.com/office/officeart/2018/2/layout/IconLabelDescriptionList"/>
    <dgm:cxn modelId="{31AC4877-3A91-40A4-AB88-CF830CA4E1FC}" type="presOf" srcId="{94FBEDA2-B25F-4CF8-9D43-171136A1D2FC}" destId="{ACA3FF6E-A770-4D7B-AE7D-B8DB30314561}" srcOrd="0" destOrd="1" presId="urn:microsoft.com/office/officeart/2018/2/layout/IconLabelDescriptionList"/>
    <dgm:cxn modelId="{EC93C478-5692-46D6-9D41-29855EEA1FC8}" type="presOf" srcId="{44F07900-B0A3-4494-872A-86780D9F7AA9}" destId="{63654264-AF1A-496B-A667-E9883FA3B298}" srcOrd="0" destOrd="0" presId="urn:microsoft.com/office/officeart/2018/2/layout/IconLabelDescriptionList"/>
    <dgm:cxn modelId="{B042BD59-146C-42A0-9FBB-716F0BFD973D}" srcId="{2AB8169D-A4A8-4300-BA9D-BF0B8B8BBC8B}" destId="{8ABAB637-F5F7-4AF2-B426-1CB82C86E1A3}" srcOrd="0" destOrd="0" parTransId="{FFD66DF5-13FE-47B2-BDA4-1AB412C709D5}" sibTransId="{994641D2-49C6-4AB9-912D-E743548CD46F}"/>
    <dgm:cxn modelId="{326D797E-11F2-4EDA-AAA6-E551229B71E7}" type="presOf" srcId="{A2032511-67BD-406F-B8A5-E3157EAF4FAA}" destId="{B7014DD0-442E-4AEC-9550-0E9A0F515416}" srcOrd="0" destOrd="0" presId="urn:microsoft.com/office/officeart/2018/2/layout/IconLabelDescriptionList"/>
    <dgm:cxn modelId="{B58C7B98-A8DB-4033-9FAD-6C7AE1135089}" type="presOf" srcId="{DE0AAFDD-EBD2-4866-8D36-CC13D13FCACD}" destId="{99BF2211-DB83-45D6-8984-B86A12AAA203}" srcOrd="0" destOrd="1" presId="urn:microsoft.com/office/officeart/2018/2/layout/IconLabelDescriptionList"/>
    <dgm:cxn modelId="{6C2DF29C-69EB-4FB0-941D-DA16A90B5B46}" type="presOf" srcId="{11687E63-2142-41F6-85E9-7807D3D7F13C}" destId="{FFD6F81B-BEEB-4E73-8981-60EC93D54FD5}" srcOrd="0" destOrd="0" presId="urn:microsoft.com/office/officeart/2018/2/layout/IconLabelDescriptionList"/>
    <dgm:cxn modelId="{2030A9A4-8573-4F6C-8F82-850A494FF74E}" srcId="{22158763-D87D-40B3-998A-2D211A065DBD}" destId="{A2032511-67BD-406F-B8A5-E3157EAF4FAA}" srcOrd="0" destOrd="0" parTransId="{398F9608-BE8A-4BB7-925D-80BABD477684}" sibTransId="{C074EAA7-C7E9-45DE-8E21-6F3D0DC8E772}"/>
    <dgm:cxn modelId="{D434F3A7-892F-4578-8333-5F53E7D57FAC}" srcId="{22158763-D87D-40B3-998A-2D211A065DBD}" destId="{C6664A0C-AB87-4BCE-BC36-80526D8EDF59}" srcOrd="6" destOrd="0" parTransId="{2F8DB625-6D33-4424-A9D6-3F622589FE68}" sibTransId="{4433821F-4618-4B37-83EB-EB91E634CB2C}"/>
    <dgm:cxn modelId="{85DF30B2-C397-4B07-BBB6-D6233379AD03}" type="presOf" srcId="{B88C1EC2-D6BC-4F5C-86FB-735068122909}" destId="{13E3B1E5-DF5F-4AED-A9C4-BC693EFF5C68}" srcOrd="0" destOrd="0" presId="urn:microsoft.com/office/officeart/2018/2/layout/IconLabelDescriptionList"/>
    <dgm:cxn modelId="{8B77ACB8-3C08-43FE-A541-8E9DDF03772E}" srcId="{22158763-D87D-40B3-998A-2D211A065DBD}" destId="{2AB8169D-A4A8-4300-BA9D-BF0B8B8BBC8B}" srcOrd="1" destOrd="0" parTransId="{A875A193-82EA-4723-B40C-C51E29F7C980}" sibTransId="{251D9E98-23EC-47ED-9CB8-DB6CD1546C6C}"/>
    <dgm:cxn modelId="{F6AD90BB-CA95-4AE4-B895-D9E87FA359F8}" type="presOf" srcId="{F2C93FAE-427F-4BF3-848B-E752EBF4CBA8}" destId="{48462C9E-B51E-4BB9-92C7-C11E0CA48B24}" srcOrd="0" destOrd="0" presId="urn:microsoft.com/office/officeart/2018/2/layout/IconLabelDescriptionList"/>
    <dgm:cxn modelId="{F6AD5FCE-4326-4BF6-81F1-CD51494CE0FF}" srcId="{B82BCBD0-B05C-4940-93F8-C9E2E836D8A7}" destId="{6BF529D6-F758-4BCD-A1CD-7FEDD430D386}" srcOrd="0" destOrd="0" parTransId="{B9E7C8F6-D5BA-47C6-B263-5E7F7FD12AD1}" sibTransId="{FF34683F-9A89-4C65-B4E5-6B81F748EAC3}"/>
    <dgm:cxn modelId="{037150CF-17A8-44BB-A80E-B505CEB710CB}" srcId="{B82BCBD0-B05C-4940-93F8-C9E2E836D8A7}" destId="{94FBEDA2-B25F-4CF8-9D43-171136A1D2FC}" srcOrd="1" destOrd="0" parTransId="{D730DCD9-DEE1-42DA-B1A3-C672C3F95DED}" sibTransId="{7F1ED6BC-4D20-4408-B419-8F09ECBE297A}"/>
    <dgm:cxn modelId="{52FE9BD9-6F86-43B7-9053-422E1C75DE83}" srcId="{C6664A0C-AB87-4BCE-BC36-80526D8EDF59}" destId="{F2C93FAE-427F-4BF3-848B-E752EBF4CBA8}" srcOrd="0" destOrd="0" parTransId="{4C1BEDEA-F711-41FB-967B-C2F238D25860}" sibTransId="{B346466B-F779-4A7A-B1E0-440280099645}"/>
    <dgm:cxn modelId="{99B7DBDD-D078-49A9-9EB1-9E4C34BC4050}" type="presOf" srcId="{D183EC8F-1DAC-468E-BA38-EA37E834E6AE}" destId="{6F7B5AFB-90EE-4406-A7DB-9D9640DC0CEA}" srcOrd="0" destOrd="0" presId="urn:microsoft.com/office/officeart/2018/2/layout/IconLabelDescriptionList"/>
    <dgm:cxn modelId="{1F5B76E3-019B-421D-827F-608A342A84DC}" srcId="{22158763-D87D-40B3-998A-2D211A065DBD}" destId="{B82BCBD0-B05C-4940-93F8-C9E2E836D8A7}" srcOrd="3" destOrd="0" parTransId="{1BEF86BB-3284-41B4-B65C-0E58E4D7F0A7}" sibTransId="{31634643-7C7F-4172-9139-5D3A17BAACB5}"/>
    <dgm:cxn modelId="{45C24CEA-8B9B-4B02-B48D-C14E4F3B9669}" type="presOf" srcId="{C6664A0C-AB87-4BCE-BC36-80526D8EDF59}" destId="{A26CE711-C0B4-4F2C-AA14-7E71ED36B6BE}" srcOrd="0" destOrd="0" presId="urn:microsoft.com/office/officeart/2018/2/layout/IconLabelDescriptionList"/>
    <dgm:cxn modelId="{E10CB5EE-8DDE-40BF-83B0-9B958FA892C8}" type="presOf" srcId="{2BEACC10-FE28-4808-B075-68005DB0A66C}" destId="{9E141318-0D54-4822-82DB-57A79F8BDA38}" srcOrd="0" destOrd="0" presId="urn:microsoft.com/office/officeart/2018/2/layout/IconLabelDescriptionList"/>
    <dgm:cxn modelId="{982680FC-BC02-4796-9FAF-FDE4F4609BB3}" srcId="{2BEACC10-FE28-4808-B075-68005DB0A66C}" destId="{DE0AAFDD-EBD2-4866-8D36-CC13D13FCACD}" srcOrd="1" destOrd="0" parTransId="{2A7CF2DB-E0FD-4A33-ABE8-2D881F6BB733}" sibTransId="{51A74778-3312-4911-91F3-D4AC474380D9}"/>
    <dgm:cxn modelId="{5319EB53-527F-43C3-99D6-3C33DCCFBC3E}" type="presParOf" srcId="{11963DF3-2EB1-4121-9A5E-7F219297D673}" destId="{D55FFC42-873E-42BB-9240-47FB737275BC}" srcOrd="0" destOrd="0" presId="urn:microsoft.com/office/officeart/2018/2/layout/IconLabelDescriptionList"/>
    <dgm:cxn modelId="{ADFF064A-E323-4D4D-82FB-AB16058F6200}" type="presParOf" srcId="{D55FFC42-873E-42BB-9240-47FB737275BC}" destId="{FF7A31A2-9CC3-4089-A824-B9A567925243}" srcOrd="0" destOrd="0" presId="urn:microsoft.com/office/officeart/2018/2/layout/IconLabelDescriptionList"/>
    <dgm:cxn modelId="{EF6DB5AE-A591-49F4-AB26-3171A566F165}" type="presParOf" srcId="{D55FFC42-873E-42BB-9240-47FB737275BC}" destId="{CE98A9CE-9B3C-4C38-9DC7-E9E7D16531F1}" srcOrd="1" destOrd="0" presId="urn:microsoft.com/office/officeart/2018/2/layout/IconLabelDescriptionList"/>
    <dgm:cxn modelId="{54F4EED9-436E-4A07-90AD-0F5528551B14}" type="presParOf" srcId="{D55FFC42-873E-42BB-9240-47FB737275BC}" destId="{B7014DD0-442E-4AEC-9550-0E9A0F515416}" srcOrd="2" destOrd="0" presId="urn:microsoft.com/office/officeart/2018/2/layout/IconLabelDescriptionList"/>
    <dgm:cxn modelId="{BCCFC267-B711-4AB1-B2C9-01C5C3A19C14}" type="presParOf" srcId="{D55FFC42-873E-42BB-9240-47FB737275BC}" destId="{B12D39D1-28DA-4CF7-9E49-A88E564A39F4}" srcOrd="3" destOrd="0" presId="urn:microsoft.com/office/officeart/2018/2/layout/IconLabelDescriptionList"/>
    <dgm:cxn modelId="{936B8C34-9271-452F-8D13-733D408F5987}" type="presParOf" srcId="{D55FFC42-873E-42BB-9240-47FB737275BC}" destId="{FFD6F81B-BEEB-4E73-8981-60EC93D54FD5}" srcOrd="4" destOrd="0" presId="urn:microsoft.com/office/officeart/2018/2/layout/IconLabelDescriptionList"/>
    <dgm:cxn modelId="{B2CE4BAF-570B-4BBD-A3FF-34D3F86F51FF}" type="presParOf" srcId="{11963DF3-2EB1-4121-9A5E-7F219297D673}" destId="{94E152AE-EB66-4939-9B95-467A203109D2}" srcOrd="1" destOrd="0" presId="urn:microsoft.com/office/officeart/2018/2/layout/IconLabelDescriptionList"/>
    <dgm:cxn modelId="{2DA13B17-6536-458A-8F85-3EF47AA88907}" type="presParOf" srcId="{11963DF3-2EB1-4121-9A5E-7F219297D673}" destId="{3459D1E5-1516-418C-98CD-92C6E92FB10A}" srcOrd="2" destOrd="0" presId="urn:microsoft.com/office/officeart/2018/2/layout/IconLabelDescriptionList"/>
    <dgm:cxn modelId="{D8B3F771-F891-4EA5-8284-717AE8F26FB6}" type="presParOf" srcId="{3459D1E5-1516-418C-98CD-92C6E92FB10A}" destId="{BADBD23D-FC81-4FB7-9828-373EA6A6DE9E}" srcOrd="0" destOrd="0" presId="urn:microsoft.com/office/officeart/2018/2/layout/IconLabelDescriptionList"/>
    <dgm:cxn modelId="{39539036-F6E7-49B3-BCCD-20FAE89F4786}" type="presParOf" srcId="{3459D1E5-1516-418C-98CD-92C6E92FB10A}" destId="{6FD4EAEB-92E9-462B-B45A-F21F1AB46CA2}" srcOrd="1" destOrd="0" presId="urn:microsoft.com/office/officeart/2018/2/layout/IconLabelDescriptionList"/>
    <dgm:cxn modelId="{5EC4D76F-0300-40CC-AFD1-EE6E44E13CB0}" type="presParOf" srcId="{3459D1E5-1516-418C-98CD-92C6E92FB10A}" destId="{8909E669-CDF7-4A70-B967-49BD81CEC5A5}" srcOrd="2" destOrd="0" presId="urn:microsoft.com/office/officeart/2018/2/layout/IconLabelDescriptionList"/>
    <dgm:cxn modelId="{8D5D2486-E182-49E6-AEAA-9D9283A38C82}" type="presParOf" srcId="{3459D1E5-1516-418C-98CD-92C6E92FB10A}" destId="{E30E55FC-FB87-401A-8998-8F4E458B6F93}" srcOrd="3" destOrd="0" presId="urn:microsoft.com/office/officeart/2018/2/layout/IconLabelDescriptionList"/>
    <dgm:cxn modelId="{2C342B22-A713-4097-BB49-95718FDEE6C1}" type="presParOf" srcId="{3459D1E5-1516-418C-98CD-92C6E92FB10A}" destId="{51D48DB5-55E1-4D40-9981-BE41356F75E2}" srcOrd="4" destOrd="0" presId="urn:microsoft.com/office/officeart/2018/2/layout/IconLabelDescriptionList"/>
    <dgm:cxn modelId="{F46F29D7-8B1B-4BF7-ACD7-21913F3D8713}" type="presParOf" srcId="{11963DF3-2EB1-4121-9A5E-7F219297D673}" destId="{17C05988-6EAB-46CD-A2CA-E8CD9698019A}" srcOrd="3" destOrd="0" presId="urn:microsoft.com/office/officeart/2018/2/layout/IconLabelDescriptionList"/>
    <dgm:cxn modelId="{8B44D342-482A-4079-A7BF-C8A86C403B00}" type="presParOf" srcId="{11963DF3-2EB1-4121-9A5E-7F219297D673}" destId="{5F92A1F3-629B-4369-822C-1C9A2CA17C3E}" srcOrd="4" destOrd="0" presId="urn:microsoft.com/office/officeart/2018/2/layout/IconLabelDescriptionList"/>
    <dgm:cxn modelId="{8FCAA316-67BB-4513-9F7A-A75F0B50C1C3}" type="presParOf" srcId="{5F92A1F3-629B-4369-822C-1C9A2CA17C3E}" destId="{97BF09C1-8689-4FE7-A6FE-5CA43DA0EA86}" srcOrd="0" destOrd="0" presId="urn:microsoft.com/office/officeart/2018/2/layout/IconLabelDescriptionList"/>
    <dgm:cxn modelId="{5BE934BF-A34C-4B7C-BF41-12E4B732F1DB}" type="presParOf" srcId="{5F92A1F3-629B-4369-822C-1C9A2CA17C3E}" destId="{E0A2D8B7-B55F-45AA-9F7A-64F40F65CC8C}" srcOrd="1" destOrd="0" presId="urn:microsoft.com/office/officeart/2018/2/layout/IconLabelDescriptionList"/>
    <dgm:cxn modelId="{2ADCDBB1-BD28-4A70-B3CA-3D4FE3F2C427}" type="presParOf" srcId="{5F92A1F3-629B-4369-822C-1C9A2CA17C3E}" destId="{9E141318-0D54-4822-82DB-57A79F8BDA38}" srcOrd="2" destOrd="0" presId="urn:microsoft.com/office/officeart/2018/2/layout/IconLabelDescriptionList"/>
    <dgm:cxn modelId="{B4B2FE0B-CADD-42D0-9BDA-F5022668D058}" type="presParOf" srcId="{5F92A1F3-629B-4369-822C-1C9A2CA17C3E}" destId="{528775D1-C56C-4C57-A541-F97E4E95073C}" srcOrd="3" destOrd="0" presId="urn:microsoft.com/office/officeart/2018/2/layout/IconLabelDescriptionList"/>
    <dgm:cxn modelId="{A26B867C-E158-485A-8489-7B678EE142AB}" type="presParOf" srcId="{5F92A1F3-629B-4369-822C-1C9A2CA17C3E}" destId="{99BF2211-DB83-45D6-8984-B86A12AAA203}" srcOrd="4" destOrd="0" presId="urn:microsoft.com/office/officeart/2018/2/layout/IconLabelDescriptionList"/>
    <dgm:cxn modelId="{751A0D2D-F627-45AC-B1A8-8A3324DE3756}" type="presParOf" srcId="{11963DF3-2EB1-4121-9A5E-7F219297D673}" destId="{0C506F30-0151-49C8-9DC0-CAE1ABF9E2C5}" srcOrd="5" destOrd="0" presId="urn:microsoft.com/office/officeart/2018/2/layout/IconLabelDescriptionList"/>
    <dgm:cxn modelId="{63A3A095-E6FD-40CA-BA04-5C52A03679D1}" type="presParOf" srcId="{11963DF3-2EB1-4121-9A5E-7F219297D673}" destId="{230A06A1-7A7B-4220-8429-D0BB387F619A}" srcOrd="6" destOrd="0" presId="urn:microsoft.com/office/officeart/2018/2/layout/IconLabelDescriptionList"/>
    <dgm:cxn modelId="{FB93DAD4-0356-49EC-BF60-D8FB375A70C9}" type="presParOf" srcId="{230A06A1-7A7B-4220-8429-D0BB387F619A}" destId="{31E4C2D1-37B0-415E-9588-DD8FE971BD18}" srcOrd="0" destOrd="0" presId="urn:microsoft.com/office/officeart/2018/2/layout/IconLabelDescriptionList"/>
    <dgm:cxn modelId="{90D64A5F-4CE4-4A76-9E34-518FE73A56DB}" type="presParOf" srcId="{230A06A1-7A7B-4220-8429-D0BB387F619A}" destId="{7A587462-E81A-41DF-AAD4-64F8133C745F}" srcOrd="1" destOrd="0" presId="urn:microsoft.com/office/officeart/2018/2/layout/IconLabelDescriptionList"/>
    <dgm:cxn modelId="{4E1C4111-7DA8-4197-8EE4-0A9F72149BA7}" type="presParOf" srcId="{230A06A1-7A7B-4220-8429-D0BB387F619A}" destId="{130A7D02-157F-458F-A9CB-FB3F43701624}" srcOrd="2" destOrd="0" presId="urn:microsoft.com/office/officeart/2018/2/layout/IconLabelDescriptionList"/>
    <dgm:cxn modelId="{75A2D9D8-12EF-4A57-AE18-0F9C87829F2C}" type="presParOf" srcId="{230A06A1-7A7B-4220-8429-D0BB387F619A}" destId="{723025F5-71C2-4A1C-9C27-8CC469E4142A}" srcOrd="3" destOrd="0" presId="urn:microsoft.com/office/officeart/2018/2/layout/IconLabelDescriptionList"/>
    <dgm:cxn modelId="{FF4493B0-37EA-47D9-963E-5DABA136D63A}" type="presParOf" srcId="{230A06A1-7A7B-4220-8429-D0BB387F619A}" destId="{ACA3FF6E-A770-4D7B-AE7D-B8DB30314561}" srcOrd="4" destOrd="0" presId="urn:microsoft.com/office/officeart/2018/2/layout/IconLabelDescriptionList"/>
    <dgm:cxn modelId="{6C275C41-CBF4-4F9B-97D1-D2F017B2D6AC}" type="presParOf" srcId="{11963DF3-2EB1-4121-9A5E-7F219297D673}" destId="{FFB99C7F-B7FC-4C76-B295-567E092ECB8B}" srcOrd="7" destOrd="0" presId="urn:microsoft.com/office/officeart/2018/2/layout/IconLabelDescriptionList"/>
    <dgm:cxn modelId="{6111D4A9-27E2-471B-99BE-AE655A547673}" type="presParOf" srcId="{11963DF3-2EB1-4121-9A5E-7F219297D673}" destId="{D15CA729-0969-4BC5-B0F5-CB1B1EAC994E}" srcOrd="8" destOrd="0" presId="urn:microsoft.com/office/officeart/2018/2/layout/IconLabelDescriptionList"/>
    <dgm:cxn modelId="{2F6B4D77-B4D7-45F7-BEDB-F86F1E67EF68}" type="presParOf" srcId="{D15CA729-0969-4BC5-B0F5-CB1B1EAC994E}" destId="{53B0A97A-6BD2-4ED4-BB82-D6DFBD794EEC}" srcOrd="0" destOrd="0" presId="urn:microsoft.com/office/officeart/2018/2/layout/IconLabelDescriptionList"/>
    <dgm:cxn modelId="{911578F6-9B4E-4E29-814E-BFB21E8E55BC}" type="presParOf" srcId="{D15CA729-0969-4BC5-B0F5-CB1B1EAC994E}" destId="{6288E0FA-E076-4681-B316-5AFC8BB676BE}" srcOrd="1" destOrd="0" presId="urn:microsoft.com/office/officeart/2018/2/layout/IconLabelDescriptionList"/>
    <dgm:cxn modelId="{10EAD3BB-7219-4B5B-8E05-A5F4C67CC7F8}" type="presParOf" srcId="{D15CA729-0969-4BC5-B0F5-CB1B1EAC994E}" destId="{6F7B5AFB-90EE-4406-A7DB-9D9640DC0CEA}" srcOrd="2" destOrd="0" presId="urn:microsoft.com/office/officeart/2018/2/layout/IconLabelDescriptionList"/>
    <dgm:cxn modelId="{F67B419E-A8C6-48D1-A327-D43AC188D173}" type="presParOf" srcId="{D15CA729-0969-4BC5-B0F5-CB1B1EAC994E}" destId="{C511D2F5-9857-4AC3-AE9D-3BE71A84452E}" srcOrd="3" destOrd="0" presId="urn:microsoft.com/office/officeart/2018/2/layout/IconLabelDescriptionList"/>
    <dgm:cxn modelId="{0BD0AD9D-2B94-42AC-8831-AE69FF091E93}" type="presParOf" srcId="{D15CA729-0969-4BC5-B0F5-CB1B1EAC994E}" destId="{13E3B1E5-DF5F-4AED-A9C4-BC693EFF5C68}" srcOrd="4" destOrd="0" presId="urn:microsoft.com/office/officeart/2018/2/layout/IconLabelDescriptionList"/>
    <dgm:cxn modelId="{7E52C2E2-1E1A-486D-A66B-3BA08A12D165}" type="presParOf" srcId="{11963DF3-2EB1-4121-9A5E-7F219297D673}" destId="{6FC22524-7D81-49A5-8231-A3E2959A0EBC}" srcOrd="9" destOrd="0" presId="urn:microsoft.com/office/officeart/2018/2/layout/IconLabelDescriptionList"/>
    <dgm:cxn modelId="{2BECD12A-3146-43EE-AD6C-DEB1CDA02968}" type="presParOf" srcId="{11963DF3-2EB1-4121-9A5E-7F219297D673}" destId="{12586D63-1003-4421-9762-E6E341A7E6C8}" srcOrd="10" destOrd="0" presId="urn:microsoft.com/office/officeart/2018/2/layout/IconLabelDescriptionList"/>
    <dgm:cxn modelId="{DAB8B203-F353-40DF-838F-88D80DA86C2A}" type="presParOf" srcId="{12586D63-1003-4421-9762-E6E341A7E6C8}" destId="{4C683779-EBED-4B6D-BE72-C7ED263E89F6}" srcOrd="0" destOrd="0" presId="urn:microsoft.com/office/officeart/2018/2/layout/IconLabelDescriptionList"/>
    <dgm:cxn modelId="{6E3ECC85-D31D-45BB-A389-81C34168FE05}" type="presParOf" srcId="{12586D63-1003-4421-9762-E6E341A7E6C8}" destId="{68735B9D-9746-4AB9-8EE1-9EC448CF1D4C}" srcOrd="1" destOrd="0" presId="urn:microsoft.com/office/officeart/2018/2/layout/IconLabelDescriptionList"/>
    <dgm:cxn modelId="{76925738-BB19-430A-9BE2-CD6EFC10B516}" type="presParOf" srcId="{12586D63-1003-4421-9762-E6E341A7E6C8}" destId="{63654264-AF1A-496B-A667-E9883FA3B298}" srcOrd="2" destOrd="0" presId="urn:microsoft.com/office/officeart/2018/2/layout/IconLabelDescriptionList"/>
    <dgm:cxn modelId="{510F4B7B-6A67-4A0F-B216-7D99B25A8602}" type="presParOf" srcId="{12586D63-1003-4421-9762-E6E341A7E6C8}" destId="{408AA2B7-09BE-408F-B05D-206B3C699F41}" srcOrd="3" destOrd="0" presId="urn:microsoft.com/office/officeart/2018/2/layout/IconLabelDescriptionList"/>
    <dgm:cxn modelId="{191BF026-E695-48D2-8440-EA00093C5783}" type="presParOf" srcId="{12586D63-1003-4421-9762-E6E341A7E6C8}" destId="{C83B3F46-C971-46E7-99B1-8E8169A73BFD}" srcOrd="4" destOrd="0" presId="urn:microsoft.com/office/officeart/2018/2/layout/IconLabelDescriptionList"/>
    <dgm:cxn modelId="{D6406B1D-1A48-4AE6-A5DA-76EB4E9132C1}" type="presParOf" srcId="{11963DF3-2EB1-4121-9A5E-7F219297D673}" destId="{97D488F5-F1E4-464F-8894-6140B5507347}" srcOrd="11" destOrd="0" presId="urn:microsoft.com/office/officeart/2018/2/layout/IconLabelDescriptionList"/>
    <dgm:cxn modelId="{E124742E-1199-4EBB-B7E4-0ED6ACA214FF}" type="presParOf" srcId="{11963DF3-2EB1-4121-9A5E-7F219297D673}" destId="{BFD55F85-EF26-4121-973A-E3CC406816C5}" srcOrd="12" destOrd="0" presId="urn:microsoft.com/office/officeart/2018/2/layout/IconLabelDescriptionList"/>
    <dgm:cxn modelId="{DB53021D-0C74-4587-973D-0A1974EEE8D1}" type="presParOf" srcId="{BFD55F85-EF26-4121-973A-E3CC406816C5}" destId="{2BEA48CD-75B0-44F6-9168-AA4A56BC968C}" srcOrd="0" destOrd="0" presId="urn:microsoft.com/office/officeart/2018/2/layout/IconLabelDescriptionList"/>
    <dgm:cxn modelId="{D67E9B67-BEE1-415D-B82E-A8BF2F4B42F3}" type="presParOf" srcId="{BFD55F85-EF26-4121-973A-E3CC406816C5}" destId="{26FF6275-27D9-4ED2-A640-274E099B21AF}" srcOrd="1" destOrd="0" presId="urn:microsoft.com/office/officeart/2018/2/layout/IconLabelDescriptionList"/>
    <dgm:cxn modelId="{D8B87BC6-CBE7-4F8B-AD6C-A8BD8533719B}" type="presParOf" srcId="{BFD55F85-EF26-4121-973A-E3CC406816C5}" destId="{A26CE711-C0B4-4F2C-AA14-7E71ED36B6BE}" srcOrd="2" destOrd="0" presId="urn:microsoft.com/office/officeart/2018/2/layout/IconLabelDescriptionList"/>
    <dgm:cxn modelId="{CB34E3B6-2B2F-4D48-A1C4-3783BB45090C}" type="presParOf" srcId="{BFD55F85-EF26-4121-973A-E3CC406816C5}" destId="{F60B667C-B42D-436D-88CC-BE68F5A2F973}" srcOrd="3" destOrd="0" presId="urn:microsoft.com/office/officeart/2018/2/layout/IconLabelDescriptionList"/>
    <dgm:cxn modelId="{14C2068B-1754-4665-82F0-39334848A510}" type="presParOf" srcId="{BFD55F85-EF26-4121-973A-E3CC406816C5}" destId="{48462C9E-B51E-4BB9-92C7-C11E0CA48B24}" srcOrd="4" destOrd="0" presId="urn:microsoft.com/office/officeart/2018/2/layout/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158763-D87D-40B3-998A-2D211A065DBD}"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A2032511-67BD-406F-B8A5-E3157EAF4FAA}">
      <dgm:prSet custT="1"/>
      <dgm:spPr/>
      <dgm:t>
        <a:bodyPr/>
        <a:lstStyle/>
        <a:p>
          <a:pPr>
            <a:lnSpc>
              <a:spcPct val="100000"/>
            </a:lnSpc>
            <a:defRPr b="1"/>
          </a:pPr>
          <a:r>
            <a:rPr lang="en-US" sz="1600" dirty="0"/>
            <a:t>A page specifically dedicated to Science Benchmark Administration</a:t>
          </a:r>
        </a:p>
      </dgm:t>
    </dgm:pt>
    <dgm:pt modelId="{398F9608-BE8A-4BB7-925D-80BABD477684}" type="parTrans" cxnId="{2030A9A4-8573-4F6C-8F82-850A494FF74E}">
      <dgm:prSet/>
      <dgm:spPr/>
      <dgm:t>
        <a:bodyPr/>
        <a:lstStyle/>
        <a:p>
          <a:endParaRPr lang="en-US"/>
        </a:p>
      </dgm:t>
    </dgm:pt>
    <dgm:pt modelId="{C074EAA7-C7E9-45DE-8E21-6F3D0DC8E772}" type="sibTrans" cxnId="{2030A9A4-8573-4F6C-8F82-850A494FF74E}">
      <dgm:prSet/>
      <dgm:spPr/>
      <dgm:t>
        <a:bodyPr/>
        <a:lstStyle/>
        <a:p>
          <a:endParaRPr lang="en-US"/>
        </a:p>
      </dgm:t>
    </dgm:pt>
    <dgm:pt modelId="{2AB8169D-A4A8-4300-BA9D-BF0B8B8BBC8B}">
      <dgm:prSet custT="1"/>
      <dgm:spPr/>
      <dgm:t>
        <a:bodyPr/>
        <a:lstStyle/>
        <a:p>
          <a:pPr>
            <a:lnSpc>
              <a:spcPct val="100000"/>
            </a:lnSpc>
            <a:defRPr b="1"/>
          </a:pPr>
          <a:r>
            <a:rPr lang="en-US" sz="2000" dirty="0"/>
            <a:t>Key Dates</a:t>
          </a:r>
        </a:p>
      </dgm:t>
    </dgm:pt>
    <dgm:pt modelId="{A875A193-82EA-4723-B40C-C51E29F7C980}" type="parTrans" cxnId="{8B77ACB8-3C08-43FE-A541-8E9DDF03772E}">
      <dgm:prSet/>
      <dgm:spPr/>
      <dgm:t>
        <a:bodyPr/>
        <a:lstStyle/>
        <a:p>
          <a:endParaRPr lang="en-US"/>
        </a:p>
      </dgm:t>
    </dgm:pt>
    <dgm:pt modelId="{251D9E98-23EC-47ED-9CB8-DB6CD1546C6C}" type="sibTrans" cxnId="{8B77ACB8-3C08-43FE-A541-8E9DDF03772E}">
      <dgm:prSet/>
      <dgm:spPr/>
      <dgm:t>
        <a:bodyPr/>
        <a:lstStyle/>
        <a:p>
          <a:endParaRPr lang="en-US"/>
        </a:p>
      </dgm:t>
    </dgm:pt>
    <dgm:pt modelId="{2BEACC10-FE28-4808-B075-68005DB0A66C}">
      <dgm:prSet custT="1"/>
      <dgm:spPr/>
      <dgm:t>
        <a:bodyPr/>
        <a:lstStyle/>
        <a:p>
          <a:pPr>
            <a:lnSpc>
              <a:spcPct val="100000"/>
            </a:lnSpc>
            <a:defRPr b="1"/>
          </a:pPr>
          <a:r>
            <a:rPr lang="en-US" sz="2000" dirty="0"/>
            <a:t>Scoring Guides</a:t>
          </a:r>
        </a:p>
      </dgm:t>
    </dgm:pt>
    <dgm:pt modelId="{BB02F59E-468D-4A5B-ADC3-AD1D4961C7E0}" type="parTrans" cxnId="{B3CC7B20-6B4D-49FC-92C6-FB4E237014AC}">
      <dgm:prSet/>
      <dgm:spPr/>
      <dgm:t>
        <a:bodyPr/>
        <a:lstStyle/>
        <a:p>
          <a:endParaRPr lang="en-US"/>
        </a:p>
      </dgm:t>
    </dgm:pt>
    <dgm:pt modelId="{382B7500-ABC9-4DAB-AC8C-A371C05D8BEA}" type="sibTrans" cxnId="{B3CC7B20-6B4D-49FC-92C6-FB4E237014AC}">
      <dgm:prSet/>
      <dgm:spPr/>
      <dgm:t>
        <a:bodyPr/>
        <a:lstStyle/>
        <a:p>
          <a:endParaRPr lang="en-US"/>
        </a:p>
      </dgm:t>
    </dgm:pt>
    <dgm:pt modelId="{D183EC8F-1DAC-468E-BA38-EA37E834E6AE}">
      <dgm:prSet custT="1"/>
      <dgm:spPr/>
      <dgm:t>
        <a:bodyPr/>
        <a:lstStyle/>
        <a:p>
          <a:pPr>
            <a:lnSpc>
              <a:spcPct val="100000"/>
            </a:lnSpc>
            <a:defRPr b="1"/>
          </a:pPr>
          <a:r>
            <a:rPr lang="en-US" sz="2000" dirty="0"/>
            <a:t>Online System Tutorials</a:t>
          </a:r>
        </a:p>
      </dgm:t>
    </dgm:pt>
    <dgm:pt modelId="{BA77D99C-E384-493F-9837-DCED68DC1DF6}" type="parTrans" cxnId="{FD21C20F-BBEE-4B4F-937D-643CB46C5A9E}">
      <dgm:prSet/>
      <dgm:spPr/>
      <dgm:t>
        <a:bodyPr/>
        <a:lstStyle/>
        <a:p>
          <a:endParaRPr lang="en-US"/>
        </a:p>
      </dgm:t>
    </dgm:pt>
    <dgm:pt modelId="{C4C6B59A-8A49-4595-8093-FCF836FA325F}" type="sibTrans" cxnId="{FD21C20F-BBEE-4B4F-937D-643CB46C5A9E}">
      <dgm:prSet/>
      <dgm:spPr/>
      <dgm:t>
        <a:bodyPr/>
        <a:lstStyle/>
        <a:p>
          <a:endParaRPr lang="en-US"/>
        </a:p>
      </dgm:t>
    </dgm:pt>
    <dgm:pt modelId="{587842C0-ACC0-4954-BCBF-BA8B0B778DB4}">
      <dgm:prSet custT="1"/>
      <dgm:spPr/>
      <dgm:t>
        <a:bodyPr/>
        <a:lstStyle/>
        <a:p>
          <a:pPr>
            <a:lnSpc>
              <a:spcPct val="100000"/>
            </a:lnSpc>
            <a:defRPr b="1"/>
          </a:pPr>
          <a:r>
            <a:rPr lang="en-US" sz="2000" dirty="0"/>
            <a:t>Resources</a:t>
          </a:r>
        </a:p>
      </dgm:t>
    </dgm:pt>
    <dgm:pt modelId="{92AA31EC-E1A5-45B7-9379-E691357CB9E8}" type="parTrans" cxnId="{16676192-37D9-4866-916C-9E2AB8DFA0C4}">
      <dgm:prSet/>
      <dgm:spPr/>
      <dgm:t>
        <a:bodyPr/>
        <a:lstStyle/>
        <a:p>
          <a:endParaRPr lang="en-US"/>
        </a:p>
      </dgm:t>
    </dgm:pt>
    <dgm:pt modelId="{EBB190AC-1E72-4755-A34B-9EED828636CD}" type="sibTrans" cxnId="{16676192-37D9-4866-916C-9E2AB8DFA0C4}">
      <dgm:prSet/>
      <dgm:spPr/>
      <dgm:t>
        <a:bodyPr/>
        <a:lstStyle/>
        <a:p>
          <a:endParaRPr lang="en-US"/>
        </a:p>
      </dgm:t>
    </dgm:pt>
    <dgm:pt modelId="{0F00B4C9-95B4-4FA8-83EE-3F05B037CCFF}">
      <dgm:prSet custT="1"/>
      <dgm:spPr/>
      <dgm:t>
        <a:bodyPr/>
        <a:lstStyle/>
        <a:p>
          <a:pPr>
            <a:lnSpc>
              <a:spcPct val="100000"/>
            </a:lnSpc>
            <a:defRPr b="1"/>
          </a:pPr>
          <a:r>
            <a:rPr lang="en-US" sz="2000" dirty="0"/>
            <a:t>Training Materials</a:t>
          </a:r>
        </a:p>
      </dgm:t>
    </dgm:pt>
    <dgm:pt modelId="{CCDB61DC-671C-4CD5-92C7-D494108CBD5E}" type="parTrans" cxnId="{E810D1D2-2C18-4CA0-ADA4-680090B92AB8}">
      <dgm:prSet/>
      <dgm:spPr/>
      <dgm:t>
        <a:bodyPr/>
        <a:lstStyle/>
        <a:p>
          <a:endParaRPr lang="en-US"/>
        </a:p>
      </dgm:t>
    </dgm:pt>
    <dgm:pt modelId="{39E66D53-295D-4424-835D-99ACFF9818FE}" type="sibTrans" cxnId="{E810D1D2-2C18-4CA0-ADA4-680090B92AB8}">
      <dgm:prSet/>
      <dgm:spPr/>
      <dgm:t>
        <a:bodyPr/>
        <a:lstStyle/>
        <a:p>
          <a:endParaRPr lang="en-US"/>
        </a:p>
      </dgm:t>
    </dgm:pt>
    <dgm:pt modelId="{1C1AB327-2C55-4A82-BE19-D40A03971E72}" type="pres">
      <dgm:prSet presAssocID="{22158763-D87D-40B3-998A-2D211A065DBD}" presName="root" presStyleCnt="0">
        <dgm:presLayoutVars>
          <dgm:dir/>
          <dgm:resizeHandles val="exact"/>
        </dgm:presLayoutVars>
      </dgm:prSet>
      <dgm:spPr/>
    </dgm:pt>
    <dgm:pt modelId="{90A00B60-B0C8-45EC-8014-2C2C3CD5C117}" type="pres">
      <dgm:prSet presAssocID="{A2032511-67BD-406F-B8A5-E3157EAF4FAA}" presName="compNode" presStyleCnt="0"/>
      <dgm:spPr/>
    </dgm:pt>
    <dgm:pt modelId="{EE79BB54-F171-4FD7-BC3C-705F5CDC950E}" type="pres">
      <dgm:prSet presAssocID="{A2032511-67BD-406F-B8A5-E3157EAF4FAA}" presName="iconRect" presStyleLbl="node1" presStyleIdx="0" presStyleCnt="6" custScaleX="106449" custScaleY="88656" custLinFactNeighborX="41104" custLinFactNeighborY="1232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mark"/>
        </a:ext>
      </dgm:extLst>
    </dgm:pt>
    <dgm:pt modelId="{139E696C-F483-4D39-83BF-95680738DD09}" type="pres">
      <dgm:prSet presAssocID="{A2032511-67BD-406F-B8A5-E3157EAF4FAA}" presName="iconSpace" presStyleCnt="0"/>
      <dgm:spPr/>
    </dgm:pt>
    <dgm:pt modelId="{D1DEE658-F8EC-491B-A5FE-C87898C742B5}" type="pres">
      <dgm:prSet presAssocID="{A2032511-67BD-406F-B8A5-E3157EAF4FAA}" presName="parTx" presStyleLbl="revTx" presStyleIdx="0" presStyleCnt="12" custScaleX="96359" custLinFactNeighborY="5876">
        <dgm:presLayoutVars>
          <dgm:chMax val="0"/>
          <dgm:chPref val="0"/>
        </dgm:presLayoutVars>
      </dgm:prSet>
      <dgm:spPr/>
    </dgm:pt>
    <dgm:pt modelId="{F0D62B02-AF39-4363-A071-69BE66665063}" type="pres">
      <dgm:prSet presAssocID="{A2032511-67BD-406F-B8A5-E3157EAF4FAA}" presName="txSpace" presStyleCnt="0"/>
      <dgm:spPr/>
    </dgm:pt>
    <dgm:pt modelId="{60400994-CB6C-4335-A9F9-A16F2FA2B6FA}" type="pres">
      <dgm:prSet presAssocID="{A2032511-67BD-406F-B8A5-E3157EAF4FAA}" presName="desTx" presStyleLbl="revTx" presStyleIdx="1" presStyleCnt="12" custScaleX="101541" custScaleY="708406" custLinFactY="200000" custLinFactNeighborX="5530" custLinFactNeighborY="263483">
        <dgm:presLayoutVars/>
      </dgm:prSet>
      <dgm:spPr/>
    </dgm:pt>
    <dgm:pt modelId="{B1ACBCF5-38F0-4604-A0E1-AC1E9881A6F2}" type="pres">
      <dgm:prSet presAssocID="{C074EAA7-C7E9-45DE-8E21-6F3D0DC8E772}" presName="sibTrans" presStyleCnt="0"/>
      <dgm:spPr/>
    </dgm:pt>
    <dgm:pt modelId="{03F1E41F-5011-4F10-BE57-AFC844FE7905}" type="pres">
      <dgm:prSet presAssocID="{2AB8169D-A4A8-4300-BA9D-BF0B8B8BBC8B}" presName="compNode" presStyleCnt="0"/>
      <dgm:spPr/>
    </dgm:pt>
    <dgm:pt modelId="{F5E18632-586F-42DF-BEAD-2776EBACFB4D}" type="pres">
      <dgm:prSet presAssocID="{2AB8169D-A4A8-4300-BA9D-BF0B8B8BBC8B}" presName="iconRect" presStyleLbl="node1" presStyleIdx="1" presStyleCnt="6" custLinFactNeighborX="15067" custLinFactNeighborY="923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B146A91-314B-4F16-81A2-15FAB7654523}" type="pres">
      <dgm:prSet presAssocID="{2AB8169D-A4A8-4300-BA9D-BF0B8B8BBC8B}" presName="iconSpace" presStyleCnt="0"/>
      <dgm:spPr/>
    </dgm:pt>
    <dgm:pt modelId="{366D9DE6-A8C7-4EFB-AA88-D7F6101386B7}" type="pres">
      <dgm:prSet presAssocID="{2AB8169D-A4A8-4300-BA9D-BF0B8B8BBC8B}" presName="parTx" presStyleLbl="revTx" presStyleIdx="2" presStyleCnt="12" custScaleX="85201" custLinFactNeighborX="-9275" custLinFactNeighborY="1596">
        <dgm:presLayoutVars>
          <dgm:chMax val="0"/>
          <dgm:chPref val="0"/>
        </dgm:presLayoutVars>
      </dgm:prSet>
      <dgm:spPr/>
    </dgm:pt>
    <dgm:pt modelId="{D7D99BB3-B7F1-45DF-AF08-D1F98819BB03}" type="pres">
      <dgm:prSet presAssocID="{2AB8169D-A4A8-4300-BA9D-BF0B8B8BBC8B}" presName="txSpace" presStyleCnt="0"/>
      <dgm:spPr/>
    </dgm:pt>
    <dgm:pt modelId="{CA4253CA-3C73-4043-AAF9-650C76205C82}" type="pres">
      <dgm:prSet presAssocID="{2AB8169D-A4A8-4300-BA9D-BF0B8B8BBC8B}" presName="desTx" presStyleLbl="revTx" presStyleIdx="3" presStyleCnt="12">
        <dgm:presLayoutVars/>
      </dgm:prSet>
      <dgm:spPr/>
    </dgm:pt>
    <dgm:pt modelId="{0A13E424-FE0A-4AC5-AC95-77AEFFB436E1}" type="pres">
      <dgm:prSet presAssocID="{251D9E98-23EC-47ED-9CB8-DB6CD1546C6C}" presName="sibTrans" presStyleCnt="0"/>
      <dgm:spPr/>
    </dgm:pt>
    <dgm:pt modelId="{A012FC92-1F9D-448B-934F-914CE55924FA}" type="pres">
      <dgm:prSet presAssocID="{587842C0-ACC0-4954-BCBF-BA8B0B778DB4}" presName="compNode" presStyleCnt="0"/>
      <dgm:spPr/>
    </dgm:pt>
    <dgm:pt modelId="{51C0AD45-3206-4107-8C85-E26CC959D846}" type="pres">
      <dgm:prSet presAssocID="{587842C0-ACC0-4954-BCBF-BA8B0B778DB4}"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t="-6000" b="-6000"/>
          </a:stretch>
        </a:blipFill>
      </dgm:spPr>
      <dgm:extLst>
        <a:ext uri="{E40237B7-FDA0-4F09-8148-C483321AD2D9}">
          <dgm14:cNvPr xmlns:dgm14="http://schemas.microsoft.com/office/drawing/2010/diagram" id="0" name="" descr="Books on shelf with solid fill"/>
        </a:ext>
      </dgm:extLst>
    </dgm:pt>
    <dgm:pt modelId="{42CB7494-31B9-40FA-BA0A-6CC9D1AB2338}" type="pres">
      <dgm:prSet presAssocID="{587842C0-ACC0-4954-BCBF-BA8B0B778DB4}" presName="iconSpace" presStyleCnt="0"/>
      <dgm:spPr/>
    </dgm:pt>
    <dgm:pt modelId="{53E16F67-1626-4ADD-B63C-74BBEBBD3873}" type="pres">
      <dgm:prSet presAssocID="{587842C0-ACC0-4954-BCBF-BA8B0B778DB4}" presName="parTx" presStyleLbl="revTx" presStyleIdx="4" presStyleCnt="12">
        <dgm:presLayoutVars>
          <dgm:chMax val="0"/>
          <dgm:chPref val="0"/>
        </dgm:presLayoutVars>
      </dgm:prSet>
      <dgm:spPr/>
    </dgm:pt>
    <dgm:pt modelId="{B8F7AEA8-F10D-4BB9-A19E-C206543C2205}" type="pres">
      <dgm:prSet presAssocID="{587842C0-ACC0-4954-BCBF-BA8B0B778DB4}" presName="txSpace" presStyleCnt="0"/>
      <dgm:spPr/>
    </dgm:pt>
    <dgm:pt modelId="{9AE94E47-91B4-4507-B6F7-D6D15FF0AA0F}" type="pres">
      <dgm:prSet presAssocID="{587842C0-ACC0-4954-BCBF-BA8B0B778DB4}" presName="desTx" presStyleLbl="revTx" presStyleIdx="5" presStyleCnt="12">
        <dgm:presLayoutVars/>
      </dgm:prSet>
      <dgm:spPr/>
    </dgm:pt>
    <dgm:pt modelId="{DC806AA6-D50A-4C9B-A860-4EE4C7147DB1}" type="pres">
      <dgm:prSet presAssocID="{EBB190AC-1E72-4755-A34B-9EED828636CD}" presName="sibTrans" presStyleCnt="0"/>
      <dgm:spPr/>
    </dgm:pt>
    <dgm:pt modelId="{A4EBED26-095C-40C6-9E13-A166DBC99758}" type="pres">
      <dgm:prSet presAssocID="{2BEACC10-FE28-4808-B075-68005DB0A66C}" presName="compNode" presStyleCnt="0"/>
      <dgm:spPr/>
    </dgm:pt>
    <dgm:pt modelId="{00C8C701-BE24-4E30-8400-8A86E5766930}" type="pres">
      <dgm:prSet presAssocID="{2BEACC10-FE28-4808-B075-68005DB0A66C}" presName="iconRect" presStyleLbl="node1" presStyleIdx="3" presStyleCnt="6" custLinFactNeighborX="13183" custLinFactNeighborY="-582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171A0655-BE13-485A-9BA6-F75B4D2D00E8}" type="pres">
      <dgm:prSet presAssocID="{2BEACC10-FE28-4808-B075-68005DB0A66C}" presName="iconSpace" presStyleCnt="0"/>
      <dgm:spPr/>
    </dgm:pt>
    <dgm:pt modelId="{37967ACA-512B-4148-BE5E-707CA80425CA}" type="pres">
      <dgm:prSet presAssocID="{2BEACC10-FE28-4808-B075-68005DB0A66C}" presName="parTx" presStyleLbl="revTx" presStyleIdx="6" presStyleCnt="12" custScaleX="81963" custLinFactNeighborX="-19115" custLinFactNeighborY="0">
        <dgm:presLayoutVars>
          <dgm:chMax val="0"/>
          <dgm:chPref val="0"/>
        </dgm:presLayoutVars>
      </dgm:prSet>
      <dgm:spPr/>
    </dgm:pt>
    <dgm:pt modelId="{5FD97869-9CD5-49CF-9FD5-5416A55E406E}" type="pres">
      <dgm:prSet presAssocID="{2BEACC10-FE28-4808-B075-68005DB0A66C}" presName="txSpace" presStyleCnt="0"/>
      <dgm:spPr/>
    </dgm:pt>
    <dgm:pt modelId="{F58D027C-085A-45B2-9A43-D8F2A39E864D}" type="pres">
      <dgm:prSet presAssocID="{2BEACC10-FE28-4808-B075-68005DB0A66C}" presName="desTx" presStyleLbl="revTx" presStyleIdx="7" presStyleCnt="12">
        <dgm:presLayoutVars/>
      </dgm:prSet>
      <dgm:spPr/>
    </dgm:pt>
    <dgm:pt modelId="{114BD448-4D78-4B83-A133-A9DE3851B14D}" type="pres">
      <dgm:prSet presAssocID="{382B7500-ABC9-4DAB-AC8C-A371C05D8BEA}" presName="sibTrans" presStyleCnt="0"/>
      <dgm:spPr/>
    </dgm:pt>
    <dgm:pt modelId="{8E1CE8A8-2B12-4DEE-BDBC-CB1C66BB190C}" type="pres">
      <dgm:prSet presAssocID="{D183EC8F-1DAC-468E-BA38-EA37E834E6AE}" presName="compNode" presStyleCnt="0"/>
      <dgm:spPr/>
    </dgm:pt>
    <dgm:pt modelId="{DBF7592A-5BEF-4B7B-82B8-47FE1F57AAF0}" type="pres">
      <dgm:prSet presAssocID="{D183EC8F-1DAC-468E-BA38-EA37E834E6A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itor"/>
        </a:ext>
      </dgm:extLst>
    </dgm:pt>
    <dgm:pt modelId="{FFE0146D-F20D-4756-A674-6762632E0B82}" type="pres">
      <dgm:prSet presAssocID="{D183EC8F-1DAC-468E-BA38-EA37E834E6AE}" presName="iconSpace" presStyleCnt="0"/>
      <dgm:spPr/>
    </dgm:pt>
    <dgm:pt modelId="{5A1A4AB3-712C-4FC9-9F76-BF8E9F3086F1}" type="pres">
      <dgm:prSet presAssocID="{D183EC8F-1DAC-468E-BA38-EA37E834E6AE}" presName="parTx" presStyleLbl="revTx" presStyleIdx="8" presStyleCnt="12" custScaleX="84217" custLinFactNeighborX="-23458">
        <dgm:presLayoutVars>
          <dgm:chMax val="0"/>
          <dgm:chPref val="0"/>
        </dgm:presLayoutVars>
      </dgm:prSet>
      <dgm:spPr/>
    </dgm:pt>
    <dgm:pt modelId="{690D9539-7D1D-4042-B2D4-75C81B48AD40}" type="pres">
      <dgm:prSet presAssocID="{D183EC8F-1DAC-468E-BA38-EA37E834E6AE}" presName="txSpace" presStyleCnt="0"/>
      <dgm:spPr/>
    </dgm:pt>
    <dgm:pt modelId="{F1925C0E-B8C8-4DE4-967A-4410C4404592}" type="pres">
      <dgm:prSet presAssocID="{D183EC8F-1DAC-468E-BA38-EA37E834E6AE}" presName="desTx" presStyleLbl="revTx" presStyleIdx="9" presStyleCnt="12">
        <dgm:presLayoutVars/>
      </dgm:prSet>
      <dgm:spPr/>
    </dgm:pt>
    <dgm:pt modelId="{F4960B4A-32A5-47DB-9283-920B5BCBAD2C}" type="pres">
      <dgm:prSet presAssocID="{C4C6B59A-8A49-4595-8093-FCF836FA325F}" presName="sibTrans" presStyleCnt="0"/>
      <dgm:spPr/>
    </dgm:pt>
    <dgm:pt modelId="{0C080BC0-1A71-4A2A-A9DF-687F9047E1F4}" type="pres">
      <dgm:prSet presAssocID="{0F00B4C9-95B4-4FA8-83EE-3F05B037CCFF}" presName="compNode" presStyleCnt="0"/>
      <dgm:spPr/>
    </dgm:pt>
    <dgm:pt modelId="{2B8284F0-6F76-4623-AD17-072BC1D4444B}" type="pres">
      <dgm:prSet presAssocID="{0F00B4C9-95B4-4FA8-83EE-3F05B037CCFF}"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6000" b="-6000"/>
          </a:stretch>
        </a:blipFill>
      </dgm:spPr>
      <dgm:extLst>
        <a:ext uri="{E40237B7-FDA0-4F09-8148-C483321AD2D9}">
          <dgm14:cNvPr xmlns:dgm14="http://schemas.microsoft.com/office/drawing/2010/diagram" id="0" name="" descr="Teacher with solid fill"/>
        </a:ext>
      </dgm:extLst>
    </dgm:pt>
    <dgm:pt modelId="{1E605038-EFB7-4106-88BF-EFECC8BA3F56}" type="pres">
      <dgm:prSet presAssocID="{0F00B4C9-95B4-4FA8-83EE-3F05B037CCFF}" presName="iconSpace" presStyleCnt="0"/>
      <dgm:spPr/>
    </dgm:pt>
    <dgm:pt modelId="{8DD2C935-F31C-4358-ACDF-6849369801B5}" type="pres">
      <dgm:prSet presAssocID="{0F00B4C9-95B4-4FA8-83EE-3F05B037CCFF}" presName="parTx" presStyleLbl="revTx" presStyleIdx="10" presStyleCnt="12">
        <dgm:presLayoutVars>
          <dgm:chMax val="0"/>
          <dgm:chPref val="0"/>
        </dgm:presLayoutVars>
      </dgm:prSet>
      <dgm:spPr/>
    </dgm:pt>
    <dgm:pt modelId="{0EC5B1BF-2AF2-41BB-A7BF-16E2E5B7BA08}" type="pres">
      <dgm:prSet presAssocID="{0F00B4C9-95B4-4FA8-83EE-3F05B037CCFF}" presName="txSpace" presStyleCnt="0"/>
      <dgm:spPr/>
    </dgm:pt>
    <dgm:pt modelId="{11DC92C1-E016-4C8B-8F7F-37B98DBAF6CE}" type="pres">
      <dgm:prSet presAssocID="{0F00B4C9-95B4-4FA8-83EE-3F05B037CCFF}" presName="desTx" presStyleLbl="revTx" presStyleIdx="11" presStyleCnt="12">
        <dgm:presLayoutVars/>
      </dgm:prSet>
      <dgm:spPr/>
    </dgm:pt>
  </dgm:ptLst>
  <dgm:cxnLst>
    <dgm:cxn modelId="{83303206-8A78-4D5D-8B0D-400477418AAE}" type="presOf" srcId="{2BEACC10-FE28-4808-B075-68005DB0A66C}" destId="{37967ACA-512B-4148-BE5E-707CA80425CA}" srcOrd="0" destOrd="0" presId="urn:microsoft.com/office/officeart/2018/2/layout/IconLabelDescriptionList"/>
    <dgm:cxn modelId="{FD21C20F-BBEE-4B4F-937D-643CB46C5A9E}" srcId="{22158763-D87D-40B3-998A-2D211A065DBD}" destId="{D183EC8F-1DAC-468E-BA38-EA37E834E6AE}" srcOrd="4" destOrd="0" parTransId="{BA77D99C-E384-493F-9837-DCED68DC1DF6}" sibTransId="{C4C6B59A-8A49-4595-8093-FCF836FA325F}"/>
    <dgm:cxn modelId="{B3CC7B20-6B4D-49FC-92C6-FB4E237014AC}" srcId="{22158763-D87D-40B3-998A-2D211A065DBD}" destId="{2BEACC10-FE28-4808-B075-68005DB0A66C}" srcOrd="3" destOrd="0" parTransId="{BB02F59E-468D-4A5B-ADC3-AD1D4961C7E0}" sibTransId="{382B7500-ABC9-4DAB-AC8C-A371C05D8BEA}"/>
    <dgm:cxn modelId="{54254F53-D87F-4D9C-87AA-BD2AB2138765}" type="presOf" srcId="{587842C0-ACC0-4954-BCBF-BA8B0B778DB4}" destId="{53E16F67-1626-4ADD-B63C-74BBEBBD3873}" srcOrd="0" destOrd="0" presId="urn:microsoft.com/office/officeart/2018/2/layout/IconLabelDescriptionList"/>
    <dgm:cxn modelId="{EF314C84-DAA9-4D88-A9E5-17A1B46FD74B}" type="presOf" srcId="{22158763-D87D-40B3-998A-2D211A065DBD}" destId="{1C1AB327-2C55-4A82-BE19-D40A03971E72}" srcOrd="0" destOrd="0" presId="urn:microsoft.com/office/officeart/2018/2/layout/IconLabelDescriptionList"/>
    <dgm:cxn modelId="{16676192-37D9-4866-916C-9E2AB8DFA0C4}" srcId="{22158763-D87D-40B3-998A-2D211A065DBD}" destId="{587842C0-ACC0-4954-BCBF-BA8B0B778DB4}" srcOrd="2" destOrd="0" parTransId="{92AA31EC-E1A5-45B7-9379-E691357CB9E8}" sibTransId="{EBB190AC-1E72-4755-A34B-9EED828636CD}"/>
    <dgm:cxn modelId="{2030A9A4-8573-4F6C-8F82-850A494FF74E}" srcId="{22158763-D87D-40B3-998A-2D211A065DBD}" destId="{A2032511-67BD-406F-B8A5-E3157EAF4FAA}" srcOrd="0" destOrd="0" parTransId="{398F9608-BE8A-4BB7-925D-80BABD477684}" sibTransId="{C074EAA7-C7E9-45DE-8E21-6F3D0DC8E772}"/>
    <dgm:cxn modelId="{8B77ACB8-3C08-43FE-A541-8E9DDF03772E}" srcId="{22158763-D87D-40B3-998A-2D211A065DBD}" destId="{2AB8169D-A4A8-4300-BA9D-BF0B8B8BBC8B}" srcOrd="1" destOrd="0" parTransId="{A875A193-82EA-4723-B40C-C51E29F7C980}" sibTransId="{251D9E98-23EC-47ED-9CB8-DB6CD1546C6C}"/>
    <dgm:cxn modelId="{F86448C6-78F9-4A60-9977-85BA61095E2C}" type="presOf" srcId="{D183EC8F-1DAC-468E-BA38-EA37E834E6AE}" destId="{5A1A4AB3-712C-4FC9-9F76-BF8E9F3086F1}" srcOrd="0" destOrd="0" presId="urn:microsoft.com/office/officeart/2018/2/layout/IconLabelDescriptionList"/>
    <dgm:cxn modelId="{E810D1D2-2C18-4CA0-ADA4-680090B92AB8}" srcId="{22158763-D87D-40B3-998A-2D211A065DBD}" destId="{0F00B4C9-95B4-4FA8-83EE-3F05B037CCFF}" srcOrd="5" destOrd="0" parTransId="{CCDB61DC-671C-4CD5-92C7-D494108CBD5E}" sibTransId="{39E66D53-295D-4424-835D-99ACFF9818FE}"/>
    <dgm:cxn modelId="{73A9D9D2-E7C3-4299-8B45-B7A075945307}" type="presOf" srcId="{2AB8169D-A4A8-4300-BA9D-BF0B8B8BBC8B}" destId="{366D9DE6-A8C7-4EFB-AA88-D7F6101386B7}" srcOrd="0" destOrd="0" presId="urn:microsoft.com/office/officeart/2018/2/layout/IconLabelDescriptionList"/>
    <dgm:cxn modelId="{F894B0F1-4D46-4922-92E2-ABFE487D0AAF}" type="presOf" srcId="{0F00B4C9-95B4-4FA8-83EE-3F05B037CCFF}" destId="{8DD2C935-F31C-4358-ACDF-6849369801B5}" srcOrd="0" destOrd="0" presId="urn:microsoft.com/office/officeart/2018/2/layout/IconLabelDescriptionList"/>
    <dgm:cxn modelId="{79634DFB-3825-497D-9C34-E28090AAC9DB}" type="presOf" srcId="{A2032511-67BD-406F-B8A5-E3157EAF4FAA}" destId="{D1DEE658-F8EC-491B-A5FE-C87898C742B5}" srcOrd="0" destOrd="0" presId="urn:microsoft.com/office/officeart/2018/2/layout/IconLabelDescriptionList"/>
    <dgm:cxn modelId="{4AEF2A0D-4587-4F2B-94F4-4DC8E4D5E058}" type="presParOf" srcId="{1C1AB327-2C55-4A82-BE19-D40A03971E72}" destId="{90A00B60-B0C8-45EC-8014-2C2C3CD5C117}" srcOrd="0" destOrd="0" presId="urn:microsoft.com/office/officeart/2018/2/layout/IconLabelDescriptionList"/>
    <dgm:cxn modelId="{B0267172-A98F-4313-8D0D-44519009FC67}" type="presParOf" srcId="{90A00B60-B0C8-45EC-8014-2C2C3CD5C117}" destId="{EE79BB54-F171-4FD7-BC3C-705F5CDC950E}" srcOrd="0" destOrd="0" presId="urn:microsoft.com/office/officeart/2018/2/layout/IconLabelDescriptionList"/>
    <dgm:cxn modelId="{C738009D-EBC1-4D62-A206-4F23A60A4C67}" type="presParOf" srcId="{90A00B60-B0C8-45EC-8014-2C2C3CD5C117}" destId="{139E696C-F483-4D39-83BF-95680738DD09}" srcOrd="1" destOrd="0" presId="urn:microsoft.com/office/officeart/2018/2/layout/IconLabelDescriptionList"/>
    <dgm:cxn modelId="{65C7F989-DEDA-49BE-8715-9BDDF72A2A5B}" type="presParOf" srcId="{90A00B60-B0C8-45EC-8014-2C2C3CD5C117}" destId="{D1DEE658-F8EC-491B-A5FE-C87898C742B5}" srcOrd="2" destOrd="0" presId="urn:microsoft.com/office/officeart/2018/2/layout/IconLabelDescriptionList"/>
    <dgm:cxn modelId="{9064B5E0-EE20-4182-A114-2EDBA23C295A}" type="presParOf" srcId="{90A00B60-B0C8-45EC-8014-2C2C3CD5C117}" destId="{F0D62B02-AF39-4363-A071-69BE66665063}" srcOrd="3" destOrd="0" presId="urn:microsoft.com/office/officeart/2018/2/layout/IconLabelDescriptionList"/>
    <dgm:cxn modelId="{50980304-A94C-4431-97E6-93EEDCA714CC}" type="presParOf" srcId="{90A00B60-B0C8-45EC-8014-2C2C3CD5C117}" destId="{60400994-CB6C-4335-A9F9-A16F2FA2B6FA}" srcOrd="4" destOrd="0" presId="urn:microsoft.com/office/officeart/2018/2/layout/IconLabelDescriptionList"/>
    <dgm:cxn modelId="{8FBD4AB9-9F1D-4A13-A2A4-024920A1BBF9}" type="presParOf" srcId="{1C1AB327-2C55-4A82-BE19-D40A03971E72}" destId="{B1ACBCF5-38F0-4604-A0E1-AC1E9881A6F2}" srcOrd="1" destOrd="0" presId="urn:microsoft.com/office/officeart/2018/2/layout/IconLabelDescriptionList"/>
    <dgm:cxn modelId="{2121342A-FA69-41AF-BC24-81A3CC7DBC4F}" type="presParOf" srcId="{1C1AB327-2C55-4A82-BE19-D40A03971E72}" destId="{03F1E41F-5011-4F10-BE57-AFC844FE7905}" srcOrd="2" destOrd="0" presId="urn:microsoft.com/office/officeart/2018/2/layout/IconLabelDescriptionList"/>
    <dgm:cxn modelId="{05600638-FA97-4C20-889D-59833AFF5B99}" type="presParOf" srcId="{03F1E41F-5011-4F10-BE57-AFC844FE7905}" destId="{F5E18632-586F-42DF-BEAD-2776EBACFB4D}" srcOrd="0" destOrd="0" presId="urn:microsoft.com/office/officeart/2018/2/layout/IconLabelDescriptionList"/>
    <dgm:cxn modelId="{28D051A8-6D95-4DB7-8FC2-86ECE7F9F09D}" type="presParOf" srcId="{03F1E41F-5011-4F10-BE57-AFC844FE7905}" destId="{0B146A91-314B-4F16-81A2-15FAB7654523}" srcOrd="1" destOrd="0" presId="urn:microsoft.com/office/officeart/2018/2/layout/IconLabelDescriptionList"/>
    <dgm:cxn modelId="{DEEB7A02-62C4-4925-B875-763DA1A8A47E}" type="presParOf" srcId="{03F1E41F-5011-4F10-BE57-AFC844FE7905}" destId="{366D9DE6-A8C7-4EFB-AA88-D7F6101386B7}" srcOrd="2" destOrd="0" presId="urn:microsoft.com/office/officeart/2018/2/layout/IconLabelDescriptionList"/>
    <dgm:cxn modelId="{983CED5A-E701-4925-99C7-95F880B05D4D}" type="presParOf" srcId="{03F1E41F-5011-4F10-BE57-AFC844FE7905}" destId="{D7D99BB3-B7F1-45DF-AF08-D1F98819BB03}" srcOrd="3" destOrd="0" presId="urn:microsoft.com/office/officeart/2018/2/layout/IconLabelDescriptionList"/>
    <dgm:cxn modelId="{E1EE2174-BBC3-481C-8A9C-EDA381E6775A}" type="presParOf" srcId="{03F1E41F-5011-4F10-BE57-AFC844FE7905}" destId="{CA4253CA-3C73-4043-AAF9-650C76205C82}" srcOrd="4" destOrd="0" presId="urn:microsoft.com/office/officeart/2018/2/layout/IconLabelDescriptionList"/>
    <dgm:cxn modelId="{88C1CE60-A91B-4CA6-9511-995FB0FD2D68}" type="presParOf" srcId="{1C1AB327-2C55-4A82-BE19-D40A03971E72}" destId="{0A13E424-FE0A-4AC5-AC95-77AEFFB436E1}" srcOrd="3" destOrd="0" presId="urn:microsoft.com/office/officeart/2018/2/layout/IconLabelDescriptionList"/>
    <dgm:cxn modelId="{869BE311-F8A2-4840-AF68-B1AD1FABCE0A}" type="presParOf" srcId="{1C1AB327-2C55-4A82-BE19-D40A03971E72}" destId="{A012FC92-1F9D-448B-934F-914CE55924FA}" srcOrd="4" destOrd="0" presId="urn:microsoft.com/office/officeart/2018/2/layout/IconLabelDescriptionList"/>
    <dgm:cxn modelId="{4BB1CB98-5754-434E-B805-F28234C3C8C4}" type="presParOf" srcId="{A012FC92-1F9D-448B-934F-914CE55924FA}" destId="{51C0AD45-3206-4107-8C85-E26CC959D846}" srcOrd="0" destOrd="0" presId="urn:microsoft.com/office/officeart/2018/2/layout/IconLabelDescriptionList"/>
    <dgm:cxn modelId="{9C8F28BA-14F6-48EF-AAD2-ACF9545E6274}" type="presParOf" srcId="{A012FC92-1F9D-448B-934F-914CE55924FA}" destId="{42CB7494-31B9-40FA-BA0A-6CC9D1AB2338}" srcOrd="1" destOrd="0" presId="urn:microsoft.com/office/officeart/2018/2/layout/IconLabelDescriptionList"/>
    <dgm:cxn modelId="{F59769C8-E91E-442A-B2BF-E5295D30CA6D}" type="presParOf" srcId="{A012FC92-1F9D-448B-934F-914CE55924FA}" destId="{53E16F67-1626-4ADD-B63C-74BBEBBD3873}" srcOrd="2" destOrd="0" presId="urn:microsoft.com/office/officeart/2018/2/layout/IconLabelDescriptionList"/>
    <dgm:cxn modelId="{1EDD1ECD-86AD-45B1-96AB-56272813C373}" type="presParOf" srcId="{A012FC92-1F9D-448B-934F-914CE55924FA}" destId="{B8F7AEA8-F10D-4BB9-A19E-C206543C2205}" srcOrd="3" destOrd="0" presId="urn:microsoft.com/office/officeart/2018/2/layout/IconLabelDescriptionList"/>
    <dgm:cxn modelId="{B338C4E1-4EAB-4666-AB85-F04C1D14A99B}" type="presParOf" srcId="{A012FC92-1F9D-448B-934F-914CE55924FA}" destId="{9AE94E47-91B4-4507-B6F7-D6D15FF0AA0F}" srcOrd="4" destOrd="0" presId="urn:microsoft.com/office/officeart/2018/2/layout/IconLabelDescriptionList"/>
    <dgm:cxn modelId="{8BC07FED-BEF9-4227-9325-1397C383EEDB}" type="presParOf" srcId="{1C1AB327-2C55-4A82-BE19-D40A03971E72}" destId="{DC806AA6-D50A-4C9B-A860-4EE4C7147DB1}" srcOrd="5" destOrd="0" presId="urn:microsoft.com/office/officeart/2018/2/layout/IconLabelDescriptionList"/>
    <dgm:cxn modelId="{FCDA45DA-54D2-4F66-9F42-FBB68C0153F8}" type="presParOf" srcId="{1C1AB327-2C55-4A82-BE19-D40A03971E72}" destId="{A4EBED26-095C-40C6-9E13-A166DBC99758}" srcOrd="6" destOrd="0" presId="urn:microsoft.com/office/officeart/2018/2/layout/IconLabelDescriptionList"/>
    <dgm:cxn modelId="{F73454A7-63E6-4247-80B6-172F577E8A8B}" type="presParOf" srcId="{A4EBED26-095C-40C6-9E13-A166DBC99758}" destId="{00C8C701-BE24-4E30-8400-8A86E5766930}" srcOrd="0" destOrd="0" presId="urn:microsoft.com/office/officeart/2018/2/layout/IconLabelDescriptionList"/>
    <dgm:cxn modelId="{5EDD3C34-09C9-4AC6-9B15-34371D93B756}" type="presParOf" srcId="{A4EBED26-095C-40C6-9E13-A166DBC99758}" destId="{171A0655-BE13-485A-9BA6-F75B4D2D00E8}" srcOrd="1" destOrd="0" presId="urn:microsoft.com/office/officeart/2018/2/layout/IconLabelDescriptionList"/>
    <dgm:cxn modelId="{F0FC5707-8424-4E47-B19A-C5EDBA8A2A27}" type="presParOf" srcId="{A4EBED26-095C-40C6-9E13-A166DBC99758}" destId="{37967ACA-512B-4148-BE5E-707CA80425CA}" srcOrd="2" destOrd="0" presId="urn:microsoft.com/office/officeart/2018/2/layout/IconLabelDescriptionList"/>
    <dgm:cxn modelId="{F3475407-46AF-4C02-9C3E-E7BA2DAC39F0}" type="presParOf" srcId="{A4EBED26-095C-40C6-9E13-A166DBC99758}" destId="{5FD97869-9CD5-49CF-9FD5-5416A55E406E}" srcOrd="3" destOrd="0" presId="urn:microsoft.com/office/officeart/2018/2/layout/IconLabelDescriptionList"/>
    <dgm:cxn modelId="{932B6086-790C-4E25-A826-EAC29ABBE089}" type="presParOf" srcId="{A4EBED26-095C-40C6-9E13-A166DBC99758}" destId="{F58D027C-085A-45B2-9A43-D8F2A39E864D}" srcOrd="4" destOrd="0" presId="urn:microsoft.com/office/officeart/2018/2/layout/IconLabelDescriptionList"/>
    <dgm:cxn modelId="{D4B18867-A656-4C50-A27F-4097EE71C772}" type="presParOf" srcId="{1C1AB327-2C55-4A82-BE19-D40A03971E72}" destId="{114BD448-4D78-4B83-A133-A9DE3851B14D}" srcOrd="7" destOrd="0" presId="urn:microsoft.com/office/officeart/2018/2/layout/IconLabelDescriptionList"/>
    <dgm:cxn modelId="{BC6F22D3-78B5-4593-A304-8ACFC88FBE5D}" type="presParOf" srcId="{1C1AB327-2C55-4A82-BE19-D40A03971E72}" destId="{8E1CE8A8-2B12-4DEE-BDBC-CB1C66BB190C}" srcOrd="8" destOrd="0" presId="urn:microsoft.com/office/officeart/2018/2/layout/IconLabelDescriptionList"/>
    <dgm:cxn modelId="{FEBE57CF-9F1C-4BCF-8639-01880C169EBE}" type="presParOf" srcId="{8E1CE8A8-2B12-4DEE-BDBC-CB1C66BB190C}" destId="{DBF7592A-5BEF-4B7B-82B8-47FE1F57AAF0}" srcOrd="0" destOrd="0" presId="urn:microsoft.com/office/officeart/2018/2/layout/IconLabelDescriptionList"/>
    <dgm:cxn modelId="{F3327D23-3190-48BD-8305-149C6A1C2DF4}" type="presParOf" srcId="{8E1CE8A8-2B12-4DEE-BDBC-CB1C66BB190C}" destId="{FFE0146D-F20D-4756-A674-6762632E0B82}" srcOrd="1" destOrd="0" presId="urn:microsoft.com/office/officeart/2018/2/layout/IconLabelDescriptionList"/>
    <dgm:cxn modelId="{B9477B0A-6979-4E29-901B-0DD944D78724}" type="presParOf" srcId="{8E1CE8A8-2B12-4DEE-BDBC-CB1C66BB190C}" destId="{5A1A4AB3-712C-4FC9-9F76-BF8E9F3086F1}" srcOrd="2" destOrd="0" presId="urn:microsoft.com/office/officeart/2018/2/layout/IconLabelDescriptionList"/>
    <dgm:cxn modelId="{387F013D-9B7F-415E-8010-97B7C4497BB1}" type="presParOf" srcId="{8E1CE8A8-2B12-4DEE-BDBC-CB1C66BB190C}" destId="{690D9539-7D1D-4042-B2D4-75C81B48AD40}" srcOrd="3" destOrd="0" presId="urn:microsoft.com/office/officeart/2018/2/layout/IconLabelDescriptionList"/>
    <dgm:cxn modelId="{FFF292A5-711C-4215-AC4C-46C4D8476D81}" type="presParOf" srcId="{8E1CE8A8-2B12-4DEE-BDBC-CB1C66BB190C}" destId="{F1925C0E-B8C8-4DE4-967A-4410C4404592}" srcOrd="4" destOrd="0" presId="urn:microsoft.com/office/officeart/2018/2/layout/IconLabelDescriptionList"/>
    <dgm:cxn modelId="{D00D405F-040A-4EB7-BA96-85EF75CF7416}" type="presParOf" srcId="{1C1AB327-2C55-4A82-BE19-D40A03971E72}" destId="{F4960B4A-32A5-47DB-9283-920B5BCBAD2C}" srcOrd="9" destOrd="0" presId="urn:microsoft.com/office/officeart/2018/2/layout/IconLabelDescriptionList"/>
    <dgm:cxn modelId="{1292F85A-8554-4A59-A289-5DB25C6D662E}" type="presParOf" srcId="{1C1AB327-2C55-4A82-BE19-D40A03971E72}" destId="{0C080BC0-1A71-4A2A-A9DF-687F9047E1F4}" srcOrd="10" destOrd="0" presId="urn:microsoft.com/office/officeart/2018/2/layout/IconLabelDescriptionList"/>
    <dgm:cxn modelId="{F0CDCFA7-837D-437C-82F0-49EC677025BB}" type="presParOf" srcId="{0C080BC0-1A71-4A2A-A9DF-687F9047E1F4}" destId="{2B8284F0-6F76-4623-AD17-072BC1D4444B}" srcOrd="0" destOrd="0" presId="urn:microsoft.com/office/officeart/2018/2/layout/IconLabelDescriptionList"/>
    <dgm:cxn modelId="{EFD1526E-9CB1-4DF1-B240-2A131E50748F}" type="presParOf" srcId="{0C080BC0-1A71-4A2A-A9DF-687F9047E1F4}" destId="{1E605038-EFB7-4106-88BF-EFECC8BA3F56}" srcOrd="1" destOrd="0" presId="urn:microsoft.com/office/officeart/2018/2/layout/IconLabelDescriptionList"/>
    <dgm:cxn modelId="{A4DA8A7F-A488-434E-A6FB-A478D84C34E3}" type="presParOf" srcId="{0C080BC0-1A71-4A2A-A9DF-687F9047E1F4}" destId="{8DD2C935-F31C-4358-ACDF-6849369801B5}" srcOrd="2" destOrd="0" presId="urn:microsoft.com/office/officeart/2018/2/layout/IconLabelDescriptionList"/>
    <dgm:cxn modelId="{B7FF90AB-61D2-4698-98F5-F6FD37CFF4FF}" type="presParOf" srcId="{0C080BC0-1A71-4A2A-A9DF-687F9047E1F4}" destId="{0EC5B1BF-2AF2-41BB-A7BF-16E2E5B7BA08}" srcOrd="3" destOrd="0" presId="urn:microsoft.com/office/officeart/2018/2/layout/IconLabelDescriptionList"/>
    <dgm:cxn modelId="{F6009BC9-5F00-4D68-B3EB-E210E6AB9772}" type="presParOf" srcId="{0C080BC0-1A71-4A2A-A9DF-687F9047E1F4}" destId="{11DC92C1-E016-4C8B-8F7F-37B98DBAF6CE}" srcOrd="4" destOrd="0" presId="urn:microsoft.com/office/officeart/2018/2/layout/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ADCFFA-DED3-45F4-A0D5-234B36246502}" type="doc">
      <dgm:prSet loTypeId="urn:microsoft.com/office/officeart/2005/8/layout/vList2" loCatId="list" qsTypeId="urn:microsoft.com/office/officeart/2005/8/quickstyle/3d7" qsCatId="3D" csTypeId="urn:microsoft.com/office/officeart/2005/8/colors/accent2_3" csCatId="accent2" phldr="1"/>
      <dgm:spPr/>
      <dgm:t>
        <a:bodyPr/>
        <a:lstStyle/>
        <a:p>
          <a:endParaRPr lang="en-US"/>
        </a:p>
      </dgm:t>
    </dgm:pt>
    <dgm:pt modelId="{2665052F-F89D-42BC-B005-0385ADFA0898}">
      <dgm:prSet/>
      <dgm:spPr/>
      <dgm:t>
        <a:bodyPr/>
        <a:lstStyle/>
        <a:p>
          <a:r>
            <a:rPr lang="en-US"/>
            <a:t>Hours</a:t>
          </a:r>
        </a:p>
      </dgm:t>
    </dgm:pt>
    <dgm:pt modelId="{7C3D376B-148D-4893-ACDF-C419638607A7}" type="parTrans" cxnId="{3AF4F5B9-CB58-44C7-A176-88810AA2D2F3}">
      <dgm:prSet/>
      <dgm:spPr/>
      <dgm:t>
        <a:bodyPr/>
        <a:lstStyle/>
        <a:p>
          <a:endParaRPr lang="en-US"/>
        </a:p>
      </dgm:t>
    </dgm:pt>
    <dgm:pt modelId="{37D5C289-7253-4B1A-8C0F-91CBDF56E273}" type="sibTrans" cxnId="{3AF4F5B9-CB58-44C7-A176-88810AA2D2F3}">
      <dgm:prSet/>
      <dgm:spPr/>
      <dgm:t>
        <a:bodyPr/>
        <a:lstStyle/>
        <a:p>
          <a:endParaRPr lang="en-US"/>
        </a:p>
      </dgm:t>
    </dgm:pt>
    <dgm:pt modelId="{D4C954FB-FFA3-4CD1-A6B0-43A33C577827}">
      <dgm:prSet/>
      <dgm:spPr/>
      <dgm:t>
        <a:bodyPr/>
        <a:lstStyle/>
        <a:p>
          <a:r>
            <a:rPr lang="en-US"/>
            <a:t>Monday–Friday from 9:00 a.m.–6:00 p.m. (ET)</a:t>
          </a:r>
        </a:p>
      </dgm:t>
    </dgm:pt>
    <dgm:pt modelId="{C5C8391C-C45D-4A2F-8F82-2970EA21E69E}" type="parTrans" cxnId="{185569B2-B332-404F-8100-1E776BEDC45E}">
      <dgm:prSet/>
      <dgm:spPr/>
      <dgm:t>
        <a:bodyPr/>
        <a:lstStyle/>
        <a:p>
          <a:endParaRPr lang="en-US"/>
        </a:p>
      </dgm:t>
    </dgm:pt>
    <dgm:pt modelId="{616A75F5-FE5B-4BCE-8527-8A56C7E14611}" type="sibTrans" cxnId="{185569B2-B332-404F-8100-1E776BEDC45E}">
      <dgm:prSet/>
      <dgm:spPr/>
      <dgm:t>
        <a:bodyPr/>
        <a:lstStyle/>
        <a:p>
          <a:endParaRPr lang="en-US"/>
        </a:p>
      </dgm:t>
    </dgm:pt>
    <dgm:pt modelId="{2BA48B64-7278-496E-9441-6B186CB97E9F}">
      <dgm:prSet/>
      <dgm:spPr/>
      <dgm:t>
        <a:bodyPr/>
        <a:lstStyle/>
        <a:p>
          <a:r>
            <a:rPr lang="en-US" dirty="0"/>
            <a:t>Contact information</a:t>
          </a:r>
        </a:p>
      </dgm:t>
    </dgm:pt>
    <dgm:pt modelId="{CB271875-311C-47B4-889C-ECA66C98F08D}" type="parTrans" cxnId="{137EDA8E-7990-447C-A44C-152A32622A49}">
      <dgm:prSet/>
      <dgm:spPr/>
      <dgm:t>
        <a:bodyPr/>
        <a:lstStyle/>
        <a:p>
          <a:endParaRPr lang="en-US"/>
        </a:p>
      </dgm:t>
    </dgm:pt>
    <dgm:pt modelId="{D2E6991D-3E28-46B8-96A4-797644FC76C0}" type="sibTrans" cxnId="{137EDA8E-7990-447C-A44C-152A32622A49}">
      <dgm:prSet/>
      <dgm:spPr/>
      <dgm:t>
        <a:bodyPr/>
        <a:lstStyle/>
        <a:p>
          <a:endParaRPr lang="en-US"/>
        </a:p>
      </dgm:t>
    </dgm:pt>
    <dgm:pt modelId="{AEEB2CCA-C81C-4F1A-94FD-331D1B01A39B}">
      <dgm:prSet/>
      <dgm:spPr/>
      <dgm:t>
        <a:bodyPr/>
        <a:lstStyle/>
        <a:p>
          <a:r>
            <a:rPr lang="en-US"/>
            <a:t>Phone: 800-887-7027</a:t>
          </a:r>
        </a:p>
      </dgm:t>
    </dgm:pt>
    <dgm:pt modelId="{2C9D884E-A862-4423-9CD6-708B3F729750}" type="parTrans" cxnId="{510F261D-1E74-4C69-BDE5-5FB2ED5DFF84}">
      <dgm:prSet/>
      <dgm:spPr/>
      <dgm:t>
        <a:bodyPr/>
        <a:lstStyle/>
        <a:p>
          <a:endParaRPr lang="en-US"/>
        </a:p>
      </dgm:t>
    </dgm:pt>
    <dgm:pt modelId="{A94B36EA-9E7E-4C55-969C-93FAE9F7BE71}" type="sibTrans" cxnId="{510F261D-1E74-4C69-BDE5-5FB2ED5DFF84}">
      <dgm:prSet/>
      <dgm:spPr/>
      <dgm:t>
        <a:bodyPr/>
        <a:lstStyle/>
        <a:p>
          <a:endParaRPr lang="en-US"/>
        </a:p>
      </dgm:t>
    </dgm:pt>
    <dgm:pt modelId="{1A73AF59-71EC-42A9-83C3-01E5EC89E99A}">
      <dgm:prSet/>
      <dgm:spPr/>
      <dgm:t>
        <a:bodyPr/>
        <a:lstStyle/>
        <a:p>
          <a:r>
            <a:rPr lang="en-US"/>
            <a:t>Email: </a:t>
          </a:r>
          <a:r>
            <a:rPr lang="en-US">
              <a:hlinkClick xmlns:r="http://schemas.openxmlformats.org/officeDocument/2006/relationships" r:id="rId1"/>
            </a:rPr>
            <a:t>BIETechSupport@cognia.org</a:t>
          </a:r>
          <a:endParaRPr lang="en-US"/>
        </a:p>
      </dgm:t>
    </dgm:pt>
    <dgm:pt modelId="{73F90A5F-E32E-4AED-BC5A-37D0B9421828}" type="parTrans" cxnId="{D14DF11F-B35F-4303-8F4C-53CEEC697DFF}">
      <dgm:prSet/>
      <dgm:spPr/>
      <dgm:t>
        <a:bodyPr/>
        <a:lstStyle/>
        <a:p>
          <a:endParaRPr lang="en-US"/>
        </a:p>
      </dgm:t>
    </dgm:pt>
    <dgm:pt modelId="{A8953FF2-1F93-44B9-BBFE-BB7CB4DF4309}" type="sibTrans" cxnId="{D14DF11F-B35F-4303-8F4C-53CEEC697DFF}">
      <dgm:prSet/>
      <dgm:spPr/>
      <dgm:t>
        <a:bodyPr/>
        <a:lstStyle/>
        <a:p>
          <a:endParaRPr lang="en-US"/>
        </a:p>
      </dgm:t>
    </dgm:pt>
    <dgm:pt modelId="{AD662FF4-B6C5-461D-9E08-C5D924C7D145}">
      <dgm:prSet/>
      <dgm:spPr/>
      <dgm:t>
        <a:bodyPr/>
        <a:lstStyle/>
        <a:p>
          <a:r>
            <a:rPr lang="en-US" dirty="0">
              <a:hlinkClick xmlns:r="http://schemas.openxmlformats.org/officeDocument/2006/relationships" r:id="rId2"/>
            </a:rPr>
            <a:t>Live Chat Link </a:t>
          </a:r>
          <a:r>
            <a:rPr lang="en-US" dirty="0"/>
            <a:t>(available from the Help &amp; Support site)</a:t>
          </a:r>
        </a:p>
      </dgm:t>
    </dgm:pt>
    <dgm:pt modelId="{15679E53-4492-4100-94E8-FD977F64A994}" type="parTrans" cxnId="{B200DCD3-A3AE-482A-9D54-C516A2C3812C}">
      <dgm:prSet/>
      <dgm:spPr/>
      <dgm:t>
        <a:bodyPr/>
        <a:lstStyle/>
        <a:p>
          <a:endParaRPr lang="en-US"/>
        </a:p>
      </dgm:t>
    </dgm:pt>
    <dgm:pt modelId="{F6DF7A24-7A1A-4FE4-9F29-BA4CB3F52606}" type="sibTrans" cxnId="{B200DCD3-A3AE-482A-9D54-C516A2C3812C}">
      <dgm:prSet/>
      <dgm:spPr/>
      <dgm:t>
        <a:bodyPr/>
        <a:lstStyle/>
        <a:p>
          <a:endParaRPr lang="en-US"/>
        </a:p>
      </dgm:t>
    </dgm:pt>
    <dgm:pt modelId="{C90C6A75-69BC-4927-825D-313D11F04194}" type="pres">
      <dgm:prSet presAssocID="{5FADCFFA-DED3-45F4-A0D5-234B36246502}" presName="linear" presStyleCnt="0">
        <dgm:presLayoutVars>
          <dgm:animLvl val="lvl"/>
          <dgm:resizeHandles val="exact"/>
        </dgm:presLayoutVars>
      </dgm:prSet>
      <dgm:spPr/>
    </dgm:pt>
    <dgm:pt modelId="{4F196B59-EF8B-4FBB-81E3-D5EE27661503}" type="pres">
      <dgm:prSet presAssocID="{2665052F-F89D-42BC-B005-0385ADFA0898}" presName="parentText" presStyleLbl="node1" presStyleIdx="0" presStyleCnt="2">
        <dgm:presLayoutVars>
          <dgm:chMax val="0"/>
          <dgm:bulletEnabled val="1"/>
        </dgm:presLayoutVars>
      </dgm:prSet>
      <dgm:spPr/>
    </dgm:pt>
    <dgm:pt modelId="{A0B95118-CCDA-4E44-A31E-E778C0F3D661}" type="pres">
      <dgm:prSet presAssocID="{2665052F-F89D-42BC-B005-0385ADFA0898}" presName="childText" presStyleLbl="revTx" presStyleIdx="0" presStyleCnt="2">
        <dgm:presLayoutVars>
          <dgm:bulletEnabled val="1"/>
        </dgm:presLayoutVars>
      </dgm:prSet>
      <dgm:spPr/>
    </dgm:pt>
    <dgm:pt modelId="{61B69D8E-8C1C-4101-BC7A-F63455D6C4C1}" type="pres">
      <dgm:prSet presAssocID="{2BA48B64-7278-496E-9441-6B186CB97E9F}" presName="parentText" presStyleLbl="node1" presStyleIdx="1" presStyleCnt="2">
        <dgm:presLayoutVars>
          <dgm:chMax val="0"/>
          <dgm:bulletEnabled val="1"/>
        </dgm:presLayoutVars>
      </dgm:prSet>
      <dgm:spPr/>
    </dgm:pt>
    <dgm:pt modelId="{476D4310-DAB0-494D-A1B8-06009604FBEC}" type="pres">
      <dgm:prSet presAssocID="{2BA48B64-7278-496E-9441-6B186CB97E9F}" presName="childText" presStyleLbl="revTx" presStyleIdx="1" presStyleCnt="2">
        <dgm:presLayoutVars>
          <dgm:bulletEnabled val="1"/>
        </dgm:presLayoutVars>
      </dgm:prSet>
      <dgm:spPr/>
    </dgm:pt>
  </dgm:ptLst>
  <dgm:cxnLst>
    <dgm:cxn modelId="{510F261D-1E74-4C69-BDE5-5FB2ED5DFF84}" srcId="{2BA48B64-7278-496E-9441-6B186CB97E9F}" destId="{AEEB2CCA-C81C-4F1A-94FD-331D1B01A39B}" srcOrd="0" destOrd="0" parTransId="{2C9D884E-A862-4423-9CD6-708B3F729750}" sibTransId="{A94B36EA-9E7E-4C55-969C-93FAE9F7BE71}"/>
    <dgm:cxn modelId="{D14DF11F-B35F-4303-8F4C-53CEEC697DFF}" srcId="{2BA48B64-7278-496E-9441-6B186CB97E9F}" destId="{1A73AF59-71EC-42A9-83C3-01E5EC89E99A}" srcOrd="1" destOrd="0" parTransId="{73F90A5F-E32E-4AED-BC5A-37D0B9421828}" sibTransId="{A8953FF2-1F93-44B9-BBFE-BB7CB4DF4309}"/>
    <dgm:cxn modelId="{36DA2A39-6825-4302-897D-60B889E6A791}" type="presOf" srcId="{D4C954FB-FFA3-4CD1-A6B0-43A33C577827}" destId="{A0B95118-CCDA-4E44-A31E-E778C0F3D661}" srcOrd="0" destOrd="0" presId="urn:microsoft.com/office/officeart/2005/8/layout/vList2"/>
    <dgm:cxn modelId="{114BE24D-96D7-401C-8E9D-2B883ABFA55E}" type="presOf" srcId="{AD662FF4-B6C5-461D-9E08-C5D924C7D145}" destId="{476D4310-DAB0-494D-A1B8-06009604FBEC}" srcOrd="0" destOrd="2" presId="urn:microsoft.com/office/officeart/2005/8/layout/vList2"/>
    <dgm:cxn modelId="{4A00A853-3DA0-43B9-A7E5-EC1F04181778}" type="presOf" srcId="{AEEB2CCA-C81C-4F1A-94FD-331D1B01A39B}" destId="{476D4310-DAB0-494D-A1B8-06009604FBEC}" srcOrd="0" destOrd="0" presId="urn:microsoft.com/office/officeart/2005/8/layout/vList2"/>
    <dgm:cxn modelId="{85C0018B-070B-41A2-9686-668D19070BB8}" type="presOf" srcId="{2665052F-F89D-42BC-B005-0385ADFA0898}" destId="{4F196B59-EF8B-4FBB-81E3-D5EE27661503}" srcOrd="0" destOrd="0" presId="urn:microsoft.com/office/officeart/2005/8/layout/vList2"/>
    <dgm:cxn modelId="{137EDA8E-7990-447C-A44C-152A32622A49}" srcId="{5FADCFFA-DED3-45F4-A0D5-234B36246502}" destId="{2BA48B64-7278-496E-9441-6B186CB97E9F}" srcOrd="1" destOrd="0" parTransId="{CB271875-311C-47B4-889C-ECA66C98F08D}" sibTransId="{D2E6991D-3E28-46B8-96A4-797644FC76C0}"/>
    <dgm:cxn modelId="{3EA2C9AE-6923-42CB-9464-527085097FF2}" type="presOf" srcId="{5FADCFFA-DED3-45F4-A0D5-234B36246502}" destId="{C90C6A75-69BC-4927-825D-313D11F04194}" srcOrd="0" destOrd="0" presId="urn:microsoft.com/office/officeart/2005/8/layout/vList2"/>
    <dgm:cxn modelId="{185569B2-B332-404F-8100-1E776BEDC45E}" srcId="{2665052F-F89D-42BC-B005-0385ADFA0898}" destId="{D4C954FB-FFA3-4CD1-A6B0-43A33C577827}" srcOrd="0" destOrd="0" parTransId="{C5C8391C-C45D-4A2F-8F82-2970EA21E69E}" sibTransId="{616A75F5-FE5B-4BCE-8527-8A56C7E14611}"/>
    <dgm:cxn modelId="{3AF4F5B9-CB58-44C7-A176-88810AA2D2F3}" srcId="{5FADCFFA-DED3-45F4-A0D5-234B36246502}" destId="{2665052F-F89D-42BC-B005-0385ADFA0898}" srcOrd="0" destOrd="0" parTransId="{7C3D376B-148D-4893-ACDF-C419638607A7}" sibTransId="{37D5C289-7253-4B1A-8C0F-91CBDF56E273}"/>
    <dgm:cxn modelId="{B200DCD3-A3AE-482A-9D54-C516A2C3812C}" srcId="{2BA48B64-7278-496E-9441-6B186CB97E9F}" destId="{AD662FF4-B6C5-461D-9E08-C5D924C7D145}" srcOrd="2" destOrd="0" parTransId="{15679E53-4492-4100-94E8-FD977F64A994}" sibTransId="{F6DF7A24-7A1A-4FE4-9F29-BA4CB3F52606}"/>
    <dgm:cxn modelId="{A99204E3-38D6-462E-B66F-FF4C829E75F2}" type="presOf" srcId="{1A73AF59-71EC-42A9-83C3-01E5EC89E99A}" destId="{476D4310-DAB0-494D-A1B8-06009604FBEC}" srcOrd="0" destOrd="1" presId="urn:microsoft.com/office/officeart/2005/8/layout/vList2"/>
    <dgm:cxn modelId="{AE5340E6-8D9A-439B-882F-07BFECD269BE}" type="presOf" srcId="{2BA48B64-7278-496E-9441-6B186CB97E9F}" destId="{61B69D8E-8C1C-4101-BC7A-F63455D6C4C1}" srcOrd="0" destOrd="0" presId="urn:microsoft.com/office/officeart/2005/8/layout/vList2"/>
    <dgm:cxn modelId="{47F95AFF-3BD5-494A-B3DA-D2EBB01ADBBD}" type="presParOf" srcId="{C90C6A75-69BC-4927-825D-313D11F04194}" destId="{4F196B59-EF8B-4FBB-81E3-D5EE27661503}" srcOrd="0" destOrd="0" presId="urn:microsoft.com/office/officeart/2005/8/layout/vList2"/>
    <dgm:cxn modelId="{0A11D196-AB12-42E8-A0D6-B147CAEB3232}" type="presParOf" srcId="{C90C6A75-69BC-4927-825D-313D11F04194}" destId="{A0B95118-CCDA-4E44-A31E-E778C0F3D661}" srcOrd="1" destOrd="0" presId="urn:microsoft.com/office/officeart/2005/8/layout/vList2"/>
    <dgm:cxn modelId="{FC58D8F1-B2BD-4397-92F1-350161AAF36A}" type="presParOf" srcId="{C90C6A75-69BC-4927-825D-313D11F04194}" destId="{61B69D8E-8C1C-4101-BC7A-F63455D6C4C1}" srcOrd="2" destOrd="0" presId="urn:microsoft.com/office/officeart/2005/8/layout/vList2"/>
    <dgm:cxn modelId="{33B834A7-9737-43D4-BEAE-015049AF5DF8}" type="presParOf" srcId="{C90C6A75-69BC-4927-825D-313D11F04194}" destId="{476D4310-DAB0-494D-A1B8-06009604FBE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D0001F-145C-48BF-A990-0F282640CB9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60F6C19-FD01-4218-AB59-EFFDB07CD4A3}">
      <dgm:prSet/>
      <dgm:spPr/>
      <dgm:t>
        <a:bodyPr/>
        <a:lstStyle/>
        <a:p>
          <a:pPr>
            <a:lnSpc>
              <a:spcPct val="100000"/>
            </a:lnSpc>
            <a:defRPr cap="all"/>
          </a:pPr>
          <a:r>
            <a:rPr lang="en-US" dirty="0">
              <a:effectLst>
                <a:outerShdw blurRad="38100" dist="38100" dir="2700000" algn="tl">
                  <a:srgbClr val="000000">
                    <a:alpha val="43137"/>
                  </a:srgbClr>
                </a:outerShdw>
              </a:effectLst>
            </a:rPr>
            <a:t>Dr. Carmelia Becenti, Chief Academic Officer</a:t>
          </a:r>
        </a:p>
      </dgm:t>
    </dgm:pt>
    <dgm:pt modelId="{2598604D-58EA-4967-990C-138334EACF02}" type="parTrans" cxnId="{D484F49C-63EC-4E67-AEB2-007B28A7CF6F}">
      <dgm:prSet/>
      <dgm:spPr/>
      <dgm:t>
        <a:bodyPr/>
        <a:lstStyle/>
        <a:p>
          <a:endParaRPr lang="en-US">
            <a:effectLst>
              <a:outerShdw blurRad="38100" dist="38100" dir="2700000" algn="tl">
                <a:srgbClr val="000000">
                  <a:alpha val="43137"/>
                </a:srgbClr>
              </a:outerShdw>
            </a:effectLst>
          </a:endParaRPr>
        </a:p>
      </dgm:t>
    </dgm:pt>
    <dgm:pt modelId="{B519B647-CDCC-44B9-ACB8-8735E7224CC1}" type="sibTrans" cxnId="{D484F49C-63EC-4E67-AEB2-007B28A7CF6F}">
      <dgm:prSet/>
      <dgm:spPr/>
      <dgm:t>
        <a:bodyPr/>
        <a:lstStyle/>
        <a:p>
          <a:endParaRPr lang="en-US">
            <a:effectLst>
              <a:outerShdw blurRad="38100" dist="38100" dir="2700000" algn="tl">
                <a:srgbClr val="000000">
                  <a:alpha val="43137"/>
                </a:srgbClr>
              </a:outerShdw>
            </a:effectLst>
          </a:endParaRPr>
        </a:p>
      </dgm:t>
    </dgm:pt>
    <dgm:pt modelId="{CA91FB8F-0C52-4A9E-B450-8790D2623DBF}">
      <dgm:prSet/>
      <dgm:spPr/>
      <dgm:t>
        <a:bodyPr/>
        <a:lstStyle/>
        <a:p>
          <a:pPr>
            <a:lnSpc>
              <a:spcPct val="100000"/>
            </a:lnSpc>
            <a:defRPr cap="all"/>
          </a:pPr>
          <a:r>
            <a:rPr lang="en-US" dirty="0">
              <a:effectLst>
                <a:outerShdw blurRad="38100" dist="38100" dir="2700000" algn="tl">
                  <a:srgbClr val="000000">
                    <a:alpha val="43137"/>
                  </a:srgbClr>
                </a:outerShdw>
              </a:effectLst>
            </a:rPr>
            <a:t>Aurela Shorty, Education Program Specialist (Assessment &amp; Accountability)</a:t>
          </a:r>
        </a:p>
      </dgm:t>
    </dgm:pt>
    <dgm:pt modelId="{EF4B9640-0BAF-4B9C-A5B2-F969F856EB1E}" type="parTrans" cxnId="{E8E48014-D585-4A44-A8F0-24474C57536B}">
      <dgm:prSet/>
      <dgm:spPr/>
      <dgm:t>
        <a:bodyPr/>
        <a:lstStyle/>
        <a:p>
          <a:endParaRPr lang="en-US">
            <a:effectLst>
              <a:outerShdw blurRad="38100" dist="38100" dir="2700000" algn="tl">
                <a:srgbClr val="000000">
                  <a:alpha val="43137"/>
                </a:srgbClr>
              </a:outerShdw>
            </a:effectLst>
          </a:endParaRPr>
        </a:p>
      </dgm:t>
    </dgm:pt>
    <dgm:pt modelId="{8A1BC2F7-A86A-450B-8757-4DA0FDA893EF}" type="sibTrans" cxnId="{E8E48014-D585-4A44-A8F0-24474C57536B}">
      <dgm:prSet/>
      <dgm:spPr/>
      <dgm:t>
        <a:bodyPr/>
        <a:lstStyle/>
        <a:p>
          <a:endParaRPr lang="en-US">
            <a:effectLst>
              <a:outerShdw blurRad="38100" dist="38100" dir="2700000" algn="tl">
                <a:srgbClr val="000000">
                  <a:alpha val="43137"/>
                </a:srgbClr>
              </a:outerShdw>
            </a:effectLst>
          </a:endParaRPr>
        </a:p>
      </dgm:t>
    </dgm:pt>
    <dgm:pt modelId="{A47E1FD3-ABD8-4D6C-ABA0-D22DCE82C20B}">
      <dgm:prSet/>
      <dgm:spPr/>
      <dgm:t>
        <a:bodyPr/>
        <a:lstStyle/>
        <a:p>
          <a:pPr>
            <a:lnSpc>
              <a:spcPct val="100000"/>
            </a:lnSpc>
          </a:pPr>
          <a:r>
            <a:rPr lang="en-US" dirty="0">
              <a:effectLst>
                <a:outerShdw blurRad="38100" dist="38100" dir="2700000" algn="tl">
                  <a:srgbClr val="000000">
                    <a:alpha val="43137"/>
                  </a:srgbClr>
                </a:outerShdw>
              </a:effectLst>
            </a:rPr>
            <a:t>Donald Griffin, Section 504 Program Coordinator, MSAA Project Manager</a:t>
          </a:r>
        </a:p>
      </dgm:t>
    </dgm:pt>
    <dgm:pt modelId="{FBA70C66-FFB2-47AD-A2CA-E76FB9C47CFD}" type="parTrans" cxnId="{203C4283-39E0-4DA8-BC76-BBA5A1DAB791}">
      <dgm:prSet/>
      <dgm:spPr/>
      <dgm:t>
        <a:bodyPr/>
        <a:lstStyle/>
        <a:p>
          <a:endParaRPr lang="en-US">
            <a:effectLst>
              <a:outerShdw blurRad="38100" dist="38100" dir="2700000" algn="tl">
                <a:srgbClr val="000000">
                  <a:alpha val="43137"/>
                </a:srgbClr>
              </a:outerShdw>
            </a:effectLst>
          </a:endParaRPr>
        </a:p>
      </dgm:t>
    </dgm:pt>
    <dgm:pt modelId="{F467FA01-7307-4BD0-9AED-3683F4517F31}" type="sibTrans" cxnId="{203C4283-39E0-4DA8-BC76-BBA5A1DAB791}">
      <dgm:prSet/>
      <dgm:spPr/>
      <dgm:t>
        <a:bodyPr/>
        <a:lstStyle/>
        <a:p>
          <a:endParaRPr lang="en-US">
            <a:effectLst>
              <a:outerShdw blurRad="38100" dist="38100" dir="2700000" algn="tl">
                <a:srgbClr val="000000">
                  <a:alpha val="43137"/>
                </a:srgbClr>
              </a:outerShdw>
            </a:effectLst>
          </a:endParaRPr>
        </a:p>
      </dgm:t>
    </dgm:pt>
    <dgm:pt modelId="{E0F697C6-D686-404E-8739-88A0A81F9B10}" type="pres">
      <dgm:prSet presAssocID="{22D0001F-145C-48BF-A990-0F282640CB93}" presName="root" presStyleCnt="0">
        <dgm:presLayoutVars>
          <dgm:dir/>
          <dgm:resizeHandles val="exact"/>
        </dgm:presLayoutVars>
      </dgm:prSet>
      <dgm:spPr/>
    </dgm:pt>
    <dgm:pt modelId="{DBD4ED82-F37C-4725-80A8-7662A086BB3B}" type="pres">
      <dgm:prSet presAssocID="{CA91FB8F-0C52-4A9E-B450-8790D2623DBF}" presName="compNode" presStyleCnt="0"/>
      <dgm:spPr/>
    </dgm:pt>
    <dgm:pt modelId="{A512C53C-0810-4218-932C-2AAD6461C76D}" type="pres">
      <dgm:prSet presAssocID="{CA91FB8F-0C52-4A9E-B450-8790D2623DBF}" presName="iconBgRect" presStyleLbl="bgShp" presStyleIdx="0" presStyleCnt="3"/>
      <dgm:spPr/>
    </dgm:pt>
    <dgm:pt modelId="{E748BCDA-6C20-475A-ACAA-79A22AD11818}" type="pres">
      <dgm:prSet presAssocID="{CA91FB8F-0C52-4A9E-B450-8790D2623DB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emale Profile with solid fill"/>
        </a:ext>
      </dgm:extLst>
    </dgm:pt>
    <dgm:pt modelId="{9F7B4937-776C-4DC5-BECD-38A8AC447E91}" type="pres">
      <dgm:prSet presAssocID="{CA91FB8F-0C52-4A9E-B450-8790D2623DBF}" presName="spaceRect" presStyleCnt="0"/>
      <dgm:spPr/>
    </dgm:pt>
    <dgm:pt modelId="{185A170C-DA9F-4D3A-B66E-F03AE9F3B5C8}" type="pres">
      <dgm:prSet presAssocID="{CA91FB8F-0C52-4A9E-B450-8790D2623DBF}" presName="textRect" presStyleLbl="revTx" presStyleIdx="0" presStyleCnt="3">
        <dgm:presLayoutVars>
          <dgm:chMax val="1"/>
          <dgm:chPref val="1"/>
        </dgm:presLayoutVars>
      </dgm:prSet>
      <dgm:spPr/>
    </dgm:pt>
    <dgm:pt modelId="{58EAA5A7-B513-460F-849A-E0202DAF2151}" type="pres">
      <dgm:prSet presAssocID="{8A1BC2F7-A86A-450B-8757-4DA0FDA893EF}" presName="sibTrans" presStyleCnt="0"/>
      <dgm:spPr/>
    </dgm:pt>
    <dgm:pt modelId="{5E2B75C2-5110-4D3F-9104-CD6B9D333C2F}" type="pres">
      <dgm:prSet presAssocID="{960F6C19-FD01-4218-AB59-EFFDB07CD4A3}" presName="compNode" presStyleCnt="0"/>
      <dgm:spPr/>
    </dgm:pt>
    <dgm:pt modelId="{E011EF2D-BD46-41A4-ADB9-8D342634D3BC}" type="pres">
      <dgm:prSet presAssocID="{960F6C19-FD01-4218-AB59-EFFDB07CD4A3}" presName="iconBgRect" presStyleLbl="bgShp" presStyleIdx="1" presStyleCnt="3"/>
      <dgm:spPr/>
    </dgm:pt>
    <dgm:pt modelId="{42210B1E-41D0-4DB9-BDE9-F7231F586161}" type="pres">
      <dgm:prSet presAssocID="{960F6C19-FD01-4218-AB59-EFFDB07CD4A3}" presName="iconRect" presStyleLbl="node1" presStyleIdx="1"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ll center"/>
        </a:ext>
      </dgm:extLst>
    </dgm:pt>
    <dgm:pt modelId="{D2A80028-BBF8-4EA9-B16F-E1C212075E85}" type="pres">
      <dgm:prSet presAssocID="{960F6C19-FD01-4218-AB59-EFFDB07CD4A3}" presName="spaceRect" presStyleCnt="0"/>
      <dgm:spPr/>
    </dgm:pt>
    <dgm:pt modelId="{622548F8-97B0-4C30-ADAF-C8948AE8433E}" type="pres">
      <dgm:prSet presAssocID="{960F6C19-FD01-4218-AB59-EFFDB07CD4A3}" presName="textRect" presStyleLbl="revTx" presStyleIdx="1" presStyleCnt="3">
        <dgm:presLayoutVars>
          <dgm:chMax val="1"/>
          <dgm:chPref val="1"/>
        </dgm:presLayoutVars>
      </dgm:prSet>
      <dgm:spPr/>
    </dgm:pt>
    <dgm:pt modelId="{51E0E63A-6CB8-452F-ABFA-5FBBEDEC3396}" type="pres">
      <dgm:prSet presAssocID="{B519B647-CDCC-44B9-ACB8-8735E7224CC1}" presName="sibTrans" presStyleCnt="0"/>
      <dgm:spPr/>
    </dgm:pt>
    <dgm:pt modelId="{9A392B23-F7D4-4E60-8915-BE5FBC3205B1}" type="pres">
      <dgm:prSet presAssocID="{A47E1FD3-ABD8-4D6C-ABA0-D22DCE82C20B}" presName="compNode" presStyleCnt="0"/>
      <dgm:spPr/>
    </dgm:pt>
    <dgm:pt modelId="{05BE1B26-BDE3-476B-9A3C-E68045E21A04}" type="pres">
      <dgm:prSet presAssocID="{A47E1FD3-ABD8-4D6C-ABA0-D22DCE82C20B}" presName="iconBgRect" presStyleLbl="bgShp" presStyleIdx="2" presStyleCnt="3"/>
      <dgm:spPr/>
    </dgm:pt>
    <dgm:pt modelId="{AC8EDAE0-8914-4656-B688-A8FEFB17CE6F}" type="pres">
      <dgm:prSet presAssocID="{A47E1FD3-ABD8-4D6C-ABA0-D22DCE82C20B}" presName="iconRect" presStyleLbl="node1" presStyleIdx="2"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le profile with solid fill"/>
        </a:ext>
      </dgm:extLst>
    </dgm:pt>
    <dgm:pt modelId="{D5C7A12F-EE60-4F81-85EA-4FE229BBC1CF}" type="pres">
      <dgm:prSet presAssocID="{A47E1FD3-ABD8-4D6C-ABA0-D22DCE82C20B}" presName="spaceRect" presStyleCnt="0"/>
      <dgm:spPr/>
    </dgm:pt>
    <dgm:pt modelId="{304488BA-CA21-4290-A5F6-64E16C53C70A}" type="pres">
      <dgm:prSet presAssocID="{A47E1FD3-ABD8-4D6C-ABA0-D22DCE82C20B}" presName="textRect" presStyleLbl="revTx" presStyleIdx="2" presStyleCnt="3">
        <dgm:presLayoutVars>
          <dgm:chMax val="1"/>
          <dgm:chPref val="1"/>
        </dgm:presLayoutVars>
      </dgm:prSet>
      <dgm:spPr/>
    </dgm:pt>
  </dgm:ptLst>
  <dgm:cxnLst>
    <dgm:cxn modelId="{E8E48014-D585-4A44-A8F0-24474C57536B}" srcId="{22D0001F-145C-48BF-A990-0F282640CB93}" destId="{CA91FB8F-0C52-4A9E-B450-8790D2623DBF}" srcOrd="0" destOrd="0" parTransId="{EF4B9640-0BAF-4B9C-A5B2-F969F856EB1E}" sibTransId="{8A1BC2F7-A86A-450B-8757-4DA0FDA893EF}"/>
    <dgm:cxn modelId="{2021FB41-98CB-4016-844C-CD73351BB182}" type="presOf" srcId="{CA91FB8F-0C52-4A9E-B450-8790D2623DBF}" destId="{185A170C-DA9F-4D3A-B66E-F03AE9F3B5C8}" srcOrd="0" destOrd="0" presId="urn:microsoft.com/office/officeart/2018/5/layout/IconCircleLabelList"/>
    <dgm:cxn modelId="{0E1E0B43-B513-42E3-85DF-3FBF9CE51FC4}" type="presOf" srcId="{A47E1FD3-ABD8-4D6C-ABA0-D22DCE82C20B}" destId="{304488BA-CA21-4290-A5F6-64E16C53C70A}" srcOrd="0" destOrd="0" presId="urn:microsoft.com/office/officeart/2018/5/layout/IconCircleLabelList"/>
    <dgm:cxn modelId="{2FD6D468-9965-49B3-A290-E5E0B8BA4C56}" type="presOf" srcId="{22D0001F-145C-48BF-A990-0F282640CB93}" destId="{E0F697C6-D686-404E-8739-88A0A81F9B10}" srcOrd="0" destOrd="0" presId="urn:microsoft.com/office/officeart/2018/5/layout/IconCircleLabelList"/>
    <dgm:cxn modelId="{69B41973-1E63-43C7-B86B-4C329BB553AE}" type="presOf" srcId="{960F6C19-FD01-4218-AB59-EFFDB07CD4A3}" destId="{622548F8-97B0-4C30-ADAF-C8948AE8433E}" srcOrd="0" destOrd="0" presId="urn:microsoft.com/office/officeart/2018/5/layout/IconCircleLabelList"/>
    <dgm:cxn modelId="{203C4283-39E0-4DA8-BC76-BBA5A1DAB791}" srcId="{22D0001F-145C-48BF-A990-0F282640CB93}" destId="{A47E1FD3-ABD8-4D6C-ABA0-D22DCE82C20B}" srcOrd="2" destOrd="0" parTransId="{FBA70C66-FFB2-47AD-A2CA-E76FB9C47CFD}" sibTransId="{F467FA01-7307-4BD0-9AED-3683F4517F31}"/>
    <dgm:cxn modelId="{D484F49C-63EC-4E67-AEB2-007B28A7CF6F}" srcId="{22D0001F-145C-48BF-A990-0F282640CB93}" destId="{960F6C19-FD01-4218-AB59-EFFDB07CD4A3}" srcOrd="1" destOrd="0" parTransId="{2598604D-58EA-4967-990C-138334EACF02}" sibTransId="{B519B647-CDCC-44B9-ACB8-8735E7224CC1}"/>
    <dgm:cxn modelId="{DE17995D-A1C2-425F-BE10-4F21FE190691}" type="presParOf" srcId="{E0F697C6-D686-404E-8739-88A0A81F9B10}" destId="{DBD4ED82-F37C-4725-80A8-7662A086BB3B}" srcOrd="0" destOrd="0" presId="urn:microsoft.com/office/officeart/2018/5/layout/IconCircleLabelList"/>
    <dgm:cxn modelId="{6E63CC74-3588-442E-A2AA-655FE93E0740}" type="presParOf" srcId="{DBD4ED82-F37C-4725-80A8-7662A086BB3B}" destId="{A512C53C-0810-4218-932C-2AAD6461C76D}" srcOrd="0" destOrd="0" presId="urn:microsoft.com/office/officeart/2018/5/layout/IconCircleLabelList"/>
    <dgm:cxn modelId="{A5A4AD7A-0D39-4A0E-97AA-D0C297BC4148}" type="presParOf" srcId="{DBD4ED82-F37C-4725-80A8-7662A086BB3B}" destId="{E748BCDA-6C20-475A-ACAA-79A22AD11818}" srcOrd="1" destOrd="0" presId="urn:microsoft.com/office/officeart/2018/5/layout/IconCircleLabelList"/>
    <dgm:cxn modelId="{45FD6E38-C327-422B-966F-101295BB402A}" type="presParOf" srcId="{DBD4ED82-F37C-4725-80A8-7662A086BB3B}" destId="{9F7B4937-776C-4DC5-BECD-38A8AC447E91}" srcOrd="2" destOrd="0" presId="urn:microsoft.com/office/officeart/2018/5/layout/IconCircleLabelList"/>
    <dgm:cxn modelId="{77DF3266-FACC-4DF2-AA6A-83DCC0F476E8}" type="presParOf" srcId="{DBD4ED82-F37C-4725-80A8-7662A086BB3B}" destId="{185A170C-DA9F-4D3A-B66E-F03AE9F3B5C8}" srcOrd="3" destOrd="0" presId="urn:microsoft.com/office/officeart/2018/5/layout/IconCircleLabelList"/>
    <dgm:cxn modelId="{78E6CBEF-F959-4A7C-B1C9-9B87F076ACAF}" type="presParOf" srcId="{E0F697C6-D686-404E-8739-88A0A81F9B10}" destId="{58EAA5A7-B513-460F-849A-E0202DAF2151}" srcOrd="1" destOrd="0" presId="urn:microsoft.com/office/officeart/2018/5/layout/IconCircleLabelList"/>
    <dgm:cxn modelId="{3F2839D4-5070-41CB-B0BB-BB6F68BD8E17}" type="presParOf" srcId="{E0F697C6-D686-404E-8739-88A0A81F9B10}" destId="{5E2B75C2-5110-4D3F-9104-CD6B9D333C2F}" srcOrd="2" destOrd="0" presId="urn:microsoft.com/office/officeart/2018/5/layout/IconCircleLabelList"/>
    <dgm:cxn modelId="{A46ADB7B-3A96-4239-8DBF-641E18718B87}" type="presParOf" srcId="{5E2B75C2-5110-4D3F-9104-CD6B9D333C2F}" destId="{E011EF2D-BD46-41A4-ADB9-8D342634D3BC}" srcOrd="0" destOrd="0" presId="urn:microsoft.com/office/officeart/2018/5/layout/IconCircleLabelList"/>
    <dgm:cxn modelId="{DC30C115-5C74-44D0-892C-1ABB9C4963F8}" type="presParOf" srcId="{5E2B75C2-5110-4D3F-9104-CD6B9D333C2F}" destId="{42210B1E-41D0-4DB9-BDE9-F7231F586161}" srcOrd="1" destOrd="0" presId="urn:microsoft.com/office/officeart/2018/5/layout/IconCircleLabelList"/>
    <dgm:cxn modelId="{591646D2-D0F3-4701-885E-80290C7AC74C}" type="presParOf" srcId="{5E2B75C2-5110-4D3F-9104-CD6B9D333C2F}" destId="{D2A80028-BBF8-4EA9-B16F-E1C212075E85}" srcOrd="2" destOrd="0" presId="urn:microsoft.com/office/officeart/2018/5/layout/IconCircleLabelList"/>
    <dgm:cxn modelId="{2BA3D3D5-705D-4906-B758-5DD711E2234A}" type="presParOf" srcId="{5E2B75C2-5110-4D3F-9104-CD6B9D333C2F}" destId="{622548F8-97B0-4C30-ADAF-C8948AE8433E}" srcOrd="3" destOrd="0" presId="urn:microsoft.com/office/officeart/2018/5/layout/IconCircleLabelList"/>
    <dgm:cxn modelId="{2F8446F4-004F-4CAA-9BCD-3DC24E9C47AA}" type="presParOf" srcId="{E0F697C6-D686-404E-8739-88A0A81F9B10}" destId="{51E0E63A-6CB8-452F-ABFA-5FBBEDEC3396}" srcOrd="3" destOrd="0" presId="urn:microsoft.com/office/officeart/2018/5/layout/IconCircleLabelList"/>
    <dgm:cxn modelId="{5D8E78F5-51D0-437C-8CC7-4681E428CF28}" type="presParOf" srcId="{E0F697C6-D686-404E-8739-88A0A81F9B10}" destId="{9A392B23-F7D4-4E60-8915-BE5FBC3205B1}" srcOrd="4" destOrd="0" presId="urn:microsoft.com/office/officeart/2018/5/layout/IconCircleLabelList"/>
    <dgm:cxn modelId="{1741145F-E6A4-4B9F-AF9E-F98BA9D62B08}" type="presParOf" srcId="{9A392B23-F7D4-4E60-8915-BE5FBC3205B1}" destId="{05BE1B26-BDE3-476B-9A3C-E68045E21A04}" srcOrd="0" destOrd="0" presId="urn:microsoft.com/office/officeart/2018/5/layout/IconCircleLabelList"/>
    <dgm:cxn modelId="{2002CBCF-87EB-4DF3-919F-227E3DF4BBE7}" type="presParOf" srcId="{9A392B23-F7D4-4E60-8915-BE5FBC3205B1}" destId="{AC8EDAE0-8914-4656-B688-A8FEFB17CE6F}" srcOrd="1" destOrd="0" presId="urn:microsoft.com/office/officeart/2018/5/layout/IconCircleLabelList"/>
    <dgm:cxn modelId="{72BCEA76-EDAF-4630-BCD3-CD161171A77A}" type="presParOf" srcId="{9A392B23-F7D4-4E60-8915-BE5FBC3205B1}" destId="{D5C7A12F-EE60-4F81-85EA-4FE229BBC1CF}" srcOrd="2" destOrd="0" presId="urn:microsoft.com/office/officeart/2018/5/layout/IconCircleLabelList"/>
    <dgm:cxn modelId="{B2DE5CC0-1606-4393-A437-34EAA3C75BCD}" type="presParOf" srcId="{9A392B23-F7D4-4E60-8915-BE5FBC3205B1}" destId="{304488BA-CA21-4290-A5F6-64E16C53C70A}"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D0001F-145C-48BF-A990-0F282640CB9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60F6C19-FD01-4218-AB59-EFFDB07CD4A3}">
      <dgm:prSet/>
      <dgm:spPr/>
      <dgm:t>
        <a:bodyPr/>
        <a:lstStyle/>
        <a:p>
          <a:pPr>
            <a:lnSpc>
              <a:spcPct val="100000"/>
            </a:lnSpc>
            <a:defRPr cap="all"/>
          </a:pPr>
          <a:r>
            <a:rPr lang="en-US" b="0" i="0" baseline="0" dirty="0">
              <a:effectLst>
                <a:outerShdw blurRad="38100" dist="38100" dir="2700000" algn="tl">
                  <a:srgbClr val="000000">
                    <a:alpha val="43137"/>
                  </a:srgbClr>
                </a:outerShdw>
              </a:effectLst>
            </a:rPr>
            <a:t>Sarah McCain, IT Project Manager II</a:t>
          </a:r>
          <a:endParaRPr lang="en-US" dirty="0">
            <a:effectLst>
              <a:outerShdw blurRad="38100" dist="38100" dir="2700000" algn="tl">
                <a:srgbClr val="000000">
                  <a:alpha val="43137"/>
                </a:srgbClr>
              </a:outerShdw>
            </a:effectLst>
          </a:endParaRPr>
        </a:p>
      </dgm:t>
    </dgm:pt>
    <dgm:pt modelId="{2598604D-58EA-4967-990C-138334EACF02}" type="parTrans" cxnId="{D484F49C-63EC-4E67-AEB2-007B28A7CF6F}">
      <dgm:prSet/>
      <dgm:spPr/>
      <dgm:t>
        <a:bodyPr/>
        <a:lstStyle/>
        <a:p>
          <a:endParaRPr lang="en-US">
            <a:effectLst>
              <a:outerShdw blurRad="38100" dist="38100" dir="2700000" algn="tl">
                <a:srgbClr val="000000">
                  <a:alpha val="43137"/>
                </a:srgbClr>
              </a:outerShdw>
            </a:effectLst>
          </a:endParaRPr>
        </a:p>
      </dgm:t>
    </dgm:pt>
    <dgm:pt modelId="{B519B647-CDCC-44B9-ACB8-8735E7224CC1}" type="sibTrans" cxnId="{D484F49C-63EC-4E67-AEB2-007B28A7CF6F}">
      <dgm:prSet/>
      <dgm:spPr/>
      <dgm:t>
        <a:bodyPr/>
        <a:lstStyle/>
        <a:p>
          <a:endParaRPr lang="en-US">
            <a:effectLst>
              <a:outerShdw blurRad="38100" dist="38100" dir="2700000" algn="tl">
                <a:srgbClr val="000000">
                  <a:alpha val="43137"/>
                </a:srgbClr>
              </a:outerShdw>
            </a:effectLst>
          </a:endParaRPr>
        </a:p>
      </dgm:t>
    </dgm:pt>
    <dgm:pt modelId="{CA91FB8F-0C52-4A9E-B450-8790D2623DBF}">
      <dgm:prSet/>
      <dgm:spPr/>
      <dgm:t>
        <a:bodyPr/>
        <a:lstStyle/>
        <a:p>
          <a:pPr>
            <a:lnSpc>
              <a:spcPct val="100000"/>
            </a:lnSpc>
            <a:defRPr cap="all"/>
          </a:pPr>
          <a:r>
            <a:rPr lang="en-US" dirty="0">
              <a:effectLst>
                <a:outerShdw blurRad="38100" dist="38100" dir="2700000" algn="tl">
                  <a:srgbClr val="000000">
                    <a:alpha val="43137"/>
                  </a:srgbClr>
                </a:outerShdw>
              </a:effectLst>
            </a:rPr>
            <a:t>Mara Allaire, Program Manager</a:t>
          </a:r>
        </a:p>
      </dgm:t>
    </dgm:pt>
    <dgm:pt modelId="{EF4B9640-0BAF-4B9C-A5B2-F969F856EB1E}" type="parTrans" cxnId="{E8E48014-D585-4A44-A8F0-24474C57536B}">
      <dgm:prSet/>
      <dgm:spPr/>
      <dgm:t>
        <a:bodyPr/>
        <a:lstStyle/>
        <a:p>
          <a:endParaRPr lang="en-US">
            <a:effectLst>
              <a:outerShdw blurRad="38100" dist="38100" dir="2700000" algn="tl">
                <a:srgbClr val="000000">
                  <a:alpha val="43137"/>
                </a:srgbClr>
              </a:outerShdw>
            </a:effectLst>
          </a:endParaRPr>
        </a:p>
      </dgm:t>
    </dgm:pt>
    <dgm:pt modelId="{8A1BC2F7-A86A-450B-8757-4DA0FDA893EF}" type="sibTrans" cxnId="{E8E48014-D585-4A44-A8F0-24474C57536B}">
      <dgm:prSet/>
      <dgm:spPr/>
      <dgm:t>
        <a:bodyPr/>
        <a:lstStyle/>
        <a:p>
          <a:endParaRPr lang="en-US">
            <a:effectLst>
              <a:outerShdw blurRad="38100" dist="38100" dir="2700000" algn="tl">
                <a:srgbClr val="000000">
                  <a:alpha val="43137"/>
                </a:srgbClr>
              </a:outerShdw>
            </a:effectLst>
          </a:endParaRPr>
        </a:p>
      </dgm:t>
    </dgm:pt>
    <dgm:pt modelId="{79B845E6-158E-4B5A-9905-B4685F8E63D0}">
      <dgm:prSet/>
      <dgm:spPr/>
      <dgm:t>
        <a:bodyPr/>
        <a:lstStyle/>
        <a:p>
          <a:pPr>
            <a:lnSpc>
              <a:spcPct val="100000"/>
            </a:lnSpc>
            <a:defRPr cap="all"/>
          </a:pPr>
          <a:r>
            <a:rPr lang="en-US" dirty="0">
              <a:effectLst>
                <a:outerShdw blurRad="38100" dist="38100" dir="2700000" algn="tl">
                  <a:srgbClr val="000000">
                    <a:alpha val="43137"/>
                  </a:srgbClr>
                </a:outerShdw>
              </a:effectLst>
            </a:rPr>
            <a:t>Jill Stepanek, Manager Content Development</a:t>
          </a:r>
        </a:p>
      </dgm:t>
    </dgm:pt>
    <dgm:pt modelId="{7AA81601-BD78-43C9-9977-B2CF65F66A4C}" type="parTrans" cxnId="{76CD19D4-54D7-4F3B-A8D7-5D63D5004DF2}">
      <dgm:prSet/>
      <dgm:spPr/>
      <dgm:t>
        <a:bodyPr/>
        <a:lstStyle/>
        <a:p>
          <a:endParaRPr lang="en-US"/>
        </a:p>
      </dgm:t>
    </dgm:pt>
    <dgm:pt modelId="{B3FFB4AD-3DE0-4AC9-88B9-A6ED997D876B}" type="sibTrans" cxnId="{76CD19D4-54D7-4F3B-A8D7-5D63D5004DF2}">
      <dgm:prSet/>
      <dgm:spPr/>
      <dgm:t>
        <a:bodyPr/>
        <a:lstStyle/>
        <a:p>
          <a:endParaRPr lang="en-US"/>
        </a:p>
      </dgm:t>
    </dgm:pt>
    <dgm:pt modelId="{E0F697C6-D686-404E-8739-88A0A81F9B10}" type="pres">
      <dgm:prSet presAssocID="{22D0001F-145C-48BF-A990-0F282640CB93}" presName="root" presStyleCnt="0">
        <dgm:presLayoutVars>
          <dgm:dir/>
          <dgm:resizeHandles val="exact"/>
        </dgm:presLayoutVars>
      </dgm:prSet>
      <dgm:spPr/>
    </dgm:pt>
    <dgm:pt modelId="{DBD4ED82-F37C-4725-80A8-7662A086BB3B}" type="pres">
      <dgm:prSet presAssocID="{CA91FB8F-0C52-4A9E-B450-8790D2623DBF}" presName="compNode" presStyleCnt="0"/>
      <dgm:spPr/>
    </dgm:pt>
    <dgm:pt modelId="{A512C53C-0810-4218-932C-2AAD6461C76D}" type="pres">
      <dgm:prSet presAssocID="{CA91FB8F-0C52-4A9E-B450-8790D2623DBF}" presName="iconBgRect" presStyleLbl="bgShp" presStyleIdx="0" presStyleCnt="3"/>
      <dgm:spPr/>
    </dgm:pt>
    <dgm:pt modelId="{E748BCDA-6C20-475A-ACAA-79A22AD11818}" type="pres">
      <dgm:prSet presAssocID="{CA91FB8F-0C52-4A9E-B450-8790D2623DB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emale Profile with solid fill"/>
        </a:ext>
      </dgm:extLst>
    </dgm:pt>
    <dgm:pt modelId="{9F7B4937-776C-4DC5-BECD-38A8AC447E91}" type="pres">
      <dgm:prSet presAssocID="{CA91FB8F-0C52-4A9E-B450-8790D2623DBF}" presName="spaceRect" presStyleCnt="0"/>
      <dgm:spPr/>
    </dgm:pt>
    <dgm:pt modelId="{185A170C-DA9F-4D3A-B66E-F03AE9F3B5C8}" type="pres">
      <dgm:prSet presAssocID="{CA91FB8F-0C52-4A9E-B450-8790D2623DBF}" presName="textRect" presStyleLbl="revTx" presStyleIdx="0" presStyleCnt="3">
        <dgm:presLayoutVars>
          <dgm:chMax val="1"/>
          <dgm:chPref val="1"/>
        </dgm:presLayoutVars>
      </dgm:prSet>
      <dgm:spPr/>
    </dgm:pt>
    <dgm:pt modelId="{58EAA5A7-B513-460F-849A-E0202DAF2151}" type="pres">
      <dgm:prSet presAssocID="{8A1BC2F7-A86A-450B-8757-4DA0FDA893EF}" presName="sibTrans" presStyleCnt="0"/>
      <dgm:spPr/>
    </dgm:pt>
    <dgm:pt modelId="{31257E9B-9CF7-4F40-B015-485F4A17E2CE}" type="pres">
      <dgm:prSet presAssocID="{79B845E6-158E-4B5A-9905-B4685F8E63D0}" presName="compNode" presStyleCnt="0"/>
      <dgm:spPr/>
    </dgm:pt>
    <dgm:pt modelId="{F84FAC3A-43BE-45E4-BC0F-4A965119DF33}" type="pres">
      <dgm:prSet presAssocID="{79B845E6-158E-4B5A-9905-B4685F8E63D0}" presName="iconBgRect" presStyleLbl="bgShp" presStyleIdx="1" presStyleCnt="3"/>
      <dgm:spPr/>
    </dgm:pt>
    <dgm:pt modelId="{FDC859EF-3635-494F-B72D-A255021AAB04}" type="pres">
      <dgm:prSet presAssocID="{79B845E6-158E-4B5A-9905-B4685F8E63D0}" presName="iconRect" presStyleLbl="node1" presStyleIdx="1"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emale Profile with solid fill"/>
        </a:ext>
      </dgm:extLst>
    </dgm:pt>
    <dgm:pt modelId="{23D893B4-0033-4D7B-8964-869C7CD102E3}" type="pres">
      <dgm:prSet presAssocID="{79B845E6-158E-4B5A-9905-B4685F8E63D0}" presName="spaceRect" presStyleCnt="0"/>
      <dgm:spPr/>
    </dgm:pt>
    <dgm:pt modelId="{FD677764-5A53-4DF6-A7FD-B92DF52EDF2B}" type="pres">
      <dgm:prSet presAssocID="{79B845E6-158E-4B5A-9905-B4685F8E63D0}" presName="textRect" presStyleLbl="revTx" presStyleIdx="1" presStyleCnt="3">
        <dgm:presLayoutVars>
          <dgm:chMax val="1"/>
          <dgm:chPref val="1"/>
        </dgm:presLayoutVars>
      </dgm:prSet>
      <dgm:spPr/>
    </dgm:pt>
    <dgm:pt modelId="{22FEF40F-5A9E-4B23-97F5-4A009B1FD872}" type="pres">
      <dgm:prSet presAssocID="{B3FFB4AD-3DE0-4AC9-88B9-A6ED997D876B}" presName="sibTrans" presStyleCnt="0"/>
      <dgm:spPr/>
    </dgm:pt>
    <dgm:pt modelId="{5E2B75C2-5110-4D3F-9104-CD6B9D333C2F}" type="pres">
      <dgm:prSet presAssocID="{960F6C19-FD01-4218-AB59-EFFDB07CD4A3}" presName="compNode" presStyleCnt="0"/>
      <dgm:spPr/>
    </dgm:pt>
    <dgm:pt modelId="{E011EF2D-BD46-41A4-ADB9-8D342634D3BC}" type="pres">
      <dgm:prSet presAssocID="{960F6C19-FD01-4218-AB59-EFFDB07CD4A3}" presName="iconBgRect" presStyleLbl="bgShp" presStyleIdx="2" presStyleCnt="3"/>
      <dgm:spPr/>
    </dgm:pt>
    <dgm:pt modelId="{42210B1E-41D0-4DB9-BDE9-F7231F586161}" type="pres">
      <dgm:prSet presAssocID="{960F6C19-FD01-4218-AB59-EFFDB07CD4A3}"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D2A80028-BBF8-4EA9-B16F-E1C212075E85}" type="pres">
      <dgm:prSet presAssocID="{960F6C19-FD01-4218-AB59-EFFDB07CD4A3}" presName="spaceRect" presStyleCnt="0"/>
      <dgm:spPr/>
    </dgm:pt>
    <dgm:pt modelId="{622548F8-97B0-4C30-ADAF-C8948AE8433E}" type="pres">
      <dgm:prSet presAssocID="{960F6C19-FD01-4218-AB59-EFFDB07CD4A3}" presName="textRect" presStyleLbl="revTx" presStyleIdx="2" presStyleCnt="3">
        <dgm:presLayoutVars>
          <dgm:chMax val="1"/>
          <dgm:chPref val="1"/>
        </dgm:presLayoutVars>
      </dgm:prSet>
      <dgm:spPr/>
    </dgm:pt>
  </dgm:ptLst>
  <dgm:cxnLst>
    <dgm:cxn modelId="{E8E48014-D585-4A44-A8F0-24474C57536B}" srcId="{22D0001F-145C-48BF-A990-0F282640CB93}" destId="{CA91FB8F-0C52-4A9E-B450-8790D2623DBF}" srcOrd="0" destOrd="0" parTransId="{EF4B9640-0BAF-4B9C-A5B2-F969F856EB1E}" sibTransId="{8A1BC2F7-A86A-450B-8757-4DA0FDA893EF}"/>
    <dgm:cxn modelId="{DEFE7E37-6C53-47D4-B908-1D99F5B38091}" type="presOf" srcId="{79B845E6-158E-4B5A-9905-B4685F8E63D0}" destId="{FD677764-5A53-4DF6-A7FD-B92DF52EDF2B}" srcOrd="0" destOrd="0" presId="urn:microsoft.com/office/officeart/2018/5/layout/IconCircleLabelList"/>
    <dgm:cxn modelId="{0158593E-E836-4024-8212-7831336D3187}" type="presOf" srcId="{960F6C19-FD01-4218-AB59-EFFDB07CD4A3}" destId="{622548F8-97B0-4C30-ADAF-C8948AE8433E}" srcOrd="0" destOrd="0" presId="urn:microsoft.com/office/officeart/2018/5/layout/IconCircleLabelList"/>
    <dgm:cxn modelId="{2FD6D468-9965-49B3-A290-E5E0B8BA4C56}" type="presOf" srcId="{22D0001F-145C-48BF-A990-0F282640CB93}" destId="{E0F697C6-D686-404E-8739-88A0A81F9B10}" srcOrd="0" destOrd="0" presId="urn:microsoft.com/office/officeart/2018/5/layout/IconCircleLabelList"/>
    <dgm:cxn modelId="{D484F49C-63EC-4E67-AEB2-007B28A7CF6F}" srcId="{22D0001F-145C-48BF-A990-0F282640CB93}" destId="{960F6C19-FD01-4218-AB59-EFFDB07CD4A3}" srcOrd="2" destOrd="0" parTransId="{2598604D-58EA-4967-990C-138334EACF02}" sibTransId="{B519B647-CDCC-44B9-ACB8-8735E7224CC1}"/>
    <dgm:cxn modelId="{76CD19D4-54D7-4F3B-A8D7-5D63D5004DF2}" srcId="{22D0001F-145C-48BF-A990-0F282640CB93}" destId="{79B845E6-158E-4B5A-9905-B4685F8E63D0}" srcOrd="1" destOrd="0" parTransId="{7AA81601-BD78-43C9-9977-B2CF65F66A4C}" sibTransId="{B3FFB4AD-3DE0-4AC9-88B9-A6ED997D876B}"/>
    <dgm:cxn modelId="{378D55E3-E55A-46E6-B19B-FC8B1A5F8BC5}" type="presOf" srcId="{CA91FB8F-0C52-4A9E-B450-8790D2623DBF}" destId="{185A170C-DA9F-4D3A-B66E-F03AE9F3B5C8}" srcOrd="0" destOrd="0" presId="urn:microsoft.com/office/officeart/2018/5/layout/IconCircleLabelList"/>
    <dgm:cxn modelId="{DE17995D-A1C2-425F-BE10-4F21FE190691}" type="presParOf" srcId="{E0F697C6-D686-404E-8739-88A0A81F9B10}" destId="{DBD4ED82-F37C-4725-80A8-7662A086BB3B}" srcOrd="0" destOrd="0" presId="urn:microsoft.com/office/officeart/2018/5/layout/IconCircleLabelList"/>
    <dgm:cxn modelId="{22827B3E-0D33-4C9E-B10E-A0BFD58574B4}" type="presParOf" srcId="{DBD4ED82-F37C-4725-80A8-7662A086BB3B}" destId="{A512C53C-0810-4218-932C-2AAD6461C76D}" srcOrd="0" destOrd="0" presId="urn:microsoft.com/office/officeart/2018/5/layout/IconCircleLabelList"/>
    <dgm:cxn modelId="{A8CC0EC5-4A08-47CA-8271-BBABB672A271}" type="presParOf" srcId="{DBD4ED82-F37C-4725-80A8-7662A086BB3B}" destId="{E748BCDA-6C20-475A-ACAA-79A22AD11818}" srcOrd="1" destOrd="0" presId="urn:microsoft.com/office/officeart/2018/5/layout/IconCircleLabelList"/>
    <dgm:cxn modelId="{891D5701-9F95-4465-A731-A0C950F98A0A}" type="presParOf" srcId="{DBD4ED82-F37C-4725-80A8-7662A086BB3B}" destId="{9F7B4937-776C-4DC5-BECD-38A8AC447E91}" srcOrd="2" destOrd="0" presId="urn:microsoft.com/office/officeart/2018/5/layout/IconCircleLabelList"/>
    <dgm:cxn modelId="{74B2A3A6-E92D-441A-A746-63B367A07505}" type="presParOf" srcId="{DBD4ED82-F37C-4725-80A8-7662A086BB3B}" destId="{185A170C-DA9F-4D3A-B66E-F03AE9F3B5C8}" srcOrd="3" destOrd="0" presId="urn:microsoft.com/office/officeart/2018/5/layout/IconCircleLabelList"/>
    <dgm:cxn modelId="{78E6CBEF-F959-4A7C-B1C9-9B87F076ACAF}" type="presParOf" srcId="{E0F697C6-D686-404E-8739-88A0A81F9B10}" destId="{58EAA5A7-B513-460F-849A-E0202DAF2151}" srcOrd="1" destOrd="0" presId="urn:microsoft.com/office/officeart/2018/5/layout/IconCircleLabelList"/>
    <dgm:cxn modelId="{F16F7867-512B-495D-A766-DBF908770BEA}" type="presParOf" srcId="{E0F697C6-D686-404E-8739-88A0A81F9B10}" destId="{31257E9B-9CF7-4F40-B015-485F4A17E2CE}" srcOrd="2" destOrd="0" presId="urn:microsoft.com/office/officeart/2018/5/layout/IconCircleLabelList"/>
    <dgm:cxn modelId="{C9AA5423-DF28-4027-B251-6EFAC469CAF6}" type="presParOf" srcId="{31257E9B-9CF7-4F40-B015-485F4A17E2CE}" destId="{F84FAC3A-43BE-45E4-BC0F-4A965119DF33}" srcOrd="0" destOrd="0" presId="urn:microsoft.com/office/officeart/2018/5/layout/IconCircleLabelList"/>
    <dgm:cxn modelId="{2FF3103F-89F4-4946-B4B7-28CF67389FF7}" type="presParOf" srcId="{31257E9B-9CF7-4F40-B015-485F4A17E2CE}" destId="{FDC859EF-3635-494F-B72D-A255021AAB04}" srcOrd="1" destOrd="0" presId="urn:microsoft.com/office/officeart/2018/5/layout/IconCircleLabelList"/>
    <dgm:cxn modelId="{61ECF715-DDB6-4362-84AE-20F0E55C38E9}" type="presParOf" srcId="{31257E9B-9CF7-4F40-B015-485F4A17E2CE}" destId="{23D893B4-0033-4D7B-8964-869C7CD102E3}" srcOrd="2" destOrd="0" presId="urn:microsoft.com/office/officeart/2018/5/layout/IconCircleLabelList"/>
    <dgm:cxn modelId="{66306479-3E16-4E95-B06C-B29F4D2D1BF6}" type="presParOf" srcId="{31257E9B-9CF7-4F40-B015-485F4A17E2CE}" destId="{FD677764-5A53-4DF6-A7FD-B92DF52EDF2B}" srcOrd="3" destOrd="0" presId="urn:microsoft.com/office/officeart/2018/5/layout/IconCircleLabelList"/>
    <dgm:cxn modelId="{DD212114-7A22-4BBE-AEE8-2BF4A355AFE8}" type="presParOf" srcId="{E0F697C6-D686-404E-8739-88A0A81F9B10}" destId="{22FEF40F-5A9E-4B23-97F5-4A009B1FD872}" srcOrd="3" destOrd="0" presId="urn:microsoft.com/office/officeart/2018/5/layout/IconCircleLabelList"/>
    <dgm:cxn modelId="{3F2839D4-5070-41CB-B0BB-BB6F68BD8E17}" type="presParOf" srcId="{E0F697C6-D686-404E-8739-88A0A81F9B10}" destId="{5E2B75C2-5110-4D3F-9104-CD6B9D333C2F}" srcOrd="4" destOrd="0" presId="urn:microsoft.com/office/officeart/2018/5/layout/IconCircleLabelList"/>
    <dgm:cxn modelId="{B3D04ACA-54BF-4406-B721-B732D866ABA0}" type="presParOf" srcId="{5E2B75C2-5110-4D3F-9104-CD6B9D333C2F}" destId="{E011EF2D-BD46-41A4-ADB9-8D342634D3BC}" srcOrd="0" destOrd="0" presId="urn:microsoft.com/office/officeart/2018/5/layout/IconCircleLabelList"/>
    <dgm:cxn modelId="{1F578316-E0B9-41E9-8CF9-FB0E6100DA9B}" type="presParOf" srcId="{5E2B75C2-5110-4D3F-9104-CD6B9D333C2F}" destId="{42210B1E-41D0-4DB9-BDE9-F7231F586161}" srcOrd="1" destOrd="0" presId="urn:microsoft.com/office/officeart/2018/5/layout/IconCircleLabelList"/>
    <dgm:cxn modelId="{3EA179E2-6DFC-4F03-BDEA-4BB26CBB39CD}" type="presParOf" srcId="{5E2B75C2-5110-4D3F-9104-CD6B9D333C2F}" destId="{D2A80028-BBF8-4EA9-B16F-E1C212075E85}" srcOrd="2" destOrd="0" presId="urn:microsoft.com/office/officeart/2018/5/layout/IconCircleLabelList"/>
    <dgm:cxn modelId="{ABE30F00-2EBE-4130-AB6A-BDCB7C337800}" type="presParOf" srcId="{5E2B75C2-5110-4D3F-9104-CD6B9D333C2F}" destId="{622548F8-97B0-4C30-ADAF-C8948AE8433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D0001F-145C-48BF-A990-0F282640CB9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ADCE2C5D-48FE-42E0-AF77-6A050DEA6FEF}">
      <dgm:prSet/>
      <dgm:spPr/>
      <dgm:t>
        <a:bodyPr/>
        <a:lstStyle/>
        <a:p>
          <a:pPr>
            <a:defRPr cap="all"/>
          </a:pPr>
          <a:r>
            <a:rPr lang="en-US" b="0" i="0" baseline="0" dirty="0">
              <a:effectLst>
                <a:outerShdw blurRad="38100" dist="38100" dir="2700000" algn="tl">
                  <a:srgbClr val="000000">
                    <a:alpha val="43137"/>
                  </a:srgbClr>
                </a:outerShdw>
              </a:effectLst>
            </a:rPr>
            <a:t>Gerry </a:t>
          </a:r>
          <a:r>
            <a:rPr lang="en-US" b="0" i="0" baseline="0" dirty="0" err="1">
              <a:effectLst>
                <a:outerShdw blurRad="38100" dist="38100" dir="2700000" algn="tl">
                  <a:srgbClr val="000000">
                    <a:alpha val="43137"/>
                  </a:srgbClr>
                </a:outerShdw>
              </a:effectLst>
            </a:rPr>
            <a:t>retzloff</a:t>
          </a:r>
          <a:r>
            <a:rPr lang="en-US" b="0" i="0" baseline="0" dirty="0">
              <a:effectLst>
                <a:outerShdw blurRad="38100" dist="38100" dir="2700000" algn="tl">
                  <a:srgbClr val="000000">
                    <a:alpha val="43137"/>
                  </a:srgbClr>
                </a:outerShdw>
              </a:effectLst>
            </a:rPr>
            <a:t>, Project Manager</a:t>
          </a:r>
          <a:endParaRPr lang="en-US" dirty="0">
            <a:effectLst>
              <a:outerShdw blurRad="38100" dist="38100" dir="2700000" algn="tl">
                <a:srgbClr val="000000">
                  <a:alpha val="43137"/>
                </a:srgbClr>
              </a:outerShdw>
            </a:effectLst>
          </a:endParaRPr>
        </a:p>
      </dgm:t>
    </dgm:pt>
    <dgm:pt modelId="{ED3D55A1-4F02-4366-9C2E-A21EA8BDF053}" type="parTrans" cxnId="{862608FF-7CAD-48CF-8730-491BA316915E}">
      <dgm:prSet/>
      <dgm:spPr/>
      <dgm:t>
        <a:bodyPr/>
        <a:lstStyle/>
        <a:p>
          <a:endParaRPr lang="en-US">
            <a:effectLst>
              <a:outerShdw blurRad="38100" dist="38100" dir="2700000" algn="tl">
                <a:srgbClr val="000000">
                  <a:alpha val="43137"/>
                </a:srgbClr>
              </a:outerShdw>
            </a:effectLst>
          </a:endParaRPr>
        </a:p>
      </dgm:t>
    </dgm:pt>
    <dgm:pt modelId="{EDFAAF63-7944-45EE-9967-231700EBCC13}" type="sibTrans" cxnId="{862608FF-7CAD-48CF-8730-491BA316915E}">
      <dgm:prSet/>
      <dgm:spPr/>
      <dgm:t>
        <a:bodyPr/>
        <a:lstStyle/>
        <a:p>
          <a:endParaRPr lang="en-US">
            <a:effectLst>
              <a:outerShdw blurRad="38100" dist="38100" dir="2700000" algn="tl">
                <a:srgbClr val="000000">
                  <a:alpha val="43137"/>
                </a:srgbClr>
              </a:outerShdw>
            </a:effectLst>
          </a:endParaRPr>
        </a:p>
      </dgm:t>
    </dgm:pt>
    <dgm:pt modelId="{960F6C19-FD01-4218-AB59-EFFDB07CD4A3}">
      <dgm:prSet/>
      <dgm:spPr/>
      <dgm:t>
        <a:bodyPr/>
        <a:lstStyle/>
        <a:p>
          <a:pPr>
            <a:defRPr cap="all"/>
          </a:pPr>
          <a:r>
            <a:rPr lang="en-US" b="0" i="0" baseline="0" dirty="0">
              <a:effectLst>
                <a:outerShdw blurRad="38100" dist="38100" dir="2700000" algn="tl">
                  <a:srgbClr val="000000">
                    <a:alpha val="43137"/>
                  </a:srgbClr>
                </a:outerShdw>
              </a:effectLst>
            </a:rPr>
            <a:t>Kaelee Harper, Senior Support Center Manager</a:t>
          </a:r>
          <a:endParaRPr lang="en-US" dirty="0">
            <a:effectLst>
              <a:outerShdw blurRad="38100" dist="38100" dir="2700000" algn="tl">
                <a:srgbClr val="000000">
                  <a:alpha val="43137"/>
                </a:srgbClr>
              </a:outerShdw>
            </a:effectLst>
          </a:endParaRPr>
        </a:p>
      </dgm:t>
    </dgm:pt>
    <dgm:pt modelId="{2598604D-58EA-4967-990C-138334EACF02}" type="parTrans" cxnId="{D484F49C-63EC-4E67-AEB2-007B28A7CF6F}">
      <dgm:prSet/>
      <dgm:spPr/>
      <dgm:t>
        <a:bodyPr/>
        <a:lstStyle/>
        <a:p>
          <a:endParaRPr lang="en-US">
            <a:effectLst>
              <a:outerShdw blurRad="38100" dist="38100" dir="2700000" algn="tl">
                <a:srgbClr val="000000">
                  <a:alpha val="43137"/>
                </a:srgbClr>
              </a:outerShdw>
            </a:effectLst>
          </a:endParaRPr>
        </a:p>
      </dgm:t>
    </dgm:pt>
    <dgm:pt modelId="{B519B647-CDCC-44B9-ACB8-8735E7224CC1}" type="sibTrans" cxnId="{D484F49C-63EC-4E67-AEB2-007B28A7CF6F}">
      <dgm:prSet/>
      <dgm:spPr/>
      <dgm:t>
        <a:bodyPr/>
        <a:lstStyle/>
        <a:p>
          <a:endParaRPr lang="en-US">
            <a:effectLst>
              <a:outerShdw blurRad="38100" dist="38100" dir="2700000" algn="tl">
                <a:srgbClr val="000000">
                  <a:alpha val="43137"/>
                </a:srgbClr>
              </a:outerShdw>
            </a:effectLst>
          </a:endParaRPr>
        </a:p>
      </dgm:t>
    </dgm:pt>
    <dgm:pt modelId="{E0F697C6-D686-404E-8739-88A0A81F9B10}" type="pres">
      <dgm:prSet presAssocID="{22D0001F-145C-48BF-A990-0F282640CB93}" presName="root" presStyleCnt="0">
        <dgm:presLayoutVars>
          <dgm:dir/>
          <dgm:resizeHandles val="exact"/>
        </dgm:presLayoutVars>
      </dgm:prSet>
      <dgm:spPr/>
    </dgm:pt>
    <dgm:pt modelId="{95F063D2-FA1B-4238-95F2-1242ECB555EE}" type="pres">
      <dgm:prSet presAssocID="{ADCE2C5D-48FE-42E0-AF77-6A050DEA6FEF}" presName="compNode" presStyleCnt="0"/>
      <dgm:spPr/>
    </dgm:pt>
    <dgm:pt modelId="{2009C3BB-F03C-4EBE-8A35-8E84D2E180EA}" type="pres">
      <dgm:prSet presAssocID="{ADCE2C5D-48FE-42E0-AF77-6A050DEA6FEF}" presName="iconBgRect" presStyleLbl="bgShp" presStyleIdx="0" presStyleCnt="2"/>
      <dgm:spPr/>
    </dgm:pt>
    <dgm:pt modelId="{1C54D2E3-01A4-4912-A3DA-9F79E293F178}" type="pres">
      <dgm:prSet presAssocID="{ADCE2C5D-48FE-42E0-AF77-6A050DEA6FE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4D4D96CC-CF47-4319-A82D-F484FF48C179}" type="pres">
      <dgm:prSet presAssocID="{ADCE2C5D-48FE-42E0-AF77-6A050DEA6FEF}" presName="spaceRect" presStyleCnt="0"/>
      <dgm:spPr/>
    </dgm:pt>
    <dgm:pt modelId="{10CD235C-5C2E-4151-9920-34644F8608F9}" type="pres">
      <dgm:prSet presAssocID="{ADCE2C5D-48FE-42E0-AF77-6A050DEA6FEF}" presName="textRect" presStyleLbl="revTx" presStyleIdx="0" presStyleCnt="2">
        <dgm:presLayoutVars>
          <dgm:chMax val="1"/>
          <dgm:chPref val="1"/>
        </dgm:presLayoutVars>
      </dgm:prSet>
      <dgm:spPr/>
    </dgm:pt>
    <dgm:pt modelId="{12F55CD8-9BFF-4BCE-ACC8-0C8EC18106DD}" type="pres">
      <dgm:prSet presAssocID="{EDFAAF63-7944-45EE-9967-231700EBCC13}" presName="sibTrans" presStyleCnt="0"/>
      <dgm:spPr/>
    </dgm:pt>
    <dgm:pt modelId="{5E2B75C2-5110-4D3F-9104-CD6B9D333C2F}" type="pres">
      <dgm:prSet presAssocID="{960F6C19-FD01-4218-AB59-EFFDB07CD4A3}" presName="compNode" presStyleCnt="0"/>
      <dgm:spPr/>
    </dgm:pt>
    <dgm:pt modelId="{E011EF2D-BD46-41A4-ADB9-8D342634D3BC}" type="pres">
      <dgm:prSet presAssocID="{960F6C19-FD01-4218-AB59-EFFDB07CD4A3}" presName="iconBgRect" presStyleLbl="bgShp" presStyleIdx="1" presStyleCnt="2"/>
      <dgm:spPr/>
    </dgm:pt>
    <dgm:pt modelId="{42210B1E-41D0-4DB9-BDE9-F7231F586161}" type="pres">
      <dgm:prSet presAssocID="{960F6C19-FD01-4218-AB59-EFFDB07CD4A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D2A80028-BBF8-4EA9-B16F-E1C212075E85}" type="pres">
      <dgm:prSet presAssocID="{960F6C19-FD01-4218-AB59-EFFDB07CD4A3}" presName="spaceRect" presStyleCnt="0"/>
      <dgm:spPr/>
    </dgm:pt>
    <dgm:pt modelId="{622548F8-97B0-4C30-ADAF-C8948AE8433E}" type="pres">
      <dgm:prSet presAssocID="{960F6C19-FD01-4218-AB59-EFFDB07CD4A3}" presName="textRect" presStyleLbl="revTx" presStyleIdx="1" presStyleCnt="2">
        <dgm:presLayoutVars>
          <dgm:chMax val="1"/>
          <dgm:chPref val="1"/>
        </dgm:presLayoutVars>
      </dgm:prSet>
      <dgm:spPr/>
    </dgm:pt>
  </dgm:ptLst>
  <dgm:cxnLst>
    <dgm:cxn modelId="{2FD6D468-9965-49B3-A290-E5E0B8BA4C56}" type="presOf" srcId="{22D0001F-145C-48BF-A990-0F282640CB93}" destId="{E0F697C6-D686-404E-8739-88A0A81F9B10}" srcOrd="0" destOrd="0" presId="urn:microsoft.com/office/officeart/2018/5/layout/IconCircleLabelList"/>
    <dgm:cxn modelId="{D484F49C-63EC-4E67-AEB2-007B28A7CF6F}" srcId="{22D0001F-145C-48BF-A990-0F282640CB93}" destId="{960F6C19-FD01-4218-AB59-EFFDB07CD4A3}" srcOrd="1" destOrd="0" parTransId="{2598604D-58EA-4967-990C-138334EACF02}" sibTransId="{B519B647-CDCC-44B9-ACB8-8735E7224CC1}"/>
    <dgm:cxn modelId="{828F79CA-F39D-41D9-9AB1-625176F5C2CE}" type="presOf" srcId="{ADCE2C5D-48FE-42E0-AF77-6A050DEA6FEF}" destId="{10CD235C-5C2E-4151-9920-34644F8608F9}" srcOrd="0" destOrd="0" presId="urn:microsoft.com/office/officeart/2018/5/layout/IconCircleLabelList"/>
    <dgm:cxn modelId="{8B8A90DC-0D09-447A-8C55-629AAB189981}" type="presOf" srcId="{960F6C19-FD01-4218-AB59-EFFDB07CD4A3}" destId="{622548F8-97B0-4C30-ADAF-C8948AE8433E}" srcOrd="0" destOrd="0" presId="urn:microsoft.com/office/officeart/2018/5/layout/IconCircleLabelList"/>
    <dgm:cxn modelId="{862608FF-7CAD-48CF-8730-491BA316915E}" srcId="{22D0001F-145C-48BF-A990-0F282640CB93}" destId="{ADCE2C5D-48FE-42E0-AF77-6A050DEA6FEF}" srcOrd="0" destOrd="0" parTransId="{ED3D55A1-4F02-4366-9C2E-A21EA8BDF053}" sibTransId="{EDFAAF63-7944-45EE-9967-231700EBCC13}"/>
    <dgm:cxn modelId="{0995A949-AA1F-4BB6-BB12-F66F88D77EB9}" type="presParOf" srcId="{E0F697C6-D686-404E-8739-88A0A81F9B10}" destId="{95F063D2-FA1B-4238-95F2-1242ECB555EE}" srcOrd="0" destOrd="0" presId="urn:microsoft.com/office/officeart/2018/5/layout/IconCircleLabelList"/>
    <dgm:cxn modelId="{5C582481-00E8-4FE0-A25A-B068F649BA50}" type="presParOf" srcId="{95F063D2-FA1B-4238-95F2-1242ECB555EE}" destId="{2009C3BB-F03C-4EBE-8A35-8E84D2E180EA}" srcOrd="0" destOrd="0" presId="urn:microsoft.com/office/officeart/2018/5/layout/IconCircleLabelList"/>
    <dgm:cxn modelId="{D2E82845-3C2F-4493-9F7C-79896EA3770D}" type="presParOf" srcId="{95F063D2-FA1B-4238-95F2-1242ECB555EE}" destId="{1C54D2E3-01A4-4912-A3DA-9F79E293F178}" srcOrd="1" destOrd="0" presId="urn:microsoft.com/office/officeart/2018/5/layout/IconCircleLabelList"/>
    <dgm:cxn modelId="{23618646-3628-4B66-BA19-D9FE975FB842}" type="presParOf" srcId="{95F063D2-FA1B-4238-95F2-1242ECB555EE}" destId="{4D4D96CC-CF47-4319-A82D-F484FF48C179}" srcOrd="2" destOrd="0" presId="urn:microsoft.com/office/officeart/2018/5/layout/IconCircleLabelList"/>
    <dgm:cxn modelId="{9805FA75-0DBF-4296-BCA3-F42AF41DD93E}" type="presParOf" srcId="{95F063D2-FA1B-4238-95F2-1242ECB555EE}" destId="{10CD235C-5C2E-4151-9920-34644F8608F9}" srcOrd="3" destOrd="0" presId="urn:microsoft.com/office/officeart/2018/5/layout/IconCircleLabelList"/>
    <dgm:cxn modelId="{FC691BCD-650E-4AB9-AB89-CC4CAC92C647}" type="presParOf" srcId="{E0F697C6-D686-404E-8739-88A0A81F9B10}" destId="{12F55CD8-9BFF-4BCE-ACC8-0C8EC18106DD}" srcOrd="1" destOrd="0" presId="urn:microsoft.com/office/officeart/2018/5/layout/IconCircleLabelList"/>
    <dgm:cxn modelId="{92AB6D09-F7BE-4DC8-824B-6FC4D8369853}" type="presParOf" srcId="{E0F697C6-D686-404E-8739-88A0A81F9B10}" destId="{5E2B75C2-5110-4D3F-9104-CD6B9D333C2F}" srcOrd="2" destOrd="0" presId="urn:microsoft.com/office/officeart/2018/5/layout/IconCircleLabelList"/>
    <dgm:cxn modelId="{FD7C7467-F9BF-49C0-935E-169A545F0463}" type="presParOf" srcId="{5E2B75C2-5110-4D3F-9104-CD6B9D333C2F}" destId="{E011EF2D-BD46-41A4-ADB9-8D342634D3BC}" srcOrd="0" destOrd="0" presId="urn:microsoft.com/office/officeart/2018/5/layout/IconCircleLabelList"/>
    <dgm:cxn modelId="{F431E241-B38F-4718-8C69-70859A242D3A}" type="presParOf" srcId="{5E2B75C2-5110-4D3F-9104-CD6B9D333C2F}" destId="{42210B1E-41D0-4DB9-BDE9-F7231F586161}" srcOrd="1" destOrd="0" presId="urn:microsoft.com/office/officeart/2018/5/layout/IconCircleLabelList"/>
    <dgm:cxn modelId="{DE454F95-DFF5-44BC-8D93-5A411E95258C}" type="presParOf" srcId="{5E2B75C2-5110-4D3F-9104-CD6B9D333C2F}" destId="{D2A80028-BBF8-4EA9-B16F-E1C212075E85}" srcOrd="2" destOrd="0" presId="urn:microsoft.com/office/officeart/2018/5/layout/IconCircleLabelList"/>
    <dgm:cxn modelId="{4A8459C1-E894-486E-8C7B-341BFBA03F27}" type="presParOf" srcId="{5E2B75C2-5110-4D3F-9104-CD6B9D333C2F}" destId="{622548F8-97B0-4C30-ADAF-C8948AE8433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EC2511-43E4-45F5-A25F-4A17890514A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62AAEF38-4AD9-4812-BD79-DB61AECA57A7}">
      <dgm:prSet custT="1"/>
      <dgm:spPr/>
      <dgm:t>
        <a:bodyPr/>
        <a:lstStyle/>
        <a:p>
          <a:r>
            <a:rPr lang="en-US" sz="1600" dirty="0">
              <a:effectLst>
                <a:outerShdw blurRad="38100" dist="38100" dir="2700000" algn="tl">
                  <a:srgbClr val="000000">
                    <a:alpha val="43137"/>
                  </a:srgbClr>
                </a:outerShdw>
              </a:effectLst>
            </a:rPr>
            <a:t>Three grade band levels – elementary school, middle school, high school</a:t>
          </a:r>
        </a:p>
      </dgm:t>
    </dgm:pt>
    <dgm:pt modelId="{CBED588A-CFF7-42C2-9AAC-059787CA5164}" type="parTrans" cxnId="{C141FDD9-022D-4AED-8DA3-8BACE8624116}">
      <dgm:prSet/>
      <dgm:spPr/>
      <dgm:t>
        <a:bodyPr/>
        <a:lstStyle/>
        <a:p>
          <a:endParaRPr lang="en-US"/>
        </a:p>
      </dgm:t>
    </dgm:pt>
    <dgm:pt modelId="{D431C8FD-A89B-4BB4-A0E3-4AFBB63F0527}" type="sibTrans" cxnId="{C141FDD9-022D-4AED-8DA3-8BACE8624116}">
      <dgm:prSet/>
      <dgm:spPr/>
      <dgm:t>
        <a:bodyPr/>
        <a:lstStyle/>
        <a:p>
          <a:endParaRPr lang="en-US"/>
        </a:p>
      </dgm:t>
    </dgm:pt>
    <dgm:pt modelId="{576F5D1A-70D2-4B2A-95D7-CE005B1D9F30}">
      <dgm:prSet custT="1"/>
      <dgm:spPr/>
      <dgm:t>
        <a:bodyPr/>
        <a:lstStyle/>
        <a:p>
          <a:r>
            <a:rPr lang="en-US" sz="1200" dirty="0">
              <a:effectLst>
                <a:outerShdw blurRad="38100" dist="38100" dir="2700000" algn="tl">
                  <a:srgbClr val="000000">
                    <a:alpha val="43137"/>
                  </a:srgbClr>
                </a:outerShdw>
              </a:effectLst>
            </a:rPr>
            <a:t>Elementary School: grades 3-5</a:t>
          </a:r>
        </a:p>
      </dgm:t>
    </dgm:pt>
    <dgm:pt modelId="{E3F917F3-5DB0-432F-BF2A-C48CDB031044}" type="parTrans" cxnId="{5B5C84CD-5EE4-478F-8ED7-7FA0589C25AF}">
      <dgm:prSet/>
      <dgm:spPr/>
      <dgm:t>
        <a:bodyPr/>
        <a:lstStyle/>
        <a:p>
          <a:endParaRPr lang="en-US"/>
        </a:p>
      </dgm:t>
    </dgm:pt>
    <dgm:pt modelId="{EB44E378-D6F3-471F-99E4-1CCA58793A1B}" type="sibTrans" cxnId="{5B5C84CD-5EE4-478F-8ED7-7FA0589C25AF}">
      <dgm:prSet/>
      <dgm:spPr/>
      <dgm:t>
        <a:bodyPr/>
        <a:lstStyle/>
        <a:p>
          <a:endParaRPr lang="en-US"/>
        </a:p>
      </dgm:t>
    </dgm:pt>
    <dgm:pt modelId="{0C45DA07-1BBA-4A91-8E0C-051F5099D405}">
      <dgm:prSet custT="1"/>
      <dgm:spPr/>
      <dgm:t>
        <a:bodyPr/>
        <a:lstStyle/>
        <a:p>
          <a:r>
            <a:rPr lang="en-US" sz="1200" dirty="0">
              <a:effectLst>
                <a:outerShdw blurRad="38100" dist="38100" dir="2700000" algn="tl">
                  <a:srgbClr val="000000">
                    <a:alpha val="43137"/>
                  </a:srgbClr>
                </a:outerShdw>
              </a:effectLst>
            </a:rPr>
            <a:t>Middle School: grades 6-8</a:t>
          </a:r>
        </a:p>
      </dgm:t>
    </dgm:pt>
    <dgm:pt modelId="{A1456299-7AC6-44CB-BFBF-980628BFD521}" type="parTrans" cxnId="{C52D71B8-B21A-4E19-88CC-FDA7B4F12997}">
      <dgm:prSet/>
      <dgm:spPr/>
      <dgm:t>
        <a:bodyPr/>
        <a:lstStyle/>
        <a:p>
          <a:endParaRPr lang="en-US"/>
        </a:p>
      </dgm:t>
    </dgm:pt>
    <dgm:pt modelId="{5D20784B-4601-4F9A-955A-F872F96DE2A0}" type="sibTrans" cxnId="{C52D71B8-B21A-4E19-88CC-FDA7B4F12997}">
      <dgm:prSet/>
      <dgm:spPr/>
      <dgm:t>
        <a:bodyPr/>
        <a:lstStyle/>
        <a:p>
          <a:endParaRPr lang="en-US"/>
        </a:p>
      </dgm:t>
    </dgm:pt>
    <dgm:pt modelId="{876548E1-61E3-488E-BA0E-2D066D8F8E06}">
      <dgm:prSet custT="1"/>
      <dgm:spPr/>
      <dgm:t>
        <a:bodyPr/>
        <a:lstStyle/>
        <a:p>
          <a:r>
            <a:rPr lang="en-US" sz="1200" dirty="0">
              <a:effectLst>
                <a:outerShdw blurRad="38100" dist="38100" dir="2700000" algn="tl">
                  <a:srgbClr val="000000">
                    <a:alpha val="43137"/>
                  </a:srgbClr>
                </a:outerShdw>
              </a:effectLst>
            </a:rPr>
            <a:t>High School: grades 9-12</a:t>
          </a:r>
        </a:p>
      </dgm:t>
    </dgm:pt>
    <dgm:pt modelId="{8F5CE60D-2D14-4566-8E50-9A1523A737F7}" type="parTrans" cxnId="{08AC23B7-37A6-4FB3-B85A-3B55305137D5}">
      <dgm:prSet/>
      <dgm:spPr/>
      <dgm:t>
        <a:bodyPr/>
        <a:lstStyle/>
        <a:p>
          <a:endParaRPr lang="en-US"/>
        </a:p>
      </dgm:t>
    </dgm:pt>
    <dgm:pt modelId="{D5D1F255-FE6B-45A9-BDB8-3792B09F5C1D}" type="sibTrans" cxnId="{08AC23B7-37A6-4FB3-B85A-3B55305137D5}">
      <dgm:prSet/>
      <dgm:spPr/>
      <dgm:t>
        <a:bodyPr/>
        <a:lstStyle/>
        <a:p>
          <a:endParaRPr lang="en-US"/>
        </a:p>
      </dgm:t>
    </dgm:pt>
    <dgm:pt modelId="{ADF69363-A7DF-4FF6-8D3B-06BDF7944A0C}">
      <dgm:prSet custT="1"/>
      <dgm:spPr/>
      <dgm:t>
        <a:bodyPr/>
        <a:lstStyle/>
        <a:p>
          <a:r>
            <a:rPr lang="en-US" sz="1800" dirty="0">
              <a:effectLst>
                <a:outerShdw blurRad="38100" dist="38100" dir="2700000" algn="tl">
                  <a:srgbClr val="000000">
                    <a:alpha val="43137"/>
                  </a:srgbClr>
                </a:outerShdw>
              </a:effectLst>
            </a:rPr>
            <a:t>12 forms per grade level</a:t>
          </a:r>
        </a:p>
      </dgm:t>
    </dgm:pt>
    <dgm:pt modelId="{5619FEC5-B5ED-4562-BEDD-EC8E181D9ABC}" type="parTrans" cxnId="{AD4D693D-434F-4874-979A-E7C370FA9ABB}">
      <dgm:prSet/>
      <dgm:spPr/>
      <dgm:t>
        <a:bodyPr/>
        <a:lstStyle/>
        <a:p>
          <a:endParaRPr lang="en-US"/>
        </a:p>
      </dgm:t>
    </dgm:pt>
    <dgm:pt modelId="{C46888D6-8B8A-47B0-B42A-4160178DFADC}" type="sibTrans" cxnId="{AD4D693D-434F-4874-979A-E7C370FA9ABB}">
      <dgm:prSet/>
      <dgm:spPr/>
      <dgm:t>
        <a:bodyPr/>
        <a:lstStyle/>
        <a:p>
          <a:endParaRPr lang="en-US"/>
        </a:p>
      </dgm:t>
    </dgm:pt>
    <dgm:pt modelId="{72E680B8-CE8E-4D42-964F-C0CAD5061F48}">
      <dgm:prSet custT="1"/>
      <dgm:spPr/>
      <dgm:t>
        <a:bodyPr/>
        <a:lstStyle/>
        <a:p>
          <a:r>
            <a:rPr lang="en-US" sz="1200" dirty="0">
              <a:effectLst>
                <a:outerShdw blurRad="38100" dist="38100" dir="2700000" algn="tl">
                  <a:srgbClr val="000000">
                    <a:alpha val="43137"/>
                  </a:srgbClr>
                </a:outerShdw>
              </a:effectLst>
            </a:rPr>
            <a:t>Each form covers different content/standards</a:t>
          </a:r>
        </a:p>
      </dgm:t>
    </dgm:pt>
    <dgm:pt modelId="{89B01C30-E983-4B82-BD83-EED6946C124B}" type="parTrans" cxnId="{6555A8E5-F472-4EFF-A0BC-BF477E12A94A}">
      <dgm:prSet/>
      <dgm:spPr/>
      <dgm:t>
        <a:bodyPr/>
        <a:lstStyle/>
        <a:p>
          <a:endParaRPr lang="en-US"/>
        </a:p>
      </dgm:t>
    </dgm:pt>
    <dgm:pt modelId="{F6DA80E1-DEC3-4F78-808F-1490AD37F530}" type="sibTrans" cxnId="{6555A8E5-F472-4EFF-A0BC-BF477E12A94A}">
      <dgm:prSet/>
      <dgm:spPr/>
      <dgm:t>
        <a:bodyPr/>
        <a:lstStyle/>
        <a:p>
          <a:endParaRPr lang="en-US"/>
        </a:p>
      </dgm:t>
    </dgm:pt>
    <dgm:pt modelId="{B1642BD1-BBDC-4435-939F-ABDA7EC4B967}">
      <dgm:prSet custT="1"/>
      <dgm:spPr/>
      <dgm:t>
        <a:bodyPr/>
        <a:lstStyle/>
        <a:p>
          <a:r>
            <a:rPr lang="en-US" sz="1200">
              <a:effectLst>
                <a:outerShdw blurRad="38100" dist="38100" dir="2700000" algn="tl">
                  <a:srgbClr val="000000">
                    <a:alpha val="43137"/>
                  </a:srgbClr>
                </a:outerShdw>
              </a:effectLst>
            </a:rPr>
            <a:t>For available forms indicating their content topic/focus, tested Performance Expectations (PEs), and by NGSS standards visit </a:t>
          </a:r>
          <a:r>
            <a:rPr lang="en-US" sz="1200">
              <a:effectLst>
                <a:outerShdw blurRad="38100" dist="38100" dir="2700000" algn="tl">
                  <a:srgbClr val="000000">
                    <a:alpha val="43137"/>
                  </a:srgbClr>
                </a:outerShdw>
              </a:effectLst>
              <a:hlinkClick xmlns:r="http://schemas.openxmlformats.org/officeDocument/2006/relationships" r:id="rId1">
                <a:extLst>
                  <a:ext uri="{A12FA001-AC4F-418D-AE19-62706E023703}">
                    <ahyp:hlinkClr xmlns:ahyp="http://schemas.microsoft.com/office/drawing/2018/hyperlinkcolor" val="tx"/>
                  </a:ext>
                </a:extLst>
              </a:hlinkClick>
            </a:rPr>
            <a:t>https://bie.onlinehelp.cognia.org/benchmark-administration/</a:t>
          </a:r>
          <a:r>
            <a:rPr lang="en-US" sz="1200">
              <a:effectLst>
                <a:outerShdw blurRad="38100" dist="38100" dir="2700000" algn="tl">
                  <a:srgbClr val="000000">
                    <a:alpha val="43137"/>
                  </a:srgbClr>
                </a:outerShdw>
              </a:effectLst>
            </a:rPr>
            <a:t> on the BIE Science Help &amp; Support site</a:t>
          </a:r>
        </a:p>
      </dgm:t>
    </dgm:pt>
    <dgm:pt modelId="{99942014-3D3A-4592-B7BD-2D266EB49263}" type="parTrans" cxnId="{BCAA96BE-567F-4112-AC43-68CBBB559BF1}">
      <dgm:prSet/>
      <dgm:spPr/>
      <dgm:t>
        <a:bodyPr/>
        <a:lstStyle/>
        <a:p>
          <a:endParaRPr lang="en-US"/>
        </a:p>
      </dgm:t>
    </dgm:pt>
    <dgm:pt modelId="{B6A6C7A2-B69F-4500-BFBF-37083330A015}" type="sibTrans" cxnId="{BCAA96BE-567F-4112-AC43-68CBBB559BF1}">
      <dgm:prSet/>
      <dgm:spPr/>
      <dgm:t>
        <a:bodyPr/>
        <a:lstStyle/>
        <a:p>
          <a:endParaRPr lang="en-US"/>
        </a:p>
      </dgm:t>
    </dgm:pt>
    <dgm:pt modelId="{AC3A0BB5-6AF2-43AB-9D3A-604F61C57553}">
      <dgm:prSet/>
      <dgm:spPr/>
      <dgm:t>
        <a:bodyPr/>
        <a:lstStyle/>
        <a:p>
          <a:pPr marL="55563" indent="-55563"/>
          <a:r>
            <a:rPr lang="en-US" dirty="0">
              <a:effectLst>
                <a:outerShdw blurRad="38100" dist="38100" dir="2700000" algn="tl">
                  <a:srgbClr val="000000">
                    <a:alpha val="43137"/>
                  </a:srgbClr>
                </a:outerShdw>
              </a:effectLst>
            </a:rPr>
            <a:t>12–14 items per form</a:t>
          </a:r>
        </a:p>
      </dgm:t>
    </dgm:pt>
    <dgm:pt modelId="{012E93E1-EB3E-443D-B88B-6A1B4C68427C}" type="parTrans" cxnId="{A8279745-00B1-4DB7-96CE-9980C454AFC5}">
      <dgm:prSet/>
      <dgm:spPr/>
      <dgm:t>
        <a:bodyPr/>
        <a:lstStyle/>
        <a:p>
          <a:endParaRPr lang="en-US"/>
        </a:p>
      </dgm:t>
    </dgm:pt>
    <dgm:pt modelId="{2E346029-B434-46F9-9233-9803FC0DD518}" type="sibTrans" cxnId="{A8279745-00B1-4DB7-96CE-9980C454AFC5}">
      <dgm:prSet/>
      <dgm:spPr/>
      <dgm:t>
        <a:bodyPr/>
        <a:lstStyle/>
        <a:p>
          <a:endParaRPr lang="en-US"/>
        </a:p>
      </dgm:t>
    </dgm:pt>
    <dgm:pt modelId="{DFE0377D-44F3-4F7C-9280-754D2D06FBDC}">
      <dgm:prSet/>
      <dgm:spPr/>
      <dgm:t>
        <a:bodyPr/>
        <a:lstStyle/>
        <a:p>
          <a:pPr marL="228600" indent="0"/>
          <a:r>
            <a:rPr lang="en-US" dirty="0">
              <a:effectLst>
                <a:outerShdw blurRad="38100" dist="38100" dir="2700000" algn="tl">
                  <a:srgbClr val="000000">
                    <a:alpha val="43137"/>
                  </a:srgbClr>
                </a:outerShdw>
              </a:effectLst>
            </a:rPr>
            <a:t>10–12 selected response</a:t>
          </a:r>
        </a:p>
      </dgm:t>
    </dgm:pt>
    <dgm:pt modelId="{4C1B12E7-83A3-4613-86FF-9944D95EF088}" type="parTrans" cxnId="{169C6E05-221D-41A5-A4B8-5AC9520113D0}">
      <dgm:prSet/>
      <dgm:spPr/>
      <dgm:t>
        <a:bodyPr/>
        <a:lstStyle/>
        <a:p>
          <a:endParaRPr lang="en-US"/>
        </a:p>
      </dgm:t>
    </dgm:pt>
    <dgm:pt modelId="{0F565765-D9AE-4243-A556-3D2AAD2AA8AF}" type="sibTrans" cxnId="{169C6E05-221D-41A5-A4B8-5AC9520113D0}">
      <dgm:prSet/>
      <dgm:spPr/>
      <dgm:t>
        <a:bodyPr/>
        <a:lstStyle/>
        <a:p>
          <a:endParaRPr lang="en-US"/>
        </a:p>
      </dgm:t>
    </dgm:pt>
    <dgm:pt modelId="{745FFA59-C780-48ED-AE61-FF560DAB4E77}">
      <dgm:prSet/>
      <dgm:spPr/>
      <dgm:t>
        <a:bodyPr/>
        <a:lstStyle/>
        <a:p>
          <a:pPr marL="228600" indent="0"/>
          <a:r>
            <a:rPr lang="en-US">
              <a:effectLst>
                <a:outerShdw blurRad="38100" dist="38100" dir="2700000" algn="tl">
                  <a:srgbClr val="000000">
                    <a:alpha val="43137"/>
                  </a:srgbClr>
                </a:outerShdw>
              </a:effectLst>
            </a:rPr>
            <a:t>2 open-ended response</a:t>
          </a:r>
        </a:p>
      </dgm:t>
    </dgm:pt>
    <dgm:pt modelId="{8150D886-28B8-4C03-A487-9ED2C968055A}" type="parTrans" cxnId="{7877698D-70FA-4508-87F0-485B9F932161}">
      <dgm:prSet/>
      <dgm:spPr/>
      <dgm:t>
        <a:bodyPr/>
        <a:lstStyle/>
        <a:p>
          <a:endParaRPr lang="en-US"/>
        </a:p>
      </dgm:t>
    </dgm:pt>
    <dgm:pt modelId="{0A3F2A43-3D9C-43A2-B31B-BE92EC65006C}" type="sibTrans" cxnId="{7877698D-70FA-4508-87F0-485B9F932161}">
      <dgm:prSet/>
      <dgm:spPr/>
      <dgm:t>
        <a:bodyPr/>
        <a:lstStyle/>
        <a:p>
          <a:endParaRPr lang="en-US"/>
        </a:p>
      </dgm:t>
    </dgm:pt>
    <dgm:pt modelId="{840A9B17-FD92-44D9-8707-CAA614387526}">
      <dgm:prSet custT="1"/>
      <dgm:spPr/>
      <dgm:t>
        <a:bodyPr/>
        <a:lstStyle/>
        <a:p>
          <a:r>
            <a:rPr lang="en-US" sz="2400" dirty="0">
              <a:effectLst>
                <a:outerShdw blurRad="38100" dist="38100" dir="2700000" algn="tl">
                  <a:srgbClr val="000000">
                    <a:alpha val="43137"/>
                  </a:srgbClr>
                </a:outerShdw>
              </a:effectLst>
            </a:rPr>
            <a:t>Aligned to Next Generation Science Standards (NGSS)</a:t>
          </a:r>
        </a:p>
      </dgm:t>
    </dgm:pt>
    <dgm:pt modelId="{BB9B4245-52ED-458C-9B89-52F452F15F19}" type="parTrans" cxnId="{7834511A-3590-47D0-9217-B6165F13A2D5}">
      <dgm:prSet/>
      <dgm:spPr/>
      <dgm:t>
        <a:bodyPr/>
        <a:lstStyle/>
        <a:p>
          <a:endParaRPr lang="en-US"/>
        </a:p>
      </dgm:t>
    </dgm:pt>
    <dgm:pt modelId="{E47205C4-3C61-4C3A-9C53-F9223486CB4B}" type="sibTrans" cxnId="{7834511A-3590-47D0-9217-B6165F13A2D5}">
      <dgm:prSet/>
      <dgm:spPr/>
      <dgm:t>
        <a:bodyPr/>
        <a:lstStyle/>
        <a:p>
          <a:endParaRPr lang="en-US"/>
        </a:p>
      </dgm:t>
    </dgm:pt>
    <dgm:pt modelId="{0D116806-3768-4A22-8767-F580A9382656}">
      <dgm:prSet custT="1"/>
      <dgm:spPr/>
      <dgm:t>
        <a:bodyPr/>
        <a:lstStyle/>
        <a:p>
          <a:r>
            <a:rPr lang="en-US" sz="2400" dirty="0">
              <a:effectLst>
                <a:outerShdw blurRad="38100" dist="38100" dir="2700000" algn="tl">
                  <a:srgbClr val="000000">
                    <a:alpha val="43137"/>
                  </a:srgbClr>
                </a:outerShdw>
              </a:effectLst>
            </a:rPr>
            <a:t>Administer based on curriculum and pacing</a:t>
          </a:r>
        </a:p>
      </dgm:t>
    </dgm:pt>
    <dgm:pt modelId="{8EED7785-60AD-4086-8508-75410F5F626B}" type="parTrans" cxnId="{B3883C1F-0278-4CF0-9138-56E939045E72}">
      <dgm:prSet/>
      <dgm:spPr/>
      <dgm:t>
        <a:bodyPr/>
        <a:lstStyle/>
        <a:p>
          <a:endParaRPr lang="en-US"/>
        </a:p>
      </dgm:t>
    </dgm:pt>
    <dgm:pt modelId="{A55C5B1F-8B11-4D20-B04D-E017DCEADE1E}" type="sibTrans" cxnId="{B3883C1F-0278-4CF0-9138-56E939045E72}">
      <dgm:prSet/>
      <dgm:spPr/>
      <dgm:t>
        <a:bodyPr/>
        <a:lstStyle/>
        <a:p>
          <a:endParaRPr lang="en-US"/>
        </a:p>
      </dgm:t>
    </dgm:pt>
    <dgm:pt modelId="{FEC616A7-0761-4537-98E8-C10E7208032A}" type="pres">
      <dgm:prSet presAssocID="{0EEC2511-43E4-45F5-A25F-4A17890514AA}" presName="Name0" presStyleCnt="0">
        <dgm:presLayoutVars>
          <dgm:dir/>
          <dgm:resizeHandles val="exact"/>
        </dgm:presLayoutVars>
      </dgm:prSet>
      <dgm:spPr/>
    </dgm:pt>
    <dgm:pt modelId="{55E88C7E-4ED3-419E-B371-157E396B9865}" type="pres">
      <dgm:prSet presAssocID="{62AAEF38-4AD9-4812-BD79-DB61AECA57A7}" presName="composite" presStyleCnt="0"/>
      <dgm:spPr/>
    </dgm:pt>
    <dgm:pt modelId="{930AF8D4-5193-4A5C-9AEC-B71E5AD12DCE}" type="pres">
      <dgm:prSet presAssocID="{62AAEF38-4AD9-4812-BD79-DB61AECA57A7}" presName="rect1" presStyleLbl="trAlignAcc1" presStyleIdx="0" presStyleCnt="5">
        <dgm:presLayoutVars>
          <dgm:bulletEnabled val="1"/>
        </dgm:presLayoutVars>
      </dgm:prSet>
      <dgm:spPr/>
    </dgm:pt>
    <dgm:pt modelId="{A6648C6D-0285-4647-AC38-6EF0A93823D6}" type="pres">
      <dgm:prSet presAssocID="{62AAEF38-4AD9-4812-BD79-DB61AECA57A7}" presName="rect2" presStyleLbl="fgImgPlac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Graduation Cap"/>
        </a:ext>
      </dgm:extLst>
    </dgm:pt>
    <dgm:pt modelId="{DB74901F-16A9-4755-8C10-234735335F55}" type="pres">
      <dgm:prSet presAssocID="{D431C8FD-A89B-4BB4-A0E3-4AFBB63F0527}" presName="sibTrans" presStyleCnt="0"/>
      <dgm:spPr/>
    </dgm:pt>
    <dgm:pt modelId="{E2517E42-FA8F-4E5C-9A5B-59F6C51A014F}" type="pres">
      <dgm:prSet presAssocID="{ADF69363-A7DF-4FF6-8D3B-06BDF7944A0C}" presName="composite" presStyleCnt="0"/>
      <dgm:spPr/>
    </dgm:pt>
    <dgm:pt modelId="{799EC544-4C0B-4F36-9062-BB3A034BF94B}" type="pres">
      <dgm:prSet presAssocID="{ADF69363-A7DF-4FF6-8D3B-06BDF7944A0C}" presName="rect1" presStyleLbl="trAlignAcc1" presStyleIdx="1" presStyleCnt="5" custScaleX="118185" custScaleY="103718">
        <dgm:presLayoutVars>
          <dgm:bulletEnabled val="1"/>
        </dgm:presLayoutVars>
      </dgm:prSet>
      <dgm:spPr/>
    </dgm:pt>
    <dgm:pt modelId="{320252C5-DE94-41D6-993C-07FAB2FFF573}" type="pres">
      <dgm:prSet presAssocID="{ADF69363-A7DF-4FF6-8D3B-06BDF7944A0C}" presName="rect2" presStyleLbl="fgImgPlace1" presStyleIdx="1" presStyleCnt="5" custLinFactNeighborX="-26080" custLinFactNeighborY="8148"/>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ooks"/>
        </a:ext>
      </dgm:extLst>
    </dgm:pt>
    <dgm:pt modelId="{FA4B3371-FA05-4BA1-A2CB-28D5877104B8}" type="pres">
      <dgm:prSet presAssocID="{C46888D6-8B8A-47B0-B42A-4160178DFADC}" presName="sibTrans" presStyleCnt="0"/>
      <dgm:spPr/>
    </dgm:pt>
    <dgm:pt modelId="{D2B63F26-CBD1-4D69-B3FF-2FBB06145770}" type="pres">
      <dgm:prSet presAssocID="{AC3A0BB5-6AF2-43AB-9D3A-604F61C57553}" presName="composite" presStyleCnt="0"/>
      <dgm:spPr/>
    </dgm:pt>
    <dgm:pt modelId="{EDEDA7ED-CF94-4B32-8D11-492FFEC864E3}" type="pres">
      <dgm:prSet presAssocID="{AC3A0BB5-6AF2-43AB-9D3A-604F61C57553}" presName="rect1" presStyleLbl="trAlignAcc1" presStyleIdx="2" presStyleCnt="5" custScaleX="103458" custLinFactNeighborX="-4464" custLinFactNeighborY="-3994">
        <dgm:presLayoutVars>
          <dgm:bulletEnabled val="1"/>
        </dgm:presLayoutVars>
      </dgm:prSet>
      <dgm:spPr/>
    </dgm:pt>
    <dgm:pt modelId="{69C0557D-FE86-4499-B4CC-553801DF7CA2}" type="pres">
      <dgm:prSet presAssocID="{AC3A0BB5-6AF2-43AB-9D3A-604F61C57553}" presName="rect2" presStyleLbl="fgImgPlace1" presStyleIdx="2" presStyleCnt="5" custScaleX="114845" custLinFactNeighborX="-2445" custLinFactNeighborY="760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Arrow Circle"/>
        </a:ext>
      </dgm:extLst>
    </dgm:pt>
    <dgm:pt modelId="{6686ABF6-F6F0-4874-ADBA-F79F2DACA87F}" type="pres">
      <dgm:prSet presAssocID="{2E346029-B434-46F9-9233-9803FC0DD518}" presName="sibTrans" presStyleCnt="0"/>
      <dgm:spPr/>
    </dgm:pt>
    <dgm:pt modelId="{B2F6953F-BD24-4827-9DDD-8181B38FD03E}" type="pres">
      <dgm:prSet presAssocID="{840A9B17-FD92-44D9-8707-CAA614387526}" presName="composite" presStyleCnt="0"/>
      <dgm:spPr/>
    </dgm:pt>
    <dgm:pt modelId="{D8A82734-0138-430E-870B-89737A7CBDD1}" type="pres">
      <dgm:prSet presAssocID="{840A9B17-FD92-44D9-8707-CAA614387526}" presName="rect1" presStyleLbl="trAlignAcc1" presStyleIdx="3" presStyleCnt="5" custScaleX="113372">
        <dgm:presLayoutVars>
          <dgm:bulletEnabled val="1"/>
        </dgm:presLayoutVars>
      </dgm:prSet>
      <dgm:spPr/>
    </dgm:pt>
    <dgm:pt modelId="{63C6F143-4DD2-41CA-B326-7CB5C5807CA3}" type="pres">
      <dgm:prSet presAssocID="{840A9B17-FD92-44D9-8707-CAA614387526}" presName="rect2" presStyleLbl="fgImgPlace1" presStyleIdx="3" presStyleCnt="5" custLinFactNeighborX="-16300" custLinFactNeighborY="11410"/>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Test tubes"/>
        </a:ext>
      </dgm:extLst>
    </dgm:pt>
    <dgm:pt modelId="{0000AC17-C475-4334-9DC4-23B4DD71AF6A}" type="pres">
      <dgm:prSet presAssocID="{E47205C4-3C61-4C3A-9C53-F9223486CB4B}" presName="sibTrans" presStyleCnt="0"/>
      <dgm:spPr/>
    </dgm:pt>
    <dgm:pt modelId="{B950D980-55D0-4002-BD8F-99C9E3D7FE0F}" type="pres">
      <dgm:prSet presAssocID="{0D116806-3768-4A22-8767-F580A9382656}" presName="composite" presStyleCnt="0"/>
      <dgm:spPr/>
    </dgm:pt>
    <dgm:pt modelId="{5CFBF094-E96F-44D4-A9D4-B0371BC175FE}" type="pres">
      <dgm:prSet presAssocID="{0D116806-3768-4A22-8767-F580A9382656}" presName="rect1" presStyleLbl="trAlignAcc1" presStyleIdx="4" presStyleCnt="5" custLinFactNeighborX="-1961" custLinFactNeighborY="-2282">
        <dgm:presLayoutVars>
          <dgm:bulletEnabled val="1"/>
        </dgm:presLayoutVars>
      </dgm:prSet>
      <dgm:spPr/>
    </dgm:pt>
    <dgm:pt modelId="{E6B1A795-B134-48AD-93BB-B8169D845232}" type="pres">
      <dgm:prSet presAssocID="{0D116806-3768-4A22-8767-F580A9382656}" presName="rect2" presStyleLbl="fgImgPlace1" presStyleIdx="4" presStyleCnt="5" custLinFactNeighborY="651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Teacher"/>
        </a:ext>
      </dgm:extLst>
    </dgm:pt>
  </dgm:ptLst>
  <dgm:cxnLst>
    <dgm:cxn modelId="{169C6E05-221D-41A5-A4B8-5AC9520113D0}" srcId="{AC3A0BB5-6AF2-43AB-9D3A-604F61C57553}" destId="{DFE0377D-44F3-4F7C-9280-754D2D06FBDC}" srcOrd="0" destOrd="0" parTransId="{4C1B12E7-83A3-4613-86FF-9944D95EF088}" sibTransId="{0F565765-D9AE-4243-A556-3D2AAD2AA8AF}"/>
    <dgm:cxn modelId="{FE87CF06-F0E3-40F0-B4E1-8F0E45C2C5A4}" type="presOf" srcId="{0EEC2511-43E4-45F5-A25F-4A17890514AA}" destId="{FEC616A7-0761-4537-98E8-C10E7208032A}" srcOrd="0" destOrd="0" presId="urn:microsoft.com/office/officeart/2008/layout/PictureStrips"/>
    <dgm:cxn modelId="{7834511A-3590-47D0-9217-B6165F13A2D5}" srcId="{0EEC2511-43E4-45F5-A25F-4A17890514AA}" destId="{840A9B17-FD92-44D9-8707-CAA614387526}" srcOrd="3" destOrd="0" parTransId="{BB9B4245-52ED-458C-9B89-52F452F15F19}" sibTransId="{E47205C4-3C61-4C3A-9C53-F9223486CB4B}"/>
    <dgm:cxn modelId="{DED7DA1A-00F9-4368-8B24-4A1D0601DCE5}" type="presOf" srcId="{745FFA59-C780-48ED-AE61-FF560DAB4E77}" destId="{EDEDA7ED-CF94-4B32-8D11-492FFEC864E3}" srcOrd="0" destOrd="2" presId="urn:microsoft.com/office/officeart/2008/layout/PictureStrips"/>
    <dgm:cxn modelId="{B3883C1F-0278-4CF0-9138-56E939045E72}" srcId="{0EEC2511-43E4-45F5-A25F-4A17890514AA}" destId="{0D116806-3768-4A22-8767-F580A9382656}" srcOrd="4" destOrd="0" parTransId="{8EED7785-60AD-4086-8508-75410F5F626B}" sibTransId="{A55C5B1F-8B11-4D20-B04D-E017DCEADE1E}"/>
    <dgm:cxn modelId="{17039935-E3B7-4ADB-8211-B9AC73E6068A}" type="presOf" srcId="{576F5D1A-70D2-4B2A-95D7-CE005B1D9F30}" destId="{930AF8D4-5193-4A5C-9AEC-B71E5AD12DCE}" srcOrd="0" destOrd="1" presId="urn:microsoft.com/office/officeart/2008/layout/PictureStrips"/>
    <dgm:cxn modelId="{439C2C3D-AD83-46A3-8DDB-21D5760AEA69}" type="presOf" srcId="{876548E1-61E3-488E-BA0E-2D066D8F8E06}" destId="{930AF8D4-5193-4A5C-9AEC-B71E5AD12DCE}" srcOrd="0" destOrd="3" presId="urn:microsoft.com/office/officeart/2008/layout/PictureStrips"/>
    <dgm:cxn modelId="{AD4D693D-434F-4874-979A-E7C370FA9ABB}" srcId="{0EEC2511-43E4-45F5-A25F-4A17890514AA}" destId="{ADF69363-A7DF-4FF6-8D3B-06BDF7944A0C}" srcOrd="1" destOrd="0" parTransId="{5619FEC5-B5ED-4562-BEDD-EC8E181D9ABC}" sibTransId="{C46888D6-8B8A-47B0-B42A-4160178DFADC}"/>
    <dgm:cxn modelId="{77E8975E-9E1E-4E4A-A549-8D38F2A088D6}" type="presOf" srcId="{AC3A0BB5-6AF2-43AB-9D3A-604F61C57553}" destId="{EDEDA7ED-CF94-4B32-8D11-492FFEC864E3}" srcOrd="0" destOrd="0" presId="urn:microsoft.com/office/officeart/2008/layout/PictureStrips"/>
    <dgm:cxn modelId="{A8279745-00B1-4DB7-96CE-9980C454AFC5}" srcId="{0EEC2511-43E4-45F5-A25F-4A17890514AA}" destId="{AC3A0BB5-6AF2-43AB-9D3A-604F61C57553}" srcOrd="2" destOrd="0" parTransId="{012E93E1-EB3E-443D-B88B-6A1B4C68427C}" sibTransId="{2E346029-B434-46F9-9233-9803FC0DD518}"/>
    <dgm:cxn modelId="{DB8A2186-4C91-4468-831A-F015B9F2C466}" type="presOf" srcId="{ADF69363-A7DF-4FF6-8D3B-06BDF7944A0C}" destId="{799EC544-4C0B-4F36-9062-BB3A034BF94B}" srcOrd="0" destOrd="0" presId="urn:microsoft.com/office/officeart/2008/layout/PictureStrips"/>
    <dgm:cxn modelId="{7C63F58C-9B91-4E28-A79B-0F18465D81E1}" type="presOf" srcId="{B1642BD1-BBDC-4435-939F-ABDA7EC4B967}" destId="{799EC544-4C0B-4F36-9062-BB3A034BF94B}" srcOrd="0" destOrd="2" presId="urn:microsoft.com/office/officeart/2008/layout/PictureStrips"/>
    <dgm:cxn modelId="{7877698D-70FA-4508-87F0-485B9F932161}" srcId="{AC3A0BB5-6AF2-43AB-9D3A-604F61C57553}" destId="{745FFA59-C780-48ED-AE61-FF560DAB4E77}" srcOrd="1" destOrd="0" parTransId="{8150D886-28B8-4C03-A487-9ED2C968055A}" sibTransId="{0A3F2A43-3D9C-43A2-B31B-BE92EC65006C}"/>
    <dgm:cxn modelId="{81FB3A91-3122-4AEE-A93A-AC6C7A36DD4B}" type="presOf" srcId="{0D116806-3768-4A22-8767-F580A9382656}" destId="{5CFBF094-E96F-44D4-A9D4-B0371BC175FE}" srcOrd="0" destOrd="0" presId="urn:microsoft.com/office/officeart/2008/layout/PictureStrips"/>
    <dgm:cxn modelId="{74A81FB6-4088-423E-9704-A4240E9429EB}" type="presOf" srcId="{62AAEF38-4AD9-4812-BD79-DB61AECA57A7}" destId="{930AF8D4-5193-4A5C-9AEC-B71E5AD12DCE}" srcOrd="0" destOrd="0" presId="urn:microsoft.com/office/officeart/2008/layout/PictureStrips"/>
    <dgm:cxn modelId="{08AC23B7-37A6-4FB3-B85A-3B55305137D5}" srcId="{62AAEF38-4AD9-4812-BD79-DB61AECA57A7}" destId="{876548E1-61E3-488E-BA0E-2D066D8F8E06}" srcOrd="2" destOrd="0" parTransId="{8F5CE60D-2D14-4566-8E50-9A1523A737F7}" sibTransId="{D5D1F255-FE6B-45A9-BDB8-3792B09F5C1D}"/>
    <dgm:cxn modelId="{7DA328B7-2720-4CD4-ACA9-345222F590B6}" type="presOf" srcId="{840A9B17-FD92-44D9-8707-CAA614387526}" destId="{D8A82734-0138-430E-870B-89737A7CBDD1}" srcOrd="0" destOrd="0" presId="urn:microsoft.com/office/officeart/2008/layout/PictureStrips"/>
    <dgm:cxn modelId="{C52D71B8-B21A-4E19-88CC-FDA7B4F12997}" srcId="{62AAEF38-4AD9-4812-BD79-DB61AECA57A7}" destId="{0C45DA07-1BBA-4A91-8E0C-051F5099D405}" srcOrd="1" destOrd="0" parTransId="{A1456299-7AC6-44CB-BFBF-980628BFD521}" sibTransId="{5D20784B-4601-4F9A-955A-F872F96DE2A0}"/>
    <dgm:cxn modelId="{BCAA96BE-567F-4112-AC43-68CBBB559BF1}" srcId="{ADF69363-A7DF-4FF6-8D3B-06BDF7944A0C}" destId="{B1642BD1-BBDC-4435-939F-ABDA7EC4B967}" srcOrd="1" destOrd="0" parTransId="{99942014-3D3A-4592-B7BD-2D266EB49263}" sibTransId="{B6A6C7A2-B69F-4500-BFBF-37083330A015}"/>
    <dgm:cxn modelId="{4BAE7ABF-3C61-4381-84D8-B2638AD8892D}" type="presOf" srcId="{72E680B8-CE8E-4D42-964F-C0CAD5061F48}" destId="{799EC544-4C0B-4F36-9062-BB3A034BF94B}" srcOrd="0" destOrd="1" presId="urn:microsoft.com/office/officeart/2008/layout/PictureStrips"/>
    <dgm:cxn modelId="{5B5C84CD-5EE4-478F-8ED7-7FA0589C25AF}" srcId="{62AAEF38-4AD9-4812-BD79-DB61AECA57A7}" destId="{576F5D1A-70D2-4B2A-95D7-CE005B1D9F30}" srcOrd="0" destOrd="0" parTransId="{E3F917F3-5DB0-432F-BF2A-C48CDB031044}" sibTransId="{EB44E378-D6F3-471F-99E4-1CCA58793A1B}"/>
    <dgm:cxn modelId="{C996EDD5-2DC3-408E-8F35-5DCC3FB9043D}" type="presOf" srcId="{0C45DA07-1BBA-4A91-8E0C-051F5099D405}" destId="{930AF8D4-5193-4A5C-9AEC-B71E5AD12DCE}" srcOrd="0" destOrd="2" presId="urn:microsoft.com/office/officeart/2008/layout/PictureStrips"/>
    <dgm:cxn modelId="{C141FDD9-022D-4AED-8DA3-8BACE8624116}" srcId="{0EEC2511-43E4-45F5-A25F-4A17890514AA}" destId="{62AAEF38-4AD9-4812-BD79-DB61AECA57A7}" srcOrd="0" destOrd="0" parTransId="{CBED588A-CFF7-42C2-9AAC-059787CA5164}" sibTransId="{D431C8FD-A89B-4BB4-A0E3-4AFBB63F0527}"/>
    <dgm:cxn modelId="{6555A8E5-F472-4EFF-A0BC-BF477E12A94A}" srcId="{ADF69363-A7DF-4FF6-8D3B-06BDF7944A0C}" destId="{72E680B8-CE8E-4D42-964F-C0CAD5061F48}" srcOrd="0" destOrd="0" parTransId="{89B01C30-E983-4B82-BD83-EED6946C124B}" sibTransId="{F6DA80E1-DEC3-4F78-808F-1490AD37F530}"/>
    <dgm:cxn modelId="{A47E75F7-649E-42A9-8DE0-BA4CD2AC3BFD}" type="presOf" srcId="{DFE0377D-44F3-4F7C-9280-754D2D06FBDC}" destId="{EDEDA7ED-CF94-4B32-8D11-492FFEC864E3}" srcOrd="0" destOrd="1" presId="urn:microsoft.com/office/officeart/2008/layout/PictureStrips"/>
    <dgm:cxn modelId="{0248A18F-56ED-498C-941D-2D3A8721F544}" type="presParOf" srcId="{FEC616A7-0761-4537-98E8-C10E7208032A}" destId="{55E88C7E-4ED3-419E-B371-157E396B9865}" srcOrd="0" destOrd="0" presId="urn:microsoft.com/office/officeart/2008/layout/PictureStrips"/>
    <dgm:cxn modelId="{580FC464-461E-4DA8-B2A6-ADCD634BEF0E}" type="presParOf" srcId="{55E88C7E-4ED3-419E-B371-157E396B9865}" destId="{930AF8D4-5193-4A5C-9AEC-B71E5AD12DCE}" srcOrd="0" destOrd="0" presId="urn:microsoft.com/office/officeart/2008/layout/PictureStrips"/>
    <dgm:cxn modelId="{E904DF5E-5A0D-4BBA-933E-E85DF19FC614}" type="presParOf" srcId="{55E88C7E-4ED3-419E-B371-157E396B9865}" destId="{A6648C6D-0285-4647-AC38-6EF0A93823D6}" srcOrd="1" destOrd="0" presId="urn:microsoft.com/office/officeart/2008/layout/PictureStrips"/>
    <dgm:cxn modelId="{760EA115-E0F1-433D-AB9E-105C07DE1769}" type="presParOf" srcId="{FEC616A7-0761-4537-98E8-C10E7208032A}" destId="{DB74901F-16A9-4755-8C10-234735335F55}" srcOrd="1" destOrd="0" presId="urn:microsoft.com/office/officeart/2008/layout/PictureStrips"/>
    <dgm:cxn modelId="{FC8AB286-56A9-4A1E-90E4-106E5A623F3E}" type="presParOf" srcId="{FEC616A7-0761-4537-98E8-C10E7208032A}" destId="{E2517E42-FA8F-4E5C-9A5B-59F6C51A014F}" srcOrd="2" destOrd="0" presId="urn:microsoft.com/office/officeart/2008/layout/PictureStrips"/>
    <dgm:cxn modelId="{BB8F506E-356C-450E-A4CD-8FA9C07E5095}" type="presParOf" srcId="{E2517E42-FA8F-4E5C-9A5B-59F6C51A014F}" destId="{799EC544-4C0B-4F36-9062-BB3A034BF94B}" srcOrd="0" destOrd="0" presId="urn:microsoft.com/office/officeart/2008/layout/PictureStrips"/>
    <dgm:cxn modelId="{6107E8C7-D071-4D43-ACD7-87208631ACD6}" type="presParOf" srcId="{E2517E42-FA8F-4E5C-9A5B-59F6C51A014F}" destId="{320252C5-DE94-41D6-993C-07FAB2FFF573}" srcOrd="1" destOrd="0" presId="urn:microsoft.com/office/officeart/2008/layout/PictureStrips"/>
    <dgm:cxn modelId="{41A57920-7FB0-4DFF-ADCA-237779C7C3BD}" type="presParOf" srcId="{FEC616A7-0761-4537-98E8-C10E7208032A}" destId="{FA4B3371-FA05-4BA1-A2CB-28D5877104B8}" srcOrd="3" destOrd="0" presId="urn:microsoft.com/office/officeart/2008/layout/PictureStrips"/>
    <dgm:cxn modelId="{2DB39070-9790-4587-B2FE-F8CD807F792E}" type="presParOf" srcId="{FEC616A7-0761-4537-98E8-C10E7208032A}" destId="{D2B63F26-CBD1-4D69-B3FF-2FBB06145770}" srcOrd="4" destOrd="0" presId="urn:microsoft.com/office/officeart/2008/layout/PictureStrips"/>
    <dgm:cxn modelId="{0AEB8C62-D414-47C4-91B0-BA365B9ED12E}" type="presParOf" srcId="{D2B63F26-CBD1-4D69-B3FF-2FBB06145770}" destId="{EDEDA7ED-CF94-4B32-8D11-492FFEC864E3}" srcOrd="0" destOrd="0" presId="urn:microsoft.com/office/officeart/2008/layout/PictureStrips"/>
    <dgm:cxn modelId="{E5237DC4-582A-49B8-97FE-32610FCA5894}" type="presParOf" srcId="{D2B63F26-CBD1-4D69-B3FF-2FBB06145770}" destId="{69C0557D-FE86-4499-B4CC-553801DF7CA2}" srcOrd="1" destOrd="0" presId="urn:microsoft.com/office/officeart/2008/layout/PictureStrips"/>
    <dgm:cxn modelId="{A9159D66-3B3E-49EF-A476-7DE2FFA39E5D}" type="presParOf" srcId="{FEC616A7-0761-4537-98E8-C10E7208032A}" destId="{6686ABF6-F6F0-4874-ADBA-F79F2DACA87F}" srcOrd="5" destOrd="0" presId="urn:microsoft.com/office/officeart/2008/layout/PictureStrips"/>
    <dgm:cxn modelId="{941920AF-E464-4C44-944D-7242CC10EABA}" type="presParOf" srcId="{FEC616A7-0761-4537-98E8-C10E7208032A}" destId="{B2F6953F-BD24-4827-9DDD-8181B38FD03E}" srcOrd="6" destOrd="0" presId="urn:microsoft.com/office/officeart/2008/layout/PictureStrips"/>
    <dgm:cxn modelId="{8ED7158E-7378-4C8C-A05E-1EC0C9A3F6B2}" type="presParOf" srcId="{B2F6953F-BD24-4827-9DDD-8181B38FD03E}" destId="{D8A82734-0138-430E-870B-89737A7CBDD1}" srcOrd="0" destOrd="0" presId="urn:microsoft.com/office/officeart/2008/layout/PictureStrips"/>
    <dgm:cxn modelId="{22D9951C-2C33-434C-905B-6F80841DC59F}" type="presParOf" srcId="{B2F6953F-BD24-4827-9DDD-8181B38FD03E}" destId="{63C6F143-4DD2-41CA-B326-7CB5C5807CA3}" srcOrd="1" destOrd="0" presId="urn:microsoft.com/office/officeart/2008/layout/PictureStrips"/>
    <dgm:cxn modelId="{11078668-56B5-48CA-9D92-BC34A00CC6D9}" type="presParOf" srcId="{FEC616A7-0761-4537-98E8-C10E7208032A}" destId="{0000AC17-C475-4334-9DC4-23B4DD71AF6A}" srcOrd="7" destOrd="0" presId="urn:microsoft.com/office/officeart/2008/layout/PictureStrips"/>
    <dgm:cxn modelId="{F479297A-105D-4DA8-822F-4C5FA2EBD7D4}" type="presParOf" srcId="{FEC616A7-0761-4537-98E8-C10E7208032A}" destId="{B950D980-55D0-4002-BD8F-99C9E3D7FE0F}" srcOrd="8" destOrd="0" presId="urn:microsoft.com/office/officeart/2008/layout/PictureStrips"/>
    <dgm:cxn modelId="{78A06A8A-CFBB-4462-BAD9-83FAE013D800}" type="presParOf" srcId="{B950D980-55D0-4002-BD8F-99C9E3D7FE0F}" destId="{5CFBF094-E96F-44D4-A9D4-B0371BC175FE}" srcOrd="0" destOrd="0" presId="urn:microsoft.com/office/officeart/2008/layout/PictureStrips"/>
    <dgm:cxn modelId="{9E0BE7F4-E90E-4316-857F-69830F5C5F17}" type="presParOf" srcId="{B950D980-55D0-4002-BD8F-99C9E3D7FE0F}" destId="{E6B1A795-B134-48AD-93BB-B8169D84523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3AE0D2-6A46-468D-A5AC-C7CCB5478C33}" type="doc">
      <dgm:prSet loTypeId="urn:microsoft.com/office/officeart/2005/8/layout/hList6" loCatId="list" qsTypeId="urn:microsoft.com/office/officeart/2005/8/quickstyle/simple3" qsCatId="simple" csTypeId="urn:microsoft.com/office/officeart/2005/8/colors/accent1_3" csCatId="accent1" phldr="1"/>
      <dgm:spPr/>
      <dgm:t>
        <a:bodyPr/>
        <a:lstStyle/>
        <a:p>
          <a:endParaRPr lang="en-US"/>
        </a:p>
      </dgm:t>
    </dgm:pt>
    <dgm:pt modelId="{E3944462-EF78-4E06-A090-C19B8432251B}">
      <dgm:prSet/>
      <dgm:spPr/>
      <dgm:t>
        <a:bodyPr/>
        <a:lstStyle/>
        <a:p>
          <a:r>
            <a:rPr lang="en-US" dirty="0">
              <a:effectLst>
                <a:outerShdw blurRad="38100" dist="38100" dir="2700000" algn="tl">
                  <a:srgbClr val="000000">
                    <a:alpha val="43137"/>
                  </a:srgbClr>
                </a:outerShdw>
              </a:effectLst>
            </a:rPr>
            <a:t>Available through eMetric Portal</a:t>
          </a:r>
        </a:p>
      </dgm:t>
    </dgm:pt>
    <dgm:pt modelId="{829C83A0-1565-43D5-A277-7970F7B0FFC9}" type="parTrans" cxnId="{C6179E68-EC0A-48C8-9D97-AE2FAD2D5B17}">
      <dgm:prSet/>
      <dgm:spPr/>
      <dgm:t>
        <a:bodyPr/>
        <a:lstStyle/>
        <a:p>
          <a:endParaRPr lang="en-US">
            <a:effectLst>
              <a:outerShdw blurRad="38100" dist="38100" dir="2700000" algn="tl">
                <a:srgbClr val="000000">
                  <a:alpha val="43137"/>
                </a:srgbClr>
              </a:outerShdw>
            </a:effectLst>
          </a:endParaRPr>
        </a:p>
      </dgm:t>
    </dgm:pt>
    <dgm:pt modelId="{B9D32999-A2FC-416F-8A3D-F4EFE46A7440}" type="sibTrans" cxnId="{C6179E68-EC0A-48C8-9D97-AE2FAD2D5B17}">
      <dgm:prSet/>
      <dgm:spPr/>
      <dgm:t>
        <a:bodyPr/>
        <a:lstStyle/>
        <a:p>
          <a:endParaRPr lang="en-US">
            <a:effectLst>
              <a:outerShdw blurRad="38100" dist="38100" dir="2700000" algn="tl">
                <a:srgbClr val="000000">
                  <a:alpha val="43137"/>
                </a:srgbClr>
              </a:outerShdw>
            </a:effectLst>
          </a:endParaRPr>
        </a:p>
      </dgm:t>
    </dgm:pt>
    <dgm:pt modelId="{F403BE9F-A527-463F-8F4C-D73ACBFC8F58}">
      <dgm:prSet/>
      <dgm:spPr/>
      <dgm:t>
        <a:bodyPr/>
        <a:lstStyle/>
        <a:p>
          <a:r>
            <a:rPr lang="en-US" dirty="0">
              <a:effectLst>
                <a:outerShdw blurRad="38100" dist="38100" dir="2700000" algn="tl">
                  <a:srgbClr val="000000">
                    <a:alpha val="43137"/>
                  </a:srgbClr>
                </a:outerShdw>
              </a:effectLst>
            </a:rPr>
            <a:t>Online </a:t>
          </a:r>
        </a:p>
      </dgm:t>
    </dgm:pt>
    <dgm:pt modelId="{1720FEAC-E076-48A3-B292-ACC3191FEBE7}" type="parTrans" cxnId="{F450DC46-258F-46C3-BC2F-19B010D54935}">
      <dgm:prSet/>
      <dgm:spPr/>
      <dgm:t>
        <a:bodyPr/>
        <a:lstStyle/>
        <a:p>
          <a:endParaRPr lang="en-US">
            <a:effectLst>
              <a:outerShdw blurRad="38100" dist="38100" dir="2700000" algn="tl">
                <a:srgbClr val="000000">
                  <a:alpha val="43137"/>
                </a:srgbClr>
              </a:outerShdw>
            </a:effectLst>
          </a:endParaRPr>
        </a:p>
      </dgm:t>
    </dgm:pt>
    <dgm:pt modelId="{85083399-7B76-44D9-9B98-B117A35F8F07}" type="sibTrans" cxnId="{F450DC46-258F-46C3-BC2F-19B010D54935}">
      <dgm:prSet/>
      <dgm:spPr/>
      <dgm:t>
        <a:bodyPr/>
        <a:lstStyle/>
        <a:p>
          <a:endParaRPr lang="en-US">
            <a:effectLst>
              <a:outerShdw blurRad="38100" dist="38100" dir="2700000" algn="tl">
                <a:srgbClr val="000000">
                  <a:alpha val="43137"/>
                </a:srgbClr>
              </a:outerShdw>
            </a:effectLst>
          </a:endParaRPr>
        </a:p>
      </dgm:t>
    </dgm:pt>
    <dgm:pt modelId="{B0155C7B-0915-420C-A665-5999992E45D6}">
      <dgm:prSet/>
      <dgm:spPr/>
      <dgm:t>
        <a:bodyPr/>
        <a:lstStyle/>
        <a:p>
          <a:r>
            <a:rPr lang="en-US">
              <a:effectLst>
                <a:outerShdw blurRad="38100" dist="38100" dir="2700000" algn="tl">
                  <a:srgbClr val="000000">
                    <a:alpha val="43137"/>
                  </a:srgbClr>
                </a:outerShdw>
              </a:effectLst>
            </a:rPr>
            <a:t>Students assess in kiosk or browser</a:t>
          </a:r>
        </a:p>
      </dgm:t>
    </dgm:pt>
    <dgm:pt modelId="{ED133438-FF92-4B4E-BF3E-D303832C0392}" type="parTrans" cxnId="{8ACB5FDB-B2F8-433D-9587-3AB12F324ED5}">
      <dgm:prSet/>
      <dgm:spPr/>
      <dgm:t>
        <a:bodyPr/>
        <a:lstStyle/>
        <a:p>
          <a:endParaRPr lang="en-US">
            <a:effectLst>
              <a:outerShdw blurRad="38100" dist="38100" dir="2700000" algn="tl">
                <a:srgbClr val="000000">
                  <a:alpha val="43137"/>
                </a:srgbClr>
              </a:outerShdw>
            </a:effectLst>
          </a:endParaRPr>
        </a:p>
      </dgm:t>
    </dgm:pt>
    <dgm:pt modelId="{9A63D56D-694D-45E8-9397-F3D0C4F660E4}" type="sibTrans" cxnId="{8ACB5FDB-B2F8-433D-9587-3AB12F324ED5}">
      <dgm:prSet/>
      <dgm:spPr/>
      <dgm:t>
        <a:bodyPr/>
        <a:lstStyle/>
        <a:p>
          <a:endParaRPr lang="en-US">
            <a:effectLst>
              <a:outerShdw blurRad="38100" dist="38100" dir="2700000" algn="tl">
                <a:srgbClr val="000000">
                  <a:alpha val="43137"/>
                </a:srgbClr>
              </a:outerShdw>
            </a:effectLst>
          </a:endParaRPr>
        </a:p>
      </dgm:t>
    </dgm:pt>
    <dgm:pt modelId="{73F70CEF-C892-4CCD-96AE-A9CE2A6BDA89}">
      <dgm:prSet/>
      <dgm:spPr/>
      <dgm:t>
        <a:bodyPr/>
        <a:lstStyle/>
        <a:p>
          <a:r>
            <a:rPr lang="en-US">
              <a:effectLst>
                <a:outerShdw blurRad="38100" dist="38100" dir="2700000" algn="tl">
                  <a:srgbClr val="000000">
                    <a:alpha val="43137"/>
                  </a:srgbClr>
                </a:outerShdw>
              </a:effectLst>
            </a:rPr>
            <a:t>Paper </a:t>
          </a:r>
        </a:p>
      </dgm:t>
    </dgm:pt>
    <dgm:pt modelId="{B0123104-2A54-4895-ABF9-0BB2F05AF6AC}" type="parTrans" cxnId="{A6EEB19C-38B4-468C-99DC-1794BF8FDA75}">
      <dgm:prSet/>
      <dgm:spPr/>
      <dgm:t>
        <a:bodyPr/>
        <a:lstStyle/>
        <a:p>
          <a:endParaRPr lang="en-US">
            <a:effectLst>
              <a:outerShdw blurRad="38100" dist="38100" dir="2700000" algn="tl">
                <a:srgbClr val="000000">
                  <a:alpha val="43137"/>
                </a:srgbClr>
              </a:outerShdw>
            </a:effectLst>
          </a:endParaRPr>
        </a:p>
      </dgm:t>
    </dgm:pt>
    <dgm:pt modelId="{18C05B2D-4EB1-4C99-BAA8-2E9671CBA516}" type="sibTrans" cxnId="{A6EEB19C-38B4-468C-99DC-1794BF8FDA75}">
      <dgm:prSet/>
      <dgm:spPr/>
      <dgm:t>
        <a:bodyPr/>
        <a:lstStyle/>
        <a:p>
          <a:endParaRPr lang="en-US">
            <a:effectLst>
              <a:outerShdw blurRad="38100" dist="38100" dir="2700000" algn="tl">
                <a:srgbClr val="000000">
                  <a:alpha val="43137"/>
                </a:srgbClr>
              </a:outerShdw>
            </a:effectLst>
          </a:endParaRPr>
        </a:p>
      </dgm:t>
    </dgm:pt>
    <dgm:pt modelId="{F29034B1-6D53-41CC-962D-556B0E1BC65E}">
      <dgm:prSet/>
      <dgm:spPr/>
      <dgm:t>
        <a:bodyPr/>
        <a:lstStyle/>
        <a:p>
          <a:r>
            <a:rPr lang="en-US" dirty="0">
              <a:effectLst>
                <a:outerShdw blurRad="38100" dist="38100" dir="2700000" algn="tl">
                  <a:srgbClr val="000000">
                    <a:alpha val="43137"/>
                  </a:srgbClr>
                </a:outerShdw>
              </a:effectLst>
            </a:rPr>
            <a:t>PDFs available for download from portal STC’s administration home page, </a:t>
          </a:r>
          <a:r>
            <a:rPr lang="en-US" dirty="0">
              <a:effectLst>
                <a:outerShdw blurRad="38100" dist="38100" dir="2700000" algn="tl">
                  <a:srgbClr val="000000">
                    <a:alpha val="43137"/>
                  </a:srgbClr>
                </a:outerShdw>
              </a:effectLst>
              <a:hlinkClick xmlns:r="http://schemas.openxmlformats.org/officeDocument/2006/relationships" r:id="rId1">
                <a:extLst>
                  <a:ext uri="{A12FA001-AC4F-418D-AE19-62706E023703}">
                    <ahyp:hlinkClr xmlns:ahyp="http://schemas.microsoft.com/office/drawing/2018/hyperlinkcolor" val="tx"/>
                  </a:ext>
                </a:extLst>
              </a:hlinkClick>
            </a:rPr>
            <a:t>https://bie.Cognia.org</a:t>
          </a:r>
          <a:r>
            <a:rPr lang="en-US" dirty="0">
              <a:effectLst>
                <a:outerShdw blurRad="38100" dist="38100" dir="2700000" algn="tl">
                  <a:srgbClr val="000000">
                    <a:alpha val="43137"/>
                  </a:srgbClr>
                </a:outerShdw>
              </a:effectLst>
            </a:rPr>
            <a:t> </a:t>
          </a:r>
        </a:p>
      </dgm:t>
    </dgm:pt>
    <dgm:pt modelId="{5E517AA1-7642-49F0-A74E-4403F1F157C8}" type="parTrans" cxnId="{49BBB2A2-3E91-47D1-AC48-9A92017DC1FA}">
      <dgm:prSet/>
      <dgm:spPr/>
      <dgm:t>
        <a:bodyPr/>
        <a:lstStyle/>
        <a:p>
          <a:endParaRPr lang="en-US">
            <a:effectLst>
              <a:outerShdw blurRad="38100" dist="38100" dir="2700000" algn="tl">
                <a:srgbClr val="000000">
                  <a:alpha val="43137"/>
                </a:srgbClr>
              </a:outerShdw>
            </a:effectLst>
          </a:endParaRPr>
        </a:p>
      </dgm:t>
    </dgm:pt>
    <dgm:pt modelId="{26B2483D-0B8E-4739-89BA-9E296B0072E5}" type="sibTrans" cxnId="{49BBB2A2-3E91-47D1-AC48-9A92017DC1FA}">
      <dgm:prSet/>
      <dgm:spPr/>
      <dgm:t>
        <a:bodyPr/>
        <a:lstStyle/>
        <a:p>
          <a:endParaRPr lang="en-US">
            <a:effectLst>
              <a:outerShdw blurRad="38100" dist="38100" dir="2700000" algn="tl">
                <a:srgbClr val="000000">
                  <a:alpha val="43137"/>
                </a:srgbClr>
              </a:outerShdw>
            </a:effectLst>
          </a:endParaRPr>
        </a:p>
      </dgm:t>
    </dgm:pt>
    <dgm:pt modelId="{91E02AD8-B366-4810-84CA-92E89914FC7D}">
      <dgm:prSet/>
      <dgm:spPr/>
      <dgm:t>
        <a:bodyPr/>
        <a:lstStyle/>
        <a:p>
          <a:r>
            <a:rPr lang="en-US" dirty="0">
              <a:effectLst>
                <a:outerShdw blurRad="38100" dist="38100" dir="2700000" algn="tl">
                  <a:srgbClr val="000000">
                    <a:alpha val="43137"/>
                  </a:srgbClr>
                </a:outerShdw>
              </a:effectLst>
              <a:hlinkClick xmlns:r="http://schemas.openxmlformats.org/officeDocument/2006/relationships" r:id="rId1">
                <a:extLst>
                  <a:ext uri="{A12FA001-AC4F-418D-AE19-62706E023703}">
                    <ahyp:hlinkClr xmlns:ahyp="http://schemas.microsoft.com/office/drawing/2018/hyperlinkcolor" val="tx"/>
                  </a:ext>
                </a:extLst>
              </a:hlinkClick>
            </a:rPr>
            <a:t>https://bie.cognia.org</a:t>
          </a:r>
          <a:r>
            <a:rPr lang="en-US" dirty="0">
              <a:effectLst>
                <a:outerShdw blurRad="38100" dist="38100" dir="2700000" algn="tl">
                  <a:srgbClr val="000000">
                    <a:alpha val="43137"/>
                  </a:srgbClr>
                </a:outerShdw>
              </a:effectLst>
            </a:rPr>
            <a:t> </a:t>
          </a:r>
        </a:p>
      </dgm:t>
    </dgm:pt>
    <dgm:pt modelId="{4A346D59-6C1B-4FFE-B51B-D3ECE368A04A}" type="parTrans" cxnId="{F1AA9887-A436-4DA1-81E0-B397C954B060}">
      <dgm:prSet/>
      <dgm:spPr/>
      <dgm:t>
        <a:bodyPr/>
        <a:lstStyle/>
        <a:p>
          <a:endParaRPr lang="en-US">
            <a:effectLst>
              <a:outerShdw blurRad="38100" dist="38100" dir="2700000" algn="tl">
                <a:srgbClr val="000000">
                  <a:alpha val="43137"/>
                </a:srgbClr>
              </a:outerShdw>
            </a:effectLst>
          </a:endParaRPr>
        </a:p>
      </dgm:t>
    </dgm:pt>
    <dgm:pt modelId="{702F5968-ED5B-41F7-86A1-D535A1AEBE39}" type="sibTrans" cxnId="{F1AA9887-A436-4DA1-81E0-B397C954B060}">
      <dgm:prSet/>
      <dgm:spPr/>
      <dgm:t>
        <a:bodyPr/>
        <a:lstStyle/>
        <a:p>
          <a:endParaRPr lang="en-US">
            <a:effectLst>
              <a:outerShdw blurRad="38100" dist="38100" dir="2700000" algn="tl">
                <a:srgbClr val="000000">
                  <a:alpha val="43137"/>
                </a:srgbClr>
              </a:outerShdw>
            </a:effectLst>
          </a:endParaRPr>
        </a:p>
      </dgm:t>
    </dgm:pt>
    <dgm:pt modelId="{98179A2E-9A01-4D3F-B438-0B23C21EFB13}" type="pres">
      <dgm:prSet presAssocID="{433AE0D2-6A46-468D-A5AC-C7CCB5478C33}" presName="Name0" presStyleCnt="0">
        <dgm:presLayoutVars>
          <dgm:dir/>
          <dgm:resizeHandles val="exact"/>
        </dgm:presLayoutVars>
      </dgm:prSet>
      <dgm:spPr/>
    </dgm:pt>
    <dgm:pt modelId="{8CCA6BF9-A7F4-4436-BF62-BB70C965BE97}" type="pres">
      <dgm:prSet presAssocID="{E3944462-EF78-4E06-A090-C19B8432251B}" presName="node" presStyleLbl="node1" presStyleIdx="0" presStyleCnt="3">
        <dgm:presLayoutVars>
          <dgm:bulletEnabled val="1"/>
        </dgm:presLayoutVars>
      </dgm:prSet>
      <dgm:spPr/>
    </dgm:pt>
    <dgm:pt modelId="{B8FFED79-2A2A-4D80-B52D-50F3BF0799B5}" type="pres">
      <dgm:prSet presAssocID="{B9D32999-A2FC-416F-8A3D-F4EFE46A7440}" presName="sibTrans" presStyleCnt="0"/>
      <dgm:spPr/>
    </dgm:pt>
    <dgm:pt modelId="{3CAB5363-F46A-468D-9B65-ECACEEBE25C8}" type="pres">
      <dgm:prSet presAssocID="{F403BE9F-A527-463F-8F4C-D73ACBFC8F58}" presName="node" presStyleLbl="node1" presStyleIdx="1" presStyleCnt="3">
        <dgm:presLayoutVars>
          <dgm:bulletEnabled val="1"/>
        </dgm:presLayoutVars>
      </dgm:prSet>
      <dgm:spPr/>
    </dgm:pt>
    <dgm:pt modelId="{6881970C-4440-4F0F-A2BB-EA5CE4E50304}" type="pres">
      <dgm:prSet presAssocID="{85083399-7B76-44D9-9B98-B117A35F8F07}" presName="sibTrans" presStyleCnt="0"/>
      <dgm:spPr/>
    </dgm:pt>
    <dgm:pt modelId="{6855C5F9-C93F-490F-96AB-E7CC6CFE024A}" type="pres">
      <dgm:prSet presAssocID="{73F70CEF-C892-4CCD-96AE-A9CE2A6BDA89}" presName="node" presStyleLbl="node1" presStyleIdx="2" presStyleCnt="3">
        <dgm:presLayoutVars>
          <dgm:bulletEnabled val="1"/>
        </dgm:presLayoutVars>
      </dgm:prSet>
      <dgm:spPr/>
    </dgm:pt>
  </dgm:ptLst>
  <dgm:cxnLst>
    <dgm:cxn modelId="{5FAB1A64-3922-4310-989C-C9DEE9A2BA95}" type="presOf" srcId="{F403BE9F-A527-463F-8F4C-D73ACBFC8F58}" destId="{3CAB5363-F46A-468D-9B65-ECACEEBE25C8}" srcOrd="0" destOrd="0" presId="urn:microsoft.com/office/officeart/2005/8/layout/hList6"/>
    <dgm:cxn modelId="{3FF07144-019B-473E-9B0A-D5A225E09070}" type="presOf" srcId="{73F70CEF-C892-4CCD-96AE-A9CE2A6BDA89}" destId="{6855C5F9-C93F-490F-96AB-E7CC6CFE024A}" srcOrd="0" destOrd="0" presId="urn:microsoft.com/office/officeart/2005/8/layout/hList6"/>
    <dgm:cxn modelId="{F450DC46-258F-46C3-BC2F-19B010D54935}" srcId="{433AE0D2-6A46-468D-A5AC-C7CCB5478C33}" destId="{F403BE9F-A527-463F-8F4C-D73ACBFC8F58}" srcOrd="1" destOrd="0" parTransId="{1720FEAC-E076-48A3-B292-ACC3191FEBE7}" sibTransId="{85083399-7B76-44D9-9B98-B117A35F8F07}"/>
    <dgm:cxn modelId="{C6179E68-EC0A-48C8-9D97-AE2FAD2D5B17}" srcId="{433AE0D2-6A46-468D-A5AC-C7CCB5478C33}" destId="{E3944462-EF78-4E06-A090-C19B8432251B}" srcOrd="0" destOrd="0" parTransId="{829C83A0-1565-43D5-A277-7970F7B0FFC9}" sibTransId="{B9D32999-A2FC-416F-8A3D-F4EFE46A7440}"/>
    <dgm:cxn modelId="{9563A649-CD1F-4B4F-B5FD-BD0216C9BE2E}" type="presOf" srcId="{E3944462-EF78-4E06-A090-C19B8432251B}" destId="{8CCA6BF9-A7F4-4436-BF62-BB70C965BE97}" srcOrd="0" destOrd="0" presId="urn:microsoft.com/office/officeart/2005/8/layout/hList6"/>
    <dgm:cxn modelId="{0056CE69-3BE2-47FF-987D-A2F7874AEC4C}" type="presOf" srcId="{91E02AD8-B366-4810-84CA-92E89914FC7D}" destId="{8CCA6BF9-A7F4-4436-BF62-BB70C965BE97}" srcOrd="0" destOrd="1" presId="urn:microsoft.com/office/officeart/2005/8/layout/hList6"/>
    <dgm:cxn modelId="{EC143B53-2307-4E0C-9260-C1276AC56C45}" type="presOf" srcId="{B0155C7B-0915-420C-A665-5999992E45D6}" destId="{3CAB5363-F46A-468D-9B65-ECACEEBE25C8}" srcOrd="0" destOrd="1" presId="urn:microsoft.com/office/officeart/2005/8/layout/hList6"/>
    <dgm:cxn modelId="{F1AA9887-A436-4DA1-81E0-B397C954B060}" srcId="{E3944462-EF78-4E06-A090-C19B8432251B}" destId="{91E02AD8-B366-4810-84CA-92E89914FC7D}" srcOrd="0" destOrd="0" parTransId="{4A346D59-6C1B-4FFE-B51B-D3ECE368A04A}" sibTransId="{702F5968-ED5B-41F7-86A1-D535A1AEBE39}"/>
    <dgm:cxn modelId="{3CE6968C-81DB-426A-9E90-A30175656944}" type="presOf" srcId="{433AE0D2-6A46-468D-A5AC-C7CCB5478C33}" destId="{98179A2E-9A01-4D3F-B438-0B23C21EFB13}" srcOrd="0" destOrd="0" presId="urn:microsoft.com/office/officeart/2005/8/layout/hList6"/>
    <dgm:cxn modelId="{A6EEB19C-38B4-468C-99DC-1794BF8FDA75}" srcId="{433AE0D2-6A46-468D-A5AC-C7CCB5478C33}" destId="{73F70CEF-C892-4CCD-96AE-A9CE2A6BDA89}" srcOrd="2" destOrd="0" parTransId="{B0123104-2A54-4895-ABF9-0BB2F05AF6AC}" sibTransId="{18C05B2D-4EB1-4C99-BAA8-2E9671CBA516}"/>
    <dgm:cxn modelId="{49BBB2A2-3E91-47D1-AC48-9A92017DC1FA}" srcId="{73F70CEF-C892-4CCD-96AE-A9CE2A6BDA89}" destId="{F29034B1-6D53-41CC-962D-556B0E1BC65E}" srcOrd="0" destOrd="0" parTransId="{5E517AA1-7642-49F0-A74E-4403F1F157C8}" sibTransId="{26B2483D-0B8E-4739-89BA-9E296B0072E5}"/>
    <dgm:cxn modelId="{844F68A4-674D-45DC-B525-C92CF9A3B01C}" type="presOf" srcId="{F29034B1-6D53-41CC-962D-556B0E1BC65E}" destId="{6855C5F9-C93F-490F-96AB-E7CC6CFE024A}" srcOrd="0" destOrd="1" presId="urn:microsoft.com/office/officeart/2005/8/layout/hList6"/>
    <dgm:cxn modelId="{8ACB5FDB-B2F8-433D-9587-3AB12F324ED5}" srcId="{F403BE9F-A527-463F-8F4C-D73ACBFC8F58}" destId="{B0155C7B-0915-420C-A665-5999992E45D6}" srcOrd="0" destOrd="0" parTransId="{ED133438-FF92-4B4E-BF3E-D303832C0392}" sibTransId="{9A63D56D-694D-45E8-9397-F3D0C4F660E4}"/>
    <dgm:cxn modelId="{1CD119CA-7ED5-4264-9E34-68EE613C2CF6}" type="presParOf" srcId="{98179A2E-9A01-4D3F-B438-0B23C21EFB13}" destId="{8CCA6BF9-A7F4-4436-BF62-BB70C965BE97}" srcOrd="0" destOrd="0" presId="urn:microsoft.com/office/officeart/2005/8/layout/hList6"/>
    <dgm:cxn modelId="{24A7275D-2B1B-49AA-A540-7C9053B56CBB}" type="presParOf" srcId="{98179A2E-9A01-4D3F-B438-0B23C21EFB13}" destId="{B8FFED79-2A2A-4D80-B52D-50F3BF0799B5}" srcOrd="1" destOrd="0" presId="urn:microsoft.com/office/officeart/2005/8/layout/hList6"/>
    <dgm:cxn modelId="{3E81BC04-F69A-4677-BA36-7545B28B2F70}" type="presParOf" srcId="{98179A2E-9A01-4D3F-B438-0B23C21EFB13}" destId="{3CAB5363-F46A-468D-9B65-ECACEEBE25C8}" srcOrd="2" destOrd="0" presId="urn:microsoft.com/office/officeart/2005/8/layout/hList6"/>
    <dgm:cxn modelId="{8A2FBC70-BFDA-46C4-BF46-72A7760D184D}" type="presParOf" srcId="{98179A2E-9A01-4D3F-B438-0B23C21EFB13}" destId="{6881970C-4440-4F0F-A2BB-EA5CE4E50304}" srcOrd="3" destOrd="0" presId="urn:microsoft.com/office/officeart/2005/8/layout/hList6"/>
    <dgm:cxn modelId="{4F5C406C-0C83-4333-A56D-D177CDB8020C}" type="presParOf" srcId="{98179A2E-9A01-4D3F-B438-0B23C21EFB13}" destId="{6855C5F9-C93F-490F-96AB-E7CC6CFE024A}"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5C767B-342B-AC46-A2DB-0D5C42EFE5F6}"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65017320-50A3-CF44-90FD-456141A13F98}">
      <dgm:prSet phldrT="[Text]"/>
      <dgm:spPr/>
      <dgm:t>
        <a:bodyPr/>
        <a:lstStyle/>
        <a:p>
          <a:r>
            <a:rPr lang="en-US">
              <a:latin typeface="Arial" panose="020B0604020202020204" pitchFamily="34" charset="0"/>
              <a:cs typeface="Arial" panose="020B0604020202020204" pitchFamily="34" charset="0"/>
            </a:rPr>
            <a:t>Online System</a:t>
          </a:r>
        </a:p>
      </dgm:t>
    </dgm:pt>
    <dgm:pt modelId="{305A86F2-2CED-E74D-9DFE-BB2A62A8D428}" type="parTrans" cxnId="{336A2565-5A1C-8344-9E9A-BF485F17D06D}">
      <dgm:prSet/>
      <dgm:spPr/>
      <dgm:t>
        <a:bodyPr/>
        <a:lstStyle/>
        <a:p>
          <a:endParaRPr lang="en-US">
            <a:latin typeface="Arial" panose="020B0604020202020204" pitchFamily="34" charset="0"/>
            <a:cs typeface="Arial" panose="020B0604020202020204" pitchFamily="34" charset="0"/>
          </a:endParaRPr>
        </a:p>
      </dgm:t>
    </dgm:pt>
    <dgm:pt modelId="{39BD541D-8FA9-014D-AC31-859412D6BCB7}" type="sibTrans" cxnId="{336A2565-5A1C-8344-9E9A-BF485F17D06D}">
      <dgm:prSet/>
      <dgm:spPr/>
      <dgm:t>
        <a:bodyPr/>
        <a:lstStyle/>
        <a:p>
          <a:endParaRPr lang="en-US">
            <a:latin typeface="Arial" panose="020B0604020202020204" pitchFamily="34" charset="0"/>
            <a:cs typeface="Arial" panose="020B0604020202020204" pitchFamily="34" charset="0"/>
          </a:endParaRPr>
        </a:p>
      </dgm:t>
    </dgm:pt>
    <dgm:pt modelId="{C3E5A1BF-FCEA-5B49-AD8F-E445599B419A}">
      <dgm:prSet phldrT="[Text]"/>
      <dgm:spPr/>
      <dgm:t>
        <a:bodyPr/>
        <a:lstStyle/>
        <a:p>
          <a:r>
            <a:rPr lang="en-US" dirty="0">
              <a:latin typeface="Arial" panose="020B0604020202020204" pitchFamily="34" charset="0"/>
              <a:cs typeface="Arial" panose="020B0604020202020204" pitchFamily="34" charset="0"/>
            </a:rPr>
            <a:t>Administration and Reporting Portal</a:t>
          </a:r>
        </a:p>
        <a:p>
          <a:r>
            <a:rPr lang="en-US" dirty="0">
              <a:solidFill>
                <a:schemeClr val="bg2"/>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https://bie.cognia.org</a:t>
          </a:r>
          <a:endParaRPr lang="en-US" dirty="0">
            <a:solidFill>
              <a:schemeClr val="bg2"/>
            </a:solidFill>
            <a:latin typeface="Arial" panose="020B0604020202020204" pitchFamily="34" charset="0"/>
            <a:cs typeface="Arial" panose="020B0604020202020204" pitchFamily="34" charset="0"/>
          </a:endParaRPr>
        </a:p>
      </dgm:t>
    </dgm:pt>
    <dgm:pt modelId="{FD99EDAB-B126-404B-8DA4-C211F188E828}" type="parTrans" cxnId="{652C1B7C-F901-CC44-9F45-C8797FB02625}">
      <dgm:prSet/>
      <dgm:spPr/>
      <dgm:t>
        <a:bodyPr/>
        <a:lstStyle/>
        <a:p>
          <a:endParaRPr lang="en-US">
            <a:latin typeface="Arial" panose="020B0604020202020204" pitchFamily="34" charset="0"/>
            <a:cs typeface="Arial" panose="020B0604020202020204" pitchFamily="34" charset="0"/>
          </a:endParaRPr>
        </a:p>
      </dgm:t>
    </dgm:pt>
    <dgm:pt modelId="{C70DC46C-EC42-CA43-9356-07D02172FCD8}" type="sibTrans" cxnId="{652C1B7C-F901-CC44-9F45-C8797FB02625}">
      <dgm:prSet/>
      <dgm:spPr/>
      <dgm:t>
        <a:bodyPr/>
        <a:lstStyle/>
        <a:p>
          <a:endParaRPr lang="en-US">
            <a:latin typeface="Arial" panose="020B0604020202020204" pitchFamily="34" charset="0"/>
            <a:cs typeface="Arial" panose="020B0604020202020204" pitchFamily="34" charset="0"/>
          </a:endParaRPr>
        </a:p>
      </dgm:t>
    </dgm:pt>
    <dgm:pt modelId="{FE4F1555-4B0E-7F4F-8141-8F34A5D96981}">
      <dgm:prSet phldrT="[Text]"/>
      <dgm:spPr/>
      <dgm:t>
        <a:bodyPr/>
        <a:lstStyle/>
        <a:p>
          <a:r>
            <a:rPr lang="en-US" dirty="0">
              <a:latin typeface="Arial" panose="020B0604020202020204" pitchFamily="34" charset="0"/>
              <a:cs typeface="Arial" panose="020B0604020202020204" pitchFamily="34" charset="0"/>
            </a:rPr>
            <a:t>Users</a:t>
          </a:r>
        </a:p>
      </dgm:t>
    </dgm:pt>
    <dgm:pt modelId="{71476F32-A933-8344-9BF8-3998F7D375A9}" type="parTrans" cxnId="{B30CC955-82E2-6E41-BD6A-6B21AF6DA81D}">
      <dgm:prSet/>
      <dgm:spPr/>
      <dgm:t>
        <a:bodyPr/>
        <a:lstStyle/>
        <a:p>
          <a:endParaRPr lang="en-US">
            <a:latin typeface="Arial" panose="020B0604020202020204" pitchFamily="34" charset="0"/>
            <a:cs typeface="Arial" panose="020B0604020202020204" pitchFamily="34" charset="0"/>
          </a:endParaRPr>
        </a:p>
      </dgm:t>
    </dgm:pt>
    <dgm:pt modelId="{CA875098-0E57-2943-915F-3414342AF95B}" type="sibTrans" cxnId="{B30CC955-82E2-6E41-BD6A-6B21AF6DA81D}">
      <dgm:prSet/>
      <dgm:spPr/>
      <dgm:t>
        <a:bodyPr/>
        <a:lstStyle/>
        <a:p>
          <a:endParaRPr lang="en-US">
            <a:latin typeface="Arial" panose="020B0604020202020204" pitchFamily="34" charset="0"/>
            <a:cs typeface="Arial" panose="020B0604020202020204" pitchFamily="34" charset="0"/>
          </a:endParaRPr>
        </a:p>
      </dgm:t>
    </dgm:pt>
    <dgm:pt modelId="{14C54BF7-3B1C-654B-9DCC-5218251347E5}">
      <dgm:prSet phldrT="[Text]"/>
      <dgm:spPr/>
      <dgm:t>
        <a:bodyPr/>
        <a:lstStyle/>
        <a:p>
          <a:r>
            <a:rPr lang="en-US">
              <a:latin typeface="Arial" panose="020B0604020202020204" pitchFamily="34" charset="0"/>
              <a:cs typeface="Arial" panose="020B0604020202020204" pitchFamily="34" charset="0"/>
            </a:rPr>
            <a:t>Administration</a:t>
          </a:r>
        </a:p>
      </dgm:t>
    </dgm:pt>
    <dgm:pt modelId="{2588986F-0BE5-FE4B-87A5-A1952DDB2623}" type="parTrans" cxnId="{EDE7B95E-E297-0B41-BD2A-5BD46B279E34}">
      <dgm:prSet/>
      <dgm:spPr/>
      <dgm:t>
        <a:bodyPr/>
        <a:lstStyle/>
        <a:p>
          <a:endParaRPr lang="en-US">
            <a:latin typeface="Arial" panose="020B0604020202020204" pitchFamily="34" charset="0"/>
            <a:cs typeface="Arial" panose="020B0604020202020204" pitchFamily="34" charset="0"/>
          </a:endParaRPr>
        </a:p>
      </dgm:t>
    </dgm:pt>
    <dgm:pt modelId="{FEAF0F0D-F4FE-8743-ACA0-137B189CB0AF}" type="sibTrans" cxnId="{EDE7B95E-E297-0B41-BD2A-5BD46B279E34}">
      <dgm:prSet/>
      <dgm:spPr/>
      <dgm:t>
        <a:bodyPr/>
        <a:lstStyle/>
        <a:p>
          <a:endParaRPr lang="en-US">
            <a:latin typeface="Arial" panose="020B0604020202020204" pitchFamily="34" charset="0"/>
            <a:cs typeface="Arial" panose="020B0604020202020204" pitchFamily="34" charset="0"/>
          </a:endParaRPr>
        </a:p>
      </dgm:t>
    </dgm:pt>
    <dgm:pt modelId="{E18919AC-740A-BC40-85E2-6F75DA6F5138}">
      <dgm:prSet phldrT="[Text]"/>
      <dgm:spPr/>
      <dgm:t>
        <a:bodyPr/>
        <a:lstStyle/>
        <a:p>
          <a:r>
            <a:rPr lang="en-US" dirty="0">
              <a:latin typeface="Arial" panose="020B0604020202020204" pitchFamily="34" charset="0"/>
              <a:cs typeface="Arial" panose="020B0604020202020204" pitchFamily="34" charset="0"/>
            </a:rPr>
            <a:t>Test Delivery</a:t>
          </a:r>
        </a:p>
        <a:p>
          <a:r>
            <a:rPr lang="en-US" dirty="0">
              <a:latin typeface="Arial" panose="020B0604020202020204" pitchFamily="34" charset="0"/>
              <a:cs typeface="Arial" panose="020B0604020202020204" pitchFamily="34" charset="0"/>
            </a:rPr>
            <a:t>Student Test Interface</a:t>
          </a:r>
        </a:p>
      </dgm:t>
    </dgm:pt>
    <dgm:pt modelId="{CE948AB1-14CD-8D46-99AD-7EF1045DAE3E}" type="parTrans" cxnId="{474CC8FC-B167-6745-A847-DD3F2964DAF0}">
      <dgm:prSet/>
      <dgm:spPr/>
      <dgm:t>
        <a:bodyPr/>
        <a:lstStyle/>
        <a:p>
          <a:endParaRPr lang="en-US">
            <a:latin typeface="Arial" panose="020B0604020202020204" pitchFamily="34" charset="0"/>
            <a:cs typeface="Arial" panose="020B0604020202020204" pitchFamily="34" charset="0"/>
          </a:endParaRPr>
        </a:p>
      </dgm:t>
    </dgm:pt>
    <dgm:pt modelId="{A884EABC-C88F-034A-BBDF-7FD45AD42D3A}" type="sibTrans" cxnId="{474CC8FC-B167-6745-A847-DD3F2964DAF0}">
      <dgm:prSet/>
      <dgm:spPr/>
      <dgm:t>
        <a:bodyPr/>
        <a:lstStyle/>
        <a:p>
          <a:endParaRPr lang="en-US">
            <a:latin typeface="Arial" panose="020B0604020202020204" pitchFamily="34" charset="0"/>
            <a:cs typeface="Arial" panose="020B0604020202020204" pitchFamily="34" charset="0"/>
          </a:endParaRPr>
        </a:p>
      </dgm:t>
    </dgm:pt>
    <dgm:pt modelId="{CC55ED17-3734-8E4E-821A-92EE960F35F2}">
      <dgm:prSet phldrT="[Text]"/>
      <dgm:spPr/>
      <dgm:t>
        <a:bodyPr/>
        <a:lstStyle/>
        <a:p>
          <a:r>
            <a:rPr lang="en-US">
              <a:latin typeface="Arial" panose="020B0604020202020204" pitchFamily="34" charset="0"/>
              <a:cs typeface="Arial" panose="020B0604020202020204" pitchFamily="34" charset="0"/>
            </a:rPr>
            <a:t>Kiosk</a:t>
          </a:r>
        </a:p>
      </dgm:t>
    </dgm:pt>
    <dgm:pt modelId="{1FE4720E-5C22-3449-A749-D37FE992D550}" type="parTrans" cxnId="{6187D6F1-25E3-314E-8E04-9924EAB8F842}">
      <dgm:prSet/>
      <dgm:spPr/>
      <dgm:t>
        <a:bodyPr/>
        <a:lstStyle/>
        <a:p>
          <a:endParaRPr lang="en-US">
            <a:latin typeface="Arial" panose="020B0604020202020204" pitchFamily="34" charset="0"/>
            <a:cs typeface="Arial" panose="020B0604020202020204" pitchFamily="34" charset="0"/>
          </a:endParaRPr>
        </a:p>
      </dgm:t>
    </dgm:pt>
    <dgm:pt modelId="{264F0796-6B69-1C44-B465-406E9AEF2D50}" type="sibTrans" cxnId="{6187D6F1-25E3-314E-8E04-9924EAB8F842}">
      <dgm:prSet/>
      <dgm:spPr/>
      <dgm:t>
        <a:bodyPr/>
        <a:lstStyle/>
        <a:p>
          <a:endParaRPr lang="en-US">
            <a:latin typeface="Arial" panose="020B0604020202020204" pitchFamily="34" charset="0"/>
            <a:cs typeface="Arial" panose="020B0604020202020204" pitchFamily="34" charset="0"/>
          </a:endParaRPr>
        </a:p>
      </dgm:t>
    </dgm:pt>
    <dgm:pt modelId="{A0ABA15D-BB07-6D48-BACE-811C69D1CCA0}">
      <dgm:prSet/>
      <dgm:spPr/>
      <dgm:t>
        <a:bodyPr/>
        <a:lstStyle/>
        <a:p>
          <a:r>
            <a:rPr lang="en-US" dirty="0">
              <a:solidFill>
                <a:schemeClr val="tx1"/>
              </a:solidFill>
              <a:latin typeface="Arial" panose="020B0604020202020204" pitchFamily="34" charset="0"/>
              <a:cs typeface="Arial" panose="020B0604020202020204" pitchFamily="34" charset="0"/>
            </a:rPr>
            <a:t>Site Setup</a:t>
          </a:r>
        </a:p>
      </dgm:t>
    </dgm:pt>
    <dgm:pt modelId="{F1909BD1-92DB-9643-B92C-AE8E5930535E}" type="parTrans" cxnId="{8171C390-6937-0644-8BFF-10A64B28EDE1}">
      <dgm:prSet/>
      <dgm:spPr/>
      <dgm:t>
        <a:bodyPr/>
        <a:lstStyle/>
        <a:p>
          <a:endParaRPr lang="en-US">
            <a:latin typeface="Arial" panose="020B0604020202020204" pitchFamily="34" charset="0"/>
            <a:cs typeface="Arial" panose="020B0604020202020204" pitchFamily="34" charset="0"/>
          </a:endParaRPr>
        </a:p>
      </dgm:t>
    </dgm:pt>
    <dgm:pt modelId="{CF500985-9FF6-8243-A8F0-4202B1690451}" type="sibTrans" cxnId="{8171C390-6937-0644-8BFF-10A64B28EDE1}">
      <dgm:prSet/>
      <dgm:spPr/>
      <dgm:t>
        <a:bodyPr/>
        <a:lstStyle/>
        <a:p>
          <a:endParaRPr lang="en-US">
            <a:latin typeface="Arial" panose="020B0604020202020204" pitchFamily="34" charset="0"/>
            <a:cs typeface="Arial" panose="020B0604020202020204" pitchFamily="34" charset="0"/>
          </a:endParaRPr>
        </a:p>
      </dgm:t>
    </dgm:pt>
    <dgm:pt modelId="{09B1038C-1834-2A4E-B30B-01AC232AF76E}">
      <dgm:prSet/>
      <dgm:spPr/>
      <dgm:t>
        <a:bodyPr/>
        <a:lstStyle/>
        <a:p>
          <a:r>
            <a:rPr lang="en-US" dirty="0">
              <a:solidFill>
                <a:schemeClr val="tx1"/>
              </a:solidFill>
              <a:latin typeface="Arial" panose="020B0604020202020204" pitchFamily="34" charset="0"/>
              <a:cs typeface="Arial" panose="020B0604020202020204" pitchFamily="34" charset="0"/>
            </a:rPr>
            <a:t>Students</a:t>
          </a:r>
        </a:p>
      </dgm:t>
    </dgm:pt>
    <dgm:pt modelId="{0A798706-A51F-E44F-80C9-47A7414F5A0E}" type="parTrans" cxnId="{90852682-28D2-5B48-A703-A414367C9D8D}">
      <dgm:prSet/>
      <dgm:spPr/>
      <dgm:t>
        <a:bodyPr/>
        <a:lstStyle/>
        <a:p>
          <a:endParaRPr lang="en-US">
            <a:latin typeface="Arial" panose="020B0604020202020204" pitchFamily="34" charset="0"/>
            <a:cs typeface="Arial" panose="020B0604020202020204" pitchFamily="34" charset="0"/>
          </a:endParaRPr>
        </a:p>
      </dgm:t>
    </dgm:pt>
    <dgm:pt modelId="{73554EBB-CA22-3F43-9ADA-55D977EB273E}" type="sibTrans" cxnId="{90852682-28D2-5B48-A703-A414367C9D8D}">
      <dgm:prSet/>
      <dgm:spPr/>
      <dgm:t>
        <a:bodyPr/>
        <a:lstStyle/>
        <a:p>
          <a:endParaRPr lang="en-US">
            <a:latin typeface="Arial" panose="020B0604020202020204" pitchFamily="34" charset="0"/>
            <a:cs typeface="Arial" panose="020B0604020202020204" pitchFamily="34" charset="0"/>
          </a:endParaRPr>
        </a:p>
      </dgm:t>
    </dgm:pt>
    <dgm:pt modelId="{FD637391-1041-8D45-8F6F-0240C3A84DCF}">
      <dgm:prSet/>
      <dgm:spPr/>
      <dgm:t>
        <a:bodyPr/>
        <a:lstStyle/>
        <a:p>
          <a:r>
            <a:rPr lang="en-US" dirty="0">
              <a:latin typeface="Arial" panose="020B0604020202020204" pitchFamily="34" charset="0"/>
              <a:cs typeface="Arial" panose="020B0604020202020204" pitchFamily="34" charset="0"/>
            </a:rPr>
            <a:t>Browser</a:t>
          </a:r>
        </a:p>
      </dgm:t>
    </dgm:pt>
    <dgm:pt modelId="{BA251004-ACF7-9245-BD1E-1313CEA7A1E8}" type="parTrans" cxnId="{42FBD3C3-1C22-164A-B452-3D3722079846}">
      <dgm:prSet/>
      <dgm:spPr/>
      <dgm:t>
        <a:bodyPr/>
        <a:lstStyle/>
        <a:p>
          <a:endParaRPr lang="en-US">
            <a:latin typeface="Arial" panose="020B0604020202020204" pitchFamily="34" charset="0"/>
            <a:cs typeface="Arial" panose="020B0604020202020204" pitchFamily="34" charset="0"/>
          </a:endParaRPr>
        </a:p>
      </dgm:t>
    </dgm:pt>
    <dgm:pt modelId="{1CE6B9AA-AA73-1346-87EE-CDD68481799C}" type="sibTrans" cxnId="{42FBD3C3-1C22-164A-B452-3D3722079846}">
      <dgm:prSet/>
      <dgm:spPr/>
      <dgm:t>
        <a:bodyPr/>
        <a:lstStyle/>
        <a:p>
          <a:endParaRPr lang="en-US">
            <a:latin typeface="Arial" panose="020B0604020202020204" pitchFamily="34" charset="0"/>
            <a:cs typeface="Arial" panose="020B0604020202020204" pitchFamily="34" charset="0"/>
          </a:endParaRPr>
        </a:p>
      </dgm:t>
    </dgm:pt>
    <dgm:pt modelId="{723A75A0-5A18-4A1E-BB88-800C296C3A3D}">
      <dgm:prSet phldrT="[Text]"/>
      <dgm:spPr/>
      <dgm:t>
        <a:bodyPr/>
        <a:lstStyle/>
        <a:p>
          <a:r>
            <a:rPr lang="en-US" dirty="0">
              <a:latin typeface="Arial" panose="020B0604020202020204" pitchFamily="34" charset="0"/>
              <a:cs typeface="Arial" panose="020B0604020202020204" pitchFamily="34" charset="0"/>
            </a:rPr>
            <a:t>Reporting</a:t>
          </a:r>
        </a:p>
      </dgm:t>
    </dgm:pt>
    <dgm:pt modelId="{FFD71113-9AAB-4E51-96D3-8E0D6F8319D0}" type="parTrans" cxnId="{ECEF8B73-8355-4357-8109-D0D78655A513}">
      <dgm:prSet/>
      <dgm:spPr/>
      <dgm:t>
        <a:bodyPr/>
        <a:lstStyle/>
        <a:p>
          <a:endParaRPr lang="en-US">
            <a:latin typeface="Arial" panose="020B0604020202020204" pitchFamily="34" charset="0"/>
            <a:cs typeface="Arial" panose="020B0604020202020204" pitchFamily="34" charset="0"/>
          </a:endParaRPr>
        </a:p>
      </dgm:t>
    </dgm:pt>
    <dgm:pt modelId="{E1D64504-5226-4E84-A791-AB2914D9B9A3}" type="sibTrans" cxnId="{ECEF8B73-8355-4357-8109-D0D78655A513}">
      <dgm:prSet/>
      <dgm:spPr/>
      <dgm:t>
        <a:bodyPr/>
        <a:lstStyle/>
        <a:p>
          <a:endParaRPr lang="en-US">
            <a:latin typeface="Arial" panose="020B0604020202020204" pitchFamily="34" charset="0"/>
            <a:cs typeface="Arial" panose="020B0604020202020204" pitchFamily="34" charset="0"/>
          </a:endParaRPr>
        </a:p>
      </dgm:t>
    </dgm:pt>
    <dgm:pt modelId="{3A3A9758-F759-4CAC-B4A1-48DB782C8CE8}">
      <dgm:prSet/>
      <dgm:spPr/>
      <dgm:t>
        <a:bodyPr/>
        <a:lstStyle/>
        <a:p>
          <a:r>
            <a:rPr lang="en-US" dirty="0">
              <a:solidFill>
                <a:schemeClr val="tx1"/>
              </a:solidFill>
              <a:latin typeface="Arial" panose="020B0604020202020204" pitchFamily="34" charset="0"/>
              <a:cs typeface="Arial" panose="020B0604020202020204" pitchFamily="34" charset="0"/>
            </a:rPr>
            <a:t>Classes</a:t>
          </a:r>
        </a:p>
      </dgm:t>
    </dgm:pt>
    <dgm:pt modelId="{1E21887C-67CB-49FA-8D58-C356BE1BDE9F}" type="parTrans" cxnId="{B958A199-C7BE-4839-93CA-B46F43AF76D3}">
      <dgm:prSet/>
      <dgm:spPr/>
      <dgm:t>
        <a:bodyPr/>
        <a:lstStyle/>
        <a:p>
          <a:endParaRPr lang="en-US">
            <a:latin typeface="Arial" panose="020B0604020202020204" pitchFamily="34" charset="0"/>
            <a:cs typeface="Arial" panose="020B0604020202020204" pitchFamily="34" charset="0"/>
          </a:endParaRPr>
        </a:p>
      </dgm:t>
    </dgm:pt>
    <dgm:pt modelId="{849BFF65-3F9B-4181-8A2A-948E3C079E0E}" type="sibTrans" cxnId="{B958A199-C7BE-4839-93CA-B46F43AF76D3}">
      <dgm:prSet/>
      <dgm:spPr/>
      <dgm:t>
        <a:bodyPr/>
        <a:lstStyle/>
        <a:p>
          <a:endParaRPr lang="en-US">
            <a:latin typeface="Arial" panose="020B0604020202020204" pitchFamily="34" charset="0"/>
            <a:cs typeface="Arial" panose="020B0604020202020204" pitchFamily="34" charset="0"/>
          </a:endParaRPr>
        </a:p>
      </dgm:t>
    </dgm:pt>
    <dgm:pt modelId="{B0C0E340-5F3A-4EAD-9CAC-C0117B9DEE3A}">
      <dgm:prSet/>
      <dgm:spPr/>
      <dgm:t>
        <a:bodyPr/>
        <a:lstStyle/>
        <a:p>
          <a:r>
            <a:rPr lang="en-US" dirty="0">
              <a:solidFill>
                <a:schemeClr val="tx1"/>
              </a:solidFill>
              <a:latin typeface="Arial" panose="020B0604020202020204" pitchFamily="34" charset="0"/>
              <a:cs typeface="Arial" panose="020B0604020202020204" pitchFamily="34" charset="0"/>
            </a:rPr>
            <a:t>Test Sessions</a:t>
          </a:r>
        </a:p>
      </dgm:t>
    </dgm:pt>
    <dgm:pt modelId="{4828C38F-86AF-4703-94D6-9AB9CC6C3014}" type="parTrans" cxnId="{099AE46F-833C-4DEF-ABD9-AAB7BE5494AE}">
      <dgm:prSet/>
      <dgm:spPr/>
      <dgm:t>
        <a:bodyPr/>
        <a:lstStyle/>
        <a:p>
          <a:endParaRPr lang="en-US">
            <a:latin typeface="Arial" panose="020B0604020202020204" pitchFamily="34" charset="0"/>
            <a:cs typeface="Arial" panose="020B0604020202020204" pitchFamily="34" charset="0"/>
          </a:endParaRPr>
        </a:p>
      </dgm:t>
    </dgm:pt>
    <dgm:pt modelId="{1DCBEDF9-07C6-46BD-95C9-EE64F47467C6}" type="sibTrans" cxnId="{099AE46F-833C-4DEF-ABD9-AAB7BE5494AE}">
      <dgm:prSet/>
      <dgm:spPr/>
      <dgm:t>
        <a:bodyPr/>
        <a:lstStyle/>
        <a:p>
          <a:endParaRPr lang="en-US">
            <a:latin typeface="Arial" panose="020B0604020202020204" pitchFamily="34" charset="0"/>
            <a:cs typeface="Arial" panose="020B0604020202020204" pitchFamily="34" charset="0"/>
          </a:endParaRPr>
        </a:p>
      </dgm:t>
    </dgm:pt>
    <dgm:pt modelId="{E27ADF0A-3C1E-4A27-A93E-8F71F2A0CC9C}">
      <dgm:prSet/>
      <dgm:spPr/>
      <dgm:t>
        <a:bodyPr/>
        <a:lstStyle/>
        <a:p>
          <a:r>
            <a:rPr lang="en-US" dirty="0">
              <a:solidFill>
                <a:schemeClr val="tx1"/>
              </a:solidFill>
              <a:latin typeface="Arial" panose="020B0604020202020204" pitchFamily="34" charset="0"/>
              <a:cs typeface="Arial" panose="020B0604020202020204" pitchFamily="34" charset="0"/>
            </a:rPr>
            <a:t>Scoring</a:t>
          </a:r>
        </a:p>
      </dgm:t>
    </dgm:pt>
    <dgm:pt modelId="{710A40AB-9C3F-4AAC-9214-A7233ED2A898}" type="parTrans" cxnId="{098F2BE2-5815-4E92-8FDA-790BCB08DF58}">
      <dgm:prSet/>
      <dgm:spPr/>
      <dgm:t>
        <a:bodyPr/>
        <a:lstStyle/>
        <a:p>
          <a:endParaRPr lang="en-US">
            <a:latin typeface="Arial" panose="020B0604020202020204" pitchFamily="34" charset="0"/>
            <a:cs typeface="Arial" panose="020B0604020202020204" pitchFamily="34" charset="0"/>
          </a:endParaRPr>
        </a:p>
      </dgm:t>
    </dgm:pt>
    <dgm:pt modelId="{27C762F6-A67E-4CCF-A633-5F0FD3442B73}" type="sibTrans" cxnId="{098F2BE2-5815-4E92-8FDA-790BCB08DF58}">
      <dgm:prSet/>
      <dgm:spPr/>
      <dgm:t>
        <a:bodyPr/>
        <a:lstStyle/>
        <a:p>
          <a:endParaRPr lang="en-US">
            <a:latin typeface="Arial" panose="020B0604020202020204" pitchFamily="34" charset="0"/>
            <a:cs typeface="Arial" panose="020B0604020202020204" pitchFamily="34" charset="0"/>
          </a:endParaRPr>
        </a:p>
      </dgm:t>
    </dgm:pt>
    <dgm:pt modelId="{B06417DD-DC52-4CFD-878C-5DD7AAAB566E}">
      <dgm:prSet/>
      <dgm:spPr/>
      <dgm:t>
        <a:bodyPr/>
        <a:lstStyle/>
        <a:p>
          <a:r>
            <a:rPr lang="en-US" dirty="0">
              <a:solidFill>
                <a:schemeClr val="tx1"/>
              </a:solidFill>
              <a:latin typeface="Arial" panose="020B0604020202020204" pitchFamily="34" charset="0"/>
              <a:cs typeface="Arial" panose="020B0604020202020204" pitchFamily="34" charset="0"/>
            </a:rPr>
            <a:t>Enrollment Transfer</a:t>
          </a:r>
        </a:p>
      </dgm:t>
    </dgm:pt>
    <dgm:pt modelId="{C7318053-FFF4-4483-B1E0-0A1D3BCE91CD}" type="parTrans" cxnId="{C3BC48C4-058D-4331-9070-515F276D2F50}">
      <dgm:prSet/>
      <dgm:spPr/>
      <dgm:t>
        <a:bodyPr/>
        <a:lstStyle/>
        <a:p>
          <a:endParaRPr lang="en-US">
            <a:latin typeface="Arial" panose="020B0604020202020204" pitchFamily="34" charset="0"/>
            <a:cs typeface="Arial" panose="020B0604020202020204" pitchFamily="34" charset="0"/>
          </a:endParaRPr>
        </a:p>
      </dgm:t>
    </dgm:pt>
    <dgm:pt modelId="{14D72434-5F58-4254-A206-54ED7561905C}" type="sibTrans" cxnId="{C3BC48C4-058D-4331-9070-515F276D2F50}">
      <dgm:prSet/>
      <dgm:spPr/>
      <dgm:t>
        <a:bodyPr/>
        <a:lstStyle/>
        <a:p>
          <a:endParaRPr lang="en-US">
            <a:latin typeface="Arial" panose="020B0604020202020204" pitchFamily="34" charset="0"/>
            <a:cs typeface="Arial" panose="020B0604020202020204" pitchFamily="34" charset="0"/>
          </a:endParaRPr>
        </a:p>
      </dgm:t>
    </dgm:pt>
    <dgm:pt modelId="{EB1A729B-3A8B-614C-B176-50913E501739}" type="pres">
      <dgm:prSet presAssocID="{7E5C767B-342B-AC46-A2DB-0D5C42EFE5F6}" presName="Name0" presStyleCnt="0">
        <dgm:presLayoutVars>
          <dgm:chPref val="1"/>
          <dgm:dir/>
          <dgm:animOne val="branch"/>
          <dgm:animLvl val="lvl"/>
          <dgm:resizeHandles/>
        </dgm:presLayoutVars>
      </dgm:prSet>
      <dgm:spPr/>
    </dgm:pt>
    <dgm:pt modelId="{9A205AD9-A374-784B-84DC-4407457F61F7}" type="pres">
      <dgm:prSet presAssocID="{65017320-50A3-CF44-90FD-456141A13F98}" presName="vertOne" presStyleCnt="0"/>
      <dgm:spPr/>
    </dgm:pt>
    <dgm:pt modelId="{E599F190-953F-BB49-AE29-44DA15EFE444}" type="pres">
      <dgm:prSet presAssocID="{65017320-50A3-CF44-90FD-456141A13F98}" presName="txOne" presStyleLbl="node0" presStyleIdx="0" presStyleCnt="1">
        <dgm:presLayoutVars>
          <dgm:chPref val="3"/>
        </dgm:presLayoutVars>
      </dgm:prSet>
      <dgm:spPr/>
    </dgm:pt>
    <dgm:pt modelId="{545846FD-5EEA-5146-9AF1-8DA2CC1B82B1}" type="pres">
      <dgm:prSet presAssocID="{65017320-50A3-CF44-90FD-456141A13F98}" presName="parTransOne" presStyleCnt="0"/>
      <dgm:spPr/>
    </dgm:pt>
    <dgm:pt modelId="{947ED9C3-3A1A-B048-92B9-47BECB7975D4}" type="pres">
      <dgm:prSet presAssocID="{65017320-50A3-CF44-90FD-456141A13F98}" presName="horzOne" presStyleCnt="0"/>
      <dgm:spPr/>
    </dgm:pt>
    <dgm:pt modelId="{55FC6081-CBB2-E04A-B62C-8607607B3B71}" type="pres">
      <dgm:prSet presAssocID="{C3E5A1BF-FCEA-5B49-AD8F-E445599B419A}" presName="vertTwo" presStyleCnt="0"/>
      <dgm:spPr/>
    </dgm:pt>
    <dgm:pt modelId="{04EC0F6C-016A-2A4B-AA56-37D7614E29B7}" type="pres">
      <dgm:prSet presAssocID="{C3E5A1BF-FCEA-5B49-AD8F-E445599B419A}" presName="txTwo" presStyleLbl="node2" presStyleIdx="0" presStyleCnt="2">
        <dgm:presLayoutVars>
          <dgm:chPref val="3"/>
        </dgm:presLayoutVars>
      </dgm:prSet>
      <dgm:spPr/>
    </dgm:pt>
    <dgm:pt modelId="{7FE92ABA-7924-634D-B08B-AB79800E14CD}" type="pres">
      <dgm:prSet presAssocID="{C3E5A1BF-FCEA-5B49-AD8F-E445599B419A}" presName="parTransTwo" presStyleCnt="0"/>
      <dgm:spPr/>
    </dgm:pt>
    <dgm:pt modelId="{AB718C72-001C-4D4B-BAC5-66C0031C6698}" type="pres">
      <dgm:prSet presAssocID="{C3E5A1BF-FCEA-5B49-AD8F-E445599B419A}" presName="horzTwo" presStyleCnt="0"/>
      <dgm:spPr/>
    </dgm:pt>
    <dgm:pt modelId="{F48DD822-06A4-FB41-8B9A-F881881FA007}" type="pres">
      <dgm:prSet presAssocID="{FE4F1555-4B0E-7F4F-8141-8F34A5D96981}" presName="vertThree" presStyleCnt="0"/>
      <dgm:spPr/>
    </dgm:pt>
    <dgm:pt modelId="{E10E3611-E6CA-F144-B6B3-71C4A83EE850}" type="pres">
      <dgm:prSet presAssocID="{FE4F1555-4B0E-7F4F-8141-8F34A5D96981}" presName="txThree" presStyleLbl="node3" presStyleIdx="0" presStyleCnt="5" custScaleX="50527">
        <dgm:presLayoutVars>
          <dgm:chPref val="3"/>
        </dgm:presLayoutVars>
      </dgm:prSet>
      <dgm:spPr/>
    </dgm:pt>
    <dgm:pt modelId="{D27B92D7-2F75-5141-90FF-7AFDFC973C23}" type="pres">
      <dgm:prSet presAssocID="{FE4F1555-4B0E-7F4F-8141-8F34A5D96981}" presName="horzThree" presStyleCnt="0"/>
      <dgm:spPr/>
    </dgm:pt>
    <dgm:pt modelId="{85512BB4-4E97-F64C-A8E0-7384D3746B5F}" type="pres">
      <dgm:prSet presAssocID="{CA875098-0E57-2943-915F-3414342AF95B}" presName="sibSpaceThree" presStyleCnt="0"/>
      <dgm:spPr/>
    </dgm:pt>
    <dgm:pt modelId="{9328F255-4106-4D8C-BA58-1E23E54E8ED1}" type="pres">
      <dgm:prSet presAssocID="{723A75A0-5A18-4A1E-BB88-800C296C3A3D}" presName="vertThree" presStyleCnt="0"/>
      <dgm:spPr/>
    </dgm:pt>
    <dgm:pt modelId="{B1746F72-9555-46D1-8D5F-6EF39A475291}" type="pres">
      <dgm:prSet presAssocID="{723A75A0-5A18-4A1E-BB88-800C296C3A3D}" presName="txThree" presStyleLbl="node3" presStyleIdx="1" presStyleCnt="5" custScaleX="50527">
        <dgm:presLayoutVars>
          <dgm:chPref val="3"/>
        </dgm:presLayoutVars>
      </dgm:prSet>
      <dgm:spPr/>
    </dgm:pt>
    <dgm:pt modelId="{57C4FA70-3EEB-4B13-8F00-F5691ABCFC68}" type="pres">
      <dgm:prSet presAssocID="{723A75A0-5A18-4A1E-BB88-800C296C3A3D}" presName="horzThree" presStyleCnt="0"/>
      <dgm:spPr/>
    </dgm:pt>
    <dgm:pt modelId="{B7ED89AF-E1FA-4F19-BD70-C7263E1F120D}" type="pres">
      <dgm:prSet presAssocID="{E1D64504-5226-4E84-A791-AB2914D9B9A3}" presName="sibSpaceThree" presStyleCnt="0"/>
      <dgm:spPr/>
    </dgm:pt>
    <dgm:pt modelId="{501DE4B5-F7B4-D749-826F-4CA10918213A}" type="pres">
      <dgm:prSet presAssocID="{14C54BF7-3B1C-654B-9DCC-5218251347E5}" presName="vertThree" presStyleCnt="0"/>
      <dgm:spPr/>
    </dgm:pt>
    <dgm:pt modelId="{9DA9C59B-3983-CE44-B1FA-B922335A4B55}" type="pres">
      <dgm:prSet presAssocID="{14C54BF7-3B1C-654B-9DCC-5218251347E5}" presName="txThree" presStyleLbl="node3" presStyleIdx="2" presStyleCnt="5" custScaleX="100558" custLinFactNeighborX="105" custLinFactNeighborY="-6613">
        <dgm:presLayoutVars>
          <dgm:chPref val="3"/>
        </dgm:presLayoutVars>
      </dgm:prSet>
      <dgm:spPr/>
    </dgm:pt>
    <dgm:pt modelId="{6968FF87-314F-224E-9861-4B82D4B2B0C8}" type="pres">
      <dgm:prSet presAssocID="{14C54BF7-3B1C-654B-9DCC-5218251347E5}" presName="parTransThree" presStyleCnt="0"/>
      <dgm:spPr/>
    </dgm:pt>
    <dgm:pt modelId="{B3D18890-4FEA-9C42-ACCA-FDDF09B21C3A}" type="pres">
      <dgm:prSet presAssocID="{14C54BF7-3B1C-654B-9DCC-5218251347E5}" presName="horzThree" presStyleCnt="0"/>
      <dgm:spPr/>
    </dgm:pt>
    <dgm:pt modelId="{95E33861-0AAE-4642-90C8-F0F48851C59A}" type="pres">
      <dgm:prSet presAssocID="{A0ABA15D-BB07-6D48-BACE-811C69D1CCA0}" presName="vertFour" presStyleCnt="0">
        <dgm:presLayoutVars>
          <dgm:chPref val="3"/>
        </dgm:presLayoutVars>
      </dgm:prSet>
      <dgm:spPr/>
    </dgm:pt>
    <dgm:pt modelId="{FA627397-63BA-9C4E-BCE7-66946FCA3FB8}" type="pres">
      <dgm:prSet presAssocID="{A0ABA15D-BB07-6D48-BACE-811C69D1CCA0}" presName="txFour" presStyleLbl="node4" presStyleIdx="0" presStyleCnt="6" custScaleX="43006" custScaleY="75413" custLinFactNeighborX="1022" custLinFactNeighborY="-7329">
        <dgm:presLayoutVars>
          <dgm:chPref val="3"/>
        </dgm:presLayoutVars>
      </dgm:prSet>
      <dgm:spPr/>
    </dgm:pt>
    <dgm:pt modelId="{66CBFE64-06C8-5844-919E-32F63F73CD96}" type="pres">
      <dgm:prSet presAssocID="{A0ABA15D-BB07-6D48-BACE-811C69D1CCA0}" presName="horzFour" presStyleCnt="0"/>
      <dgm:spPr/>
    </dgm:pt>
    <dgm:pt modelId="{C5B99274-94ED-2F47-897D-72AC50E08450}" type="pres">
      <dgm:prSet presAssocID="{CF500985-9FF6-8243-A8F0-4202B1690451}" presName="sibSpaceFour" presStyleCnt="0"/>
      <dgm:spPr/>
    </dgm:pt>
    <dgm:pt modelId="{F5F8CB8F-4453-154E-8737-E98700ED8895}" type="pres">
      <dgm:prSet presAssocID="{09B1038C-1834-2A4E-B30B-01AC232AF76E}" presName="vertFour" presStyleCnt="0">
        <dgm:presLayoutVars>
          <dgm:chPref val="3"/>
        </dgm:presLayoutVars>
      </dgm:prSet>
      <dgm:spPr/>
    </dgm:pt>
    <dgm:pt modelId="{A49EAFC2-111F-8449-A44D-680103BA0812}" type="pres">
      <dgm:prSet presAssocID="{09B1038C-1834-2A4E-B30B-01AC232AF76E}" presName="txFour" presStyleLbl="node4" presStyleIdx="1" presStyleCnt="6" custScaleX="46038" custScaleY="75413" custLinFactNeighborX="507" custLinFactNeighborY="-7329">
        <dgm:presLayoutVars>
          <dgm:chPref val="3"/>
        </dgm:presLayoutVars>
      </dgm:prSet>
      <dgm:spPr/>
    </dgm:pt>
    <dgm:pt modelId="{32F0BF8E-6114-224E-AD23-A5E942697E27}" type="pres">
      <dgm:prSet presAssocID="{09B1038C-1834-2A4E-B30B-01AC232AF76E}" presName="horzFour" presStyleCnt="0"/>
      <dgm:spPr/>
    </dgm:pt>
    <dgm:pt modelId="{C1E629D0-3A49-4330-9AC4-6FC3E1E68090}" type="pres">
      <dgm:prSet presAssocID="{73554EBB-CA22-3F43-9ADA-55D977EB273E}" presName="sibSpaceFour" presStyleCnt="0"/>
      <dgm:spPr/>
    </dgm:pt>
    <dgm:pt modelId="{6643FE62-05D8-41DF-8F1D-EF4AD6B72DEB}" type="pres">
      <dgm:prSet presAssocID="{B06417DD-DC52-4CFD-878C-5DD7AAAB566E}" presName="vertFour" presStyleCnt="0">
        <dgm:presLayoutVars>
          <dgm:chPref val="3"/>
        </dgm:presLayoutVars>
      </dgm:prSet>
      <dgm:spPr/>
    </dgm:pt>
    <dgm:pt modelId="{8A8C4086-5E65-4859-ABCF-84008CCA5A11}" type="pres">
      <dgm:prSet presAssocID="{B06417DD-DC52-4CFD-878C-5DD7AAAB566E}" presName="txFour" presStyleLbl="node4" presStyleIdx="2" presStyleCnt="6" custScaleX="46038" custScaleY="75413" custLinFactNeighborX="507" custLinFactNeighborY="-7329">
        <dgm:presLayoutVars>
          <dgm:chPref val="3"/>
        </dgm:presLayoutVars>
      </dgm:prSet>
      <dgm:spPr/>
    </dgm:pt>
    <dgm:pt modelId="{73D840A5-5924-4945-A0B2-61C6FC5F9213}" type="pres">
      <dgm:prSet presAssocID="{B06417DD-DC52-4CFD-878C-5DD7AAAB566E}" presName="horzFour" presStyleCnt="0"/>
      <dgm:spPr/>
    </dgm:pt>
    <dgm:pt modelId="{F590C686-12DB-4B1A-A683-24246FAE1D3B}" type="pres">
      <dgm:prSet presAssocID="{14D72434-5F58-4254-A206-54ED7561905C}" presName="sibSpaceFour" presStyleCnt="0"/>
      <dgm:spPr/>
    </dgm:pt>
    <dgm:pt modelId="{62D67D77-2108-493F-8DDE-8EB2BC10433E}" type="pres">
      <dgm:prSet presAssocID="{3A3A9758-F759-4CAC-B4A1-48DB782C8CE8}" presName="vertFour" presStyleCnt="0">
        <dgm:presLayoutVars>
          <dgm:chPref val="3"/>
        </dgm:presLayoutVars>
      </dgm:prSet>
      <dgm:spPr/>
    </dgm:pt>
    <dgm:pt modelId="{5D2CA383-DD56-48A7-91ED-B833AD2E0559}" type="pres">
      <dgm:prSet presAssocID="{3A3A9758-F759-4CAC-B4A1-48DB782C8CE8}" presName="txFour" presStyleLbl="node4" presStyleIdx="3" presStyleCnt="6" custScaleX="46038" custScaleY="75413" custLinFactNeighborX="507" custLinFactNeighborY="-7329">
        <dgm:presLayoutVars>
          <dgm:chPref val="3"/>
        </dgm:presLayoutVars>
      </dgm:prSet>
      <dgm:spPr/>
    </dgm:pt>
    <dgm:pt modelId="{169C4A09-AB54-4745-B0B0-A9362DF3364A}" type="pres">
      <dgm:prSet presAssocID="{3A3A9758-F759-4CAC-B4A1-48DB782C8CE8}" presName="horzFour" presStyleCnt="0"/>
      <dgm:spPr/>
    </dgm:pt>
    <dgm:pt modelId="{5C658F66-69C0-4960-908F-A2C6A5DEF379}" type="pres">
      <dgm:prSet presAssocID="{849BFF65-3F9B-4181-8A2A-948E3C079E0E}" presName="sibSpaceFour" presStyleCnt="0"/>
      <dgm:spPr/>
    </dgm:pt>
    <dgm:pt modelId="{D239CBFC-FD4F-4369-944C-1BA28255D05D}" type="pres">
      <dgm:prSet presAssocID="{B0C0E340-5F3A-4EAD-9CAC-C0117B9DEE3A}" presName="vertFour" presStyleCnt="0">
        <dgm:presLayoutVars>
          <dgm:chPref val="3"/>
        </dgm:presLayoutVars>
      </dgm:prSet>
      <dgm:spPr/>
    </dgm:pt>
    <dgm:pt modelId="{1F312989-7676-4E0B-BEC6-1C7DCC94701E}" type="pres">
      <dgm:prSet presAssocID="{B0C0E340-5F3A-4EAD-9CAC-C0117B9DEE3A}" presName="txFour" presStyleLbl="node4" presStyleIdx="4" presStyleCnt="6" custScaleX="46038" custScaleY="75413" custLinFactNeighborX="507" custLinFactNeighborY="-7329">
        <dgm:presLayoutVars>
          <dgm:chPref val="3"/>
        </dgm:presLayoutVars>
      </dgm:prSet>
      <dgm:spPr/>
    </dgm:pt>
    <dgm:pt modelId="{CABE7003-EE85-4284-95CB-E64095A6ADA3}" type="pres">
      <dgm:prSet presAssocID="{B0C0E340-5F3A-4EAD-9CAC-C0117B9DEE3A}" presName="horzFour" presStyleCnt="0"/>
      <dgm:spPr/>
    </dgm:pt>
    <dgm:pt modelId="{C755E5EB-9360-4B57-AD29-2840BC864EB6}" type="pres">
      <dgm:prSet presAssocID="{1DCBEDF9-07C6-46BD-95C9-EE64F47467C6}" presName="sibSpaceFour" presStyleCnt="0"/>
      <dgm:spPr/>
    </dgm:pt>
    <dgm:pt modelId="{B4CD8070-0E43-49AA-A502-DD6C22C9BA2F}" type="pres">
      <dgm:prSet presAssocID="{E27ADF0A-3C1E-4A27-A93E-8F71F2A0CC9C}" presName="vertFour" presStyleCnt="0">
        <dgm:presLayoutVars>
          <dgm:chPref val="3"/>
        </dgm:presLayoutVars>
      </dgm:prSet>
      <dgm:spPr/>
    </dgm:pt>
    <dgm:pt modelId="{25D972A7-BA25-493E-989B-122746AA2336}" type="pres">
      <dgm:prSet presAssocID="{E27ADF0A-3C1E-4A27-A93E-8F71F2A0CC9C}" presName="txFour" presStyleLbl="node4" presStyleIdx="5" presStyleCnt="6" custScaleX="46038" custScaleY="75413" custLinFactNeighborX="507" custLinFactNeighborY="-7329">
        <dgm:presLayoutVars>
          <dgm:chPref val="3"/>
        </dgm:presLayoutVars>
      </dgm:prSet>
      <dgm:spPr/>
    </dgm:pt>
    <dgm:pt modelId="{0AFD9AF9-2F26-4DAD-92D8-8DFCE2EB5875}" type="pres">
      <dgm:prSet presAssocID="{E27ADF0A-3C1E-4A27-A93E-8F71F2A0CC9C}" presName="horzFour" presStyleCnt="0"/>
      <dgm:spPr/>
    </dgm:pt>
    <dgm:pt modelId="{DCEC16C7-A9A2-F44D-964B-94BA12C1D3AF}" type="pres">
      <dgm:prSet presAssocID="{C70DC46C-EC42-CA43-9356-07D02172FCD8}" presName="sibSpaceTwo" presStyleCnt="0"/>
      <dgm:spPr/>
    </dgm:pt>
    <dgm:pt modelId="{00825693-D00A-D74E-B858-5DEFFEDF8D47}" type="pres">
      <dgm:prSet presAssocID="{E18919AC-740A-BC40-85E2-6F75DA6F5138}" presName="vertTwo" presStyleCnt="0"/>
      <dgm:spPr/>
    </dgm:pt>
    <dgm:pt modelId="{EA07EEF5-97E4-C74A-8FF2-37B9AE71C5B5}" type="pres">
      <dgm:prSet presAssocID="{E18919AC-740A-BC40-85E2-6F75DA6F5138}" presName="txTwo" presStyleLbl="node2" presStyleIdx="1" presStyleCnt="2">
        <dgm:presLayoutVars>
          <dgm:chPref val="3"/>
        </dgm:presLayoutVars>
      </dgm:prSet>
      <dgm:spPr/>
    </dgm:pt>
    <dgm:pt modelId="{93B5D837-EB01-E14C-AB22-43622148D74C}" type="pres">
      <dgm:prSet presAssocID="{E18919AC-740A-BC40-85E2-6F75DA6F5138}" presName="parTransTwo" presStyleCnt="0"/>
      <dgm:spPr/>
    </dgm:pt>
    <dgm:pt modelId="{2AEE6899-C400-BD4D-83E4-B3CCCEBA4B4D}" type="pres">
      <dgm:prSet presAssocID="{E18919AC-740A-BC40-85E2-6F75DA6F5138}" presName="horzTwo" presStyleCnt="0"/>
      <dgm:spPr/>
    </dgm:pt>
    <dgm:pt modelId="{8D415CF2-0AB5-8D48-9448-370312253197}" type="pres">
      <dgm:prSet presAssocID="{CC55ED17-3734-8E4E-821A-92EE960F35F2}" presName="vertThree" presStyleCnt="0"/>
      <dgm:spPr/>
    </dgm:pt>
    <dgm:pt modelId="{3F995454-488B-1845-BFD7-B655339D38F5}" type="pres">
      <dgm:prSet presAssocID="{CC55ED17-3734-8E4E-821A-92EE960F35F2}" presName="txThree" presStyleLbl="node3" presStyleIdx="3" presStyleCnt="5">
        <dgm:presLayoutVars>
          <dgm:chPref val="3"/>
        </dgm:presLayoutVars>
      </dgm:prSet>
      <dgm:spPr/>
    </dgm:pt>
    <dgm:pt modelId="{22A9E0E1-6E52-3F48-AEAD-8712202A8C0F}" type="pres">
      <dgm:prSet presAssocID="{CC55ED17-3734-8E4E-821A-92EE960F35F2}" presName="horzThree" presStyleCnt="0"/>
      <dgm:spPr/>
    </dgm:pt>
    <dgm:pt modelId="{BDDE2495-1009-8D4A-A3AC-CBB84A775B0D}" type="pres">
      <dgm:prSet presAssocID="{264F0796-6B69-1C44-B465-406E9AEF2D50}" presName="sibSpaceThree" presStyleCnt="0"/>
      <dgm:spPr/>
    </dgm:pt>
    <dgm:pt modelId="{13C9EBC4-71E9-D945-94D8-D99CC10F3F93}" type="pres">
      <dgm:prSet presAssocID="{FD637391-1041-8D45-8F6F-0240C3A84DCF}" presName="vertThree" presStyleCnt="0"/>
      <dgm:spPr/>
    </dgm:pt>
    <dgm:pt modelId="{CAA9D7B6-7737-9C43-AFED-AD270516CE08}" type="pres">
      <dgm:prSet presAssocID="{FD637391-1041-8D45-8F6F-0240C3A84DCF}" presName="txThree" presStyleLbl="node3" presStyleIdx="4" presStyleCnt="5">
        <dgm:presLayoutVars>
          <dgm:chPref val="3"/>
        </dgm:presLayoutVars>
      </dgm:prSet>
      <dgm:spPr/>
    </dgm:pt>
    <dgm:pt modelId="{1C87BF36-A465-0043-BCDB-2E7DE2E7F9B5}" type="pres">
      <dgm:prSet presAssocID="{FD637391-1041-8D45-8F6F-0240C3A84DCF}" presName="horzThree" presStyleCnt="0"/>
      <dgm:spPr/>
    </dgm:pt>
  </dgm:ptLst>
  <dgm:cxnLst>
    <dgm:cxn modelId="{388CE711-8B3C-5D4F-AC88-54276628C9F7}" type="presOf" srcId="{FD637391-1041-8D45-8F6F-0240C3A84DCF}" destId="{CAA9D7B6-7737-9C43-AFED-AD270516CE08}" srcOrd="0" destOrd="0" presId="urn:microsoft.com/office/officeart/2005/8/layout/hierarchy4"/>
    <dgm:cxn modelId="{1645131B-171B-F546-B6F2-926AF7BA944D}" type="presOf" srcId="{65017320-50A3-CF44-90FD-456141A13F98}" destId="{E599F190-953F-BB49-AE29-44DA15EFE444}" srcOrd="0" destOrd="0" presId="urn:microsoft.com/office/officeart/2005/8/layout/hierarchy4"/>
    <dgm:cxn modelId="{FE470D29-5044-3B45-9177-D2340DD3048A}" type="presOf" srcId="{09B1038C-1834-2A4E-B30B-01AC232AF76E}" destId="{A49EAFC2-111F-8449-A44D-680103BA0812}" srcOrd="0" destOrd="0" presId="urn:microsoft.com/office/officeart/2005/8/layout/hierarchy4"/>
    <dgm:cxn modelId="{DDCD6E31-7B9B-42D2-B118-7ED7906AA833}" type="presOf" srcId="{3A3A9758-F759-4CAC-B4A1-48DB782C8CE8}" destId="{5D2CA383-DD56-48A7-91ED-B833AD2E0559}" srcOrd="0" destOrd="0" presId="urn:microsoft.com/office/officeart/2005/8/layout/hierarchy4"/>
    <dgm:cxn modelId="{7342A63F-AE9A-1448-BA47-54A4AAD2748C}" type="presOf" srcId="{FE4F1555-4B0E-7F4F-8141-8F34A5D96981}" destId="{E10E3611-E6CA-F144-B6B3-71C4A83EE850}" srcOrd="0" destOrd="0" presId="urn:microsoft.com/office/officeart/2005/8/layout/hierarchy4"/>
    <dgm:cxn modelId="{EDE7B95E-E297-0B41-BD2A-5BD46B279E34}" srcId="{C3E5A1BF-FCEA-5B49-AD8F-E445599B419A}" destId="{14C54BF7-3B1C-654B-9DCC-5218251347E5}" srcOrd="2" destOrd="0" parTransId="{2588986F-0BE5-FE4B-87A5-A1952DDB2623}" sibTransId="{FEAF0F0D-F4FE-8743-ACA0-137B189CB0AF}"/>
    <dgm:cxn modelId="{336A2565-5A1C-8344-9E9A-BF485F17D06D}" srcId="{7E5C767B-342B-AC46-A2DB-0D5C42EFE5F6}" destId="{65017320-50A3-CF44-90FD-456141A13F98}" srcOrd="0" destOrd="0" parTransId="{305A86F2-2CED-E74D-9DFE-BB2A62A8D428}" sibTransId="{39BD541D-8FA9-014D-AC31-859412D6BCB7}"/>
    <dgm:cxn modelId="{099AE46F-833C-4DEF-ABD9-AAB7BE5494AE}" srcId="{14C54BF7-3B1C-654B-9DCC-5218251347E5}" destId="{B0C0E340-5F3A-4EAD-9CAC-C0117B9DEE3A}" srcOrd="4" destOrd="0" parTransId="{4828C38F-86AF-4703-94D6-9AB9CC6C3014}" sibTransId="{1DCBEDF9-07C6-46BD-95C9-EE64F47467C6}"/>
    <dgm:cxn modelId="{ECEF8B73-8355-4357-8109-D0D78655A513}" srcId="{C3E5A1BF-FCEA-5B49-AD8F-E445599B419A}" destId="{723A75A0-5A18-4A1E-BB88-800C296C3A3D}" srcOrd="1" destOrd="0" parTransId="{FFD71113-9AAB-4E51-96D3-8E0D6F8319D0}" sibTransId="{E1D64504-5226-4E84-A791-AB2914D9B9A3}"/>
    <dgm:cxn modelId="{B30CC955-82E2-6E41-BD6A-6B21AF6DA81D}" srcId="{C3E5A1BF-FCEA-5B49-AD8F-E445599B419A}" destId="{FE4F1555-4B0E-7F4F-8141-8F34A5D96981}" srcOrd="0" destOrd="0" parTransId="{71476F32-A933-8344-9BF8-3998F7D375A9}" sibTransId="{CA875098-0E57-2943-915F-3414342AF95B}"/>
    <dgm:cxn modelId="{8440CD5A-856D-8A49-98EB-5A92047CEFB4}" type="presOf" srcId="{E18919AC-740A-BC40-85E2-6F75DA6F5138}" destId="{EA07EEF5-97E4-C74A-8FF2-37B9AE71C5B5}" srcOrd="0" destOrd="0" presId="urn:microsoft.com/office/officeart/2005/8/layout/hierarchy4"/>
    <dgm:cxn modelId="{652C1B7C-F901-CC44-9F45-C8797FB02625}" srcId="{65017320-50A3-CF44-90FD-456141A13F98}" destId="{C3E5A1BF-FCEA-5B49-AD8F-E445599B419A}" srcOrd="0" destOrd="0" parTransId="{FD99EDAB-B126-404B-8DA4-C211F188E828}" sibTransId="{C70DC46C-EC42-CA43-9356-07D02172FCD8}"/>
    <dgm:cxn modelId="{C029CF81-B0AD-404A-9104-7F1E5579F5EC}" type="presOf" srcId="{B0C0E340-5F3A-4EAD-9CAC-C0117B9DEE3A}" destId="{1F312989-7676-4E0B-BEC6-1C7DCC94701E}" srcOrd="0" destOrd="0" presId="urn:microsoft.com/office/officeart/2005/8/layout/hierarchy4"/>
    <dgm:cxn modelId="{90852682-28D2-5B48-A703-A414367C9D8D}" srcId="{14C54BF7-3B1C-654B-9DCC-5218251347E5}" destId="{09B1038C-1834-2A4E-B30B-01AC232AF76E}" srcOrd="1" destOrd="0" parTransId="{0A798706-A51F-E44F-80C9-47A7414F5A0E}" sibTransId="{73554EBB-CA22-3F43-9ADA-55D977EB273E}"/>
    <dgm:cxn modelId="{8171C390-6937-0644-8BFF-10A64B28EDE1}" srcId="{14C54BF7-3B1C-654B-9DCC-5218251347E5}" destId="{A0ABA15D-BB07-6D48-BACE-811C69D1CCA0}" srcOrd="0" destOrd="0" parTransId="{F1909BD1-92DB-9643-B92C-AE8E5930535E}" sibTransId="{CF500985-9FF6-8243-A8F0-4202B1690451}"/>
    <dgm:cxn modelId="{D9CB1792-6B36-4FB4-9EA0-B886C79763A8}" type="presOf" srcId="{723A75A0-5A18-4A1E-BB88-800C296C3A3D}" destId="{B1746F72-9555-46D1-8D5F-6EF39A475291}" srcOrd="0" destOrd="0" presId="urn:microsoft.com/office/officeart/2005/8/layout/hierarchy4"/>
    <dgm:cxn modelId="{B958A199-C7BE-4839-93CA-B46F43AF76D3}" srcId="{14C54BF7-3B1C-654B-9DCC-5218251347E5}" destId="{3A3A9758-F759-4CAC-B4A1-48DB782C8CE8}" srcOrd="3" destOrd="0" parTransId="{1E21887C-67CB-49FA-8D58-C356BE1BDE9F}" sibTransId="{849BFF65-3F9B-4181-8A2A-948E3C079E0E}"/>
    <dgm:cxn modelId="{EE54D6A3-62F4-4971-A2E8-D8D0DBB6D751}" type="presOf" srcId="{B06417DD-DC52-4CFD-878C-5DD7AAAB566E}" destId="{8A8C4086-5E65-4859-ABCF-84008CCA5A11}" srcOrd="0" destOrd="0" presId="urn:microsoft.com/office/officeart/2005/8/layout/hierarchy4"/>
    <dgm:cxn modelId="{F5254FA4-1B1B-3C4A-9F53-62BD592A4CCA}" type="presOf" srcId="{CC55ED17-3734-8E4E-821A-92EE960F35F2}" destId="{3F995454-488B-1845-BFD7-B655339D38F5}" srcOrd="0" destOrd="0" presId="urn:microsoft.com/office/officeart/2005/8/layout/hierarchy4"/>
    <dgm:cxn modelId="{42FBD3C3-1C22-164A-B452-3D3722079846}" srcId="{E18919AC-740A-BC40-85E2-6F75DA6F5138}" destId="{FD637391-1041-8D45-8F6F-0240C3A84DCF}" srcOrd="1" destOrd="0" parTransId="{BA251004-ACF7-9245-BD1E-1313CEA7A1E8}" sibTransId="{1CE6B9AA-AA73-1346-87EE-CDD68481799C}"/>
    <dgm:cxn modelId="{C3BC48C4-058D-4331-9070-515F276D2F50}" srcId="{14C54BF7-3B1C-654B-9DCC-5218251347E5}" destId="{B06417DD-DC52-4CFD-878C-5DD7AAAB566E}" srcOrd="2" destOrd="0" parTransId="{C7318053-FFF4-4483-B1E0-0A1D3BCE91CD}" sibTransId="{14D72434-5F58-4254-A206-54ED7561905C}"/>
    <dgm:cxn modelId="{7411F3CF-B509-704B-8327-36DCCF370A33}" type="presOf" srcId="{A0ABA15D-BB07-6D48-BACE-811C69D1CCA0}" destId="{FA627397-63BA-9C4E-BCE7-66946FCA3FB8}" srcOrd="0" destOrd="0" presId="urn:microsoft.com/office/officeart/2005/8/layout/hierarchy4"/>
    <dgm:cxn modelId="{098F2BE2-5815-4E92-8FDA-790BCB08DF58}" srcId="{14C54BF7-3B1C-654B-9DCC-5218251347E5}" destId="{E27ADF0A-3C1E-4A27-A93E-8F71F2A0CC9C}" srcOrd="5" destOrd="0" parTransId="{710A40AB-9C3F-4AAC-9214-A7233ED2A898}" sibTransId="{27C762F6-A67E-4CCF-A633-5F0FD3442B73}"/>
    <dgm:cxn modelId="{8ED925E5-C4D7-4324-A23A-C8917E6CC6C0}" type="presOf" srcId="{E27ADF0A-3C1E-4A27-A93E-8F71F2A0CC9C}" destId="{25D972A7-BA25-493E-989B-122746AA2336}" srcOrd="0" destOrd="0" presId="urn:microsoft.com/office/officeart/2005/8/layout/hierarchy4"/>
    <dgm:cxn modelId="{0F6525EC-379F-5F4E-ADBB-24F5CA296E29}" type="presOf" srcId="{14C54BF7-3B1C-654B-9DCC-5218251347E5}" destId="{9DA9C59B-3983-CE44-B1FA-B922335A4B55}" srcOrd="0" destOrd="0" presId="urn:microsoft.com/office/officeart/2005/8/layout/hierarchy4"/>
    <dgm:cxn modelId="{BE9580ED-E853-1B4E-B1F7-B7FC2F2C5C71}" type="presOf" srcId="{C3E5A1BF-FCEA-5B49-AD8F-E445599B419A}" destId="{04EC0F6C-016A-2A4B-AA56-37D7614E29B7}" srcOrd="0" destOrd="0" presId="urn:microsoft.com/office/officeart/2005/8/layout/hierarchy4"/>
    <dgm:cxn modelId="{6187D6F1-25E3-314E-8E04-9924EAB8F842}" srcId="{E18919AC-740A-BC40-85E2-6F75DA6F5138}" destId="{CC55ED17-3734-8E4E-821A-92EE960F35F2}" srcOrd="0" destOrd="0" parTransId="{1FE4720E-5C22-3449-A749-D37FE992D550}" sibTransId="{264F0796-6B69-1C44-B465-406E9AEF2D50}"/>
    <dgm:cxn modelId="{232A54F6-AA62-6647-A519-E89825370400}" type="presOf" srcId="{7E5C767B-342B-AC46-A2DB-0D5C42EFE5F6}" destId="{EB1A729B-3A8B-614C-B176-50913E501739}" srcOrd="0" destOrd="0" presId="urn:microsoft.com/office/officeart/2005/8/layout/hierarchy4"/>
    <dgm:cxn modelId="{474CC8FC-B167-6745-A847-DD3F2964DAF0}" srcId="{65017320-50A3-CF44-90FD-456141A13F98}" destId="{E18919AC-740A-BC40-85E2-6F75DA6F5138}" srcOrd="1" destOrd="0" parTransId="{CE948AB1-14CD-8D46-99AD-7EF1045DAE3E}" sibTransId="{A884EABC-C88F-034A-BBDF-7FD45AD42D3A}"/>
    <dgm:cxn modelId="{33ADBC34-8263-9B41-B90D-EA564F02DB9B}" type="presParOf" srcId="{EB1A729B-3A8B-614C-B176-50913E501739}" destId="{9A205AD9-A374-784B-84DC-4407457F61F7}" srcOrd="0" destOrd="0" presId="urn:microsoft.com/office/officeart/2005/8/layout/hierarchy4"/>
    <dgm:cxn modelId="{656BB2ED-15A8-B74A-96BA-9E3E92628CDE}" type="presParOf" srcId="{9A205AD9-A374-784B-84DC-4407457F61F7}" destId="{E599F190-953F-BB49-AE29-44DA15EFE444}" srcOrd="0" destOrd="0" presId="urn:microsoft.com/office/officeart/2005/8/layout/hierarchy4"/>
    <dgm:cxn modelId="{5B62EB2A-C1DC-014B-8332-140130A8574B}" type="presParOf" srcId="{9A205AD9-A374-784B-84DC-4407457F61F7}" destId="{545846FD-5EEA-5146-9AF1-8DA2CC1B82B1}" srcOrd="1" destOrd="0" presId="urn:microsoft.com/office/officeart/2005/8/layout/hierarchy4"/>
    <dgm:cxn modelId="{8CA36574-7B59-A54D-8441-2F652E04DC3D}" type="presParOf" srcId="{9A205AD9-A374-784B-84DC-4407457F61F7}" destId="{947ED9C3-3A1A-B048-92B9-47BECB7975D4}" srcOrd="2" destOrd="0" presId="urn:microsoft.com/office/officeart/2005/8/layout/hierarchy4"/>
    <dgm:cxn modelId="{7FA471D4-A883-E54F-9986-C8381C1D5A62}" type="presParOf" srcId="{947ED9C3-3A1A-B048-92B9-47BECB7975D4}" destId="{55FC6081-CBB2-E04A-B62C-8607607B3B71}" srcOrd="0" destOrd="0" presId="urn:microsoft.com/office/officeart/2005/8/layout/hierarchy4"/>
    <dgm:cxn modelId="{432FA61A-ABE5-1D41-9EB8-3F8D1D76894A}" type="presParOf" srcId="{55FC6081-CBB2-E04A-B62C-8607607B3B71}" destId="{04EC0F6C-016A-2A4B-AA56-37D7614E29B7}" srcOrd="0" destOrd="0" presId="urn:microsoft.com/office/officeart/2005/8/layout/hierarchy4"/>
    <dgm:cxn modelId="{DBC166B1-45DC-F647-8A4B-7D3CC943468A}" type="presParOf" srcId="{55FC6081-CBB2-E04A-B62C-8607607B3B71}" destId="{7FE92ABA-7924-634D-B08B-AB79800E14CD}" srcOrd="1" destOrd="0" presId="urn:microsoft.com/office/officeart/2005/8/layout/hierarchy4"/>
    <dgm:cxn modelId="{F951D154-E485-A44C-AD35-3272E4FEBCEE}" type="presParOf" srcId="{55FC6081-CBB2-E04A-B62C-8607607B3B71}" destId="{AB718C72-001C-4D4B-BAC5-66C0031C6698}" srcOrd="2" destOrd="0" presId="urn:microsoft.com/office/officeart/2005/8/layout/hierarchy4"/>
    <dgm:cxn modelId="{842A90AD-0887-6B43-B8BE-96CCF7CB4832}" type="presParOf" srcId="{AB718C72-001C-4D4B-BAC5-66C0031C6698}" destId="{F48DD822-06A4-FB41-8B9A-F881881FA007}" srcOrd="0" destOrd="0" presId="urn:microsoft.com/office/officeart/2005/8/layout/hierarchy4"/>
    <dgm:cxn modelId="{B2B3B0F7-5CF0-4A4F-89C1-B2B6309FE6E7}" type="presParOf" srcId="{F48DD822-06A4-FB41-8B9A-F881881FA007}" destId="{E10E3611-E6CA-F144-B6B3-71C4A83EE850}" srcOrd="0" destOrd="0" presId="urn:microsoft.com/office/officeart/2005/8/layout/hierarchy4"/>
    <dgm:cxn modelId="{14C7E1D6-669B-A14D-8B04-D88023E1AD0A}" type="presParOf" srcId="{F48DD822-06A4-FB41-8B9A-F881881FA007}" destId="{D27B92D7-2F75-5141-90FF-7AFDFC973C23}" srcOrd="1" destOrd="0" presId="urn:microsoft.com/office/officeart/2005/8/layout/hierarchy4"/>
    <dgm:cxn modelId="{919EA4D6-AB89-8C4E-8FB9-4C6A68BF51E8}" type="presParOf" srcId="{AB718C72-001C-4D4B-BAC5-66C0031C6698}" destId="{85512BB4-4E97-F64C-A8E0-7384D3746B5F}" srcOrd="1" destOrd="0" presId="urn:microsoft.com/office/officeart/2005/8/layout/hierarchy4"/>
    <dgm:cxn modelId="{00863DE5-6FA8-4281-B122-9881578AE60C}" type="presParOf" srcId="{AB718C72-001C-4D4B-BAC5-66C0031C6698}" destId="{9328F255-4106-4D8C-BA58-1E23E54E8ED1}" srcOrd="2" destOrd="0" presId="urn:microsoft.com/office/officeart/2005/8/layout/hierarchy4"/>
    <dgm:cxn modelId="{14EE8289-E7D5-4D4A-B75A-26776D6DEDEB}" type="presParOf" srcId="{9328F255-4106-4D8C-BA58-1E23E54E8ED1}" destId="{B1746F72-9555-46D1-8D5F-6EF39A475291}" srcOrd="0" destOrd="0" presId="urn:microsoft.com/office/officeart/2005/8/layout/hierarchy4"/>
    <dgm:cxn modelId="{5BCF6366-9A24-47E6-9F7D-CDECE5D9C187}" type="presParOf" srcId="{9328F255-4106-4D8C-BA58-1E23E54E8ED1}" destId="{57C4FA70-3EEB-4B13-8F00-F5691ABCFC68}" srcOrd="1" destOrd="0" presId="urn:microsoft.com/office/officeart/2005/8/layout/hierarchy4"/>
    <dgm:cxn modelId="{9BBF0FAC-3096-4DD3-BCCE-22BAA801A725}" type="presParOf" srcId="{AB718C72-001C-4D4B-BAC5-66C0031C6698}" destId="{B7ED89AF-E1FA-4F19-BD70-C7263E1F120D}" srcOrd="3" destOrd="0" presId="urn:microsoft.com/office/officeart/2005/8/layout/hierarchy4"/>
    <dgm:cxn modelId="{4AF922D2-18A1-084C-9A21-B08AB7060F75}" type="presParOf" srcId="{AB718C72-001C-4D4B-BAC5-66C0031C6698}" destId="{501DE4B5-F7B4-D749-826F-4CA10918213A}" srcOrd="4" destOrd="0" presId="urn:microsoft.com/office/officeart/2005/8/layout/hierarchy4"/>
    <dgm:cxn modelId="{5FB839C4-2562-4B4C-9426-2584E9F6159D}" type="presParOf" srcId="{501DE4B5-F7B4-D749-826F-4CA10918213A}" destId="{9DA9C59B-3983-CE44-B1FA-B922335A4B55}" srcOrd="0" destOrd="0" presId="urn:microsoft.com/office/officeart/2005/8/layout/hierarchy4"/>
    <dgm:cxn modelId="{3CDBBFF4-4788-4849-8FFE-234406A6E466}" type="presParOf" srcId="{501DE4B5-F7B4-D749-826F-4CA10918213A}" destId="{6968FF87-314F-224E-9861-4B82D4B2B0C8}" srcOrd="1" destOrd="0" presId="urn:microsoft.com/office/officeart/2005/8/layout/hierarchy4"/>
    <dgm:cxn modelId="{DFF296FB-7841-E840-9010-065C9FD9C1E0}" type="presParOf" srcId="{501DE4B5-F7B4-D749-826F-4CA10918213A}" destId="{B3D18890-4FEA-9C42-ACCA-FDDF09B21C3A}" srcOrd="2" destOrd="0" presId="urn:microsoft.com/office/officeart/2005/8/layout/hierarchy4"/>
    <dgm:cxn modelId="{BDF7645D-1629-F843-A84C-F11AE552B5D5}" type="presParOf" srcId="{B3D18890-4FEA-9C42-ACCA-FDDF09B21C3A}" destId="{95E33861-0AAE-4642-90C8-F0F48851C59A}" srcOrd="0" destOrd="0" presId="urn:microsoft.com/office/officeart/2005/8/layout/hierarchy4"/>
    <dgm:cxn modelId="{F9982619-85E6-AB4B-B4E1-80B474374593}" type="presParOf" srcId="{95E33861-0AAE-4642-90C8-F0F48851C59A}" destId="{FA627397-63BA-9C4E-BCE7-66946FCA3FB8}" srcOrd="0" destOrd="0" presId="urn:microsoft.com/office/officeart/2005/8/layout/hierarchy4"/>
    <dgm:cxn modelId="{6141A27F-BF75-2444-B004-6A6A2A4FD5BC}" type="presParOf" srcId="{95E33861-0AAE-4642-90C8-F0F48851C59A}" destId="{66CBFE64-06C8-5844-919E-32F63F73CD96}" srcOrd="1" destOrd="0" presId="urn:microsoft.com/office/officeart/2005/8/layout/hierarchy4"/>
    <dgm:cxn modelId="{CDC2FD94-6A6F-7D43-9D84-52ABA7C7C434}" type="presParOf" srcId="{B3D18890-4FEA-9C42-ACCA-FDDF09B21C3A}" destId="{C5B99274-94ED-2F47-897D-72AC50E08450}" srcOrd="1" destOrd="0" presId="urn:microsoft.com/office/officeart/2005/8/layout/hierarchy4"/>
    <dgm:cxn modelId="{70DB62E1-C267-1F40-A631-07CF037C55DB}" type="presParOf" srcId="{B3D18890-4FEA-9C42-ACCA-FDDF09B21C3A}" destId="{F5F8CB8F-4453-154E-8737-E98700ED8895}" srcOrd="2" destOrd="0" presId="urn:microsoft.com/office/officeart/2005/8/layout/hierarchy4"/>
    <dgm:cxn modelId="{59E529DF-5403-1E4D-A6F4-9A1B295BA8A2}" type="presParOf" srcId="{F5F8CB8F-4453-154E-8737-E98700ED8895}" destId="{A49EAFC2-111F-8449-A44D-680103BA0812}" srcOrd="0" destOrd="0" presId="urn:microsoft.com/office/officeart/2005/8/layout/hierarchy4"/>
    <dgm:cxn modelId="{27294481-5546-3E42-8AF3-335066402833}" type="presParOf" srcId="{F5F8CB8F-4453-154E-8737-E98700ED8895}" destId="{32F0BF8E-6114-224E-AD23-A5E942697E27}" srcOrd="1" destOrd="0" presId="urn:microsoft.com/office/officeart/2005/8/layout/hierarchy4"/>
    <dgm:cxn modelId="{8EBD5150-AC42-4EA9-8023-7B7E669A0AB7}" type="presParOf" srcId="{B3D18890-4FEA-9C42-ACCA-FDDF09B21C3A}" destId="{C1E629D0-3A49-4330-9AC4-6FC3E1E68090}" srcOrd="3" destOrd="0" presId="urn:microsoft.com/office/officeart/2005/8/layout/hierarchy4"/>
    <dgm:cxn modelId="{D4839471-EEAB-403B-9B01-97D245231321}" type="presParOf" srcId="{B3D18890-4FEA-9C42-ACCA-FDDF09B21C3A}" destId="{6643FE62-05D8-41DF-8F1D-EF4AD6B72DEB}" srcOrd="4" destOrd="0" presId="urn:microsoft.com/office/officeart/2005/8/layout/hierarchy4"/>
    <dgm:cxn modelId="{7C5777EC-C35B-452F-A130-8482888A176C}" type="presParOf" srcId="{6643FE62-05D8-41DF-8F1D-EF4AD6B72DEB}" destId="{8A8C4086-5E65-4859-ABCF-84008CCA5A11}" srcOrd="0" destOrd="0" presId="urn:microsoft.com/office/officeart/2005/8/layout/hierarchy4"/>
    <dgm:cxn modelId="{AC639E40-C9FE-447F-9BC1-57187CE73EE6}" type="presParOf" srcId="{6643FE62-05D8-41DF-8F1D-EF4AD6B72DEB}" destId="{73D840A5-5924-4945-A0B2-61C6FC5F9213}" srcOrd="1" destOrd="0" presId="urn:microsoft.com/office/officeart/2005/8/layout/hierarchy4"/>
    <dgm:cxn modelId="{55195017-2729-4915-8047-3662FB360C5B}" type="presParOf" srcId="{B3D18890-4FEA-9C42-ACCA-FDDF09B21C3A}" destId="{F590C686-12DB-4B1A-A683-24246FAE1D3B}" srcOrd="5" destOrd="0" presId="urn:microsoft.com/office/officeart/2005/8/layout/hierarchy4"/>
    <dgm:cxn modelId="{111FEA2F-6C05-440A-83EE-ADC53F56BE41}" type="presParOf" srcId="{B3D18890-4FEA-9C42-ACCA-FDDF09B21C3A}" destId="{62D67D77-2108-493F-8DDE-8EB2BC10433E}" srcOrd="6" destOrd="0" presId="urn:microsoft.com/office/officeart/2005/8/layout/hierarchy4"/>
    <dgm:cxn modelId="{E3D9E1A8-1398-404C-AB03-07F00865CB8C}" type="presParOf" srcId="{62D67D77-2108-493F-8DDE-8EB2BC10433E}" destId="{5D2CA383-DD56-48A7-91ED-B833AD2E0559}" srcOrd="0" destOrd="0" presId="urn:microsoft.com/office/officeart/2005/8/layout/hierarchy4"/>
    <dgm:cxn modelId="{48424681-DDD3-4341-9F74-3767B5B06E6A}" type="presParOf" srcId="{62D67D77-2108-493F-8DDE-8EB2BC10433E}" destId="{169C4A09-AB54-4745-B0B0-A9362DF3364A}" srcOrd="1" destOrd="0" presId="urn:microsoft.com/office/officeart/2005/8/layout/hierarchy4"/>
    <dgm:cxn modelId="{0FFCD234-0DF6-4728-9DAF-DBB032DEDA01}" type="presParOf" srcId="{B3D18890-4FEA-9C42-ACCA-FDDF09B21C3A}" destId="{5C658F66-69C0-4960-908F-A2C6A5DEF379}" srcOrd="7" destOrd="0" presId="urn:microsoft.com/office/officeart/2005/8/layout/hierarchy4"/>
    <dgm:cxn modelId="{F5576D68-696E-4FEA-A9ED-27223A5178DA}" type="presParOf" srcId="{B3D18890-4FEA-9C42-ACCA-FDDF09B21C3A}" destId="{D239CBFC-FD4F-4369-944C-1BA28255D05D}" srcOrd="8" destOrd="0" presId="urn:microsoft.com/office/officeart/2005/8/layout/hierarchy4"/>
    <dgm:cxn modelId="{20753D47-D138-402B-BA25-1451655099ED}" type="presParOf" srcId="{D239CBFC-FD4F-4369-944C-1BA28255D05D}" destId="{1F312989-7676-4E0B-BEC6-1C7DCC94701E}" srcOrd="0" destOrd="0" presId="urn:microsoft.com/office/officeart/2005/8/layout/hierarchy4"/>
    <dgm:cxn modelId="{8283EFB2-AB13-4161-A6FD-2FE7FC2A4C35}" type="presParOf" srcId="{D239CBFC-FD4F-4369-944C-1BA28255D05D}" destId="{CABE7003-EE85-4284-95CB-E64095A6ADA3}" srcOrd="1" destOrd="0" presId="urn:microsoft.com/office/officeart/2005/8/layout/hierarchy4"/>
    <dgm:cxn modelId="{30CEF2E3-7E5F-456E-85E9-C8EB7B6473BA}" type="presParOf" srcId="{B3D18890-4FEA-9C42-ACCA-FDDF09B21C3A}" destId="{C755E5EB-9360-4B57-AD29-2840BC864EB6}" srcOrd="9" destOrd="0" presId="urn:microsoft.com/office/officeart/2005/8/layout/hierarchy4"/>
    <dgm:cxn modelId="{7713F5D7-6EC6-4DB0-9B44-01BC7A150659}" type="presParOf" srcId="{B3D18890-4FEA-9C42-ACCA-FDDF09B21C3A}" destId="{B4CD8070-0E43-49AA-A502-DD6C22C9BA2F}" srcOrd="10" destOrd="0" presId="urn:microsoft.com/office/officeart/2005/8/layout/hierarchy4"/>
    <dgm:cxn modelId="{750C1929-B664-4815-95E0-9E25B2A7EA84}" type="presParOf" srcId="{B4CD8070-0E43-49AA-A502-DD6C22C9BA2F}" destId="{25D972A7-BA25-493E-989B-122746AA2336}" srcOrd="0" destOrd="0" presId="urn:microsoft.com/office/officeart/2005/8/layout/hierarchy4"/>
    <dgm:cxn modelId="{1EA592B8-6707-4A5A-96ED-8D479BB4922A}" type="presParOf" srcId="{B4CD8070-0E43-49AA-A502-DD6C22C9BA2F}" destId="{0AFD9AF9-2F26-4DAD-92D8-8DFCE2EB5875}" srcOrd="1" destOrd="0" presId="urn:microsoft.com/office/officeart/2005/8/layout/hierarchy4"/>
    <dgm:cxn modelId="{4B72FDEB-FFAD-BF40-8ABC-4024CC72EC02}" type="presParOf" srcId="{947ED9C3-3A1A-B048-92B9-47BECB7975D4}" destId="{DCEC16C7-A9A2-F44D-964B-94BA12C1D3AF}" srcOrd="1" destOrd="0" presId="urn:microsoft.com/office/officeart/2005/8/layout/hierarchy4"/>
    <dgm:cxn modelId="{1A52A057-642A-4144-9121-77ED6F653B14}" type="presParOf" srcId="{947ED9C3-3A1A-B048-92B9-47BECB7975D4}" destId="{00825693-D00A-D74E-B858-5DEFFEDF8D47}" srcOrd="2" destOrd="0" presId="urn:microsoft.com/office/officeart/2005/8/layout/hierarchy4"/>
    <dgm:cxn modelId="{A4F1070C-2053-6A48-8ECA-899BAA075D04}" type="presParOf" srcId="{00825693-D00A-D74E-B858-5DEFFEDF8D47}" destId="{EA07EEF5-97E4-C74A-8FF2-37B9AE71C5B5}" srcOrd="0" destOrd="0" presId="urn:microsoft.com/office/officeart/2005/8/layout/hierarchy4"/>
    <dgm:cxn modelId="{93DF9236-F7CB-DF44-AF40-CBB6CB38C22B}" type="presParOf" srcId="{00825693-D00A-D74E-B858-5DEFFEDF8D47}" destId="{93B5D837-EB01-E14C-AB22-43622148D74C}" srcOrd="1" destOrd="0" presId="urn:microsoft.com/office/officeart/2005/8/layout/hierarchy4"/>
    <dgm:cxn modelId="{211A9E7B-2953-6244-9CB7-8195853FAD6D}" type="presParOf" srcId="{00825693-D00A-D74E-B858-5DEFFEDF8D47}" destId="{2AEE6899-C400-BD4D-83E4-B3CCCEBA4B4D}" srcOrd="2" destOrd="0" presId="urn:microsoft.com/office/officeart/2005/8/layout/hierarchy4"/>
    <dgm:cxn modelId="{44835BEC-3A6E-624D-8A35-BD1A1B63EF31}" type="presParOf" srcId="{2AEE6899-C400-BD4D-83E4-B3CCCEBA4B4D}" destId="{8D415CF2-0AB5-8D48-9448-370312253197}" srcOrd="0" destOrd="0" presId="urn:microsoft.com/office/officeart/2005/8/layout/hierarchy4"/>
    <dgm:cxn modelId="{9FB23E3E-D345-0442-BF0C-D44244D79833}" type="presParOf" srcId="{8D415CF2-0AB5-8D48-9448-370312253197}" destId="{3F995454-488B-1845-BFD7-B655339D38F5}" srcOrd="0" destOrd="0" presId="urn:microsoft.com/office/officeart/2005/8/layout/hierarchy4"/>
    <dgm:cxn modelId="{AA09A7A8-82D9-4240-B620-F2EC79B1471C}" type="presParOf" srcId="{8D415CF2-0AB5-8D48-9448-370312253197}" destId="{22A9E0E1-6E52-3F48-AEAD-8712202A8C0F}" srcOrd="1" destOrd="0" presId="urn:microsoft.com/office/officeart/2005/8/layout/hierarchy4"/>
    <dgm:cxn modelId="{2659EB21-60DE-9042-82F2-3A49C7345CCE}" type="presParOf" srcId="{2AEE6899-C400-BD4D-83E4-B3CCCEBA4B4D}" destId="{BDDE2495-1009-8D4A-A3AC-CBB84A775B0D}" srcOrd="1" destOrd="0" presId="urn:microsoft.com/office/officeart/2005/8/layout/hierarchy4"/>
    <dgm:cxn modelId="{2AE3FE0C-75EA-2340-9686-DC40D75F1FC2}" type="presParOf" srcId="{2AEE6899-C400-BD4D-83E4-B3CCCEBA4B4D}" destId="{13C9EBC4-71E9-D945-94D8-D99CC10F3F93}" srcOrd="2" destOrd="0" presId="urn:microsoft.com/office/officeart/2005/8/layout/hierarchy4"/>
    <dgm:cxn modelId="{078FB809-8BCF-2D41-A552-630A17F9ACD0}" type="presParOf" srcId="{13C9EBC4-71E9-D945-94D8-D99CC10F3F93}" destId="{CAA9D7B6-7737-9C43-AFED-AD270516CE08}" srcOrd="0" destOrd="0" presId="urn:microsoft.com/office/officeart/2005/8/layout/hierarchy4"/>
    <dgm:cxn modelId="{955DF445-E865-5F42-9126-9A91F3305D9D}" type="presParOf" srcId="{13C9EBC4-71E9-D945-94D8-D99CC10F3F93}" destId="{1C87BF36-A465-0043-BCDB-2E7DE2E7F9B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D4C6E1-0B5B-524A-A71C-5E2E44740B38}" type="doc">
      <dgm:prSet loTypeId="urn:microsoft.com/office/officeart/2005/8/layout/hProcess10" loCatId="" qsTypeId="urn:microsoft.com/office/officeart/2005/8/quickstyle/simple4" qsCatId="simple" csTypeId="urn:microsoft.com/office/officeart/2005/8/colors/accent1_3" csCatId="accent1" phldr="1"/>
      <dgm:spPr/>
      <dgm:t>
        <a:bodyPr/>
        <a:lstStyle/>
        <a:p>
          <a:endParaRPr lang="en-US"/>
        </a:p>
      </dgm:t>
    </dgm:pt>
    <dgm:pt modelId="{AC7AC815-6822-9E42-B126-18DC2886983B}">
      <dgm:prSet phldrT="[Text]" custT="1"/>
      <dgm:spPr>
        <a:xfrm>
          <a:off x="2501411" y="2053021"/>
          <a:ext cx="1668980" cy="1668980"/>
        </a:xfrm>
      </dgm:spPr>
      <dgm:t>
        <a:bodyPr/>
        <a:lstStyle/>
        <a:p>
          <a:r>
            <a:rPr lang="en-US" sz="2400">
              <a:latin typeface="Gill Sans MT" panose="020B0502020104020203" pitchFamily="34" charset="77"/>
              <a:ea typeface="+mn-ea"/>
              <a:cs typeface="+mn-cs"/>
            </a:rPr>
            <a:t>Students</a:t>
          </a:r>
        </a:p>
      </dgm:t>
    </dgm:pt>
    <dgm:pt modelId="{1CD16519-5FBC-204D-8D41-DE992A9E2E81}" type="parTrans" cxnId="{A4034DB6-488D-D448-8448-9EE0992F247B}">
      <dgm:prSet/>
      <dgm:spPr/>
      <dgm:t>
        <a:bodyPr/>
        <a:lstStyle/>
        <a:p>
          <a:endParaRPr lang="en-US">
            <a:latin typeface="+mn-lt"/>
          </a:endParaRPr>
        </a:p>
      </dgm:t>
    </dgm:pt>
    <dgm:pt modelId="{663CC48C-5278-E844-8729-6B91ACB9DD1E}" type="sibTrans" cxnId="{A4034DB6-488D-D448-8448-9EE0992F247B}">
      <dgm:prSet/>
      <dgm:spPr>
        <a:xfrm rot="21600000">
          <a:off x="4286556" y="2640373"/>
          <a:ext cx="433104" cy="401032"/>
        </a:xfrm>
      </dgm:spPr>
      <dgm:t>
        <a:bodyPr/>
        <a:lstStyle/>
        <a:p>
          <a:endParaRPr lang="en-US">
            <a:solidFill>
              <a:sysClr val="window" lastClr="FFFFFF"/>
            </a:solidFill>
            <a:latin typeface="+mn-lt"/>
            <a:ea typeface="+mn-ea"/>
            <a:cs typeface="+mn-cs"/>
          </a:endParaRPr>
        </a:p>
      </dgm:t>
    </dgm:pt>
    <dgm:pt modelId="{4A09C986-82C3-684C-8FDC-AD77B705B3B1}">
      <dgm:prSet phldrT="[Text]" custT="1"/>
      <dgm:spPr>
        <a:xfrm>
          <a:off x="4770038" y="2043253"/>
          <a:ext cx="1668980" cy="1668980"/>
        </a:xfrm>
      </dgm:spPr>
      <dgm:t>
        <a:bodyPr/>
        <a:lstStyle/>
        <a:p>
          <a:r>
            <a:rPr lang="en-US" sz="2400">
              <a:latin typeface="Gill Sans MT" panose="020B0502020104020203" pitchFamily="34" charset="77"/>
              <a:ea typeface="+mn-ea"/>
              <a:cs typeface="+mn-cs"/>
            </a:rPr>
            <a:t>Classes</a:t>
          </a:r>
        </a:p>
      </dgm:t>
    </dgm:pt>
    <dgm:pt modelId="{4086967C-EB52-2642-89A0-EF4490629B71}" type="parTrans" cxnId="{CC2CF32F-5ED0-1443-9EBB-57537CA2E00E}">
      <dgm:prSet/>
      <dgm:spPr/>
      <dgm:t>
        <a:bodyPr/>
        <a:lstStyle/>
        <a:p>
          <a:endParaRPr lang="en-US">
            <a:latin typeface="+mn-lt"/>
          </a:endParaRPr>
        </a:p>
      </dgm:t>
    </dgm:pt>
    <dgm:pt modelId="{2F7DD6D6-F0FF-AD4C-8B99-0C83BAA423D3}" type="sibTrans" cxnId="{CC2CF32F-5ED0-1443-9EBB-57537CA2E00E}">
      <dgm:prSet/>
      <dgm:spPr>
        <a:xfrm rot="21553764">
          <a:off x="6582336" y="2642496"/>
          <a:ext cx="498230" cy="401032"/>
        </a:xfrm>
      </dgm:spPr>
      <dgm:t>
        <a:bodyPr/>
        <a:lstStyle/>
        <a:p>
          <a:endParaRPr lang="en-US">
            <a:solidFill>
              <a:sysClr val="window" lastClr="FFFFFF"/>
            </a:solidFill>
            <a:latin typeface="+mn-lt"/>
            <a:ea typeface="+mn-ea"/>
            <a:cs typeface="+mn-cs"/>
          </a:endParaRPr>
        </a:p>
      </dgm:t>
    </dgm:pt>
    <dgm:pt modelId="{F33C180A-B7B4-E34F-9883-A4CC5D00A244}">
      <dgm:prSet phldrT="[Text]" custT="1"/>
      <dgm:spPr>
        <a:xfrm>
          <a:off x="244652" y="2047263"/>
          <a:ext cx="1668980" cy="1668980"/>
        </a:xfrm>
      </dgm:spPr>
      <dgm:t>
        <a:bodyPr/>
        <a:lstStyle/>
        <a:p>
          <a:r>
            <a:rPr lang="en-US" sz="2400">
              <a:latin typeface="Gill Sans MT" panose="020B0502020104020203" pitchFamily="34" charset="77"/>
              <a:ea typeface="+mn-ea"/>
              <a:cs typeface="+mn-cs"/>
            </a:rPr>
            <a:t>Site Readiness</a:t>
          </a:r>
        </a:p>
      </dgm:t>
    </dgm:pt>
    <dgm:pt modelId="{0944C00E-4A36-2E45-B767-0F0B877FFC7D}" type="parTrans" cxnId="{1758CA9B-CEF8-A44F-B37A-87090768E404}">
      <dgm:prSet/>
      <dgm:spPr/>
      <dgm:t>
        <a:bodyPr/>
        <a:lstStyle/>
        <a:p>
          <a:endParaRPr lang="en-US">
            <a:latin typeface="+mn-lt"/>
          </a:endParaRPr>
        </a:p>
      </dgm:t>
    </dgm:pt>
    <dgm:pt modelId="{15728313-82AA-1A45-9268-9F94D89A6EEA}" type="sibTrans" cxnId="{1758CA9B-CEF8-A44F-B37A-87090768E404}">
      <dgm:prSet/>
      <dgm:spPr>
        <a:xfrm rot="21600000">
          <a:off x="2022623" y="2641196"/>
          <a:ext cx="400736" cy="401032"/>
        </a:xfrm>
      </dgm:spPr>
      <dgm:t>
        <a:bodyPr/>
        <a:lstStyle/>
        <a:p>
          <a:endParaRPr lang="en-US">
            <a:solidFill>
              <a:sysClr val="window" lastClr="FFFFFF"/>
            </a:solidFill>
            <a:latin typeface="+mn-lt"/>
            <a:ea typeface="+mn-ea"/>
            <a:cs typeface="+mn-cs"/>
          </a:endParaRPr>
        </a:p>
      </dgm:t>
    </dgm:pt>
    <dgm:pt modelId="{E538B39E-EBD9-FC42-AC61-B8BA751122F8}">
      <dgm:prSet phldrT="[Text]" custT="1"/>
      <dgm:spPr>
        <a:xfrm>
          <a:off x="7182918" y="2031019"/>
          <a:ext cx="1668980" cy="1668980"/>
        </a:xfrm>
      </dgm:spPr>
      <dgm:t>
        <a:bodyPr/>
        <a:lstStyle/>
        <a:p>
          <a:r>
            <a:rPr lang="en-US" sz="2400">
              <a:latin typeface="Gill Sans MT" panose="020B0502020104020203" pitchFamily="34" charset="77"/>
              <a:ea typeface="+mn-ea"/>
              <a:cs typeface="+mn-cs"/>
            </a:rPr>
            <a:t>Test Sessions</a:t>
          </a:r>
        </a:p>
      </dgm:t>
    </dgm:pt>
    <dgm:pt modelId="{F0C913B0-B2B5-CF47-8EBA-CB23C2184A15}" type="sibTrans" cxnId="{5123145F-165D-E34C-9A28-6954C2FF4653}">
      <dgm:prSet/>
      <dgm:spPr/>
      <dgm:t>
        <a:bodyPr/>
        <a:lstStyle/>
        <a:p>
          <a:endParaRPr lang="en-US">
            <a:latin typeface="+mn-lt"/>
          </a:endParaRPr>
        </a:p>
      </dgm:t>
    </dgm:pt>
    <dgm:pt modelId="{8254BF13-B5E1-E640-9F16-549A224A9B61}" type="parTrans" cxnId="{5123145F-165D-E34C-9A28-6954C2FF4653}">
      <dgm:prSet/>
      <dgm:spPr/>
      <dgm:t>
        <a:bodyPr/>
        <a:lstStyle/>
        <a:p>
          <a:endParaRPr lang="en-US">
            <a:latin typeface="+mn-lt"/>
          </a:endParaRPr>
        </a:p>
      </dgm:t>
    </dgm:pt>
    <dgm:pt modelId="{30E94B75-2B67-4040-8B53-FE45EAD47689}">
      <dgm:prSet custT="1"/>
      <dgm:spPr/>
      <dgm:t>
        <a:bodyPr/>
        <a:lstStyle/>
        <a:p>
          <a:r>
            <a:rPr lang="en-US" sz="2400" dirty="0">
              <a:latin typeface="Gill Sans MT" panose="020B0502020104020203" pitchFamily="34" charset="77"/>
            </a:rPr>
            <a:t>Score and Report</a:t>
          </a:r>
        </a:p>
      </dgm:t>
    </dgm:pt>
    <dgm:pt modelId="{7785D2BB-78F5-364B-B035-253ED6904F55}" type="parTrans" cxnId="{10E09F4B-5A17-764A-9683-B33B9ECBC031}">
      <dgm:prSet/>
      <dgm:spPr/>
      <dgm:t>
        <a:bodyPr/>
        <a:lstStyle/>
        <a:p>
          <a:endParaRPr lang="en-US"/>
        </a:p>
      </dgm:t>
    </dgm:pt>
    <dgm:pt modelId="{5936B4A2-93D1-384C-88ED-ECC5FCD35E11}" type="sibTrans" cxnId="{10E09F4B-5A17-764A-9683-B33B9ECBC031}">
      <dgm:prSet/>
      <dgm:spPr/>
      <dgm:t>
        <a:bodyPr/>
        <a:lstStyle/>
        <a:p>
          <a:endParaRPr lang="en-US"/>
        </a:p>
      </dgm:t>
    </dgm:pt>
    <dgm:pt modelId="{AB62DA11-C06C-7040-863A-C30D925381C3}">
      <dgm:prSet custT="1"/>
      <dgm:spPr/>
      <dgm:t>
        <a:bodyPr/>
        <a:lstStyle/>
        <a:p>
          <a:r>
            <a:rPr lang="en-US" sz="2400">
              <a:latin typeface="Gill Sans MT" panose="020B0502020104020203" pitchFamily="34" charset="77"/>
            </a:rPr>
            <a:t>Home</a:t>
          </a:r>
        </a:p>
      </dgm:t>
    </dgm:pt>
    <dgm:pt modelId="{CCD35445-8212-1942-AAE1-588686A69E32}" type="parTrans" cxnId="{8B5416C1-E840-814A-9FD8-4DA1C0362D72}">
      <dgm:prSet/>
      <dgm:spPr/>
      <dgm:t>
        <a:bodyPr/>
        <a:lstStyle/>
        <a:p>
          <a:endParaRPr lang="en-US"/>
        </a:p>
      </dgm:t>
    </dgm:pt>
    <dgm:pt modelId="{17FBCEF8-0EB9-5440-ADA6-5EC492E579C3}" type="sibTrans" cxnId="{8B5416C1-E840-814A-9FD8-4DA1C0362D72}">
      <dgm:prSet/>
      <dgm:spPr/>
      <dgm:t>
        <a:bodyPr/>
        <a:lstStyle/>
        <a:p>
          <a:endParaRPr lang="en-US"/>
        </a:p>
      </dgm:t>
    </dgm:pt>
    <dgm:pt modelId="{0F6C728B-6076-0948-8ABA-35FBA9E299C3}" type="pres">
      <dgm:prSet presAssocID="{5CD4C6E1-0B5B-524A-A71C-5E2E44740B38}" presName="Name0" presStyleCnt="0">
        <dgm:presLayoutVars>
          <dgm:dir/>
          <dgm:resizeHandles val="exact"/>
        </dgm:presLayoutVars>
      </dgm:prSet>
      <dgm:spPr/>
    </dgm:pt>
    <dgm:pt modelId="{F3E396A9-B37B-F442-9865-613968C04F4A}" type="pres">
      <dgm:prSet presAssocID="{AB62DA11-C06C-7040-863A-C30D925381C3}" presName="composite" presStyleCnt="0"/>
      <dgm:spPr/>
    </dgm:pt>
    <dgm:pt modelId="{B5C4F185-F4F7-354F-8995-D1813004C4B6}" type="pres">
      <dgm:prSet presAssocID="{AB62DA11-C06C-7040-863A-C30D925381C3}" presName="imagSh" presStyleLbl="bgImgPlace1" presStyleIdx="0" presStyleCnt="6" custScaleX="71874" custScaleY="84787" custLinFactNeighborX="-1657" custLinFactNeighborY="-5476"/>
      <dgm:spPr>
        <a:blipFill>
          <a:blip xmlns:r="http://schemas.openxmlformats.org/officeDocument/2006/relationships" r:embed="rId1"/>
          <a:srcRect/>
          <a:stretch>
            <a:fillRect/>
          </a:stretch>
        </a:blipFill>
      </dgm:spPr>
    </dgm:pt>
    <dgm:pt modelId="{817F258F-CB3D-324F-88D4-2461488304AB}" type="pres">
      <dgm:prSet presAssocID="{AB62DA11-C06C-7040-863A-C30D925381C3}" presName="txNode" presStyleLbl="node1" presStyleIdx="0" presStyleCnt="6" custLinFactNeighborY="8440">
        <dgm:presLayoutVars>
          <dgm:bulletEnabled val="1"/>
        </dgm:presLayoutVars>
      </dgm:prSet>
      <dgm:spPr/>
    </dgm:pt>
    <dgm:pt modelId="{5D07174D-9D78-7C40-A8B2-EE1E582E50C2}" type="pres">
      <dgm:prSet presAssocID="{17FBCEF8-0EB9-5440-ADA6-5EC492E579C3}" presName="sibTrans" presStyleLbl="sibTrans2D1" presStyleIdx="0" presStyleCnt="5" custLinFactY="100000" custLinFactNeighborX="52026" custLinFactNeighborY="167147"/>
      <dgm:spPr/>
    </dgm:pt>
    <dgm:pt modelId="{2B15D4AC-B56F-904A-A3E9-E648C5E8F54B}" type="pres">
      <dgm:prSet presAssocID="{17FBCEF8-0EB9-5440-ADA6-5EC492E579C3}" presName="connTx" presStyleLbl="sibTrans2D1" presStyleIdx="0" presStyleCnt="5"/>
      <dgm:spPr/>
    </dgm:pt>
    <dgm:pt modelId="{8BC7DE85-8A68-0948-BC2A-404CE73420B1}" type="pres">
      <dgm:prSet presAssocID="{F33C180A-B7B4-E34F-9883-A4CC5D00A244}" presName="composite" presStyleCnt="0"/>
      <dgm:spPr/>
    </dgm:pt>
    <dgm:pt modelId="{4540B7ED-B23A-FB41-B0C3-8A2E4D890C92}" type="pres">
      <dgm:prSet presAssocID="{F33C180A-B7B4-E34F-9883-A4CC5D00A244}" presName="imagSh" presStyleLbl="bgImgPlace1" presStyleIdx="1" presStyleCnt="6" custScaleX="77421" custScaleY="72119" custLinFactNeighborX="-43" custLinFactNeighborY="-1228"/>
      <dgm:spPr>
        <a:xfrm>
          <a:off x="4" y="1074856"/>
          <a:ext cx="1292141" cy="1203652"/>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62DA462F-0FC9-6144-85B4-647E281F0DB7}" type="pres">
      <dgm:prSet presAssocID="{F33C180A-B7B4-E34F-9883-A4CC5D00A244}" presName="txNode" presStyleLbl="node1" presStyleIdx="1" presStyleCnt="6" custScaleX="115874" custLinFactNeighborX="340" custLinFactNeighborY="11820">
        <dgm:presLayoutVars>
          <dgm:bulletEnabled val="1"/>
        </dgm:presLayoutVars>
      </dgm:prSet>
      <dgm:spPr>
        <a:prstGeom prst="roundRect">
          <a:avLst>
            <a:gd name="adj" fmla="val 10000"/>
          </a:avLst>
        </a:prstGeom>
      </dgm:spPr>
    </dgm:pt>
    <dgm:pt modelId="{7C23C1AB-F2B5-564C-A331-8D4BFE07132D}" type="pres">
      <dgm:prSet presAssocID="{15728313-82AA-1A45-9268-9F94D89A6EEA}" presName="sibTrans" presStyleLbl="sibTrans2D1" presStyleIdx="1" presStyleCnt="5" custAng="21539298" custScaleX="88838" custLinFactY="100000" custLinFactNeighborX="29719" custLinFactNeighborY="166020"/>
      <dgm:spPr>
        <a:prstGeom prst="rightArrow">
          <a:avLst>
            <a:gd name="adj1" fmla="val 60000"/>
            <a:gd name="adj2" fmla="val 50000"/>
          </a:avLst>
        </a:prstGeom>
      </dgm:spPr>
    </dgm:pt>
    <dgm:pt modelId="{23EC27F2-BBD2-E24B-8390-2B17894E0E96}" type="pres">
      <dgm:prSet presAssocID="{15728313-82AA-1A45-9268-9F94D89A6EEA}" presName="connTx" presStyleLbl="sibTrans2D1" presStyleIdx="1" presStyleCnt="5"/>
      <dgm:spPr/>
    </dgm:pt>
    <dgm:pt modelId="{08D96BFF-3EA1-4843-AD71-D972E52189C9}" type="pres">
      <dgm:prSet presAssocID="{AC7AC815-6822-9E42-B126-18DC2886983B}" presName="composite" presStyleCnt="0"/>
      <dgm:spPr/>
    </dgm:pt>
    <dgm:pt modelId="{B1AF1EF2-C046-684F-8212-DBFA6F36A213}" type="pres">
      <dgm:prSet presAssocID="{AC7AC815-6822-9E42-B126-18DC2886983B}" presName="imagSh" presStyleLbl="bgImgPlace1" presStyleIdx="2" presStyleCnt="6" custScaleX="60605" custScaleY="62875" custLinFactNeighborX="-1194" custLinFactNeighborY="775"/>
      <dgm:spPr>
        <a:xfrm>
          <a:off x="2436929" y="1192553"/>
          <a:ext cx="1011485" cy="1049371"/>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55763D2A-FEF4-7E44-B9E9-51DEEAB95E9A}" type="pres">
      <dgm:prSet presAssocID="{AC7AC815-6822-9E42-B126-18DC2886983B}" presName="txNode" presStyleLbl="node1" presStyleIdx="2" presStyleCnt="6" custScaleX="123424" custScaleY="102968" custLinFactNeighborX="-666" custLinFactNeighborY="14476">
        <dgm:presLayoutVars>
          <dgm:bulletEnabled val="1"/>
        </dgm:presLayoutVars>
      </dgm:prSet>
      <dgm:spPr>
        <a:prstGeom prst="roundRect">
          <a:avLst>
            <a:gd name="adj" fmla="val 10000"/>
          </a:avLst>
        </a:prstGeom>
      </dgm:spPr>
    </dgm:pt>
    <dgm:pt modelId="{A3CF685B-E86D-4249-BAAA-1388E63F3C8D}" type="pres">
      <dgm:prSet presAssocID="{663CC48C-5278-E844-8729-6B91ACB9DD1E}" presName="sibTrans" presStyleLbl="sibTrans2D1" presStyleIdx="2" presStyleCnt="5" custAng="21549118" custLinFactY="100000" custLinFactNeighborX="82025" custLinFactNeighborY="168860"/>
      <dgm:spPr>
        <a:prstGeom prst="rightArrow">
          <a:avLst>
            <a:gd name="adj1" fmla="val 60000"/>
            <a:gd name="adj2" fmla="val 50000"/>
          </a:avLst>
        </a:prstGeom>
      </dgm:spPr>
    </dgm:pt>
    <dgm:pt modelId="{9FD55528-9E72-2A4A-868A-904D5722B968}" type="pres">
      <dgm:prSet presAssocID="{663CC48C-5278-E844-8729-6B91ACB9DD1E}" presName="connTx" presStyleLbl="sibTrans2D1" presStyleIdx="2" presStyleCnt="5"/>
      <dgm:spPr/>
    </dgm:pt>
    <dgm:pt modelId="{DBB71B8E-624D-C64C-9AC0-FED831125C77}" type="pres">
      <dgm:prSet presAssocID="{4A09C986-82C3-684C-8FDC-AD77B705B3B1}" presName="composite" presStyleCnt="0"/>
      <dgm:spPr/>
    </dgm:pt>
    <dgm:pt modelId="{2100D4B6-7A61-7247-8432-83EA6F392176}" type="pres">
      <dgm:prSet presAssocID="{4A09C986-82C3-684C-8FDC-AD77B705B3B1}" presName="imagSh" presStyleLbl="bgImgPlace1" presStyleIdx="3" presStyleCnt="6" custScaleX="85510" custScaleY="86074" custLinFactNeighborX="-1791" custLinFactNeighborY="-4215"/>
      <dgm:spPr>
        <a:xfrm>
          <a:off x="4685720" y="1035322"/>
          <a:ext cx="1427145" cy="1436558"/>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8393E3FB-01A7-C94E-8932-63BAC2969FAE}" type="pres">
      <dgm:prSet presAssocID="{4A09C986-82C3-684C-8FDC-AD77B705B3B1}" presName="txNode" presStyleLbl="node1" presStyleIdx="3" presStyleCnt="6" custLinFactNeighborX="-5773" custLinFactNeighborY="8091">
        <dgm:presLayoutVars>
          <dgm:bulletEnabled val="1"/>
        </dgm:presLayoutVars>
      </dgm:prSet>
      <dgm:spPr>
        <a:prstGeom prst="roundRect">
          <a:avLst>
            <a:gd name="adj" fmla="val 10000"/>
          </a:avLst>
        </a:prstGeom>
      </dgm:spPr>
    </dgm:pt>
    <dgm:pt modelId="{F4C1B16D-3676-994F-9AAF-1D300F13C4E6}" type="pres">
      <dgm:prSet presAssocID="{2F7DD6D6-F0FF-AD4C-8B99-0C83BAA423D3}" presName="sibTrans" presStyleLbl="sibTrans2D1" presStyleIdx="3" presStyleCnt="5" custScaleX="150224" custLinFactY="100000" custLinFactNeighborX="45426" custLinFactNeighborY="165130"/>
      <dgm:spPr>
        <a:prstGeom prst="rightArrow">
          <a:avLst>
            <a:gd name="adj1" fmla="val 60000"/>
            <a:gd name="adj2" fmla="val 50000"/>
          </a:avLst>
        </a:prstGeom>
      </dgm:spPr>
    </dgm:pt>
    <dgm:pt modelId="{A80463E7-41AB-AD49-AD40-F7922EB91961}" type="pres">
      <dgm:prSet presAssocID="{2F7DD6D6-F0FF-AD4C-8B99-0C83BAA423D3}" presName="connTx" presStyleLbl="sibTrans2D1" presStyleIdx="3" presStyleCnt="5"/>
      <dgm:spPr/>
    </dgm:pt>
    <dgm:pt modelId="{0D3864F6-070D-FC40-9143-C730E9EAFBAE}" type="pres">
      <dgm:prSet presAssocID="{E538B39E-EBD9-FC42-AC61-B8BA751122F8}" presName="composite" presStyleCnt="0"/>
      <dgm:spPr/>
    </dgm:pt>
    <dgm:pt modelId="{2BEC79CB-AF61-DC47-910F-BF990737B9F8}" type="pres">
      <dgm:prSet presAssocID="{E538B39E-EBD9-FC42-AC61-B8BA751122F8}" presName="imagSh" presStyleLbl="bgImgPlace1" presStyleIdx="4" presStyleCnt="6" custScaleX="66518" custScaleY="64802" custLinFactNeighborX="-7761" custLinFactNeighborY="686"/>
      <dgm:spPr>
        <a:xfrm>
          <a:off x="7060376" y="1183027"/>
          <a:ext cx="1110172" cy="1081532"/>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3C59F388-B46D-4247-A900-5B57C1BABE1C}" type="pres">
      <dgm:prSet presAssocID="{E538B39E-EBD9-FC42-AC61-B8BA751122F8}" presName="txNode" presStyleLbl="node1" presStyleIdx="4" presStyleCnt="6" custScaleX="100087" custLinFactNeighborX="-7843" custLinFactNeighborY="13520">
        <dgm:presLayoutVars>
          <dgm:bulletEnabled val="1"/>
        </dgm:presLayoutVars>
      </dgm:prSet>
      <dgm:spPr>
        <a:prstGeom prst="roundRect">
          <a:avLst>
            <a:gd name="adj" fmla="val 10000"/>
          </a:avLst>
        </a:prstGeom>
      </dgm:spPr>
    </dgm:pt>
    <dgm:pt modelId="{E18AE9ED-D16A-224D-BD76-06110B37F0C0}" type="pres">
      <dgm:prSet presAssocID="{F0C913B0-B2B5-CF47-8EBA-CB23C2184A15}" presName="sibTrans" presStyleLbl="sibTrans2D1" presStyleIdx="4" presStyleCnt="5" custScaleX="120163" custLinFactY="100000" custLinFactNeighborX="61396" custLinFactNeighborY="170190"/>
      <dgm:spPr/>
    </dgm:pt>
    <dgm:pt modelId="{41066F1C-F70A-8E4A-8924-967469F7F89A}" type="pres">
      <dgm:prSet presAssocID="{F0C913B0-B2B5-CF47-8EBA-CB23C2184A15}" presName="connTx" presStyleLbl="sibTrans2D1" presStyleIdx="4" presStyleCnt="5"/>
      <dgm:spPr/>
    </dgm:pt>
    <dgm:pt modelId="{A9A719E8-8EEC-1D4C-BF1A-1AB8F9FF6DFC}" type="pres">
      <dgm:prSet presAssocID="{30E94B75-2B67-4040-8B53-FE45EAD47689}" presName="composite" presStyleCnt="0"/>
      <dgm:spPr/>
    </dgm:pt>
    <dgm:pt modelId="{3058740E-518E-8645-9768-A3E3266BCDFF}" type="pres">
      <dgm:prSet presAssocID="{30E94B75-2B67-4040-8B53-FE45EAD47689}" presName="imagSh" presStyleLbl="bgImgPlace1" presStyleIdx="5" presStyleCnt="6" custLinFactNeighborX="-8687" custLinFactNeighborY="-9584"/>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4F5C04E3-6022-804B-AAFB-D81A5D5E858A}" type="pres">
      <dgm:prSet presAssocID="{30E94B75-2B67-4040-8B53-FE45EAD47689}" presName="txNode" presStyleLbl="node1" presStyleIdx="5" presStyleCnt="6" custScaleX="126986" custScaleY="102706" custLinFactNeighborX="-12988" custLinFactNeighborY="5064">
        <dgm:presLayoutVars>
          <dgm:bulletEnabled val="1"/>
        </dgm:presLayoutVars>
      </dgm:prSet>
      <dgm:spPr/>
    </dgm:pt>
  </dgm:ptLst>
  <dgm:cxnLst>
    <dgm:cxn modelId="{CD8E8205-ABA9-C846-AFBA-06D6BEB56C89}" type="presOf" srcId="{E538B39E-EBD9-FC42-AC61-B8BA751122F8}" destId="{3C59F388-B46D-4247-A900-5B57C1BABE1C}" srcOrd="0" destOrd="0" presId="urn:microsoft.com/office/officeart/2005/8/layout/hProcess10"/>
    <dgm:cxn modelId="{9A332129-960C-A04D-83DF-0163908C6EC9}" type="presOf" srcId="{15728313-82AA-1A45-9268-9F94D89A6EEA}" destId="{7C23C1AB-F2B5-564C-A331-8D4BFE07132D}" srcOrd="0" destOrd="0" presId="urn:microsoft.com/office/officeart/2005/8/layout/hProcess10"/>
    <dgm:cxn modelId="{CC2CF32F-5ED0-1443-9EBB-57537CA2E00E}" srcId="{5CD4C6E1-0B5B-524A-A71C-5E2E44740B38}" destId="{4A09C986-82C3-684C-8FDC-AD77B705B3B1}" srcOrd="3" destOrd="0" parTransId="{4086967C-EB52-2642-89A0-EF4490629B71}" sibTransId="{2F7DD6D6-F0FF-AD4C-8B99-0C83BAA423D3}"/>
    <dgm:cxn modelId="{5123145F-165D-E34C-9A28-6954C2FF4653}" srcId="{5CD4C6E1-0B5B-524A-A71C-5E2E44740B38}" destId="{E538B39E-EBD9-FC42-AC61-B8BA751122F8}" srcOrd="4" destOrd="0" parTransId="{8254BF13-B5E1-E640-9F16-549A224A9B61}" sibTransId="{F0C913B0-B2B5-CF47-8EBA-CB23C2184A15}"/>
    <dgm:cxn modelId="{80541061-245A-8B44-857C-DAE73C13A160}" type="presOf" srcId="{17FBCEF8-0EB9-5440-ADA6-5EC492E579C3}" destId="{2B15D4AC-B56F-904A-A3E9-E648C5E8F54B}" srcOrd="1" destOrd="0" presId="urn:microsoft.com/office/officeart/2005/8/layout/hProcess10"/>
    <dgm:cxn modelId="{0B0FBB61-DFB1-5A40-9047-9CDB406FE2A7}" type="presOf" srcId="{30E94B75-2B67-4040-8B53-FE45EAD47689}" destId="{4F5C04E3-6022-804B-AAFB-D81A5D5E858A}" srcOrd="0" destOrd="0" presId="urn:microsoft.com/office/officeart/2005/8/layout/hProcess10"/>
    <dgm:cxn modelId="{A5988A64-CE74-6F40-AD7A-5F64073AC53F}" type="presOf" srcId="{AC7AC815-6822-9E42-B126-18DC2886983B}" destId="{55763D2A-FEF4-7E44-B9E9-51DEEAB95E9A}" srcOrd="0" destOrd="0" presId="urn:microsoft.com/office/officeart/2005/8/layout/hProcess10"/>
    <dgm:cxn modelId="{6D6BF367-2503-6645-BDCE-3ABFD1FB7499}" type="presOf" srcId="{F0C913B0-B2B5-CF47-8EBA-CB23C2184A15}" destId="{41066F1C-F70A-8E4A-8924-967469F7F89A}" srcOrd="1" destOrd="0" presId="urn:microsoft.com/office/officeart/2005/8/layout/hProcess10"/>
    <dgm:cxn modelId="{10E09F4B-5A17-764A-9683-B33B9ECBC031}" srcId="{5CD4C6E1-0B5B-524A-A71C-5E2E44740B38}" destId="{30E94B75-2B67-4040-8B53-FE45EAD47689}" srcOrd="5" destOrd="0" parTransId="{7785D2BB-78F5-364B-B035-253ED6904F55}" sibTransId="{5936B4A2-93D1-384C-88ED-ECC5FCD35E11}"/>
    <dgm:cxn modelId="{D1C1007D-05AD-3A4F-8202-6B5E20B797D3}" type="presOf" srcId="{15728313-82AA-1A45-9268-9F94D89A6EEA}" destId="{23EC27F2-BBD2-E24B-8390-2B17894E0E96}" srcOrd="1" destOrd="0" presId="urn:microsoft.com/office/officeart/2005/8/layout/hProcess10"/>
    <dgm:cxn modelId="{1B3E2A82-923D-F54B-9E7B-223EDF12DA93}" type="presOf" srcId="{F0C913B0-B2B5-CF47-8EBA-CB23C2184A15}" destId="{E18AE9ED-D16A-224D-BD76-06110B37F0C0}" srcOrd="0" destOrd="0" presId="urn:microsoft.com/office/officeart/2005/8/layout/hProcess10"/>
    <dgm:cxn modelId="{3414E896-51DC-CD4E-BC8C-2944755DF63A}" type="presOf" srcId="{663CC48C-5278-E844-8729-6B91ACB9DD1E}" destId="{9FD55528-9E72-2A4A-868A-904D5722B968}" srcOrd="1" destOrd="0" presId="urn:microsoft.com/office/officeart/2005/8/layout/hProcess10"/>
    <dgm:cxn modelId="{1758CA9B-CEF8-A44F-B37A-87090768E404}" srcId="{5CD4C6E1-0B5B-524A-A71C-5E2E44740B38}" destId="{F33C180A-B7B4-E34F-9883-A4CC5D00A244}" srcOrd="1" destOrd="0" parTransId="{0944C00E-4A36-2E45-B767-0F0B877FFC7D}" sibTransId="{15728313-82AA-1A45-9268-9F94D89A6EEA}"/>
    <dgm:cxn modelId="{F2FC8DAB-C3A0-AE48-ABB2-956FC3B4D176}" type="presOf" srcId="{AB62DA11-C06C-7040-863A-C30D925381C3}" destId="{817F258F-CB3D-324F-88D4-2461488304AB}" srcOrd="0" destOrd="0" presId="urn:microsoft.com/office/officeart/2005/8/layout/hProcess10"/>
    <dgm:cxn modelId="{803CB5B1-4F0B-3A4E-A47D-917122905016}" type="presOf" srcId="{663CC48C-5278-E844-8729-6B91ACB9DD1E}" destId="{A3CF685B-E86D-4249-BAAA-1388E63F3C8D}" srcOrd="0" destOrd="0" presId="urn:microsoft.com/office/officeart/2005/8/layout/hProcess10"/>
    <dgm:cxn modelId="{A4034DB6-488D-D448-8448-9EE0992F247B}" srcId="{5CD4C6E1-0B5B-524A-A71C-5E2E44740B38}" destId="{AC7AC815-6822-9E42-B126-18DC2886983B}" srcOrd="2" destOrd="0" parTransId="{1CD16519-5FBC-204D-8D41-DE992A9E2E81}" sibTransId="{663CC48C-5278-E844-8729-6B91ACB9DD1E}"/>
    <dgm:cxn modelId="{8B5416C1-E840-814A-9FD8-4DA1C0362D72}" srcId="{5CD4C6E1-0B5B-524A-A71C-5E2E44740B38}" destId="{AB62DA11-C06C-7040-863A-C30D925381C3}" srcOrd="0" destOrd="0" parTransId="{CCD35445-8212-1942-AAE1-588686A69E32}" sibTransId="{17FBCEF8-0EB9-5440-ADA6-5EC492E579C3}"/>
    <dgm:cxn modelId="{7FA178C6-C203-F942-B0BE-E5412C5CEBBA}" type="presOf" srcId="{5CD4C6E1-0B5B-524A-A71C-5E2E44740B38}" destId="{0F6C728B-6076-0948-8ABA-35FBA9E299C3}" srcOrd="0" destOrd="0" presId="urn:microsoft.com/office/officeart/2005/8/layout/hProcess10"/>
    <dgm:cxn modelId="{967D15D0-18B9-9547-8777-350D25D3928C}" type="presOf" srcId="{2F7DD6D6-F0FF-AD4C-8B99-0C83BAA423D3}" destId="{A80463E7-41AB-AD49-AD40-F7922EB91961}" srcOrd="1" destOrd="0" presId="urn:microsoft.com/office/officeart/2005/8/layout/hProcess10"/>
    <dgm:cxn modelId="{98399BD4-FBB2-3444-85ED-528C688EC7DA}" type="presOf" srcId="{2F7DD6D6-F0FF-AD4C-8B99-0C83BAA423D3}" destId="{F4C1B16D-3676-994F-9AAF-1D300F13C4E6}" srcOrd="0" destOrd="0" presId="urn:microsoft.com/office/officeart/2005/8/layout/hProcess10"/>
    <dgm:cxn modelId="{EF468FE0-C213-5F44-A487-30DF67C503E7}" type="presOf" srcId="{4A09C986-82C3-684C-8FDC-AD77B705B3B1}" destId="{8393E3FB-01A7-C94E-8932-63BAC2969FAE}" srcOrd="0" destOrd="0" presId="urn:microsoft.com/office/officeart/2005/8/layout/hProcess10"/>
    <dgm:cxn modelId="{7C5A0AE8-97E5-0445-A7CD-62C3AD0B5507}" type="presOf" srcId="{17FBCEF8-0EB9-5440-ADA6-5EC492E579C3}" destId="{5D07174D-9D78-7C40-A8B2-EE1E582E50C2}" srcOrd="0" destOrd="0" presId="urn:microsoft.com/office/officeart/2005/8/layout/hProcess10"/>
    <dgm:cxn modelId="{9A8709FC-FCB0-4C4D-A43A-DAC453342E94}" type="presOf" srcId="{F33C180A-B7B4-E34F-9883-A4CC5D00A244}" destId="{62DA462F-0FC9-6144-85B4-647E281F0DB7}" srcOrd="0" destOrd="0" presId="urn:microsoft.com/office/officeart/2005/8/layout/hProcess10"/>
    <dgm:cxn modelId="{449B3E66-63F8-DA4B-BB59-A05581B6199C}" type="presParOf" srcId="{0F6C728B-6076-0948-8ABA-35FBA9E299C3}" destId="{F3E396A9-B37B-F442-9865-613968C04F4A}" srcOrd="0" destOrd="0" presId="urn:microsoft.com/office/officeart/2005/8/layout/hProcess10"/>
    <dgm:cxn modelId="{C0B803FC-93EF-2547-A078-D2A8626C8206}" type="presParOf" srcId="{F3E396A9-B37B-F442-9865-613968C04F4A}" destId="{B5C4F185-F4F7-354F-8995-D1813004C4B6}" srcOrd="0" destOrd="0" presId="urn:microsoft.com/office/officeart/2005/8/layout/hProcess10"/>
    <dgm:cxn modelId="{03F9CBD3-35F2-284A-97FB-C40BB83D0173}" type="presParOf" srcId="{F3E396A9-B37B-F442-9865-613968C04F4A}" destId="{817F258F-CB3D-324F-88D4-2461488304AB}" srcOrd="1" destOrd="0" presId="urn:microsoft.com/office/officeart/2005/8/layout/hProcess10"/>
    <dgm:cxn modelId="{A82B3846-28E5-084A-B4B1-A3E8D8CAFE0D}" type="presParOf" srcId="{0F6C728B-6076-0948-8ABA-35FBA9E299C3}" destId="{5D07174D-9D78-7C40-A8B2-EE1E582E50C2}" srcOrd="1" destOrd="0" presId="urn:microsoft.com/office/officeart/2005/8/layout/hProcess10"/>
    <dgm:cxn modelId="{CA327D31-329B-C34B-984D-BDDC33BA1FFF}" type="presParOf" srcId="{5D07174D-9D78-7C40-A8B2-EE1E582E50C2}" destId="{2B15D4AC-B56F-904A-A3E9-E648C5E8F54B}" srcOrd="0" destOrd="0" presId="urn:microsoft.com/office/officeart/2005/8/layout/hProcess10"/>
    <dgm:cxn modelId="{10FF6355-F30D-EE4F-B205-323BA0ED5564}" type="presParOf" srcId="{0F6C728B-6076-0948-8ABA-35FBA9E299C3}" destId="{8BC7DE85-8A68-0948-BC2A-404CE73420B1}" srcOrd="2" destOrd="0" presId="urn:microsoft.com/office/officeart/2005/8/layout/hProcess10"/>
    <dgm:cxn modelId="{ADD2A580-B84F-1C49-AF6D-49FC95235C88}" type="presParOf" srcId="{8BC7DE85-8A68-0948-BC2A-404CE73420B1}" destId="{4540B7ED-B23A-FB41-B0C3-8A2E4D890C92}" srcOrd="0" destOrd="0" presId="urn:microsoft.com/office/officeart/2005/8/layout/hProcess10"/>
    <dgm:cxn modelId="{BA7A0262-544E-2647-867A-49271A929637}" type="presParOf" srcId="{8BC7DE85-8A68-0948-BC2A-404CE73420B1}" destId="{62DA462F-0FC9-6144-85B4-647E281F0DB7}" srcOrd="1" destOrd="0" presId="urn:microsoft.com/office/officeart/2005/8/layout/hProcess10"/>
    <dgm:cxn modelId="{085E4412-5A22-D346-8C9C-4CC46A177331}" type="presParOf" srcId="{0F6C728B-6076-0948-8ABA-35FBA9E299C3}" destId="{7C23C1AB-F2B5-564C-A331-8D4BFE07132D}" srcOrd="3" destOrd="0" presId="urn:microsoft.com/office/officeart/2005/8/layout/hProcess10"/>
    <dgm:cxn modelId="{4F0D75C9-6552-D245-9FDE-EF9432553F1D}" type="presParOf" srcId="{7C23C1AB-F2B5-564C-A331-8D4BFE07132D}" destId="{23EC27F2-BBD2-E24B-8390-2B17894E0E96}" srcOrd="0" destOrd="0" presId="urn:microsoft.com/office/officeart/2005/8/layout/hProcess10"/>
    <dgm:cxn modelId="{826BCD0F-A037-D547-BA9D-39F2EEDF7002}" type="presParOf" srcId="{0F6C728B-6076-0948-8ABA-35FBA9E299C3}" destId="{08D96BFF-3EA1-4843-AD71-D972E52189C9}" srcOrd="4" destOrd="0" presId="urn:microsoft.com/office/officeart/2005/8/layout/hProcess10"/>
    <dgm:cxn modelId="{48EC7BA1-BE0B-5F42-973E-DA1DC637F147}" type="presParOf" srcId="{08D96BFF-3EA1-4843-AD71-D972E52189C9}" destId="{B1AF1EF2-C046-684F-8212-DBFA6F36A213}" srcOrd="0" destOrd="0" presId="urn:microsoft.com/office/officeart/2005/8/layout/hProcess10"/>
    <dgm:cxn modelId="{08C23B6E-AE95-2F47-AABD-DF71C3B62DC1}" type="presParOf" srcId="{08D96BFF-3EA1-4843-AD71-D972E52189C9}" destId="{55763D2A-FEF4-7E44-B9E9-51DEEAB95E9A}" srcOrd="1" destOrd="0" presId="urn:microsoft.com/office/officeart/2005/8/layout/hProcess10"/>
    <dgm:cxn modelId="{E18039D8-2E9F-F547-A012-10D4B2C6BE28}" type="presParOf" srcId="{0F6C728B-6076-0948-8ABA-35FBA9E299C3}" destId="{A3CF685B-E86D-4249-BAAA-1388E63F3C8D}" srcOrd="5" destOrd="0" presId="urn:microsoft.com/office/officeart/2005/8/layout/hProcess10"/>
    <dgm:cxn modelId="{766D314E-E7EE-654F-AE27-C51442AF23CE}" type="presParOf" srcId="{A3CF685B-E86D-4249-BAAA-1388E63F3C8D}" destId="{9FD55528-9E72-2A4A-868A-904D5722B968}" srcOrd="0" destOrd="0" presId="urn:microsoft.com/office/officeart/2005/8/layout/hProcess10"/>
    <dgm:cxn modelId="{E81D0CE8-CFA1-AE4A-8C9C-0A12832B7C80}" type="presParOf" srcId="{0F6C728B-6076-0948-8ABA-35FBA9E299C3}" destId="{DBB71B8E-624D-C64C-9AC0-FED831125C77}" srcOrd="6" destOrd="0" presId="urn:microsoft.com/office/officeart/2005/8/layout/hProcess10"/>
    <dgm:cxn modelId="{FF1C2FD5-A558-0449-B179-FD42AF8FCA9E}" type="presParOf" srcId="{DBB71B8E-624D-C64C-9AC0-FED831125C77}" destId="{2100D4B6-7A61-7247-8432-83EA6F392176}" srcOrd="0" destOrd="0" presId="urn:microsoft.com/office/officeart/2005/8/layout/hProcess10"/>
    <dgm:cxn modelId="{975A7627-5CB0-8E49-A35D-E9090ED3AB54}" type="presParOf" srcId="{DBB71B8E-624D-C64C-9AC0-FED831125C77}" destId="{8393E3FB-01A7-C94E-8932-63BAC2969FAE}" srcOrd="1" destOrd="0" presId="urn:microsoft.com/office/officeart/2005/8/layout/hProcess10"/>
    <dgm:cxn modelId="{57747217-05C9-424F-862C-98DAA53F8BFC}" type="presParOf" srcId="{0F6C728B-6076-0948-8ABA-35FBA9E299C3}" destId="{F4C1B16D-3676-994F-9AAF-1D300F13C4E6}" srcOrd="7" destOrd="0" presId="urn:microsoft.com/office/officeart/2005/8/layout/hProcess10"/>
    <dgm:cxn modelId="{3A4412BC-511D-CE48-825E-951E92E20414}" type="presParOf" srcId="{F4C1B16D-3676-994F-9AAF-1D300F13C4E6}" destId="{A80463E7-41AB-AD49-AD40-F7922EB91961}" srcOrd="0" destOrd="0" presId="urn:microsoft.com/office/officeart/2005/8/layout/hProcess10"/>
    <dgm:cxn modelId="{DCA9AF35-60BC-2A48-B83B-BA026C9C53EB}" type="presParOf" srcId="{0F6C728B-6076-0948-8ABA-35FBA9E299C3}" destId="{0D3864F6-070D-FC40-9143-C730E9EAFBAE}" srcOrd="8" destOrd="0" presId="urn:microsoft.com/office/officeart/2005/8/layout/hProcess10"/>
    <dgm:cxn modelId="{EEEB83B8-19F2-4F48-8810-080013C4AA28}" type="presParOf" srcId="{0D3864F6-070D-FC40-9143-C730E9EAFBAE}" destId="{2BEC79CB-AF61-DC47-910F-BF990737B9F8}" srcOrd="0" destOrd="0" presId="urn:microsoft.com/office/officeart/2005/8/layout/hProcess10"/>
    <dgm:cxn modelId="{53ADD001-5954-8741-8464-A92EDF607185}" type="presParOf" srcId="{0D3864F6-070D-FC40-9143-C730E9EAFBAE}" destId="{3C59F388-B46D-4247-A900-5B57C1BABE1C}" srcOrd="1" destOrd="0" presId="urn:microsoft.com/office/officeart/2005/8/layout/hProcess10"/>
    <dgm:cxn modelId="{4BCF911C-3D93-9946-98F6-1A4C43BB7F13}" type="presParOf" srcId="{0F6C728B-6076-0948-8ABA-35FBA9E299C3}" destId="{E18AE9ED-D16A-224D-BD76-06110B37F0C0}" srcOrd="9" destOrd="0" presId="urn:microsoft.com/office/officeart/2005/8/layout/hProcess10"/>
    <dgm:cxn modelId="{24E81E0A-8D62-1847-AE12-C2DF4BC42C0F}" type="presParOf" srcId="{E18AE9ED-D16A-224D-BD76-06110B37F0C0}" destId="{41066F1C-F70A-8E4A-8924-967469F7F89A}" srcOrd="0" destOrd="0" presId="urn:microsoft.com/office/officeart/2005/8/layout/hProcess10"/>
    <dgm:cxn modelId="{E61AAC3F-9477-E446-A19A-62A5CFE7AD9F}" type="presParOf" srcId="{0F6C728B-6076-0948-8ABA-35FBA9E299C3}" destId="{A9A719E8-8EEC-1D4C-BF1A-1AB8F9FF6DFC}" srcOrd="10" destOrd="0" presId="urn:microsoft.com/office/officeart/2005/8/layout/hProcess10"/>
    <dgm:cxn modelId="{FBB45552-0E7E-6B46-8241-90B2AD558BC2}" type="presParOf" srcId="{A9A719E8-8EEC-1D4C-BF1A-1AB8F9FF6DFC}" destId="{3058740E-518E-8645-9768-A3E3266BCDFF}" srcOrd="0" destOrd="0" presId="urn:microsoft.com/office/officeart/2005/8/layout/hProcess10"/>
    <dgm:cxn modelId="{A89283CA-FE5B-FD41-8429-5B04176D3214}" type="presParOf" srcId="{A9A719E8-8EEC-1D4C-BF1A-1AB8F9FF6DFC}" destId="{4F5C04E3-6022-804B-AAFB-D81A5D5E858A}" srcOrd="1" destOrd="0" presId="urn:microsoft.com/office/officeart/2005/8/layout/hProcess10"/>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91F0D5-C1B3-483A-A0FA-4D105DAA4239}" type="doc">
      <dgm:prSet loTypeId="urn:microsoft.com/office/officeart/2005/8/layout/pyramid3" loCatId="pyramid" qsTypeId="urn:microsoft.com/office/officeart/2005/8/quickstyle/simple1" qsCatId="simple" csTypeId="urn:microsoft.com/office/officeart/2005/8/colors/colorful4" csCatId="colorful" phldr="1"/>
      <dgm:spPr/>
    </dgm:pt>
    <dgm:pt modelId="{C33E70A4-993E-436A-9E36-5F662570ED31}">
      <dgm:prSet phldrT="[Text]" custT="1"/>
      <dgm:spPr/>
      <dgm:t>
        <a:bodyPr/>
        <a:lstStyle/>
        <a:p>
          <a:r>
            <a:rPr lang="en-US" sz="2000" b="1" dirty="0">
              <a:latin typeface="Arial" panose="020B0604020202020204" pitchFamily="34" charset="0"/>
              <a:cs typeface="Arial" panose="020B0604020202020204" pitchFamily="34" charset="0"/>
            </a:rPr>
            <a:t>Universal Tools</a:t>
          </a:r>
        </a:p>
        <a:p>
          <a:r>
            <a:rPr lang="en-US" sz="1800" b="1" dirty="0">
              <a:latin typeface="Arial" panose="020B0604020202020204" pitchFamily="34" charset="0"/>
              <a:cs typeface="Arial" panose="020B0604020202020204" pitchFamily="34" charset="0"/>
            </a:rPr>
            <a:t>(Available to all students)</a:t>
          </a:r>
        </a:p>
        <a:p>
          <a:r>
            <a:rPr lang="en-US" sz="1800" dirty="0">
              <a:latin typeface="Arial" panose="020B0604020202020204" pitchFamily="34" charset="0"/>
              <a:cs typeface="Arial" panose="020B0604020202020204" pitchFamily="34" charset="0"/>
            </a:rPr>
            <a:t>Platform tools that are built in and automatically delivered during testing</a:t>
          </a:r>
        </a:p>
      </dgm:t>
    </dgm:pt>
    <dgm:pt modelId="{C855736C-8772-4A4C-87B6-5CF1F3852380}" type="parTrans" cxnId="{42CEAA41-056D-40F7-949B-814002100B4D}">
      <dgm:prSet/>
      <dgm:spPr/>
      <dgm:t>
        <a:bodyPr/>
        <a:lstStyle/>
        <a:p>
          <a:endParaRPr lang="en-US" sz="1600">
            <a:latin typeface="Arial" panose="020B0604020202020204" pitchFamily="34" charset="0"/>
            <a:cs typeface="Arial" panose="020B0604020202020204" pitchFamily="34" charset="0"/>
          </a:endParaRPr>
        </a:p>
      </dgm:t>
    </dgm:pt>
    <dgm:pt modelId="{70BF93E7-E157-4383-9545-E2D752D1BF5C}" type="sibTrans" cxnId="{42CEAA41-056D-40F7-949B-814002100B4D}">
      <dgm:prSet/>
      <dgm:spPr/>
      <dgm:t>
        <a:bodyPr/>
        <a:lstStyle/>
        <a:p>
          <a:endParaRPr lang="en-US" sz="1600">
            <a:latin typeface="Arial" panose="020B0604020202020204" pitchFamily="34" charset="0"/>
            <a:cs typeface="Arial" panose="020B0604020202020204" pitchFamily="34" charset="0"/>
          </a:endParaRPr>
        </a:p>
      </dgm:t>
    </dgm:pt>
    <dgm:pt modelId="{39085A30-FA8B-49EC-AF5D-C68EF2F30153}">
      <dgm:prSet phldrT="[Text]" custT="1"/>
      <dgm:spPr/>
      <dgm:t>
        <a:bodyPr/>
        <a:lstStyle/>
        <a:p>
          <a:r>
            <a:rPr lang="en-US" sz="1800" b="1" dirty="0">
              <a:latin typeface="Arial" panose="020B0604020202020204" pitchFamily="34" charset="0"/>
              <a:cs typeface="Arial" panose="020B0604020202020204" pitchFamily="34" charset="0"/>
            </a:rPr>
            <a:t>Accessibility Features</a:t>
          </a:r>
        </a:p>
        <a:p>
          <a:r>
            <a:rPr lang="en-US" sz="1400" b="1" dirty="0">
              <a:latin typeface="Arial" panose="020B0604020202020204" pitchFamily="34" charset="0"/>
              <a:cs typeface="Arial" panose="020B0604020202020204" pitchFamily="34" charset="0"/>
            </a:rPr>
            <a:t>(Available to some without IEP/ 504)</a:t>
          </a:r>
        </a:p>
        <a:p>
          <a:r>
            <a:rPr lang="en-US" sz="1400" dirty="0">
              <a:latin typeface="Arial" panose="020B0604020202020204" pitchFamily="34" charset="0"/>
              <a:cs typeface="Arial" panose="020B0604020202020204" pitchFamily="34" charset="0"/>
            </a:rPr>
            <a:t>Must be pre-identified by STC prior to testing</a:t>
          </a:r>
        </a:p>
      </dgm:t>
    </dgm:pt>
    <dgm:pt modelId="{42DA49AA-D121-4F04-89A7-B536E84F3BCC}" type="parTrans" cxnId="{7F4EED52-0567-4F4A-8AD7-0FE6ED07901E}">
      <dgm:prSet/>
      <dgm:spPr/>
      <dgm:t>
        <a:bodyPr/>
        <a:lstStyle/>
        <a:p>
          <a:endParaRPr lang="en-US" sz="1600">
            <a:latin typeface="Arial" panose="020B0604020202020204" pitchFamily="34" charset="0"/>
            <a:cs typeface="Arial" panose="020B0604020202020204" pitchFamily="34" charset="0"/>
          </a:endParaRPr>
        </a:p>
      </dgm:t>
    </dgm:pt>
    <dgm:pt modelId="{3B061202-8A92-4AB3-829D-A9612C31BA02}" type="sibTrans" cxnId="{7F4EED52-0567-4F4A-8AD7-0FE6ED07901E}">
      <dgm:prSet/>
      <dgm:spPr/>
      <dgm:t>
        <a:bodyPr/>
        <a:lstStyle/>
        <a:p>
          <a:endParaRPr lang="en-US" sz="1600">
            <a:latin typeface="Arial" panose="020B0604020202020204" pitchFamily="34" charset="0"/>
            <a:cs typeface="Arial" panose="020B0604020202020204" pitchFamily="34" charset="0"/>
          </a:endParaRPr>
        </a:p>
      </dgm:t>
    </dgm:pt>
    <dgm:pt modelId="{86C95CDE-DC79-41D6-9F89-AC62C75ADF03}">
      <dgm:prSet phldrT="[Text]" custT="1"/>
      <dgm:spPr/>
      <dgm:t>
        <a:bodyPr/>
        <a:lstStyle/>
        <a:p>
          <a:r>
            <a:rPr lang="en-US" sz="1800"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Accommodations</a:t>
          </a:r>
        </a:p>
        <a:p>
          <a:r>
            <a:rPr lang="en-US" sz="1400" b="1" dirty="0">
              <a:latin typeface="Arial" panose="020B0604020202020204" pitchFamily="34" charset="0"/>
              <a:cs typeface="Arial" panose="020B0604020202020204" pitchFamily="34" charset="0"/>
            </a:rPr>
            <a:t>(IEP, 504, EL)</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dgm:t>
    </dgm:pt>
    <dgm:pt modelId="{589D5748-8DE6-44B7-B486-D03799F15ECB}" type="parTrans" cxnId="{657CD3B1-53BA-4BD4-98BB-B5C7B4F6D14D}">
      <dgm:prSet/>
      <dgm:spPr/>
      <dgm:t>
        <a:bodyPr/>
        <a:lstStyle/>
        <a:p>
          <a:endParaRPr lang="en-US" sz="1600">
            <a:latin typeface="Arial" panose="020B0604020202020204" pitchFamily="34" charset="0"/>
            <a:cs typeface="Arial" panose="020B0604020202020204" pitchFamily="34" charset="0"/>
          </a:endParaRPr>
        </a:p>
      </dgm:t>
    </dgm:pt>
    <dgm:pt modelId="{270C30FB-47BE-4A51-B2FF-7E9CA9AEE33D}" type="sibTrans" cxnId="{657CD3B1-53BA-4BD4-98BB-B5C7B4F6D14D}">
      <dgm:prSet/>
      <dgm:spPr/>
      <dgm:t>
        <a:bodyPr/>
        <a:lstStyle/>
        <a:p>
          <a:endParaRPr lang="en-US" sz="1600">
            <a:latin typeface="Arial" panose="020B0604020202020204" pitchFamily="34" charset="0"/>
            <a:cs typeface="Arial" panose="020B0604020202020204" pitchFamily="34" charset="0"/>
          </a:endParaRPr>
        </a:p>
      </dgm:t>
    </dgm:pt>
    <dgm:pt modelId="{ABC32741-1773-43B1-9A38-51ABEB4F7786}" type="pres">
      <dgm:prSet presAssocID="{3691F0D5-C1B3-483A-A0FA-4D105DAA4239}" presName="Name0" presStyleCnt="0">
        <dgm:presLayoutVars>
          <dgm:dir/>
          <dgm:animLvl val="lvl"/>
          <dgm:resizeHandles val="exact"/>
        </dgm:presLayoutVars>
      </dgm:prSet>
      <dgm:spPr/>
    </dgm:pt>
    <dgm:pt modelId="{85795D81-B0D3-4807-AE35-8E4A4320115F}" type="pres">
      <dgm:prSet presAssocID="{C33E70A4-993E-436A-9E36-5F662570ED31}" presName="Name8" presStyleCnt="0"/>
      <dgm:spPr/>
    </dgm:pt>
    <dgm:pt modelId="{3CB0A409-2826-4579-A51C-6376B52D7CC5}" type="pres">
      <dgm:prSet presAssocID="{C33E70A4-993E-436A-9E36-5F662570ED31}" presName="level" presStyleLbl="node1" presStyleIdx="0" presStyleCnt="3" custScaleX="96728" custScaleY="56138" custLinFactNeighborX="-519" custLinFactNeighborY="-1304">
        <dgm:presLayoutVars>
          <dgm:chMax val="1"/>
          <dgm:bulletEnabled val="1"/>
        </dgm:presLayoutVars>
      </dgm:prSet>
      <dgm:spPr/>
    </dgm:pt>
    <dgm:pt modelId="{B34B301F-4B0D-4B54-93F8-5116F65A6C31}" type="pres">
      <dgm:prSet presAssocID="{C33E70A4-993E-436A-9E36-5F662570ED31}" presName="levelTx" presStyleLbl="revTx" presStyleIdx="0" presStyleCnt="0">
        <dgm:presLayoutVars>
          <dgm:chMax val="1"/>
          <dgm:bulletEnabled val="1"/>
        </dgm:presLayoutVars>
      </dgm:prSet>
      <dgm:spPr/>
    </dgm:pt>
    <dgm:pt modelId="{8027FE76-35D7-4CF6-AB83-EE6F74F6E9DC}" type="pres">
      <dgm:prSet presAssocID="{39085A30-FA8B-49EC-AF5D-C68EF2F30153}" presName="Name8" presStyleCnt="0"/>
      <dgm:spPr/>
    </dgm:pt>
    <dgm:pt modelId="{235B5498-82C4-45A5-AABD-30DA27BA1753}" type="pres">
      <dgm:prSet presAssocID="{39085A30-FA8B-49EC-AF5D-C68EF2F30153}" presName="level" presStyleLbl="node1" presStyleIdx="1" presStyleCnt="3" custScaleX="96034" custScaleY="39950" custLinFactNeighborY="-1687">
        <dgm:presLayoutVars>
          <dgm:chMax val="1"/>
          <dgm:bulletEnabled val="1"/>
        </dgm:presLayoutVars>
      </dgm:prSet>
      <dgm:spPr/>
    </dgm:pt>
    <dgm:pt modelId="{59D1F13B-47C1-4CEB-BBFF-4B7468BF5326}" type="pres">
      <dgm:prSet presAssocID="{39085A30-FA8B-49EC-AF5D-C68EF2F30153}" presName="levelTx" presStyleLbl="revTx" presStyleIdx="0" presStyleCnt="0">
        <dgm:presLayoutVars>
          <dgm:chMax val="1"/>
          <dgm:bulletEnabled val="1"/>
        </dgm:presLayoutVars>
      </dgm:prSet>
      <dgm:spPr/>
    </dgm:pt>
    <dgm:pt modelId="{A452859D-BC89-469E-B312-D5BDB69C0543}" type="pres">
      <dgm:prSet presAssocID="{86C95CDE-DC79-41D6-9F89-AC62C75ADF03}" presName="Name8" presStyleCnt="0"/>
      <dgm:spPr/>
    </dgm:pt>
    <dgm:pt modelId="{4C82F0AB-740C-4379-A890-CAB96A527C2C}" type="pres">
      <dgm:prSet presAssocID="{86C95CDE-DC79-41D6-9F89-AC62C75ADF03}" presName="level" presStyleLbl="node1" presStyleIdx="2" presStyleCnt="3" custScaleX="99237" custScaleY="40410" custLinFactNeighborX="940" custLinFactNeighborY="-2521">
        <dgm:presLayoutVars>
          <dgm:chMax val="1"/>
          <dgm:bulletEnabled val="1"/>
        </dgm:presLayoutVars>
      </dgm:prSet>
      <dgm:spPr/>
    </dgm:pt>
    <dgm:pt modelId="{61F40E1B-BB78-4A77-A32F-9BDC99B43DBE}" type="pres">
      <dgm:prSet presAssocID="{86C95CDE-DC79-41D6-9F89-AC62C75ADF03}" presName="levelTx" presStyleLbl="revTx" presStyleIdx="0" presStyleCnt="0">
        <dgm:presLayoutVars>
          <dgm:chMax val="1"/>
          <dgm:bulletEnabled val="1"/>
        </dgm:presLayoutVars>
      </dgm:prSet>
      <dgm:spPr/>
    </dgm:pt>
  </dgm:ptLst>
  <dgm:cxnLst>
    <dgm:cxn modelId="{87290E15-46CA-4B89-AD66-193188A1F44F}" type="presOf" srcId="{39085A30-FA8B-49EC-AF5D-C68EF2F30153}" destId="{235B5498-82C4-45A5-AABD-30DA27BA1753}" srcOrd="0" destOrd="0" presId="urn:microsoft.com/office/officeart/2005/8/layout/pyramid3"/>
    <dgm:cxn modelId="{E7DE971A-3372-4BF0-859E-BA0671AA7BC1}" type="presOf" srcId="{C33E70A4-993E-436A-9E36-5F662570ED31}" destId="{B34B301F-4B0D-4B54-93F8-5116F65A6C31}" srcOrd="1" destOrd="0" presId="urn:microsoft.com/office/officeart/2005/8/layout/pyramid3"/>
    <dgm:cxn modelId="{DC00382F-128D-441B-B577-50E544E8E5E1}" type="presOf" srcId="{3691F0D5-C1B3-483A-A0FA-4D105DAA4239}" destId="{ABC32741-1773-43B1-9A38-51ABEB4F7786}" srcOrd="0" destOrd="0" presId="urn:microsoft.com/office/officeart/2005/8/layout/pyramid3"/>
    <dgm:cxn modelId="{935B0937-5ACC-4E2A-9407-26DCDC89BA64}" type="presOf" srcId="{86C95CDE-DC79-41D6-9F89-AC62C75ADF03}" destId="{61F40E1B-BB78-4A77-A32F-9BDC99B43DBE}" srcOrd="1" destOrd="0" presId="urn:microsoft.com/office/officeart/2005/8/layout/pyramid3"/>
    <dgm:cxn modelId="{42CEAA41-056D-40F7-949B-814002100B4D}" srcId="{3691F0D5-C1B3-483A-A0FA-4D105DAA4239}" destId="{C33E70A4-993E-436A-9E36-5F662570ED31}" srcOrd="0" destOrd="0" parTransId="{C855736C-8772-4A4C-87B6-5CF1F3852380}" sibTransId="{70BF93E7-E157-4383-9545-E2D752D1BF5C}"/>
    <dgm:cxn modelId="{A13CCD6D-F864-448F-914F-CB2FA600AA25}" type="presOf" srcId="{C33E70A4-993E-436A-9E36-5F662570ED31}" destId="{3CB0A409-2826-4579-A51C-6376B52D7CC5}" srcOrd="0" destOrd="0" presId="urn:microsoft.com/office/officeart/2005/8/layout/pyramid3"/>
    <dgm:cxn modelId="{7F4EED52-0567-4F4A-8AD7-0FE6ED07901E}" srcId="{3691F0D5-C1B3-483A-A0FA-4D105DAA4239}" destId="{39085A30-FA8B-49EC-AF5D-C68EF2F30153}" srcOrd="1" destOrd="0" parTransId="{42DA49AA-D121-4F04-89A7-B536E84F3BCC}" sibTransId="{3B061202-8A92-4AB3-829D-A9612C31BA02}"/>
    <dgm:cxn modelId="{657CD3B1-53BA-4BD4-98BB-B5C7B4F6D14D}" srcId="{3691F0D5-C1B3-483A-A0FA-4D105DAA4239}" destId="{86C95CDE-DC79-41D6-9F89-AC62C75ADF03}" srcOrd="2" destOrd="0" parTransId="{589D5748-8DE6-44B7-B486-D03799F15ECB}" sibTransId="{270C30FB-47BE-4A51-B2FF-7E9CA9AEE33D}"/>
    <dgm:cxn modelId="{0E7F9CB9-5A66-4D38-A7D9-481529808EB4}" type="presOf" srcId="{86C95CDE-DC79-41D6-9F89-AC62C75ADF03}" destId="{4C82F0AB-740C-4379-A890-CAB96A527C2C}" srcOrd="0" destOrd="0" presId="urn:microsoft.com/office/officeart/2005/8/layout/pyramid3"/>
    <dgm:cxn modelId="{FDC9A7EE-691C-4968-9741-FB4EC7C4A571}" type="presOf" srcId="{39085A30-FA8B-49EC-AF5D-C68EF2F30153}" destId="{59D1F13B-47C1-4CEB-BBFF-4B7468BF5326}" srcOrd="1" destOrd="0" presId="urn:microsoft.com/office/officeart/2005/8/layout/pyramid3"/>
    <dgm:cxn modelId="{97AE5BA6-122B-4AF9-A218-AAC405A74EB4}" type="presParOf" srcId="{ABC32741-1773-43B1-9A38-51ABEB4F7786}" destId="{85795D81-B0D3-4807-AE35-8E4A4320115F}" srcOrd="0" destOrd="0" presId="urn:microsoft.com/office/officeart/2005/8/layout/pyramid3"/>
    <dgm:cxn modelId="{2ED29716-06AB-4742-B92D-8C101B6F2C14}" type="presParOf" srcId="{85795D81-B0D3-4807-AE35-8E4A4320115F}" destId="{3CB0A409-2826-4579-A51C-6376B52D7CC5}" srcOrd="0" destOrd="0" presId="urn:microsoft.com/office/officeart/2005/8/layout/pyramid3"/>
    <dgm:cxn modelId="{75C286EE-59D4-48CE-BD13-B3B70CDBBC00}" type="presParOf" srcId="{85795D81-B0D3-4807-AE35-8E4A4320115F}" destId="{B34B301F-4B0D-4B54-93F8-5116F65A6C31}" srcOrd="1" destOrd="0" presId="urn:microsoft.com/office/officeart/2005/8/layout/pyramid3"/>
    <dgm:cxn modelId="{C9077EED-D2EC-4F87-9C6B-19B71B0A1EA9}" type="presParOf" srcId="{ABC32741-1773-43B1-9A38-51ABEB4F7786}" destId="{8027FE76-35D7-4CF6-AB83-EE6F74F6E9DC}" srcOrd="1" destOrd="0" presId="urn:microsoft.com/office/officeart/2005/8/layout/pyramid3"/>
    <dgm:cxn modelId="{BE011A43-C6EC-46A8-BBF1-CA1A334D3CC6}" type="presParOf" srcId="{8027FE76-35D7-4CF6-AB83-EE6F74F6E9DC}" destId="{235B5498-82C4-45A5-AABD-30DA27BA1753}" srcOrd="0" destOrd="0" presId="urn:microsoft.com/office/officeart/2005/8/layout/pyramid3"/>
    <dgm:cxn modelId="{B537CA55-31A9-4B18-92A7-4570191D911C}" type="presParOf" srcId="{8027FE76-35D7-4CF6-AB83-EE6F74F6E9DC}" destId="{59D1F13B-47C1-4CEB-BBFF-4B7468BF5326}" srcOrd="1" destOrd="0" presId="urn:microsoft.com/office/officeart/2005/8/layout/pyramid3"/>
    <dgm:cxn modelId="{93507E42-A830-4F92-986D-8122A2B4D416}" type="presParOf" srcId="{ABC32741-1773-43B1-9A38-51ABEB4F7786}" destId="{A452859D-BC89-469E-B312-D5BDB69C0543}" srcOrd="2" destOrd="0" presId="urn:microsoft.com/office/officeart/2005/8/layout/pyramid3"/>
    <dgm:cxn modelId="{ABDFDB28-F463-417A-9EB0-BCF43D9727DF}" type="presParOf" srcId="{A452859D-BC89-469E-B312-D5BDB69C0543}" destId="{4C82F0AB-740C-4379-A890-CAB96A527C2C}" srcOrd="0" destOrd="0" presId="urn:microsoft.com/office/officeart/2005/8/layout/pyramid3"/>
    <dgm:cxn modelId="{64E21F6A-6713-4790-B57D-3BD2C47631C2}" type="presParOf" srcId="{A452859D-BC89-469E-B312-D5BDB69C0543}" destId="{61F40E1B-BB78-4A77-A32F-9BDC99B43DB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DF9FD-ED89-498E-A8D7-81B1887B21BD}">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9B0B5-8F85-4998-93C1-5F336EB1C784}">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20E208-6820-4BAC-A224-5B96386FD0F5}">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All participants should remain on mute with their video off.</a:t>
          </a:r>
        </a:p>
      </dsp:txBody>
      <dsp:txXfrm>
        <a:off x="836323" y="3399"/>
        <a:ext cx="9679276" cy="724089"/>
      </dsp:txXfrm>
    </dsp:sp>
    <dsp:sp modelId="{4437761B-D01C-47FF-A4CF-C50A3A9EB780}">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8F38E-76F5-4832-A172-03F147FD6CE3}">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E96132-327D-4EDF-9109-E1111ADAFA07}">
      <dsp:nvSpPr>
        <dsp:cNvPr id="0" name=""/>
        <dsp:cNvSpPr/>
      </dsp:nvSpPr>
      <dsp:spPr>
        <a:xfrm>
          <a:off x="836323" y="908511"/>
          <a:ext cx="4732020"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Post all questions to the chat.</a:t>
          </a:r>
        </a:p>
      </dsp:txBody>
      <dsp:txXfrm>
        <a:off x="836323" y="908511"/>
        <a:ext cx="4732020" cy="724089"/>
      </dsp:txXfrm>
    </dsp:sp>
    <dsp:sp modelId="{5F0F4A64-ADD3-4CC0-989B-161DCA875264}">
      <dsp:nvSpPr>
        <dsp:cNvPr id="0" name=""/>
        <dsp:cNvSpPr/>
      </dsp:nvSpPr>
      <dsp:spPr>
        <a:xfrm>
          <a:off x="5568343" y="908511"/>
          <a:ext cx="494725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22300">
            <a:lnSpc>
              <a:spcPct val="100000"/>
            </a:lnSpc>
            <a:spcBef>
              <a:spcPct val="0"/>
            </a:spcBef>
            <a:spcAft>
              <a:spcPct val="35000"/>
            </a:spcAft>
            <a:buNone/>
          </a:pPr>
          <a:r>
            <a:rPr lang="en-US" sz="1400" kern="1200"/>
            <a:t>Questions will be addressed at each section break.</a:t>
          </a:r>
        </a:p>
      </dsp:txBody>
      <dsp:txXfrm>
        <a:off x="5568343" y="908511"/>
        <a:ext cx="4947256" cy="724089"/>
      </dsp:txXfrm>
    </dsp:sp>
    <dsp:sp modelId="{1D94A7D5-019D-4C82-AEC6-B502151A5C6A}">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AA11AF-DCE1-4B84-92D9-9C752BC8C4E7}">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E1519B-2D7F-4045-9E40-53A7B7F3A369}">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Please add your name, email, and school to the chat.</a:t>
          </a:r>
        </a:p>
      </dsp:txBody>
      <dsp:txXfrm>
        <a:off x="836323" y="1813624"/>
        <a:ext cx="9679276" cy="724089"/>
      </dsp:txXfrm>
    </dsp:sp>
    <dsp:sp modelId="{7BF3A903-C0A7-4D78-A34B-D07FF8134800}">
      <dsp:nvSpPr>
        <dsp:cNvPr id="0" name=""/>
        <dsp:cNvSpPr/>
      </dsp:nvSpPr>
      <dsp:spPr>
        <a:xfrm>
          <a:off x="0" y="2718736"/>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62D457-970E-43B1-8721-8DAF92E123F4}">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CD61C6-C405-4447-8FE1-647856619FA1}">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This training will be recorded. </a:t>
          </a:r>
        </a:p>
      </dsp:txBody>
      <dsp:txXfrm>
        <a:off x="836323" y="2718736"/>
        <a:ext cx="9679276" cy="724089"/>
      </dsp:txXfrm>
    </dsp:sp>
    <dsp:sp modelId="{35AE857B-4271-4FAA-915A-80EE4D7214C1}">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73D9C-DB45-4A25-9F1E-BFDDFC8F71B3}">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27EF55-8F49-4CC4-915F-15F595A5AE61}">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The recording will be posted to the Help &amp; Support page, </a:t>
          </a:r>
          <a:r>
            <a:rPr lang="en-US" sz="1800" kern="1200">
              <a:hlinkClick xmlns:r="http://schemas.openxmlformats.org/officeDocument/2006/relationships" r:id="rId11"/>
            </a:rPr>
            <a:t>https://bie.onlinehelp.cognia.org/training</a:t>
          </a:r>
          <a:r>
            <a:rPr lang="en-US" sz="1800" kern="1200"/>
            <a:t>. </a:t>
          </a:r>
        </a:p>
      </dsp:txBody>
      <dsp:txXfrm>
        <a:off x="836323" y="3623848"/>
        <a:ext cx="9679276" cy="724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96694-A0F6-4A06-99AD-AA00FCCEC37C}">
      <dsp:nvSpPr>
        <dsp:cNvPr id="0" name=""/>
        <dsp:cNvSpPr/>
      </dsp:nvSpPr>
      <dsp:spPr>
        <a:xfrm>
          <a:off x="2407683" y="0"/>
          <a:ext cx="2407683" cy="1871877"/>
        </a:xfrm>
        <a:prstGeom prst="trapezoid">
          <a:avLst>
            <a:gd name="adj" fmla="val 64312"/>
          </a:avLst>
        </a:prstGeom>
        <a:solidFill>
          <a:srgbClr val="FF55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Arial"/>
              <a:cs typeface="Arial"/>
            </a:rPr>
            <a:t> (EOY)</a:t>
          </a:r>
        </a:p>
        <a:p>
          <a:pPr marL="0" lvl="0" indent="0" algn="ctr" defTabSz="800100" rtl="0">
            <a:lnSpc>
              <a:spcPct val="90000"/>
            </a:lnSpc>
            <a:spcBef>
              <a:spcPct val="0"/>
            </a:spcBef>
            <a:spcAft>
              <a:spcPct val="35000"/>
            </a:spcAft>
            <a:buNone/>
          </a:pPr>
          <a:r>
            <a:rPr lang="en-US" sz="1800" b="1" kern="1200" dirty="0">
              <a:latin typeface="Arial"/>
              <a:cs typeface="Arial"/>
            </a:rPr>
            <a:t>Summative</a:t>
          </a:r>
        </a:p>
      </dsp:txBody>
      <dsp:txXfrm>
        <a:off x="2407683" y="0"/>
        <a:ext cx="2407683" cy="1871877"/>
      </dsp:txXfrm>
    </dsp:sp>
    <dsp:sp modelId="{A16D8471-61A2-4DE2-B977-70B412846078}">
      <dsp:nvSpPr>
        <dsp:cNvPr id="0" name=""/>
        <dsp:cNvSpPr/>
      </dsp:nvSpPr>
      <dsp:spPr>
        <a:xfrm>
          <a:off x="1203841" y="1871877"/>
          <a:ext cx="4815366" cy="1871877"/>
        </a:xfrm>
        <a:prstGeom prst="trapezoid">
          <a:avLst>
            <a:gd name="adj" fmla="val 64312"/>
          </a:avLst>
        </a:prstGeom>
        <a:solidFill>
          <a:srgbClr val="B9D3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rtl="0">
            <a:lnSpc>
              <a:spcPct val="90000"/>
            </a:lnSpc>
            <a:spcBef>
              <a:spcPct val="0"/>
            </a:spcBef>
            <a:spcAft>
              <a:spcPct val="35000"/>
            </a:spcAft>
            <a:buNone/>
          </a:pPr>
          <a:r>
            <a:rPr lang="en-US" sz="3600" b="1" kern="1200" dirty="0">
              <a:latin typeface="Arial"/>
              <a:cs typeface="Arial"/>
            </a:rPr>
            <a:t>Benchmark</a:t>
          </a:r>
        </a:p>
      </dsp:txBody>
      <dsp:txXfrm>
        <a:off x="2046530" y="1871877"/>
        <a:ext cx="3129987" cy="1871877"/>
      </dsp:txXfrm>
    </dsp:sp>
    <dsp:sp modelId="{8FC91D4F-95E7-4E85-BB1E-5248A4FA15CD}">
      <dsp:nvSpPr>
        <dsp:cNvPr id="0" name=""/>
        <dsp:cNvSpPr/>
      </dsp:nvSpPr>
      <dsp:spPr>
        <a:xfrm>
          <a:off x="0" y="3743754"/>
          <a:ext cx="7223049" cy="1871877"/>
        </a:xfrm>
        <a:prstGeom prst="trapezoid">
          <a:avLst>
            <a:gd name="adj" fmla="val 6431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rtl="0">
            <a:lnSpc>
              <a:spcPct val="90000"/>
            </a:lnSpc>
            <a:spcBef>
              <a:spcPct val="0"/>
            </a:spcBef>
            <a:spcAft>
              <a:spcPct val="35000"/>
            </a:spcAft>
            <a:buNone/>
          </a:pPr>
          <a:r>
            <a:rPr lang="en-US" sz="4400" b="1" kern="1200" dirty="0">
              <a:solidFill>
                <a:schemeClr val="bg1"/>
              </a:solidFill>
              <a:latin typeface="Arial"/>
              <a:cs typeface="Arial"/>
            </a:rPr>
            <a:t>Formative</a:t>
          </a:r>
        </a:p>
      </dsp:txBody>
      <dsp:txXfrm>
        <a:off x="1264033" y="3743754"/>
        <a:ext cx="4694981" cy="18718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A31A2-9CC3-4089-A824-B9A567925243}">
      <dsp:nvSpPr>
        <dsp:cNvPr id="0" name=""/>
        <dsp:cNvSpPr/>
      </dsp:nvSpPr>
      <dsp:spPr>
        <a:xfrm>
          <a:off x="14815" y="1391324"/>
          <a:ext cx="471577" cy="4715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014DD0-442E-4AEC-9550-0E9A0F515416}">
      <dsp:nvSpPr>
        <dsp:cNvPr id="0" name=""/>
        <dsp:cNvSpPr/>
      </dsp:nvSpPr>
      <dsp:spPr>
        <a:xfrm>
          <a:off x="50857" y="2130298"/>
          <a:ext cx="1347364" cy="103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 page specifically dedicated to  BIE Science Summative Assessment</a:t>
          </a:r>
        </a:p>
      </dsp:txBody>
      <dsp:txXfrm>
        <a:off x="50857" y="2130298"/>
        <a:ext cx="1347364" cy="1034529"/>
      </dsp:txXfrm>
    </dsp:sp>
    <dsp:sp modelId="{FFD6F81B-BEEB-4E73-8981-60EC93D54FD5}">
      <dsp:nvSpPr>
        <dsp:cNvPr id="0" name=""/>
        <dsp:cNvSpPr/>
      </dsp:nvSpPr>
      <dsp:spPr>
        <a:xfrm>
          <a:off x="22764" y="3384668"/>
          <a:ext cx="1347364" cy="62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1" kern="1200" dirty="0">
              <a:hlinkClick xmlns:r="http://schemas.openxmlformats.org/officeDocument/2006/relationships" r:id="rId3"/>
            </a:rPr>
            <a:t>https://bie.onlinehelp.cognia.org/science/</a:t>
          </a:r>
          <a:endParaRPr lang="en-US" sz="1100" b="1" kern="1200" dirty="0"/>
        </a:p>
      </dsp:txBody>
      <dsp:txXfrm>
        <a:off x="22764" y="3384668"/>
        <a:ext cx="1347364" cy="627172"/>
      </dsp:txXfrm>
    </dsp:sp>
    <dsp:sp modelId="{BADBD23D-FC81-4FB7-9828-373EA6A6DE9E}">
      <dsp:nvSpPr>
        <dsp:cNvPr id="0" name=""/>
        <dsp:cNvSpPr/>
      </dsp:nvSpPr>
      <dsp:spPr>
        <a:xfrm>
          <a:off x="1597968" y="1391324"/>
          <a:ext cx="471577" cy="47157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9E669-CDF7-4A70-B967-49BD81CEC5A5}">
      <dsp:nvSpPr>
        <dsp:cNvPr id="0" name=""/>
        <dsp:cNvSpPr/>
      </dsp:nvSpPr>
      <dsp:spPr>
        <a:xfrm>
          <a:off x="1537889" y="2079451"/>
          <a:ext cx="1347364" cy="103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Key Dates</a:t>
          </a:r>
        </a:p>
      </dsp:txBody>
      <dsp:txXfrm>
        <a:off x="1537889" y="2079451"/>
        <a:ext cx="1347364" cy="1034529"/>
      </dsp:txXfrm>
    </dsp:sp>
    <dsp:sp modelId="{51D48DB5-55E1-4D40-9981-BE41356F75E2}">
      <dsp:nvSpPr>
        <dsp:cNvPr id="0" name=""/>
        <dsp:cNvSpPr/>
      </dsp:nvSpPr>
      <dsp:spPr>
        <a:xfrm>
          <a:off x="1556024" y="2767856"/>
          <a:ext cx="1347364" cy="62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kern="1200"/>
            <a:t>High level important dates for 2024-25SY</a:t>
          </a:r>
        </a:p>
      </dsp:txBody>
      <dsp:txXfrm>
        <a:off x="1556024" y="2767856"/>
        <a:ext cx="1347364" cy="627172"/>
      </dsp:txXfrm>
    </dsp:sp>
    <dsp:sp modelId="{97BF09C1-8689-4FE7-A6FE-5CA43DA0EA86}">
      <dsp:nvSpPr>
        <dsp:cNvPr id="0" name=""/>
        <dsp:cNvSpPr/>
      </dsp:nvSpPr>
      <dsp:spPr>
        <a:xfrm>
          <a:off x="3249866" y="1296881"/>
          <a:ext cx="572353" cy="593522"/>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141318-0D54-4822-82DB-57A79F8BDA38}">
      <dsp:nvSpPr>
        <dsp:cNvPr id="0" name=""/>
        <dsp:cNvSpPr/>
      </dsp:nvSpPr>
      <dsp:spPr>
        <a:xfrm>
          <a:off x="3070226" y="1902429"/>
          <a:ext cx="1347364" cy="103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Testing Accommodations</a:t>
          </a:r>
        </a:p>
      </dsp:txBody>
      <dsp:txXfrm>
        <a:off x="3070226" y="1902429"/>
        <a:ext cx="1347364" cy="1034529"/>
      </dsp:txXfrm>
    </dsp:sp>
    <dsp:sp modelId="{99BF2211-DB83-45D6-8984-B86A12AAA203}">
      <dsp:nvSpPr>
        <dsp:cNvPr id="0" name=""/>
        <dsp:cNvSpPr/>
      </dsp:nvSpPr>
      <dsp:spPr>
        <a:xfrm>
          <a:off x="3118536" y="2618012"/>
          <a:ext cx="1488635" cy="119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kern="1200"/>
            <a:t>Paper based testing braille, large print, &amp; human reader kits special instructions sheets</a:t>
          </a:r>
        </a:p>
        <a:p>
          <a:pPr marL="0" lvl="0" indent="0" algn="l" defTabSz="488950">
            <a:lnSpc>
              <a:spcPct val="90000"/>
            </a:lnSpc>
            <a:spcBef>
              <a:spcPct val="0"/>
            </a:spcBef>
            <a:spcAft>
              <a:spcPct val="35000"/>
            </a:spcAft>
            <a:buNone/>
          </a:pPr>
          <a:r>
            <a:rPr lang="en-US" sz="1100" b="0" kern="1200"/>
            <a:t>Online based testing universal tools, accessibility features &amp; accommodations chart</a:t>
          </a:r>
        </a:p>
      </dsp:txBody>
      <dsp:txXfrm>
        <a:off x="3118536" y="2618012"/>
        <a:ext cx="1488635" cy="1199730"/>
      </dsp:txXfrm>
    </dsp:sp>
    <dsp:sp modelId="{31E4C2D1-37B0-415E-9588-DD8FE971BD18}">
      <dsp:nvSpPr>
        <dsp:cNvPr id="0" name=""/>
        <dsp:cNvSpPr/>
      </dsp:nvSpPr>
      <dsp:spPr>
        <a:xfrm>
          <a:off x="4905546" y="1391324"/>
          <a:ext cx="471577" cy="47157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0A7D02-157F-458F-A9CB-FB3F43701624}">
      <dsp:nvSpPr>
        <dsp:cNvPr id="0" name=""/>
        <dsp:cNvSpPr/>
      </dsp:nvSpPr>
      <dsp:spPr>
        <a:xfrm>
          <a:off x="4747392" y="1947662"/>
          <a:ext cx="1347364" cy="103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Practice Tests</a:t>
          </a:r>
        </a:p>
      </dsp:txBody>
      <dsp:txXfrm>
        <a:off x="4747392" y="1947662"/>
        <a:ext cx="1347364" cy="1034529"/>
      </dsp:txXfrm>
    </dsp:sp>
    <dsp:sp modelId="{ACA3FF6E-A770-4D7B-AE7D-B8DB30314561}">
      <dsp:nvSpPr>
        <dsp:cNvPr id="0" name=""/>
        <dsp:cNvSpPr/>
      </dsp:nvSpPr>
      <dsp:spPr>
        <a:xfrm>
          <a:off x="4861905" y="2825481"/>
          <a:ext cx="1347364" cy="62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Paper (PBT)</a:t>
          </a:r>
        </a:p>
        <a:p>
          <a:pPr marL="0" lvl="0" indent="0" algn="l" defTabSz="488950">
            <a:lnSpc>
              <a:spcPct val="90000"/>
            </a:lnSpc>
            <a:spcBef>
              <a:spcPct val="0"/>
            </a:spcBef>
            <a:spcAft>
              <a:spcPct val="35000"/>
            </a:spcAft>
            <a:buNone/>
          </a:pPr>
          <a:r>
            <a:rPr lang="en-US" sz="1100" kern="1200"/>
            <a:t>Online (CBT)</a:t>
          </a:r>
        </a:p>
      </dsp:txBody>
      <dsp:txXfrm>
        <a:off x="4861905" y="2825481"/>
        <a:ext cx="1347364" cy="627172"/>
      </dsp:txXfrm>
    </dsp:sp>
    <dsp:sp modelId="{53B0A97A-6BD2-4ED4-BB82-D6DFBD794EEC}">
      <dsp:nvSpPr>
        <dsp:cNvPr id="0" name=""/>
        <dsp:cNvSpPr/>
      </dsp:nvSpPr>
      <dsp:spPr>
        <a:xfrm>
          <a:off x="6488699" y="1391324"/>
          <a:ext cx="471577" cy="471577"/>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B5AFB-90EE-4406-A7DB-9D9640DC0CEA}">
      <dsp:nvSpPr>
        <dsp:cNvPr id="0" name=""/>
        <dsp:cNvSpPr/>
      </dsp:nvSpPr>
      <dsp:spPr>
        <a:xfrm>
          <a:off x="6368541" y="1918002"/>
          <a:ext cx="1347364" cy="103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Online System Tutorials</a:t>
          </a:r>
        </a:p>
      </dsp:txBody>
      <dsp:txXfrm>
        <a:off x="6368541" y="1918002"/>
        <a:ext cx="1347364" cy="1034529"/>
      </dsp:txXfrm>
    </dsp:sp>
    <dsp:sp modelId="{13E3B1E5-DF5F-4AED-A9C4-BC693EFF5C68}">
      <dsp:nvSpPr>
        <dsp:cNvPr id="0" name=""/>
        <dsp:cNvSpPr/>
      </dsp:nvSpPr>
      <dsp:spPr>
        <a:xfrm>
          <a:off x="6239140" y="2825481"/>
          <a:ext cx="1347364" cy="62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kern="1200"/>
            <a:t>Quick video tutorials explaining specific tasks</a:t>
          </a:r>
        </a:p>
      </dsp:txBody>
      <dsp:txXfrm>
        <a:off x="6239140" y="2825481"/>
        <a:ext cx="1347364" cy="627172"/>
      </dsp:txXfrm>
    </dsp:sp>
    <dsp:sp modelId="{4C683779-EBED-4B6D-BE72-C7ED263E89F6}">
      <dsp:nvSpPr>
        <dsp:cNvPr id="0" name=""/>
        <dsp:cNvSpPr/>
      </dsp:nvSpPr>
      <dsp:spPr>
        <a:xfrm>
          <a:off x="8312433" y="1399434"/>
          <a:ext cx="471577" cy="471577"/>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654264-AF1A-496B-A667-E9883FA3B298}">
      <dsp:nvSpPr>
        <dsp:cNvPr id="0" name=""/>
        <dsp:cNvSpPr/>
      </dsp:nvSpPr>
      <dsp:spPr>
        <a:xfrm>
          <a:off x="7861839" y="2058053"/>
          <a:ext cx="1588219" cy="103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Resources</a:t>
          </a:r>
        </a:p>
      </dsp:txBody>
      <dsp:txXfrm>
        <a:off x="7861839" y="2058053"/>
        <a:ext cx="1588219" cy="1034529"/>
      </dsp:txXfrm>
    </dsp:sp>
    <dsp:sp modelId="{C83B3F46-C971-46E7-99B1-8E8169A73BFD}">
      <dsp:nvSpPr>
        <dsp:cNvPr id="0" name=""/>
        <dsp:cNvSpPr/>
      </dsp:nvSpPr>
      <dsp:spPr>
        <a:xfrm>
          <a:off x="7924761" y="2407228"/>
          <a:ext cx="1546424" cy="931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Manuals, Online User Guides, </a:t>
          </a:r>
          <a:r>
            <a:rPr lang="en-US" sz="1100" kern="1200" dirty="0" err="1"/>
            <a:t>Quickstart</a:t>
          </a:r>
          <a:r>
            <a:rPr lang="en-US" sz="1100" kern="1200" dirty="0"/>
            <a:t> Guides, Technical Report. Reporting Resources, Forms, Score Interpretation Guides, etc.</a:t>
          </a:r>
        </a:p>
      </dsp:txBody>
      <dsp:txXfrm>
        <a:off x="7924761" y="2407228"/>
        <a:ext cx="1546424" cy="931423"/>
      </dsp:txXfrm>
    </dsp:sp>
    <dsp:sp modelId="{2BEA48CD-75B0-44F6-9168-AA4A56BC968C}">
      <dsp:nvSpPr>
        <dsp:cNvPr id="0" name=""/>
        <dsp:cNvSpPr/>
      </dsp:nvSpPr>
      <dsp:spPr>
        <a:xfrm>
          <a:off x="9895861" y="1391324"/>
          <a:ext cx="471577" cy="471577"/>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6CE711-C0B4-4F2C-AA14-7E71ED36B6BE}">
      <dsp:nvSpPr>
        <dsp:cNvPr id="0" name=""/>
        <dsp:cNvSpPr/>
      </dsp:nvSpPr>
      <dsp:spPr>
        <a:xfrm>
          <a:off x="9966250" y="2021584"/>
          <a:ext cx="1048220" cy="91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Training Materials</a:t>
          </a:r>
        </a:p>
      </dsp:txBody>
      <dsp:txXfrm>
        <a:off x="9966250" y="2021584"/>
        <a:ext cx="1048220" cy="912962"/>
      </dsp:txXfrm>
    </dsp:sp>
    <dsp:sp modelId="{48462C9E-B51E-4BB9-92C7-C11E0CA48B24}">
      <dsp:nvSpPr>
        <dsp:cNvPr id="0" name=""/>
        <dsp:cNvSpPr/>
      </dsp:nvSpPr>
      <dsp:spPr>
        <a:xfrm>
          <a:off x="9732628" y="2767856"/>
          <a:ext cx="1347364" cy="62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Webinars Recordings and Slides</a:t>
          </a:r>
        </a:p>
      </dsp:txBody>
      <dsp:txXfrm>
        <a:off x="9732628" y="2767856"/>
        <a:ext cx="1347364" cy="6271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9BB54-F171-4FD7-BC3C-705F5CDC950E}">
      <dsp:nvSpPr>
        <dsp:cNvPr id="0" name=""/>
        <dsp:cNvSpPr/>
      </dsp:nvSpPr>
      <dsp:spPr>
        <a:xfrm>
          <a:off x="229119" y="1230577"/>
          <a:ext cx="593349" cy="43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EE658-F8EC-491B-A5FE-C87898C742B5}">
      <dsp:nvSpPr>
        <dsp:cNvPr id="0" name=""/>
        <dsp:cNvSpPr/>
      </dsp:nvSpPr>
      <dsp:spPr>
        <a:xfrm>
          <a:off x="45915" y="1817688"/>
          <a:ext cx="1478717" cy="149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dirty="0"/>
            <a:t>A page specifically dedicated to Science Benchmark Administration</a:t>
          </a:r>
        </a:p>
      </dsp:txBody>
      <dsp:txXfrm>
        <a:off x="45915" y="1817688"/>
        <a:ext cx="1478717" cy="1493041"/>
      </dsp:txXfrm>
    </dsp:sp>
    <dsp:sp modelId="{60400994-CB6C-4335-A9F9-A16F2FA2B6FA}">
      <dsp:nvSpPr>
        <dsp:cNvPr id="0" name=""/>
        <dsp:cNvSpPr/>
      </dsp:nvSpPr>
      <dsp:spPr>
        <a:xfrm>
          <a:off x="93776" y="3368651"/>
          <a:ext cx="1617119" cy="453074"/>
        </a:xfrm>
        <a:prstGeom prst="rect">
          <a:avLst/>
        </a:prstGeom>
        <a:noFill/>
        <a:ln>
          <a:noFill/>
        </a:ln>
        <a:effectLst/>
      </dsp:spPr>
      <dsp:style>
        <a:lnRef idx="0">
          <a:scrgbClr r="0" g="0" b="0"/>
        </a:lnRef>
        <a:fillRef idx="0">
          <a:scrgbClr r="0" g="0" b="0"/>
        </a:fillRef>
        <a:effectRef idx="0">
          <a:scrgbClr r="0" g="0" b="0"/>
        </a:effectRef>
        <a:fontRef idx="minor"/>
      </dsp:style>
    </dsp:sp>
    <dsp:sp modelId="{F5E18632-586F-42DF-BEAD-2776EBACFB4D}">
      <dsp:nvSpPr>
        <dsp:cNvPr id="0" name=""/>
        <dsp:cNvSpPr/>
      </dsp:nvSpPr>
      <dsp:spPr>
        <a:xfrm>
          <a:off x="1985511" y="1298607"/>
          <a:ext cx="557402" cy="4941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D9DE6-A8C7-4EFB-AA88-D7F6101386B7}">
      <dsp:nvSpPr>
        <dsp:cNvPr id="0" name=""/>
        <dsp:cNvSpPr/>
      </dsp:nvSpPr>
      <dsp:spPr>
        <a:xfrm>
          <a:off x="1871659" y="1865080"/>
          <a:ext cx="1356892" cy="149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Key Dates</a:t>
          </a:r>
        </a:p>
      </dsp:txBody>
      <dsp:txXfrm>
        <a:off x="1871659" y="1865080"/>
        <a:ext cx="1356892" cy="1493041"/>
      </dsp:txXfrm>
    </dsp:sp>
    <dsp:sp modelId="{CA4253CA-3C73-4043-AAF9-650C76205C82}">
      <dsp:nvSpPr>
        <dsp:cNvPr id="0" name=""/>
        <dsp:cNvSpPr/>
      </dsp:nvSpPr>
      <dsp:spPr>
        <a:xfrm>
          <a:off x="1901528" y="3378075"/>
          <a:ext cx="1592578" cy="63956"/>
        </a:xfrm>
        <a:prstGeom prst="rect">
          <a:avLst/>
        </a:prstGeom>
        <a:noFill/>
        <a:ln>
          <a:noFill/>
        </a:ln>
        <a:effectLst/>
      </dsp:spPr>
      <dsp:style>
        <a:lnRef idx="0">
          <a:scrgbClr r="0" g="0" b="0"/>
        </a:lnRef>
        <a:fillRef idx="0">
          <a:scrgbClr r="0" g="0" b="0"/>
        </a:fillRef>
        <a:effectRef idx="0">
          <a:scrgbClr r="0" g="0" b="0"/>
        </a:effectRef>
        <a:fontRef idx="minor"/>
      </dsp:style>
    </dsp:sp>
    <dsp:sp modelId="{51C0AD45-3206-4107-8C85-E26CC959D846}">
      <dsp:nvSpPr>
        <dsp:cNvPr id="0" name=""/>
        <dsp:cNvSpPr/>
      </dsp:nvSpPr>
      <dsp:spPr>
        <a:xfrm>
          <a:off x="3772807" y="1252950"/>
          <a:ext cx="557402" cy="4941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16F67-1626-4ADD-B63C-74BBEBBD3873}">
      <dsp:nvSpPr>
        <dsp:cNvPr id="0" name=""/>
        <dsp:cNvSpPr/>
      </dsp:nvSpPr>
      <dsp:spPr>
        <a:xfrm>
          <a:off x="3772807" y="1841251"/>
          <a:ext cx="1592578" cy="149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Resources</a:t>
          </a:r>
        </a:p>
      </dsp:txBody>
      <dsp:txXfrm>
        <a:off x="3772807" y="1841251"/>
        <a:ext cx="1592578" cy="1493041"/>
      </dsp:txXfrm>
    </dsp:sp>
    <dsp:sp modelId="{9AE94E47-91B4-4507-B6F7-D6D15FF0AA0F}">
      <dsp:nvSpPr>
        <dsp:cNvPr id="0" name=""/>
        <dsp:cNvSpPr/>
      </dsp:nvSpPr>
      <dsp:spPr>
        <a:xfrm>
          <a:off x="3772807" y="3378075"/>
          <a:ext cx="1592578" cy="63956"/>
        </a:xfrm>
        <a:prstGeom prst="rect">
          <a:avLst/>
        </a:prstGeom>
        <a:noFill/>
        <a:ln>
          <a:noFill/>
        </a:ln>
        <a:effectLst/>
      </dsp:spPr>
      <dsp:style>
        <a:lnRef idx="0">
          <a:scrgbClr r="0" g="0" b="0"/>
        </a:lnRef>
        <a:fillRef idx="0">
          <a:scrgbClr r="0" g="0" b="0"/>
        </a:fillRef>
        <a:effectRef idx="0">
          <a:scrgbClr r="0" g="0" b="0"/>
        </a:effectRef>
        <a:fontRef idx="minor"/>
      </dsp:style>
    </dsp:sp>
    <dsp:sp modelId="{00C8C701-BE24-4E30-8400-8A86E5766930}">
      <dsp:nvSpPr>
        <dsp:cNvPr id="0" name=""/>
        <dsp:cNvSpPr/>
      </dsp:nvSpPr>
      <dsp:spPr>
        <a:xfrm>
          <a:off x="5717569" y="1224150"/>
          <a:ext cx="557402" cy="4941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67ACA-512B-4148-BE5E-707CA80425CA}">
      <dsp:nvSpPr>
        <dsp:cNvPr id="0" name=""/>
        <dsp:cNvSpPr/>
      </dsp:nvSpPr>
      <dsp:spPr>
        <a:xfrm>
          <a:off x="5483292" y="1841251"/>
          <a:ext cx="1305324" cy="149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Scoring Guides</a:t>
          </a:r>
        </a:p>
      </dsp:txBody>
      <dsp:txXfrm>
        <a:off x="5483292" y="1841251"/>
        <a:ext cx="1305324" cy="1493041"/>
      </dsp:txXfrm>
    </dsp:sp>
    <dsp:sp modelId="{F58D027C-085A-45B2-9A43-D8F2A39E864D}">
      <dsp:nvSpPr>
        <dsp:cNvPr id="0" name=""/>
        <dsp:cNvSpPr/>
      </dsp:nvSpPr>
      <dsp:spPr>
        <a:xfrm>
          <a:off x="5644086" y="3378075"/>
          <a:ext cx="1592578" cy="63956"/>
        </a:xfrm>
        <a:prstGeom prst="rect">
          <a:avLst/>
        </a:prstGeom>
        <a:noFill/>
        <a:ln>
          <a:noFill/>
        </a:ln>
        <a:effectLst/>
      </dsp:spPr>
      <dsp:style>
        <a:lnRef idx="0">
          <a:scrgbClr r="0" g="0" b="0"/>
        </a:lnRef>
        <a:fillRef idx="0">
          <a:scrgbClr r="0" g="0" b="0"/>
        </a:fillRef>
        <a:effectRef idx="0">
          <a:scrgbClr r="0" g="0" b="0"/>
        </a:effectRef>
        <a:fontRef idx="minor"/>
      </dsp:style>
    </dsp:sp>
    <dsp:sp modelId="{DBF7592A-5BEF-4B7B-82B8-47FE1F57AAF0}">
      <dsp:nvSpPr>
        <dsp:cNvPr id="0" name=""/>
        <dsp:cNvSpPr/>
      </dsp:nvSpPr>
      <dsp:spPr>
        <a:xfrm>
          <a:off x="7515366" y="1252950"/>
          <a:ext cx="557402" cy="4941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A4AB3-712C-4FC9-9F76-BF8E9F3086F1}">
      <dsp:nvSpPr>
        <dsp:cNvPr id="0" name=""/>
        <dsp:cNvSpPr/>
      </dsp:nvSpPr>
      <dsp:spPr>
        <a:xfrm>
          <a:off x="7267457" y="1841251"/>
          <a:ext cx="1341221" cy="149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Online System Tutorials</a:t>
          </a:r>
        </a:p>
      </dsp:txBody>
      <dsp:txXfrm>
        <a:off x="7267457" y="1841251"/>
        <a:ext cx="1341221" cy="1493041"/>
      </dsp:txXfrm>
    </dsp:sp>
    <dsp:sp modelId="{F1925C0E-B8C8-4DE4-967A-4410C4404592}">
      <dsp:nvSpPr>
        <dsp:cNvPr id="0" name=""/>
        <dsp:cNvSpPr/>
      </dsp:nvSpPr>
      <dsp:spPr>
        <a:xfrm>
          <a:off x="7515366" y="3378075"/>
          <a:ext cx="1592578" cy="63956"/>
        </a:xfrm>
        <a:prstGeom prst="rect">
          <a:avLst/>
        </a:prstGeom>
        <a:noFill/>
        <a:ln>
          <a:noFill/>
        </a:ln>
        <a:effectLst/>
      </dsp:spPr>
      <dsp:style>
        <a:lnRef idx="0">
          <a:scrgbClr r="0" g="0" b="0"/>
        </a:lnRef>
        <a:fillRef idx="0">
          <a:scrgbClr r="0" g="0" b="0"/>
        </a:fillRef>
        <a:effectRef idx="0">
          <a:scrgbClr r="0" g="0" b="0"/>
        </a:effectRef>
        <a:fontRef idx="minor"/>
      </dsp:style>
    </dsp:sp>
    <dsp:sp modelId="{2B8284F0-6F76-4623-AD17-072BC1D4444B}">
      <dsp:nvSpPr>
        <dsp:cNvPr id="0" name=""/>
        <dsp:cNvSpPr/>
      </dsp:nvSpPr>
      <dsp:spPr>
        <a:xfrm>
          <a:off x="9386645" y="1252950"/>
          <a:ext cx="557402" cy="49417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2C935-F31C-4358-ACDF-6849369801B5}">
      <dsp:nvSpPr>
        <dsp:cNvPr id="0" name=""/>
        <dsp:cNvSpPr/>
      </dsp:nvSpPr>
      <dsp:spPr>
        <a:xfrm>
          <a:off x="9386645" y="1841251"/>
          <a:ext cx="1592578" cy="149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Training Materials</a:t>
          </a:r>
        </a:p>
      </dsp:txBody>
      <dsp:txXfrm>
        <a:off x="9386645" y="1841251"/>
        <a:ext cx="1592578" cy="1493041"/>
      </dsp:txXfrm>
    </dsp:sp>
    <dsp:sp modelId="{11DC92C1-E016-4C8B-8F7F-37B98DBAF6CE}">
      <dsp:nvSpPr>
        <dsp:cNvPr id="0" name=""/>
        <dsp:cNvSpPr/>
      </dsp:nvSpPr>
      <dsp:spPr>
        <a:xfrm>
          <a:off x="9386645" y="3378075"/>
          <a:ext cx="1592578" cy="6395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96B59-EF8B-4FBB-81E3-D5EE27661503}">
      <dsp:nvSpPr>
        <dsp:cNvPr id="0" name=""/>
        <dsp:cNvSpPr/>
      </dsp:nvSpPr>
      <dsp:spPr>
        <a:xfrm>
          <a:off x="0" y="221991"/>
          <a:ext cx="10515600" cy="1055340"/>
        </a:xfrm>
        <a:prstGeom prst="roundRect">
          <a:avLst/>
        </a:prstGeom>
        <a:solidFill>
          <a:schemeClr val="accent2">
            <a:shade val="8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Hours</a:t>
          </a:r>
        </a:p>
      </dsp:txBody>
      <dsp:txXfrm>
        <a:off x="51517" y="273508"/>
        <a:ext cx="10412566" cy="952306"/>
      </dsp:txXfrm>
    </dsp:sp>
    <dsp:sp modelId="{A0B95118-CCDA-4E44-A31E-E778C0F3D661}">
      <dsp:nvSpPr>
        <dsp:cNvPr id="0" name=""/>
        <dsp:cNvSpPr/>
      </dsp:nvSpPr>
      <dsp:spPr>
        <a:xfrm>
          <a:off x="0" y="1277331"/>
          <a:ext cx="105156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a:t>Monday–Friday from 9:00 a.m.–6:00 p.m. (ET)</a:t>
          </a:r>
        </a:p>
      </dsp:txBody>
      <dsp:txXfrm>
        <a:off x="0" y="1277331"/>
        <a:ext cx="10515600" cy="728640"/>
      </dsp:txXfrm>
    </dsp:sp>
    <dsp:sp modelId="{61B69D8E-8C1C-4101-BC7A-F63455D6C4C1}">
      <dsp:nvSpPr>
        <dsp:cNvPr id="0" name=""/>
        <dsp:cNvSpPr/>
      </dsp:nvSpPr>
      <dsp:spPr>
        <a:xfrm>
          <a:off x="0" y="2005971"/>
          <a:ext cx="10515600" cy="1055340"/>
        </a:xfrm>
        <a:prstGeom prst="roundRect">
          <a:avLst/>
        </a:prstGeom>
        <a:solidFill>
          <a:schemeClr val="accent2">
            <a:shade val="80000"/>
            <a:hueOff val="-234831"/>
            <a:satOff val="-82533"/>
            <a:lumOff val="41409"/>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Contact information</a:t>
          </a:r>
        </a:p>
      </dsp:txBody>
      <dsp:txXfrm>
        <a:off x="51517" y="2057488"/>
        <a:ext cx="10412566" cy="952306"/>
      </dsp:txXfrm>
    </dsp:sp>
    <dsp:sp modelId="{476D4310-DAB0-494D-A1B8-06009604FBEC}">
      <dsp:nvSpPr>
        <dsp:cNvPr id="0" name=""/>
        <dsp:cNvSpPr/>
      </dsp:nvSpPr>
      <dsp:spPr>
        <a:xfrm>
          <a:off x="0" y="3061311"/>
          <a:ext cx="10515600"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a:t>Phone: 800-887-7027</a:t>
          </a:r>
        </a:p>
        <a:p>
          <a:pPr marL="285750" lvl="1" indent="-285750" algn="l" defTabSz="1511300">
            <a:lnSpc>
              <a:spcPct val="90000"/>
            </a:lnSpc>
            <a:spcBef>
              <a:spcPct val="0"/>
            </a:spcBef>
            <a:spcAft>
              <a:spcPct val="20000"/>
            </a:spcAft>
            <a:buChar char="•"/>
          </a:pPr>
          <a:r>
            <a:rPr lang="en-US" sz="3400" kern="1200"/>
            <a:t>Email: </a:t>
          </a:r>
          <a:r>
            <a:rPr lang="en-US" sz="3400" kern="1200">
              <a:hlinkClick xmlns:r="http://schemas.openxmlformats.org/officeDocument/2006/relationships" r:id="rId1"/>
            </a:rPr>
            <a:t>BIETechSupport@cognia.org</a:t>
          </a:r>
          <a:endParaRPr lang="en-US" sz="3400" kern="1200"/>
        </a:p>
        <a:p>
          <a:pPr marL="285750" lvl="1" indent="-285750" algn="l" defTabSz="1511300">
            <a:lnSpc>
              <a:spcPct val="90000"/>
            </a:lnSpc>
            <a:spcBef>
              <a:spcPct val="0"/>
            </a:spcBef>
            <a:spcAft>
              <a:spcPct val="20000"/>
            </a:spcAft>
            <a:buChar char="•"/>
          </a:pPr>
          <a:r>
            <a:rPr lang="en-US" sz="3400" kern="1200" dirty="0">
              <a:hlinkClick xmlns:r="http://schemas.openxmlformats.org/officeDocument/2006/relationships" r:id="rId2"/>
            </a:rPr>
            <a:t>Live Chat Link </a:t>
          </a:r>
          <a:r>
            <a:rPr lang="en-US" sz="3400" kern="1200" dirty="0"/>
            <a:t>(available from the Help &amp; Support site)</a:t>
          </a:r>
        </a:p>
      </dsp:txBody>
      <dsp:txXfrm>
        <a:off x="0" y="3061311"/>
        <a:ext cx="10515600" cy="1776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2C53C-0810-4218-932C-2AAD6461C76D}">
      <dsp:nvSpPr>
        <dsp:cNvPr id="0" name=""/>
        <dsp:cNvSpPr/>
      </dsp:nvSpPr>
      <dsp:spPr>
        <a:xfrm>
          <a:off x="679050"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8BCDA-6C20-475A-ACAA-79A22AD11818}">
      <dsp:nvSpPr>
        <dsp:cNvPr id="0" name=""/>
        <dsp:cNvSpPr/>
      </dsp:nvSpPr>
      <dsp:spPr>
        <a:xfrm>
          <a:off x="1081237" y="98035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5A170C-DA9F-4D3A-B66E-F03AE9F3B5C8}">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effectLst>
                <a:outerShdw blurRad="38100" dist="38100" dir="2700000" algn="tl">
                  <a:srgbClr val="000000">
                    <a:alpha val="43137"/>
                  </a:srgbClr>
                </a:outerShdw>
              </a:effectLst>
            </a:rPr>
            <a:t>Aurela Shorty, Education Program Specialist (Assessment &amp; Accountability)</a:t>
          </a:r>
        </a:p>
      </dsp:txBody>
      <dsp:txXfrm>
        <a:off x="75768" y="3053169"/>
        <a:ext cx="3093750" cy="720000"/>
      </dsp:txXfrm>
    </dsp:sp>
    <dsp:sp modelId="{E011EF2D-BD46-41A4-ADB9-8D342634D3BC}">
      <dsp:nvSpPr>
        <dsp:cNvPr id="0" name=""/>
        <dsp:cNvSpPr/>
      </dsp:nvSpPr>
      <dsp:spPr>
        <a:xfrm>
          <a:off x="4314206"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10B1E-41D0-4DB9-BDE9-F7231F586161}">
      <dsp:nvSpPr>
        <dsp:cNvPr id="0" name=""/>
        <dsp:cNvSpPr/>
      </dsp:nvSpPr>
      <dsp:spPr>
        <a:xfrm>
          <a:off x="4716393" y="980356"/>
          <a:ext cx="1082812" cy="108281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548F8-97B0-4C30-ADAF-C8948AE8433E}">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effectLst>
                <a:outerShdw blurRad="38100" dist="38100" dir="2700000" algn="tl">
                  <a:srgbClr val="000000">
                    <a:alpha val="43137"/>
                  </a:srgbClr>
                </a:outerShdw>
              </a:effectLst>
            </a:rPr>
            <a:t>Dr. Carmelia Becenti, Chief Academic Officer</a:t>
          </a:r>
        </a:p>
      </dsp:txBody>
      <dsp:txXfrm>
        <a:off x="3710925" y="3053169"/>
        <a:ext cx="3093750" cy="720000"/>
      </dsp:txXfrm>
    </dsp:sp>
    <dsp:sp modelId="{05BE1B26-BDE3-476B-9A3C-E68045E21A04}">
      <dsp:nvSpPr>
        <dsp:cNvPr id="0" name=""/>
        <dsp:cNvSpPr/>
      </dsp:nvSpPr>
      <dsp:spPr>
        <a:xfrm>
          <a:off x="7949362"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EDAE0-8914-4656-B688-A8FEFB17CE6F}">
      <dsp:nvSpPr>
        <dsp:cNvPr id="0" name=""/>
        <dsp:cNvSpPr/>
      </dsp:nvSpPr>
      <dsp:spPr>
        <a:xfrm>
          <a:off x="8351550" y="980356"/>
          <a:ext cx="1082812" cy="10828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488BA-CA21-4290-A5F6-64E16C53C70A}">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effectLst>
                <a:outerShdw blurRad="38100" dist="38100" dir="2700000" algn="tl">
                  <a:srgbClr val="000000">
                    <a:alpha val="43137"/>
                  </a:srgbClr>
                </a:outerShdw>
              </a:effectLst>
            </a:rPr>
            <a:t>Donald Griffin, Section 504 Program Coordinator, MSAA Project Manager</a:t>
          </a:r>
        </a:p>
      </dsp:txBody>
      <dsp:txXfrm>
        <a:off x="7346081" y="3053169"/>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2C53C-0810-4218-932C-2AAD6461C76D}">
      <dsp:nvSpPr>
        <dsp:cNvPr id="0" name=""/>
        <dsp:cNvSpPr/>
      </dsp:nvSpPr>
      <dsp:spPr>
        <a:xfrm>
          <a:off x="679050"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8BCDA-6C20-475A-ACAA-79A22AD11818}">
      <dsp:nvSpPr>
        <dsp:cNvPr id="0" name=""/>
        <dsp:cNvSpPr/>
      </dsp:nvSpPr>
      <dsp:spPr>
        <a:xfrm>
          <a:off x="1081237" y="98035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5A170C-DA9F-4D3A-B66E-F03AE9F3B5C8}">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effectLst>
                <a:outerShdw blurRad="38100" dist="38100" dir="2700000" algn="tl">
                  <a:srgbClr val="000000">
                    <a:alpha val="43137"/>
                  </a:srgbClr>
                </a:outerShdw>
              </a:effectLst>
            </a:rPr>
            <a:t>Mara Allaire, Program Manager</a:t>
          </a:r>
        </a:p>
      </dsp:txBody>
      <dsp:txXfrm>
        <a:off x="75768" y="3053169"/>
        <a:ext cx="3093750" cy="720000"/>
      </dsp:txXfrm>
    </dsp:sp>
    <dsp:sp modelId="{F84FAC3A-43BE-45E4-BC0F-4A965119DF33}">
      <dsp:nvSpPr>
        <dsp:cNvPr id="0" name=""/>
        <dsp:cNvSpPr/>
      </dsp:nvSpPr>
      <dsp:spPr>
        <a:xfrm>
          <a:off x="4314206"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C859EF-3635-494F-B72D-A255021AAB04}">
      <dsp:nvSpPr>
        <dsp:cNvPr id="0" name=""/>
        <dsp:cNvSpPr/>
      </dsp:nvSpPr>
      <dsp:spPr>
        <a:xfrm>
          <a:off x="4716393" y="98035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77764-5A53-4DF6-A7FD-B92DF52EDF2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effectLst>
                <a:outerShdw blurRad="38100" dist="38100" dir="2700000" algn="tl">
                  <a:srgbClr val="000000">
                    <a:alpha val="43137"/>
                  </a:srgbClr>
                </a:outerShdw>
              </a:effectLst>
            </a:rPr>
            <a:t>Jill Stepanek, Manager Content Development</a:t>
          </a:r>
        </a:p>
      </dsp:txBody>
      <dsp:txXfrm>
        <a:off x="3710925" y="3053169"/>
        <a:ext cx="3093750" cy="720000"/>
      </dsp:txXfrm>
    </dsp:sp>
    <dsp:sp modelId="{E011EF2D-BD46-41A4-ADB9-8D342634D3BC}">
      <dsp:nvSpPr>
        <dsp:cNvPr id="0" name=""/>
        <dsp:cNvSpPr/>
      </dsp:nvSpPr>
      <dsp:spPr>
        <a:xfrm>
          <a:off x="7949362"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10B1E-41D0-4DB9-BDE9-F7231F586161}">
      <dsp:nvSpPr>
        <dsp:cNvPr id="0" name=""/>
        <dsp:cNvSpPr/>
      </dsp:nvSpPr>
      <dsp:spPr>
        <a:xfrm>
          <a:off x="8351550"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548F8-97B0-4C30-ADAF-C8948AE8433E}">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baseline="0" dirty="0">
              <a:effectLst>
                <a:outerShdw blurRad="38100" dist="38100" dir="2700000" algn="tl">
                  <a:srgbClr val="000000">
                    <a:alpha val="43137"/>
                  </a:srgbClr>
                </a:outerShdw>
              </a:effectLst>
            </a:rPr>
            <a:t>Sarah McCain, IT Project Manager II</a:t>
          </a:r>
          <a:endParaRPr lang="en-US" sz="2300" kern="1200" dirty="0">
            <a:effectLst>
              <a:outerShdw blurRad="38100" dist="38100" dir="2700000" algn="tl">
                <a:srgbClr val="000000">
                  <a:alpha val="43137"/>
                </a:srgbClr>
              </a:outerShdw>
            </a:effectLst>
          </a:endParaRPr>
        </a:p>
      </dsp:txBody>
      <dsp:txXfrm>
        <a:off x="7346081" y="3053169"/>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9C3BB-F03C-4EBE-8A35-8E84D2E180EA}">
      <dsp:nvSpPr>
        <dsp:cNvPr id="0" name=""/>
        <dsp:cNvSpPr/>
      </dsp:nvSpPr>
      <dsp:spPr>
        <a:xfrm>
          <a:off x="2044800" y="375668"/>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4D2E3-01A4-4912-A3DA-9F79E293F178}">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CD235C-5C2E-4151-9920-34644F8608F9}">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i="0" kern="1200" baseline="0" dirty="0">
              <a:effectLst>
                <a:outerShdw blurRad="38100" dist="38100" dir="2700000" algn="tl">
                  <a:srgbClr val="000000">
                    <a:alpha val="43137"/>
                  </a:srgbClr>
                </a:outerShdw>
              </a:effectLst>
            </a:rPr>
            <a:t>Gerry </a:t>
          </a:r>
          <a:r>
            <a:rPr lang="en-US" sz="2400" b="0" i="0" kern="1200" baseline="0" dirty="0" err="1">
              <a:effectLst>
                <a:outerShdw blurRad="38100" dist="38100" dir="2700000" algn="tl">
                  <a:srgbClr val="000000">
                    <a:alpha val="43137"/>
                  </a:srgbClr>
                </a:outerShdw>
              </a:effectLst>
            </a:rPr>
            <a:t>retzloff</a:t>
          </a:r>
          <a:r>
            <a:rPr lang="en-US" sz="2400" b="0" i="0" kern="1200" baseline="0" dirty="0">
              <a:effectLst>
                <a:outerShdw blurRad="38100" dist="38100" dir="2700000" algn="tl">
                  <a:srgbClr val="000000">
                    <a:alpha val="43137"/>
                  </a:srgbClr>
                </a:outerShdw>
              </a:effectLst>
            </a:rPr>
            <a:t>, Project Manager</a:t>
          </a:r>
          <a:endParaRPr lang="en-US" sz="2400" kern="1200" dirty="0">
            <a:effectLst>
              <a:outerShdw blurRad="38100" dist="38100" dir="2700000" algn="tl">
                <a:srgbClr val="000000">
                  <a:alpha val="43137"/>
                </a:srgbClr>
              </a:outerShdw>
            </a:effectLst>
          </a:endParaRPr>
        </a:p>
      </dsp:txBody>
      <dsp:txXfrm>
        <a:off x="1342800" y="3255669"/>
        <a:ext cx="3600000" cy="720000"/>
      </dsp:txXfrm>
    </dsp:sp>
    <dsp:sp modelId="{E011EF2D-BD46-41A4-ADB9-8D342634D3BC}">
      <dsp:nvSpPr>
        <dsp:cNvPr id="0" name=""/>
        <dsp:cNvSpPr/>
      </dsp:nvSpPr>
      <dsp:spPr>
        <a:xfrm>
          <a:off x="6274800" y="375668"/>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10B1E-41D0-4DB9-BDE9-F7231F586161}">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548F8-97B0-4C30-ADAF-C8948AE8433E}">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i="0" kern="1200" baseline="0" dirty="0">
              <a:effectLst>
                <a:outerShdw blurRad="38100" dist="38100" dir="2700000" algn="tl">
                  <a:srgbClr val="000000">
                    <a:alpha val="43137"/>
                  </a:srgbClr>
                </a:outerShdw>
              </a:effectLst>
            </a:rPr>
            <a:t>Kaelee Harper, Senior Support Center Manager</a:t>
          </a:r>
          <a:endParaRPr lang="en-US" sz="2400" kern="1200" dirty="0">
            <a:effectLst>
              <a:outerShdw blurRad="38100" dist="38100" dir="2700000" algn="tl">
                <a:srgbClr val="000000">
                  <a:alpha val="43137"/>
                </a:srgbClr>
              </a:outerShdw>
            </a:effectLst>
          </a:endParaRPr>
        </a:p>
      </dsp:txBody>
      <dsp:txXfrm>
        <a:off x="5572800" y="3255669"/>
        <a:ext cx="36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AF8D4-5193-4A5C-9AEC-B71E5AD12DCE}">
      <dsp:nvSpPr>
        <dsp:cNvPr id="0" name=""/>
        <dsp:cNvSpPr/>
      </dsp:nvSpPr>
      <dsp:spPr>
        <a:xfrm>
          <a:off x="561364" y="269340"/>
          <a:ext cx="4288393" cy="13401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771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Three grade band levels – elementary school, middle school, high school</a:t>
          </a:r>
        </a:p>
        <a:p>
          <a:pPr marL="114300" lvl="1" indent="-114300" algn="l" defTabSz="53340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Elementary School: grades 3-5</a:t>
          </a:r>
        </a:p>
        <a:p>
          <a:pPr marL="114300" lvl="1" indent="-114300" algn="l" defTabSz="53340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Middle School: grades 6-8</a:t>
          </a:r>
        </a:p>
        <a:p>
          <a:pPr marL="114300" lvl="1" indent="-114300" algn="l" defTabSz="53340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High School: grades 9-12</a:t>
          </a:r>
        </a:p>
      </dsp:txBody>
      <dsp:txXfrm>
        <a:off x="561364" y="269340"/>
        <a:ext cx="4288393" cy="1340122"/>
      </dsp:txXfrm>
    </dsp:sp>
    <dsp:sp modelId="{A6648C6D-0285-4647-AC38-6EF0A93823D6}">
      <dsp:nvSpPr>
        <dsp:cNvPr id="0" name=""/>
        <dsp:cNvSpPr/>
      </dsp:nvSpPr>
      <dsp:spPr>
        <a:xfrm>
          <a:off x="382681" y="75767"/>
          <a:ext cx="938085" cy="1407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9EC544-4C0B-4F36-9062-BB3A034BF94B}">
      <dsp:nvSpPr>
        <dsp:cNvPr id="0" name=""/>
        <dsp:cNvSpPr/>
      </dsp:nvSpPr>
      <dsp:spPr>
        <a:xfrm>
          <a:off x="5064681" y="231971"/>
          <a:ext cx="5068237" cy="138994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771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12 forms per grade level</a:t>
          </a:r>
        </a:p>
        <a:p>
          <a:pPr marL="114300" lvl="1" indent="-114300" algn="l" defTabSz="53340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Each form covers different content/standards</a:t>
          </a:r>
        </a:p>
        <a:p>
          <a:pPr marL="114300" lvl="1" indent="-114300" algn="l" defTabSz="533400">
            <a:lnSpc>
              <a:spcPct val="90000"/>
            </a:lnSpc>
            <a:spcBef>
              <a:spcPct val="0"/>
            </a:spcBef>
            <a:spcAft>
              <a:spcPct val="15000"/>
            </a:spcAft>
            <a:buChar char="•"/>
          </a:pPr>
          <a:r>
            <a:rPr lang="en-US" sz="1200" kern="1200">
              <a:effectLst>
                <a:outerShdw blurRad="38100" dist="38100" dir="2700000" algn="tl">
                  <a:srgbClr val="000000">
                    <a:alpha val="43137"/>
                  </a:srgbClr>
                </a:outerShdw>
              </a:effectLst>
            </a:rPr>
            <a:t>For available forms indicating their content topic/focus, tested Performance Expectations (PEs), and by NGSS standards visit </a:t>
          </a:r>
          <a:r>
            <a:rPr lang="en-US" sz="1200" kern="1200">
              <a:effectLst>
                <a:outerShdw blurRad="38100" dist="38100" dir="2700000" algn="tl">
                  <a:srgbClr val="000000">
                    <a:alpha val="43137"/>
                  </a:srgbClr>
                </a:outerShdw>
              </a:effectLst>
              <a:hlinkClick xmlns:r="http://schemas.openxmlformats.org/officeDocument/2006/relationships" r:id="rId3">
                <a:extLst>
                  <a:ext uri="{A12FA001-AC4F-418D-AE19-62706E023703}">
                    <ahyp:hlinkClr xmlns:ahyp="http://schemas.microsoft.com/office/drawing/2018/hyperlinkcolor" val="tx"/>
                  </a:ext>
                </a:extLst>
              </a:hlinkClick>
            </a:rPr>
            <a:t>https://bie.onlinehelp.cognia.org/benchmark-administration/</a:t>
          </a:r>
          <a:r>
            <a:rPr lang="en-US" sz="1200" kern="1200">
              <a:effectLst>
                <a:outerShdw blurRad="38100" dist="38100" dir="2700000" algn="tl">
                  <a:srgbClr val="000000">
                    <a:alpha val="43137"/>
                  </a:srgbClr>
                </a:outerShdw>
              </a:effectLst>
            </a:rPr>
            <a:t> on the BIE Science Help &amp; Support site</a:t>
          </a:r>
        </a:p>
      </dsp:txBody>
      <dsp:txXfrm>
        <a:off x="5064681" y="231971"/>
        <a:ext cx="5068237" cy="1389948"/>
      </dsp:txXfrm>
    </dsp:sp>
    <dsp:sp modelId="{320252C5-DE94-41D6-993C-07FAB2FFF573}">
      <dsp:nvSpPr>
        <dsp:cNvPr id="0" name=""/>
        <dsp:cNvSpPr/>
      </dsp:nvSpPr>
      <dsp:spPr>
        <a:xfrm>
          <a:off x="5031267" y="177964"/>
          <a:ext cx="938085" cy="140712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DA7ED-CF94-4B32-8D11-492FFEC864E3}">
      <dsp:nvSpPr>
        <dsp:cNvPr id="0" name=""/>
        <dsp:cNvSpPr/>
      </dsp:nvSpPr>
      <dsp:spPr>
        <a:xfrm>
          <a:off x="396725" y="1915338"/>
          <a:ext cx="4436685" cy="13401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7710" tIns="99060" rIns="99060" bIns="99060" numCol="1" spcCol="1270" anchor="t" anchorCtr="0">
          <a:noAutofit/>
        </a:bodyPr>
        <a:lstStyle/>
        <a:p>
          <a:pPr marL="55563" lvl="0" indent="-55563" algn="l" defTabSz="1155700">
            <a:lnSpc>
              <a:spcPct val="90000"/>
            </a:lnSpc>
            <a:spcBef>
              <a:spcPct val="0"/>
            </a:spcBef>
            <a:spcAft>
              <a:spcPct val="35000"/>
            </a:spcAft>
            <a:buNone/>
          </a:pPr>
          <a:r>
            <a:rPr lang="en-US" sz="2600" kern="1200" dirty="0">
              <a:effectLst>
                <a:outerShdw blurRad="38100" dist="38100" dir="2700000" algn="tl">
                  <a:srgbClr val="000000">
                    <a:alpha val="43137"/>
                  </a:srgbClr>
                </a:outerShdw>
              </a:effectLst>
            </a:rPr>
            <a:t>12–14 items per form</a:t>
          </a:r>
        </a:p>
        <a:p>
          <a:pPr marL="228600" lvl="1" indent="0" algn="l" defTabSz="88900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10–12 selected response</a:t>
          </a:r>
        </a:p>
        <a:p>
          <a:pPr marL="228600" lvl="1" indent="0" algn="l" defTabSz="889000">
            <a:lnSpc>
              <a:spcPct val="90000"/>
            </a:lnSpc>
            <a:spcBef>
              <a:spcPct val="0"/>
            </a:spcBef>
            <a:spcAft>
              <a:spcPct val="15000"/>
            </a:spcAft>
            <a:buChar char="•"/>
          </a:pPr>
          <a:r>
            <a:rPr lang="en-US" sz="2000" kern="1200">
              <a:effectLst>
                <a:outerShdw blurRad="38100" dist="38100" dir="2700000" algn="tl">
                  <a:srgbClr val="000000">
                    <a:alpha val="43137"/>
                  </a:srgbClr>
                </a:outerShdw>
              </a:effectLst>
            </a:rPr>
            <a:t>2 open-ended response</a:t>
          </a:r>
        </a:p>
      </dsp:txBody>
      <dsp:txXfrm>
        <a:off x="396725" y="1915338"/>
        <a:ext cx="4436685" cy="1340122"/>
      </dsp:txXfrm>
    </dsp:sp>
    <dsp:sp modelId="{69C0557D-FE86-4499-B4CC-553801DF7CA2}">
      <dsp:nvSpPr>
        <dsp:cNvPr id="0" name=""/>
        <dsp:cNvSpPr/>
      </dsp:nvSpPr>
      <dsp:spPr>
        <a:xfrm>
          <a:off x="391057" y="1882330"/>
          <a:ext cx="1077344" cy="140712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82734-0138-430E-870B-89737A7CBDD1}">
      <dsp:nvSpPr>
        <dsp:cNvPr id="0" name=""/>
        <dsp:cNvSpPr/>
      </dsp:nvSpPr>
      <dsp:spPr>
        <a:xfrm>
          <a:off x="5239769" y="1968863"/>
          <a:ext cx="4861837" cy="13401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771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Aligned to Next Generation Science Standards (NGSS)</a:t>
          </a:r>
        </a:p>
      </dsp:txBody>
      <dsp:txXfrm>
        <a:off x="5239769" y="1968863"/>
        <a:ext cx="4861837" cy="1340122"/>
      </dsp:txXfrm>
    </dsp:sp>
    <dsp:sp modelId="{63C6F143-4DD2-41CA-B326-7CB5C5807CA3}">
      <dsp:nvSpPr>
        <dsp:cNvPr id="0" name=""/>
        <dsp:cNvSpPr/>
      </dsp:nvSpPr>
      <dsp:spPr>
        <a:xfrm>
          <a:off x="5194900" y="1935843"/>
          <a:ext cx="938085" cy="1407128"/>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FBF094-E96F-44D4-A9D4-B0371BC175FE}">
      <dsp:nvSpPr>
        <dsp:cNvPr id="0" name=""/>
        <dsp:cNvSpPr/>
      </dsp:nvSpPr>
      <dsp:spPr>
        <a:xfrm>
          <a:off x="3118849" y="3625347"/>
          <a:ext cx="4288393" cy="13401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771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Administer based on curriculum and pacing</a:t>
          </a:r>
        </a:p>
      </dsp:txBody>
      <dsp:txXfrm>
        <a:off x="3118849" y="3625347"/>
        <a:ext cx="4288393" cy="1340122"/>
      </dsp:txXfrm>
    </dsp:sp>
    <dsp:sp modelId="{E6B1A795-B134-48AD-93BB-B8169D845232}">
      <dsp:nvSpPr>
        <dsp:cNvPr id="0" name=""/>
        <dsp:cNvSpPr/>
      </dsp:nvSpPr>
      <dsp:spPr>
        <a:xfrm>
          <a:off x="3024261" y="3554044"/>
          <a:ext cx="938085" cy="140712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A6BF9-A7F4-4436-BF62-BB70C965BE97}">
      <dsp:nvSpPr>
        <dsp:cNvPr id="0" name=""/>
        <dsp:cNvSpPr/>
      </dsp:nvSpPr>
      <dsp:spPr>
        <a:xfrm rot="16200000">
          <a:off x="-859662" y="860946"/>
          <a:ext cx="5059363" cy="3337470"/>
        </a:xfrm>
        <a:prstGeom prst="flowChartManualOperation">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0" tIns="0" rIns="190976" bIns="0" numCol="1" spcCol="1270" anchor="t" anchorCtr="0">
          <a:noAutofit/>
        </a:bodyPr>
        <a:lstStyle/>
        <a:p>
          <a:pPr marL="0" lvl="0" indent="0" algn="l"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Available through eMetric Portal</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hlinkClick xmlns:r="http://schemas.openxmlformats.org/officeDocument/2006/relationships" r:id="rId1">
                <a:extLst>
                  <a:ext uri="{A12FA001-AC4F-418D-AE19-62706E023703}">
                    <ahyp:hlinkClr xmlns:ahyp="http://schemas.microsoft.com/office/drawing/2018/hyperlinkcolor" val="tx"/>
                  </a:ext>
                </a:extLst>
              </a:hlinkClick>
            </a:rPr>
            <a:t>https://bie.cognia.org</a:t>
          </a:r>
          <a:r>
            <a:rPr lang="en-US" sz="2300" kern="1200" dirty="0">
              <a:effectLst>
                <a:outerShdw blurRad="38100" dist="38100" dir="2700000" algn="tl">
                  <a:srgbClr val="000000">
                    <a:alpha val="43137"/>
                  </a:srgbClr>
                </a:outerShdw>
              </a:effectLst>
            </a:rPr>
            <a:t> </a:t>
          </a:r>
        </a:p>
      </dsp:txBody>
      <dsp:txXfrm rot="5400000">
        <a:off x="1285" y="1011872"/>
        <a:ext cx="3337470" cy="3035617"/>
      </dsp:txXfrm>
    </dsp:sp>
    <dsp:sp modelId="{3CAB5363-F46A-468D-9B65-ECACEEBE25C8}">
      <dsp:nvSpPr>
        <dsp:cNvPr id="0" name=""/>
        <dsp:cNvSpPr/>
      </dsp:nvSpPr>
      <dsp:spPr>
        <a:xfrm rot="16200000">
          <a:off x="2728118" y="860946"/>
          <a:ext cx="5059363" cy="3337470"/>
        </a:xfrm>
        <a:prstGeom prst="flowChartManualOperation">
          <a:avLst/>
        </a:prstGeom>
        <a:gradFill rotWithShape="0">
          <a:gsLst>
            <a:gs pos="0">
              <a:schemeClr val="accent1">
                <a:shade val="80000"/>
                <a:hueOff val="392473"/>
                <a:satOff val="-40330"/>
                <a:lumOff val="20447"/>
                <a:alphaOff val="0"/>
                <a:lumMod val="110000"/>
                <a:satMod val="105000"/>
                <a:tint val="67000"/>
              </a:schemeClr>
            </a:gs>
            <a:gs pos="50000">
              <a:schemeClr val="accent1">
                <a:shade val="80000"/>
                <a:hueOff val="392473"/>
                <a:satOff val="-40330"/>
                <a:lumOff val="20447"/>
                <a:alphaOff val="0"/>
                <a:lumMod val="105000"/>
                <a:satMod val="103000"/>
                <a:tint val="73000"/>
              </a:schemeClr>
            </a:gs>
            <a:gs pos="100000">
              <a:schemeClr val="accent1">
                <a:shade val="80000"/>
                <a:hueOff val="392473"/>
                <a:satOff val="-40330"/>
                <a:lumOff val="2044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0" tIns="0" rIns="190976" bIns="0" numCol="1" spcCol="1270" anchor="t" anchorCtr="0">
          <a:noAutofit/>
        </a:bodyPr>
        <a:lstStyle/>
        <a:p>
          <a:pPr marL="0" lvl="0" indent="0" algn="l"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Online </a:t>
          </a:r>
        </a:p>
        <a:p>
          <a:pPr marL="228600" lvl="1" indent="-228600" algn="l" defTabSz="1022350">
            <a:lnSpc>
              <a:spcPct val="90000"/>
            </a:lnSpc>
            <a:spcBef>
              <a:spcPct val="0"/>
            </a:spcBef>
            <a:spcAft>
              <a:spcPct val="15000"/>
            </a:spcAft>
            <a:buChar char="•"/>
          </a:pPr>
          <a:r>
            <a:rPr lang="en-US" sz="2300" kern="1200">
              <a:effectLst>
                <a:outerShdw blurRad="38100" dist="38100" dir="2700000" algn="tl">
                  <a:srgbClr val="000000">
                    <a:alpha val="43137"/>
                  </a:srgbClr>
                </a:outerShdw>
              </a:effectLst>
            </a:rPr>
            <a:t>Students assess in kiosk or browser</a:t>
          </a:r>
        </a:p>
      </dsp:txBody>
      <dsp:txXfrm rot="5400000">
        <a:off x="3589065" y="1011872"/>
        <a:ext cx="3337470" cy="3035617"/>
      </dsp:txXfrm>
    </dsp:sp>
    <dsp:sp modelId="{6855C5F9-C93F-490F-96AB-E7CC6CFE024A}">
      <dsp:nvSpPr>
        <dsp:cNvPr id="0" name=""/>
        <dsp:cNvSpPr/>
      </dsp:nvSpPr>
      <dsp:spPr>
        <a:xfrm rot="16200000">
          <a:off x="6315899" y="860946"/>
          <a:ext cx="5059363" cy="3337470"/>
        </a:xfrm>
        <a:prstGeom prst="flowChartManualOperation">
          <a:avLst/>
        </a:prstGeom>
        <a:gradFill rotWithShape="0">
          <a:gsLst>
            <a:gs pos="0">
              <a:schemeClr val="accent1">
                <a:shade val="80000"/>
                <a:hueOff val="784946"/>
                <a:satOff val="-80660"/>
                <a:lumOff val="40894"/>
                <a:alphaOff val="0"/>
                <a:lumMod val="110000"/>
                <a:satMod val="105000"/>
                <a:tint val="67000"/>
              </a:schemeClr>
            </a:gs>
            <a:gs pos="50000">
              <a:schemeClr val="accent1">
                <a:shade val="80000"/>
                <a:hueOff val="784946"/>
                <a:satOff val="-80660"/>
                <a:lumOff val="40894"/>
                <a:alphaOff val="0"/>
                <a:lumMod val="105000"/>
                <a:satMod val="103000"/>
                <a:tint val="73000"/>
              </a:schemeClr>
            </a:gs>
            <a:gs pos="100000">
              <a:schemeClr val="accent1">
                <a:shade val="80000"/>
                <a:hueOff val="784946"/>
                <a:satOff val="-80660"/>
                <a:lumOff val="408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0" tIns="0" rIns="190976" bIns="0" numCol="1" spcCol="1270" anchor="t" anchorCtr="0">
          <a:noAutofit/>
        </a:bodyPr>
        <a:lstStyle/>
        <a:p>
          <a:pPr marL="0" lvl="0" indent="0" algn="l" defTabSz="1333500">
            <a:lnSpc>
              <a:spcPct val="90000"/>
            </a:lnSpc>
            <a:spcBef>
              <a:spcPct val="0"/>
            </a:spcBef>
            <a:spcAft>
              <a:spcPct val="35000"/>
            </a:spcAft>
            <a:buNone/>
          </a:pPr>
          <a:r>
            <a:rPr lang="en-US" sz="3000" kern="1200">
              <a:effectLst>
                <a:outerShdw blurRad="38100" dist="38100" dir="2700000" algn="tl">
                  <a:srgbClr val="000000">
                    <a:alpha val="43137"/>
                  </a:srgbClr>
                </a:outerShdw>
              </a:effectLst>
            </a:rPr>
            <a:t>Paper </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rPr>
            <a:t>PDFs available for download from portal STC’s administration home page, </a:t>
          </a:r>
          <a:r>
            <a:rPr lang="en-US" sz="2300" kern="1200" dirty="0">
              <a:effectLst>
                <a:outerShdw blurRad="38100" dist="38100" dir="2700000" algn="tl">
                  <a:srgbClr val="000000">
                    <a:alpha val="43137"/>
                  </a:srgbClr>
                </a:outerShdw>
              </a:effectLst>
              <a:hlinkClick xmlns:r="http://schemas.openxmlformats.org/officeDocument/2006/relationships" r:id="rId1">
                <a:extLst>
                  <a:ext uri="{A12FA001-AC4F-418D-AE19-62706E023703}">
                    <ahyp:hlinkClr xmlns:ahyp="http://schemas.microsoft.com/office/drawing/2018/hyperlinkcolor" val="tx"/>
                  </a:ext>
                </a:extLst>
              </a:hlinkClick>
            </a:rPr>
            <a:t>https://bie.Cognia.org</a:t>
          </a:r>
          <a:r>
            <a:rPr lang="en-US" sz="2300" kern="1200" dirty="0">
              <a:effectLst>
                <a:outerShdw blurRad="38100" dist="38100" dir="2700000" algn="tl">
                  <a:srgbClr val="000000">
                    <a:alpha val="43137"/>
                  </a:srgbClr>
                </a:outerShdw>
              </a:effectLst>
            </a:rPr>
            <a:t> </a:t>
          </a:r>
        </a:p>
      </dsp:txBody>
      <dsp:txXfrm rot="5400000">
        <a:off x="7176846" y="1011872"/>
        <a:ext cx="3337470" cy="30356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9F190-953F-BB49-AE29-44DA15EFE444}">
      <dsp:nvSpPr>
        <dsp:cNvPr id="0" name=""/>
        <dsp:cNvSpPr/>
      </dsp:nvSpPr>
      <dsp:spPr>
        <a:xfrm>
          <a:off x="3843" y="833"/>
          <a:ext cx="11836443" cy="1305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latin typeface="Arial" panose="020B0604020202020204" pitchFamily="34" charset="0"/>
              <a:cs typeface="Arial" panose="020B0604020202020204" pitchFamily="34" charset="0"/>
            </a:rPr>
            <a:t>Online System</a:t>
          </a:r>
        </a:p>
      </dsp:txBody>
      <dsp:txXfrm>
        <a:off x="42084" y="39074"/>
        <a:ext cx="11759961" cy="1229164"/>
      </dsp:txXfrm>
    </dsp:sp>
    <dsp:sp modelId="{04EC0F6C-016A-2A4B-AA56-37D7614E29B7}">
      <dsp:nvSpPr>
        <dsp:cNvPr id="0" name=""/>
        <dsp:cNvSpPr/>
      </dsp:nvSpPr>
      <dsp:spPr>
        <a:xfrm>
          <a:off x="15396" y="1467278"/>
          <a:ext cx="7678173" cy="13056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Administration and Reporting Portal</a:t>
          </a:r>
        </a:p>
        <a:p>
          <a:pPr marL="0" lvl="0" indent="0" algn="ctr" defTabSz="1289050">
            <a:lnSpc>
              <a:spcPct val="90000"/>
            </a:lnSpc>
            <a:spcBef>
              <a:spcPct val="0"/>
            </a:spcBef>
            <a:spcAft>
              <a:spcPct val="35000"/>
            </a:spcAft>
            <a:buNone/>
          </a:pPr>
          <a:r>
            <a:rPr lang="en-US" sz="2900" kern="1200" dirty="0">
              <a:solidFill>
                <a:schemeClr val="bg2"/>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https://bie.cognia.org</a:t>
          </a:r>
          <a:endParaRPr lang="en-US" sz="2900" kern="1200" dirty="0">
            <a:solidFill>
              <a:schemeClr val="bg2"/>
            </a:solidFill>
            <a:latin typeface="Arial" panose="020B0604020202020204" pitchFamily="34" charset="0"/>
            <a:cs typeface="Arial" panose="020B0604020202020204" pitchFamily="34" charset="0"/>
          </a:endParaRPr>
        </a:p>
      </dsp:txBody>
      <dsp:txXfrm>
        <a:off x="53637" y="1505519"/>
        <a:ext cx="7601691" cy="1229164"/>
      </dsp:txXfrm>
    </dsp:sp>
    <dsp:sp modelId="{E10E3611-E6CA-F144-B6B3-71C4A83EE850}">
      <dsp:nvSpPr>
        <dsp:cNvPr id="0" name=""/>
        <dsp:cNvSpPr/>
      </dsp:nvSpPr>
      <dsp:spPr>
        <a:xfrm>
          <a:off x="30371" y="2933722"/>
          <a:ext cx="978995"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Users</a:t>
          </a:r>
        </a:p>
      </dsp:txBody>
      <dsp:txXfrm>
        <a:off x="59045" y="2962396"/>
        <a:ext cx="921647" cy="1248298"/>
      </dsp:txXfrm>
    </dsp:sp>
    <dsp:sp modelId="{B1746F72-9555-46D1-8D5F-6EF39A475291}">
      <dsp:nvSpPr>
        <dsp:cNvPr id="0" name=""/>
        <dsp:cNvSpPr/>
      </dsp:nvSpPr>
      <dsp:spPr>
        <a:xfrm>
          <a:off x="1090744" y="2933722"/>
          <a:ext cx="978995"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Reporting</a:t>
          </a:r>
        </a:p>
      </dsp:txBody>
      <dsp:txXfrm>
        <a:off x="1119418" y="2962396"/>
        <a:ext cx="921647" cy="1248298"/>
      </dsp:txXfrm>
    </dsp:sp>
    <dsp:sp modelId="{9DA9C59B-3983-CE44-B1FA-B922335A4B55}">
      <dsp:nvSpPr>
        <dsp:cNvPr id="0" name=""/>
        <dsp:cNvSpPr/>
      </dsp:nvSpPr>
      <dsp:spPr>
        <a:xfrm>
          <a:off x="2156889" y="2923089"/>
          <a:ext cx="5527477"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Administration</a:t>
          </a:r>
        </a:p>
      </dsp:txBody>
      <dsp:txXfrm>
        <a:off x="2195130" y="2961330"/>
        <a:ext cx="5450995" cy="1229164"/>
      </dsp:txXfrm>
    </dsp:sp>
    <dsp:sp modelId="{FA627397-63BA-9C4E-BCE7-66946FCA3FB8}">
      <dsp:nvSpPr>
        <dsp:cNvPr id="0" name=""/>
        <dsp:cNvSpPr/>
      </dsp:nvSpPr>
      <dsp:spPr>
        <a:xfrm>
          <a:off x="2186256" y="4304476"/>
          <a:ext cx="833270"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Site Setup</a:t>
          </a:r>
        </a:p>
      </dsp:txBody>
      <dsp:txXfrm>
        <a:off x="2210662" y="4328882"/>
        <a:ext cx="784458" cy="935815"/>
      </dsp:txXfrm>
    </dsp:sp>
    <dsp:sp modelId="{A49EAFC2-111F-8449-A44D-680103BA0812}">
      <dsp:nvSpPr>
        <dsp:cNvPr id="0" name=""/>
        <dsp:cNvSpPr/>
      </dsp:nvSpPr>
      <dsp:spPr>
        <a:xfrm>
          <a:off x="3050237"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Students</a:t>
          </a:r>
        </a:p>
      </dsp:txBody>
      <dsp:txXfrm>
        <a:off x="3076363" y="4330602"/>
        <a:ext cx="839766" cy="932375"/>
      </dsp:txXfrm>
    </dsp:sp>
    <dsp:sp modelId="{8A8C4086-5E65-4859-ABCF-84008CCA5A11}">
      <dsp:nvSpPr>
        <dsp:cNvPr id="0" name=""/>
        <dsp:cNvSpPr/>
      </dsp:nvSpPr>
      <dsp:spPr>
        <a:xfrm>
          <a:off x="3982944"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Enrollment Transfer</a:t>
          </a:r>
        </a:p>
      </dsp:txBody>
      <dsp:txXfrm>
        <a:off x="4009070" y="4330602"/>
        <a:ext cx="839766" cy="932375"/>
      </dsp:txXfrm>
    </dsp:sp>
    <dsp:sp modelId="{5D2CA383-DD56-48A7-91ED-B833AD2E0559}">
      <dsp:nvSpPr>
        <dsp:cNvPr id="0" name=""/>
        <dsp:cNvSpPr/>
      </dsp:nvSpPr>
      <dsp:spPr>
        <a:xfrm>
          <a:off x="4915651"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Classes</a:t>
          </a:r>
        </a:p>
      </dsp:txBody>
      <dsp:txXfrm>
        <a:off x="4941777" y="4330602"/>
        <a:ext cx="839766" cy="932375"/>
      </dsp:txXfrm>
    </dsp:sp>
    <dsp:sp modelId="{1F312989-7676-4E0B-BEC6-1C7DCC94701E}">
      <dsp:nvSpPr>
        <dsp:cNvPr id="0" name=""/>
        <dsp:cNvSpPr/>
      </dsp:nvSpPr>
      <dsp:spPr>
        <a:xfrm>
          <a:off x="5848358"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Test Sessions</a:t>
          </a:r>
        </a:p>
      </dsp:txBody>
      <dsp:txXfrm>
        <a:off x="5874484" y="4330602"/>
        <a:ext cx="839766" cy="932375"/>
      </dsp:txXfrm>
    </dsp:sp>
    <dsp:sp modelId="{25D972A7-BA25-493E-989B-122746AA2336}">
      <dsp:nvSpPr>
        <dsp:cNvPr id="0" name=""/>
        <dsp:cNvSpPr/>
      </dsp:nvSpPr>
      <dsp:spPr>
        <a:xfrm>
          <a:off x="6781065"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Scoring</a:t>
          </a:r>
        </a:p>
      </dsp:txBody>
      <dsp:txXfrm>
        <a:off x="6807191" y="4330602"/>
        <a:ext cx="839766" cy="932375"/>
      </dsp:txXfrm>
    </dsp:sp>
    <dsp:sp modelId="{EA07EEF5-97E4-C74A-8FF2-37B9AE71C5B5}">
      <dsp:nvSpPr>
        <dsp:cNvPr id="0" name=""/>
        <dsp:cNvSpPr/>
      </dsp:nvSpPr>
      <dsp:spPr>
        <a:xfrm>
          <a:off x="7856804" y="1467278"/>
          <a:ext cx="3971929" cy="13056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Test Delivery</a:t>
          </a:r>
        </a:p>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Student Test Interface</a:t>
          </a:r>
        </a:p>
      </dsp:txBody>
      <dsp:txXfrm>
        <a:off x="7895045" y="1505519"/>
        <a:ext cx="3895447" cy="1229164"/>
      </dsp:txXfrm>
    </dsp:sp>
    <dsp:sp modelId="{3F995454-488B-1845-BFD7-B655339D38F5}">
      <dsp:nvSpPr>
        <dsp:cNvPr id="0" name=""/>
        <dsp:cNvSpPr/>
      </dsp:nvSpPr>
      <dsp:spPr>
        <a:xfrm>
          <a:off x="7856923" y="2933722"/>
          <a:ext cx="1945156"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Kiosk</a:t>
          </a:r>
        </a:p>
      </dsp:txBody>
      <dsp:txXfrm>
        <a:off x="7895164" y="2971963"/>
        <a:ext cx="1868674" cy="1229164"/>
      </dsp:txXfrm>
    </dsp:sp>
    <dsp:sp modelId="{CAA9D7B6-7737-9C43-AFED-AD270516CE08}">
      <dsp:nvSpPr>
        <dsp:cNvPr id="0" name=""/>
        <dsp:cNvSpPr/>
      </dsp:nvSpPr>
      <dsp:spPr>
        <a:xfrm>
          <a:off x="9883457" y="2933722"/>
          <a:ext cx="1945156"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Browser</a:t>
          </a:r>
        </a:p>
      </dsp:txBody>
      <dsp:txXfrm>
        <a:off x="9921698" y="2971963"/>
        <a:ext cx="1868674" cy="12291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4F185-F4F7-354F-8995-D1813004C4B6}">
      <dsp:nvSpPr>
        <dsp:cNvPr id="0" name=""/>
        <dsp:cNvSpPr/>
      </dsp:nvSpPr>
      <dsp:spPr>
        <a:xfrm>
          <a:off x="0" y="1848145"/>
          <a:ext cx="985427" cy="1162471"/>
        </a:xfrm>
        <a:prstGeom prst="roundRect">
          <a:avLst>
            <a:gd name="adj" fmla="val 10000"/>
          </a:avLst>
        </a:prstGeom>
        <a:blipFill>
          <a:blip xmlns:r="http://schemas.openxmlformats.org/officeDocument/2006/relationships" r:embed="rId1"/>
          <a:srcRect/>
          <a:stretch>
            <a:fillRect/>
          </a:stretch>
        </a:blipFill>
        <a:ln>
          <a:noFill/>
        </a:ln>
        <a:effectLst/>
      </dsp:spPr>
      <dsp:style>
        <a:lnRef idx="0">
          <a:scrgbClr r="0" g="0" b="0"/>
        </a:lnRef>
        <a:fillRef idx="1">
          <a:scrgbClr r="0" g="0" b="0"/>
        </a:fillRef>
        <a:effectRef idx="2">
          <a:scrgbClr r="0" g="0" b="0"/>
        </a:effectRef>
        <a:fontRef idx="minor"/>
      </dsp:style>
    </dsp:sp>
    <dsp:sp modelId="{817F258F-CB3D-324F-88D4-2461488304AB}">
      <dsp:nvSpPr>
        <dsp:cNvPr id="0" name=""/>
        <dsp:cNvSpPr/>
      </dsp:nvSpPr>
      <dsp:spPr>
        <a:xfrm>
          <a:off x="39478" y="2757280"/>
          <a:ext cx="1371048" cy="1371048"/>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rPr>
            <a:t>Home</a:t>
          </a:r>
        </a:p>
      </dsp:txBody>
      <dsp:txXfrm>
        <a:off x="79635" y="2797437"/>
        <a:ext cx="1290734" cy="1290734"/>
      </dsp:txXfrm>
    </dsp:sp>
    <dsp:sp modelId="{5D07174D-9D78-7C40-A8B2-EE1E582E50C2}">
      <dsp:nvSpPr>
        <dsp:cNvPr id="0" name=""/>
        <dsp:cNvSpPr/>
      </dsp:nvSpPr>
      <dsp:spPr>
        <a:xfrm rot="25226">
          <a:off x="1515540" y="3152212"/>
          <a:ext cx="348708" cy="329443"/>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15541" y="3217738"/>
        <a:ext cx="249875" cy="197665"/>
      </dsp:txXfrm>
    </dsp:sp>
    <dsp:sp modelId="{4540B7ED-B23A-FB41-B0C3-8A2E4D890C92}">
      <dsp:nvSpPr>
        <dsp:cNvPr id="0" name=""/>
        <dsp:cNvSpPr/>
      </dsp:nvSpPr>
      <dsp:spPr>
        <a:xfrm>
          <a:off x="1981709" y="1949808"/>
          <a:ext cx="1061479" cy="988786"/>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2DA462F-0FC9-6144-85B4-647E281F0DB7}">
      <dsp:nvSpPr>
        <dsp:cNvPr id="0" name=""/>
        <dsp:cNvSpPr/>
      </dsp:nvSpPr>
      <dsp:spPr>
        <a:xfrm>
          <a:off x="1946549" y="2760201"/>
          <a:ext cx="1588689" cy="1371048"/>
        </a:xfrm>
        <a:prstGeom prst="roundRect">
          <a:avLst>
            <a:gd name="adj" fmla="val 10000"/>
          </a:avLst>
        </a:prstGeom>
        <a:gradFill rotWithShape="0">
          <a:gsLst>
            <a:gs pos="0">
              <a:schemeClr val="accent1">
                <a:shade val="80000"/>
                <a:hueOff val="156989"/>
                <a:satOff val="-16132"/>
                <a:lumOff val="8179"/>
                <a:alphaOff val="0"/>
                <a:satMod val="103000"/>
                <a:lumMod val="102000"/>
                <a:tint val="94000"/>
              </a:schemeClr>
            </a:gs>
            <a:gs pos="50000">
              <a:schemeClr val="accent1">
                <a:shade val="80000"/>
                <a:hueOff val="156989"/>
                <a:satOff val="-16132"/>
                <a:lumOff val="8179"/>
                <a:alphaOff val="0"/>
                <a:satMod val="110000"/>
                <a:lumMod val="100000"/>
                <a:shade val="100000"/>
              </a:schemeClr>
            </a:gs>
            <a:gs pos="100000">
              <a:schemeClr val="accent1">
                <a:shade val="80000"/>
                <a:hueOff val="156989"/>
                <a:satOff val="-16132"/>
                <a:lumOff val="81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Site Readiness</a:t>
          </a:r>
        </a:p>
      </dsp:txBody>
      <dsp:txXfrm>
        <a:off x="1986706" y="2800358"/>
        <a:ext cx="1508375" cy="1290734"/>
      </dsp:txXfrm>
    </dsp:sp>
    <dsp:sp modelId="{7C23C1AB-F2B5-564C-A331-8D4BFE07132D}">
      <dsp:nvSpPr>
        <dsp:cNvPr id="0" name=""/>
        <dsp:cNvSpPr/>
      </dsp:nvSpPr>
      <dsp:spPr>
        <a:xfrm rot="21516344">
          <a:off x="3616100" y="3148081"/>
          <a:ext cx="376182" cy="329443"/>
        </a:xfrm>
        <a:prstGeom prst="rightArrow">
          <a:avLst>
            <a:gd name="adj1" fmla="val 60000"/>
            <a:gd name="adj2" fmla="val 50000"/>
          </a:avLst>
        </a:prstGeom>
        <a:gradFill rotWithShape="0">
          <a:gsLst>
            <a:gs pos="0">
              <a:schemeClr val="accent1">
                <a:shade val="90000"/>
                <a:hueOff val="198033"/>
                <a:satOff val="-20165"/>
                <a:lumOff val="9884"/>
                <a:alphaOff val="0"/>
                <a:satMod val="103000"/>
                <a:lumMod val="102000"/>
                <a:tint val="94000"/>
              </a:schemeClr>
            </a:gs>
            <a:gs pos="50000">
              <a:schemeClr val="accent1">
                <a:shade val="90000"/>
                <a:hueOff val="198033"/>
                <a:satOff val="-20165"/>
                <a:lumOff val="9884"/>
                <a:alphaOff val="0"/>
                <a:satMod val="110000"/>
                <a:lumMod val="100000"/>
                <a:shade val="100000"/>
              </a:schemeClr>
            </a:gs>
            <a:gs pos="100000">
              <a:schemeClr val="accent1">
                <a:shade val="90000"/>
                <a:hueOff val="198033"/>
                <a:satOff val="-20165"/>
                <a:lumOff val="98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3616115" y="3215172"/>
        <a:ext cx="277349" cy="197665"/>
      </dsp:txXfrm>
    </dsp:sp>
    <dsp:sp modelId="{B1AF1EF2-C046-684F-8212-DBFA6F36A213}">
      <dsp:nvSpPr>
        <dsp:cNvPr id="0" name=""/>
        <dsp:cNvSpPr/>
      </dsp:nvSpPr>
      <dsp:spPr>
        <a:xfrm>
          <a:off x="4253013" y="1998782"/>
          <a:ext cx="830924" cy="862046"/>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55763D2A-FEF4-7E44-B9E9-51DEEAB95E9A}">
      <dsp:nvSpPr>
        <dsp:cNvPr id="0" name=""/>
        <dsp:cNvSpPr/>
      </dsp:nvSpPr>
      <dsp:spPr>
        <a:xfrm>
          <a:off x="4052807" y="2734411"/>
          <a:ext cx="1692203" cy="1411741"/>
        </a:xfrm>
        <a:prstGeom prst="roundRect">
          <a:avLst>
            <a:gd name="adj" fmla="val 10000"/>
          </a:avLst>
        </a:prstGeom>
        <a:gradFill rotWithShape="0">
          <a:gsLst>
            <a:gs pos="0">
              <a:schemeClr val="accent1">
                <a:shade val="80000"/>
                <a:hueOff val="313978"/>
                <a:satOff val="-32264"/>
                <a:lumOff val="16358"/>
                <a:alphaOff val="0"/>
                <a:satMod val="103000"/>
                <a:lumMod val="102000"/>
                <a:tint val="94000"/>
              </a:schemeClr>
            </a:gs>
            <a:gs pos="50000">
              <a:schemeClr val="accent1">
                <a:shade val="80000"/>
                <a:hueOff val="313978"/>
                <a:satOff val="-32264"/>
                <a:lumOff val="16358"/>
                <a:alphaOff val="0"/>
                <a:satMod val="110000"/>
                <a:lumMod val="100000"/>
                <a:shade val="100000"/>
              </a:schemeClr>
            </a:gs>
            <a:gs pos="100000">
              <a:schemeClr val="accent1">
                <a:shade val="80000"/>
                <a:hueOff val="313978"/>
                <a:satOff val="-32264"/>
                <a:lumOff val="163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Students</a:t>
          </a:r>
        </a:p>
      </dsp:txBody>
      <dsp:txXfrm>
        <a:off x="4094155" y="2775759"/>
        <a:ext cx="1609507" cy="1329045"/>
      </dsp:txXfrm>
    </dsp:sp>
    <dsp:sp modelId="{A3CF685B-E86D-4249-BAAA-1388E63F3C8D}">
      <dsp:nvSpPr>
        <dsp:cNvPr id="0" name=""/>
        <dsp:cNvSpPr/>
      </dsp:nvSpPr>
      <dsp:spPr>
        <a:xfrm rot="21582687">
          <a:off x="5833802" y="3160918"/>
          <a:ext cx="411972" cy="329443"/>
        </a:xfrm>
        <a:prstGeom prst="rightArrow">
          <a:avLst>
            <a:gd name="adj1" fmla="val 60000"/>
            <a:gd name="adj2" fmla="val 50000"/>
          </a:avLst>
        </a:prstGeom>
        <a:gradFill rotWithShape="0">
          <a:gsLst>
            <a:gs pos="0">
              <a:schemeClr val="accent1">
                <a:shade val="90000"/>
                <a:hueOff val="396066"/>
                <a:satOff val="-40330"/>
                <a:lumOff val="19768"/>
                <a:alphaOff val="0"/>
                <a:satMod val="103000"/>
                <a:lumMod val="102000"/>
                <a:tint val="94000"/>
              </a:schemeClr>
            </a:gs>
            <a:gs pos="50000">
              <a:schemeClr val="accent1">
                <a:shade val="90000"/>
                <a:hueOff val="396066"/>
                <a:satOff val="-40330"/>
                <a:lumOff val="19768"/>
                <a:alphaOff val="0"/>
                <a:satMod val="110000"/>
                <a:lumMod val="100000"/>
                <a:shade val="100000"/>
              </a:schemeClr>
            </a:gs>
            <a:gs pos="100000">
              <a:schemeClr val="accent1">
                <a:shade val="90000"/>
                <a:hueOff val="396066"/>
                <a:satOff val="-40330"/>
                <a:lumOff val="197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5833803" y="3227056"/>
        <a:ext cx="313139" cy="197665"/>
      </dsp:txXfrm>
    </dsp:sp>
    <dsp:sp modelId="{2100D4B6-7A61-7247-8432-83EA6F392176}">
      <dsp:nvSpPr>
        <dsp:cNvPr id="0" name=""/>
        <dsp:cNvSpPr/>
      </dsp:nvSpPr>
      <dsp:spPr>
        <a:xfrm>
          <a:off x="6260947" y="1861022"/>
          <a:ext cx="1172383" cy="1180116"/>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393E3FB-01A7-C94E-8932-63BAC2969FAE}">
      <dsp:nvSpPr>
        <dsp:cNvPr id="0" name=""/>
        <dsp:cNvSpPr/>
      </dsp:nvSpPr>
      <dsp:spPr>
        <a:xfrm>
          <a:off x="6330213" y="2756907"/>
          <a:ext cx="1371048" cy="1371048"/>
        </a:xfrm>
        <a:prstGeom prst="roundRect">
          <a:avLst>
            <a:gd name="adj" fmla="val 10000"/>
          </a:avLst>
        </a:prstGeom>
        <a:gradFill rotWithShape="0">
          <a:gsLst>
            <a:gs pos="0">
              <a:schemeClr val="accent1">
                <a:shade val="80000"/>
                <a:hueOff val="470967"/>
                <a:satOff val="-48396"/>
                <a:lumOff val="24536"/>
                <a:alphaOff val="0"/>
                <a:satMod val="103000"/>
                <a:lumMod val="102000"/>
                <a:tint val="94000"/>
              </a:schemeClr>
            </a:gs>
            <a:gs pos="50000">
              <a:schemeClr val="accent1">
                <a:shade val="80000"/>
                <a:hueOff val="470967"/>
                <a:satOff val="-48396"/>
                <a:lumOff val="24536"/>
                <a:alphaOff val="0"/>
                <a:satMod val="110000"/>
                <a:lumMod val="100000"/>
                <a:shade val="100000"/>
              </a:schemeClr>
            </a:gs>
            <a:gs pos="100000">
              <a:schemeClr val="accent1">
                <a:shade val="80000"/>
                <a:hueOff val="470967"/>
                <a:satOff val="-48396"/>
                <a:lumOff val="24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Classes</a:t>
          </a:r>
        </a:p>
      </dsp:txBody>
      <dsp:txXfrm>
        <a:off x="6370370" y="2797064"/>
        <a:ext cx="1290734" cy="1290734"/>
      </dsp:txXfrm>
    </dsp:sp>
    <dsp:sp modelId="{F4C1B16D-3676-994F-9AAF-1D300F13C4E6}">
      <dsp:nvSpPr>
        <dsp:cNvPr id="0" name=""/>
        <dsp:cNvSpPr/>
      </dsp:nvSpPr>
      <dsp:spPr>
        <a:xfrm rot="21589208">
          <a:off x="7761352" y="3156689"/>
          <a:ext cx="409569" cy="329443"/>
        </a:xfrm>
        <a:prstGeom prst="rightArrow">
          <a:avLst>
            <a:gd name="adj1" fmla="val 60000"/>
            <a:gd name="adj2" fmla="val 50000"/>
          </a:avLst>
        </a:prstGeom>
        <a:gradFill rotWithShape="0">
          <a:gsLst>
            <a:gs pos="0">
              <a:schemeClr val="accent1">
                <a:shade val="90000"/>
                <a:hueOff val="594099"/>
                <a:satOff val="-60495"/>
                <a:lumOff val="29653"/>
                <a:alphaOff val="0"/>
                <a:satMod val="103000"/>
                <a:lumMod val="102000"/>
                <a:tint val="94000"/>
              </a:schemeClr>
            </a:gs>
            <a:gs pos="50000">
              <a:schemeClr val="accent1">
                <a:shade val="90000"/>
                <a:hueOff val="594099"/>
                <a:satOff val="-60495"/>
                <a:lumOff val="29653"/>
                <a:alphaOff val="0"/>
                <a:satMod val="110000"/>
                <a:lumMod val="100000"/>
                <a:shade val="100000"/>
              </a:schemeClr>
            </a:gs>
            <a:gs pos="100000">
              <a:schemeClr val="accent1">
                <a:shade val="90000"/>
                <a:hueOff val="594099"/>
                <a:satOff val="-60495"/>
                <a:lumOff val="296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7761352" y="3222733"/>
        <a:ext cx="310736" cy="197665"/>
      </dsp:txXfrm>
    </dsp:sp>
    <dsp:sp modelId="{2BEC79CB-AF61-DC47-910F-BF990737B9F8}">
      <dsp:nvSpPr>
        <dsp:cNvPr id="0" name=""/>
        <dsp:cNvSpPr/>
      </dsp:nvSpPr>
      <dsp:spPr>
        <a:xfrm>
          <a:off x="8212296" y="2001130"/>
          <a:ext cx="911994" cy="888467"/>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C59F388-B46D-4247-A900-5B57C1BABE1C}">
      <dsp:nvSpPr>
        <dsp:cNvPr id="0" name=""/>
        <dsp:cNvSpPr/>
      </dsp:nvSpPr>
      <dsp:spPr>
        <a:xfrm>
          <a:off x="8204242" y="2758429"/>
          <a:ext cx="1372241" cy="1371048"/>
        </a:xfrm>
        <a:prstGeom prst="roundRect">
          <a:avLst>
            <a:gd name="adj" fmla="val 10000"/>
          </a:avLst>
        </a:prstGeom>
        <a:gradFill rotWithShape="0">
          <a:gsLst>
            <a:gs pos="0">
              <a:schemeClr val="accent1">
                <a:shade val="80000"/>
                <a:hueOff val="627957"/>
                <a:satOff val="-64528"/>
                <a:lumOff val="32715"/>
                <a:alphaOff val="0"/>
                <a:satMod val="103000"/>
                <a:lumMod val="102000"/>
                <a:tint val="94000"/>
              </a:schemeClr>
            </a:gs>
            <a:gs pos="50000">
              <a:schemeClr val="accent1">
                <a:shade val="80000"/>
                <a:hueOff val="627957"/>
                <a:satOff val="-64528"/>
                <a:lumOff val="32715"/>
                <a:alphaOff val="0"/>
                <a:satMod val="110000"/>
                <a:lumMod val="100000"/>
                <a:shade val="100000"/>
              </a:schemeClr>
            </a:gs>
            <a:gs pos="100000">
              <a:schemeClr val="accent1">
                <a:shade val="80000"/>
                <a:hueOff val="627957"/>
                <a:satOff val="-64528"/>
                <a:lumOff val="327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Test Sessions</a:t>
          </a:r>
        </a:p>
      </dsp:txBody>
      <dsp:txXfrm>
        <a:off x="8244399" y="2798586"/>
        <a:ext cx="1291927" cy="1290734"/>
      </dsp:txXfrm>
    </dsp:sp>
    <dsp:sp modelId="{E18AE9ED-D16A-224D-BD76-06110B37F0C0}">
      <dsp:nvSpPr>
        <dsp:cNvPr id="0" name=""/>
        <dsp:cNvSpPr/>
      </dsp:nvSpPr>
      <dsp:spPr>
        <a:xfrm rot="21552123">
          <a:off x="9639054" y="3157308"/>
          <a:ext cx="408826" cy="329443"/>
        </a:xfrm>
        <a:prstGeom prst="rightArrow">
          <a:avLst>
            <a:gd name="adj1" fmla="val 60000"/>
            <a:gd name="adj2" fmla="val 50000"/>
          </a:avLst>
        </a:prstGeom>
        <a:gradFill rotWithShape="0">
          <a:gsLst>
            <a:gs pos="0">
              <a:schemeClr val="accent1">
                <a:shade val="90000"/>
                <a:hueOff val="792133"/>
                <a:satOff val="-80660"/>
                <a:lumOff val="39537"/>
                <a:alphaOff val="0"/>
                <a:satMod val="103000"/>
                <a:lumMod val="102000"/>
                <a:tint val="94000"/>
              </a:schemeClr>
            </a:gs>
            <a:gs pos="50000">
              <a:schemeClr val="accent1">
                <a:shade val="90000"/>
                <a:hueOff val="792133"/>
                <a:satOff val="-80660"/>
                <a:lumOff val="39537"/>
                <a:alphaOff val="0"/>
                <a:satMod val="110000"/>
                <a:lumMod val="100000"/>
                <a:shade val="100000"/>
              </a:schemeClr>
            </a:gs>
            <a:gs pos="100000">
              <a:schemeClr val="accent1">
                <a:shade val="90000"/>
                <a:hueOff val="792133"/>
                <a:satOff val="-80660"/>
                <a:lumOff val="395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mn-lt"/>
          </a:endParaRPr>
        </a:p>
      </dsp:txBody>
      <dsp:txXfrm>
        <a:off x="9639059" y="3223885"/>
        <a:ext cx="309993" cy="197665"/>
      </dsp:txXfrm>
    </dsp:sp>
    <dsp:sp modelId="{3058740E-518E-8645-9768-A3E3266BCDFF}">
      <dsp:nvSpPr>
        <dsp:cNvPr id="0" name=""/>
        <dsp:cNvSpPr/>
      </dsp:nvSpPr>
      <dsp:spPr>
        <a:xfrm>
          <a:off x="10096273" y="1730403"/>
          <a:ext cx="1371048" cy="137104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F5C04E3-6022-804B-AAFB-D81A5D5E858A}">
      <dsp:nvSpPr>
        <dsp:cNvPr id="0" name=""/>
        <dsp:cNvSpPr/>
      </dsp:nvSpPr>
      <dsp:spPr>
        <a:xfrm>
          <a:off x="10075503" y="2735313"/>
          <a:ext cx="1741039" cy="1408149"/>
        </a:xfrm>
        <a:prstGeom prst="roundRect">
          <a:avLst>
            <a:gd name="adj" fmla="val 10000"/>
          </a:avLst>
        </a:prstGeom>
        <a:gradFill rotWithShape="0">
          <a:gsLst>
            <a:gs pos="0">
              <a:schemeClr val="accent1">
                <a:shade val="80000"/>
                <a:hueOff val="784946"/>
                <a:satOff val="-80660"/>
                <a:lumOff val="40894"/>
                <a:alphaOff val="0"/>
                <a:satMod val="103000"/>
                <a:lumMod val="102000"/>
                <a:tint val="94000"/>
              </a:schemeClr>
            </a:gs>
            <a:gs pos="50000">
              <a:schemeClr val="accent1">
                <a:shade val="80000"/>
                <a:hueOff val="784946"/>
                <a:satOff val="-80660"/>
                <a:lumOff val="40894"/>
                <a:alphaOff val="0"/>
                <a:satMod val="110000"/>
                <a:lumMod val="100000"/>
                <a:shade val="100000"/>
              </a:schemeClr>
            </a:gs>
            <a:gs pos="100000">
              <a:schemeClr val="accent1">
                <a:shade val="80000"/>
                <a:hueOff val="784946"/>
                <a:satOff val="-80660"/>
                <a:lumOff val="408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77"/>
            </a:rPr>
            <a:t>Score and Report</a:t>
          </a:r>
        </a:p>
      </dsp:txBody>
      <dsp:txXfrm>
        <a:off x="10116746" y="2776556"/>
        <a:ext cx="1658553" cy="13256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0A409-2826-4579-A51C-6376B52D7CC5}">
      <dsp:nvSpPr>
        <dsp:cNvPr id="0" name=""/>
        <dsp:cNvSpPr/>
      </dsp:nvSpPr>
      <dsp:spPr>
        <a:xfrm rot="10800000">
          <a:off x="99291" y="0"/>
          <a:ext cx="8598313" cy="2219420"/>
        </a:xfrm>
        <a:prstGeom prst="trapezoid">
          <a:avLst>
            <a:gd name="adj" fmla="val 82361"/>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Universal Tools</a:t>
          </a:r>
        </a:p>
        <a:p>
          <a:pPr marL="0" lvl="0" indent="0" algn="ctr" defTabSz="8890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(Available to all students)</a:t>
          </a:r>
        </a:p>
        <a:p>
          <a:pPr marL="0" lvl="0" indent="0" algn="ctr" defTabSz="8890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Platform tools that are built in and automatically delivered during testing</a:t>
          </a:r>
        </a:p>
      </dsp:txBody>
      <dsp:txXfrm rot="-10800000">
        <a:off x="1603996" y="0"/>
        <a:ext cx="5588903" cy="2219420"/>
      </dsp:txXfrm>
    </dsp:sp>
    <dsp:sp modelId="{235B5498-82C4-45A5-AABD-30DA27BA1753}">
      <dsp:nvSpPr>
        <dsp:cNvPr id="0" name=""/>
        <dsp:cNvSpPr/>
      </dsp:nvSpPr>
      <dsp:spPr>
        <a:xfrm rot="10800000">
          <a:off x="1931715" y="2152724"/>
          <a:ext cx="5025736" cy="1579426"/>
        </a:xfrm>
        <a:prstGeom prst="trapezoid">
          <a:avLst>
            <a:gd name="adj" fmla="val 82361"/>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Accessibility Features</a:t>
          </a:r>
        </a:p>
        <a:p>
          <a:pPr marL="0" lvl="0" indent="0" algn="ctr" defTabSz="8001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(Available to some without IEP/ 504)</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Must be pre-identified by STC prior to testing</a:t>
          </a:r>
        </a:p>
      </dsp:txBody>
      <dsp:txXfrm rot="-10800000">
        <a:off x="2811219" y="2152724"/>
        <a:ext cx="3266728" cy="1579426"/>
      </dsp:txXfrm>
    </dsp:sp>
    <dsp:sp modelId="{4C82F0AB-740C-4379-A890-CAB96A527C2C}">
      <dsp:nvSpPr>
        <dsp:cNvPr id="0" name=""/>
        <dsp:cNvSpPr/>
      </dsp:nvSpPr>
      <dsp:spPr>
        <a:xfrm rot="10800000">
          <a:off x="3163549" y="3699178"/>
          <a:ext cx="2611543" cy="1597612"/>
        </a:xfrm>
        <a:prstGeom prst="trapezoid">
          <a:avLst>
            <a:gd name="adj" fmla="val 82361"/>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Accommodations</a:t>
          </a:r>
        </a:p>
        <a:p>
          <a:pPr marL="0" lvl="0" indent="0" algn="ctr" defTabSz="8001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(IEP, 504, EL)</a:t>
          </a: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dsp:txBody>
      <dsp:txXfrm rot="-10800000">
        <a:off x="3163549" y="3699178"/>
        <a:ext cx="2611543" cy="15976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272B2-BEAE-4065-A74D-224FEC87B86B}"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7D93C-9E77-42B8-BF39-670B479612B1}" type="slidenum">
              <a:rPr lang="en-US" smtClean="0"/>
              <a:t>‹#›</a:t>
            </a:fld>
            <a:endParaRPr lang="en-US"/>
          </a:p>
        </p:txBody>
      </p:sp>
    </p:spTree>
    <p:extLst>
      <p:ext uri="{BB962C8B-B14F-4D97-AF65-F5344CB8AC3E}">
        <p14:creationId xmlns:p14="http://schemas.microsoft.com/office/powerpoint/2010/main" val="58277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a:t>
            </a:fld>
            <a:endParaRPr lang="en-US"/>
          </a:p>
        </p:txBody>
      </p:sp>
    </p:spTree>
    <p:extLst>
      <p:ext uri="{BB962C8B-B14F-4D97-AF65-F5344CB8AC3E}">
        <p14:creationId xmlns:p14="http://schemas.microsoft.com/office/powerpoint/2010/main" val="146681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12098-864F-7C77-977E-D74479073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AE839-CF1E-0E16-97FD-6763F07D2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868F5-F551-347A-ABA6-59C2B33B67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Segoe UI" panose="020B0502040204020203" pitchFamily="34" charset="0"/>
              </a:rPr>
              <a:t>Reminder: The science benchmark assessments cover grades 3-12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Segoe UI" panose="020B0502040204020203" pitchFamily="34" charset="0"/>
              </a:rPr>
              <a:t>Note/Reminder: remind participants that if they take the paper version, no reporting will be available in Data Interaction; therefore, they should keep track of those testers and scores on their own. </a:t>
            </a:r>
            <a:br>
              <a:rPr lang="en-US" sz="1200" dirty="0">
                <a:solidFill>
                  <a:srgbClr val="FF0000"/>
                </a:solidFill>
                <a:effectLst/>
                <a:latin typeface="Segoe UI" panose="020B0502040204020203" pitchFamily="34" charset="0"/>
              </a:rPr>
            </a:br>
            <a:endParaRPr lang="en-US" dirty="0"/>
          </a:p>
        </p:txBody>
      </p:sp>
      <p:sp>
        <p:nvSpPr>
          <p:cNvPr id="4" name="Slide Number Placeholder 3">
            <a:extLst>
              <a:ext uri="{FF2B5EF4-FFF2-40B4-BE49-F238E27FC236}">
                <a16:creationId xmlns:a16="http://schemas.microsoft.com/office/drawing/2014/main" id="{A2DF5BAC-8339-A38C-3A0C-85E8343D3D69}"/>
              </a:ext>
            </a:extLst>
          </p:cNvPr>
          <p:cNvSpPr>
            <a:spLocks noGrp="1"/>
          </p:cNvSpPr>
          <p:nvPr>
            <p:ph type="sldNum" sz="quarter" idx="5"/>
          </p:nvPr>
        </p:nvSpPr>
        <p:spPr/>
        <p:txBody>
          <a:bodyPr/>
          <a:lstStyle/>
          <a:p>
            <a:fld id="{5AD7D93C-9E77-42B8-BF39-670B479612B1}" type="slidenum">
              <a:rPr lang="en-US" smtClean="0"/>
              <a:t>16</a:t>
            </a:fld>
            <a:endParaRPr lang="en-US"/>
          </a:p>
        </p:txBody>
      </p:sp>
    </p:spTree>
    <p:extLst>
      <p:ext uri="{BB962C8B-B14F-4D97-AF65-F5344CB8AC3E}">
        <p14:creationId xmlns:p14="http://schemas.microsoft.com/office/powerpoint/2010/main" val="309205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17</a:t>
            </a:fld>
            <a:endParaRPr lang="en-US"/>
          </a:p>
        </p:txBody>
      </p:sp>
    </p:spTree>
    <p:extLst>
      <p:ext uri="{BB962C8B-B14F-4D97-AF65-F5344CB8AC3E}">
        <p14:creationId xmlns:p14="http://schemas.microsoft.com/office/powerpoint/2010/main" val="938343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18</a:t>
            </a:fld>
            <a:endParaRPr lang="en-US"/>
          </a:p>
        </p:txBody>
      </p:sp>
    </p:spTree>
    <p:extLst>
      <p:ext uri="{BB962C8B-B14F-4D97-AF65-F5344CB8AC3E}">
        <p14:creationId xmlns:p14="http://schemas.microsoft.com/office/powerpoint/2010/main" val="118149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68F91-1280-744F-AA58-2186EC77C346}" type="slidenum">
              <a:rPr lang="en-US" smtClean="0"/>
              <a:t>21</a:t>
            </a:fld>
            <a:endParaRPr lang="en-US"/>
          </a:p>
        </p:txBody>
      </p:sp>
    </p:spTree>
    <p:extLst>
      <p:ext uri="{BB962C8B-B14F-4D97-AF65-F5344CB8AC3E}">
        <p14:creationId xmlns:p14="http://schemas.microsoft.com/office/powerpoint/2010/main" val="192092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23</a:t>
            </a:fld>
            <a:endParaRPr lang="en-US"/>
          </a:p>
        </p:txBody>
      </p:sp>
    </p:spTree>
    <p:extLst>
      <p:ext uri="{BB962C8B-B14F-4D97-AF65-F5344CB8AC3E}">
        <p14:creationId xmlns:p14="http://schemas.microsoft.com/office/powerpoint/2010/main" val="375999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38</a:t>
            </a:fld>
            <a:endParaRPr lang="en-US"/>
          </a:p>
        </p:txBody>
      </p:sp>
    </p:spTree>
    <p:extLst>
      <p:ext uri="{BB962C8B-B14F-4D97-AF65-F5344CB8AC3E}">
        <p14:creationId xmlns:p14="http://schemas.microsoft.com/office/powerpoint/2010/main" val="1757119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component of the BIE Science Portal that we are going to go over is the Administration component. </a:t>
            </a:r>
          </a:p>
          <a:p>
            <a:endParaRPr lang="en-US" baseline="0" dirty="0"/>
          </a:p>
          <a:p>
            <a:r>
              <a:rPr lang="en-US" baseline="0" dirty="0"/>
              <a:t>The Administration component consists of 5-6 tabs depending on your account type. </a:t>
            </a:r>
          </a:p>
          <a:p>
            <a:r>
              <a:rPr lang="en-US" baseline="0" dirty="0"/>
              <a:t>Home – this is where you can view important announcements, access links for downloading the Kiosks, and attain the Proctor Password and Site Readiness log in credentials. </a:t>
            </a:r>
            <a:endParaRPr lang="en-US" dirty="0"/>
          </a:p>
          <a:p>
            <a:r>
              <a:rPr lang="en-US" dirty="0"/>
              <a:t>Site Readiness – this is where you can certify</a:t>
            </a:r>
            <a:r>
              <a:rPr lang="en-US" baseline="0" dirty="0"/>
              <a:t> your site as ready for testing.</a:t>
            </a:r>
            <a:endParaRPr lang="en-US" dirty="0"/>
          </a:p>
          <a:p>
            <a:r>
              <a:rPr lang="en-US" dirty="0"/>
              <a:t>Students – this is where</a:t>
            </a:r>
            <a:r>
              <a:rPr lang="en-US" baseline="0" dirty="0"/>
              <a:t> you can assign student accommodations. </a:t>
            </a:r>
            <a:endParaRPr lang="en-US" dirty="0"/>
          </a:p>
          <a:p>
            <a:r>
              <a:rPr lang="en-US" dirty="0"/>
              <a:t>Classes – this</a:t>
            </a:r>
            <a:r>
              <a:rPr lang="en-US" baseline="0" dirty="0"/>
              <a:t> is where you can verify your rosters for testing.</a:t>
            </a:r>
            <a:endParaRPr lang="en-US" dirty="0"/>
          </a:p>
          <a:p>
            <a:r>
              <a:rPr lang="en-US" dirty="0"/>
              <a:t>Test</a:t>
            </a:r>
            <a:r>
              <a:rPr lang="en-US" baseline="0" dirty="0"/>
              <a:t> Sessions – this is where you will schedule your classes for test sessions. </a:t>
            </a:r>
          </a:p>
          <a:p>
            <a:r>
              <a:rPr lang="en-US" baseline="0" dirty="0"/>
              <a:t>And, the Dashboard – this is where you can view helpful charts and data at the district level.</a:t>
            </a:r>
            <a:endParaRPr lang="en-US" dirty="0"/>
          </a:p>
          <a:p>
            <a:endParaRPr lang="en-US" dirty="0"/>
          </a:p>
        </p:txBody>
      </p:sp>
      <p:sp>
        <p:nvSpPr>
          <p:cNvPr id="4" name="Slide Number Placeholder 3"/>
          <p:cNvSpPr>
            <a:spLocks noGrp="1"/>
          </p:cNvSpPr>
          <p:nvPr>
            <p:ph type="sldNum" sz="quarter" idx="5"/>
          </p:nvPr>
        </p:nvSpPr>
        <p:spPr/>
        <p:txBody>
          <a:bodyPr/>
          <a:lstStyle/>
          <a:p>
            <a:fld id="{72568F91-1280-744F-AA58-2186EC77C346}" type="slidenum">
              <a:rPr lang="en-US" smtClean="0"/>
              <a:t>39</a:t>
            </a:fld>
            <a:endParaRPr lang="en-US"/>
          </a:p>
        </p:txBody>
      </p:sp>
    </p:spTree>
    <p:extLst>
      <p:ext uri="{BB962C8B-B14F-4D97-AF65-F5344CB8AC3E}">
        <p14:creationId xmlns:p14="http://schemas.microsoft.com/office/powerpoint/2010/main" val="350883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45</a:t>
            </a:fld>
            <a:endParaRPr lang="en-US"/>
          </a:p>
        </p:txBody>
      </p:sp>
    </p:spTree>
    <p:extLst>
      <p:ext uri="{BB962C8B-B14F-4D97-AF65-F5344CB8AC3E}">
        <p14:creationId xmlns:p14="http://schemas.microsoft.com/office/powerpoint/2010/main" val="1755657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58</a:t>
            </a:fld>
            <a:endParaRPr lang="en-US"/>
          </a:p>
        </p:txBody>
      </p:sp>
    </p:spTree>
    <p:extLst>
      <p:ext uri="{BB962C8B-B14F-4D97-AF65-F5344CB8AC3E}">
        <p14:creationId xmlns:p14="http://schemas.microsoft.com/office/powerpoint/2010/main" val="116236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rgbClr val="FF0000"/>
                </a:solidFill>
                <a:effectLst/>
                <a:latin typeface="Segoe UI" panose="020B0502040204020203" pitchFamily="34" charset="0"/>
              </a:rPr>
            </a:br>
            <a:r>
              <a:rPr lang="en-US" dirty="0"/>
              <a:t>Remind participants that the test forms are by grade band (Elementary School: grades 3-5, Middle School: grades 6-8, High School: grades 9-12), and they can select the grade the students are in based on whether they have covered the respective standards in instruction. Refer them to the resources available on the H&amp;S site, https://bie.onlinehelp.cognia.org/benchmark-administration. These test forms are tied to content topics; it would depend on instructional topics that are being taught and assessed. The forms are not dependent on the other; so, they would be scored individually.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65</a:t>
            </a:fld>
            <a:endParaRPr lang="en-US"/>
          </a:p>
        </p:txBody>
      </p:sp>
    </p:spTree>
    <p:extLst>
      <p:ext uri="{BB962C8B-B14F-4D97-AF65-F5344CB8AC3E}">
        <p14:creationId xmlns:p14="http://schemas.microsoft.com/office/powerpoint/2010/main" val="237842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3</a:t>
            </a:fld>
            <a:endParaRPr lang="en-US"/>
          </a:p>
        </p:txBody>
      </p:sp>
    </p:spTree>
    <p:extLst>
      <p:ext uri="{BB962C8B-B14F-4D97-AF65-F5344CB8AC3E}">
        <p14:creationId xmlns:p14="http://schemas.microsoft.com/office/powerpoint/2010/main" val="2350822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72</a:t>
            </a:fld>
            <a:endParaRPr lang="en-US"/>
          </a:p>
        </p:txBody>
      </p:sp>
    </p:spTree>
    <p:extLst>
      <p:ext uri="{BB962C8B-B14F-4D97-AF65-F5344CB8AC3E}">
        <p14:creationId xmlns:p14="http://schemas.microsoft.com/office/powerpoint/2010/main" val="1074860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 audience that if the student takes the paper version of the benchmark assessments, scoring will not be available online; teachers will have to manually score the students’ responses so that they show up in Data Interaction. And for the online students, teachers will have to score the open responses.</a:t>
            </a:r>
          </a:p>
        </p:txBody>
      </p:sp>
      <p:sp>
        <p:nvSpPr>
          <p:cNvPr id="4" name="Slide Number Placeholder 3"/>
          <p:cNvSpPr>
            <a:spLocks noGrp="1"/>
          </p:cNvSpPr>
          <p:nvPr>
            <p:ph type="sldNum" sz="quarter" idx="5"/>
          </p:nvPr>
        </p:nvSpPr>
        <p:spPr/>
        <p:txBody>
          <a:bodyPr/>
          <a:lstStyle/>
          <a:p>
            <a:fld id="{5AD7D93C-9E77-42B8-BF39-670B479612B1}" type="slidenum">
              <a:rPr lang="en-US" smtClean="0"/>
              <a:t>78</a:t>
            </a:fld>
            <a:endParaRPr lang="en-US"/>
          </a:p>
        </p:txBody>
      </p:sp>
    </p:spTree>
    <p:extLst>
      <p:ext uri="{BB962C8B-B14F-4D97-AF65-F5344CB8AC3E}">
        <p14:creationId xmlns:p14="http://schemas.microsoft.com/office/powerpoint/2010/main" val="3692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85</a:t>
            </a:fld>
            <a:endParaRPr lang="en-US"/>
          </a:p>
        </p:txBody>
      </p:sp>
    </p:spTree>
    <p:extLst>
      <p:ext uri="{BB962C8B-B14F-4D97-AF65-F5344CB8AC3E}">
        <p14:creationId xmlns:p14="http://schemas.microsoft.com/office/powerpoint/2010/main" val="270078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91</a:t>
            </a:fld>
            <a:endParaRPr lang="en-US"/>
          </a:p>
        </p:txBody>
      </p:sp>
    </p:spTree>
    <p:extLst>
      <p:ext uri="{BB962C8B-B14F-4D97-AF65-F5344CB8AC3E}">
        <p14:creationId xmlns:p14="http://schemas.microsoft.com/office/powerpoint/2010/main" val="2653907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8549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93</a:t>
            </a:fld>
            <a:endParaRPr lang="en-US"/>
          </a:p>
        </p:txBody>
      </p:sp>
    </p:spTree>
    <p:extLst>
      <p:ext uri="{BB962C8B-B14F-4D97-AF65-F5344CB8AC3E}">
        <p14:creationId xmlns:p14="http://schemas.microsoft.com/office/powerpoint/2010/main" val="3818990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102</a:t>
            </a:fld>
            <a:endParaRPr lang="en-US"/>
          </a:p>
        </p:txBody>
      </p:sp>
    </p:spTree>
    <p:extLst>
      <p:ext uri="{BB962C8B-B14F-4D97-AF65-F5344CB8AC3E}">
        <p14:creationId xmlns:p14="http://schemas.microsoft.com/office/powerpoint/2010/main" val="385874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2016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Now that you’ve seen all the kinds of information you can get in DI, we want to give you a few examples of what kinds of things you might think about to interpret your students’ results and consider next steps in instruction, as well as talk about how the benchmark forms have coherence in BIE’s assessment system.</a:t>
            </a:r>
          </a:p>
          <a:p>
            <a:endParaRPr lang="en-US" sz="1800" dirty="0">
              <a:effectLst/>
              <a:latin typeface="Arial" panose="020B0604020202020204" pitchFamily="34" charset="0"/>
              <a:ea typeface="Aptos" panose="020B0004020202020204" pitchFamily="34" charset="0"/>
            </a:endParaRPr>
          </a:p>
          <a:p>
            <a:r>
              <a:rPr lang="en-US" sz="1800" dirty="0">
                <a:effectLst/>
                <a:latin typeface="Arial" panose="020B0604020202020204" pitchFamily="34" charset="0"/>
                <a:ea typeface="Aptos" panose="020B0004020202020204" pitchFamily="34" charset="0"/>
              </a:rPr>
              <a:t>When you look at your benchmark results, one of the first things to consider would be how students’ performance on the benchmark assessment compares to what kind of performance you have been seeing on classroom tests. Is the performance what you would expect? </a:t>
            </a:r>
          </a:p>
          <a:p>
            <a:endParaRPr lang="en-US" sz="180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Aptos" panose="020B0004020202020204" pitchFamily="34" charset="0"/>
              </a:rPr>
              <a:t>You could start by looking at the score totals – looking at the summary information about mean and min. and max. scores, as well as looking across your student list and the range of scores you see across your students. How does this compare to what you were expecting? Was classroom assessment performance high and the benchmark results are generally also high? </a:t>
            </a:r>
          </a:p>
          <a:p>
            <a:pPr marL="0" indent="0">
              <a:buFont typeface="Arial" panose="020B0604020202020204" pitchFamily="34" charset="0"/>
              <a:buNone/>
            </a:pPr>
            <a:endParaRPr lang="en-US" sz="180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Aptos" panose="020B0004020202020204" pitchFamily="34" charset="0"/>
              </a:rPr>
              <a:t>If the results were not as you expected or at the level of performance you wanted for your students, then you could dig into comparing the standards assessed on the benchmark form and the possible points to see if that emphasis was similar to or different than what you had done in your instruction for the unit. Did the benchmark form have more emphasis on certain DCIs or SEPs or CCCs that were not the same as what you had emphasized in teaching? Were there standards included that you did not teach or emphasize because they come up in a different unit for your school’s scope and sequence?</a:t>
            </a:r>
          </a:p>
          <a:p>
            <a:pPr marL="0" indent="0">
              <a:buFont typeface="Arial" panose="020B0604020202020204" pitchFamily="34" charset="0"/>
              <a:buNone/>
            </a:pPr>
            <a:endParaRPr lang="en-US" sz="180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Aptos" panose="020B0004020202020204" pitchFamily="34" charset="0"/>
              </a:rPr>
              <a:t>You can also drill into some particular items, either based on your analysis of performance on various standards, or patterns of items that a lot of students got right or got wrong. For example, are scores on the machine-scored items generally good (not a lot of blank, red incorrect, </a:t>
            </a:r>
            <a:r>
              <a:rPr lang="en-US" sz="1800">
                <a:effectLst/>
                <a:latin typeface="Arial" panose="020B0604020202020204" pitchFamily="34" charset="0"/>
                <a:ea typeface="Aptos" panose="020B0004020202020204" pitchFamily="34" charset="0"/>
              </a:rPr>
              <a:t>or pink/purple </a:t>
            </a:r>
            <a:r>
              <a:rPr lang="en-US" sz="1800" dirty="0">
                <a:effectLst/>
                <a:latin typeface="Arial" panose="020B0604020202020204" pitchFamily="34" charset="0"/>
                <a:ea typeface="Aptos" panose="020B0004020202020204" pitchFamily="34" charset="0"/>
              </a:rPr>
              <a:t>partial) but the scores on the open-ended items are a lot of 0s or 1s? Perhaps students need more practice with written responses. Or if there are three items in the listing that most students got incorrect, when you click on and look at those specific items, maybe they are all 2-part items that require inference or evidence and high order thinking? Or they all involve reading a graph and you may need to have students work on that skill more? </a:t>
            </a:r>
          </a:p>
          <a:p>
            <a:pPr marL="285750" indent="-285750">
              <a:buFont typeface="Arial" panose="020B0604020202020204" pitchFamily="34" charset="0"/>
              <a:buChar char="•"/>
            </a:pPr>
            <a:endParaRPr lang="en-US" sz="1800" dirty="0">
              <a:effectLst/>
              <a:latin typeface="Arial" panose="020B0604020202020204" pitchFamily="34" charset="0"/>
              <a:ea typeface="Aptos" panose="020B0004020202020204" pitchFamily="34" charset="0"/>
            </a:endParaRPr>
          </a:p>
          <a:p>
            <a:pPr marL="0" indent="0">
              <a:buFont typeface="Arial" panose="020B0604020202020204" pitchFamily="34" charset="0"/>
              <a:buNone/>
            </a:pPr>
            <a:r>
              <a:rPr lang="en-US" sz="1800" dirty="0">
                <a:effectLst/>
                <a:latin typeface="Arial" panose="020B0604020202020204" pitchFamily="34" charset="0"/>
                <a:ea typeface="Aptos" panose="020B0004020202020204" pitchFamily="34" charset="0"/>
              </a:rPr>
              <a:t>By drilling into score totals and patterns of answers and standards and then looking at the content of some of the items, you can consider if your class seems to have adequate mastery of the standards they’ve just been taught, or if there are certain core ideas and practices or even response types to demonstrate their understanding that you may want to emphasize as you move into your next unit of instruction – and perhaps even if you want to consider some differentiated instruction based on variation in students’ performance. </a:t>
            </a:r>
          </a:p>
        </p:txBody>
      </p:sp>
      <p:sp>
        <p:nvSpPr>
          <p:cNvPr id="4" name="Slide Number Placeholder 3"/>
          <p:cNvSpPr>
            <a:spLocks noGrp="1"/>
          </p:cNvSpPr>
          <p:nvPr>
            <p:ph type="sldNum" sz="quarter" idx="5"/>
          </p:nvPr>
        </p:nvSpPr>
        <p:spPr/>
        <p:txBody>
          <a:bodyPr/>
          <a:lstStyle/>
          <a:p>
            <a:fld id="{5AD7D93C-9E77-42B8-BF39-670B479612B1}" type="slidenum">
              <a:rPr lang="en-US" smtClean="0"/>
              <a:t>105</a:t>
            </a:fld>
            <a:endParaRPr lang="en-US"/>
          </a:p>
        </p:txBody>
      </p:sp>
    </p:spTree>
    <p:extLst>
      <p:ext uri="{BB962C8B-B14F-4D97-AF65-F5344CB8AC3E}">
        <p14:creationId xmlns:p14="http://schemas.microsoft.com/office/powerpoint/2010/main" val="3705751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0EA80-664E-928B-5559-C49769B7B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58FEE-44C2-B6BF-6D88-6AAA48CA1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36ED8-745A-721D-C53F-BD2DB322F993}"/>
              </a:ext>
            </a:extLst>
          </p:cNvPr>
          <p:cNvSpPr>
            <a:spLocks noGrp="1"/>
          </p:cNvSpPr>
          <p:nvPr>
            <p:ph type="body" idx="1"/>
          </p:nvPr>
        </p:nvSpPr>
        <p:spPr/>
        <p:txBody>
          <a:bodyPr/>
          <a:lstStyle/>
          <a:p>
            <a:r>
              <a:rPr lang="en-US" dirty="0"/>
              <a:t>In addition to helping monitor student learning throughout the year, the benchmark assessments have coherence in the system of assessments available for BIE schools. </a:t>
            </a:r>
          </a:p>
          <a:p>
            <a:endParaRPr lang="en-US" dirty="0"/>
          </a:p>
          <a:p>
            <a:r>
              <a:rPr lang="en-US" dirty="0"/>
              <a:t>Standards assessed on the benchmark assessment forms are also eligible to be assessed on the summative assessment. In monitoring progress toward mastery, it is helpful to see if students can apply the core ideas, practices, and crosscutting concepts they have learned to new phenomena and problems that may not be quite as familiar to them – just like they will do on the summative assessment. </a:t>
            </a:r>
          </a:p>
          <a:p>
            <a:endParaRPr lang="en-US" dirty="0"/>
          </a:p>
          <a:p>
            <a:r>
              <a:rPr lang="en-US" dirty="0"/>
              <a:t>And by design, the benchmark assessments contain item types that are used on the summative assessment. The item cluster format and the open-ended item format comprise a large portion of the summative test design. The benchmark forms set up similar expectations between benchmark and summative testing for how students demonstrate their science learning. </a:t>
            </a:r>
          </a:p>
        </p:txBody>
      </p:sp>
      <p:sp>
        <p:nvSpPr>
          <p:cNvPr id="4" name="Slide Number Placeholder 3">
            <a:extLst>
              <a:ext uri="{FF2B5EF4-FFF2-40B4-BE49-F238E27FC236}">
                <a16:creationId xmlns:a16="http://schemas.microsoft.com/office/drawing/2014/main" id="{5BF69BEA-414F-087B-C879-7E6BB6B02420}"/>
              </a:ext>
            </a:extLst>
          </p:cNvPr>
          <p:cNvSpPr>
            <a:spLocks noGrp="1"/>
          </p:cNvSpPr>
          <p:nvPr>
            <p:ph type="sldNum" sz="quarter" idx="5"/>
          </p:nvPr>
        </p:nvSpPr>
        <p:spPr/>
        <p:txBody>
          <a:bodyPr/>
          <a:lstStyle/>
          <a:p>
            <a:fld id="{5AD7D93C-9E77-42B8-BF39-670B479612B1}" type="slidenum">
              <a:rPr lang="en-US" smtClean="0"/>
              <a:t>106</a:t>
            </a:fld>
            <a:endParaRPr lang="en-US"/>
          </a:p>
        </p:txBody>
      </p:sp>
    </p:spTree>
    <p:extLst>
      <p:ext uri="{BB962C8B-B14F-4D97-AF65-F5344CB8AC3E}">
        <p14:creationId xmlns:p14="http://schemas.microsoft.com/office/powerpoint/2010/main" val="28807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68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113</a:t>
            </a:fld>
            <a:endParaRPr lang="en-US"/>
          </a:p>
        </p:txBody>
      </p:sp>
    </p:spTree>
    <p:extLst>
      <p:ext uri="{BB962C8B-B14F-4D97-AF65-F5344CB8AC3E}">
        <p14:creationId xmlns:p14="http://schemas.microsoft.com/office/powerpoint/2010/main" val="1539318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for the participants: Ensure students use the practice test which is available throughout the year for students to get familiarized and used to the online test navigation.</a:t>
            </a:r>
          </a:p>
        </p:txBody>
      </p:sp>
      <p:sp>
        <p:nvSpPr>
          <p:cNvPr id="4" name="Slide Number Placeholder 3"/>
          <p:cNvSpPr>
            <a:spLocks noGrp="1"/>
          </p:cNvSpPr>
          <p:nvPr>
            <p:ph type="sldNum" sz="quarter" idx="5"/>
          </p:nvPr>
        </p:nvSpPr>
        <p:spPr/>
        <p:txBody>
          <a:bodyPr/>
          <a:lstStyle/>
          <a:p>
            <a:fld id="{5AD7D93C-9E77-42B8-BF39-670B479612B1}" type="slidenum">
              <a:rPr lang="en-US" smtClean="0"/>
              <a:t>120</a:t>
            </a:fld>
            <a:endParaRPr lang="en-US"/>
          </a:p>
        </p:txBody>
      </p:sp>
    </p:spTree>
    <p:extLst>
      <p:ext uri="{BB962C8B-B14F-4D97-AF65-F5344CB8AC3E}">
        <p14:creationId xmlns:p14="http://schemas.microsoft.com/office/powerpoint/2010/main" val="2175482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a:solidFill>
                  <a:srgbClr val="000000"/>
                </a:solidFill>
                <a:latin typeface="+mn-lt"/>
              </a:rPr>
              <a:t>The first step for conducting Site Readiness testing is to download</a:t>
            </a:r>
            <a:r>
              <a:rPr lang="en-US" sz="1200" baseline="0">
                <a:solidFill>
                  <a:srgbClr val="000000"/>
                </a:solidFill>
                <a:latin typeface="+mn-lt"/>
              </a:rPr>
              <a:t> and install the Kiosks and Mobile Apps onto the devices that will be used for testing at your school. </a:t>
            </a:r>
            <a:endParaRPr lang="en-US" sz="1200">
              <a:solidFill>
                <a:srgbClr val="000000"/>
              </a:solidFill>
              <a:latin typeface="+mn-lt"/>
            </a:endParaRPr>
          </a:p>
          <a:p>
            <a:pPr marL="0" indent="0" algn="l">
              <a:buFont typeface="Arial"/>
              <a:buNone/>
            </a:pPr>
            <a:r>
              <a:rPr lang="en-US" sz="1200">
                <a:solidFill>
                  <a:srgbClr val="000000"/>
                </a:solidFill>
                <a:latin typeface="+mn-lt"/>
              </a:rPr>
              <a:t>Once</a:t>
            </a:r>
            <a:r>
              <a:rPr lang="en-US" sz="1200" baseline="0">
                <a:solidFill>
                  <a:srgbClr val="000000"/>
                </a:solidFill>
                <a:latin typeface="+mn-lt"/>
              </a:rPr>
              <a:t> you’ve downloaded and installed your Kiosks and Mobile Apps, log in to the Portal to retrieve the site readiness login credentials for your school. </a:t>
            </a:r>
          </a:p>
          <a:p>
            <a:pPr marL="0" indent="0" algn="l">
              <a:buFont typeface="Arial"/>
              <a:buNone/>
            </a:pPr>
            <a:r>
              <a:rPr lang="en-US" sz="1200" baseline="0">
                <a:solidFill>
                  <a:srgbClr val="000000"/>
                </a:solidFill>
                <a:latin typeface="+mn-lt"/>
              </a:rPr>
              <a:t>Launch the kiosk or the app and login using the site readiness credentials. </a:t>
            </a:r>
          </a:p>
          <a:p>
            <a:pPr marL="0" indent="0" algn="l">
              <a:buFont typeface="Arial"/>
              <a:buNone/>
            </a:pPr>
            <a:r>
              <a:rPr lang="en-US" sz="1200" baseline="0">
                <a:solidFill>
                  <a:srgbClr val="000000"/>
                </a:solidFill>
                <a:latin typeface="+mn-lt"/>
              </a:rPr>
              <a:t>Run the test on </a:t>
            </a:r>
            <a:r>
              <a:rPr lang="en-US" sz="1200" b="1" baseline="0">
                <a:solidFill>
                  <a:srgbClr val="000000"/>
                </a:solidFill>
                <a:latin typeface="+mn-lt"/>
              </a:rPr>
              <a:t>a handful of devices for each configuration. </a:t>
            </a:r>
          </a:p>
          <a:p>
            <a:pPr marL="0" indent="0" algn="l">
              <a:buFont typeface="Arial"/>
              <a:buNone/>
            </a:pPr>
            <a:r>
              <a:rPr lang="en-US" sz="1200" b="0" baseline="0">
                <a:solidFill>
                  <a:srgbClr val="000000"/>
                </a:solidFill>
                <a:latin typeface="+mn-lt"/>
              </a:rPr>
              <a:t>Once you’ve successfully completed your Site Readiness testing, log back into the Portal and navigate to the Site Readiness tab within the Administration component. Here, you can view the details of the devices that you used for Site Readiness testing. </a:t>
            </a:r>
          </a:p>
          <a:p>
            <a:pPr marL="0" indent="0" algn="l">
              <a:buFont typeface="Arial"/>
              <a:buNone/>
            </a:pPr>
            <a:r>
              <a:rPr lang="en-US" sz="1200" b="0" baseline="0">
                <a:solidFill>
                  <a:srgbClr val="000000"/>
                </a:solidFill>
                <a:latin typeface="+mn-lt"/>
              </a:rPr>
              <a:t>Finally, you’ll certify your site as ready for testing. </a:t>
            </a:r>
            <a:endParaRPr lang="en-US" sz="1200" b="0">
              <a:solidFill>
                <a:srgbClr val="000000"/>
              </a:solidFill>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rgbClr val="000000"/>
                </a:solidFill>
                <a:latin typeface="+mn-lt"/>
              </a:rPr>
              <a:t>Each site has it’s own login credentials for Site Readiness. Each school needs to be certified as ready for testing. </a:t>
            </a:r>
            <a:endParaRPr lang="en-US" sz="1200" b="0">
              <a:solidFill>
                <a:srgbClr val="000000"/>
              </a:solidFill>
              <a:latin typeface="+mn-lt"/>
            </a:endParaRPr>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124</a:t>
            </a:fld>
            <a:endParaRPr lang="en-US"/>
          </a:p>
        </p:txBody>
      </p:sp>
    </p:spTree>
    <p:extLst>
      <p:ext uri="{BB962C8B-B14F-4D97-AF65-F5344CB8AC3E}">
        <p14:creationId xmlns:p14="http://schemas.microsoft.com/office/powerpoint/2010/main" val="3727361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a:solidFill>
                  <a:srgbClr val="000000"/>
                </a:solidFill>
                <a:latin typeface="+mn-lt"/>
              </a:rPr>
              <a:t>The first step for conducting Site Readiness testing is to download</a:t>
            </a:r>
            <a:r>
              <a:rPr lang="en-US" sz="1200" baseline="0">
                <a:solidFill>
                  <a:srgbClr val="000000"/>
                </a:solidFill>
                <a:latin typeface="+mn-lt"/>
              </a:rPr>
              <a:t> and install the Kiosks and Mobile Apps onto the devices that will be used for testing at your school. </a:t>
            </a:r>
            <a:endParaRPr lang="en-US" sz="1200">
              <a:solidFill>
                <a:srgbClr val="000000"/>
              </a:solidFill>
              <a:latin typeface="+mn-lt"/>
            </a:endParaRPr>
          </a:p>
          <a:p>
            <a:pPr marL="0" indent="0" algn="l">
              <a:buFont typeface="Arial"/>
              <a:buNone/>
            </a:pPr>
            <a:r>
              <a:rPr lang="en-US" sz="1200">
                <a:solidFill>
                  <a:srgbClr val="000000"/>
                </a:solidFill>
                <a:latin typeface="+mn-lt"/>
              </a:rPr>
              <a:t>Once</a:t>
            </a:r>
            <a:r>
              <a:rPr lang="en-US" sz="1200" baseline="0">
                <a:solidFill>
                  <a:srgbClr val="000000"/>
                </a:solidFill>
                <a:latin typeface="+mn-lt"/>
              </a:rPr>
              <a:t> you’ve downloaded and installed your Kiosks and Mobile Apps, log in to the Portal to retrieve the site readiness login credentials for your school. </a:t>
            </a:r>
          </a:p>
          <a:p>
            <a:pPr marL="0" indent="0" algn="l">
              <a:buFont typeface="Arial"/>
              <a:buNone/>
            </a:pPr>
            <a:r>
              <a:rPr lang="en-US" sz="1200" baseline="0">
                <a:solidFill>
                  <a:srgbClr val="000000"/>
                </a:solidFill>
                <a:latin typeface="+mn-lt"/>
              </a:rPr>
              <a:t>Launch the kiosk or the app and login using the site readiness credentials. </a:t>
            </a:r>
          </a:p>
          <a:p>
            <a:pPr marL="0" indent="0" algn="l">
              <a:buFont typeface="Arial"/>
              <a:buNone/>
            </a:pPr>
            <a:r>
              <a:rPr lang="en-US" sz="1200" baseline="0">
                <a:solidFill>
                  <a:srgbClr val="000000"/>
                </a:solidFill>
                <a:latin typeface="+mn-lt"/>
              </a:rPr>
              <a:t>Run the test on </a:t>
            </a:r>
            <a:r>
              <a:rPr lang="en-US" sz="1200" b="1" baseline="0">
                <a:solidFill>
                  <a:srgbClr val="000000"/>
                </a:solidFill>
                <a:latin typeface="+mn-lt"/>
              </a:rPr>
              <a:t>a handful of devices for each configuration. </a:t>
            </a:r>
          </a:p>
          <a:p>
            <a:pPr marL="0" indent="0" algn="l">
              <a:buFont typeface="Arial"/>
              <a:buNone/>
            </a:pPr>
            <a:r>
              <a:rPr lang="en-US" sz="1200" b="0" baseline="0">
                <a:solidFill>
                  <a:srgbClr val="000000"/>
                </a:solidFill>
                <a:latin typeface="+mn-lt"/>
              </a:rPr>
              <a:t>Once you’ve successfully completed your Site Readiness testing, log back into the Portal and navigate to the Site Readiness tab within the Administration component. Here, you can view the details of the devices that you used for Site Readiness testing. </a:t>
            </a:r>
          </a:p>
          <a:p>
            <a:pPr marL="0" indent="0" algn="l">
              <a:buFont typeface="Arial"/>
              <a:buNone/>
            </a:pPr>
            <a:r>
              <a:rPr lang="en-US" sz="1200" b="0" baseline="0">
                <a:solidFill>
                  <a:srgbClr val="000000"/>
                </a:solidFill>
                <a:latin typeface="+mn-lt"/>
              </a:rPr>
              <a:t>Finally, you’ll certify your site as ready for testing. </a:t>
            </a:r>
            <a:endParaRPr lang="en-US" sz="1200" b="0">
              <a:solidFill>
                <a:srgbClr val="000000"/>
              </a:solidFill>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rgbClr val="000000"/>
                </a:solidFill>
                <a:latin typeface="+mn-lt"/>
              </a:rPr>
              <a:t>Each site has it’s own login credentials for Site Readiness. Each school needs to be certified as ready for testing. </a:t>
            </a:r>
            <a:endParaRPr lang="en-US" sz="1200" b="0">
              <a:solidFill>
                <a:srgbClr val="000000"/>
              </a:solidFill>
              <a:latin typeface="+mn-lt"/>
            </a:endParaRPr>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125</a:t>
            </a:fld>
            <a:endParaRPr lang="en-US"/>
          </a:p>
        </p:txBody>
      </p:sp>
    </p:spTree>
    <p:extLst>
      <p:ext uri="{BB962C8B-B14F-4D97-AF65-F5344CB8AC3E}">
        <p14:creationId xmlns:p14="http://schemas.microsoft.com/office/powerpoint/2010/main" val="2117927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for participants: the practice test is available all year round; ensure the students get a chance to use the practice test to help them with navigating the system and being more familiarized ahead of when testing happens.</a:t>
            </a:r>
          </a:p>
        </p:txBody>
      </p:sp>
      <p:sp>
        <p:nvSpPr>
          <p:cNvPr id="4" name="Slide Number Placeholder 3"/>
          <p:cNvSpPr>
            <a:spLocks noGrp="1"/>
          </p:cNvSpPr>
          <p:nvPr>
            <p:ph type="sldNum" sz="quarter" idx="5"/>
          </p:nvPr>
        </p:nvSpPr>
        <p:spPr/>
        <p:txBody>
          <a:bodyPr/>
          <a:lstStyle/>
          <a:p>
            <a:fld id="{5AD7D93C-9E77-42B8-BF39-670B479612B1}" type="slidenum">
              <a:rPr lang="en-US" smtClean="0"/>
              <a:t>129</a:t>
            </a:fld>
            <a:endParaRPr lang="en-US"/>
          </a:p>
        </p:txBody>
      </p:sp>
    </p:spTree>
    <p:extLst>
      <p:ext uri="{BB962C8B-B14F-4D97-AF65-F5344CB8AC3E}">
        <p14:creationId xmlns:p14="http://schemas.microsoft.com/office/powerpoint/2010/main" val="839133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130</a:t>
            </a:fld>
            <a:endParaRPr lang="en-US"/>
          </a:p>
        </p:txBody>
      </p:sp>
    </p:spTree>
    <p:extLst>
      <p:ext uri="{BB962C8B-B14F-4D97-AF65-F5344CB8AC3E}">
        <p14:creationId xmlns:p14="http://schemas.microsoft.com/office/powerpoint/2010/main" val="1810471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131</a:t>
            </a:fld>
            <a:endParaRPr lang="en-US"/>
          </a:p>
        </p:txBody>
      </p:sp>
    </p:spTree>
    <p:extLst>
      <p:ext uri="{BB962C8B-B14F-4D97-AF65-F5344CB8AC3E}">
        <p14:creationId xmlns:p14="http://schemas.microsoft.com/office/powerpoint/2010/main" val="454427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133</a:t>
            </a:fld>
            <a:endParaRPr lang="en-US"/>
          </a:p>
        </p:txBody>
      </p:sp>
    </p:spTree>
    <p:extLst>
      <p:ext uri="{BB962C8B-B14F-4D97-AF65-F5344CB8AC3E}">
        <p14:creationId xmlns:p14="http://schemas.microsoft.com/office/powerpoint/2010/main" val="2286824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134</a:t>
            </a:fld>
            <a:endParaRPr lang="en-US"/>
          </a:p>
        </p:txBody>
      </p:sp>
    </p:spTree>
    <p:extLst>
      <p:ext uri="{BB962C8B-B14F-4D97-AF65-F5344CB8AC3E}">
        <p14:creationId xmlns:p14="http://schemas.microsoft.com/office/powerpoint/2010/main" val="405476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135</a:t>
            </a:fld>
            <a:endParaRPr lang="en-US"/>
          </a:p>
        </p:txBody>
      </p:sp>
    </p:spTree>
    <p:extLst>
      <p:ext uri="{BB962C8B-B14F-4D97-AF65-F5344CB8AC3E}">
        <p14:creationId xmlns:p14="http://schemas.microsoft.com/office/powerpoint/2010/main" val="131646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EEA37-0CA4-6970-0FE0-C486EF6AE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C4894-F07E-125F-376E-C46FCB411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DBC3F-1099-0221-4A90-1E28E4A08A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1965F8-C6D4-DF33-48F2-4AF9B3DD630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4683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27216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7D93C-9E77-42B8-BF39-670B479612B1}" type="slidenum">
              <a:rPr lang="en-US" smtClean="0"/>
              <a:t>138</a:t>
            </a:fld>
            <a:endParaRPr lang="en-US"/>
          </a:p>
        </p:txBody>
      </p:sp>
    </p:spTree>
    <p:extLst>
      <p:ext uri="{BB962C8B-B14F-4D97-AF65-F5344CB8AC3E}">
        <p14:creationId xmlns:p14="http://schemas.microsoft.com/office/powerpoint/2010/main" val="2197012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139</a:t>
            </a:fld>
            <a:endParaRPr lang="en-US"/>
          </a:p>
        </p:txBody>
      </p:sp>
    </p:spTree>
    <p:extLst>
      <p:ext uri="{BB962C8B-B14F-4D97-AF65-F5344CB8AC3E}">
        <p14:creationId xmlns:p14="http://schemas.microsoft.com/office/powerpoint/2010/main" val="874208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140</a:t>
            </a:fld>
            <a:endParaRPr lang="en-US"/>
          </a:p>
        </p:txBody>
      </p:sp>
    </p:spTree>
    <p:extLst>
      <p:ext uri="{BB962C8B-B14F-4D97-AF65-F5344CB8AC3E}">
        <p14:creationId xmlns:p14="http://schemas.microsoft.com/office/powerpoint/2010/main" val="3166740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62A99-5458-C140-9176-AF4DE31F511D}" type="slidenum">
              <a:rPr lang="en-US" smtClean="0"/>
              <a:t>141</a:t>
            </a:fld>
            <a:endParaRPr lang="en-US"/>
          </a:p>
        </p:txBody>
      </p:sp>
    </p:spTree>
    <p:extLst>
      <p:ext uri="{BB962C8B-B14F-4D97-AF65-F5344CB8AC3E}">
        <p14:creationId xmlns:p14="http://schemas.microsoft.com/office/powerpoint/2010/main" val="3981566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a:t>
            </a:r>
          </a:p>
        </p:txBody>
      </p:sp>
      <p:sp>
        <p:nvSpPr>
          <p:cNvPr id="4" name="Slide Number Placeholder 3"/>
          <p:cNvSpPr>
            <a:spLocks noGrp="1"/>
          </p:cNvSpPr>
          <p:nvPr>
            <p:ph type="sldNum" sz="quarter" idx="5"/>
          </p:nvPr>
        </p:nvSpPr>
        <p:spPr/>
        <p:txBody>
          <a:bodyPr/>
          <a:lstStyle/>
          <a:p>
            <a:fld id="{2FE6A496-C64B-3A42-B1FE-5C4F37316775}" type="slidenum">
              <a:rPr lang="en-US" smtClean="0"/>
              <a:t>142</a:t>
            </a:fld>
            <a:endParaRPr lang="en-US"/>
          </a:p>
        </p:txBody>
      </p:sp>
    </p:spTree>
    <p:extLst>
      <p:ext uri="{BB962C8B-B14F-4D97-AF65-F5344CB8AC3E}">
        <p14:creationId xmlns:p14="http://schemas.microsoft.com/office/powerpoint/2010/main" val="418598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7004-6EFC-1A4D-3AAF-D6E54DD38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C413F-C98E-E72B-BC87-FBD71131B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5C112-0FF1-471E-7EA5-FCA2D5D54B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25591A-A466-D798-CCFD-1E1308ABA3A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76108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902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62609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Segoe UI" panose="020B0502040204020203" pitchFamily="34" charset="0"/>
              </a:rPr>
              <a:t>Note/Reminder: remind participants that if they take the paper version, no reporting will be available in Data Interaction; therefore, they should keep track of those testers and scores on their own. </a:t>
            </a:r>
            <a:br>
              <a:rPr lang="en-US" sz="1200" dirty="0">
                <a:solidFill>
                  <a:srgbClr val="FF0000"/>
                </a:solidFill>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15</a:t>
            </a:fld>
            <a:endParaRPr lang="en-US"/>
          </a:p>
        </p:txBody>
      </p:sp>
    </p:spTree>
    <p:extLst>
      <p:ext uri="{BB962C8B-B14F-4D97-AF65-F5344CB8AC3E}">
        <p14:creationId xmlns:p14="http://schemas.microsoft.com/office/powerpoint/2010/main" val="1393314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i="0">
                <a:solidFill>
                  <a:srgbClr val="005789"/>
                </a:solidFill>
                <a:latin typeface="Lato Semibold" panose="020F0502020204030203"/>
                <a:ea typeface="Lato Semibold" panose="020F0502020204030203"/>
                <a:cs typeface="Lato Semibold" panose="020F0502020204030203"/>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i="1">
                <a:solidFill>
                  <a:srgbClr val="00837A"/>
                </a:solidFill>
                <a:latin typeface="Lato Light" panose="020F0502020204030203"/>
                <a:ea typeface="Lato Light" panose="020F0502020204030203"/>
                <a:cs typeface="Lato Light" panose="020F050202020403020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a:off x="0" y="6309360"/>
            <a:ext cx="533563" cy="548640"/>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551498" y="6309360"/>
            <a:ext cx="1828800" cy="54864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userDrawn="1"/>
        </p:nvSpPr>
        <p:spPr>
          <a:xfrm>
            <a:off x="2398711" y="6309360"/>
            <a:ext cx="9793289" cy="54864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5"/>
          <p:cNvSpPr>
            <a:spLocks noChangeArrowheads="1"/>
          </p:cNvSpPr>
          <p:nvPr userDrawn="1"/>
        </p:nvSpPr>
        <p:spPr bwMode="auto">
          <a:xfrm>
            <a:off x="-14288" y="56033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2" name="Picture 13" descr="/Volumes/Creative/eMetric/Logo/eMetric-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01149" y="262419"/>
            <a:ext cx="2509653" cy="4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44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9/25/2025</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Tree>
    <p:extLst>
      <p:ext uri="{BB962C8B-B14F-4D97-AF65-F5344CB8AC3E}">
        <p14:creationId xmlns:p14="http://schemas.microsoft.com/office/powerpoint/2010/main" val="40500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9/25/2025</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36159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9/25/2025</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297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spTree>
    <p:extLst>
      <p:ext uri="{BB962C8B-B14F-4D97-AF65-F5344CB8AC3E}">
        <p14:creationId xmlns:p14="http://schemas.microsoft.com/office/powerpoint/2010/main" val="220607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9/25/2025</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81827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9/25/2025</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spTree>
    <p:extLst>
      <p:ext uri="{BB962C8B-B14F-4D97-AF65-F5344CB8AC3E}">
        <p14:creationId xmlns:p14="http://schemas.microsoft.com/office/powerpoint/2010/main" val="192703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9/25/2025</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36128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9/25/2025</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106545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9/25/2025</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237885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9/25/2025</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59697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753034"/>
          </a:xfrm>
          <a:solidFill>
            <a:schemeClr val="accent1"/>
          </a:solidFill>
        </p:spPr>
        <p:txBody>
          <a:bodyPr/>
          <a:lstStyle>
            <a:lvl1pPr algn="l">
              <a:defRPr b="1" i="0">
                <a:solidFill>
                  <a:schemeClr val="bg1"/>
                </a:solidFill>
                <a:latin typeface="Lato Semibold" panose="020F0502020204030203"/>
                <a:ea typeface="Lato Semibold" panose="020F0502020204030203"/>
                <a:cs typeface="Lato Semibold" panose="020F0502020204030203"/>
              </a:defRPr>
            </a:lvl1pPr>
          </a:lstStyle>
          <a:p>
            <a:r>
              <a:rPr lang="en-US"/>
              <a:t>	Click to edit Master title style</a:t>
            </a:r>
          </a:p>
        </p:txBody>
      </p:sp>
      <p:sp>
        <p:nvSpPr>
          <p:cNvPr id="3" name="Content Placeholder 2"/>
          <p:cNvSpPr>
            <a:spLocks noGrp="1"/>
          </p:cNvSpPr>
          <p:nvPr>
            <p:ph idx="1"/>
          </p:nvPr>
        </p:nvSpPr>
        <p:spPr>
          <a:xfrm>
            <a:off x="838200" y="1035424"/>
            <a:ext cx="10515600" cy="5058414"/>
          </a:xfrm>
        </p:spPr>
        <p:txBody>
          <a:bodyPr/>
          <a:lstStyle>
            <a:lvl1pPr>
              <a:defRPr>
                <a:latin typeface="Lato Light" panose="020F0502020204030203"/>
                <a:ea typeface="Lato Light" panose="020F0502020204030203"/>
                <a:cs typeface="Lato Light" panose="020F0502020204030203"/>
              </a:defRPr>
            </a:lvl1pPr>
            <a:lvl2pPr>
              <a:defRPr>
                <a:latin typeface="Lato Light" panose="020F0502020204030203"/>
                <a:ea typeface="Lato Light" panose="020F0502020204030203"/>
                <a:cs typeface="Lato Light" panose="020F0502020204030203"/>
              </a:defRPr>
            </a:lvl2pPr>
            <a:lvl3pPr>
              <a:defRPr>
                <a:latin typeface="Lato Light" panose="020F0502020204030203"/>
                <a:ea typeface="Lato Light" panose="020F0502020204030203"/>
                <a:cs typeface="Lato Light" panose="020F0502020204030203"/>
              </a:defRPr>
            </a:lvl3pPr>
            <a:lvl4pPr>
              <a:defRPr>
                <a:latin typeface="Lato Light" panose="020F0502020204030203"/>
                <a:ea typeface="Lato Light" panose="020F0502020204030203"/>
                <a:cs typeface="Lato Light" panose="020F0502020204030203"/>
              </a:defRPr>
            </a:lvl4pPr>
            <a:lvl5pPr>
              <a:defRPr>
                <a:latin typeface="Lato Light" panose="020F0502020204030203"/>
                <a:ea typeface="Lato Light" panose="020F0502020204030203"/>
                <a:cs typeface="Lato Light" panose="020F050202020403020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663956"/>
            <a:ext cx="552325" cy="182880"/>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569431" y="6663956"/>
            <a:ext cx="1831477" cy="18288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2416646" y="6663956"/>
            <a:ext cx="9052560" cy="18288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13" descr="/Volumes/Creative/eMetric/Logo/eMetri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228" r="80917"/>
          <a:stretch/>
        </p:blipFill>
        <p:spPr bwMode="auto">
          <a:xfrm>
            <a:off x="11512296" y="6134367"/>
            <a:ext cx="72184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4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9/25/2025</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21015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9/25/2025</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344214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9/25/2025</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42180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9/25/2025</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87690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hoto Split screen">
    <p:bg>
      <p:bgPr>
        <a:solidFill>
          <a:schemeClr val="tx1"/>
        </a:solidFill>
        <a:effectLst/>
      </p:bgPr>
    </p:bg>
    <p:spTree>
      <p:nvGrpSpPr>
        <p:cNvPr id="1" name=""/>
        <p:cNvGrpSpPr/>
        <p:nvPr/>
      </p:nvGrpSpPr>
      <p:grpSpPr>
        <a:xfrm>
          <a:off x="0" y="0"/>
          <a:ext cx="0" cy="0"/>
          <a:chOff x="0" y="0"/>
          <a:chExt cx="0" cy="0"/>
        </a:xfrm>
      </p:grpSpPr>
      <p:sp>
        <p:nvSpPr>
          <p:cNvPr id="9" name="Picture Placeholder 35">
            <a:extLst>
              <a:ext uri="{FF2B5EF4-FFF2-40B4-BE49-F238E27FC236}">
                <a16:creationId xmlns:a16="http://schemas.microsoft.com/office/drawing/2014/main" id="{81C23429-C4D5-AE49-94D5-60CC16BCEE10}"/>
              </a:ext>
            </a:extLst>
          </p:cNvPr>
          <p:cNvSpPr>
            <a:spLocks noGrp="1"/>
          </p:cNvSpPr>
          <p:nvPr>
            <p:ph type="pic" sz="quarter" idx="14" hasCustomPrompt="1"/>
          </p:nvPr>
        </p:nvSpPr>
        <p:spPr>
          <a:xfrm>
            <a:off x="6096000" y="14578"/>
            <a:ext cx="6096000" cy="5270345"/>
          </a:xfrm>
          <a:solidFill>
            <a:schemeClr val="bg1">
              <a:lumMod val="85000"/>
              <a:alpha val="25000"/>
            </a:schemeClr>
          </a:solidFill>
        </p:spPr>
        <p:txBody>
          <a:bodyPr/>
          <a:lstStyle/>
          <a:p>
            <a:r>
              <a:rPr lang="en-US" dirty="0"/>
              <a:t>Picture Split screen</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748847"/>
            <a:ext cx="10515600" cy="2335320"/>
          </a:xfrm>
        </p:spPr>
        <p:txBody>
          <a:bodyPr anchor="ctr"/>
          <a:lstStyle>
            <a:lvl1pPr algn="ct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5713230"/>
            <a:ext cx="10515600" cy="643120"/>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10" name="Picture 9">
            <a:extLst>
              <a:ext uri="{FF2B5EF4-FFF2-40B4-BE49-F238E27FC236}">
                <a16:creationId xmlns:a16="http://schemas.microsoft.com/office/drawing/2014/main" id="{90969808-79EC-4B4F-ABE1-5C92BB8C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5">
            <a:extLst>
              <a:ext uri="{FF2B5EF4-FFF2-40B4-BE49-F238E27FC236}">
                <a16:creationId xmlns:a16="http://schemas.microsoft.com/office/drawing/2014/main" id="{876B9B39-99EF-934B-B196-E1EDFDED24CC}"/>
              </a:ext>
            </a:extLst>
          </p:cNvPr>
          <p:cNvSpPr>
            <a:spLocks noGrp="1"/>
          </p:cNvSpPr>
          <p:nvPr>
            <p:ph type="pic" sz="quarter" idx="15" hasCustomPrompt="1"/>
          </p:nvPr>
        </p:nvSpPr>
        <p:spPr>
          <a:xfrm>
            <a:off x="-6351" y="14578"/>
            <a:ext cx="6096001" cy="5270345"/>
          </a:xfrm>
          <a:solidFill>
            <a:schemeClr val="bg1">
              <a:lumMod val="85000"/>
              <a:alpha val="25000"/>
            </a:schemeClr>
          </a:solidFill>
        </p:spPr>
        <p:txBody>
          <a:bodyPr/>
          <a:lstStyle/>
          <a:p>
            <a:r>
              <a:rPr lang="en-US" dirty="0"/>
              <a:t>Picture Split screen</a:t>
            </a:r>
          </a:p>
        </p:txBody>
      </p:sp>
    </p:spTree>
    <p:extLst>
      <p:ext uri="{BB962C8B-B14F-4D97-AF65-F5344CB8AC3E}">
        <p14:creationId xmlns:p14="http://schemas.microsoft.com/office/powerpoint/2010/main" val="1778243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5B5E-7F48-21EA-F91C-7B91A9CFF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8942D0-19A9-508F-FF9D-7AD7FCAF5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59B40-42FD-3319-9BA8-F6BF9D888F83}"/>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5" name="Footer Placeholder 4">
            <a:extLst>
              <a:ext uri="{FF2B5EF4-FFF2-40B4-BE49-F238E27FC236}">
                <a16:creationId xmlns:a16="http://schemas.microsoft.com/office/drawing/2014/main" id="{5EC54D75-B9C9-A97C-33EB-E84DBE356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9875F-7C6F-7E57-C360-733662FF5AF7}"/>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334102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22D9A-8AF7-EB6B-7A6B-ACFC6AC41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BCB6B-608F-C693-8AC4-D8A3D0328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D3009-9C70-FC67-6502-C03AD83AFF12}"/>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5" name="Footer Placeholder 4">
            <a:extLst>
              <a:ext uri="{FF2B5EF4-FFF2-40B4-BE49-F238E27FC236}">
                <a16:creationId xmlns:a16="http://schemas.microsoft.com/office/drawing/2014/main" id="{51D2DEBA-71DC-E485-230A-E2652FC91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9A90F-4B4D-3E1B-373B-FD414C079AD3}"/>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174923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1E3C-8372-AE87-25FA-07126E3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75811C-4EAB-1136-883A-5544420B96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9331C8-1F32-793E-69FC-812BC2D29A4B}"/>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5" name="Footer Placeholder 4">
            <a:extLst>
              <a:ext uri="{FF2B5EF4-FFF2-40B4-BE49-F238E27FC236}">
                <a16:creationId xmlns:a16="http://schemas.microsoft.com/office/drawing/2014/main" id="{5732A918-0B21-E54D-85B3-CCED25E07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FC565-1B7D-79CA-DBDA-AD5D8E883F18}"/>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2265211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1040-1D69-41D8-131E-192629182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4844DF-AED4-CD45-CC65-921E5A3D43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A86E5C-3712-A33B-484E-4DBA91DD6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C5023-E56A-6A7B-DDC4-C7A1BCA264D2}"/>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6" name="Footer Placeholder 5">
            <a:extLst>
              <a:ext uri="{FF2B5EF4-FFF2-40B4-BE49-F238E27FC236}">
                <a16:creationId xmlns:a16="http://schemas.microsoft.com/office/drawing/2014/main" id="{1A26EF96-6B8C-EE26-A918-671DBE3E2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7CB0E-EEED-9EFF-786B-35E65EF21D86}"/>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268385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6D25-E8F5-9156-02DE-0A0DB53037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F8007D-597A-A407-FE88-F0AA9F644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A488-0EDE-850D-3425-0A0ED895B0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CAB97-9E59-6A25-4A3D-42D2A61A77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C1620-DF07-BA6E-4B08-A1C43E750A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72A332-F8D4-D58C-8D34-43C12AA91EA8}"/>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8" name="Footer Placeholder 7">
            <a:extLst>
              <a:ext uri="{FF2B5EF4-FFF2-40B4-BE49-F238E27FC236}">
                <a16:creationId xmlns:a16="http://schemas.microsoft.com/office/drawing/2014/main" id="{FDEF8198-E42D-7435-DBA4-37AF3B911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037710-3975-28FC-A991-4DB4DEE87949}"/>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266026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3052655" y="3052654"/>
            <a:ext cx="6656294" cy="550985"/>
          </a:xfrm>
          <a:solidFill>
            <a:schemeClr val="accent1"/>
          </a:solidFill>
        </p:spPr>
        <p:txBody>
          <a:bodyPr>
            <a:normAutofit fontScale="90000"/>
          </a:bodyPr>
          <a:lstStyle>
            <a:lvl1pPr>
              <a:defRPr>
                <a:solidFill>
                  <a:schemeClr val="bg1"/>
                </a:solidFill>
                <a:latin typeface="Lato Semibold"/>
              </a:defRPr>
            </a:lvl1pPr>
          </a:lstStyle>
          <a:p>
            <a:pPr algn="r"/>
            <a:endParaRPr lang="en-US"/>
          </a:p>
        </p:txBody>
      </p:sp>
      <p:sp>
        <p:nvSpPr>
          <p:cNvPr id="7" name="Content Placeholder 2"/>
          <p:cNvSpPr>
            <a:spLocks noGrp="1"/>
          </p:cNvSpPr>
          <p:nvPr>
            <p:ph idx="1"/>
          </p:nvPr>
        </p:nvSpPr>
        <p:spPr>
          <a:xfrm>
            <a:off x="1070113" y="366190"/>
            <a:ext cx="10515600" cy="5058414"/>
          </a:xfrm>
        </p:spPr>
        <p:txBody>
          <a:bodyPr/>
          <a:lstStyle>
            <a:lvl1pPr>
              <a:defRPr>
                <a:latin typeface="Lato Light"/>
                <a:ea typeface="Lato Light"/>
                <a:cs typeface="Lato Light"/>
              </a:defRPr>
            </a:lvl1pPr>
            <a:lvl2pPr>
              <a:defRPr>
                <a:latin typeface="Lato Light"/>
                <a:ea typeface="Lato Light"/>
                <a:cs typeface="Lato Light"/>
              </a:defRPr>
            </a:lvl2pPr>
            <a:lvl3pPr>
              <a:defRPr>
                <a:latin typeface="Lato Light"/>
                <a:ea typeface="Lato Light"/>
                <a:cs typeface="Lato Light"/>
              </a:defRPr>
            </a:lvl3pPr>
            <a:lvl4pPr>
              <a:defRPr>
                <a:latin typeface="Lato Light"/>
                <a:ea typeface="Lato Light"/>
                <a:cs typeface="Lato Light"/>
              </a:defRPr>
            </a:lvl4pPr>
            <a:lvl5pPr>
              <a:defRPr>
                <a:latin typeface="Lato Light"/>
                <a:ea typeface="Lato Light"/>
                <a:cs typeface="La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663955"/>
            <a:ext cx="550985" cy="182881"/>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569431" y="6663956"/>
            <a:ext cx="1831477" cy="18288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userDrawn="1"/>
        </p:nvSpPr>
        <p:spPr>
          <a:xfrm>
            <a:off x="2416646" y="6663956"/>
            <a:ext cx="9052560" cy="18288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1" name="Picture 13" descr="/Volumes/Creative/eMetric/Logo/eMetri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228" r="80917"/>
          <a:stretch/>
        </p:blipFill>
        <p:spPr bwMode="auto">
          <a:xfrm>
            <a:off x="11512296" y="6134367"/>
            <a:ext cx="72184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76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B550-6417-41E7-CB89-CA78D1FD0D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9251AC-3B18-B1D0-5274-6D44FA5FF9B9}"/>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4" name="Footer Placeholder 3">
            <a:extLst>
              <a:ext uri="{FF2B5EF4-FFF2-40B4-BE49-F238E27FC236}">
                <a16:creationId xmlns:a16="http://schemas.microsoft.com/office/drawing/2014/main" id="{6FAEFE49-2A7F-D60F-DA6D-6BF138DFB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7D25F-1B84-6324-6876-BE0F8A1C6676}"/>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1494606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73E2C-3D9B-E5DB-3CCF-071FFC1B31FB}"/>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3" name="Footer Placeholder 2">
            <a:extLst>
              <a:ext uri="{FF2B5EF4-FFF2-40B4-BE49-F238E27FC236}">
                <a16:creationId xmlns:a16="http://schemas.microsoft.com/office/drawing/2014/main" id="{5248317E-DEB9-46E1-8D0F-3F7E6EE22E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50626-706B-A660-C9CA-D3E78D9D51F3}"/>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4211289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03BD3-D951-2A59-96E6-C7C3ECF14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BB5C1A-A005-A967-4712-B8178CD6C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F86207-156B-0761-8D5D-CB61FEF46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D52FB-7617-904F-3181-91111E4249CE}"/>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6" name="Footer Placeholder 5">
            <a:extLst>
              <a:ext uri="{FF2B5EF4-FFF2-40B4-BE49-F238E27FC236}">
                <a16:creationId xmlns:a16="http://schemas.microsoft.com/office/drawing/2014/main" id="{E039DF0E-6CE6-1B08-490E-BAAE280F5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EAA2D0-E10C-B606-4BCC-5014AAE76528}"/>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2991374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754A-B0F4-F2DB-87D4-F6F2468FB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0E30C-5B2A-F8AE-F2FA-2A19631B59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48AA1C-62DB-2814-4976-3555D42B2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F39478-42A8-9EF2-43D8-3EF894A20A2B}"/>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6" name="Footer Placeholder 5">
            <a:extLst>
              <a:ext uri="{FF2B5EF4-FFF2-40B4-BE49-F238E27FC236}">
                <a16:creationId xmlns:a16="http://schemas.microsoft.com/office/drawing/2014/main" id="{859725E8-7525-416B-57C3-9A03F8236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8361E-F2FB-824C-3C77-D2384A891B8A}"/>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3120736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89DB-4E0B-FEAB-ACF3-7FEADB168B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7C685-4EF8-C500-7A66-4F9CABD9D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DFB7D-FEBD-F21C-0EE5-51433440B82E}"/>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5" name="Footer Placeholder 4">
            <a:extLst>
              <a:ext uri="{FF2B5EF4-FFF2-40B4-BE49-F238E27FC236}">
                <a16:creationId xmlns:a16="http://schemas.microsoft.com/office/drawing/2014/main" id="{D5AAB10D-0187-DE85-A2C1-121DDA014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921E-B88D-A0FB-9CC7-F7A462B7BA66}"/>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244311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344A3-459B-49A9-3517-2B5A017DB9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686EE-DDB8-A398-DEDF-65C8106C60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EBD0C-AF9E-67B2-2919-85192B08D2F1}"/>
              </a:ext>
            </a:extLst>
          </p:cNvPr>
          <p:cNvSpPr>
            <a:spLocks noGrp="1"/>
          </p:cNvSpPr>
          <p:nvPr>
            <p:ph type="dt" sz="half" idx="10"/>
          </p:nvPr>
        </p:nvSpPr>
        <p:spPr/>
        <p:txBody>
          <a:bodyPr/>
          <a:lstStyle/>
          <a:p>
            <a:fld id="{43654238-7130-490C-A624-2DE2CBD681E3}" type="datetimeFigureOut">
              <a:rPr lang="en-US" smtClean="0"/>
              <a:t>9/25/2025</a:t>
            </a:fld>
            <a:endParaRPr lang="en-US"/>
          </a:p>
        </p:txBody>
      </p:sp>
      <p:sp>
        <p:nvSpPr>
          <p:cNvPr id="5" name="Footer Placeholder 4">
            <a:extLst>
              <a:ext uri="{FF2B5EF4-FFF2-40B4-BE49-F238E27FC236}">
                <a16:creationId xmlns:a16="http://schemas.microsoft.com/office/drawing/2014/main" id="{0E347FC5-C533-75FA-06D3-B2F61064B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B389F-E7FB-40F4-1F51-1DE94DCB504C}"/>
              </a:ext>
            </a:extLst>
          </p:cNvPr>
          <p:cNvSpPr>
            <a:spLocks noGrp="1"/>
          </p:cNvSpPr>
          <p:nvPr>
            <p:ph type="sldNum" sz="quarter" idx="12"/>
          </p:nvPr>
        </p:nvSpPr>
        <p:spPr/>
        <p:txBody>
          <a:bodyPr/>
          <a:lstStyle/>
          <a:p>
            <a:fld id="{E1A16C45-C72D-4C69-8D5A-2FDC08962316}" type="slidenum">
              <a:rPr lang="en-US" smtClean="0"/>
              <a:t>‹#›</a:t>
            </a:fld>
            <a:endParaRPr lang="en-US"/>
          </a:p>
        </p:txBody>
      </p:sp>
    </p:spTree>
    <p:extLst>
      <p:ext uri="{BB962C8B-B14F-4D97-AF65-F5344CB8AC3E}">
        <p14:creationId xmlns:p14="http://schemas.microsoft.com/office/powerpoint/2010/main" val="3500578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136C9A-D5A3-F53B-748B-36E8FF09DAAD}"/>
              </a:ext>
            </a:extLst>
          </p:cNvPr>
          <p:cNvSpPr/>
          <p:nvPr userDrawn="1"/>
        </p:nvSpPr>
        <p:spPr>
          <a:xfrm>
            <a:off x="-369651" y="0"/>
            <a:ext cx="18936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21A8B46-C780-9D9F-1163-9D35C684CF2F}"/>
              </a:ext>
            </a:extLst>
          </p:cNvPr>
          <p:cNvGrpSpPr/>
          <p:nvPr userDrawn="1"/>
        </p:nvGrpSpPr>
        <p:grpSpPr>
          <a:xfrm>
            <a:off x="-3149203" y="0"/>
            <a:ext cx="6900863" cy="6858000"/>
            <a:chOff x="-3149203" y="0"/>
            <a:chExt cx="6900863" cy="6858000"/>
          </a:xfrm>
        </p:grpSpPr>
        <p:sp>
          <p:nvSpPr>
            <p:cNvPr id="4" name="Oval 3">
              <a:extLst>
                <a:ext uri="{FF2B5EF4-FFF2-40B4-BE49-F238E27FC236}">
                  <a16:creationId xmlns:a16="http://schemas.microsoft.com/office/drawing/2014/main" id="{3F38A1D8-6391-BDA9-7BA2-B1C11A800ED0}"/>
                </a:ext>
              </a:extLst>
            </p:cNvPr>
            <p:cNvSpPr/>
            <p:nvPr userDrawn="1"/>
          </p:nvSpPr>
          <p:spPr>
            <a:xfrm>
              <a:off x="-3149203" y="0"/>
              <a:ext cx="6900863" cy="6858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0">
              <a:extLst>
                <a:ext uri="{FF2B5EF4-FFF2-40B4-BE49-F238E27FC236}">
                  <a16:creationId xmlns:a16="http://schemas.microsoft.com/office/drawing/2014/main" id="{C114C8CF-C87D-F8FC-2F74-1D82541B47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7772"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5BAA15F5-602E-D741-A41D-8EA1F7C2D24B}"/>
              </a:ext>
            </a:extLst>
          </p:cNvPr>
          <p:cNvSpPr txBox="1"/>
          <p:nvPr userDrawn="1"/>
        </p:nvSpPr>
        <p:spPr>
          <a:xfrm>
            <a:off x="2217605" y="6438750"/>
            <a:ext cx="1205779" cy="230832"/>
          </a:xfrm>
          <a:prstGeom prst="rect">
            <a:avLst/>
          </a:prstGeom>
          <a:noFill/>
        </p:spPr>
        <p:txBody>
          <a:bodyPr wrap="none" rtlCol="0">
            <a:spAutoFit/>
          </a:bodyPr>
          <a:lstStyle/>
          <a:p>
            <a:pPr algn="r"/>
            <a:r>
              <a:rPr lang="en-US" sz="900" dirty="0">
                <a:solidFill>
                  <a:schemeClr val="bg1"/>
                </a:solidFill>
                <a:latin typeface="Arial" panose="020B0604020202020204" pitchFamily="34" charset="0"/>
                <a:cs typeface="Arial" panose="020B0604020202020204" pitchFamily="34" charset="0"/>
              </a:rPr>
              <a:t>© 2025 Cognia, Inc</a:t>
            </a:r>
            <a:r>
              <a:rPr lang="en-US" sz="900" dirty="0">
                <a:solidFill>
                  <a:schemeClr val="bg1"/>
                </a:solidFill>
              </a:rPr>
              <a:t>.</a:t>
            </a:r>
          </a:p>
        </p:txBody>
      </p:sp>
      <p:pic>
        <p:nvPicPr>
          <p:cNvPr id="10" name="Picture 6">
            <a:extLst>
              <a:ext uri="{FF2B5EF4-FFF2-40B4-BE49-F238E27FC236}">
                <a16:creationId xmlns:a16="http://schemas.microsoft.com/office/drawing/2014/main" id="{05AECA8B-EA39-6746-A560-FB14522D3C26}"/>
              </a:ext>
            </a:extLst>
          </p:cNvPr>
          <p:cNvPicPr>
            <a:picLocks noChangeAspect="1" noChangeArrowheads="1"/>
          </p:cNvPicPr>
          <p:nvPr userDrawn="1"/>
        </p:nvPicPr>
        <p:blipFill>
          <a:blip r:embed="rId3"/>
          <a:srcRect/>
          <a:stretch/>
        </p:blipFill>
        <p:spPr bwMode="auto">
          <a:xfrm>
            <a:off x="4360545" y="731520"/>
            <a:ext cx="15240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B6F3082-B8F8-F91E-E69A-4C082B94C26E}"/>
              </a:ext>
            </a:extLst>
          </p:cNvPr>
          <p:cNvSpPr>
            <a:spLocks noGrp="1"/>
          </p:cNvSpPr>
          <p:nvPr>
            <p:ph type="ctrTitle" hasCustomPrompt="1"/>
          </p:nvPr>
        </p:nvSpPr>
        <p:spPr>
          <a:xfrm>
            <a:off x="4260500" y="1725260"/>
            <a:ext cx="6407499" cy="2387600"/>
          </a:xfrm>
        </p:spPr>
        <p:txBody>
          <a:bodyPr lIns="0" anchor="b"/>
          <a:lstStyle>
            <a:lvl1pPr algn="l">
              <a:defRPr sz="6000">
                <a:solidFill>
                  <a:srgbClr val="1A1A1A"/>
                </a:solidFill>
              </a:defRPr>
            </a:lvl1pPr>
          </a:lstStyle>
          <a:p>
            <a:r>
              <a:rPr lang="en-US" dirty="0"/>
              <a:t>Click to edit title</a:t>
            </a:r>
          </a:p>
        </p:txBody>
      </p:sp>
      <p:sp>
        <p:nvSpPr>
          <p:cNvPr id="7" name="Subtitle 2">
            <a:extLst>
              <a:ext uri="{FF2B5EF4-FFF2-40B4-BE49-F238E27FC236}">
                <a16:creationId xmlns:a16="http://schemas.microsoft.com/office/drawing/2014/main" id="{D93EE2EE-EFE4-5138-7CB9-D70EC1503851}"/>
              </a:ext>
            </a:extLst>
          </p:cNvPr>
          <p:cNvSpPr>
            <a:spLocks noGrp="1"/>
          </p:cNvSpPr>
          <p:nvPr>
            <p:ph type="subTitle" idx="1"/>
          </p:nvPr>
        </p:nvSpPr>
        <p:spPr>
          <a:xfrm>
            <a:off x="4260500" y="4204935"/>
            <a:ext cx="6407500" cy="1655762"/>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30763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0 Cover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136C9A-D5A3-F53B-748B-36E8FF09DAAD}"/>
              </a:ext>
            </a:extLst>
          </p:cNvPr>
          <p:cNvSpPr/>
          <p:nvPr userDrawn="1"/>
        </p:nvSpPr>
        <p:spPr>
          <a:xfrm>
            <a:off x="-369651" y="0"/>
            <a:ext cx="18936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21A8B46-C780-9D9F-1163-9D35C684CF2F}"/>
              </a:ext>
            </a:extLst>
          </p:cNvPr>
          <p:cNvGrpSpPr/>
          <p:nvPr userDrawn="1"/>
        </p:nvGrpSpPr>
        <p:grpSpPr>
          <a:xfrm>
            <a:off x="-3149203" y="0"/>
            <a:ext cx="6900863" cy="6858000"/>
            <a:chOff x="-3149203" y="0"/>
            <a:chExt cx="6900863" cy="6858000"/>
          </a:xfrm>
        </p:grpSpPr>
        <p:sp>
          <p:nvSpPr>
            <p:cNvPr id="4" name="Oval 3">
              <a:extLst>
                <a:ext uri="{FF2B5EF4-FFF2-40B4-BE49-F238E27FC236}">
                  <a16:creationId xmlns:a16="http://schemas.microsoft.com/office/drawing/2014/main" id="{3F38A1D8-6391-BDA9-7BA2-B1C11A800ED0}"/>
                </a:ext>
              </a:extLst>
            </p:cNvPr>
            <p:cNvSpPr/>
            <p:nvPr userDrawn="1"/>
          </p:nvSpPr>
          <p:spPr>
            <a:xfrm>
              <a:off x="-3149203" y="0"/>
              <a:ext cx="6900863" cy="6858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0">
              <a:extLst>
                <a:ext uri="{FF2B5EF4-FFF2-40B4-BE49-F238E27FC236}">
                  <a16:creationId xmlns:a16="http://schemas.microsoft.com/office/drawing/2014/main" id="{C114C8CF-C87D-F8FC-2F74-1D82541B47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7772"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5BAA15F5-602E-D741-A41D-8EA1F7C2D24B}"/>
              </a:ext>
            </a:extLst>
          </p:cNvPr>
          <p:cNvSpPr txBox="1"/>
          <p:nvPr userDrawn="1"/>
        </p:nvSpPr>
        <p:spPr>
          <a:xfrm>
            <a:off x="2217605" y="6438750"/>
            <a:ext cx="1205779" cy="230832"/>
          </a:xfrm>
          <a:prstGeom prst="rect">
            <a:avLst/>
          </a:prstGeom>
          <a:noFill/>
        </p:spPr>
        <p:txBody>
          <a:bodyPr wrap="none" rtlCol="0">
            <a:spAutoFit/>
          </a:bodyPr>
          <a:lstStyle/>
          <a:p>
            <a:pPr algn="r"/>
            <a:r>
              <a:rPr lang="en-US" sz="900" dirty="0">
                <a:solidFill>
                  <a:schemeClr val="bg1"/>
                </a:solidFill>
                <a:latin typeface="Arial" panose="020B0604020202020204" pitchFamily="34" charset="0"/>
                <a:cs typeface="Arial" panose="020B0604020202020204" pitchFamily="34" charset="0"/>
              </a:rPr>
              <a:t>© 2025 Cognia, Inc</a:t>
            </a:r>
            <a:r>
              <a:rPr lang="en-US" sz="900" dirty="0">
                <a:solidFill>
                  <a:schemeClr val="bg1"/>
                </a:solidFill>
              </a:rPr>
              <a:t>.</a:t>
            </a:r>
          </a:p>
        </p:txBody>
      </p:sp>
      <p:sp>
        <p:nvSpPr>
          <p:cNvPr id="6" name="Title 1">
            <a:extLst>
              <a:ext uri="{FF2B5EF4-FFF2-40B4-BE49-F238E27FC236}">
                <a16:creationId xmlns:a16="http://schemas.microsoft.com/office/drawing/2014/main" id="{6B6F3082-B8F8-F91E-E69A-4C082B94C26E}"/>
              </a:ext>
            </a:extLst>
          </p:cNvPr>
          <p:cNvSpPr>
            <a:spLocks noGrp="1"/>
          </p:cNvSpPr>
          <p:nvPr>
            <p:ph type="ctrTitle" hasCustomPrompt="1"/>
          </p:nvPr>
        </p:nvSpPr>
        <p:spPr>
          <a:xfrm>
            <a:off x="4260500" y="1725260"/>
            <a:ext cx="6407499" cy="2387600"/>
          </a:xfrm>
        </p:spPr>
        <p:txBody>
          <a:bodyPr lIns="0" anchor="b"/>
          <a:lstStyle>
            <a:lvl1pPr algn="l">
              <a:defRPr sz="6000">
                <a:solidFill>
                  <a:srgbClr val="1A1A1A"/>
                </a:solidFill>
              </a:defRPr>
            </a:lvl1pPr>
          </a:lstStyle>
          <a:p>
            <a:r>
              <a:rPr lang="en-US" dirty="0"/>
              <a:t>Click to edit title</a:t>
            </a:r>
          </a:p>
        </p:txBody>
      </p:sp>
      <p:sp>
        <p:nvSpPr>
          <p:cNvPr id="7" name="Subtitle 2">
            <a:extLst>
              <a:ext uri="{FF2B5EF4-FFF2-40B4-BE49-F238E27FC236}">
                <a16:creationId xmlns:a16="http://schemas.microsoft.com/office/drawing/2014/main" id="{D93EE2EE-EFE4-5138-7CB9-D70EC1503851}"/>
              </a:ext>
            </a:extLst>
          </p:cNvPr>
          <p:cNvSpPr>
            <a:spLocks noGrp="1"/>
          </p:cNvSpPr>
          <p:nvPr>
            <p:ph type="subTitle" idx="1"/>
          </p:nvPr>
        </p:nvSpPr>
        <p:spPr>
          <a:xfrm>
            <a:off x="4260500" y="4204935"/>
            <a:ext cx="6407500" cy="1655762"/>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35AC5262-0CE5-A7CB-F3AD-E27A674D0355}"/>
              </a:ext>
            </a:extLst>
          </p:cNvPr>
          <p:cNvPicPr>
            <a:picLocks noChangeAspect="1"/>
          </p:cNvPicPr>
          <p:nvPr userDrawn="1"/>
        </p:nvPicPr>
        <p:blipFill>
          <a:blip r:embed="rId3"/>
          <a:srcRect/>
          <a:stretch/>
        </p:blipFill>
        <p:spPr>
          <a:xfrm>
            <a:off x="9814860" y="731520"/>
            <a:ext cx="1706277" cy="687385"/>
          </a:xfrm>
          <a:prstGeom prst="rect">
            <a:avLst/>
          </a:prstGeom>
        </p:spPr>
      </p:pic>
    </p:spTree>
    <p:extLst>
      <p:ext uri="{BB962C8B-B14F-4D97-AF65-F5344CB8AC3E}">
        <p14:creationId xmlns:p14="http://schemas.microsoft.com/office/powerpoint/2010/main" val="3679989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cobrand 1">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B52627-EADF-D842-AF85-0EE903B40F9B}"/>
              </a:ext>
            </a:extLst>
          </p:cNvPr>
          <p:cNvSpPr/>
          <p:nvPr userDrawn="1"/>
        </p:nvSpPr>
        <p:spPr>
          <a:xfrm>
            <a:off x="-164387" y="-1"/>
            <a:ext cx="12356387" cy="145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C6E2A9A-11E4-B747-9FA8-370C3687BFC4}"/>
              </a:ext>
            </a:extLst>
          </p:cNvPr>
          <p:cNvGrpSpPr/>
          <p:nvPr userDrawn="1"/>
        </p:nvGrpSpPr>
        <p:grpSpPr>
          <a:xfrm>
            <a:off x="-3149203" y="0"/>
            <a:ext cx="6900863" cy="6858000"/>
            <a:chOff x="-3149203" y="0"/>
            <a:chExt cx="6900863" cy="6858000"/>
          </a:xfrm>
        </p:grpSpPr>
        <p:sp>
          <p:nvSpPr>
            <p:cNvPr id="8" name="Oval 7">
              <a:extLst>
                <a:ext uri="{FF2B5EF4-FFF2-40B4-BE49-F238E27FC236}">
                  <a16:creationId xmlns:a16="http://schemas.microsoft.com/office/drawing/2014/main" id="{FE260F35-B6CF-8440-A4DC-CD22AB79D23D}"/>
                </a:ext>
              </a:extLst>
            </p:cNvPr>
            <p:cNvSpPr/>
            <p:nvPr userDrawn="1"/>
          </p:nvSpPr>
          <p:spPr>
            <a:xfrm>
              <a:off x="-3149203" y="0"/>
              <a:ext cx="6900863" cy="6858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10">
              <a:extLst>
                <a:ext uri="{FF2B5EF4-FFF2-40B4-BE49-F238E27FC236}">
                  <a16:creationId xmlns:a16="http://schemas.microsoft.com/office/drawing/2014/main" id="{141C4754-F3F0-F241-ABF3-7FF552FA88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7772"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0E3B041E-974A-1347-8B0A-DC770D79C240}"/>
              </a:ext>
            </a:extLst>
          </p:cNvPr>
          <p:cNvSpPr txBox="1"/>
          <p:nvPr userDrawn="1"/>
        </p:nvSpPr>
        <p:spPr>
          <a:xfrm>
            <a:off x="2217605" y="6438750"/>
            <a:ext cx="1205779" cy="230832"/>
          </a:xfrm>
          <a:prstGeom prst="rect">
            <a:avLst/>
          </a:prstGeom>
          <a:noFill/>
        </p:spPr>
        <p:txBody>
          <a:bodyPr wrap="none" rtlCol="0">
            <a:spAutoFit/>
          </a:bodyPr>
          <a:lstStyle/>
          <a:p>
            <a:pPr algn="r"/>
            <a:r>
              <a:rPr lang="en-US" sz="900" dirty="0">
                <a:solidFill>
                  <a:schemeClr val="bg1"/>
                </a:solidFill>
                <a:latin typeface="Arial" panose="020B0604020202020204" pitchFamily="34" charset="0"/>
                <a:cs typeface="Arial" panose="020B0604020202020204" pitchFamily="34" charset="0"/>
              </a:rPr>
              <a:t>© 2025 Cognia, Inc</a:t>
            </a:r>
            <a:r>
              <a:rPr lang="en-US" sz="900" dirty="0">
                <a:solidFill>
                  <a:schemeClr val="bg1"/>
                </a:solidFill>
              </a:rPr>
              <a:t>.</a:t>
            </a:r>
          </a:p>
        </p:txBody>
      </p:sp>
      <p:sp>
        <p:nvSpPr>
          <p:cNvPr id="16" name="Title 1">
            <a:extLst>
              <a:ext uri="{FF2B5EF4-FFF2-40B4-BE49-F238E27FC236}">
                <a16:creationId xmlns:a16="http://schemas.microsoft.com/office/drawing/2014/main" id="{CDAAED83-487A-6D48-BE96-DCC735ADFC5E}"/>
              </a:ext>
            </a:extLst>
          </p:cNvPr>
          <p:cNvSpPr>
            <a:spLocks noGrp="1"/>
          </p:cNvSpPr>
          <p:nvPr>
            <p:ph type="ctrTitle" hasCustomPrompt="1"/>
          </p:nvPr>
        </p:nvSpPr>
        <p:spPr>
          <a:xfrm>
            <a:off x="4260500" y="1725260"/>
            <a:ext cx="6407499" cy="2387600"/>
          </a:xfrm>
        </p:spPr>
        <p:txBody>
          <a:bodyPr lIns="0" anchor="b"/>
          <a:lstStyle>
            <a:lvl1pPr algn="l">
              <a:defRPr sz="6000">
                <a:solidFill>
                  <a:srgbClr val="1A1A1A"/>
                </a:solidFill>
              </a:defRPr>
            </a:lvl1pPr>
          </a:lstStyle>
          <a:p>
            <a:r>
              <a:rPr lang="en-US" dirty="0"/>
              <a:t>Click to edit title</a:t>
            </a:r>
          </a:p>
        </p:txBody>
      </p:sp>
      <p:sp>
        <p:nvSpPr>
          <p:cNvPr id="17" name="Subtitle 2">
            <a:extLst>
              <a:ext uri="{FF2B5EF4-FFF2-40B4-BE49-F238E27FC236}">
                <a16:creationId xmlns:a16="http://schemas.microsoft.com/office/drawing/2014/main" id="{0DFFC9CD-4FE6-094F-95D0-88E0AC550B1C}"/>
              </a:ext>
            </a:extLst>
          </p:cNvPr>
          <p:cNvSpPr>
            <a:spLocks noGrp="1"/>
          </p:cNvSpPr>
          <p:nvPr>
            <p:ph type="subTitle" idx="1"/>
          </p:nvPr>
        </p:nvSpPr>
        <p:spPr>
          <a:xfrm>
            <a:off x="4260500" y="4204935"/>
            <a:ext cx="6407500" cy="1655762"/>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8" name="Picture 17">
            <a:extLst>
              <a:ext uri="{FF2B5EF4-FFF2-40B4-BE49-F238E27FC236}">
                <a16:creationId xmlns:a16="http://schemas.microsoft.com/office/drawing/2014/main" id="{B4B6E16F-2D9F-444D-B85D-28FA1C2CB105}"/>
              </a:ext>
            </a:extLst>
          </p:cNvPr>
          <p:cNvPicPr>
            <a:picLocks noChangeAspect="1"/>
          </p:cNvPicPr>
          <p:nvPr userDrawn="1"/>
        </p:nvPicPr>
        <p:blipFill>
          <a:blip r:embed="rId3"/>
          <a:srcRect/>
          <a:stretch/>
        </p:blipFill>
        <p:spPr>
          <a:xfrm>
            <a:off x="4347875" y="640080"/>
            <a:ext cx="1524000" cy="365760"/>
          </a:xfrm>
          <a:prstGeom prst="rect">
            <a:avLst/>
          </a:prstGeom>
        </p:spPr>
      </p:pic>
    </p:spTree>
    <p:extLst>
      <p:ext uri="{BB962C8B-B14F-4D97-AF65-F5344CB8AC3E}">
        <p14:creationId xmlns:p14="http://schemas.microsoft.com/office/powerpoint/2010/main" val="3556664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0 Cover Slide- RED">
    <p:bg>
      <p:bgPr>
        <a:solidFill>
          <a:schemeClr val="accent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E3B041E-974A-1347-8B0A-DC770D79C240}"/>
              </a:ext>
            </a:extLst>
          </p:cNvPr>
          <p:cNvSpPr txBox="1"/>
          <p:nvPr userDrawn="1"/>
        </p:nvSpPr>
        <p:spPr>
          <a:xfrm>
            <a:off x="10531817" y="6407219"/>
            <a:ext cx="1173719" cy="230832"/>
          </a:xfrm>
          <a:prstGeom prst="rect">
            <a:avLst/>
          </a:prstGeom>
          <a:noFill/>
        </p:spPr>
        <p:txBody>
          <a:bodyPr wrap="none" rtlCol="0">
            <a:spAutoFit/>
          </a:bodyPr>
          <a:lstStyle/>
          <a:p>
            <a:pPr algn="r"/>
            <a:r>
              <a:rPr lang="en-US" sz="900" dirty="0">
                <a:solidFill>
                  <a:schemeClr val="bg1"/>
                </a:solidFill>
                <a:latin typeface="Arial" panose="020B0604020202020204" pitchFamily="34" charset="0"/>
                <a:cs typeface="Arial" panose="020B0604020202020204" pitchFamily="34" charset="0"/>
              </a:rPr>
              <a:t>©2025 Cognia, Inc</a:t>
            </a:r>
            <a:r>
              <a:rPr lang="en-US" sz="900" dirty="0">
                <a:solidFill>
                  <a:schemeClr val="bg1"/>
                </a:solidFill>
              </a:rPr>
              <a:t>.</a:t>
            </a:r>
          </a:p>
        </p:txBody>
      </p:sp>
      <p:sp>
        <p:nvSpPr>
          <p:cNvPr id="16" name="Title 1">
            <a:extLst>
              <a:ext uri="{FF2B5EF4-FFF2-40B4-BE49-F238E27FC236}">
                <a16:creationId xmlns:a16="http://schemas.microsoft.com/office/drawing/2014/main" id="{CDAAED83-487A-6D48-BE96-DCC735ADFC5E}"/>
              </a:ext>
            </a:extLst>
          </p:cNvPr>
          <p:cNvSpPr>
            <a:spLocks noGrp="1"/>
          </p:cNvSpPr>
          <p:nvPr>
            <p:ph type="ctrTitle" hasCustomPrompt="1"/>
          </p:nvPr>
        </p:nvSpPr>
        <p:spPr>
          <a:xfrm>
            <a:off x="872360" y="1725260"/>
            <a:ext cx="9795640" cy="2387600"/>
          </a:xfrm>
        </p:spPr>
        <p:txBody>
          <a:bodyPr lIns="0" anchor="b"/>
          <a:lstStyle>
            <a:lvl1pPr algn="l">
              <a:defRPr sz="6000">
                <a:solidFill>
                  <a:srgbClr val="1A1A1A"/>
                </a:solidFill>
              </a:defRPr>
            </a:lvl1pPr>
          </a:lstStyle>
          <a:p>
            <a:r>
              <a:rPr lang="en-US" dirty="0"/>
              <a:t>Click to edit title</a:t>
            </a:r>
          </a:p>
        </p:txBody>
      </p:sp>
      <p:sp>
        <p:nvSpPr>
          <p:cNvPr id="17" name="Subtitle 2">
            <a:extLst>
              <a:ext uri="{FF2B5EF4-FFF2-40B4-BE49-F238E27FC236}">
                <a16:creationId xmlns:a16="http://schemas.microsoft.com/office/drawing/2014/main" id="{0DFFC9CD-4FE6-094F-95D0-88E0AC550B1C}"/>
              </a:ext>
            </a:extLst>
          </p:cNvPr>
          <p:cNvSpPr>
            <a:spLocks noGrp="1"/>
          </p:cNvSpPr>
          <p:nvPr>
            <p:ph type="subTitle" idx="1"/>
          </p:nvPr>
        </p:nvSpPr>
        <p:spPr>
          <a:xfrm>
            <a:off x="872360" y="4204935"/>
            <a:ext cx="9795640" cy="1655762"/>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a:extLst>
              <a:ext uri="{FF2B5EF4-FFF2-40B4-BE49-F238E27FC236}">
                <a16:creationId xmlns:a16="http://schemas.microsoft.com/office/drawing/2014/main" id="{9BD71703-5EFD-7335-42A7-B991E0679FDB}"/>
              </a:ext>
            </a:extLst>
          </p:cNvPr>
          <p:cNvPicPr>
            <a:picLocks noChangeAspect="1"/>
          </p:cNvPicPr>
          <p:nvPr userDrawn="1"/>
        </p:nvPicPr>
        <p:blipFill>
          <a:blip r:embed="rId2"/>
          <a:srcRect/>
          <a:stretch/>
        </p:blipFill>
        <p:spPr>
          <a:xfrm>
            <a:off x="9427779" y="1252762"/>
            <a:ext cx="2277755" cy="917610"/>
          </a:xfrm>
          <a:prstGeom prst="rect">
            <a:avLst/>
          </a:prstGeom>
        </p:spPr>
      </p:pic>
      <p:sp>
        <p:nvSpPr>
          <p:cNvPr id="3" name="Oval 2">
            <a:extLst>
              <a:ext uri="{FF2B5EF4-FFF2-40B4-BE49-F238E27FC236}">
                <a16:creationId xmlns:a16="http://schemas.microsoft.com/office/drawing/2014/main" id="{E5073B4E-4BA0-45D5-0599-EDD721C14D57}"/>
              </a:ext>
            </a:extLst>
          </p:cNvPr>
          <p:cNvSpPr/>
          <p:nvPr userDrawn="1"/>
        </p:nvSpPr>
        <p:spPr>
          <a:xfrm>
            <a:off x="115614" y="6407219"/>
            <a:ext cx="409903" cy="36144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01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46621"/>
            <a:ext cx="11150600" cy="920336"/>
          </a:xfrm>
        </p:spPr>
        <p:txBody>
          <a:bodyPr lIns="0" tIns="0" rIns="0" bIns="0" anchor="b">
            <a:noAutofit/>
          </a:bodyPr>
          <a:lstStyle>
            <a:lvl1pPr>
              <a:defRPr sz="4000" b="0" i="0" cap="none" baseline="0"/>
            </a:lvl1pPr>
          </a:lstStyle>
          <a:p>
            <a:r>
              <a:rPr lang="en-US" noProof="0" dirty="0"/>
              <a:t>Click to edit title</a:t>
            </a:r>
          </a:p>
        </p:txBody>
      </p:sp>
    </p:spTree>
    <p:extLst>
      <p:ext uri="{BB962C8B-B14F-4D97-AF65-F5344CB8AC3E}">
        <p14:creationId xmlns:p14="http://schemas.microsoft.com/office/powerpoint/2010/main" val="1365549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1A63-DC6F-1C98-8228-2B9D912519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D94AD7-68D9-B334-2323-AAFAB900D6EC}"/>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4" name="Footer Placeholder 3">
            <a:extLst>
              <a:ext uri="{FF2B5EF4-FFF2-40B4-BE49-F238E27FC236}">
                <a16:creationId xmlns:a16="http://schemas.microsoft.com/office/drawing/2014/main" id="{CAEBD073-6A52-2F30-12D3-98540EDC2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EFD0C-AFE3-8F01-9C09-219DEB66CEB6}"/>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800169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1219-2BED-4C47-82B5-98DA2A44DAE4}"/>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15B067BC-110A-544D-86DB-7477705B7F2A}"/>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C71B1D-3141-114E-B338-928B79B5B40B}"/>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3DFD1C92-A785-ED4A-A972-5EC3F0E06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1D86C-09E6-0F44-8CEE-A3F0E1183417}"/>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2508756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with phot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5600AA5-26F0-8F4C-9D40-DA366BF4C15F}"/>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22" name="Rectangle 21">
            <a:extLst>
              <a:ext uri="{FF2B5EF4-FFF2-40B4-BE49-F238E27FC236}">
                <a16:creationId xmlns:a16="http://schemas.microsoft.com/office/drawing/2014/main" id="{65DC09AF-ED1A-1242-B821-AA3F97E1359A}"/>
              </a:ext>
            </a:extLst>
          </p:cNvPr>
          <p:cNvSpPr/>
          <p:nvPr userDrawn="1"/>
        </p:nvSpPr>
        <p:spPr>
          <a:xfrm>
            <a:off x="89648" y="6382871"/>
            <a:ext cx="390432" cy="340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5018670A-5478-7D4D-A87C-26BF027E66E3}"/>
              </a:ext>
            </a:extLst>
          </p:cNvPr>
          <p:cNvSpPr>
            <a:spLocks noGrp="1"/>
          </p:cNvSpPr>
          <p:nvPr>
            <p:ph type="ftr" sz="quarter" idx="11"/>
          </p:nvPr>
        </p:nvSpPr>
        <p:spPr/>
        <p:txBody>
          <a:bodyPr/>
          <a:lstStyle/>
          <a:p>
            <a:endParaRPr lang="en-US"/>
          </a:p>
        </p:txBody>
      </p:sp>
      <p:pic>
        <p:nvPicPr>
          <p:cNvPr id="17" name="Picture 16">
            <a:extLst>
              <a:ext uri="{FF2B5EF4-FFF2-40B4-BE49-F238E27FC236}">
                <a16:creationId xmlns:a16="http://schemas.microsoft.com/office/drawing/2014/main" id="{AA712457-8807-8240-A174-E53C092C786D}"/>
              </a:ext>
            </a:extLst>
          </p:cNvPr>
          <p:cNvPicPr>
            <a:picLocks noChangeAspect="1"/>
          </p:cNvPicPr>
          <p:nvPr userDrawn="1"/>
        </p:nvPicPr>
        <p:blipFill>
          <a:blip r:embed="rId2">
            <a:alphaModFix amt="36000"/>
          </a:blip>
          <a:stretch>
            <a:fillRect/>
          </a:stretch>
        </p:blipFill>
        <p:spPr>
          <a:xfrm rot="5400000">
            <a:off x="-1773330" y="-1621623"/>
            <a:ext cx="10262020" cy="10262020"/>
          </a:xfrm>
          <a:prstGeom prst="rect">
            <a:avLst/>
          </a:prstGeom>
        </p:spPr>
      </p:pic>
      <p:sp>
        <p:nvSpPr>
          <p:cNvPr id="18" name="Picture Placeholder 12">
            <a:extLst>
              <a:ext uri="{FF2B5EF4-FFF2-40B4-BE49-F238E27FC236}">
                <a16:creationId xmlns:a16="http://schemas.microsoft.com/office/drawing/2014/main" id="{50BE73EB-4095-3347-9CDB-9907E381A42C}"/>
              </a:ext>
            </a:extLst>
          </p:cNvPr>
          <p:cNvSpPr>
            <a:spLocks noGrp="1"/>
          </p:cNvSpPr>
          <p:nvPr>
            <p:ph type="pic" sz="quarter" idx="13"/>
          </p:nvPr>
        </p:nvSpPr>
        <p:spPr>
          <a:xfrm>
            <a:off x="704850" y="856557"/>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pic>
        <p:nvPicPr>
          <p:cNvPr id="21" name="Picture 20">
            <a:extLst>
              <a:ext uri="{FF2B5EF4-FFF2-40B4-BE49-F238E27FC236}">
                <a16:creationId xmlns:a16="http://schemas.microsoft.com/office/drawing/2014/main" id="{7192935F-7FD8-0048-8607-B26255E77016}"/>
              </a:ext>
            </a:extLst>
          </p:cNvPr>
          <p:cNvPicPr>
            <a:picLocks noChangeAspect="1"/>
          </p:cNvPicPr>
          <p:nvPr userDrawn="1"/>
        </p:nvPicPr>
        <p:blipFill>
          <a:blip r:embed="rId3"/>
          <a:srcRect/>
          <a:stretch/>
        </p:blipFill>
        <p:spPr>
          <a:xfrm>
            <a:off x="6396735" y="640080"/>
            <a:ext cx="1524000" cy="365760"/>
          </a:xfrm>
          <a:prstGeom prst="rect">
            <a:avLst/>
          </a:prstGeom>
        </p:spPr>
      </p:pic>
      <p:sp>
        <p:nvSpPr>
          <p:cNvPr id="2" name="Title 1">
            <a:extLst>
              <a:ext uri="{FF2B5EF4-FFF2-40B4-BE49-F238E27FC236}">
                <a16:creationId xmlns:a16="http://schemas.microsoft.com/office/drawing/2014/main" id="{8661A157-0140-864F-A450-4F69893E7346}"/>
              </a:ext>
            </a:extLst>
          </p:cNvPr>
          <p:cNvSpPr>
            <a:spLocks noGrp="1"/>
          </p:cNvSpPr>
          <p:nvPr>
            <p:ph type="ctrTitle" hasCustomPrompt="1"/>
          </p:nvPr>
        </p:nvSpPr>
        <p:spPr>
          <a:xfrm>
            <a:off x="6343650" y="2164584"/>
            <a:ext cx="5364256" cy="2514991"/>
          </a:xfrm>
        </p:spPr>
        <p:txBody>
          <a:bodyPr lIns="0" anchor="b"/>
          <a:lstStyle>
            <a:lvl1pPr algn="l">
              <a:defRPr sz="6000">
                <a:solidFill>
                  <a:schemeClr val="accent1"/>
                </a:solidFill>
              </a:defRPr>
            </a:lvl1pPr>
          </a:lstStyle>
          <a:p>
            <a:r>
              <a:rPr lang="en-US" dirty="0"/>
              <a:t>Click to edit title</a:t>
            </a:r>
          </a:p>
        </p:txBody>
      </p:sp>
      <p:sp>
        <p:nvSpPr>
          <p:cNvPr id="3" name="Subtitle 2">
            <a:extLst>
              <a:ext uri="{FF2B5EF4-FFF2-40B4-BE49-F238E27FC236}">
                <a16:creationId xmlns:a16="http://schemas.microsoft.com/office/drawing/2014/main" id="{54D1DD49-6E25-8240-BFFD-B5E3433D7549}"/>
              </a:ext>
            </a:extLst>
          </p:cNvPr>
          <p:cNvSpPr>
            <a:spLocks noGrp="1"/>
          </p:cNvSpPr>
          <p:nvPr>
            <p:ph type="subTitle" idx="1"/>
          </p:nvPr>
        </p:nvSpPr>
        <p:spPr>
          <a:xfrm>
            <a:off x="6343650" y="4852416"/>
            <a:ext cx="5364256" cy="1100149"/>
          </a:xfrm>
        </p:spPr>
        <p:txBody>
          <a:bodyPr l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4022416B-9A73-D64C-91EC-8F6C9161202E}"/>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24" name="TextBox 23">
            <a:extLst>
              <a:ext uri="{FF2B5EF4-FFF2-40B4-BE49-F238E27FC236}">
                <a16:creationId xmlns:a16="http://schemas.microsoft.com/office/drawing/2014/main" id="{8BB2DCD5-7988-234D-B253-ABBF2F51763B}"/>
              </a:ext>
            </a:extLst>
          </p:cNvPr>
          <p:cNvSpPr txBox="1"/>
          <p:nvPr userDrawn="1"/>
        </p:nvSpPr>
        <p:spPr>
          <a:xfrm>
            <a:off x="86442" y="6606059"/>
            <a:ext cx="1205779" cy="230832"/>
          </a:xfrm>
          <a:prstGeom prst="rect">
            <a:avLst/>
          </a:prstGeom>
          <a:noFill/>
        </p:spPr>
        <p:txBody>
          <a:bodyPr wrap="none" rtlCol="0">
            <a:spAutoFit/>
          </a:bodyPr>
          <a:lstStyle/>
          <a:p>
            <a:pPr algn="r"/>
            <a:r>
              <a:rPr lang="en-US" sz="900" dirty="0">
                <a:solidFill>
                  <a:schemeClr val="tx1"/>
                </a:solidFill>
                <a:latin typeface="Arial" panose="020B0604020202020204" pitchFamily="34" charset="0"/>
                <a:cs typeface="Arial" panose="020B0604020202020204" pitchFamily="34" charset="0"/>
              </a:rPr>
              <a:t>© </a:t>
            </a:r>
            <a:fld id="{4795E061-8779-4B4B-A6E8-5F2676E58B2C}" type="datetimeyyyy">
              <a:rPr lang="en-US" sz="900" smtClean="0">
                <a:solidFill>
                  <a:schemeClr val="tx1"/>
                </a:solidFill>
                <a:latin typeface="Arial" panose="020B0604020202020204" pitchFamily="34" charset="0"/>
                <a:cs typeface="Arial" panose="020B0604020202020204" pitchFamily="34" charset="0"/>
              </a:rPr>
              <a:t>2025</a:t>
            </a:fld>
            <a:r>
              <a:rPr lang="en-US" sz="900" dirty="0">
                <a:solidFill>
                  <a:schemeClr val="tx1"/>
                </a:solidFill>
                <a:latin typeface="Arial" panose="020B0604020202020204" pitchFamily="34" charset="0"/>
                <a:cs typeface="Arial" panose="020B0604020202020204" pitchFamily="34" charset="0"/>
              </a:rPr>
              <a:t> Cognia, Inc</a:t>
            </a:r>
            <a:r>
              <a:rPr lang="en-US" sz="900" dirty="0">
                <a:solidFill>
                  <a:schemeClr val="tx1"/>
                </a:solidFill>
              </a:rPr>
              <a:t>.</a:t>
            </a:r>
          </a:p>
        </p:txBody>
      </p:sp>
    </p:spTree>
    <p:extLst>
      <p:ext uri="{BB962C8B-B14F-4D97-AF65-F5344CB8AC3E}">
        <p14:creationId xmlns:p14="http://schemas.microsoft.com/office/powerpoint/2010/main" val="493096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0 Cover Slide with phot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5600AA5-26F0-8F4C-9D40-DA366BF4C15F}"/>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22" name="Rectangle 21">
            <a:extLst>
              <a:ext uri="{FF2B5EF4-FFF2-40B4-BE49-F238E27FC236}">
                <a16:creationId xmlns:a16="http://schemas.microsoft.com/office/drawing/2014/main" id="{65DC09AF-ED1A-1242-B821-AA3F97E1359A}"/>
              </a:ext>
            </a:extLst>
          </p:cNvPr>
          <p:cNvSpPr/>
          <p:nvPr userDrawn="1"/>
        </p:nvSpPr>
        <p:spPr>
          <a:xfrm>
            <a:off x="89648" y="6382871"/>
            <a:ext cx="390432" cy="340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5018670A-5478-7D4D-A87C-26BF027E66E3}"/>
              </a:ext>
            </a:extLst>
          </p:cNvPr>
          <p:cNvSpPr>
            <a:spLocks noGrp="1"/>
          </p:cNvSpPr>
          <p:nvPr>
            <p:ph type="ftr" sz="quarter" idx="11"/>
          </p:nvPr>
        </p:nvSpPr>
        <p:spPr/>
        <p:txBody>
          <a:bodyPr/>
          <a:lstStyle/>
          <a:p>
            <a:endParaRPr lang="en-US"/>
          </a:p>
        </p:txBody>
      </p:sp>
      <p:pic>
        <p:nvPicPr>
          <p:cNvPr id="17" name="Picture 16">
            <a:extLst>
              <a:ext uri="{FF2B5EF4-FFF2-40B4-BE49-F238E27FC236}">
                <a16:creationId xmlns:a16="http://schemas.microsoft.com/office/drawing/2014/main" id="{AA712457-8807-8240-A174-E53C092C786D}"/>
              </a:ext>
            </a:extLst>
          </p:cNvPr>
          <p:cNvPicPr>
            <a:picLocks noChangeAspect="1"/>
          </p:cNvPicPr>
          <p:nvPr userDrawn="1"/>
        </p:nvPicPr>
        <p:blipFill>
          <a:blip r:embed="rId2">
            <a:alphaModFix amt="36000"/>
          </a:blip>
          <a:stretch>
            <a:fillRect/>
          </a:stretch>
        </p:blipFill>
        <p:spPr>
          <a:xfrm rot="5400000">
            <a:off x="-1773330" y="-1621623"/>
            <a:ext cx="10262020" cy="10262020"/>
          </a:xfrm>
          <a:prstGeom prst="rect">
            <a:avLst/>
          </a:prstGeom>
        </p:spPr>
      </p:pic>
      <p:sp>
        <p:nvSpPr>
          <p:cNvPr id="18" name="Picture Placeholder 12">
            <a:extLst>
              <a:ext uri="{FF2B5EF4-FFF2-40B4-BE49-F238E27FC236}">
                <a16:creationId xmlns:a16="http://schemas.microsoft.com/office/drawing/2014/main" id="{50BE73EB-4095-3347-9CDB-9907E381A42C}"/>
              </a:ext>
            </a:extLst>
          </p:cNvPr>
          <p:cNvSpPr>
            <a:spLocks noGrp="1"/>
          </p:cNvSpPr>
          <p:nvPr>
            <p:ph type="pic" sz="quarter" idx="13"/>
          </p:nvPr>
        </p:nvSpPr>
        <p:spPr>
          <a:xfrm>
            <a:off x="704850" y="856557"/>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8661A157-0140-864F-A450-4F69893E7346}"/>
              </a:ext>
            </a:extLst>
          </p:cNvPr>
          <p:cNvSpPr>
            <a:spLocks noGrp="1"/>
          </p:cNvSpPr>
          <p:nvPr>
            <p:ph type="ctrTitle" hasCustomPrompt="1"/>
          </p:nvPr>
        </p:nvSpPr>
        <p:spPr>
          <a:xfrm>
            <a:off x="6343650" y="2164584"/>
            <a:ext cx="5364256" cy="2514991"/>
          </a:xfrm>
        </p:spPr>
        <p:txBody>
          <a:bodyPr lIns="0" anchor="b"/>
          <a:lstStyle>
            <a:lvl1pPr algn="l">
              <a:defRPr sz="6000">
                <a:solidFill>
                  <a:schemeClr val="accent1"/>
                </a:solidFill>
              </a:defRPr>
            </a:lvl1pPr>
          </a:lstStyle>
          <a:p>
            <a:r>
              <a:rPr lang="en-US" dirty="0"/>
              <a:t>Click to edit title</a:t>
            </a:r>
          </a:p>
        </p:txBody>
      </p:sp>
      <p:sp>
        <p:nvSpPr>
          <p:cNvPr id="3" name="Subtitle 2">
            <a:extLst>
              <a:ext uri="{FF2B5EF4-FFF2-40B4-BE49-F238E27FC236}">
                <a16:creationId xmlns:a16="http://schemas.microsoft.com/office/drawing/2014/main" id="{54D1DD49-6E25-8240-BFFD-B5E3433D7549}"/>
              </a:ext>
            </a:extLst>
          </p:cNvPr>
          <p:cNvSpPr>
            <a:spLocks noGrp="1"/>
          </p:cNvSpPr>
          <p:nvPr>
            <p:ph type="subTitle" idx="1"/>
          </p:nvPr>
        </p:nvSpPr>
        <p:spPr>
          <a:xfrm>
            <a:off x="6343650" y="4852416"/>
            <a:ext cx="5364256" cy="1100149"/>
          </a:xfrm>
        </p:spPr>
        <p:txBody>
          <a:bodyPr l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4022416B-9A73-D64C-91EC-8F6C9161202E}"/>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24" name="TextBox 23">
            <a:extLst>
              <a:ext uri="{FF2B5EF4-FFF2-40B4-BE49-F238E27FC236}">
                <a16:creationId xmlns:a16="http://schemas.microsoft.com/office/drawing/2014/main" id="{8BB2DCD5-7988-234D-B253-ABBF2F51763B}"/>
              </a:ext>
            </a:extLst>
          </p:cNvPr>
          <p:cNvSpPr txBox="1"/>
          <p:nvPr userDrawn="1"/>
        </p:nvSpPr>
        <p:spPr>
          <a:xfrm>
            <a:off x="86442" y="6606059"/>
            <a:ext cx="1205779" cy="230832"/>
          </a:xfrm>
          <a:prstGeom prst="rect">
            <a:avLst/>
          </a:prstGeom>
          <a:noFill/>
        </p:spPr>
        <p:txBody>
          <a:bodyPr wrap="none" rtlCol="0">
            <a:spAutoFit/>
          </a:bodyPr>
          <a:lstStyle/>
          <a:p>
            <a:pPr algn="r"/>
            <a:r>
              <a:rPr lang="en-US" sz="900" dirty="0">
                <a:solidFill>
                  <a:schemeClr val="tx1"/>
                </a:solidFill>
                <a:latin typeface="Arial" panose="020B0604020202020204" pitchFamily="34" charset="0"/>
                <a:cs typeface="Arial" panose="020B0604020202020204" pitchFamily="34" charset="0"/>
              </a:rPr>
              <a:t>© 2025 Cognia, Inc</a:t>
            </a:r>
            <a:r>
              <a:rPr lang="en-US" sz="900" dirty="0">
                <a:solidFill>
                  <a:schemeClr val="tx1"/>
                </a:solidFill>
              </a:rPr>
              <a:t>.</a:t>
            </a:r>
          </a:p>
        </p:txBody>
      </p:sp>
      <p:pic>
        <p:nvPicPr>
          <p:cNvPr id="8" name="Picture 7">
            <a:extLst>
              <a:ext uri="{FF2B5EF4-FFF2-40B4-BE49-F238E27FC236}">
                <a16:creationId xmlns:a16="http://schemas.microsoft.com/office/drawing/2014/main" id="{0E999AD1-6767-C632-D57B-93C4124C5657}"/>
              </a:ext>
            </a:extLst>
          </p:cNvPr>
          <p:cNvPicPr>
            <a:picLocks noChangeAspect="1"/>
          </p:cNvPicPr>
          <p:nvPr userDrawn="1"/>
        </p:nvPicPr>
        <p:blipFill>
          <a:blip r:embed="rId3"/>
          <a:srcRect/>
          <a:stretch/>
        </p:blipFill>
        <p:spPr>
          <a:xfrm>
            <a:off x="9910762" y="711490"/>
            <a:ext cx="1706277" cy="687385"/>
          </a:xfrm>
          <a:prstGeom prst="rect">
            <a:avLst/>
          </a:prstGeom>
        </p:spPr>
      </p:pic>
    </p:spTree>
    <p:extLst>
      <p:ext uri="{BB962C8B-B14F-4D97-AF65-F5344CB8AC3E}">
        <p14:creationId xmlns:p14="http://schemas.microsoft.com/office/powerpoint/2010/main" val="3022454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1219-2BED-4C47-82B5-98DA2A44DAE4}"/>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15B067BC-110A-544D-86DB-7477705B7F2A}"/>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C71B1D-3141-114E-B338-928B79B5B40B}"/>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3DFD1C92-A785-ED4A-A972-5EC3F0E06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1D86C-09E6-0F44-8CEE-A3F0E1183417}"/>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3288339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full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1219-2BED-4C47-82B5-98DA2A44DAE4}"/>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15B067BC-110A-544D-86DB-7477705B7F2A}"/>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C71B1D-3141-114E-B338-928B79B5B40B}"/>
              </a:ext>
            </a:extLst>
          </p:cNvPr>
          <p:cNvSpPr>
            <a:spLocks noGrp="1"/>
          </p:cNvSpPr>
          <p:nvPr>
            <p:ph type="dt" sz="half" idx="10"/>
          </p:nvPr>
        </p:nvSpPr>
        <p:spPr>
          <a:xfrm>
            <a:off x="1870840" y="6356350"/>
            <a:ext cx="1710559" cy="365125"/>
          </a:xfrm>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3DFD1C92-A785-ED4A-A972-5EC3F0E06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1D86C-09E6-0F44-8CEE-A3F0E1183417}"/>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8">
            <a:extLst>
              <a:ext uri="{FF2B5EF4-FFF2-40B4-BE49-F238E27FC236}">
                <a16:creationId xmlns:a16="http://schemas.microsoft.com/office/drawing/2014/main" id="{7BEC094A-15D0-724A-8365-63D482052AC4}"/>
              </a:ext>
            </a:extLst>
          </p:cNvPr>
          <p:cNvPicPr>
            <a:picLocks noChangeAspect="1" noChangeArrowheads="1"/>
          </p:cNvPicPr>
          <p:nvPr userDrawn="1"/>
        </p:nvPicPr>
        <p:blipFill>
          <a:blip r:embed="rId2"/>
          <a:srcRect/>
          <a:stretch/>
        </p:blipFill>
        <p:spPr bwMode="auto">
          <a:xfrm>
            <a:off x="179679" y="6448425"/>
            <a:ext cx="1137708"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689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1219-2BED-4C47-82B5-98DA2A44DAE4}"/>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15B067BC-110A-544D-86DB-7477705B7F2A}"/>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C71B1D-3141-114E-B338-928B79B5B40B}"/>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3DFD1C92-A785-ED4A-A972-5EC3F0E06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1D86C-09E6-0F44-8CEE-A3F0E1183417}"/>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1850472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blue">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Title 1">
            <a:extLst>
              <a:ext uri="{FF2B5EF4-FFF2-40B4-BE49-F238E27FC236}">
                <a16:creationId xmlns:a16="http://schemas.microsoft.com/office/drawing/2014/main" id="{4BAB87FC-D223-5242-8E90-96F497A60FF7}"/>
              </a:ext>
            </a:extLst>
          </p:cNvPr>
          <p:cNvSpPr>
            <a:spLocks noGrp="1"/>
          </p:cNvSpPr>
          <p:nvPr>
            <p:ph type="title" hasCustomPrompt="1"/>
          </p:nvPr>
        </p:nvSpPr>
        <p:spPr>
          <a:xfrm>
            <a:off x="838200" y="365125"/>
            <a:ext cx="10515600" cy="1325563"/>
          </a:xfrm>
        </p:spPr>
        <p:txBody>
          <a:bodyPr anchor="ctr"/>
          <a:lstStyle>
            <a:lvl1pPr>
              <a:defRPr sz="5400">
                <a:solidFill>
                  <a:schemeClr val="accent1"/>
                </a:solidFill>
              </a:defRPr>
            </a:lvl1pPr>
          </a:lstStyle>
          <a:p>
            <a:r>
              <a:rPr lang="en-US" dirty="0"/>
              <a:t>Click to edit title</a:t>
            </a:r>
          </a:p>
        </p:txBody>
      </p:sp>
      <p:sp>
        <p:nvSpPr>
          <p:cNvPr id="13" name="Content Placeholder 2">
            <a:extLst>
              <a:ext uri="{FF2B5EF4-FFF2-40B4-BE49-F238E27FC236}">
                <a16:creationId xmlns:a16="http://schemas.microsoft.com/office/drawing/2014/main" id="{539F3F73-FFD7-DC40-BD24-BF81D49CC419}"/>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B0EFABDA-FFE6-2248-84CC-3332FDD12A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231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1219-2BED-4C47-82B5-98DA2A44DAE4}"/>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15B067BC-110A-544D-86DB-7477705B7F2A}"/>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C71B1D-3141-114E-B338-928B79B5B40B}"/>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3DFD1C92-A785-ED4A-A972-5EC3F0E06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1D86C-09E6-0F44-8CEE-A3F0E1183417}"/>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084DC120-9D8A-CC43-9D3C-DEE0010D42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9692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130 Section break_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045105"/>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DE4B8AB7-DE8D-3545-9B46-75FA78125E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7A3E410-749B-944F-901D-0A5CFD5067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093549">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BA0A63-284E-F6F8-BB42-CE101326C870}"/>
              </a:ext>
            </a:extLst>
          </p:cNvPr>
          <p:cNvPicPr>
            <a:picLocks noChangeAspect="1"/>
          </p:cNvPicPr>
          <p:nvPr userDrawn="1"/>
        </p:nvPicPr>
        <p:blipFill>
          <a:blip r:embed="rId4"/>
          <a:srcRect/>
          <a:stretch/>
        </p:blipFill>
        <p:spPr>
          <a:xfrm>
            <a:off x="9647522" y="5851526"/>
            <a:ext cx="1706277" cy="687386"/>
          </a:xfrm>
          <a:prstGeom prst="rect">
            <a:avLst/>
          </a:prstGeom>
        </p:spPr>
      </p:pic>
    </p:spTree>
    <p:extLst>
      <p:ext uri="{BB962C8B-B14F-4D97-AF65-F5344CB8AC3E}">
        <p14:creationId xmlns:p14="http://schemas.microsoft.com/office/powerpoint/2010/main" val="249260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CDC0-A24D-954D-B143-6870E97ACA32}"/>
              </a:ext>
            </a:extLst>
          </p:cNvPr>
          <p:cNvSpPr>
            <a:spLocks noGrp="1"/>
          </p:cNvSpPr>
          <p:nvPr>
            <p:ph type="title" hasCustomPrompt="1"/>
          </p:nvPr>
        </p:nvSpPr>
        <p:spPr/>
        <p:txBody>
          <a:bodyPr/>
          <a:lstStyle/>
          <a:p>
            <a:r>
              <a:rPr lang="en-US"/>
              <a:t>Click to edit title</a:t>
            </a:r>
          </a:p>
        </p:txBody>
      </p:sp>
      <p:sp>
        <p:nvSpPr>
          <p:cNvPr id="3" name="Date Placeholder 2">
            <a:extLst>
              <a:ext uri="{FF2B5EF4-FFF2-40B4-BE49-F238E27FC236}">
                <a16:creationId xmlns:a16="http://schemas.microsoft.com/office/drawing/2014/main" id="{0052B211-3BCA-684B-AF15-01126BE82332}"/>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4" name="Footer Placeholder 3">
            <a:extLst>
              <a:ext uri="{FF2B5EF4-FFF2-40B4-BE49-F238E27FC236}">
                <a16:creationId xmlns:a16="http://schemas.microsoft.com/office/drawing/2014/main" id="{D7E478B2-949C-5A4A-A209-DD320366A5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85C5B-0B24-3049-8264-CF4FCE78B880}"/>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16341518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30 Section break_teal">
    <p:bg>
      <p:bgPr>
        <a:solidFill>
          <a:srgbClr val="0F4C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045105"/>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DE4B8AB7-DE8D-3545-9B46-75FA78125E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7A3E410-749B-944F-901D-0A5CFD5067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093549">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BA0A63-284E-F6F8-BB42-CE101326C870}"/>
              </a:ext>
            </a:extLst>
          </p:cNvPr>
          <p:cNvPicPr>
            <a:picLocks noChangeAspect="1"/>
          </p:cNvPicPr>
          <p:nvPr userDrawn="1"/>
        </p:nvPicPr>
        <p:blipFill>
          <a:blip r:embed="rId4"/>
          <a:srcRect/>
          <a:stretch/>
        </p:blipFill>
        <p:spPr>
          <a:xfrm>
            <a:off x="9647522" y="5851526"/>
            <a:ext cx="1706277" cy="687386"/>
          </a:xfrm>
          <a:prstGeom prst="rect">
            <a:avLst/>
          </a:prstGeom>
        </p:spPr>
      </p:pic>
    </p:spTree>
    <p:extLst>
      <p:ext uri="{BB962C8B-B14F-4D97-AF65-F5344CB8AC3E}">
        <p14:creationId xmlns:p14="http://schemas.microsoft.com/office/powerpoint/2010/main" val="2653271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break_plu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FF412F4D-0307-B44D-8C72-CA0390E2D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039DF68-0EE8-E14E-A18F-A69CED62CA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9713">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743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30 Section break_plu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FF412F4D-0307-B44D-8C72-CA0390E2D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039DF68-0EE8-E14E-A18F-A69CED62CA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9713">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7913FB8-2357-3505-D75B-DA25D476D34F}"/>
              </a:ext>
            </a:extLst>
          </p:cNvPr>
          <p:cNvPicPr>
            <a:picLocks noChangeAspect="1"/>
          </p:cNvPicPr>
          <p:nvPr userDrawn="1"/>
        </p:nvPicPr>
        <p:blipFill>
          <a:blip r:embed="rId4"/>
          <a:srcRect/>
          <a:stretch/>
        </p:blipFill>
        <p:spPr>
          <a:xfrm>
            <a:off x="9647522" y="5851526"/>
            <a:ext cx="1706277" cy="687386"/>
          </a:xfrm>
          <a:prstGeom prst="rect">
            <a:avLst/>
          </a:prstGeom>
        </p:spPr>
      </p:pic>
    </p:spTree>
    <p:extLst>
      <p:ext uri="{BB962C8B-B14F-4D97-AF65-F5344CB8AC3E}">
        <p14:creationId xmlns:p14="http://schemas.microsoft.com/office/powerpoint/2010/main" val="1568952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break_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7DB4FDBC-52F6-4F48-9B5C-4C10E1268E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F164FAC-E3C8-234D-AD42-D273C030FD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3508101">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003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30 Section break_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7DB4FDBC-52F6-4F48-9B5C-4C10E1268E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F164FAC-E3C8-234D-AD42-D273C030FD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3508101">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343CEED-74C3-7AD7-0294-77831157DBD4}"/>
              </a:ext>
            </a:extLst>
          </p:cNvPr>
          <p:cNvPicPr>
            <a:picLocks noChangeAspect="1"/>
          </p:cNvPicPr>
          <p:nvPr userDrawn="1"/>
        </p:nvPicPr>
        <p:blipFill>
          <a:blip r:embed="rId4"/>
          <a:srcRect/>
          <a:stretch/>
        </p:blipFill>
        <p:spPr>
          <a:xfrm>
            <a:off x="9647522" y="5851526"/>
            <a:ext cx="1706277" cy="687386"/>
          </a:xfrm>
          <a:prstGeom prst="rect">
            <a:avLst/>
          </a:prstGeom>
        </p:spPr>
      </p:pic>
    </p:spTree>
    <p:extLst>
      <p:ext uri="{BB962C8B-B14F-4D97-AF65-F5344CB8AC3E}">
        <p14:creationId xmlns:p14="http://schemas.microsoft.com/office/powerpoint/2010/main" val="67367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break_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10" name="Picture 8">
            <a:extLst>
              <a:ext uri="{FF2B5EF4-FFF2-40B4-BE49-F238E27FC236}">
                <a16:creationId xmlns:a16="http://schemas.microsoft.com/office/drawing/2014/main" id="{02134F95-D2A7-0240-ADE9-991CD80FE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8CA3C22-1547-3F49-8AE6-8CB665D096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739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130 Section break_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10" name="Picture 8">
            <a:extLst>
              <a:ext uri="{FF2B5EF4-FFF2-40B4-BE49-F238E27FC236}">
                <a16:creationId xmlns:a16="http://schemas.microsoft.com/office/drawing/2014/main" id="{02134F95-D2A7-0240-ADE9-991CD80FE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8CA3C22-1547-3F49-8AE6-8CB665D096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17BDBD1-E5FB-33A0-A45A-C7F64F2426BE}"/>
              </a:ext>
            </a:extLst>
          </p:cNvPr>
          <p:cNvPicPr>
            <a:picLocks noChangeAspect="1"/>
          </p:cNvPicPr>
          <p:nvPr userDrawn="1"/>
        </p:nvPicPr>
        <p:blipFill>
          <a:blip r:embed="rId4"/>
          <a:srcRect/>
          <a:stretch/>
        </p:blipFill>
        <p:spPr>
          <a:xfrm>
            <a:off x="9647522" y="5851526"/>
            <a:ext cx="1706277" cy="687385"/>
          </a:xfrm>
          <a:prstGeom prst="rect">
            <a:avLst/>
          </a:prstGeom>
        </p:spPr>
      </p:pic>
    </p:spTree>
    <p:extLst>
      <p:ext uri="{BB962C8B-B14F-4D97-AF65-F5344CB8AC3E}">
        <p14:creationId xmlns:p14="http://schemas.microsoft.com/office/powerpoint/2010/main" val="2032680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Emphasi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a:xfrm>
            <a:off x="1492468" y="6356350"/>
            <a:ext cx="2088931" cy="365125"/>
          </a:xfrm>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8" name="Picture 4">
            <a:extLst>
              <a:ext uri="{FF2B5EF4-FFF2-40B4-BE49-F238E27FC236}">
                <a16:creationId xmlns:a16="http://schemas.microsoft.com/office/drawing/2014/main" id="{D4477630-3BAE-6643-8628-1456DFD72002}"/>
              </a:ext>
            </a:extLst>
          </p:cNvPr>
          <p:cNvPicPr>
            <a:picLocks noChangeAspect="1" noChangeArrowheads="1"/>
          </p:cNvPicPr>
          <p:nvPr userDrawn="1"/>
        </p:nvPicPr>
        <p:blipFill>
          <a:blip r:embed="rId2"/>
          <a:srcRect/>
          <a:stretch/>
        </p:blipFill>
        <p:spPr bwMode="auto">
          <a:xfrm>
            <a:off x="236008" y="6464300"/>
            <a:ext cx="1137708"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108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30 Emphasi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a:xfrm>
            <a:off x="1492468" y="6356350"/>
            <a:ext cx="2088931" cy="365125"/>
          </a:xfrm>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340AB0E9-3771-C2B0-A5E6-ED2D10621CCD}"/>
              </a:ext>
            </a:extLst>
          </p:cNvPr>
          <p:cNvPicPr>
            <a:picLocks noChangeAspect="1"/>
          </p:cNvPicPr>
          <p:nvPr userDrawn="1"/>
        </p:nvPicPr>
        <p:blipFill>
          <a:blip r:embed="rId2"/>
          <a:srcRect/>
          <a:stretch/>
        </p:blipFill>
        <p:spPr>
          <a:xfrm>
            <a:off x="9647522" y="5851526"/>
            <a:ext cx="1706277" cy="687386"/>
          </a:xfrm>
          <a:prstGeom prst="rect">
            <a:avLst/>
          </a:prstGeom>
        </p:spPr>
      </p:pic>
      <p:sp>
        <p:nvSpPr>
          <p:cNvPr id="9" name="Oval 8">
            <a:extLst>
              <a:ext uri="{FF2B5EF4-FFF2-40B4-BE49-F238E27FC236}">
                <a16:creationId xmlns:a16="http://schemas.microsoft.com/office/drawing/2014/main" id="{7562C77A-09AC-495C-2899-31C56081D9EB}"/>
              </a:ext>
            </a:extLst>
          </p:cNvPr>
          <p:cNvSpPr/>
          <p:nvPr userDrawn="1"/>
        </p:nvSpPr>
        <p:spPr>
          <a:xfrm>
            <a:off x="199698" y="6356350"/>
            <a:ext cx="388882" cy="36512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712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130 Black Closing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a:xfrm>
            <a:off x="1492468" y="6356350"/>
            <a:ext cx="2088931" cy="365125"/>
          </a:xfrm>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Oval 8">
            <a:extLst>
              <a:ext uri="{FF2B5EF4-FFF2-40B4-BE49-F238E27FC236}">
                <a16:creationId xmlns:a16="http://schemas.microsoft.com/office/drawing/2014/main" id="{7562C77A-09AC-495C-2899-31C56081D9EB}"/>
              </a:ext>
            </a:extLst>
          </p:cNvPr>
          <p:cNvSpPr/>
          <p:nvPr userDrawn="1"/>
        </p:nvSpPr>
        <p:spPr>
          <a:xfrm>
            <a:off x="199698" y="6356350"/>
            <a:ext cx="388882" cy="36512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30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130 Section break_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4038600" y="1709738"/>
            <a:ext cx="7308850"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4038600" y="4589463"/>
            <a:ext cx="730885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7DB4FDBC-52F6-4F48-9B5C-4C10E1268E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F164FAC-E3C8-234D-AD42-D273C030FD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3508101">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343CEED-74C3-7AD7-0294-77831157DBD4}"/>
              </a:ext>
            </a:extLst>
          </p:cNvPr>
          <p:cNvPicPr>
            <a:picLocks noChangeAspect="1"/>
          </p:cNvPicPr>
          <p:nvPr userDrawn="1"/>
        </p:nvPicPr>
        <p:blipFill>
          <a:blip r:embed="rId4"/>
          <a:srcRect/>
          <a:stretch/>
        </p:blipFill>
        <p:spPr>
          <a:xfrm>
            <a:off x="9647522" y="5851526"/>
            <a:ext cx="1706277" cy="687386"/>
          </a:xfrm>
          <a:prstGeom prst="rect">
            <a:avLst/>
          </a:prstGeom>
        </p:spPr>
      </p:pic>
    </p:spTree>
    <p:extLst>
      <p:ext uri="{BB962C8B-B14F-4D97-AF65-F5344CB8AC3E}">
        <p14:creationId xmlns:p14="http://schemas.microsoft.com/office/powerpoint/2010/main" val="5069172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slide dar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Picture Placeholder 35">
            <a:extLst>
              <a:ext uri="{FF2B5EF4-FFF2-40B4-BE49-F238E27FC236}">
                <a16:creationId xmlns:a16="http://schemas.microsoft.com/office/drawing/2014/main" id="{81C23429-C4D5-AE49-94D5-60CC16BCEE10}"/>
              </a:ext>
            </a:extLst>
          </p:cNvPr>
          <p:cNvSpPr>
            <a:spLocks noGrp="1"/>
          </p:cNvSpPr>
          <p:nvPr>
            <p:ph type="pic" sz="quarter" idx="14" hasCustomPrompt="1"/>
          </p:nvPr>
        </p:nvSpPr>
        <p:spPr>
          <a:xfrm>
            <a:off x="0" y="0"/>
            <a:ext cx="12192000" cy="6858000"/>
          </a:xfrm>
          <a:solidFill>
            <a:schemeClr val="bg1">
              <a:lumMod val="85000"/>
              <a:alpha val="25000"/>
            </a:schemeClr>
          </a:solidFill>
        </p:spPr>
        <p:txBody>
          <a:bodyPr/>
          <a:lstStyle/>
          <a:p>
            <a:r>
              <a:rPr lang="en-US" dirty="0"/>
              <a:t>Picture dark overlay</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10" name="Picture 9">
            <a:extLst>
              <a:ext uri="{FF2B5EF4-FFF2-40B4-BE49-F238E27FC236}">
                <a16:creationId xmlns:a16="http://schemas.microsoft.com/office/drawing/2014/main" id="{90969808-79EC-4B4F-ABE1-5C92BB8C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9907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Split screen">
    <p:bg>
      <p:bgPr>
        <a:solidFill>
          <a:schemeClr val="tx1"/>
        </a:solidFill>
        <a:effectLst/>
      </p:bgPr>
    </p:bg>
    <p:spTree>
      <p:nvGrpSpPr>
        <p:cNvPr id="1" name=""/>
        <p:cNvGrpSpPr/>
        <p:nvPr/>
      </p:nvGrpSpPr>
      <p:grpSpPr>
        <a:xfrm>
          <a:off x="0" y="0"/>
          <a:ext cx="0" cy="0"/>
          <a:chOff x="0" y="0"/>
          <a:chExt cx="0" cy="0"/>
        </a:xfrm>
      </p:grpSpPr>
      <p:sp>
        <p:nvSpPr>
          <p:cNvPr id="9" name="Picture Placeholder 35">
            <a:extLst>
              <a:ext uri="{FF2B5EF4-FFF2-40B4-BE49-F238E27FC236}">
                <a16:creationId xmlns:a16="http://schemas.microsoft.com/office/drawing/2014/main" id="{81C23429-C4D5-AE49-94D5-60CC16BCEE10}"/>
              </a:ext>
            </a:extLst>
          </p:cNvPr>
          <p:cNvSpPr>
            <a:spLocks noGrp="1"/>
          </p:cNvSpPr>
          <p:nvPr>
            <p:ph type="pic" sz="quarter" idx="14" hasCustomPrompt="1"/>
          </p:nvPr>
        </p:nvSpPr>
        <p:spPr>
          <a:xfrm>
            <a:off x="6096000" y="14578"/>
            <a:ext cx="6096000" cy="5270345"/>
          </a:xfrm>
          <a:solidFill>
            <a:schemeClr val="bg1">
              <a:lumMod val="85000"/>
              <a:alpha val="25000"/>
            </a:schemeClr>
          </a:solidFill>
        </p:spPr>
        <p:txBody>
          <a:bodyPr/>
          <a:lstStyle/>
          <a:p>
            <a:r>
              <a:rPr lang="en-US" dirty="0"/>
              <a:t>Picture Split screen</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748847"/>
            <a:ext cx="10515600" cy="2335320"/>
          </a:xfrm>
        </p:spPr>
        <p:txBody>
          <a:bodyPr anchor="ctr"/>
          <a:lstStyle>
            <a:lvl1pPr algn="ct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5713230"/>
            <a:ext cx="10515600" cy="643120"/>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10" name="Picture 9">
            <a:extLst>
              <a:ext uri="{FF2B5EF4-FFF2-40B4-BE49-F238E27FC236}">
                <a16:creationId xmlns:a16="http://schemas.microsoft.com/office/drawing/2014/main" id="{90969808-79EC-4B4F-ABE1-5C92BB8C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5">
            <a:extLst>
              <a:ext uri="{FF2B5EF4-FFF2-40B4-BE49-F238E27FC236}">
                <a16:creationId xmlns:a16="http://schemas.microsoft.com/office/drawing/2014/main" id="{876B9B39-99EF-934B-B196-E1EDFDED24CC}"/>
              </a:ext>
            </a:extLst>
          </p:cNvPr>
          <p:cNvSpPr>
            <a:spLocks noGrp="1"/>
          </p:cNvSpPr>
          <p:nvPr>
            <p:ph type="pic" sz="quarter" idx="15" hasCustomPrompt="1"/>
          </p:nvPr>
        </p:nvSpPr>
        <p:spPr>
          <a:xfrm>
            <a:off x="-6351" y="14578"/>
            <a:ext cx="6096001" cy="5270345"/>
          </a:xfrm>
          <a:solidFill>
            <a:schemeClr val="bg1">
              <a:lumMod val="85000"/>
              <a:alpha val="25000"/>
            </a:schemeClr>
          </a:solidFill>
        </p:spPr>
        <p:txBody>
          <a:bodyPr/>
          <a:lstStyle/>
          <a:p>
            <a:r>
              <a:rPr lang="en-US" dirty="0"/>
              <a:t>Picture Split screen</a:t>
            </a:r>
          </a:p>
        </p:txBody>
      </p:sp>
    </p:spTree>
    <p:extLst>
      <p:ext uri="{BB962C8B-B14F-4D97-AF65-F5344CB8AC3E}">
        <p14:creationId xmlns:p14="http://schemas.microsoft.com/office/powerpoint/2010/main" val="2833678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0_Photo Split screen">
    <p:bg>
      <p:bgPr>
        <a:solidFill>
          <a:schemeClr val="tx1"/>
        </a:solidFill>
        <a:effectLst/>
      </p:bgPr>
    </p:bg>
    <p:spTree>
      <p:nvGrpSpPr>
        <p:cNvPr id="1" name=""/>
        <p:cNvGrpSpPr/>
        <p:nvPr/>
      </p:nvGrpSpPr>
      <p:grpSpPr>
        <a:xfrm>
          <a:off x="0" y="0"/>
          <a:ext cx="0" cy="0"/>
          <a:chOff x="0" y="0"/>
          <a:chExt cx="0" cy="0"/>
        </a:xfrm>
      </p:grpSpPr>
      <p:sp>
        <p:nvSpPr>
          <p:cNvPr id="9" name="Picture Placeholder 35">
            <a:extLst>
              <a:ext uri="{FF2B5EF4-FFF2-40B4-BE49-F238E27FC236}">
                <a16:creationId xmlns:a16="http://schemas.microsoft.com/office/drawing/2014/main" id="{81C23429-C4D5-AE49-94D5-60CC16BCEE10}"/>
              </a:ext>
            </a:extLst>
          </p:cNvPr>
          <p:cNvSpPr>
            <a:spLocks noGrp="1"/>
          </p:cNvSpPr>
          <p:nvPr>
            <p:ph type="pic" sz="quarter" idx="14" hasCustomPrompt="1"/>
          </p:nvPr>
        </p:nvSpPr>
        <p:spPr>
          <a:xfrm>
            <a:off x="6096000" y="14578"/>
            <a:ext cx="6096000" cy="5270345"/>
          </a:xfrm>
          <a:solidFill>
            <a:schemeClr val="bg1">
              <a:lumMod val="85000"/>
              <a:alpha val="25000"/>
            </a:schemeClr>
          </a:solidFill>
        </p:spPr>
        <p:txBody>
          <a:bodyPr/>
          <a:lstStyle/>
          <a:p>
            <a:r>
              <a:rPr lang="en-US" dirty="0"/>
              <a:t>Picture Split screen</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748847"/>
            <a:ext cx="10515600" cy="2335320"/>
          </a:xfrm>
        </p:spPr>
        <p:txBody>
          <a:bodyPr anchor="ctr"/>
          <a:lstStyle>
            <a:lvl1pPr algn="ct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5713230"/>
            <a:ext cx="10515600" cy="643120"/>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10" name="Picture 9">
            <a:extLst>
              <a:ext uri="{FF2B5EF4-FFF2-40B4-BE49-F238E27FC236}">
                <a16:creationId xmlns:a16="http://schemas.microsoft.com/office/drawing/2014/main" id="{90969808-79EC-4B4F-ABE1-5C92BB8C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5">
            <a:extLst>
              <a:ext uri="{FF2B5EF4-FFF2-40B4-BE49-F238E27FC236}">
                <a16:creationId xmlns:a16="http://schemas.microsoft.com/office/drawing/2014/main" id="{876B9B39-99EF-934B-B196-E1EDFDED24CC}"/>
              </a:ext>
            </a:extLst>
          </p:cNvPr>
          <p:cNvSpPr>
            <a:spLocks noGrp="1"/>
          </p:cNvSpPr>
          <p:nvPr>
            <p:ph type="pic" sz="quarter" idx="15" hasCustomPrompt="1"/>
          </p:nvPr>
        </p:nvSpPr>
        <p:spPr>
          <a:xfrm>
            <a:off x="-6351" y="14578"/>
            <a:ext cx="6096001" cy="5270345"/>
          </a:xfrm>
          <a:solidFill>
            <a:schemeClr val="bg1">
              <a:lumMod val="85000"/>
              <a:alpha val="25000"/>
            </a:schemeClr>
          </a:solidFill>
        </p:spPr>
        <p:txBody>
          <a:bodyPr/>
          <a:lstStyle/>
          <a:p>
            <a:r>
              <a:rPr lang="en-US" dirty="0"/>
              <a:t>Picture Split screen</a:t>
            </a:r>
          </a:p>
        </p:txBody>
      </p:sp>
    </p:spTree>
    <p:extLst>
      <p:ext uri="{BB962C8B-B14F-4D97-AF65-F5344CB8AC3E}">
        <p14:creationId xmlns:p14="http://schemas.microsoft.com/office/powerpoint/2010/main" val="3107276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slide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Picture Placeholder 35">
            <a:extLst>
              <a:ext uri="{FF2B5EF4-FFF2-40B4-BE49-F238E27FC236}">
                <a16:creationId xmlns:a16="http://schemas.microsoft.com/office/drawing/2014/main" id="{81C23429-C4D5-AE49-94D5-60CC16BCEE10}"/>
              </a:ext>
            </a:extLst>
          </p:cNvPr>
          <p:cNvSpPr>
            <a:spLocks noGrp="1"/>
          </p:cNvSpPr>
          <p:nvPr>
            <p:ph type="pic" sz="quarter" idx="14" hasCustomPrompt="1"/>
          </p:nvPr>
        </p:nvSpPr>
        <p:spPr>
          <a:xfrm>
            <a:off x="0" y="0"/>
            <a:ext cx="12192000" cy="6858000"/>
          </a:xfrm>
          <a:solidFill>
            <a:schemeClr val="bg1">
              <a:lumMod val="85000"/>
              <a:alpha val="25000"/>
            </a:schemeClr>
          </a:solidFill>
        </p:spPr>
        <p:txBody>
          <a:bodyPr/>
          <a:lstStyle/>
          <a:p>
            <a:r>
              <a:rPr lang="en-US" dirty="0"/>
              <a:t>Picture light overlay</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lgn="ctr">
              <a:defRPr sz="6000">
                <a:solidFill>
                  <a:schemeClr val="tx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642630497"/>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mphasis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DE4B8AB7-DE8D-3545-9B46-75FA78125E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60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130 emphasis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DE4B8AB7-DE8D-3545-9B46-75FA78125E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B59B24D-CD47-1EC9-F235-837CFC586F09}"/>
              </a:ext>
            </a:extLst>
          </p:cNvPr>
          <p:cNvPicPr>
            <a:picLocks noChangeAspect="1"/>
          </p:cNvPicPr>
          <p:nvPr userDrawn="1"/>
        </p:nvPicPr>
        <p:blipFill>
          <a:blip r:embed="rId3"/>
          <a:srcRect/>
          <a:stretch/>
        </p:blipFill>
        <p:spPr>
          <a:xfrm>
            <a:off x="9647522" y="5851526"/>
            <a:ext cx="1706277" cy="687386"/>
          </a:xfrm>
          <a:prstGeom prst="rect">
            <a:avLst/>
          </a:prstGeom>
        </p:spPr>
      </p:pic>
    </p:spTree>
    <p:extLst>
      <p:ext uri="{BB962C8B-B14F-4D97-AF65-F5344CB8AC3E}">
        <p14:creationId xmlns:p14="http://schemas.microsoft.com/office/powerpoint/2010/main" val="1374133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emphasis plu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DE4B8AB7-DE8D-3545-9B46-75FA78125E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19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130 emphasis plu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DE4B8AB7-DE8D-3545-9B46-75FA78125E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C31BECE-12F7-9CF0-4A71-65B98641EE7F}"/>
              </a:ext>
            </a:extLst>
          </p:cNvPr>
          <p:cNvPicPr>
            <a:picLocks noChangeAspect="1"/>
          </p:cNvPicPr>
          <p:nvPr userDrawn="1"/>
        </p:nvPicPr>
        <p:blipFill>
          <a:blip r:embed="rId3"/>
          <a:srcRect/>
          <a:stretch/>
        </p:blipFill>
        <p:spPr>
          <a:xfrm>
            <a:off x="9647522" y="5851526"/>
            <a:ext cx="1706277" cy="687386"/>
          </a:xfrm>
          <a:prstGeom prst="rect">
            <a:avLst/>
          </a:prstGeom>
        </p:spPr>
      </p:pic>
    </p:spTree>
    <p:extLst>
      <p:ext uri="{BB962C8B-B14F-4D97-AF65-F5344CB8AC3E}">
        <p14:creationId xmlns:p14="http://schemas.microsoft.com/office/powerpoint/2010/main" val="3019954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Quote Plum">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E8BAA4-C9B8-DB42-8D44-8E75F72D6266}"/>
              </a:ext>
            </a:extLst>
          </p:cNvPr>
          <p:cNvSpPr txBox="1">
            <a:spLocks/>
          </p:cNvSpPr>
          <p:nvPr userDrawn="1"/>
        </p:nvSpPr>
        <p:spPr>
          <a:xfrm>
            <a:off x="677852" y="1694317"/>
            <a:ext cx="2233299" cy="190730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6000" kern="1200">
                <a:solidFill>
                  <a:schemeClr val="bg1"/>
                </a:solidFill>
                <a:latin typeface="Georgia" panose="02040502050405020303" pitchFamily="18" charset="0"/>
                <a:ea typeface="+mj-ea"/>
                <a:cs typeface="+mj-cs"/>
              </a:defRPr>
            </a:lvl1pPr>
          </a:lstStyle>
          <a:p>
            <a:r>
              <a:rPr lang="en-US" sz="14800" dirty="0">
                <a:solidFill>
                  <a:schemeClr val="accent1"/>
                </a:solidFill>
              </a:rPr>
              <a:t>“</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1754156" y="1709738"/>
            <a:ext cx="9593294" cy="2852737"/>
          </a:xfrm>
        </p:spPr>
        <p:txBody>
          <a:bodyPr anchor="t"/>
          <a:lstStyle>
            <a:lvl1pPr>
              <a:defRPr sz="6000">
                <a:solidFill>
                  <a:schemeClr val="bg1"/>
                </a:solidFill>
              </a:defRPr>
            </a:lvl1pPr>
          </a:lstStyle>
          <a:p>
            <a:r>
              <a:rPr lang="en-US" dirty="0"/>
              <a:t>Click to edit quote.”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1754156" y="4589463"/>
            <a:ext cx="9593294"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attribution text</a:t>
            </a:r>
          </a:p>
        </p:txBody>
      </p:sp>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7" name="Picture 6">
            <a:extLst>
              <a:ext uri="{FF2B5EF4-FFF2-40B4-BE49-F238E27FC236}">
                <a16:creationId xmlns:a16="http://schemas.microsoft.com/office/drawing/2014/main" id="{FF412F4D-0307-B44D-8C72-CA0390E2D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347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E960-4759-6044-9A50-4CC7320D9115}"/>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5764A9B9-C3AD-A340-8416-0DBA71DD444A}"/>
              </a:ext>
            </a:extLst>
          </p:cNvPr>
          <p:cNvSpPr>
            <a:spLocks noGrp="1"/>
          </p:cNvSpPr>
          <p:nvPr>
            <p:ph sz="half" idx="1" hasCustomPrompt="1"/>
          </p:nvPr>
        </p:nvSpPr>
        <p:spPr>
          <a:xfrm>
            <a:off x="838199" y="1825625"/>
            <a:ext cx="525780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DF0CC1D-73BD-B54D-9649-4DEAA76C544D}"/>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6" name="Footer Placeholder 5">
            <a:extLst>
              <a:ext uri="{FF2B5EF4-FFF2-40B4-BE49-F238E27FC236}">
                <a16:creationId xmlns:a16="http://schemas.microsoft.com/office/drawing/2014/main" id="{E7839734-95D4-AF41-A283-90F62EDEF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B0B12-D23B-F94A-AFEA-AB88DB239068}"/>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Content Placeholder 2">
            <a:extLst>
              <a:ext uri="{FF2B5EF4-FFF2-40B4-BE49-F238E27FC236}">
                <a16:creationId xmlns:a16="http://schemas.microsoft.com/office/drawing/2014/main" id="{2DB70D63-5CF4-45F0-A27B-4B5A690B3AAD}"/>
              </a:ext>
            </a:extLst>
          </p:cNvPr>
          <p:cNvSpPr>
            <a:spLocks noGrp="1"/>
          </p:cNvSpPr>
          <p:nvPr>
            <p:ph sz="half" idx="13" hasCustomPrompt="1"/>
          </p:nvPr>
        </p:nvSpPr>
        <p:spPr>
          <a:xfrm>
            <a:off x="6230006" y="1815114"/>
            <a:ext cx="525780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5232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9/25/2025</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265004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0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E960-4759-6044-9A50-4CC7320D9115}"/>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5764A9B9-C3AD-A340-8416-0DBA71DD444A}"/>
              </a:ext>
            </a:extLst>
          </p:cNvPr>
          <p:cNvSpPr>
            <a:spLocks noGrp="1"/>
          </p:cNvSpPr>
          <p:nvPr>
            <p:ph sz="half" idx="1" hasCustomPrompt="1"/>
          </p:nvPr>
        </p:nvSpPr>
        <p:spPr>
          <a:xfrm>
            <a:off x="838199" y="1825625"/>
            <a:ext cx="6361387"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DF0CC1D-73BD-B54D-9649-4DEAA76C544D}"/>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6" name="Footer Placeholder 5">
            <a:extLst>
              <a:ext uri="{FF2B5EF4-FFF2-40B4-BE49-F238E27FC236}">
                <a16:creationId xmlns:a16="http://schemas.microsoft.com/office/drawing/2014/main" id="{E7839734-95D4-AF41-A283-90F62EDEF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B0B12-D23B-F94A-AFEA-AB88DB239068}"/>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4" name="Picture 3">
            <a:extLst>
              <a:ext uri="{FF2B5EF4-FFF2-40B4-BE49-F238E27FC236}">
                <a16:creationId xmlns:a16="http://schemas.microsoft.com/office/drawing/2014/main" id="{4EBEB692-9388-E36A-306E-953526219AEE}"/>
              </a:ext>
            </a:extLst>
          </p:cNvPr>
          <p:cNvPicPr>
            <a:picLocks noChangeAspect="1"/>
          </p:cNvPicPr>
          <p:nvPr userDrawn="1"/>
        </p:nvPicPr>
        <p:blipFill>
          <a:blip r:embed="rId2"/>
          <a:srcRect/>
          <a:stretch/>
        </p:blipFill>
        <p:spPr>
          <a:xfrm>
            <a:off x="7593699" y="3278300"/>
            <a:ext cx="3699666" cy="1490437"/>
          </a:xfrm>
          <a:prstGeom prst="rect">
            <a:avLst/>
          </a:prstGeom>
        </p:spPr>
      </p:pic>
    </p:spTree>
    <p:extLst>
      <p:ext uri="{BB962C8B-B14F-4D97-AF65-F5344CB8AC3E}">
        <p14:creationId xmlns:p14="http://schemas.microsoft.com/office/powerpoint/2010/main" val="3456266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0 Two Content Gre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E960-4759-6044-9A50-4CC7320D9115}"/>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5764A9B9-C3AD-A340-8416-0DBA71DD444A}"/>
              </a:ext>
            </a:extLst>
          </p:cNvPr>
          <p:cNvSpPr>
            <a:spLocks noGrp="1"/>
          </p:cNvSpPr>
          <p:nvPr>
            <p:ph sz="half" idx="1" hasCustomPrompt="1"/>
          </p:nvPr>
        </p:nvSpPr>
        <p:spPr>
          <a:xfrm>
            <a:off x="838199" y="1825625"/>
            <a:ext cx="6361387"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DF0CC1D-73BD-B54D-9649-4DEAA76C544D}"/>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6" name="Footer Placeholder 5">
            <a:extLst>
              <a:ext uri="{FF2B5EF4-FFF2-40B4-BE49-F238E27FC236}">
                <a16:creationId xmlns:a16="http://schemas.microsoft.com/office/drawing/2014/main" id="{E7839734-95D4-AF41-A283-90F62EDEF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B0B12-D23B-F94A-AFEA-AB88DB239068}"/>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4" name="Picture 3">
            <a:extLst>
              <a:ext uri="{FF2B5EF4-FFF2-40B4-BE49-F238E27FC236}">
                <a16:creationId xmlns:a16="http://schemas.microsoft.com/office/drawing/2014/main" id="{4EBEB692-9388-E36A-306E-953526219AEE}"/>
              </a:ext>
            </a:extLst>
          </p:cNvPr>
          <p:cNvPicPr>
            <a:picLocks noChangeAspect="1"/>
          </p:cNvPicPr>
          <p:nvPr userDrawn="1"/>
        </p:nvPicPr>
        <p:blipFill>
          <a:blip r:embed="rId2"/>
          <a:srcRect/>
          <a:stretch/>
        </p:blipFill>
        <p:spPr>
          <a:xfrm>
            <a:off x="7593699" y="3278300"/>
            <a:ext cx="3699666" cy="1490437"/>
          </a:xfrm>
          <a:prstGeom prst="rect">
            <a:avLst/>
          </a:prstGeom>
        </p:spPr>
      </p:pic>
    </p:spTree>
    <p:extLst>
      <p:ext uri="{BB962C8B-B14F-4D97-AF65-F5344CB8AC3E}">
        <p14:creationId xmlns:p14="http://schemas.microsoft.com/office/powerpoint/2010/main" val="345540054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919940"/>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4400" b="0" cap="none" baseline="0"/>
            </a:lvl1pPr>
          </a:lstStyle>
          <a:p>
            <a:r>
              <a:rPr lang="en-US" noProof="0" dirty="0"/>
              <a:t>Click to edit title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5938" y="2863158"/>
            <a:ext cx="4568824" cy="3047312"/>
          </a:xfrm>
        </p:spPr>
        <p:txBody>
          <a:bodyPr lIns="0" tIns="0" rIns="0" bIns="0">
            <a:normAutofit/>
          </a:bodyPr>
          <a:lstStyle>
            <a:lvl1pPr marL="0" indent="-182880" algn="l">
              <a:buFont typeface="Arial" panose="020B0604020202020204" pitchFamily="34" charset="0"/>
              <a:buChar char="•"/>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515938" y="1903728"/>
            <a:ext cx="4374114" cy="495389"/>
          </a:xfrm>
        </p:spPr>
        <p:txBody>
          <a:bodyPr lIns="0" tIns="0" rIns="0" bIns="0" anchor="ctr">
            <a:noAutofit/>
          </a:bodyPr>
          <a:lstStyle>
            <a:lvl1pPr marL="0" indent="0" algn="l">
              <a:buNone/>
              <a:defRPr sz="2400" b="1" cap="all"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128979" y="1667975"/>
            <a:ext cx="4546924" cy="3047311"/>
          </a:xfrm>
        </p:spPr>
        <p:txBody>
          <a:bodyPr lIns="0" tIns="0" rIns="0" bIns="0" anchor="b">
            <a:normAutofit/>
          </a:bodyPr>
          <a:lstStyle>
            <a:lvl1pPr marL="0" indent="182880" algn="l">
              <a:buFont typeface="Arial" panose="020B0604020202020204" pitchFamily="34" charset="0"/>
              <a:buChar char="•"/>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128978" y="5175482"/>
            <a:ext cx="4537559" cy="536205"/>
          </a:xfrm>
        </p:spPr>
        <p:txBody>
          <a:bodyPr lIns="0" tIns="0" rIns="0" bIns="0" anchor="ctr">
            <a:noAutofit/>
          </a:bodyPr>
          <a:lstStyle>
            <a:lvl1pPr marL="0" indent="0" algn="l">
              <a:buNone/>
              <a:defRPr sz="2400" b="1" cap="all"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grpSp>
        <p:nvGrpSpPr>
          <p:cNvPr id="6" name="Group 5">
            <a:extLst>
              <a:ext uri="{FF2B5EF4-FFF2-40B4-BE49-F238E27FC236}">
                <a16:creationId xmlns:a16="http://schemas.microsoft.com/office/drawing/2014/main" id="{221AFD90-8E15-0B47-868A-3055092CD34F}"/>
              </a:ext>
            </a:extLst>
          </p:cNvPr>
          <p:cNvGrpSpPr/>
          <p:nvPr userDrawn="1"/>
        </p:nvGrpSpPr>
        <p:grpSpPr>
          <a:xfrm>
            <a:off x="5018503" y="1652762"/>
            <a:ext cx="1001899" cy="1001899"/>
            <a:chOff x="5084763" y="1652762"/>
            <a:chExt cx="1001899" cy="1001899"/>
          </a:xfrm>
        </p:grpSpPr>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Picture 10">
              <a:extLst>
                <a:ext uri="{FF2B5EF4-FFF2-40B4-BE49-F238E27FC236}">
                  <a16:creationId xmlns:a16="http://schemas.microsoft.com/office/drawing/2014/main" id="{15E622A0-29AC-9241-AA3D-127913D0943D}"/>
                </a:ext>
              </a:extLst>
            </p:cNvPr>
            <p:cNvPicPr>
              <a:picLocks noChangeAspect="1"/>
            </p:cNvPicPr>
            <p:nvPr userDrawn="1"/>
          </p:nvPicPr>
          <p:blipFill>
            <a:blip r:embed="rId2"/>
            <a:stretch>
              <a:fillRect/>
            </a:stretch>
          </p:blipFill>
          <p:spPr>
            <a:xfrm rot="12308430">
              <a:off x="5204745" y="1787959"/>
              <a:ext cx="726926" cy="726926"/>
            </a:xfrm>
            <a:prstGeom prst="rect">
              <a:avLst/>
            </a:prstGeom>
          </p:spPr>
        </p:pic>
      </p:grpSp>
      <p:grpSp>
        <p:nvGrpSpPr>
          <p:cNvPr id="5" name="Group 4">
            <a:extLst>
              <a:ext uri="{FF2B5EF4-FFF2-40B4-BE49-F238E27FC236}">
                <a16:creationId xmlns:a16="http://schemas.microsoft.com/office/drawing/2014/main" id="{71734A3A-1266-BF4A-9A0B-09C2F1FE90DF}"/>
              </a:ext>
            </a:extLst>
          </p:cNvPr>
          <p:cNvGrpSpPr/>
          <p:nvPr userDrawn="1"/>
        </p:nvGrpSpPr>
        <p:grpSpPr>
          <a:xfrm>
            <a:off x="6034316" y="4919939"/>
            <a:ext cx="1001899" cy="1001899"/>
            <a:chOff x="6100576" y="4919939"/>
            <a:chExt cx="1001899" cy="1001899"/>
          </a:xfrm>
        </p:grpSpPr>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919939"/>
              <a:ext cx="1001899" cy="10018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a:extLst>
                <a:ext uri="{FF2B5EF4-FFF2-40B4-BE49-F238E27FC236}">
                  <a16:creationId xmlns:a16="http://schemas.microsoft.com/office/drawing/2014/main" id="{8AE88FE2-8663-1641-B2D7-44B069899EC7}"/>
                </a:ext>
              </a:extLst>
            </p:cNvPr>
            <p:cNvPicPr>
              <a:picLocks noChangeAspect="1"/>
            </p:cNvPicPr>
            <p:nvPr userDrawn="1"/>
          </p:nvPicPr>
          <p:blipFill>
            <a:blip r:embed="rId2"/>
            <a:stretch>
              <a:fillRect/>
            </a:stretch>
          </p:blipFill>
          <p:spPr>
            <a:xfrm rot="1617130">
              <a:off x="6228388" y="5059713"/>
              <a:ext cx="726926" cy="726926"/>
            </a:xfrm>
            <a:prstGeom prst="rect">
              <a:avLst/>
            </a:prstGeom>
          </p:spPr>
        </p:pic>
      </p:grpSp>
    </p:spTree>
    <p:extLst>
      <p:ext uri="{BB962C8B-B14F-4D97-AF65-F5344CB8AC3E}">
        <p14:creationId xmlns:p14="http://schemas.microsoft.com/office/powerpoint/2010/main" val="2588306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ancy bullets">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B0EDDACC-9E75-024E-82B1-A5C133B76AC0}"/>
              </a:ext>
            </a:extLst>
          </p:cNvPr>
          <p:cNvSpPr>
            <a:spLocks noGrp="1"/>
          </p:cNvSpPr>
          <p:nvPr userDrawn="1">
            <p:ph type="body" sz="quarter" idx="13" hasCustomPrompt="1"/>
          </p:nvPr>
        </p:nvSpPr>
        <p:spPr>
          <a:xfrm>
            <a:off x="838199" y="1814738"/>
            <a:ext cx="10515599" cy="4215947"/>
          </a:xfrm>
        </p:spPr>
        <p:txBody>
          <a:bodyPr/>
          <a:lstStyle>
            <a:lvl1pPr marL="0" indent="320040">
              <a:buSzPct val="90000"/>
              <a:buFontTx/>
              <a:buBlip>
                <a:blip r:embed="rId2"/>
              </a:buBlip>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8C5B1CDE-515C-904B-9CF7-B3E881571760}"/>
              </a:ext>
            </a:extLst>
          </p:cNvPr>
          <p:cNvSpPr>
            <a:spLocks noGrp="1"/>
          </p:cNvSpPr>
          <p:nvPr>
            <p:ph type="title" hasCustomPrompt="1"/>
          </p:nvPr>
        </p:nvSpPr>
        <p:spPr>
          <a:xfrm>
            <a:off x="838200" y="365125"/>
            <a:ext cx="10515600" cy="1325563"/>
          </a:xfrm>
        </p:spPr>
        <p:txBody>
          <a:bodyPr/>
          <a:lstStyle/>
          <a:p>
            <a:r>
              <a:rPr lang="en-US" dirty="0"/>
              <a:t>Click to edit title</a:t>
            </a:r>
          </a:p>
        </p:txBody>
      </p:sp>
    </p:spTree>
    <p:extLst>
      <p:ext uri="{BB962C8B-B14F-4D97-AF65-F5344CB8AC3E}">
        <p14:creationId xmlns:p14="http://schemas.microsoft.com/office/powerpoint/2010/main" val="881218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ancy bullets with header">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85B43DD-67D9-894A-9B0B-E851A98C1330}"/>
              </a:ext>
            </a:extLst>
          </p:cNvPr>
          <p:cNvSpPr/>
          <p:nvPr userDrawn="1"/>
        </p:nvSpPr>
        <p:spPr>
          <a:xfrm>
            <a:off x="805873" y="466228"/>
            <a:ext cx="11386128" cy="977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7" name="Group 36">
            <a:extLst>
              <a:ext uri="{FF2B5EF4-FFF2-40B4-BE49-F238E27FC236}">
                <a16:creationId xmlns:a16="http://schemas.microsoft.com/office/drawing/2014/main" id="{14202D1A-A217-1745-8A8B-5EC74D18F938}"/>
              </a:ext>
            </a:extLst>
          </p:cNvPr>
          <p:cNvGrpSpPr/>
          <p:nvPr userDrawn="1"/>
        </p:nvGrpSpPr>
        <p:grpSpPr>
          <a:xfrm>
            <a:off x="314598" y="451714"/>
            <a:ext cx="1001899" cy="1001899"/>
            <a:chOff x="329370" y="1648186"/>
            <a:chExt cx="1001899" cy="1001899"/>
          </a:xfrm>
        </p:grpSpPr>
        <p:sp>
          <p:nvSpPr>
            <p:cNvPr id="38" name="Oval 37">
              <a:extLst>
                <a:ext uri="{FF2B5EF4-FFF2-40B4-BE49-F238E27FC236}">
                  <a16:creationId xmlns:a16="http://schemas.microsoft.com/office/drawing/2014/main" id="{52AEF623-E82B-A74C-A8D0-8A8240EA92D5}"/>
                </a:ext>
              </a:extLst>
            </p:cNvPr>
            <p:cNvSpPr>
              <a:spLocks noChangeAspect="1"/>
            </p:cNvSpPr>
            <p:nvPr userDrawn="1"/>
          </p:nvSpPr>
          <p:spPr>
            <a:xfrm>
              <a:off x="329370" y="1648186"/>
              <a:ext cx="1001899" cy="10018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9" name="Picture 38">
              <a:extLst>
                <a:ext uri="{FF2B5EF4-FFF2-40B4-BE49-F238E27FC236}">
                  <a16:creationId xmlns:a16="http://schemas.microsoft.com/office/drawing/2014/main" id="{A7DE2629-5730-F848-8E33-1082710454B8}"/>
                </a:ext>
              </a:extLst>
            </p:cNvPr>
            <p:cNvPicPr>
              <a:picLocks noChangeAspect="1"/>
            </p:cNvPicPr>
            <p:nvPr userDrawn="1"/>
          </p:nvPicPr>
          <p:blipFill>
            <a:blip r:embed="rId2"/>
            <a:stretch>
              <a:fillRect/>
            </a:stretch>
          </p:blipFill>
          <p:spPr>
            <a:xfrm rot="1617130">
              <a:off x="457182" y="1787960"/>
              <a:ext cx="726926" cy="726926"/>
            </a:xfrm>
            <a:prstGeom prst="rect">
              <a:avLst/>
            </a:prstGeom>
          </p:spPr>
        </p:pic>
      </p:gr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1534885" y="576943"/>
            <a:ext cx="10421587" cy="740228"/>
          </a:xfrm>
        </p:spPr>
        <p:txBody>
          <a:bodyPr lIns="0" tIns="0" rIns="0" bIns="0" anchor="b">
            <a:noAutofit/>
          </a:bodyPr>
          <a:lstStyle>
            <a:lvl1pPr>
              <a:defRPr sz="4400" b="0" cap="none" baseline="0"/>
            </a:lvl1pPr>
          </a:lstStyle>
          <a:p>
            <a:r>
              <a:rPr lang="en-US" noProof="0" dirty="0"/>
              <a:t>Click to edit title</a:t>
            </a:r>
          </a:p>
        </p:txBody>
      </p:sp>
      <p:sp>
        <p:nvSpPr>
          <p:cNvPr id="21" name="Text Placeholder 7">
            <a:extLst>
              <a:ext uri="{FF2B5EF4-FFF2-40B4-BE49-F238E27FC236}">
                <a16:creationId xmlns:a16="http://schemas.microsoft.com/office/drawing/2014/main" id="{B0EDDACC-9E75-024E-82B1-A5C133B76AC0}"/>
              </a:ext>
            </a:extLst>
          </p:cNvPr>
          <p:cNvSpPr>
            <a:spLocks noGrp="1"/>
          </p:cNvSpPr>
          <p:nvPr userDrawn="1">
            <p:ph type="body" sz="quarter" idx="13" hasCustomPrompt="1"/>
          </p:nvPr>
        </p:nvSpPr>
        <p:spPr>
          <a:xfrm>
            <a:off x="1534885" y="1996462"/>
            <a:ext cx="9341304" cy="3744060"/>
          </a:xfrm>
        </p:spPr>
        <p:txBody>
          <a:bodyPr/>
          <a:lstStyle>
            <a:lvl1pPr marL="0" indent="320040">
              <a:buSzPct val="90000"/>
              <a:buFontTx/>
              <a:buBlip>
                <a:blip r:embed="rId3"/>
              </a:buBlip>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1211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ic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4400" b="0" cap="none" baseline="0"/>
            </a:lvl1pPr>
          </a:lstStyle>
          <a:p>
            <a:r>
              <a:rPr lang="en-US" noProof="0" dirty="0"/>
              <a:t>Click to edit title</a:t>
            </a:r>
          </a:p>
        </p:txBody>
      </p:sp>
    </p:spTree>
    <p:extLst>
      <p:ext uri="{BB962C8B-B14F-4D97-AF65-F5344CB8AC3E}">
        <p14:creationId xmlns:p14="http://schemas.microsoft.com/office/powerpoint/2010/main" val="2902480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with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4400" b="0" i="0" cap="none" baseline="0"/>
            </a:lvl1pPr>
          </a:lstStyle>
          <a:p>
            <a:r>
              <a:rPr lang="en-US" noProof="0" dirty="0"/>
              <a:t>Click to edit title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2400" b="1"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2400" b="1"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pic>
        <p:nvPicPr>
          <p:cNvPr id="12" name="Picture 11">
            <a:extLst>
              <a:ext uri="{FF2B5EF4-FFF2-40B4-BE49-F238E27FC236}">
                <a16:creationId xmlns:a16="http://schemas.microsoft.com/office/drawing/2014/main" id="{7C0BC6C4-DCAF-B544-9AB8-81E955880A14}"/>
              </a:ext>
            </a:extLst>
          </p:cNvPr>
          <p:cNvPicPr>
            <a:picLocks noChangeAspect="1"/>
          </p:cNvPicPr>
          <p:nvPr userDrawn="1"/>
        </p:nvPicPr>
        <p:blipFill>
          <a:blip r:embed="rId2"/>
          <a:stretch>
            <a:fillRect/>
          </a:stretch>
        </p:blipFill>
        <p:spPr>
          <a:xfrm rot="13053251">
            <a:off x="1598682" y="1916787"/>
            <a:ext cx="666404" cy="666404"/>
          </a:xfrm>
          <a:prstGeom prst="rect">
            <a:avLst/>
          </a:prstGeom>
        </p:spPr>
      </p:pic>
      <p:pic>
        <p:nvPicPr>
          <p:cNvPr id="14" name="Picture 13">
            <a:extLst>
              <a:ext uri="{FF2B5EF4-FFF2-40B4-BE49-F238E27FC236}">
                <a16:creationId xmlns:a16="http://schemas.microsoft.com/office/drawing/2014/main" id="{0B2B3BED-CA2A-6A4E-BF31-8F59618EB15C}"/>
              </a:ext>
            </a:extLst>
          </p:cNvPr>
          <p:cNvPicPr>
            <a:picLocks noChangeAspect="1"/>
          </p:cNvPicPr>
          <p:nvPr userDrawn="1"/>
        </p:nvPicPr>
        <p:blipFill>
          <a:blip r:embed="rId2"/>
          <a:stretch>
            <a:fillRect/>
          </a:stretch>
        </p:blipFill>
        <p:spPr>
          <a:xfrm rot="1165538">
            <a:off x="9908070" y="1906607"/>
            <a:ext cx="666404" cy="666404"/>
          </a:xfrm>
          <a:prstGeom prst="rect">
            <a:avLst/>
          </a:prstGeom>
        </p:spPr>
      </p:pic>
    </p:spTree>
    <p:extLst>
      <p:ext uri="{BB962C8B-B14F-4D97-AF65-F5344CB8AC3E}">
        <p14:creationId xmlns:p14="http://schemas.microsoft.com/office/powerpoint/2010/main" val="27425178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2EFF-3590-D94D-91C5-30707931A79E}"/>
              </a:ext>
            </a:extLst>
          </p:cNvPr>
          <p:cNvSpPr>
            <a:spLocks noGrp="1"/>
          </p:cNvSpPr>
          <p:nvPr>
            <p:ph type="title" hasCustomPrompt="1"/>
          </p:nvPr>
        </p:nvSpPr>
        <p:spPr>
          <a:xfrm>
            <a:off x="839788" y="365125"/>
            <a:ext cx="10515600"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E5118A2A-301C-CB49-9BB5-E0777F61D2AC}"/>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9DD7ED2D-28B5-B24D-A238-93733592B3B0}"/>
              </a:ext>
            </a:extLst>
          </p:cNvPr>
          <p:cNvSpPr>
            <a:spLocks noGrp="1"/>
          </p:cNvSpPr>
          <p:nvPr>
            <p:ph sz="half" idx="2" hasCustomPrompt="1"/>
          </p:nvPr>
        </p:nvSpPr>
        <p:spPr>
          <a:xfrm>
            <a:off x="839788"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E305FD6-6BEC-694D-BC1F-D2499D6B4F5E}"/>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90CD6A3-A3CD-1D49-BAB3-7BF39DCF0151}"/>
              </a:ext>
            </a:extLst>
          </p:cNvPr>
          <p:cNvSpPr>
            <a:spLocks noGrp="1"/>
          </p:cNvSpPr>
          <p:nvPr>
            <p:ph sz="quarter" idx="4" hasCustomPrompt="1"/>
          </p:nvPr>
        </p:nvSpPr>
        <p:spPr>
          <a:xfrm>
            <a:off x="6172200"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632A371-05D3-544A-8113-E2A4654ABE3C}"/>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8" name="Footer Placeholder 7">
            <a:extLst>
              <a:ext uri="{FF2B5EF4-FFF2-40B4-BE49-F238E27FC236}">
                <a16:creationId xmlns:a16="http://schemas.microsoft.com/office/drawing/2014/main" id="{F9EA9ECD-5A6B-F04D-B412-3AD515155C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8DBC5-1E09-DF4A-BC54-11ADE16BB6FE}"/>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1383331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CDC0-A24D-954D-B143-6870E97ACA32}"/>
              </a:ext>
            </a:extLst>
          </p:cNvPr>
          <p:cNvSpPr>
            <a:spLocks noGrp="1"/>
          </p:cNvSpPr>
          <p:nvPr>
            <p:ph type="title" hasCustomPrompt="1"/>
          </p:nvPr>
        </p:nvSpPr>
        <p:spPr/>
        <p:txBody>
          <a:bodyPr/>
          <a:lstStyle/>
          <a:p>
            <a:r>
              <a:rPr lang="en-US" dirty="0"/>
              <a:t>Click to edit title</a:t>
            </a:r>
          </a:p>
        </p:txBody>
      </p:sp>
      <p:sp>
        <p:nvSpPr>
          <p:cNvPr id="3" name="Date Placeholder 2">
            <a:extLst>
              <a:ext uri="{FF2B5EF4-FFF2-40B4-BE49-F238E27FC236}">
                <a16:creationId xmlns:a16="http://schemas.microsoft.com/office/drawing/2014/main" id="{0052B211-3BCA-684B-AF15-01126BE82332}"/>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4" name="Footer Placeholder 3">
            <a:extLst>
              <a:ext uri="{FF2B5EF4-FFF2-40B4-BE49-F238E27FC236}">
                <a16:creationId xmlns:a16="http://schemas.microsoft.com/office/drawing/2014/main" id="{D7E478B2-949C-5A4A-A209-DD320366A5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85C5B-0B24-3049-8264-CF4FCE78B880}"/>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834140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with waterm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CDC0-A24D-954D-B143-6870E97ACA32}"/>
              </a:ext>
            </a:extLst>
          </p:cNvPr>
          <p:cNvSpPr>
            <a:spLocks noGrp="1"/>
          </p:cNvSpPr>
          <p:nvPr>
            <p:ph type="title" hasCustomPrompt="1"/>
          </p:nvPr>
        </p:nvSpPr>
        <p:spPr/>
        <p:txBody>
          <a:bodyPr/>
          <a:lstStyle/>
          <a:p>
            <a:r>
              <a:rPr lang="en-US" dirty="0"/>
              <a:t>Click to edit title</a:t>
            </a:r>
          </a:p>
        </p:txBody>
      </p:sp>
      <p:sp>
        <p:nvSpPr>
          <p:cNvPr id="3" name="Date Placeholder 2">
            <a:extLst>
              <a:ext uri="{FF2B5EF4-FFF2-40B4-BE49-F238E27FC236}">
                <a16:creationId xmlns:a16="http://schemas.microsoft.com/office/drawing/2014/main" id="{0052B211-3BCA-684B-AF15-01126BE82332}"/>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4" name="Footer Placeholder 3">
            <a:extLst>
              <a:ext uri="{FF2B5EF4-FFF2-40B4-BE49-F238E27FC236}">
                <a16:creationId xmlns:a16="http://schemas.microsoft.com/office/drawing/2014/main" id="{D7E478B2-949C-5A4A-A209-DD320366A5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85C5B-0B24-3049-8264-CF4FCE78B880}"/>
              </a:ext>
            </a:extLst>
          </p:cNvPr>
          <p:cNvSpPr>
            <a:spLocks noGrp="1"/>
          </p:cNvSpPr>
          <p:nvPr>
            <p:ph type="sldNum" sz="quarter" idx="12"/>
          </p:nvPr>
        </p:nvSpPr>
        <p:spPr/>
        <p:txBody>
          <a:bodyPr/>
          <a:lstStyle/>
          <a:p>
            <a:fld id="{89549161-5FA2-144E-8455-2073D849BC44}" type="slidenum">
              <a:rPr lang="en-US" smtClean="0"/>
              <a:t>‹#›</a:t>
            </a:fld>
            <a:endParaRPr lang="en-US"/>
          </a:p>
        </p:txBody>
      </p:sp>
      <p:pic>
        <p:nvPicPr>
          <p:cNvPr id="6" name="Picture 5">
            <a:extLst>
              <a:ext uri="{FF2B5EF4-FFF2-40B4-BE49-F238E27FC236}">
                <a16:creationId xmlns:a16="http://schemas.microsoft.com/office/drawing/2014/main" id="{F8DB8B3D-2677-364D-A27C-02C370649C70}"/>
              </a:ext>
            </a:extLst>
          </p:cNvPr>
          <p:cNvPicPr>
            <a:picLocks noChangeAspect="1"/>
          </p:cNvPicPr>
          <p:nvPr userDrawn="1"/>
        </p:nvPicPr>
        <p:blipFill>
          <a:blip r:embed="rId2">
            <a:alphaModFix amt="80000"/>
          </a:blip>
          <a:stretch>
            <a:fillRect/>
          </a:stretch>
        </p:blipFill>
        <p:spPr>
          <a:xfrm rot="9571063">
            <a:off x="8546565" y="-2395781"/>
            <a:ext cx="5614470" cy="5614470"/>
          </a:xfrm>
          <a:prstGeom prst="rect">
            <a:avLst/>
          </a:prstGeom>
        </p:spPr>
      </p:pic>
      <p:sp>
        <p:nvSpPr>
          <p:cNvPr id="9" name="Content Placeholder 2">
            <a:extLst>
              <a:ext uri="{FF2B5EF4-FFF2-40B4-BE49-F238E27FC236}">
                <a16:creationId xmlns:a16="http://schemas.microsoft.com/office/drawing/2014/main" id="{41F680AB-65FD-284F-B869-E88647082EED}"/>
              </a:ext>
            </a:extLst>
          </p:cNvPr>
          <p:cNvSpPr>
            <a:spLocks noGrp="1"/>
          </p:cNvSpPr>
          <p:nvPr>
            <p:ph idx="1" hasCustomPrompt="1"/>
          </p:nvPr>
        </p:nvSpPr>
        <p:spPr>
          <a:xfrm>
            <a:off x="838200" y="1825625"/>
            <a:ext cx="1051560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856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371D35"/>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9/25/2025</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17830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24846-B70A-EF4E-B00E-B08CBB20DFF4}"/>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3" name="Footer Placeholder 2">
            <a:extLst>
              <a:ext uri="{FF2B5EF4-FFF2-40B4-BE49-F238E27FC236}">
                <a16:creationId xmlns:a16="http://schemas.microsoft.com/office/drawing/2014/main" id="{1888D77A-F3C4-2D40-A165-319D42977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19D0F2-1CD3-DE41-A499-10DACD1D9276}"/>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3444369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64D5-62EE-324D-922F-AEFDB09CA8E7}"/>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title</a:t>
            </a:r>
          </a:p>
        </p:txBody>
      </p:sp>
      <p:sp>
        <p:nvSpPr>
          <p:cNvPr id="3" name="Content Placeholder 2">
            <a:extLst>
              <a:ext uri="{FF2B5EF4-FFF2-40B4-BE49-F238E27FC236}">
                <a16:creationId xmlns:a16="http://schemas.microsoft.com/office/drawing/2014/main" id="{D44774C3-98AC-9F48-ADEE-C5BAF534DEF0}"/>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B476462-C5BB-6C41-B932-CF98C393EDF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a:extLst>
              <a:ext uri="{FF2B5EF4-FFF2-40B4-BE49-F238E27FC236}">
                <a16:creationId xmlns:a16="http://schemas.microsoft.com/office/drawing/2014/main" id="{76FAA092-E52C-A342-9E0A-5E992242716B}"/>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6" name="Footer Placeholder 5">
            <a:extLst>
              <a:ext uri="{FF2B5EF4-FFF2-40B4-BE49-F238E27FC236}">
                <a16:creationId xmlns:a16="http://schemas.microsoft.com/office/drawing/2014/main" id="{ACF5D2E7-92C9-AA42-8486-D9BA74067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79C446-5E0A-9A49-85E8-4785FAFE4234}"/>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3814197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46621"/>
            <a:ext cx="11150600" cy="920336"/>
          </a:xfrm>
        </p:spPr>
        <p:txBody>
          <a:bodyPr lIns="0" tIns="0" rIns="0" bIns="0" anchor="b">
            <a:noAutofit/>
          </a:bodyPr>
          <a:lstStyle>
            <a:lvl1pPr>
              <a:defRPr sz="4400" b="0" i="0" cap="none" baseline="0"/>
            </a:lvl1pPr>
          </a:lstStyle>
          <a:p>
            <a:r>
              <a:rPr lang="en-US" noProof="0" dirty="0"/>
              <a:t>Click to edit title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hasCustomPrompt="1"/>
          </p:nvPr>
        </p:nvSpPr>
        <p:spPr>
          <a:xfrm>
            <a:off x="524454" y="4052306"/>
            <a:ext cx="2588705" cy="1749005"/>
          </a:xfrm>
        </p:spPr>
        <p:txBody>
          <a:bodyPr lIns="0" tIns="0" rIns="0" bIns="0">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text</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8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Name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hasCustomPrompt="1"/>
          </p:nvPr>
        </p:nvSpPr>
        <p:spPr>
          <a:xfrm>
            <a:off x="3377853" y="4052306"/>
            <a:ext cx="2588705" cy="1749005"/>
          </a:xfrm>
        </p:spPr>
        <p:txBody>
          <a:bodyPr lIns="0" tIns="0" rIns="0" bIns="0">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text</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8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name 02</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hasCustomPrompt="1"/>
          </p:nvPr>
        </p:nvSpPr>
        <p:spPr>
          <a:xfrm>
            <a:off x="6216589" y="4052306"/>
            <a:ext cx="2588705" cy="1749005"/>
          </a:xfrm>
        </p:spPr>
        <p:txBody>
          <a:bodyPr lIns="0" tIns="0" rIns="0" bIns="0">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text</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8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name 03</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hasCustomPrompt="1"/>
          </p:nvPr>
        </p:nvSpPr>
        <p:spPr>
          <a:xfrm>
            <a:off x="9068972" y="4052306"/>
            <a:ext cx="2588705" cy="1749005"/>
          </a:xfrm>
        </p:spPr>
        <p:txBody>
          <a:bodyPr lIns="0" tIns="0" rIns="0" bIns="0">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text</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8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Name 04</a:t>
            </a:r>
          </a:p>
        </p:txBody>
      </p:sp>
      <p:sp>
        <p:nvSpPr>
          <p:cNvPr id="7" name="Picture Placeholder 6">
            <a:extLst>
              <a:ext uri="{FF2B5EF4-FFF2-40B4-BE49-F238E27FC236}">
                <a16:creationId xmlns:a16="http://schemas.microsoft.com/office/drawing/2014/main" id="{4C72F29F-406A-174D-8263-6A5E60B86FC7}"/>
              </a:ext>
            </a:extLst>
          </p:cNvPr>
          <p:cNvSpPr>
            <a:spLocks noGrp="1"/>
          </p:cNvSpPr>
          <p:nvPr>
            <p:ph type="pic" sz="quarter" idx="24" hasCustomPrompt="1"/>
          </p:nvPr>
        </p:nvSpPr>
        <p:spPr>
          <a:xfrm>
            <a:off x="523875" y="1629853"/>
            <a:ext cx="2589213" cy="1728788"/>
          </a:xfrm>
          <a:solidFill>
            <a:schemeClr val="bg2"/>
          </a:solidFill>
        </p:spPr>
        <p:txBody>
          <a:bodyPr/>
          <a:lstStyle/>
          <a:p>
            <a:r>
              <a:rPr lang="en-US" dirty="0"/>
              <a:t>Click on icon to add picture</a:t>
            </a:r>
          </a:p>
        </p:txBody>
      </p:sp>
      <p:sp>
        <p:nvSpPr>
          <p:cNvPr id="35" name="Picture Placeholder 6">
            <a:extLst>
              <a:ext uri="{FF2B5EF4-FFF2-40B4-BE49-F238E27FC236}">
                <a16:creationId xmlns:a16="http://schemas.microsoft.com/office/drawing/2014/main" id="{DD0A510B-698D-E046-BEA3-BDD239C5EAD2}"/>
              </a:ext>
            </a:extLst>
          </p:cNvPr>
          <p:cNvSpPr>
            <a:spLocks noGrp="1"/>
          </p:cNvSpPr>
          <p:nvPr>
            <p:ph type="pic" sz="quarter" idx="25" hasCustomPrompt="1"/>
          </p:nvPr>
        </p:nvSpPr>
        <p:spPr>
          <a:xfrm>
            <a:off x="3377345" y="1629853"/>
            <a:ext cx="2589213" cy="1728788"/>
          </a:xfrm>
          <a:solidFill>
            <a:schemeClr val="bg2"/>
          </a:solidFill>
        </p:spPr>
        <p:txBody>
          <a:bodyPr/>
          <a:lstStyle/>
          <a:p>
            <a:r>
              <a:rPr lang="en-US" dirty="0"/>
              <a:t>Click on icon to add picture</a:t>
            </a:r>
          </a:p>
        </p:txBody>
      </p:sp>
      <p:sp>
        <p:nvSpPr>
          <p:cNvPr id="36" name="Picture Placeholder 6">
            <a:extLst>
              <a:ext uri="{FF2B5EF4-FFF2-40B4-BE49-F238E27FC236}">
                <a16:creationId xmlns:a16="http://schemas.microsoft.com/office/drawing/2014/main" id="{7D5D56A2-06E9-3545-AE56-63DDA545D18B}"/>
              </a:ext>
            </a:extLst>
          </p:cNvPr>
          <p:cNvSpPr>
            <a:spLocks noGrp="1"/>
          </p:cNvSpPr>
          <p:nvPr>
            <p:ph type="pic" sz="quarter" idx="26" hasCustomPrompt="1"/>
          </p:nvPr>
        </p:nvSpPr>
        <p:spPr>
          <a:xfrm>
            <a:off x="6225444" y="1629853"/>
            <a:ext cx="2589213" cy="1728788"/>
          </a:xfrm>
          <a:solidFill>
            <a:schemeClr val="bg2"/>
          </a:solidFill>
        </p:spPr>
        <p:txBody>
          <a:bodyPr/>
          <a:lstStyle/>
          <a:p>
            <a:r>
              <a:rPr lang="en-US" dirty="0"/>
              <a:t>Click on icon to add picture</a:t>
            </a:r>
          </a:p>
        </p:txBody>
      </p:sp>
      <p:sp>
        <p:nvSpPr>
          <p:cNvPr id="37" name="Picture Placeholder 6">
            <a:extLst>
              <a:ext uri="{FF2B5EF4-FFF2-40B4-BE49-F238E27FC236}">
                <a16:creationId xmlns:a16="http://schemas.microsoft.com/office/drawing/2014/main" id="{FB925C55-39A9-4A47-AC8B-F0746C5F282F}"/>
              </a:ext>
            </a:extLst>
          </p:cNvPr>
          <p:cNvSpPr>
            <a:spLocks noGrp="1"/>
          </p:cNvSpPr>
          <p:nvPr>
            <p:ph type="pic" sz="quarter" idx="27" hasCustomPrompt="1"/>
          </p:nvPr>
        </p:nvSpPr>
        <p:spPr>
          <a:xfrm>
            <a:off x="9077325" y="1629853"/>
            <a:ext cx="2589213" cy="1728788"/>
          </a:xfrm>
          <a:solidFill>
            <a:schemeClr val="bg2"/>
          </a:solidFill>
        </p:spPr>
        <p:txBody>
          <a:bodyPr/>
          <a:lstStyle/>
          <a:p>
            <a:r>
              <a:rPr lang="en-US" dirty="0"/>
              <a:t>Click on icon to add picture</a:t>
            </a:r>
          </a:p>
        </p:txBody>
      </p:sp>
    </p:spTree>
    <p:extLst>
      <p:ext uri="{BB962C8B-B14F-4D97-AF65-F5344CB8AC3E}">
        <p14:creationId xmlns:p14="http://schemas.microsoft.com/office/powerpoint/2010/main" val="884573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46621"/>
            <a:ext cx="11150600" cy="920336"/>
          </a:xfrm>
        </p:spPr>
        <p:txBody>
          <a:bodyPr lIns="0" tIns="0" rIns="0" bIns="0" anchor="b">
            <a:noAutofit/>
          </a:bodyPr>
          <a:lstStyle>
            <a:lvl1pPr>
              <a:defRPr sz="4400" b="0" i="0" cap="none" baseline="0"/>
            </a:lvl1pPr>
          </a:lstStyle>
          <a:p>
            <a:r>
              <a:rPr lang="en-US" noProof="0" dirty="0"/>
              <a:t>Bio slide, click to edit title or add name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hasCustomPrompt="1"/>
          </p:nvPr>
        </p:nvSpPr>
        <p:spPr>
          <a:xfrm>
            <a:off x="524454" y="1525979"/>
            <a:ext cx="6733596" cy="4648200"/>
          </a:xfrm>
        </p:spPr>
        <p:txBody>
          <a:bodyPr lIns="0" tIns="0" rIns="0" bIns="0">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add bio here. </a:t>
            </a:r>
          </a:p>
        </p:txBody>
      </p:sp>
      <p:sp>
        <p:nvSpPr>
          <p:cNvPr id="7" name="Picture Placeholder 6">
            <a:extLst>
              <a:ext uri="{FF2B5EF4-FFF2-40B4-BE49-F238E27FC236}">
                <a16:creationId xmlns:a16="http://schemas.microsoft.com/office/drawing/2014/main" id="{4C72F29F-406A-174D-8263-6A5E60B86FC7}"/>
              </a:ext>
            </a:extLst>
          </p:cNvPr>
          <p:cNvSpPr>
            <a:spLocks noGrp="1"/>
          </p:cNvSpPr>
          <p:nvPr>
            <p:ph type="pic" sz="quarter" idx="24" hasCustomPrompt="1"/>
          </p:nvPr>
        </p:nvSpPr>
        <p:spPr>
          <a:xfrm>
            <a:off x="7540487" y="1525979"/>
            <a:ext cx="4126051" cy="3116158"/>
          </a:xfrm>
          <a:solidFill>
            <a:schemeClr val="bg2"/>
          </a:solidFill>
        </p:spPr>
        <p:txBody>
          <a:bodyPr/>
          <a:lstStyle/>
          <a:p>
            <a:r>
              <a:rPr lang="en-US" dirty="0"/>
              <a:t>Click on icon to add picture</a:t>
            </a:r>
          </a:p>
        </p:txBody>
      </p:sp>
      <p:sp>
        <p:nvSpPr>
          <p:cNvPr id="8" name="Content Placeholder 2">
            <a:extLst>
              <a:ext uri="{FF2B5EF4-FFF2-40B4-BE49-F238E27FC236}">
                <a16:creationId xmlns:a16="http://schemas.microsoft.com/office/drawing/2014/main" id="{A0B77A92-7F16-3C43-8418-242DC8EA6DF8}"/>
              </a:ext>
            </a:extLst>
          </p:cNvPr>
          <p:cNvSpPr>
            <a:spLocks noGrp="1"/>
          </p:cNvSpPr>
          <p:nvPr>
            <p:ph idx="17" hasCustomPrompt="1"/>
          </p:nvPr>
        </p:nvSpPr>
        <p:spPr>
          <a:xfrm>
            <a:off x="7540487" y="4893134"/>
            <a:ext cx="4126051" cy="438888"/>
          </a:xfrm>
        </p:spPr>
        <p:txBody>
          <a:bodyPr lIns="0" tIns="0" rIns="0" bIns="0" anchor="t">
            <a:normAutofit/>
          </a:bodyPr>
          <a:lstStyle>
            <a:lvl1pPr marL="0" indent="0" algn="ctr">
              <a:buNone/>
              <a:defRPr sz="2400" b="1"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Name or title</a:t>
            </a:r>
          </a:p>
          <a:p>
            <a:pPr lvl="0"/>
            <a:endParaRPr lang="en-US" noProof="0" dirty="0"/>
          </a:p>
        </p:txBody>
      </p:sp>
      <p:sp>
        <p:nvSpPr>
          <p:cNvPr id="9" name="Rectangle 8">
            <a:extLst>
              <a:ext uri="{FF2B5EF4-FFF2-40B4-BE49-F238E27FC236}">
                <a16:creationId xmlns:a16="http://schemas.microsoft.com/office/drawing/2014/main" id="{E677A00D-88AD-C243-9FD8-C63FA3D57D84}"/>
              </a:ext>
            </a:extLst>
          </p:cNvPr>
          <p:cNvSpPr/>
          <p:nvPr userDrawn="1"/>
        </p:nvSpPr>
        <p:spPr>
          <a:xfrm>
            <a:off x="7540486" y="5583019"/>
            <a:ext cx="4126051" cy="646331"/>
          </a:xfrm>
          <a:prstGeom prst="rect">
            <a:avLst/>
          </a:prstGeom>
        </p:spPr>
        <p:txBody>
          <a:bodyPr wrap="square">
            <a:spAutoFit/>
          </a:bodyPr>
          <a:lstStyle/>
          <a:p>
            <a:pPr lvl="0" algn="ctr"/>
            <a:r>
              <a:rPr lang="en-US" noProof="0" dirty="0" err="1">
                <a:solidFill>
                  <a:schemeClr val="accent2"/>
                </a:solidFill>
              </a:rPr>
              <a:t>email@cognia.org</a:t>
            </a:r>
            <a:endParaRPr lang="en-US" noProof="0" dirty="0">
              <a:solidFill>
                <a:schemeClr val="accent2"/>
              </a:solidFill>
            </a:endParaRPr>
          </a:p>
          <a:p>
            <a:pPr lvl="0" algn="ctr"/>
            <a:r>
              <a:rPr lang="en-US" noProof="0" dirty="0">
                <a:solidFill>
                  <a:schemeClr val="accent2"/>
                </a:solidFill>
              </a:rPr>
              <a:t>123.456.7890</a:t>
            </a:r>
          </a:p>
        </p:txBody>
      </p:sp>
    </p:spTree>
    <p:extLst>
      <p:ext uri="{BB962C8B-B14F-4D97-AF65-F5344CB8AC3E}">
        <p14:creationId xmlns:p14="http://schemas.microsoft.com/office/powerpoint/2010/main" val="582613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io slide">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46621"/>
            <a:ext cx="11150600" cy="920336"/>
          </a:xfrm>
        </p:spPr>
        <p:txBody>
          <a:bodyPr lIns="0" tIns="0" rIns="0" bIns="0" anchor="b">
            <a:noAutofit/>
          </a:bodyPr>
          <a:lstStyle>
            <a:lvl1pPr>
              <a:defRPr sz="4400" b="0" i="0" cap="none" baseline="0">
                <a:solidFill>
                  <a:schemeClr val="bg1"/>
                </a:solidFill>
              </a:defRPr>
            </a:lvl1pPr>
          </a:lstStyle>
          <a:p>
            <a:r>
              <a:rPr lang="en-US" noProof="0" dirty="0"/>
              <a:t>Bio slide, click to edit title or add name</a:t>
            </a:r>
          </a:p>
        </p:txBody>
      </p:sp>
      <p:sp>
        <p:nvSpPr>
          <p:cNvPr id="8" name="Content Placeholder 2">
            <a:extLst>
              <a:ext uri="{FF2B5EF4-FFF2-40B4-BE49-F238E27FC236}">
                <a16:creationId xmlns:a16="http://schemas.microsoft.com/office/drawing/2014/main" id="{F1CE084F-66F6-E840-9A23-CC7AA190A6CB}"/>
              </a:ext>
            </a:extLst>
          </p:cNvPr>
          <p:cNvSpPr>
            <a:spLocks noGrp="1"/>
          </p:cNvSpPr>
          <p:nvPr>
            <p:ph idx="1" hasCustomPrompt="1"/>
          </p:nvPr>
        </p:nvSpPr>
        <p:spPr>
          <a:xfrm>
            <a:off x="524454" y="1525978"/>
            <a:ext cx="6733596" cy="4703371"/>
          </a:xfrm>
        </p:spPr>
        <p:txBody>
          <a:bodyPr lIns="0" tIns="0" rIns="0" bIns="0">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add bio here. </a:t>
            </a:r>
          </a:p>
        </p:txBody>
      </p:sp>
      <p:sp>
        <p:nvSpPr>
          <p:cNvPr id="11" name="Content Placeholder 2">
            <a:extLst>
              <a:ext uri="{FF2B5EF4-FFF2-40B4-BE49-F238E27FC236}">
                <a16:creationId xmlns:a16="http://schemas.microsoft.com/office/drawing/2014/main" id="{D2B73038-F074-8245-BA25-848F749C49C7}"/>
              </a:ext>
            </a:extLst>
          </p:cNvPr>
          <p:cNvSpPr>
            <a:spLocks noGrp="1"/>
          </p:cNvSpPr>
          <p:nvPr>
            <p:ph idx="17" hasCustomPrompt="1"/>
          </p:nvPr>
        </p:nvSpPr>
        <p:spPr>
          <a:xfrm>
            <a:off x="7540487" y="4893134"/>
            <a:ext cx="4126051" cy="438888"/>
          </a:xfrm>
        </p:spPr>
        <p:txBody>
          <a:bodyPr lIns="0" tIns="0" rIns="0" bIns="0" anchor="t">
            <a:normAutofit/>
          </a:bodyPr>
          <a:lstStyle>
            <a:lvl1pPr marL="0" indent="0" algn="ctr">
              <a:buNone/>
              <a:defRPr sz="2400" b="1"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Name or title</a:t>
            </a:r>
          </a:p>
          <a:p>
            <a:pPr lvl="0"/>
            <a:endParaRPr lang="en-US" noProof="0" dirty="0"/>
          </a:p>
        </p:txBody>
      </p:sp>
      <p:sp>
        <p:nvSpPr>
          <p:cNvPr id="12" name="Rectangle 11">
            <a:extLst>
              <a:ext uri="{FF2B5EF4-FFF2-40B4-BE49-F238E27FC236}">
                <a16:creationId xmlns:a16="http://schemas.microsoft.com/office/drawing/2014/main" id="{08A4CA86-8909-254A-A812-2328AC357A60}"/>
              </a:ext>
            </a:extLst>
          </p:cNvPr>
          <p:cNvSpPr/>
          <p:nvPr userDrawn="1"/>
        </p:nvSpPr>
        <p:spPr>
          <a:xfrm>
            <a:off x="7540486" y="5583019"/>
            <a:ext cx="4126051" cy="646331"/>
          </a:xfrm>
          <a:prstGeom prst="rect">
            <a:avLst/>
          </a:prstGeom>
        </p:spPr>
        <p:txBody>
          <a:bodyPr wrap="square">
            <a:spAutoFit/>
          </a:bodyPr>
          <a:lstStyle/>
          <a:p>
            <a:pPr lvl="0" algn="ctr"/>
            <a:r>
              <a:rPr lang="en-US" noProof="0" dirty="0" err="1">
                <a:solidFill>
                  <a:schemeClr val="bg2"/>
                </a:solidFill>
              </a:rPr>
              <a:t>email@cognia.org</a:t>
            </a:r>
            <a:endParaRPr lang="en-US" noProof="0" dirty="0">
              <a:solidFill>
                <a:schemeClr val="bg2"/>
              </a:solidFill>
            </a:endParaRPr>
          </a:p>
          <a:p>
            <a:pPr lvl="0" algn="ctr"/>
            <a:r>
              <a:rPr lang="en-US" noProof="0" dirty="0">
                <a:solidFill>
                  <a:schemeClr val="bg2"/>
                </a:solidFill>
              </a:rPr>
              <a:t>123.456.7890</a:t>
            </a:r>
          </a:p>
        </p:txBody>
      </p:sp>
      <p:pic>
        <p:nvPicPr>
          <p:cNvPr id="14" name="Picture 8">
            <a:extLst>
              <a:ext uri="{FF2B5EF4-FFF2-40B4-BE49-F238E27FC236}">
                <a16:creationId xmlns:a16="http://schemas.microsoft.com/office/drawing/2014/main" id="{2B62372B-EC9E-7F40-A9F4-3D3E97C12F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14">
            <a:extLst>
              <a:ext uri="{FF2B5EF4-FFF2-40B4-BE49-F238E27FC236}">
                <a16:creationId xmlns:a16="http://schemas.microsoft.com/office/drawing/2014/main" id="{EBAA6AED-5E99-534E-B05D-B482E45C891E}"/>
              </a:ext>
            </a:extLst>
          </p:cNvPr>
          <p:cNvSpPr>
            <a:spLocks noGrp="1"/>
          </p:cNvSpPr>
          <p:nvPr>
            <p:ph type="pic" sz="quarter" idx="25"/>
          </p:nvPr>
        </p:nvSpPr>
        <p:spPr>
          <a:xfrm>
            <a:off x="7540486" y="1525978"/>
            <a:ext cx="4125913" cy="3116262"/>
          </a:xfrm>
          <a:solidFill>
            <a:schemeClr val="bg2"/>
          </a:solidFill>
        </p:spPr>
        <p:txBody>
          <a:bodyPr/>
          <a:lstStyle/>
          <a:p>
            <a:r>
              <a:rPr lang="en-US"/>
              <a:t>Click icon to add picture</a:t>
            </a:r>
          </a:p>
        </p:txBody>
      </p:sp>
    </p:spTree>
    <p:extLst>
      <p:ext uri="{BB962C8B-B14F-4D97-AF65-F5344CB8AC3E}">
        <p14:creationId xmlns:p14="http://schemas.microsoft.com/office/powerpoint/2010/main" val="35636604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926B-2699-5549-8346-3071213C9A8E}"/>
              </a:ext>
            </a:extLst>
          </p:cNvPr>
          <p:cNvSpPr>
            <a:spLocks noGrp="1"/>
          </p:cNvSpPr>
          <p:nvPr>
            <p:ph type="title" hasCustomPrompt="1"/>
          </p:nvPr>
        </p:nvSpPr>
        <p:spPr>
          <a:xfrm>
            <a:off x="839788" y="457200"/>
            <a:ext cx="3932237" cy="1600200"/>
          </a:xfrm>
        </p:spPr>
        <p:txBody>
          <a:bodyPr anchor="t">
            <a:normAutofit/>
          </a:bodyPr>
          <a:lstStyle>
            <a:lvl1pPr>
              <a:defRPr sz="4000"/>
            </a:lvl1pPr>
          </a:lstStyle>
          <a:p>
            <a:r>
              <a:rPr lang="en-US" dirty="0"/>
              <a:t>Click to edit title</a:t>
            </a:r>
          </a:p>
        </p:txBody>
      </p:sp>
      <p:sp>
        <p:nvSpPr>
          <p:cNvPr id="3" name="Picture Placeholder 2">
            <a:extLst>
              <a:ext uri="{FF2B5EF4-FFF2-40B4-BE49-F238E27FC236}">
                <a16:creationId xmlns:a16="http://schemas.microsoft.com/office/drawing/2014/main" id="{E82F9B22-FE5C-E444-87C0-BA24E170C3F2}"/>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F70B027-3EB4-6D47-97A6-40F0C31E937C}"/>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a:extLst>
              <a:ext uri="{FF2B5EF4-FFF2-40B4-BE49-F238E27FC236}">
                <a16:creationId xmlns:a16="http://schemas.microsoft.com/office/drawing/2014/main" id="{D601C916-B161-CF46-8CCB-5BCB0FD8707D}"/>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6" name="Footer Placeholder 5">
            <a:extLst>
              <a:ext uri="{FF2B5EF4-FFF2-40B4-BE49-F238E27FC236}">
                <a16:creationId xmlns:a16="http://schemas.microsoft.com/office/drawing/2014/main" id="{31BFD843-7BF6-3042-841D-287B9B8915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0D77A-5CE2-0544-A47D-DD0B66D9CE45}"/>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25599936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2"/>
      </p:bgRef>
    </p:bg>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1A1F33A2-66F7-4D85-99DD-7B00F265AC6D}"/>
              </a:ext>
            </a:extLst>
          </p:cNvPr>
          <p:cNvSpPr>
            <a:spLocks noGrp="1"/>
          </p:cNvSpPr>
          <p:nvPr>
            <p:ph idx="1" hasCustomPrompt="1"/>
          </p:nvPr>
        </p:nvSpPr>
        <p:spPr>
          <a:xfrm>
            <a:off x="292095" y="2117725"/>
            <a:ext cx="5420738" cy="4351338"/>
          </a:xfrm>
        </p:spPr>
        <p:txBody>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292095" y="538721"/>
            <a:ext cx="5435555" cy="920336"/>
          </a:xfrm>
        </p:spPr>
        <p:txBody>
          <a:bodyPr lIns="0" tIns="0" rIns="0" bIns="0" anchor="b">
            <a:noAutofit/>
          </a:bodyPr>
          <a:lstStyle>
            <a:lvl1pPr>
              <a:defRPr sz="4400" b="0" i="0" cap="none" baseline="0"/>
            </a:lvl1pPr>
          </a:lstStyle>
          <a:p>
            <a:r>
              <a:rPr lang="en-US" noProof="0" dirty="0"/>
              <a:t>Click to edit title</a:t>
            </a:r>
          </a:p>
        </p:txBody>
      </p:sp>
      <p:sp>
        <p:nvSpPr>
          <p:cNvPr id="7" name="Picture Placeholder 3">
            <a:extLst>
              <a:ext uri="{FF2B5EF4-FFF2-40B4-BE49-F238E27FC236}">
                <a16:creationId xmlns:a16="http://schemas.microsoft.com/office/drawing/2014/main" id="{C8B4227B-D780-3F4D-86E9-ED7D75CEB4D6}"/>
              </a:ext>
            </a:extLst>
          </p:cNvPr>
          <p:cNvSpPr>
            <a:spLocks noGrp="1"/>
          </p:cNvSpPr>
          <p:nvPr>
            <p:ph type="pic" sz="quarter" idx="10"/>
          </p:nvPr>
        </p:nvSpPr>
        <p:spPr>
          <a:xfrm>
            <a:off x="6122500" y="2748"/>
            <a:ext cx="6069500" cy="6858000"/>
          </a:xfrm>
          <a:prstGeom prst="rect">
            <a:avLst/>
          </a:prstGeom>
          <a:solidFill>
            <a:schemeClr val="tx1">
              <a:lumMod val="95000"/>
            </a:schemeClr>
          </a:solidFill>
        </p:spPr>
        <p:txBody>
          <a:bodyPr/>
          <a:lstStyle>
            <a:lvl1pPr>
              <a:buNone/>
              <a:defRPr/>
            </a:lvl1pPr>
          </a:lstStyle>
          <a:p>
            <a:r>
              <a:rPr lang="en-US"/>
              <a:t>Click icon to add picture</a:t>
            </a:r>
            <a:endParaRPr lang="id-ID" dirty="0"/>
          </a:p>
        </p:txBody>
      </p:sp>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782E6825-BEFB-048D-CB45-79105A66222B}"/>
              </a:ext>
            </a:extLst>
          </p:cNvPr>
          <p:cNvPicPr>
            <a:picLocks noChangeAspect="1" noChangeArrowheads="1"/>
          </p:cNvPicPr>
          <p:nvPr userDrawn="1"/>
        </p:nvPicPr>
        <p:blipFill>
          <a:blip r:embed="rId3"/>
          <a:srcRect/>
          <a:stretch/>
        </p:blipFill>
        <p:spPr bwMode="auto">
          <a:xfrm>
            <a:off x="236008" y="6464300"/>
            <a:ext cx="1137708"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012660"/>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and Content">
    <p:bg>
      <p:bgRef idx="1001">
        <a:schemeClr val="bg2"/>
      </p:bgRef>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4858328" y="566502"/>
            <a:ext cx="6942864" cy="920336"/>
          </a:xfrm>
        </p:spPr>
        <p:txBody>
          <a:bodyPr lIns="0" tIns="0" rIns="0" bIns="0" anchor="b">
            <a:noAutofit/>
          </a:bodyPr>
          <a:lstStyle>
            <a:lvl1pPr>
              <a:defRPr sz="4400" b="0" i="0" cap="none" baseline="0"/>
            </a:lvl1pPr>
          </a:lstStyle>
          <a:p>
            <a:r>
              <a:rPr lang="en-US" noProof="0" dirty="0"/>
              <a:t>Click to edit title</a:t>
            </a:r>
          </a:p>
        </p:txBody>
      </p:sp>
      <p:sp>
        <p:nvSpPr>
          <p:cNvPr id="7" name="Picture Placeholder 3">
            <a:extLst>
              <a:ext uri="{FF2B5EF4-FFF2-40B4-BE49-F238E27FC236}">
                <a16:creationId xmlns:a16="http://schemas.microsoft.com/office/drawing/2014/main" id="{C8B4227B-D780-3F4D-86E9-ED7D75CEB4D6}"/>
              </a:ext>
            </a:extLst>
          </p:cNvPr>
          <p:cNvSpPr>
            <a:spLocks noGrp="1"/>
          </p:cNvSpPr>
          <p:nvPr>
            <p:ph type="pic" sz="quarter" idx="10"/>
          </p:nvPr>
        </p:nvSpPr>
        <p:spPr>
          <a:xfrm>
            <a:off x="0" y="0"/>
            <a:ext cx="4424218" cy="6858000"/>
          </a:xfrm>
          <a:prstGeom prst="rect">
            <a:avLst/>
          </a:prstGeom>
          <a:solidFill>
            <a:schemeClr val="tx1">
              <a:lumMod val="95000"/>
            </a:schemeClr>
          </a:solidFill>
        </p:spPr>
        <p:txBody>
          <a:bodyPr/>
          <a:lstStyle>
            <a:lvl1pPr marL="182563" indent="0" algn="l">
              <a:buNone/>
              <a:tabLst/>
              <a:defRPr>
                <a:solidFill>
                  <a:schemeClr val="bg1"/>
                </a:solidFill>
              </a:defRPr>
            </a:lvl1pPr>
          </a:lstStyle>
          <a:p>
            <a:r>
              <a:rPr lang="en-US"/>
              <a:t>Click icon to add picture</a:t>
            </a:r>
            <a:endParaRPr lang="id-ID" dirty="0"/>
          </a:p>
        </p:txBody>
      </p:sp>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3B49F6E-F0A1-DD43-B420-0D308D239C0C}"/>
              </a:ext>
            </a:extLst>
          </p:cNvPr>
          <p:cNvSpPr>
            <a:spLocks noGrp="1"/>
          </p:cNvSpPr>
          <p:nvPr>
            <p:ph idx="1" hasCustomPrompt="1"/>
          </p:nvPr>
        </p:nvSpPr>
        <p:spPr>
          <a:xfrm>
            <a:off x="4858328" y="2117725"/>
            <a:ext cx="6928046" cy="4351338"/>
          </a:xfrm>
        </p:spPr>
        <p:txBody>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392649383"/>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creen shot and titl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246621"/>
            <a:ext cx="11150599" cy="920336"/>
          </a:xfrm>
        </p:spPr>
        <p:txBody>
          <a:bodyPr lIns="0" tIns="0" rIns="0" bIns="0" anchor="t">
            <a:noAutofit/>
          </a:bodyPr>
          <a:lstStyle>
            <a:lvl1pPr>
              <a:defRPr sz="4400" b="0" i="0" cap="none" baseline="0"/>
            </a:lvl1pPr>
          </a:lstStyle>
          <a:p>
            <a:r>
              <a:rPr lang="en-US" noProof="0" dirty="0"/>
              <a:t>Click to edit title</a:t>
            </a:r>
          </a:p>
        </p:txBody>
      </p:sp>
      <p:sp>
        <p:nvSpPr>
          <p:cNvPr id="7" name="Picture Placeholder 3">
            <a:extLst>
              <a:ext uri="{FF2B5EF4-FFF2-40B4-BE49-F238E27FC236}">
                <a16:creationId xmlns:a16="http://schemas.microsoft.com/office/drawing/2014/main" id="{C8B4227B-D780-3F4D-86E9-ED7D75CEB4D6}"/>
              </a:ext>
            </a:extLst>
          </p:cNvPr>
          <p:cNvSpPr>
            <a:spLocks noGrp="1"/>
          </p:cNvSpPr>
          <p:nvPr>
            <p:ph type="pic" sz="quarter" idx="10" hasCustomPrompt="1"/>
          </p:nvPr>
        </p:nvSpPr>
        <p:spPr>
          <a:xfrm>
            <a:off x="0" y="1371600"/>
            <a:ext cx="12192000" cy="5638800"/>
          </a:xfrm>
          <a:prstGeom prst="rect">
            <a:avLst/>
          </a:prstGeom>
          <a:solidFill>
            <a:schemeClr val="bg1">
              <a:lumMod val="95000"/>
            </a:schemeClr>
          </a:solidFill>
        </p:spPr>
        <p:txBody>
          <a:bodyPr/>
          <a:lstStyle/>
          <a:p>
            <a:r>
              <a:rPr lang="id-ID" dirty="0" err="1"/>
              <a:t>Full</a:t>
            </a:r>
            <a:r>
              <a:rPr lang="id-ID" dirty="0"/>
              <a:t> </a:t>
            </a:r>
            <a:r>
              <a:rPr lang="id-ID" dirty="0" err="1"/>
              <a:t>page</a:t>
            </a:r>
            <a:r>
              <a:rPr lang="id-ID" dirty="0"/>
              <a:t> </a:t>
            </a:r>
            <a:r>
              <a:rPr lang="id-ID" dirty="0" err="1"/>
              <a:t>screenshot</a:t>
            </a:r>
            <a:r>
              <a:rPr lang="id-ID" dirty="0"/>
              <a:t> </a:t>
            </a:r>
            <a:r>
              <a:rPr lang="id-ID" dirty="0" err="1"/>
              <a:t>here</a:t>
            </a:r>
            <a:endParaRPr lang="id-ID" dirty="0"/>
          </a:p>
        </p:txBody>
      </p:sp>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64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0_Full image with footer">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8B4227B-D780-3F4D-86E9-ED7D75CEB4D6}"/>
              </a:ext>
            </a:extLst>
          </p:cNvPr>
          <p:cNvSpPr>
            <a:spLocks noGrp="1"/>
          </p:cNvSpPr>
          <p:nvPr>
            <p:ph type="pic" sz="quarter" idx="10" hasCustomPrompt="1"/>
          </p:nvPr>
        </p:nvSpPr>
        <p:spPr>
          <a:xfrm>
            <a:off x="0" y="-5563"/>
            <a:ext cx="12192000" cy="5227515"/>
          </a:xfrm>
          <a:prstGeom prst="rect">
            <a:avLst/>
          </a:prstGeom>
          <a:solidFill>
            <a:schemeClr val="bg1">
              <a:lumMod val="95000"/>
            </a:schemeClr>
          </a:solidFill>
        </p:spPr>
        <p:txBody>
          <a:bodyPr/>
          <a:lstStyle/>
          <a:p>
            <a:r>
              <a:rPr lang="id-ID" dirty="0" err="1"/>
              <a:t>Full</a:t>
            </a:r>
            <a:r>
              <a:rPr lang="id-ID" dirty="0"/>
              <a:t> </a:t>
            </a:r>
            <a:r>
              <a:rPr lang="id-ID" dirty="0" err="1"/>
              <a:t>page</a:t>
            </a:r>
            <a:r>
              <a:rPr lang="id-ID" dirty="0"/>
              <a:t> </a:t>
            </a:r>
            <a:r>
              <a:rPr lang="id-ID" dirty="0" err="1"/>
              <a:t>screenshot</a:t>
            </a:r>
            <a:r>
              <a:rPr lang="id-ID" dirty="0"/>
              <a:t> </a:t>
            </a:r>
            <a:r>
              <a:rPr lang="id-ID" dirty="0" err="1"/>
              <a:t>here</a:t>
            </a:r>
            <a:endParaRPr lang="id-ID"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7" y="950814"/>
            <a:ext cx="11150599" cy="920336"/>
          </a:xfrm>
        </p:spPr>
        <p:txBody>
          <a:bodyPr lIns="0" tIns="0" rIns="0" bIns="0" anchor="t">
            <a:noAutofit/>
          </a:bodyPr>
          <a:lstStyle>
            <a:lvl1pPr>
              <a:defRPr sz="4400" b="0" i="0" cap="none" baseline="0"/>
            </a:lvl1pPr>
          </a:lstStyle>
          <a:p>
            <a:r>
              <a:rPr lang="en-US" noProof="0" dirty="0"/>
              <a:t>Click to edit title</a:t>
            </a:r>
          </a:p>
        </p:txBody>
      </p:sp>
      <p:pic>
        <p:nvPicPr>
          <p:cNvPr id="3" name="Picture 2">
            <a:extLst>
              <a:ext uri="{FF2B5EF4-FFF2-40B4-BE49-F238E27FC236}">
                <a16:creationId xmlns:a16="http://schemas.microsoft.com/office/drawing/2014/main" id="{4AD08E26-1C3C-AF3A-37B9-D715494D7C6F}"/>
              </a:ext>
            </a:extLst>
          </p:cNvPr>
          <p:cNvPicPr>
            <a:picLocks noChangeAspect="1"/>
          </p:cNvPicPr>
          <p:nvPr userDrawn="1"/>
        </p:nvPicPr>
        <p:blipFill>
          <a:blip r:embed="rId2"/>
          <a:srcRect/>
          <a:stretch/>
        </p:blipFill>
        <p:spPr>
          <a:xfrm>
            <a:off x="9647522" y="5851526"/>
            <a:ext cx="1706277" cy="687385"/>
          </a:xfrm>
          <a:prstGeom prst="rect">
            <a:avLst/>
          </a:prstGeom>
        </p:spPr>
      </p:pic>
    </p:spTree>
    <p:extLst>
      <p:ext uri="{BB962C8B-B14F-4D97-AF65-F5344CB8AC3E}">
        <p14:creationId xmlns:p14="http://schemas.microsoft.com/office/powerpoint/2010/main" val="19920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9/25/2025</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368859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uter screen sh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436C8-EBEE-524C-89B0-64B5FEF1B7B2}"/>
              </a:ext>
            </a:extLst>
          </p:cNvPr>
          <p:cNvPicPr>
            <a:picLocks noChangeAspect="1"/>
          </p:cNvPicPr>
          <p:nvPr userDrawn="1"/>
        </p:nvPicPr>
        <p:blipFill>
          <a:blip r:embed="rId2"/>
          <a:srcRect/>
          <a:stretch/>
        </p:blipFill>
        <p:spPr>
          <a:xfrm>
            <a:off x="2323476" y="-925238"/>
            <a:ext cx="11422758" cy="9138207"/>
          </a:xfrm>
          <a:prstGeom prst="rect">
            <a:avLst/>
          </a:prstGeom>
        </p:spPr>
      </p:pic>
      <p:sp>
        <p:nvSpPr>
          <p:cNvPr id="7" name="Picture Placeholder 3">
            <a:extLst>
              <a:ext uri="{FF2B5EF4-FFF2-40B4-BE49-F238E27FC236}">
                <a16:creationId xmlns:a16="http://schemas.microsoft.com/office/drawing/2014/main" id="{C8B4227B-D780-3F4D-86E9-ED7D75CEB4D6}"/>
              </a:ext>
            </a:extLst>
          </p:cNvPr>
          <p:cNvSpPr>
            <a:spLocks noGrp="1"/>
          </p:cNvSpPr>
          <p:nvPr>
            <p:ph type="pic" sz="quarter" idx="10" hasCustomPrompt="1"/>
          </p:nvPr>
        </p:nvSpPr>
        <p:spPr>
          <a:xfrm>
            <a:off x="4557011" y="794201"/>
            <a:ext cx="6970426" cy="4212514"/>
          </a:xfrm>
          <a:prstGeom prst="rect">
            <a:avLst/>
          </a:prstGeom>
          <a:solidFill>
            <a:schemeClr val="bg1">
              <a:lumMod val="95000"/>
            </a:schemeClr>
          </a:solidFill>
        </p:spPr>
        <p:txBody>
          <a:bodyPr/>
          <a:lstStyle/>
          <a:p>
            <a:r>
              <a:rPr lang="id-ID" dirty="0" err="1"/>
              <a:t>Full</a:t>
            </a:r>
            <a:r>
              <a:rPr lang="id-ID" dirty="0"/>
              <a:t> </a:t>
            </a:r>
            <a:r>
              <a:rPr lang="id-ID" dirty="0" err="1"/>
              <a:t>page</a:t>
            </a:r>
            <a:r>
              <a:rPr lang="id-ID" dirty="0"/>
              <a:t> </a:t>
            </a:r>
            <a:r>
              <a:rPr lang="id-ID" dirty="0" err="1"/>
              <a:t>screenshot</a:t>
            </a:r>
            <a:r>
              <a:rPr lang="id-ID" dirty="0"/>
              <a:t> </a:t>
            </a:r>
            <a:r>
              <a:rPr lang="id-ID" dirty="0" err="1"/>
              <a:t>here</a:t>
            </a:r>
            <a:endParaRPr lang="id-ID" dirty="0"/>
          </a:p>
        </p:txBody>
      </p:sp>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6EF07FAD-9ADF-3F40-8288-3DFC6385090E}"/>
              </a:ext>
            </a:extLst>
          </p:cNvPr>
          <p:cNvSpPr>
            <a:spLocks noGrp="1"/>
          </p:cNvSpPr>
          <p:nvPr>
            <p:ph type="title" hasCustomPrompt="1"/>
          </p:nvPr>
        </p:nvSpPr>
        <p:spPr>
          <a:xfrm>
            <a:off x="532761" y="522123"/>
            <a:ext cx="3543939" cy="1600200"/>
          </a:xfrm>
        </p:spPr>
        <p:txBody>
          <a:bodyPr anchor="t">
            <a:normAutofit/>
          </a:bodyPr>
          <a:lstStyle>
            <a:lvl1pPr>
              <a:defRPr sz="4400"/>
            </a:lvl1pPr>
          </a:lstStyle>
          <a:p>
            <a:r>
              <a:rPr lang="en-US" noProof="0" dirty="0"/>
              <a:t>Click to edit title</a:t>
            </a:r>
          </a:p>
        </p:txBody>
      </p:sp>
      <p:sp>
        <p:nvSpPr>
          <p:cNvPr id="10" name="Text Placeholder 3">
            <a:extLst>
              <a:ext uri="{FF2B5EF4-FFF2-40B4-BE49-F238E27FC236}">
                <a16:creationId xmlns:a16="http://schemas.microsoft.com/office/drawing/2014/main" id="{4E260D7D-B77F-0A45-AB58-3A9EE6EE46C5}"/>
              </a:ext>
            </a:extLst>
          </p:cNvPr>
          <p:cNvSpPr>
            <a:spLocks noGrp="1"/>
          </p:cNvSpPr>
          <p:nvPr>
            <p:ph type="body" sz="half" idx="2" hasCustomPrompt="1"/>
          </p:nvPr>
        </p:nvSpPr>
        <p:spPr>
          <a:xfrm>
            <a:off x="532761" y="2122323"/>
            <a:ext cx="3543939" cy="3811588"/>
          </a:xfrm>
        </p:spPr>
        <p:txBody>
          <a:bodyPr>
            <a:normAutofit/>
          </a:bodyPr>
          <a:lstStyle>
            <a:lvl1pPr marL="0" indent="0">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text</a:t>
            </a:r>
          </a:p>
        </p:txBody>
      </p:sp>
    </p:spTree>
    <p:extLst>
      <p:ext uri="{BB962C8B-B14F-4D97-AF65-F5344CB8AC3E}">
        <p14:creationId xmlns:p14="http://schemas.microsoft.com/office/powerpoint/2010/main" val="7262026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creen shot-iPho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436C8-EBEE-524C-89B0-64B5FEF1B7B2}"/>
              </a:ext>
            </a:extLst>
          </p:cNvPr>
          <p:cNvPicPr>
            <a:picLocks noChangeAspect="1"/>
          </p:cNvPicPr>
          <p:nvPr userDrawn="1"/>
        </p:nvPicPr>
        <p:blipFill>
          <a:blip r:embed="rId2"/>
          <a:srcRect/>
          <a:stretch/>
        </p:blipFill>
        <p:spPr>
          <a:xfrm>
            <a:off x="6096000" y="-30776"/>
            <a:ext cx="5563239" cy="7712939"/>
          </a:xfrm>
          <a:prstGeom prst="rect">
            <a:avLst/>
          </a:prstGeom>
          <a:effectLst>
            <a:reflection blurRad="6350" stA="6000" endPos="35000" dir="5400000" sy="-100000" algn="bl" rotWithShape="0"/>
          </a:effectLst>
        </p:spPr>
      </p:pic>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6EF07FAD-9ADF-3F40-8288-3DFC6385090E}"/>
              </a:ext>
            </a:extLst>
          </p:cNvPr>
          <p:cNvSpPr>
            <a:spLocks noGrp="1"/>
          </p:cNvSpPr>
          <p:nvPr>
            <p:ph type="title" hasCustomPrompt="1"/>
          </p:nvPr>
        </p:nvSpPr>
        <p:spPr>
          <a:xfrm>
            <a:off x="532760" y="522123"/>
            <a:ext cx="7174325" cy="1317563"/>
          </a:xfrm>
        </p:spPr>
        <p:txBody>
          <a:bodyPr anchor="t">
            <a:normAutofit/>
          </a:bodyPr>
          <a:lstStyle>
            <a:lvl1pPr>
              <a:defRPr sz="4400"/>
            </a:lvl1pPr>
          </a:lstStyle>
          <a:p>
            <a:r>
              <a:rPr lang="en-US" noProof="0" dirty="0"/>
              <a:t>Click to edit title</a:t>
            </a:r>
          </a:p>
        </p:txBody>
      </p:sp>
      <p:sp>
        <p:nvSpPr>
          <p:cNvPr id="10" name="Text Placeholder 3">
            <a:extLst>
              <a:ext uri="{FF2B5EF4-FFF2-40B4-BE49-F238E27FC236}">
                <a16:creationId xmlns:a16="http://schemas.microsoft.com/office/drawing/2014/main" id="{4E260D7D-B77F-0A45-AB58-3A9EE6EE46C5}"/>
              </a:ext>
            </a:extLst>
          </p:cNvPr>
          <p:cNvSpPr>
            <a:spLocks noGrp="1"/>
          </p:cNvSpPr>
          <p:nvPr>
            <p:ph type="body" sz="half" idx="2" hasCustomPrompt="1"/>
          </p:nvPr>
        </p:nvSpPr>
        <p:spPr>
          <a:xfrm>
            <a:off x="532761" y="2068286"/>
            <a:ext cx="7174324" cy="3865625"/>
          </a:xfrm>
        </p:spPr>
        <p:txBody>
          <a:bodyPr>
            <a:normAutofit/>
          </a:bodyPr>
          <a:lstStyle>
            <a:lvl1pPr marL="0" indent="0">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text</a:t>
            </a:r>
          </a:p>
        </p:txBody>
      </p:sp>
      <p:sp>
        <p:nvSpPr>
          <p:cNvPr id="11" name="Picture Placeholder 3">
            <a:extLst>
              <a:ext uri="{FF2B5EF4-FFF2-40B4-BE49-F238E27FC236}">
                <a16:creationId xmlns:a16="http://schemas.microsoft.com/office/drawing/2014/main" id="{2BA327EA-75BC-3645-983B-6B9D070DA036}"/>
              </a:ext>
            </a:extLst>
          </p:cNvPr>
          <p:cNvSpPr>
            <a:spLocks noGrp="1"/>
          </p:cNvSpPr>
          <p:nvPr>
            <p:ph type="pic" sz="quarter" idx="10"/>
          </p:nvPr>
        </p:nvSpPr>
        <p:spPr>
          <a:xfrm>
            <a:off x="8401881" y="410817"/>
            <a:ext cx="2862468" cy="6071498"/>
          </a:xfrm>
          <a:prstGeom prst="roundRect">
            <a:avLst>
              <a:gd name="adj" fmla="val 14385"/>
            </a:avLst>
          </a:prstGeom>
          <a:solidFill>
            <a:schemeClr val="bg2"/>
          </a:solidFill>
        </p:spPr>
        <p:txBody>
          <a:bodyPr/>
          <a:lstStyle/>
          <a:p>
            <a:r>
              <a:rPr lang="en-US"/>
              <a:t>Click icon to add picture</a:t>
            </a:r>
            <a:endParaRPr lang="id-ID" dirty="0"/>
          </a:p>
        </p:txBody>
      </p:sp>
    </p:spTree>
    <p:extLst>
      <p:ext uri="{BB962C8B-B14F-4D97-AF65-F5344CB8AC3E}">
        <p14:creationId xmlns:p14="http://schemas.microsoft.com/office/powerpoint/2010/main" val="9100811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creen shot-iPa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436C8-EBEE-524C-89B0-64B5FEF1B7B2}"/>
              </a:ext>
            </a:extLst>
          </p:cNvPr>
          <p:cNvPicPr>
            <a:picLocks noChangeAspect="1"/>
          </p:cNvPicPr>
          <p:nvPr userDrawn="1"/>
        </p:nvPicPr>
        <p:blipFill>
          <a:blip r:embed="rId2"/>
          <a:srcRect/>
          <a:stretch/>
        </p:blipFill>
        <p:spPr>
          <a:xfrm>
            <a:off x="6183085" y="-303261"/>
            <a:ext cx="6792686" cy="7910019"/>
          </a:xfrm>
          <a:prstGeom prst="rect">
            <a:avLst/>
          </a:prstGeom>
          <a:effectLst>
            <a:reflection blurRad="6350" stA="6000" endPos="35000" dir="5400000" sy="-100000" algn="bl" rotWithShape="0"/>
          </a:effectLst>
        </p:spPr>
      </p:pic>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6EF07FAD-9ADF-3F40-8288-3DFC6385090E}"/>
              </a:ext>
            </a:extLst>
          </p:cNvPr>
          <p:cNvSpPr>
            <a:spLocks noGrp="1"/>
          </p:cNvSpPr>
          <p:nvPr>
            <p:ph type="title" hasCustomPrompt="1"/>
          </p:nvPr>
        </p:nvSpPr>
        <p:spPr>
          <a:xfrm>
            <a:off x="532761" y="522123"/>
            <a:ext cx="6336126" cy="1317563"/>
          </a:xfrm>
        </p:spPr>
        <p:txBody>
          <a:bodyPr anchor="t">
            <a:normAutofit/>
          </a:bodyPr>
          <a:lstStyle>
            <a:lvl1pPr>
              <a:defRPr sz="4400"/>
            </a:lvl1pPr>
          </a:lstStyle>
          <a:p>
            <a:r>
              <a:rPr lang="en-US" noProof="0" dirty="0"/>
              <a:t>Click to edit title</a:t>
            </a:r>
          </a:p>
        </p:txBody>
      </p:sp>
      <p:sp>
        <p:nvSpPr>
          <p:cNvPr id="10" name="Text Placeholder 3">
            <a:extLst>
              <a:ext uri="{FF2B5EF4-FFF2-40B4-BE49-F238E27FC236}">
                <a16:creationId xmlns:a16="http://schemas.microsoft.com/office/drawing/2014/main" id="{4E260D7D-B77F-0A45-AB58-3A9EE6EE46C5}"/>
              </a:ext>
            </a:extLst>
          </p:cNvPr>
          <p:cNvSpPr>
            <a:spLocks noGrp="1"/>
          </p:cNvSpPr>
          <p:nvPr>
            <p:ph type="body" sz="half" idx="2" hasCustomPrompt="1"/>
          </p:nvPr>
        </p:nvSpPr>
        <p:spPr>
          <a:xfrm>
            <a:off x="532761" y="2068286"/>
            <a:ext cx="6336126" cy="3865625"/>
          </a:xfrm>
        </p:spPr>
        <p:txBody>
          <a:bodyPr>
            <a:normAutofit/>
          </a:bodyPr>
          <a:lstStyle>
            <a:lvl1pPr marL="0" indent="0">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text</a:t>
            </a:r>
          </a:p>
        </p:txBody>
      </p:sp>
      <p:sp>
        <p:nvSpPr>
          <p:cNvPr id="11" name="Picture Placeholder 3">
            <a:extLst>
              <a:ext uri="{FF2B5EF4-FFF2-40B4-BE49-F238E27FC236}">
                <a16:creationId xmlns:a16="http://schemas.microsoft.com/office/drawing/2014/main" id="{2BA327EA-75BC-3645-983B-6B9D070DA036}"/>
              </a:ext>
            </a:extLst>
          </p:cNvPr>
          <p:cNvSpPr>
            <a:spLocks noGrp="1"/>
          </p:cNvSpPr>
          <p:nvPr>
            <p:ph type="pic" sz="quarter" idx="10"/>
          </p:nvPr>
        </p:nvSpPr>
        <p:spPr>
          <a:xfrm>
            <a:off x="7141029" y="410816"/>
            <a:ext cx="4648199" cy="6153269"/>
          </a:xfrm>
          <a:prstGeom prst="roundRect">
            <a:avLst>
              <a:gd name="adj" fmla="val 1945"/>
            </a:avLst>
          </a:prstGeom>
          <a:solidFill>
            <a:schemeClr val="bg2"/>
          </a:solidFill>
        </p:spPr>
        <p:txBody>
          <a:bodyPr/>
          <a:lstStyle/>
          <a:p>
            <a:r>
              <a:rPr lang="en-US"/>
              <a:t>Click icon to add picture</a:t>
            </a:r>
            <a:endParaRPr lang="id-ID" dirty="0"/>
          </a:p>
        </p:txBody>
      </p:sp>
    </p:spTree>
    <p:extLst>
      <p:ext uri="{BB962C8B-B14F-4D97-AF65-F5344CB8AC3E}">
        <p14:creationId xmlns:p14="http://schemas.microsoft.com/office/powerpoint/2010/main" val="288658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creen shot with content">
    <p:bg>
      <p:bgRef idx="1001">
        <a:schemeClr val="bg1"/>
      </p:bgRef>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8B4227B-D780-3F4D-86E9-ED7D75CEB4D6}"/>
              </a:ext>
            </a:extLst>
          </p:cNvPr>
          <p:cNvSpPr>
            <a:spLocks noGrp="1"/>
          </p:cNvSpPr>
          <p:nvPr>
            <p:ph type="pic" sz="quarter" idx="10" hasCustomPrompt="1"/>
          </p:nvPr>
        </p:nvSpPr>
        <p:spPr>
          <a:xfrm>
            <a:off x="3928534" y="429398"/>
            <a:ext cx="8025872" cy="5906479"/>
          </a:xfrm>
          <a:prstGeom prst="rect">
            <a:avLst/>
          </a:prstGeom>
          <a:solidFill>
            <a:schemeClr val="bg1">
              <a:lumMod val="95000"/>
            </a:schemeClr>
          </a:solidFill>
          <a:ln w="12700" cmpd="sng">
            <a:solidFill>
              <a:schemeClr val="bg2"/>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reflection blurRad="254000" stA="13000" endPos="68000" dir="5400000" sy="-100000" algn="bl" rotWithShape="0"/>
          </a:effectLst>
        </p:spPr>
        <p:txBody>
          <a:bodyPr/>
          <a:lstStyle/>
          <a:p>
            <a:r>
              <a:rPr lang="id-ID" dirty="0" err="1"/>
              <a:t>Full</a:t>
            </a:r>
            <a:r>
              <a:rPr lang="id-ID" dirty="0"/>
              <a:t> </a:t>
            </a:r>
            <a:r>
              <a:rPr lang="id-ID" dirty="0" err="1"/>
              <a:t>page</a:t>
            </a:r>
            <a:r>
              <a:rPr lang="id-ID" dirty="0"/>
              <a:t> </a:t>
            </a:r>
            <a:r>
              <a:rPr lang="id-ID" dirty="0" err="1"/>
              <a:t>screenshot</a:t>
            </a:r>
            <a:r>
              <a:rPr lang="id-ID" dirty="0"/>
              <a:t> </a:t>
            </a:r>
            <a:r>
              <a:rPr lang="id-ID" dirty="0" err="1"/>
              <a:t>here</a:t>
            </a:r>
            <a:endParaRPr lang="id-ID" dirty="0"/>
          </a:p>
        </p:txBody>
      </p:sp>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E9121A6-266A-F043-88FA-FFF5B1FD5DCD}"/>
              </a:ext>
            </a:extLst>
          </p:cNvPr>
          <p:cNvSpPr>
            <a:spLocks noGrp="1"/>
          </p:cNvSpPr>
          <p:nvPr>
            <p:ph type="title" hasCustomPrompt="1"/>
          </p:nvPr>
        </p:nvSpPr>
        <p:spPr>
          <a:xfrm>
            <a:off x="404813" y="555989"/>
            <a:ext cx="3207480" cy="1600200"/>
          </a:xfrm>
        </p:spPr>
        <p:txBody>
          <a:bodyPr anchor="t">
            <a:normAutofit/>
          </a:bodyPr>
          <a:lstStyle>
            <a:lvl1pPr>
              <a:defRPr sz="4400"/>
            </a:lvl1pPr>
          </a:lstStyle>
          <a:p>
            <a:r>
              <a:rPr lang="en-US" noProof="0" dirty="0"/>
              <a:t>Click to edit title</a:t>
            </a:r>
          </a:p>
        </p:txBody>
      </p:sp>
      <p:sp>
        <p:nvSpPr>
          <p:cNvPr id="9" name="Text Placeholder 3">
            <a:extLst>
              <a:ext uri="{FF2B5EF4-FFF2-40B4-BE49-F238E27FC236}">
                <a16:creationId xmlns:a16="http://schemas.microsoft.com/office/drawing/2014/main" id="{8E074B58-D4B1-474B-8130-D377916B8A23}"/>
              </a:ext>
            </a:extLst>
          </p:cNvPr>
          <p:cNvSpPr>
            <a:spLocks noGrp="1"/>
          </p:cNvSpPr>
          <p:nvPr>
            <p:ph type="body" sz="half" idx="2" hasCustomPrompt="1"/>
          </p:nvPr>
        </p:nvSpPr>
        <p:spPr>
          <a:xfrm>
            <a:off x="404812" y="2156189"/>
            <a:ext cx="3207480" cy="3811588"/>
          </a:xfrm>
        </p:spPr>
        <p:txBody>
          <a:bodyPr>
            <a:normAutofit/>
          </a:bodyPr>
          <a:lstStyle>
            <a:lvl1pPr marL="0" indent="0">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text</a:t>
            </a:r>
          </a:p>
        </p:txBody>
      </p:sp>
    </p:spTree>
    <p:extLst>
      <p:ext uri="{BB962C8B-B14F-4D97-AF65-F5344CB8AC3E}">
        <p14:creationId xmlns:p14="http://schemas.microsoft.com/office/powerpoint/2010/main" val="1218135756"/>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800"/>
            </a:lvl1pPr>
            <a:lvl2pPr>
              <a:defRPr sz="2400"/>
            </a:lvl2pPr>
            <a:lvl3pPr>
              <a:defRPr sz="2000"/>
            </a:lvl3pPr>
            <a:lvl4pPr>
              <a:defRPr sz="1800"/>
            </a:lvl4pPr>
            <a:lvl5pPr>
              <a:defRPr sz="1800"/>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499595"/>
            <a:ext cx="4937211" cy="1325563"/>
          </a:xfrm>
        </p:spPr>
        <p:txBody>
          <a:bodyPr lIns="0" tIns="0" rIns="0" bIns="0">
            <a:noAutofit/>
          </a:bodyPr>
          <a:lstStyle>
            <a:lvl1pPr>
              <a:defRPr sz="4400" b="0" i="0" cap="none" baseline="0"/>
            </a:lvl1pPr>
          </a:lstStyle>
          <a:p>
            <a:r>
              <a:rPr lang="en-US" noProof="0" dirty="0"/>
              <a:t>Click to edit title</a:t>
            </a:r>
          </a:p>
        </p:txBody>
      </p:sp>
      <p:pic>
        <p:nvPicPr>
          <p:cNvPr id="17" name="Picture 7">
            <a:extLst>
              <a:ext uri="{FF2B5EF4-FFF2-40B4-BE49-F238E27FC236}">
                <a16:creationId xmlns:a16="http://schemas.microsoft.com/office/drawing/2014/main" id="{C5D77512-F54E-244A-B9F6-BC27A8005E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174633C-0776-3B45-9F27-64750D346D31}"/>
              </a:ext>
            </a:extLst>
          </p:cNvPr>
          <p:cNvPicPr>
            <a:picLocks noChangeAspect="1"/>
          </p:cNvPicPr>
          <p:nvPr userDrawn="1"/>
        </p:nvPicPr>
        <p:blipFill>
          <a:blip r:embed="rId3">
            <a:alphaModFix amt="89000"/>
          </a:blip>
          <a:stretch>
            <a:fillRect/>
          </a:stretch>
        </p:blipFill>
        <p:spPr>
          <a:xfrm rot="14253851">
            <a:off x="4757088" y="4428492"/>
            <a:ext cx="2246358" cy="2246358"/>
          </a:xfrm>
          <a:prstGeom prst="rect">
            <a:avLst/>
          </a:prstGeom>
        </p:spPr>
      </p:pic>
    </p:spTree>
    <p:extLst>
      <p:ext uri="{BB962C8B-B14F-4D97-AF65-F5344CB8AC3E}">
        <p14:creationId xmlns:p14="http://schemas.microsoft.com/office/powerpoint/2010/main" val="37422445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800"/>
            </a:lvl1pPr>
            <a:lvl2pPr>
              <a:defRPr sz="2400"/>
            </a:lvl2pPr>
            <a:lvl3pPr>
              <a:defRPr sz="2000"/>
            </a:lvl3pPr>
            <a:lvl4pPr>
              <a:defRPr sz="1800"/>
            </a:lvl4pPr>
            <a:lvl5pPr>
              <a:defRPr sz="1800"/>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6738853" y="4722"/>
            <a:ext cx="5487421" cy="6870229"/>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 name="connsiteX0" fmla="*/ 760444 w 6328374"/>
              <a:gd name="connsiteY0" fmla="*/ 1061545 h 6841917"/>
              <a:gd name="connsiteX1" fmla="*/ 6328374 w 6328374"/>
              <a:gd name="connsiteY1" fmla="*/ 0 h 6841917"/>
              <a:gd name="connsiteX2" fmla="*/ 6307353 w 6328374"/>
              <a:gd name="connsiteY2" fmla="*/ 5577157 h 6841917"/>
              <a:gd name="connsiteX3" fmla="*/ 6110746 w 6328374"/>
              <a:gd name="connsiteY3" fmla="*/ 5793479 h 6841917"/>
              <a:gd name="connsiteX4" fmla="*/ 3579592 w 6328374"/>
              <a:gd name="connsiteY4" fmla="*/ 6841917 h 6841917"/>
              <a:gd name="connsiteX5" fmla="*/ 0 w 6328374"/>
              <a:gd name="connsiteY5" fmla="*/ 3262325 h 6841917"/>
              <a:gd name="connsiteX6" fmla="*/ 611338 w 6328374"/>
              <a:gd name="connsiteY6" fmla="*/ 1260941 h 6841917"/>
              <a:gd name="connsiteX7" fmla="*/ 760444 w 6328374"/>
              <a:gd name="connsiteY7" fmla="*/ 1061545 h 6841917"/>
              <a:gd name="connsiteX0" fmla="*/ 1096775 w 6328374"/>
              <a:gd name="connsiteY0" fmla="*/ 21021 h 6841917"/>
              <a:gd name="connsiteX1" fmla="*/ 6328374 w 6328374"/>
              <a:gd name="connsiteY1" fmla="*/ 0 h 6841917"/>
              <a:gd name="connsiteX2" fmla="*/ 6307353 w 6328374"/>
              <a:gd name="connsiteY2" fmla="*/ 5577157 h 6841917"/>
              <a:gd name="connsiteX3" fmla="*/ 6110746 w 6328374"/>
              <a:gd name="connsiteY3" fmla="*/ 5793479 h 6841917"/>
              <a:gd name="connsiteX4" fmla="*/ 3579592 w 6328374"/>
              <a:gd name="connsiteY4" fmla="*/ 6841917 h 6841917"/>
              <a:gd name="connsiteX5" fmla="*/ 0 w 6328374"/>
              <a:gd name="connsiteY5" fmla="*/ 3262325 h 6841917"/>
              <a:gd name="connsiteX6" fmla="*/ 611338 w 6328374"/>
              <a:gd name="connsiteY6" fmla="*/ 1260941 h 6841917"/>
              <a:gd name="connsiteX7" fmla="*/ 1096775 w 6328374"/>
              <a:gd name="connsiteY7" fmla="*/ 21021 h 6841917"/>
              <a:gd name="connsiteX0" fmla="*/ 1096775 w 6328374"/>
              <a:gd name="connsiteY0" fmla="*/ 21021 h 6911971"/>
              <a:gd name="connsiteX1" fmla="*/ 6328374 w 6328374"/>
              <a:gd name="connsiteY1" fmla="*/ 0 h 6911971"/>
              <a:gd name="connsiteX2" fmla="*/ 6317863 w 6328374"/>
              <a:gd name="connsiteY2" fmla="*/ 6911971 h 6911971"/>
              <a:gd name="connsiteX3" fmla="*/ 6110746 w 6328374"/>
              <a:gd name="connsiteY3" fmla="*/ 5793479 h 6911971"/>
              <a:gd name="connsiteX4" fmla="*/ 3579592 w 6328374"/>
              <a:gd name="connsiteY4" fmla="*/ 6841917 h 6911971"/>
              <a:gd name="connsiteX5" fmla="*/ 0 w 6328374"/>
              <a:gd name="connsiteY5" fmla="*/ 3262325 h 6911971"/>
              <a:gd name="connsiteX6" fmla="*/ 611338 w 6328374"/>
              <a:gd name="connsiteY6" fmla="*/ 1260941 h 6911971"/>
              <a:gd name="connsiteX7" fmla="*/ 1096775 w 6328374"/>
              <a:gd name="connsiteY7" fmla="*/ 21021 h 6911971"/>
              <a:gd name="connsiteX0" fmla="*/ 1096775 w 6328374"/>
              <a:gd name="connsiteY0" fmla="*/ 21021 h 7236911"/>
              <a:gd name="connsiteX1" fmla="*/ 6328374 w 6328374"/>
              <a:gd name="connsiteY1" fmla="*/ 0 h 7236911"/>
              <a:gd name="connsiteX2" fmla="*/ 6317863 w 6328374"/>
              <a:gd name="connsiteY2" fmla="*/ 6911971 h 7236911"/>
              <a:gd name="connsiteX3" fmla="*/ 5921560 w 6328374"/>
              <a:gd name="connsiteY3" fmla="*/ 6981148 h 7236911"/>
              <a:gd name="connsiteX4" fmla="*/ 3579592 w 6328374"/>
              <a:gd name="connsiteY4" fmla="*/ 6841917 h 7236911"/>
              <a:gd name="connsiteX5" fmla="*/ 0 w 6328374"/>
              <a:gd name="connsiteY5" fmla="*/ 3262325 h 7236911"/>
              <a:gd name="connsiteX6" fmla="*/ 611338 w 6328374"/>
              <a:gd name="connsiteY6" fmla="*/ 1260941 h 7236911"/>
              <a:gd name="connsiteX7" fmla="*/ 1096775 w 6328374"/>
              <a:gd name="connsiteY7" fmla="*/ 21021 h 7236911"/>
              <a:gd name="connsiteX0" fmla="*/ 1096775 w 6328374"/>
              <a:gd name="connsiteY0" fmla="*/ 21021 h 6981148"/>
              <a:gd name="connsiteX1" fmla="*/ 6328374 w 6328374"/>
              <a:gd name="connsiteY1" fmla="*/ 0 h 6981148"/>
              <a:gd name="connsiteX2" fmla="*/ 6317863 w 6328374"/>
              <a:gd name="connsiteY2" fmla="*/ 6911971 h 6981148"/>
              <a:gd name="connsiteX3" fmla="*/ 5921560 w 6328374"/>
              <a:gd name="connsiteY3" fmla="*/ 6981148 h 6981148"/>
              <a:gd name="connsiteX4" fmla="*/ 3579592 w 6328374"/>
              <a:gd name="connsiteY4" fmla="*/ 6841917 h 6981148"/>
              <a:gd name="connsiteX5" fmla="*/ 0 w 6328374"/>
              <a:gd name="connsiteY5" fmla="*/ 3262325 h 6981148"/>
              <a:gd name="connsiteX6" fmla="*/ 611338 w 6328374"/>
              <a:gd name="connsiteY6" fmla="*/ 1260941 h 6981148"/>
              <a:gd name="connsiteX7" fmla="*/ 1096775 w 6328374"/>
              <a:gd name="connsiteY7" fmla="*/ 21021 h 6981148"/>
              <a:gd name="connsiteX0" fmla="*/ 1096775 w 6328374"/>
              <a:gd name="connsiteY0" fmla="*/ 21021 h 6981148"/>
              <a:gd name="connsiteX1" fmla="*/ 6328374 w 6328374"/>
              <a:gd name="connsiteY1" fmla="*/ 0 h 6981148"/>
              <a:gd name="connsiteX2" fmla="*/ 6317863 w 6328374"/>
              <a:gd name="connsiteY2" fmla="*/ 6911971 h 6981148"/>
              <a:gd name="connsiteX3" fmla="*/ 5921560 w 6328374"/>
              <a:gd name="connsiteY3" fmla="*/ 6981148 h 6981148"/>
              <a:gd name="connsiteX4" fmla="*/ 3579592 w 6328374"/>
              <a:gd name="connsiteY4" fmla="*/ 6934682 h 6981148"/>
              <a:gd name="connsiteX5" fmla="*/ 0 w 6328374"/>
              <a:gd name="connsiteY5" fmla="*/ 3262325 h 6981148"/>
              <a:gd name="connsiteX6" fmla="*/ 611338 w 6328374"/>
              <a:gd name="connsiteY6" fmla="*/ 1260941 h 6981148"/>
              <a:gd name="connsiteX7" fmla="*/ 1096775 w 6328374"/>
              <a:gd name="connsiteY7" fmla="*/ 21021 h 6981148"/>
              <a:gd name="connsiteX0" fmla="*/ 1096775 w 6328374"/>
              <a:gd name="connsiteY0" fmla="*/ 231071 h 7191198"/>
              <a:gd name="connsiteX1" fmla="*/ 6328374 w 6328374"/>
              <a:gd name="connsiteY1" fmla="*/ 210050 h 7191198"/>
              <a:gd name="connsiteX2" fmla="*/ 6317863 w 6328374"/>
              <a:gd name="connsiteY2" fmla="*/ 7122021 h 7191198"/>
              <a:gd name="connsiteX3" fmla="*/ 5921560 w 6328374"/>
              <a:gd name="connsiteY3" fmla="*/ 7191198 h 7191198"/>
              <a:gd name="connsiteX4" fmla="*/ 3579592 w 6328374"/>
              <a:gd name="connsiteY4" fmla="*/ 7144732 h 7191198"/>
              <a:gd name="connsiteX5" fmla="*/ 0 w 6328374"/>
              <a:gd name="connsiteY5" fmla="*/ 3472375 h 7191198"/>
              <a:gd name="connsiteX6" fmla="*/ 969147 w 6328374"/>
              <a:gd name="connsiteY6" fmla="*/ 0 h 7191198"/>
              <a:gd name="connsiteX7" fmla="*/ 1096775 w 6328374"/>
              <a:gd name="connsiteY7" fmla="*/ 231071 h 7191198"/>
              <a:gd name="connsiteX0" fmla="*/ 1216045 w 6328374"/>
              <a:gd name="connsiteY0" fmla="*/ 19036 h 7191198"/>
              <a:gd name="connsiteX1" fmla="*/ 6328374 w 6328374"/>
              <a:gd name="connsiteY1" fmla="*/ 210050 h 7191198"/>
              <a:gd name="connsiteX2" fmla="*/ 6317863 w 6328374"/>
              <a:gd name="connsiteY2" fmla="*/ 7122021 h 7191198"/>
              <a:gd name="connsiteX3" fmla="*/ 5921560 w 6328374"/>
              <a:gd name="connsiteY3" fmla="*/ 7191198 h 7191198"/>
              <a:gd name="connsiteX4" fmla="*/ 3579592 w 6328374"/>
              <a:gd name="connsiteY4" fmla="*/ 7144732 h 7191198"/>
              <a:gd name="connsiteX5" fmla="*/ 0 w 6328374"/>
              <a:gd name="connsiteY5" fmla="*/ 3472375 h 7191198"/>
              <a:gd name="connsiteX6" fmla="*/ 969147 w 6328374"/>
              <a:gd name="connsiteY6" fmla="*/ 0 h 7191198"/>
              <a:gd name="connsiteX7" fmla="*/ 1216045 w 6328374"/>
              <a:gd name="connsiteY7" fmla="*/ 19036 h 7191198"/>
              <a:gd name="connsiteX0" fmla="*/ 990758 w 6103087"/>
              <a:gd name="connsiteY0" fmla="*/ 19036 h 7191198"/>
              <a:gd name="connsiteX1" fmla="*/ 6103087 w 6103087"/>
              <a:gd name="connsiteY1" fmla="*/ 210050 h 7191198"/>
              <a:gd name="connsiteX2" fmla="*/ 6092576 w 6103087"/>
              <a:gd name="connsiteY2" fmla="*/ 7122021 h 7191198"/>
              <a:gd name="connsiteX3" fmla="*/ 5696273 w 6103087"/>
              <a:gd name="connsiteY3" fmla="*/ 7191198 h 7191198"/>
              <a:gd name="connsiteX4" fmla="*/ 3354305 w 6103087"/>
              <a:gd name="connsiteY4" fmla="*/ 7144732 h 7191198"/>
              <a:gd name="connsiteX5" fmla="*/ 0 w 6103087"/>
              <a:gd name="connsiteY5" fmla="*/ 3472375 h 7191198"/>
              <a:gd name="connsiteX6" fmla="*/ 743860 w 6103087"/>
              <a:gd name="connsiteY6" fmla="*/ 0 h 7191198"/>
              <a:gd name="connsiteX7" fmla="*/ 990758 w 6103087"/>
              <a:gd name="connsiteY7" fmla="*/ 19036 h 7191198"/>
              <a:gd name="connsiteX0" fmla="*/ 990758 w 6103087"/>
              <a:gd name="connsiteY0" fmla="*/ 19036 h 7191198"/>
              <a:gd name="connsiteX1" fmla="*/ 6103087 w 6103087"/>
              <a:gd name="connsiteY1" fmla="*/ 210050 h 7191198"/>
              <a:gd name="connsiteX2" fmla="*/ 6092576 w 6103087"/>
              <a:gd name="connsiteY2" fmla="*/ 7122021 h 7191198"/>
              <a:gd name="connsiteX3" fmla="*/ 5696273 w 6103087"/>
              <a:gd name="connsiteY3" fmla="*/ 7191198 h 7191198"/>
              <a:gd name="connsiteX4" fmla="*/ 3354305 w 6103087"/>
              <a:gd name="connsiteY4" fmla="*/ 7144732 h 7191198"/>
              <a:gd name="connsiteX5" fmla="*/ 0 w 6103087"/>
              <a:gd name="connsiteY5" fmla="*/ 3101314 h 7191198"/>
              <a:gd name="connsiteX6" fmla="*/ 743860 w 6103087"/>
              <a:gd name="connsiteY6" fmla="*/ 0 h 7191198"/>
              <a:gd name="connsiteX7" fmla="*/ 990758 w 6103087"/>
              <a:gd name="connsiteY7" fmla="*/ 19036 h 7191198"/>
              <a:gd name="connsiteX0" fmla="*/ 990758 w 6103087"/>
              <a:gd name="connsiteY0" fmla="*/ 19036 h 7191198"/>
              <a:gd name="connsiteX1" fmla="*/ 6103087 w 6103087"/>
              <a:gd name="connsiteY1" fmla="*/ 210050 h 7191198"/>
              <a:gd name="connsiteX2" fmla="*/ 6092576 w 6103087"/>
              <a:gd name="connsiteY2" fmla="*/ 7122021 h 7191198"/>
              <a:gd name="connsiteX3" fmla="*/ 5696273 w 6103087"/>
              <a:gd name="connsiteY3" fmla="*/ 7191198 h 7191198"/>
              <a:gd name="connsiteX4" fmla="*/ 2850722 w 6103087"/>
              <a:gd name="connsiteY4" fmla="*/ 7157984 h 7191198"/>
              <a:gd name="connsiteX5" fmla="*/ 0 w 6103087"/>
              <a:gd name="connsiteY5" fmla="*/ 3101314 h 7191198"/>
              <a:gd name="connsiteX6" fmla="*/ 743860 w 6103087"/>
              <a:gd name="connsiteY6" fmla="*/ 0 h 7191198"/>
              <a:gd name="connsiteX7" fmla="*/ 990758 w 6103087"/>
              <a:gd name="connsiteY7" fmla="*/ 19036 h 7191198"/>
              <a:gd name="connsiteX0" fmla="*/ 990758 w 6103087"/>
              <a:gd name="connsiteY0" fmla="*/ 0 h 7172162"/>
              <a:gd name="connsiteX1" fmla="*/ 6103087 w 6103087"/>
              <a:gd name="connsiteY1" fmla="*/ 191014 h 7172162"/>
              <a:gd name="connsiteX2" fmla="*/ 6092576 w 6103087"/>
              <a:gd name="connsiteY2" fmla="*/ 7102985 h 7172162"/>
              <a:gd name="connsiteX3" fmla="*/ 5696273 w 6103087"/>
              <a:gd name="connsiteY3" fmla="*/ 7172162 h 7172162"/>
              <a:gd name="connsiteX4" fmla="*/ 2850722 w 6103087"/>
              <a:gd name="connsiteY4" fmla="*/ 7138948 h 7172162"/>
              <a:gd name="connsiteX5" fmla="*/ 0 w 6103087"/>
              <a:gd name="connsiteY5" fmla="*/ 3082278 h 7172162"/>
              <a:gd name="connsiteX6" fmla="*/ 664347 w 6103087"/>
              <a:gd name="connsiteY6" fmla="*/ 219503 h 7172162"/>
              <a:gd name="connsiteX7" fmla="*/ 990758 w 6103087"/>
              <a:gd name="connsiteY7" fmla="*/ 0 h 7172162"/>
              <a:gd name="connsiteX0" fmla="*/ 1004010 w 6103087"/>
              <a:gd name="connsiteY0" fmla="*/ 21021 h 6981148"/>
              <a:gd name="connsiteX1" fmla="*/ 6103087 w 6103087"/>
              <a:gd name="connsiteY1" fmla="*/ 0 h 6981148"/>
              <a:gd name="connsiteX2" fmla="*/ 6092576 w 6103087"/>
              <a:gd name="connsiteY2" fmla="*/ 6911971 h 6981148"/>
              <a:gd name="connsiteX3" fmla="*/ 5696273 w 6103087"/>
              <a:gd name="connsiteY3" fmla="*/ 6981148 h 6981148"/>
              <a:gd name="connsiteX4" fmla="*/ 2850722 w 6103087"/>
              <a:gd name="connsiteY4" fmla="*/ 6947934 h 6981148"/>
              <a:gd name="connsiteX5" fmla="*/ 0 w 6103087"/>
              <a:gd name="connsiteY5" fmla="*/ 2891264 h 6981148"/>
              <a:gd name="connsiteX6" fmla="*/ 664347 w 6103087"/>
              <a:gd name="connsiteY6" fmla="*/ 28489 h 6981148"/>
              <a:gd name="connsiteX7" fmla="*/ 1004010 w 6103087"/>
              <a:gd name="connsiteY7" fmla="*/ 21021 h 6981148"/>
              <a:gd name="connsiteX0" fmla="*/ 1004010 w 6129591"/>
              <a:gd name="connsiteY0" fmla="*/ 0 h 6960127"/>
              <a:gd name="connsiteX1" fmla="*/ 6129591 w 6129591"/>
              <a:gd name="connsiteY1" fmla="*/ 18736 h 6960127"/>
              <a:gd name="connsiteX2" fmla="*/ 6092576 w 6129591"/>
              <a:gd name="connsiteY2" fmla="*/ 6890950 h 6960127"/>
              <a:gd name="connsiteX3" fmla="*/ 5696273 w 6129591"/>
              <a:gd name="connsiteY3" fmla="*/ 6960127 h 6960127"/>
              <a:gd name="connsiteX4" fmla="*/ 2850722 w 6129591"/>
              <a:gd name="connsiteY4" fmla="*/ 6926913 h 6960127"/>
              <a:gd name="connsiteX5" fmla="*/ 0 w 6129591"/>
              <a:gd name="connsiteY5" fmla="*/ 2870243 h 6960127"/>
              <a:gd name="connsiteX6" fmla="*/ 664347 w 6129591"/>
              <a:gd name="connsiteY6" fmla="*/ 7468 h 6960127"/>
              <a:gd name="connsiteX7" fmla="*/ 1004010 w 6129591"/>
              <a:gd name="connsiteY7" fmla="*/ 0 h 6960127"/>
              <a:gd name="connsiteX0" fmla="*/ 1004010 w 6116338"/>
              <a:gd name="connsiteY0" fmla="*/ 0 h 6960127"/>
              <a:gd name="connsiteX1" fmla="*/ 6116338 w 6116338"/>
              <a:gd name="connsiteY1" fmla="*/ 5484 h 6960127"/>
              <a:gd name="connsiteX2" fmla="*/ 6092576 w 6116338"/>
              <a:gd name="connsiteY2" fmla="*/ 6890950 h 6960127"/>
              <a:gd name="connsiteX3" fmla="*/ 5696273 w 6116338"/>
              <a:gd name="connsiteY3" fmla="*/ 6960127 h 6960127"/>
              <a:gd name="connsiteX4" fmla="*/ 2850722 w 6116338"/>
              <a:gd name="connsiteY4" fmla="*/ 6926913 h 6960127"/>
              <a:gd name="connsiteX5" fmla="*/ 0 w 6116338"/>
              <a:gd name="connsiteY5" fmla="*/ 2870243 h 6960127"/>
              <a:gd name="connsiteX6" fmla="*/ 664347 w 6116338"/>
              <a:gd name="connsiteY6" fmla="*/ 7468 h 6960127"/>
              <a:gd name="connsiteX7" fmla="*/ 1004010 w 6116338"/>
              <a:gd name="connsiteY7" fmla="*/ 0 h 6960127"/>
              <a:gd name="connsiteX0" fmla="*/ 1004010 w 6116338"/>
              <a:gd name="connsiteY0" fmla="*/ 0 h 6926913"/>
              <a:gd name="connsiteX1" fmla="*/ 6116338 w 6116338"/>
              <a:gd name="connsiteY1" fmla="*/ 5484 h 6926913"/>
              <a:gd name="connsiteX2" fmla="*/ 6092576 w 6116338"/>
              <a:gd name="connsiteY2" fmla="*/ 6890950 h 6926913"/>
              <a:gd name="connsiteX3" fmla="*/ 5099925 w 6116338"/>
              <a:gd name="connsiteY3" fmla="*/ 6920371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16338"/>
              <a:gd name="connsiteY0" fmla="*/ 0 h 6926913"/>
              <a:gd name="connsiteX1" fmla="*/ 6116338 w 6116338"/>
              <a:gd name="connsiteY1" fmla="*/ 5484 h 6926913"/>
              <a:gd name="connsiteX2" fmla="*/ 6092576 w 6116338"/>
              <a:gd name="connsiteY2" fmla="*/ 6890950 h 6926913"/>
              <a:gd name="connsiteX3" fmla="*/ 5099925 w 6116338"/>
              <a:gd name="connsiteY3" fmla="*/ 6920371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16338"/>
              <a:gd name="connsiteY0" fmla="*/ 0 h 6926913"/>
              <a:gd name="connsiteX1" fmla="*/ 6116338 w 6116338"/>
              <a:gd name="connsiteY1" fmla="*/ 5484 h 6926913"/>
              <a:gd name="connsiteX2" fmla="*/ 6092576 w 6116338"/>
              <a:gd name="connsiteY2" fmla="*/ 6890950 h 6926913"/>
              <a:gd name="connsiteX3" fmla="*/ 5099925 w 6116338"/>
              <a:gd name="connsiteY3" fmla="*/ 6920371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16338"/>
              <a:gd name="connsiteY0" fmla="*/ 0 h 6926913"/>
              <a:gd name="connsiteX1" fmla="*/ 6116338 w 6116338"/>
              <a:gd name="connsiteY1" fmla="*/ 5484 h 6926913"/>
              <a:gd name="connsiteX2" fmla="*/ 6092576 w 6116338"/>
              <a:gd name="connsiteY2" fmla="*/ 6890950 h 6926913"/>
              <a:gd name="connsiteX3" fmla="*/ 5099925 w 6116338"/>
              <a:gd name="connsiteY3" fmla="*/ 6920371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32696"/>
              <a:gd name="connsiteY0" fmla="*/ 0 h 6926913"/>
              <a:gd name="connsiteX1" fmla="*/ 6116338 w 6132696"/>
              <a:gd name="connsiteY1" fmla="*/ 5484 h 6926913"/>
              <a:gd name="connsiteX2" fmla="*/ 6132332 w 6132696"/>
              <a:gd name="connsiteY2" fmla="*/ 6440376 h 6926913"/>
              <a:gd name="connsiteX3" fmla="*/ 5099925 w 6132696"/>
              <a:gd name="connsiteY3" fmla="*/ 6920371 h 6926913"/>
              <a:gd name="connsiteX4" fmla="*/ 2850722 w 6132696"/>
              <a:gd name="connsiteY4" fmla="*/ 6926913 h 6926913"/>
              <a:gd name="connsiteX5" fmla="*/ 0 w 6132696"/>
              <a:gd name="connsiteY5" fmla="*/ 2870243 h 6926913"/>
              <a:gd name="connsiteX6" fmla="*/ 664347 w 6132696"/>
              <a:gd name="connsiteY6" fmla="*/ 7468 h 6926913"/>
              <a:gd name="connsiteX7" fmla="*/ 1004010 w 6132696"/>
              <a:gd name="connsiteY7" fmla="*/ 0 h 6926913"/>
              <a:gd name="connsiteX0" fmla="*/ 1004010 w 6116338"/>
              <a:gd name="connsiteY0" fmla="*/ 0 h 6926913"/>
              <a:gd name="connsiteX1" fmla="*/ 6116338 w 6116338"/>
              <a:gd name="connsiteY1" fmla="*/ 5484 h 6926913"/>
              <a:gd name="connsiteX2" fmla="*/ 6066071 w 6116338"/>
              <a:gd name="connsiteY2" fmla="*/ 6864445 h 6926913"/>
              <a:gd name="connsiteX3" fmla="*/ 5099925 w 6116338"/>
              <a:gd name="connsiteY3" fmla="*/ 6920371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16338"/>
              <a:gd name="connsiteY0" fmla="*/ 0 h 6926913"/>
              <a:gd name="connsiteX1" fmla="*/ 6116338 w 6116338"/>
              <a:gd name="connsiteY1" fmla="*/ 5484 h 6926913"/>
              <a:gd name="connsiteX2" fmla="*/ 6066071 w 6116338"/>
              <a:gd name="connsiteY2" fmla="*/ 6864445 h 6926913"/>
              <a:gd name="connsiteX3" fmla="*/ 5086673 w 6116338"/>
              <a:gd name="connsiteY3" fmla="*/ 6668580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16338"/>
              <a:gd name="connsiteY0" fmla="*/ 0 h 6926913"/>
              <a:gd name="connsiteX1" fmla="*/ 6116338 w 6116338"/>
              <a:gd name="connsiteY1" fmla="*/ 5484 h 6926913"/>
              <a:gd name="connsiteX2" fmla="*/ 6066071 w 6116338"/>
              <a:gd name="connsiteY2" fmla="*/ 6864445 h 6926913"/>
              <a:gd name="connsiteX3" fmla="*/ 5073421 w 6116338"/>
              <a:gd name="connsiteY3" fmla="*/ 6854110 h 6926913"/>
              <a:gd name="connsiteX4" fmla="*/ 2850722 w 6116338"/>
              <a:gd name="connsiteY4" fmla="*/ 6926913 h 6926913"/>
              <a:gd name="connsiteX5" fmla="*/ 0 w 6116338"/>
              <a:gd name="connsiteY5" fmla="*/ 2870243 h 6926913"/>
              <a:gd name="connsiteX6" fmla="*/ 664347 w 6116338"/>
              <a:gd name="connsiteY6" fmla="*/ 7468 h 6926913"/>
              <a:gd name="connsiteX7" fmla="*/ 1004010 w 6116338"/>
              <a:gd name="connsiteY7" fmla="*/ 0 h 6926913"/>
              <a:gd name="connsiteX0" fmla="*/ 1004010 w 6116338"/>
              <a:gd name="connsiteY0" fmla="*/ 0 h 6864445"/>
              <a:gd name="connsiteX1" fmla="*/ 6116338 w 6116338"/>
              <a:gd name="connsiteY1" fmla="*/ 5484 h 6864445"/>
              <a:gd name="connsiteX2" fmla="*/ 6066071 w 6116338"/>
              <a:gd name="connsiteY2" fmla="*/ 6864445 h 6864445"/>
              <a:gd name="connsiteX3" fmla="*/ 5073421 w 6116338"/>
              <a:gd name="connsiteY3" fmla="*/ 6854110 h 6864445"/>
              <a:gd name="connsiteX4" fmla="*/ 2691695 w 6116338"/>
              <a:gd name="connsiteY4" fmla="*/ 6847400 h 6864445"/>
              <a:gd name="connsiteX5" fmla="*/ 0 w 6116338"/>
              <a:gd name="connsiteY5" fmla="*/ 2870243 h 6864445"/>
              <a:gd name="connsiteX6" fmla="*/ 664347 w 6116338"/>
              <a:gd name="connsiteY6" fmla="*/ 7468 h 6864445"/>
              <a:gd name="connsiteX7" fmla="*/ 1004010 w 6116338"/>
              <a:gd name="connsiteY7" fmla="*/ 0 h 6864445"/>
              <a:gd name="connsiteX0" fmla="*/ 1004010 w 6116338"/>
              <a:gd name="connsiteY0" fmla="*/ 0 h 6864445"/>
              <a:gd name="connsiteX1" fmla="*/ 6116338 w 6116338"/>
              <a:gd name="connsiteY1" fmla="*/ 5484 h 6864445"/>
              <a:gd name="connsiteX2" fmla="*/ 6066071 w 6116338"/>
              <a:gd name="connsiteY2" fmla="*/ 6864445 h 6864445"/>
              <a:gd name="connsiteX3" fmla="*/ 4662604 w 6116338"/>
              <a:gd name="connsiteY3" fmla="*/ 6854110 h 6864445"/>
              <a:gd name="connsiteX4" fmla="*/ 2691695 w 6116338"/>
              <a:gd name="connsiteY4" fmla="*/ 6847400 h 6864445"/>
              <a:gd name="connsiteX5" fmla="*/ 0 w 6116338"/>
              <a:gd name="connsiteY5" fmla="*/ 2870243 h 6864445"/>
              <a:gd name="connsiteX6" fmla="*/ 664347 w 6116338"/>
              <a:gd name="connsiteY6" fmla="*/ 7468 h 6864445"/>
              <a:gd name="connsiteX7" fmla="*/ 1004010 w 6116338"/>
              <a:gd name="connsiteY7" fmla="*/ 0 h 6864445"/>
              <a:gd name="connsiteX0" fmla="*/ 1004010 w 6116338"/>
              <a:gd name="connsiteY0" fmla="*/ 0 h 6864445"/>
              <a:gd name="connsiteX1" fmla="*/ 6116338 w 6116338"/>
              <a:gd name="connsiteY1" fmla="*/ 5484 h 6864445"/>
              <a:gd name="connsiteX2" fmla="*/ 6066071 w 6116338"/>
              <a:gd name="connsiteY2" fmla="*/ 6864445 h 6864445"/>
              <a:gd name="connsiteX3" fmla="*/ 4662604 w 6116338"/>
              <a:gd name="connsiteY3" fmla="*/ 6854110 h 6864445"/>
              <a:gd name="connsiteX4" fmla="*/ 3036252 w 6116338"/>
              <a:gd name="connsiteY4" fmla="*/ 6847400 h 6864445"/>
              <a:gd name="connsiteX5" fmla="*/ 0 w 6116338"/>
              <a:gd name="connsiteY5" fmla="*/ 2870243 h 6864445"/>
              <a:gd name="connsiteX6" fmla="*/ 664347 w 6116338"/>
              <a:gd name="connsiteY6" fmla="*/ 7468 h 6864445"/>
              <a:gd name="connsiteX7" fmla="*/ 1004010 w 6116338"/>
              <a:gd name="connsiteY7" fmla="*/ 0 h 6864445"/>
              <a:gd name="connsiteX0" fmla="*/ 1004010 w 6116338"/>
              <a:gd name="connsiteY0" fmla="*/ 0 h 6864445"/>
              <a:gd name="connsiteX1" fmla="*/ 6116338 w 6116338"/>
              <a:gd name="connsiteY1" fmla="*/ 5484 h 6864445"/>
              <a:gd name="connsiteX2" fmla="*/ 6066071 w 6116338"/>
              <a:gd name="connsiteY2" fmla="*/ 6864445 h 6864445"/>
              <a:gd name="connsiteX3" fmla="*/ 4662604 w 6116338"/>
              <a:gd name="connsiteY3" fmla="*/ 6854110 h 6864445"/>
              <a:gd name="connsiteX4" fmla="*/ 3036252 w 6116338"/>
              <a:gd name="connsiteY4" fmla="*/ 6847400 h 6864445"/>
              <a:gd name="connsiteX5" fmla="*/ 0 w 6116338"/>
              <a:gd name="connsiteY5" fmla="*/ 2870243 h 6864445"/>
              <a:gd name="connsiteX6" fmla="*/ 664347 w 6116338"/>
              <a:gd name="connsiteY6" fmla="*/ 7468 h 6864445"/>
              <a:gd name="connsiteX7" fmla="*/ 1004010 w 6116338"/>
              <a:gd name="connsiteY7" fmla="*/ 0 h 6864445"/>
              <a:gd name="connsiteX0" fmla="*/ 1004010 w 6116338"/>
              <a:gd name="connsiteY0" fmla="*/ 0 h 6864445"/>
              <a:gd name="connsiteX1" fmla="*/ 6116338 w 6116338"/>
              <a:gd name="connsiteY1" fmla="*/ 5484 h 6864445"/>
              <a:gd name="connsiteX2" fmla="*/ 6066071 w 6116338"/>
              <a:gd name="connsiteY2" fmla="*/ 6864445 h 6864445"/>
              <a:gd name="connsiteX3" fmla="*/ 4662604 w 6116338"/>
              <a:gd name="connsiteY3" fmla="*/ 6854110 h 6864445"/>
              <a:gd name="connsiteX4" fmla="*/ 3036252 w 6116338"/>
              <a:gd name="connsiteY4" fmla="*/ 6847400 h 6864445"/>
              <a:gd name="connsiteX5" fmla="*/ 0 w 6116338"/>
              <a:gd name="connsiteY5" fmla="*/ 2870243 h 6864445"/>
              <a:gd name="connsiteX6" fmla="*/ 664347 w 6116338"/>
              <a:gd name="connsiteY6" fmla="*/ 7468 h 6864445"/>
              <a:gd name="connsiteX7" fmla="*/ 979977 w 6116338"/>
              <a:gd name="connsiteY7" fmla="*/ 2747 h 6864445"/>
              <a:gd name="connsiteX8" fmla="*/ 1004010 w 6116338"/>
              <a:gd name="connsiteY8" fmla="*/ 0 h 6864445"/>
              <a:gd name="connsiteX0" fmla="*/ 1004010 w 6116338"/>
              <a:gd name="connsiteY0" fmla="*/ 0 h 6864445"/>
              <a:gd name="connsiteX1" fmla="*/ 6116338 w 6116338"/>
              <a:gd name="connsiteY1" fmla="*/ 5484 h 6864445"/>
              <a:gd name="connsiteX2" fmla="*/ 6066071 w 6116338"/>
              <a:gd name="connsiteY2" fmla="*/ 6864445 h 6864445"/>
              <a:gd name="connsiteX3" fmla="*/ 4662604 w 6116338"/>
              <a:gd name="connsiteY3" fmla="*/ 6854110 h 6864445"/>
              <a:gd name="connsiteX4" fmla="*/ 3036252 w 6116338"/>
              <a:gd name="connsiteY4" fmla="*/ 6847400 h 6864445"/>
              <a:gd name="connsiteX5" fmla="*/ 0 w 6116338"/>
              <a:gd name="connsiteY5" fmla="*/ 2870243 h 6864445"/>
              <a:gd name="connsiteX6" fmla="*/ 916139 w 6116338"/>
              <a:gd name="connsiteY6" fmla="*/ 20720 h 6864445"/>
              <a:gd name="connsiteX7" fmla="*/ 979977 w 6116338"/>
              <a:gd name="connsiteY7" fmla="*/ 2747 h 6864445"/>
              <a:gd name="connsiteX8" fmla="*/ 1004010 w 6116338"/>
              <a:gd name="connsiteY8" fmla="*/ 0 h 6864445"/>
              <a:gd name="connsiteX0" fmla="*/ 513679 w 5626007"/>
              <a:gd name="connsiteY0" fmla="*/ 0 h 6864445"/>
              <a:gd name="connsiteX1" fmla="*/ 5626007 w 5626007"/>
              <a:gd name="connsiteY1" fmla="*/ 5484 h 6864445"/>
              <a:gd name="connsiteX2" fmla="*/ 5575740 w 5626007"/>
              <a:gd name="connsiteY2" fmla="*/ 6864445 h 6864445"/>
              <a:gd name="connsiteX3" fmla="*/ 4172273 w 5626007"/>
              <a:gd name="connsiteY3" fmla="*/ 6854110 h 6864445"/>
              <a:gd name="connsiteX4" fmla="*/ 2545921 w 5626007"/>
              <a:gd name="connsiteY4" fmla="*/ 6847400 h 6864445"/>
              <a:gd name="connsiteX5" fmla="*/ 0 w 5626007"/>
              <a:gd name="connsiteY5" fmla="*/ 2989512 h 6864445"/>
              <a:gd name="connsiteX6" fmla="*/ 425808 w 5626007"/>
              <a:gd name="connsiteY6" fmla="*/ 20720 h 6864445"/>
              <a:gd name="connsiteX7" fmla="*/ 489646 w 5626007"/>
              <a:gd name="connsiteY7" fmla="*/ 2747 h 6864445"/>
              <a:gd name="connsiteX8" fmla="*/ 513679 w 5626007"/>
              <a:gd name="connsiteY8" fmla="*/ 0 h 6864445"/>
              <a:gd name="connsiteX0" fmla="*/ 513679 w 5626007"/>
              <a:gd name="connsiteY0" fmla="*/ 0 h 6864445"/>
              <a:gd name="connsiteX1" fmla="*/ 5626007 w 5626007"/>
              <a:gd name="connsiteY1" fmla="*/ 5484 h 6864445"/>
              <a:gd name="connsiteX2" fmla="*/ 5575740 w 5626007"/>
              <a:gd name="connsiteY2" fmla="*/ 6864445 h 6864445"/>
              <a:gd name="connsiteX3" fmla="*/ 2545921 w 5626007"/>
              <a:gd name="connsiteY3" fmla="*/ 6847400 h 6864445"/>
              <a:gd name="connsiteX4" fmla="*/ 0 w 5626007"/>
              <a:gd name="connsiteY4" fmla="*/ 2989512 h 6864445"/>
              <a:gd name="connsiteX5" fmla="*/ 425808 w 5626007"/>
              <a:gd name="connsiteY5" fmla="*/ 20720 h 6864445"/>
              <a:gd name="connsiteX6" fmla="*/ 489646 w 5626007"/>
              <a:gd name="connsiteY6" fmla="*/ 2747 h 6864445"/>
              <a:gd name="connsiteX7" fmla="*/ 513679 w 5626007"/>
              <a:gd name="connsiteY7" fmla="*/ 0 h 6864445"/>
              <a:gd name="connsiteX0" fmla="*/ 489646 w 5626007"/>
              <a:gd name="connsiteY0" fmla="*/ 0 h 6861698"/>
              <a:gd name="connsiteX1" fmla="*/ 5626007 w 5626007"/>
              <a:gd name="connsiteY1" fmla="*/ 2737 h 6861698"/>
              <a:gd name="connsiteX2" fmla="*/ 5575740 w 5626007"/>
              <a:gd name="connsiteY2" fmla="*/ 6861698 h 6861698"/>
              <a:gd name="connsiteX3" fmla="*/ 2545921 w 5626007"/>
              <a:gd name="connsiteY3" fmla="*/ 6844653 h 6861698"/>
              <a:gd name="connsiteX4" fmla="*/ 0 w 5626007"/>
              <a:gd name="connsiteY4" fmla="*/ 2986765 h 6861698"/>
              <a:gd name="connsiteX5" fmla="*/ 425808 w 5626007"/>
              <a:gd name="connsiteY5" fmla="*/ 17973 h 6861698"/>
              <a:gd name="connsiteX6" fmla="*/ 489646 w 5626007"/>
              <a:gd name="connsiteY6" fmla="*/ 0 h 6861698"/>
              <a:gd name="connsiteX0" fmla="*/ 489646 w 5626007"/>
              <a:gd name="connsiteY0" fmla="*/ 1 h 6861699"/>
              <a:gd name="connsiteX1" fmla="*/ 900463 w 5626007"/>
              <a:gd name="connsiteY1" fmla="*/ 0 h 6861699"/>
              <a:gd name="connsiteX2" fmla="*/ 5626007 w 5626007"/>
              <a:gd name="connsiteY2" fmla="*/ 2738 h 6861699"/>
              <a:gd name="connsiteX3" fmla="*/ 5575740 w 5626007"/>
              <a:gd name="connsiteY3" fmla="*/ 6861699 h 6861699"/>
              <a:gd name="connsiteX4" fmla="*/ 2545921 w 5626007"/>
              <a:gd name="connsiteY4" fmla="*/ 6844654 h 6861699"/>
              <a:gd name="connsiteX5" fmla="*/ 0 w 5626007"/>
              <a:gd name="connsiteY5" fmla="*/ 2986766 h 6861699"/>
              <a:gd name="connsiteX6" fmla="*/ 425808 w 5626007"/>
              <a:gd name="connsiteY6" fmla="*/ 17974 h 6861699"/>
              <a:gd name="connsiteX7" fmla="*/ 489646 w 5626007"/>
              <a:gd name="connsiteY7" fmla="*/ 1 h 6861699"/>
              <a:gd name="connsiteX0" fmla="*/ 489646 w 5626007"/>
              <a:gd name="connsiteY0" fmla="*/ 0 h 6861698"/>
              <a:gd name="connsiteX1" fmla="*/ 5626007 w 5626007"/>
              <a:gd name="connsiteY1" fmla="*/ 2737 h 6861698"/>
              <a:gd name="connsiteX2" fmla="*/ 5575740 w 5626007"/>
              <a:gd name="connsiteY2" fmla="*/ 6861698 h 6861698"/>
              <a:gd name="connsiteX3" fmla="*/ 2545921 w 5626007"/>
              <a:gd name="connsiteY3" fmla="*/ 6844653 h 6861698"/>
              <a:gd name="connsiteX4" fmla="*/ 0 w 5626007"/>
              <a:gd name="connsiteY4" fmla="*/ 2986765 h 6861698"/>
              <a:gd name="connsiteX5" fmla="*/ 425808 w 5626007"/>
              <a:gd name="connsiteY5" fmla="*/ 17973 h 6861698"/>
              <a:gd name="connsiteX6" fmla="*/ 489646 w 5626007"/>
              <a:gd name="connsiteY6" fmla="*/ 0 h 6861698"/>
              <a:gd name="connsiteX0" fmla="*/ 425808 w 5626007"/>
              <a:gd name="connsiteY0" fmla="*/ 646020 h 7489745"/>
              <a:gd name="connsiteX1" fmla="*/ 5626007 w 5626007"/>
              <a:gd name="connsiteY1" fmla="*/ 630784 h 7489745"/>
              <a:gd name="connsiteX2" fmla="*/ 5575740 w 5626007"/>
              <a:gd name="connsiteY2" fmla="*/ 7489745 h 7489745"/>
              <a:gd name="connsiteX3" fmla="*/ 2545921 w 5626007"/>
              <a:gd name="connsiteY3" fmla="*/ 7472700 h 7489745"/>
              <a:gd name="connsiteX4" fmla="*/ 0 w 5626007"/>
              <a:gd name="connsiteY4" fmla="*/ 3614812 h 7489745"/>
              <a:gd name="connsiteX5" fmla="*/ 425808 w 5626007"/>
              <a:gd name="connsiteY5" fmla="*/ 646020 h 7489745"/>
              <a:gd name="connsiteX0" fmla="*/ 425808 w 5626007"/>
              <a:gd name="connsiteY0" fmla="*/ 519799 h 7363524"/>
              <a:gd name="connsiteX1" fmla="*/ 5626007 w 5626007"/>
              <a:gd name="connsiteY1" fmla="*/ 504563 h 7363524"/>
              <a:gd name="connsiteX2" fmla="*/ 5575740 w 5626007"/>
              <a:gd name="connsiteY2" fmla="*/ 7363524 h 7363524"/>
              <a:gd name="connsiteX3" fmla="*/ 2545921 w 5626007"/>
              <a:gd name="connsiteY3" fmla="*/ 7346479 h 7363524"/>
              <a:gd name="connsiteX4" fmla="*/ 0 w 5626007"/>
              <a:gd name="connsiteY4" fmla="*/ 3488591 h 7363524"/>
              <a:gd name="connsiteX5" fmla="*/ 425808 w 5626007"/>
              <a:gd name="connsiteY5" fmla="*/ 519799 h 7363524"/>
              <a:gd name="connsiteX0" fmla="*/ 425808 w 5626007"/>
              <a:gd name="connsiteY0" fmla="*/ 15236 h 6858961"/>
              <a:gd name="connsiteX1" fmla="*/ 5626007 w 5626007"/>
              <a:gd name="connsiteY1" fmla="*/ 0 h 6858961"/>
              <a:gd name="connsiteX2" fmla="*/ 5575740 w 5626007"/>
              <a:gd name="connsiteY2" fmla="*/ 6858961 h 6858961"/>
              <a:gd name="connsiteX3" fmla="*/ 2545921 w 5626007"/>
              <a:gd name="connsiteY3" fmla="*/ 6841916 h 6858961"/>
              <a:gd name="connsiteX4" fmla="*/ 0 w 5626007"/>
              <a:gd name="connsiteY4" fmla="*/ 2984028 h 6858961"/>
              <a:gd name="connsiteX5" fmla="*/ 425808 w 5626007"/>
              <a:gd name="connsiteY5" fmla="*/ 15236 h 6858961"/>
              <a:gd name="connsiteX0" fmla="*/ 425808 w 5626007"/>
              <a:gd name="connsiteY0" fmla="*/ 15236 h 6858961"/>
              <a:gd name="connsiteX1" fmla="*/ 5626007 w 5626007"/>
              <a:gd name="connsiteY1" fmla="*/ 0 h 6858961"/>
              <a:gd name="connsiteX2" fmla="*/ 5575740 w 5626007"/>
              <a:gd name="connsiteY2" fmla="*/ 6858961 h 6858961"/>
              <a:gd name="connsiteX3" fmla="*/ 2545921 w 5626007"/>
              <a:gd name="connsiteY3" fmla="*/ 6841916 h 6858961"/>
              <a:gd name="connsiteX4" fmla="*/ 0 w 5626007"/>
              <a:gd name="connsiteY4" fmla="*/ 2984028 h 6858961"/>
              <a:gd name="connsiteX5" fmla="*/ 425808 w 5626007"/>
              <a:gd name="connsiteY5" fmla="*/ 15236 h 6858961"/>
              <a:gd name="connsiteX0" fmla="*/ 465564 w 5626007"/>
              <a:gd name="connsiteY0" fmla="*/ 0 h 6883481"/>
              <a:gd name="connsiteX1" fmla="*/ 5626007 w 5626007"/>
              <a:gd name="connsiteY1" fmla="*/ 24520 h 6883481"/>
              <a:gd name="connsiteX2" fmla="*/ 5575740 w 5626007"/>
              <a:gd name="connsiteY2" fmla="*/ 6883481 h 6883481"/>
              <a:gd name="connsiteX3" fmla="*/ 2545921 w 5626007"/>
              <a:gd name="connsiteY3" fmla="*/ 6866436 h 6883481"/>
              <a:gd name="connsiteX4" fmla="*/ 0 w 5626007"/>
              <a:gd name="connsiteY4" fmla="*/ 3008548 h 6883481"/>
              <a:gd name="connsiteX5" fmla="*/ 465564 w 5626007"/>
              <a:gd name="connsiteY5" fmla="*/ 0 h 6883481"/>
              <a:gd name="connsiteX0" fmla="*/ 796868 w 5626007"/>
              <a:gd name="connsiteY0" fmla="*/ 0 h 6870229"/>
              <a:gd name="connsiteX1" fmla="*/ 5626007 w 5626007"/>
              <a:gd name="connsiteY1" fmla="*/ 11268 h 6870229"/>
              <a:gd name="connsiteX2" fmla="*/ 5575740 w 5626007"/>
              <a:gd name="connsiteY2" fmla="*/ 6870229 h 6870229"/>
              <a:gd name="connsiteX3" fmla="*/ 2545921 w 5626007"/>
              <a:gd name="connsiteY3" fmla="*/ 6853184 h 6870229"/>
              <a:gd name="connsiteX4" fmla="*/ 0 w 5626007"/>
              <a:gd name="connsiteY4" fmla="*/ 2995296 h 6870229"/>
              <a:gd name="connsiteX5" fmla="*/ 796868 w 5626007"/>
              <a:gd name="connsiteY5" fmla="*/ 0 h 687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6007" h="6870229">
                <a:moveTo>
                  <a:pt x="796868" y="0"/>
                </a:moveTo>
                <a:lnTo>
                  <a:pt x="5626007" y="11268"/>
                </a:lnTo>
                <a:cubicBezTo>
                  <a:pt x="5622503" y="2315258"/>
                  <a:pt x="5579244" y="4566239"/>
                  <a:pt x="5575740" y="6870229"/>
                </a:cubicBezTo>
                <a:lnTo>
                  <a:pt x="2545921" y="6853184"/>
                </a:lnTo>
                <a:cubicBezTo>
                  <a:pt x="1218324" y="6654402"/>
                  <a:pt x="0" y="4972250"/>
                  <a:pt x="0" y="2995296"/>
                </a:cubicBezTo>
                <a:cubicBezTo>
                  <a:pt x="0" y="2253938"/>
                  <a:pt x="410901" y="571307"/>
                  <a:pt x="796868" y="0"/>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499595"/>
            <a:ext cx="4937211" cy="1325563"/>
          </a:xfrm>
        </p:spPr>
        <p:txBody>
          <a:bodyPr lIns="0" tIns="0" rIns="0" bIns="0">
            <a:noAutofit/>
          </a:bodyPr>
          <a:lstStyle>
            <a:lvl1pPr>
              <a:defRPr sz="4400" b="0" i="0" cap="none" baseline="0"/>
            </a:lvl1pPr>
          </a:lstStyle>
          <a:p>
            <a:r>
              <a:rPr lang="en-US" noProof="0" dirty="0"/>
              <a:t>Click to edit title</a:t>
            </a:r>
          </a:p>
        </p:txBody>
      </p:sp>
      <p:pic>
        <p:nvPicPr>
          <p:cNvPr id="17" name="Picture 7">
            <a:extLst>
              <a:ext uri="{FF2B5EF4-FFF2-40B4-BE49-F238E27FC236}">
                <a16:creationId xmlns:a16="http://schemas.microsoft.com/office/drawing/2014/main" id="{C5D77512-F54E-244A-B9F6-BC27A8005E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94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36119" y="640081"/>
            <a:ext cx="5556682" cy="864869"/>
          </a:xfrm>
        </p:spPr>
        <p:txBody>
          <a:bodyPr lIns="0" tIns="0" rIns="0" bIns="0" anchor="t">
            <a:noAutofit/>
          </a:bodyPr>
          <a:lstStyle>
            <a:lvl1pPr>
              <a:defRPr sz="4400" b="0" i="0" cap="none" baseline="0"/>
            </a:lvl1pPr>
          </a:lstStyle>
          <a:p>
            <a:r>
              <a:rPr lang="en-US" noProof="0" dirty="0"/>
              <a:t>Click to edit title</a:t>
            </a:r>
          </a:p>
        </p:txBody>
      </p:sp>
      <p:sp>
        <p:nvSpPr>
          <p:cNvPr id="38" name="Content Placeholder 2">
            <a:extLst>
              <a:ext uri="{FF2B5EF4-FFF2-40B4-BE49-F238E27FC236}">
                <a16:creationId xmlns:a16="http://schemas.microsoft.com/office/drawing/2014/main" id="{948BA66F-AD75-554D-A66E-961AEA8E6C6A}"/>
              </a:ext>
            </a:extLst>
          </p:cNvPr>
          <p:cNvSpPr>
            <a:spLocks noGrp="1"/>
          </p:cNvSpPr>
          <p:nvPr>
            <p:ph idx="1" hasCustomPrompt="1"/>
          </p:nvPr>
        </p:nvSpPr>
        <p:spPr>
          <a:xfrm>
            <a:off x="539318" y="2232105"/>
            <a:ext cx="5556682" cy="3673395"/>
          </a:xfrm>
        </p:spPr>
        <p:txBody>
          <a:bodyPr lIns="0" tIns="0" rIns="0" bIns="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sp>
        <p:nvSpPr>
          <p:cNvPr id="39" name="Content Placeholder 2">
            <a:extLst>
              <a:ext uri="{FF2B5EF4-FFF2-40B4-BE49-F238E27FC236}">
                <a16:creationId xmlns:a16="http://schemas.microsoft.com/office/drawing/2014/main" id="{9C1FD8D6-D324-1C46-BD4E-4E0097DAF114}"/>
              </a:ext>
            </a:extLst>
          </p:cNvPr>
          <p:cNvSpPr>
            <a:spLocks noGrp="1"/>
          </p:cNvSpPr>
          <p:nvPr>
            <p:ph idx="15" hasCustomPrompt="1"/>
          </p:nvPr>
        </p:nvSpPr>
        <p:spPr>
          <a:xfrm>
            <a:off x="539318" y="1736717"/>
            <a:ext cx="5556682" cy="495389"/>
          </a:xfrm>
        </p:spPr>
        <p:txBody>
          <a:bodyPr lIns="0" tIns="0" rIns="0" bIns="0" anchor="ctr">
            <a:noAutofit/>
          </a:bodyPr>
          <a:lstStyle>
            <a:lvl1pPr marL="0" indent="0" algn="l">
              <a:buNone/>
              <a:defRPr sz="2800" b="1"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text</a:t>
            </a:r>
          </a:p>
        </p:txBody>
      </p:sp>
      <p:pic>
        <p:nvPicPr>
          <p:cNvPr id="35" name="Picture 34">
            <a:extLst>
              <a:ext uri="{FF2B5EF4-FFF2-40B4-BE49-F238E27FC236}">
                <a16:creationId xmlns:a16="http://schemas.microsoft.com/office/drawing/2014/main" id="{9287A3DE-8A78-9A46-ABC8-9CE804FDBB7E}"/>
              </a:ext>
            </a:extLst>
          </p:cNvPr>
          <p:cNvPicPr>
            <a:picLocks noChangeAspect="1"/>
          </p:cNvPicPr>
          <p:nvPr userDrawn="1"/>
        </p:nvPicPr>
        <p:blipFill>
          <a:blip r:embed="rId2">
            <a:alphaModFix amt="65000"/>
          </a:blip>
          <a:stretch>
            <a:fillRect/>
          </a:stretch>
        </p:blipFill>
        <p:spPr>
          <a:xfrm rot="9761218">
            <a:off x="6199490" y="-651867"/>
            <a:ext cx="7383911" cy="7383911"/>
          </a:xfrm>
          <a:prstGeom prst="rect">
            <a:avLst/>
          </a:prstGeom>
        </p:spPr>
      </p:pic>
      <p:sp>
        <p:nvSpPr>
          <p:cNvPr id="36" name="Picture Placeholder 12">
            <a:extLst>
              <a:ext uri="{FF2B5EF4-FFF2-40B4-BE49-F238E27FC236}">
                <a16:creationId xmlns:a16="http://schemas.microsoft.com/office/drawing/2014/main" id="{028F39EE-1A0C-7449-9DE6-16174601A560}"/>
              </a:ext>
            </a:extLst>
          </p:cNvPr>
          <p:cNvSpPr>
            <a:spLocks noGrp="1"/>
          </p:cNvSpPr>
          <p:nvPr>
            <p:ph type="pic" sz="quarter" idx="10"/>
          </p:nvPr>
        </p:nvSpPr>
        <p:spPr>
          <a:xfrm>
            <a:off x="7980054" y="1128697"/>
            <a:ext cx="3822782" cy="3822782"/>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520682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4C61-9006-3044-AD80-25729C8DD27A}"/>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734C4E57-EFB6-AB43-869C-4B0901388350}"/>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68572F-CDC9-D847-A558-B3E3F3BE7EE2}"/>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5A09E753-6683-5B4E-B9FC-5EFED9F02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06D60-946D-B148-8FDE-4828F785AE83}"/>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66966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14E521-8D90-C543-BBF3-2A346EFE231F}"/>
              </a:ext>
            </a:extLst>
          </p:cNvPr>
          <p:cNvSpPr>
            <a:spLocks noGrp="1"/>
          </p:cNvSpPr>
          <p:nvPr>
            <p:ph type="title" orient="vert" hasCustomPrompt="1"/>
          </p:nvPr>
        </p:nvSpPr>
        <p:spPr>
          <a:xfrm>
            <a:off x="8724900" y="365125"/>
            <a:ext cx="2628900" cy="5811838"/>
          </a:xfrm>
        </p:spPr>
        <p:txBody>
          <a:bodyPr vert="eaVert"/>
          <a:lstStyle/>
          <a:p>
            <a:r>
              <a:rPr lang="en-US" dirty="0"/>
              <a:t>Click to edit title</a:t>
            </a:r>
          </a:p>
        </p:txBody>
      </p:sp>
      <p:sp>
        <p:nvSpPr>
          <p:cNvPr id="3" name="Vertical Text Placeholder 2">
            <a:extLst>
              <a:ext uri="{FF2B5EF4-FFF2-40B4-BE49-F238E27FC236}">
                <a16:creationId xmlns:a16="http://schemas.microsoft.com/office/drawing/2014/main" id="{0C7B92BF-CA12-6041-A084-A97E692F331F}"/>
              </a:ext>
            </a:extLst>
          </p:cNvPr>
          <p:cNvSpPr>
            <a:spLocks noGrp="1"/>
          </p:cNvSpPr>
          <p:nvPr>
            <p:ph type="body" orient="vert" idx="1" hasCustomPrompt="1"/>
          </p:nvPr>
        </p:nvSpPr>
        <p:spPr>
          <a:xfrm>
            <a:off x="838200" y="365125"/>
            <a:ext cx="7734300" cy="5811838"/>
          </a:xfrm>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1F951F-14D5-FB49-BB54-86A7195E70AC}"/>
              </a:ext>
            </a:extLst>
          </p:cNvPr>
          <p:cNvSpPr>
            <a:spLocks noGrp="1"/>
          </p:cNvSpPr>
          <p:nvPr>
            <p:ph type="dt" sz="half" idx="10"/>
          </p:nvPr>
        </p:nvSpPr>
        <p:spPr/>
        <p:txBody>
          <a:body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4E3BB009-0CE8-6840-91B8-8B75A78E5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6BF5D-58C1-A748-99EE-C78D3FEB99F8}"/>
              </a:ext>
            </a:extLst>
          </p:cNvPr>
          <p:cNvSpPr>
            <a:spLocks noGrp="1"/>
          </p:cNvSpPr>
          <p:nvPr>
            <p:ph type="sldNum" sz="quarter" idx="12"/>
          </p:nvPr>
        </p:nvSpPr>
        <p:spPr/>
        <p:txBody>
          <a:bodyPr/>
          <a:lstStyle/>
          <a:p>
            <a:fld id="{89549161-5FA2-144E-8455-2073D849BC44}" type="slidenum">
              <a:rPr lang="en-US" smtClean="0"/>
              <a:t>‹#›</a:t>
            </a:fld>
            <a:endParaRPr lang="en-US"/>
          </a:p>
        </p:txBody>
      </p:sp>
    </p:spTree>
    <p:extLst>
      <p:ext uri="{BB962C8B-B14F-4D97-AF65-F5344CB8AC3E}">
        <p14:creationId xmlns:p14="http://schemas.microsoft.com/office/powerpoint/2010/main" val="20277192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63" Type="http://schemas.openxmlformats.org/officeDocument/2006/relationships/slideLayout" Target="../slideLayouts/slideLayout9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theme" Target="../theme/theme4.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image" Target="../media/image6.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ABF359-F9DF-A14B-BE53-B98289B987BD}"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9/25/2025</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24E1E8-3442-9244-9F2B-FE77DA515645}"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4785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2" r:id="rId4"/>
    <p:sldLayoutId id="2147483761" r:id="rId5"/>
    <p:sldLayoutId id="2147483762" r:id="rId6"/>
  </p:sldLayoutIdLst>
  <p:txStyles>
    <p:titleStyle>
      <a:lvl1pPr algn="l" defTabSz="914400" rtl="0" eaLnBrk="1" latinLnBrk="0" hangingPunct="1">
        <a:lnSpc>
          <a:spcPct val="90000"/>
        </a:lnSpc>
        <a:spcBef>
          <a:spcPct val="0"/>
        </a:spcBef>
        <a:buNone/>
        <a:defRPr sz="4400" kern="1200">
          <a:solidFill>
            <a:schemeClr val="tx1"/>
          </a:solidFill>
          <a:latin typeface="Gill Sans" charset="0"/>
          <a:ea typeface="Gill Sans" charset="0"/>
          <a:cs typeface="Gill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charset="0"/>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charset="0"/>
          <a:ea typeface="Gill Sans" charset="0"/>
          <a:cs typeface="Gill San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charset="0"/>
          <a:ea typeface="Gill Sans" charset="0"/>
          <a:cs typeface="Gill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charset="0"/>
          <a:ea typeface="Gill Sans" charset="0"/>
          <a:cs typeface="Gill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9/25/2025</a:t>
            </a:fld>
            <a:endParaRPr lang="en-US"/>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74856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75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604D9-0617-C68B-233D-7EDFADFB7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43AAC9-F40F-7FF4-7AAA-F22F3E2D9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55E3A-A1A2-CCE6-809E-D5C175D869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54238-7130-490C-A624-2DE2CBD681E3}" type="datetimeFigureOut">
              <a:rPr lang="en-US" smtClean="0"/>
              <a:t>9/25/2025</a:t>
            </a:fld>
            <a:endParaRPr lang="en-US"/>
          </a:p>
        </p:txBody>
      </p:sp>
      <p:sp>
        <p:nvSpPr>
          <p:cNvPr id="5" name="Footer Placeholder 4">
            <a:extLst>
              <a:ext uri="{FF2B5EF4-FFF2-40B4-BE49-F238E27FC236}">
                <a16:creationId xmlns:a16="http://schemas.microsoft.com/office/drawing/2014/main" id="{06A308EC-8875-D27C-315F-113290F55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73C7262-0155-E4C0-D054-D909E5B42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A16C45-C72D-4C69-8D5A-2FDC08962316}" type="slidenum">
              <a:rPr lang="en-US" smtClean="0"/>
              <a:t>‹#›</a:t>
            </a:fld>
            <a:endParaRPr lang="en-US"/>
          </a:p>
        </p:txBody>
      </p:sp>
    </p:spTree>
    <p:extLst>
      <p:ext uri="{BB962C8B-B14F-4D97-AF65-F5344CB8AC3E}">
        <p14:creationId xmlns:p14="http://schemas.microsoft.com/office/powerpoint/2010/main" val="39481780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0B8A07-3401-8148-AC11-195D3957F2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2790CF24-AF88-CC4E-92F0-8CCA01CCD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A8B2E-EBB9-AE49-B784-BD2870146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16D5A-612E-D145-9F4D-92F680F0301A}" type="datetimeFigureOut">
              <a:rPr lang="en-US" smtClean="0"/>
              <a:t>9/25/2025</a:t>
            </a:fld>
            <a:endParaRPr lang="en-US"/>
          </a:p>
        </p:txBody>
      </p:sp>
      <p:sp>
        <p:nvSpPr>
          <p:cNvPr id="5" name="Footer Placeholder 4">
            <a:extLst>
              <a:ext uri="{FF2B5EF4-FFF2-40B4-BE49-F238E27FC236}">
                <a16:creationId xmlns:a16="http://schemas.microsoft.com/office/drawing/2014/main" id="{533F5B4D-BE47-CC44-89D3-A5B1B8238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77526B-13AB-CE44-874F-76716BD1EF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49161-5FA2-144E-8455-2073D849BC44}" type="slidenum">
              <a:rPr lang="en-US" smtClean="0"/>
              <a:t>‹#›</a:t>
            </a:fld>
            <a:endParaRPr lang="en-US"/>
          </a:p>
        </p:txBody>
      </p:sp>
      <p:pic>
        <p:nvPicPr>
          <p:cNvPr id="7" name="Picture 7">
            <a:extLst>
              <a:ext uri="{FF2B5EF4-FFF2-40B4-BE49-F238E27FC236}">
                <a16:creationId xmlns:a16="http://schemas.microsoft.com/office/drawing/2014/main" id="{7CC426DD-C78E-014E-803C-D4681AB8B16F}"/>
              </a:ext>
            </a:extLst>
          </p:cNvPr>
          <p:cNvPicPr>
            <a:picLocks noChangeAspect="1" noChangeArrowheads="1"/>
          </p:cNvPicPr>
          <p:nvPr userDrawn="1"/>
        </p:nvPicPr>
        <p:blipFill>
          <a:blip r:embed="rId65">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4030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 id="2147483755" r:id="rId60"/>
    <p:sldLayoutId id="2147483756" r:id="rId61"/>
    <p:sldLayoutId id="2147483757" r:id="rId62"/>
    <p:sldLayoutId id="2147483758" r:id="rId63"/>
  </p:sldLayoutIdLst>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hyperlink" Target="https://bie.cognia.org/" TargetMode="External"/><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11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hyperlink" Target="https://bie.cognia.or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67.png"/><Relationship Id="rId7" Type="http://schemas.openxmlformats.org/officeDocument/2006/relationships/image" Target="../media/image17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hyperlink" Target="https://bie.cognia.org/"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bie.cognia.org/student" TargetMode="External"/><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67.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hyperlink" Target="https://bie.cognia.org/student"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hyperlink" Target="https://bie.cognia.org/student" TargetMode="External"/><Relationship Id="rId4" Type="http://schemas.openxmlformats.org/officeDocument/2006/relationships/image" Target="../media/image176.png"/></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hyperlink" Target="https://bie.cognia.org/student"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hyperlink" Target="https://bie.cognia.org/student" TargetMode="External"/><Relationship Id="rId4" Type="http://schemas.openxmlformats.org/officeDocument/2006/relationships/image" Target="../media/image179.png"/></Relationships>
</file>

<file path=ppt/slides/_rels/slide11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hyperlink" Target="https://bie.cognia.org/student" TargetMode="External"/><Relationship Id="rId4" Type="http://schemas.openxmlformats.org/officeDocument/2006/relationships/image" Target="../media/image1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bie.cognia.org/student" TargetMode="External"/><Relationship Id="rId5" Type="http://schemas.openxmlformats.org/officeDocument/2006/relationships/image" Target="../media/image90.png"/><Relationship Id="rId4" Type="http://schemas.openxmlformats.org/officeDocument/2006/relationships/image" Target="../media/image67.png"/></Relationships>
</file>

<file path=ppt/slides/_rels/slide121.xml.rels><?xml version="1.0" encoding="UTF-8" standalone="yes"?>
<Relationships xmlns="http://schemas.openxmlformats.org/package/2006/relationships"><Relationship Id="rId2" Type="http://schemas.openxmlformats.org/officeDocument/2006/relationships/hyperlink" Target="https://bie.cognia.org/student"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hyperlink" Target="https://bie.cognia.org/student"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85.png"/><Relationship Id="rId4" Type="http://schemas.openxmlformats.org/officeDocument/2006/relationships/image" Target="../media/image184.png"/></Relationships>
</file>

<file path=ppt/slides/_rels/slide1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bie.onlinehelp.cognia.org/wp-content/uploads/sites/24/2025/02/BIE-Science-Assessment-Technology-Guidelines-v1.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s://bie.onlinehelp.cognia.org/wp-content/uploads/sites/24/2025/02/BIE-Science-Assessment-Technology-Guidelines-v1.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s://bie.onlinehelp.cognia.org/wp-content/uploads/sites/24/2025/02/BIE-Science-Assessment-Technology-Guidelines-v1.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2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12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jpeg"/><Relationship Id="rId7" Type="http://schemas.openxmlformats.org/officeDocument/2006/relationships/image" Target="../media/image67.pn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jpeg"/><Relationship Id="rId4" Type="http://schemas.openxmlformats.org/officeDocument/2006/relationships/image" Target="../media/image191.jpeg"/><Relationship Id="rId9" Type="http://schemas.openxmlformats.org/officeDocument/2006/relationships/image" Target="../media/image195.png"/></Relationships>
</file>

<file path=ppt/slides/_rels/slide128.xml.rels><?xml version="1.0" encoding="UTF-8" standalone="yes"?>
<Relationships xmlns="http://schemas.openxmlformats.org/package/2006/relationships"><Relationship Id="rId3" Type="http://schemas.openxmlformats.org/officeDocument/2006/relationships/hyperlink" Target="https://bie.onlinehelp.cognia.org/wp-content/uploads/sites/24/2025/03/BIE-Science-Assessment-Kiosk-Installation-Guide-v1.pdf"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biepracticetest.cognia.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biepracticetest.cognia.org/" TargetMode="External"/><Relationship Id="rId4" Type="http://schemas.openxmlformats.org/officeDocument/2006/relationships/image" Target="../media/image196.png"/></Relationships>
</file>

<file path=ppt/slides/_rels/slide13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bie.onlinehelp.cognia.org/resource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8.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13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99.jpeg"/><Relationship Id="rId7" Type="http://schemas.openxmlformats.org/officeDocument/2006/relationships/diagramColors" Target="../diagrams/colors1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212.png"/><Relationship Id="rId4" Type="http://schemas.openxmlformats.org/officeDocument/2006/relationships/diagramData" Target="../diagrams/data11.xml"/><Relationship Id="rId9" Type="http://schemas.openxmlformats.org/officeDocument/2006/relationships/hyperlink" Target="https://bie.onlinehelp.cognia.org/science/" TargetMode="External"/></Relationships>
</file>

<file path=ppt/slides/_rels/slide13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8.jpeg"/><Relationship Id="rId7" Type="http://schemas.openxmlformats.org/officeDocument/2006/relationships/diagramColors" Target="../diagrams/colors1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12.xml"/><Relationship Id="rId11" Type="http://schemas.openxmlformats.org/officeDocument/2006/relationships/hyperlink" Target="https://bie.onlinehelp.cognia.org/benchmark-administration/" TargetMode="External"/><Relationship Id="rId5" Type="http://schemas.openxmlformats.org/officeDocument/2006/relationships/diagramLayout" Target="../diagrams/layout12.xml"/><Relationship Id="rId10" Type="http://schemas.openxmlformats.org/officeDocument/2006/relationships/image" Target="../media/image226.png"/><Relationship Id="rId4" Type="http://schemas.openxmlformats.org/officeDocument/2006/relationships/diagramData" Target="../diagrams/data12.xml"/><Relationship Id="rId9" Type="http://schemas.openxmlformats.org/officeDocument/2006/relationships/image" Target="../media/image225.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28.png"/></Relationships>
</file>

<file path=ppt/slides/_rels/slide14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jpg"/><Relationship Id="rId7" Type="http://schemas.openxmlformats.org/officeDocument/2006/relationships/image" Target="../media/image233.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232.png"/><Relationship Id="rId5" Type="http://schemas.openxmlformats.org/officeDocument/2006/relationships/image" Target="../media/image231.png"/><Relationship Id="rId10" Type="http://schemas.openxmlformats.org/officeDocument/2006/relationships/image" Target="../media/image5.png"/><Relationship Id="rId4" Type="http://schemas.openxmlformats.org/officeDocument/2006/relationships/image" Target="../media/image230.jpg"/><Relationship Id="rId9" Type="http://schemas.openxmlformats.org/officeDocument/2006/relationships/image" Target="../media/image235.png"/></Relationships>
</file>

<file path=ppt/slides/_rels/slide15.xml.rels><?xml version="1.0" encoding="UTF-8" standalone="yes"?>
<Relationships xmlns="http://schemas.openxmlformats.org/package/2006/relationships"><Relationship Id="rId8" Type="http://schemas.openxmlformats.org/officeDocument/2006/relationships/hyperlink" Target="https://bie.cognia.org/" TargetMode="External"/><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2.jpeg"/><Relationship Id="rId7" Type="http://schemas.openxmlformats.org/officeDocument/2006/relationships/hyperlink" Target="https://bie.cognia.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hyperlink" Target="https://bie.cognia.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bie.cognia.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mailto:bietechsupport@cognia.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s://bie.cognia.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bie.cognia.org/"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bie.cognia.org/" TargetMode="Externa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8.pn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hyperlink" Target="https://bie.cognia.org/"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bie.cognia.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s://bie.cognia.org/" TargetMode="Externa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8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bie.cognia.org/"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s://bie.cognia.org/" TargetMode="Externa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1.png"/><Relationship Id="rId7" Type="http://schemas.openxmlformats.org/officeDocument/2006/relationships/hyperlink" Target="https://bie.cognia.org/" TargetMode="Externa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57.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hyperlink" Target="https://bie.cognia.org/" TargetMode="Externa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hyperlink" Target="https://bie.cognia.org/" TargetMode="Externa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hyperlink" Target="https://bie.cognia.org/" TargetMode="Externa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bie.cognia.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bie.cognia.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hyperlink" Target="https://bie.cognia.org/" TargetMode="External"/><Relationship Id="rId5" Type="http://schemas.openxmlformats.org/officeDocument/2006/relationships/image" Target="../media/image100.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bie.cognia.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8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bie.cognia.org/" TargetMode="External"/><Relationship Id="rId5" Type="http://schemas.openxmlformats.org/officeDocument/2006/relationships/image" Target="../media/image90.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bie.cognia.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bie.cognia.org/" TargetMode="External"/><Relationship Id="rId5" Type="http://schemas.openxmlformats.org/officeDocument/2006/relationships/image" Target="../media/image57.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bie.cognia.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bie.cognia.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bie.cognia.org/" TargetMode="Externa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0.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bie.cognia.org/student" TargetMode="External"/><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bie.cognia.org/" TargetMode="Externa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bie.cognia.or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bie.cognia.org/" TargetMode="Externa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3.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0.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bie.cognia.org/"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3" Type="http://schemas.openxmlformats.org/officeDocument/2006/relationships/hyperlink" Target="https://bie.cognia.org/" TargetMode="External"/><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76C4-C57D-9B21-F89E-320C7D964845}"/>
              </a:ext>
            </a:extLst>
          </p:cNvPr>
          <p:cNvSpPr>
            <a:spLocks noGrp="1"/>
          </p:cNvSpPr>
          <p:nvPr>
            <p:ph type="ctrTitle"/>
          </p:nvPr>
        </p:nvSpPr>
        <p:spPr>
          <a:xfrm>
            <a:off x="872360" y="1645746"/>
            <a:ext cx="9795640" cy="2387600"/>
          </a:xfrm>
        </p:spPr>
        <p:txBody>
          <a:bodyPr/>
          <a:lstStyle/>
          <a:p>
            <a:pPr algn="ctr"/>
            <a:r>
              <a:rPr lang="en-US" dirty="0"/>
              <a:t>WELCOME!</a:t>
            </a:r>
          </a:p>
        </p:txBody>
      </p:sp>
      <p:sp>
        <p:nvSpPr>
          <p:cNvPr id="3" name="Subtitle 2">
            <a:extLst>
              <a:ext uri="{FF2B5EF4-FFF2-40B4-BE49-F238E27FC236}">
                <a16:creationId xmlns:a16="http://schemas.microsoft.com/office/drawing/2014/main" id="{9171B896-AA8C-0F8C-1FBC-A8AC7D8D359C}"/>
              </a:ext>
            </a:extLst>
          </p:cNvPr>
          <p:cNvSpPr>
            <a:spLocks noGrp="1"/>
          </p:cNvSpPr>
          <p:nvPr>
            <p:ph type="subTitle" idx="1"/>
          </p:nvPr>
        </p:nvSpPr>
        <p:spPr>
          <a:xfrm>
            <a:off x="872360" y="4165178"/>
            <a:ext cx="9795640" cy="1655762"/>
          </a:xfrm>
        </p:spPr>
        <p:txBody>
          <a:bodyPr/>
          <a:lstStyle/>
          <a:p>
            <a:pPr algn="ctr"/>
            <a:r>
              <a:rPr lang="en-US" dirty="0"/>
              <a:t>The training will begin shortly</a:t>
            </a:r>
          </a:p>
        </p:txBody>
      </p:sp>
      <p:pic>
        <p:nvPicPr>
          <p:cNvPr id="6" name="Picture 5" descr="A logo of a native american&#10;&#10;AI-generated content may be incorrect.">
            <a:extLst>
              <a:ext uri="{FF2B5EF4-FFF2-40B4-BE49-F238E27FC236}">
                <a16:creationId xmlns:a16="http://schemas.microsoft.com/office/drawing/2014/main" id="{F2B06008-B5BE-E6DC-77DD-FA3D765E8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 y="877501"/>
            <a:ext cx="1114964" cy="1114964"/>
          </a:xfrm>
          <a:prstGeom prst="rect">
            <a:avLst/>
          </a:prstGeom>
        </p:spPr>
      </p:pic>
      <p:pic>
        <p:nvPicPr>
          <p:cNvPr id="5" name="Picture 4" descr="A blue letter on a black background&#10;&#10;AI-generated content may be incorrect.">
            <a:extLst>
              <a:ext uri="{FF2B5EF4-FFF2-40B4-BE49-F238E27FC236}">
                <a16:creationId xmlns:a16="http://schemas.microsoft.com/office/drawing/2014/main" id="{854E040E-C5E3-7632-2CBA-D24DA9758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312" y="6068766"/>
            <a:ext cx="2010105" cy="366549"/>
          </a:xfrm>
          <a:prstGeom prst="rect">
            <a:avLst/>
          </a:prstGeom>
        </p:spPr>
      </p:pic>
    </p:spTree>
    <p:extLst>
      <p:ext uri="{BB962C8B-B14F-4D97-AF65-F5344CB8AC3E}">
        <p14:creationId xmlns:p14="http://schemas.microsoft.com/office/powerpoint/2010/main" val="33420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12A90DF-6069-DF87-EF28-E0A9CBEDA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 y="42776"/>
            <a:ext cx="1992619" cy="1806457"/>
          </a:xfrm>
          <a:prstGeom prst="rect">
            <a:avLst/>
          </a:prstGeom>
        </p:spPr>
      </p:pic>
      <p:sp>
        <p:nvSpPr>
          <p:cNvPr id="2" name="Title 1">
            <a:extLst>
              <a:ext uri="{FF2B5EF4-FFF2-40B4-BE49-F238E27FC236}">
                <a16:creationId xmlns:a16="http://schemas.microsoft.com/office/drawing/2014/main" id="{007CFD0A-264A-4DB6-935E-AFD077A3DAFD}"/>
              </a:ext>
            </a:extLst>
          </p:cNvPr>
          <p:cNvSpPr>
            <a:spLocks noGrp="1"/>
          </p:cNvSpPr>
          <p:nvPr>
            <p:ph type="ctrTitle"/>
          </p:nvPr>
        </p:nvSpPr>
        <p:spPr>
          <a:xfrm>
            <a:off x="1524000" y="1600813"/>
            <a:ext cx="9144000" cy="2387600"/>
          </a:xfrm>
        </p:spPr>
        <p:txBody>
          <a:bodyPr>
            <a:noAutofit/>
          </a:bodyPr>
          <a:lstStyle/>
          <a:p>
            <a:r>
              <a:rPr lang="en-US" sz="4400" b="0" dirty="0">
                <a:latin typeface="Arial" panose="020B0604020202020204" pitchFamily="34" charset="0"/>
                <a:cs typeface="Arial" panose="020B0604020202020204" pitchFamily="34" charset="0"/>
              </a:rPr>
              <a:t>Bureau of Indian Education Science Assessment </a:t>
            </a:r>
            <a:br>
              <a:rPr lang="en-US" sz="4400" b="0" dirty="0">
                <a:latin typeface="Arial" panose="020B0604020202020204" pitchFamily="34" charset="0"/>
                <a:cs typeface="Arial" panose="020B0604020202020204" pitchFamily="34" charset="0"/>
              </a:rPr>
            </a:br>
            <a:br>
              <a:rPr lang="en-US" sz="44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Fall 2025 STC &amp; TA Training</a:t>
            </a:r>
          </a:p>
        </p:txBody>
      </p:sp>
      <p:sp>
        <p:nvSpPr>
          <p:cNvPr id="3" name="Subtitle 2">
            <a:extLst>
              <a:ext uri="{FF2B5EF4-FFF2-40B4-BE49-F238E27FC236}">
                <a16:creationId xmlns:a16="http://schemas.microsoft.com/office/drawing/2014/main" id="{C238A53A-9197-4764-93DD-A16050C2237C}"/>
              </a:ext>
            </a:extLst>
          </p:cNvPr>
          <p:cNvSpPr>
            <a:spLocks noGrp="1"/>
          </p:cNvSpPr>
          <p:nvPr>
            <p:ph type="subTitle" idx="1"/>
          </p:nvPr>
        </p:nvSpPr>
        <p:spPr>
          <a:xfrm>
            <a:off x="1524000" y="5197642"/>
            <a:ext cx="9144000" cy="997086"/>
          </a:xfrm>
        </p:spPr>
        <p:txBody>
          <a:bodyPr/>
          <a:lstStyle/>
          <a:p>
            <a:r>
              <a:rPr lang="en-US" b="0" i="0" dirty="0">
                <a:latin typeface="Arial" panose="020B0604020202020204" pitchFamily="34" charset="0"/>
                <a:cs typeface="Arial" panose="020B0604020202020204" pitchFamily="34" charset="0"/>
              </a:rPr>
              <a:t>Gerry Retzloff, eMetric</a:t>
            </a:r>
          </a:p>
          <a:p>
            <a:r>
              <a:rPr lang="en-US" b="0" i="0" dirty="0">
                <a:latin typeface="Arial" panose="020B0604020202020204" pitchFamily="34" charset="0"/>
                <a:cs typeface="Arial" panose="020B0604020202020204" pitchFamily="34" charset="0"/>
              </a:rPr>
              <a:t>Kaelee Harper, eMetric</a:t>
            </a:r>
          </a:p>
        </p:txBody>
      </p:sp>
      <p:sp>
        <p:nvSpPr>
          <p:cNvPr id="5" name="Rectangle 4">
            <a:extLst>
              <a:ext uri="{FF2B5EF4-FFF2-40B4-BE49-F238E27FC236}">
                <a16:creationId xmlns:a16="http://schemas.microsoft.com/office/drawing/2014/main" id="{358CE556-A951-C1A3-0CD7-5962583BA3B0}"/>
              </a:ext>
            </a:extLst>
          </p:cNvPr>
          <p:cNvSpPr/>
          <p:nvPr/>
        </p:nvSpPr>
        <p:spPr>
          <a:xfrm>
            <a:off x="1995236" y="30079"/>
            <a:ext cx="40105" cy="1915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7721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2918741A-E4C7-12EC-E492-65FCBAE2ED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6360"/>
          <a:stretch>
            <a:fillRect/>
          </a:stretch>
        </p:blipFill>
        <p:spPr>
          <a:xfrm>
            <a:off x="1853819" y="1035050"/>
            <a:ext cx="8484362" cy="4737597"/>
          </a:xfrm>
        </p:spPr>
      </p:pic>
      <p:sp>
        <p:nvSpPr>
          <p:cNvPr id="6" name="Oval 5">
            <a:extLst>
              <a:ext uri="{FF2B5EF4-FFF2-40B4-BE49-F238E27FC236}">
                <a16:creationId xmlns:a16="http://schemas.microsoft.com/office/drawing/2014/main" id="{024EF86A-C97B-2076-680A-6D51CA246AE4}"/>
              </a:ext>
            </a:extLst>
          </p:cNvPr>
          <p:cNvSpPr/>
          <p:nvPr/>
        </p:nvSpPr>
        <p:spPr>
          <a:xfrm>
            <a:off x="3426375" y="2248996"/>
            <a:ext cx="924911"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AEE30F6-C8EE-E1BC-BC46-DFC03DADA041}"/>
              </a:ext>
            </a:extLst>
          </p:cNvPr>
          <p:cNvSpPr>
            <a:spLocks noGrp="1"/>
          </p:cNvSpPr>
          <p:nvPr>
            <p:ph type="title"/>
          </p:nvPr>
        </p:nvSpPr>
        <p:spPr>
          <a:xfrm>
            <a:off x="0" y="0"/>
            <a:ext cx="12192000" cy="752475"/>
          </a:xfrm>
        </p:spPr>
        <p:txBody>
          <a:bodyPr/>
          <a:lstStyle/>
          <a:p>
            <a:r>
              <a:rPr lang="en-US" dirty="0"/>
              <a:t>Re-testing with Student Subgroups – 4 of 4</a:t>
            </a:r>
          </a:p>
        </p:txBody>
      </p:sp>
      <p:sp>
        <p:nvSpPr>
          <p:cNvPr id="2" name="Title 1">
            <a:extLst>
              <a:ext uri="{FF2B5EF4-FFF2-40B4-BE49-F238E27FC236}">
                <a16:creationId xmlns:a16="http://schemas.microsoft.com/office/drawing/2014/main" id="{EF45FEC9-E438-80FB-0684-65C9D9D7C9B7}"/>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pic>
        <p:nvPicPr>
          <p:cNvPr id="4" name="Picture 3">
            <a:extLst>
              <a:ext uri="{FF2B5EF4-FFF2-40B4-BE49-F238E27FC236}">
                <a16:creationId xmlns:a16="http://schemas.microsoft.com/office/drawing/2014/main" id="{A75627B0-42C3-82F5-BB59-3EF879ED6343}"/>
              </a:ext>
            </a:extLst>
          </p:cNvPr>
          <p:cNvPicPr>
            <a:picLocks noChangeAspect="1"/>
          </p:cNvPicPr>
          <p:nvPr/>
        </p:nvPicPr>
        <p:blipFill>
          <a:blip r:embed="rId4"/>
          <a:stretch>
            <a:fillRect/>
          </a:stretch>
        </p:blipFill>
        <p:spPr>
          <a:xfrm>
            <a:off x="3888830" y="1085508"/>
            <a:ext cx="704886" cy="158758"/>
          </a:xfrm>
          <a:prstGeom prst="rect">
            <a:avLst/>
          </a:prstGeom>
        </p:spPr>
      </p:pic>
    </p:spTree>
    <p:extLst>
      <p:ext uri="{BB962C8B-B14F-4D97-AF65-F5344CB8AC3E}">
        <p14:creationId xmlns:p14="http://schemas.microsoft.com/office/powerpoint/2010/main" val="2062597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974-D9E7-4B37-D4DA-474AABB5D3C7}"/>
              </a:ext>
            </a:extLst>
          </p:cNvPr>
          <p:cNvSpPr>
            <a:spLocks noGrp="1"/>
          </p:cNvSpPr>
          <p:nvPr>
            <p:ph type="title"/>
          </p:nvPr>
        </p:nvSpPr>
        <p:spPr/>
        <p:txBody>
          <a:bodyPr/>
          <a:lstStyle/>
          <a:p>
            <a:r>
              <a:rPr lang="en-US" dirty="0"/>
              <a:t>Scoring Student Subgroups</a:t>
            </a:r>
          </a:p>
        </p:txBody>
      </p:sp>
      <p:pic>
        <p:nvPicPr>
          <p:cNvPr id="5" name="Content Placeholder 4" descr="Graphical user interface, application, Word&#10;&#10;Description automatically generated">
            <a:extLst>
              <a:ext uri="{FF2B5EF4-FFF2-40B4-BE49-F238E27FC236}">
                <a16:creationId xmlns:a16="http://schemas.microsoft.com/office/drawing/2014/main" id="{D5589E88-4391-86D8-D512-FE4EC83D7A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7252"/>
          <a:stretch>
            <a:fillRect/>
          </a:stretch>
        </p:blipFill>
        <p:spPr>
          <a:xfrm>
            <a:off x="1033670" y="1024539"/>
            <a:ext cx="9688771" cy="4913503"/>
          </a:xfrm>
        </p:spPr>
      </p:pic>
      <p:sp>
        <p:nvSpPr>
          <p:cNvPr id="6" name="Oval 5">
            <a:extLst>
              <a:ext uri="{FF2B5EF4-FFF2-40B4-BE49-F238E27FC236}">
                <a16:creationId xmlns:a16="http://schemas.microsoft.com/office/drawing/2014/main" id="{14C32347-2C15-8A12-12DC-FB32843F53FB}"/>
              </a:ext>
            </a:extLst>
          </p:cNvPr>
          <p:cNvSpPr/>
          <p:nvPr/>
        </p:nvSpPr>
        <p:spPr>
          <a:xfrm>
            <a:off x="4412974" y="1986238"/>
            <a:ext cx="2660487" cy="36734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28C5777-7AD7-561E-287A-F23F4CDD8B5B}"/>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23065040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a:t>
            </a:r>
          </a:p>
        </p:txBody>
      </p:sp>
      <p:pic>
        <p:nvPicPr>
          <p:cNvPr id="5" name="Content Placeholder 4" descr="Graphical user interface, table&#10;&#10;Description automatically generated">
            <a:extLst>
              <a:ext uri="{FF2B5EF4-FFF2-40B4-BE49-F238E27FC236}">
                <a16:creationId xmlns:a16="http://schemas.microsoft.com/office/drawing/2014/main" id="{FA80D76D-FC88-C032-943E-CEEEA13EC0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2708"/>
          <a:stretch>
            <a:fillRect/>
          </a:stretch>
        </p:blipFill>
        <p:spPr>
          <a:xfrm>
            <a:off x="262758" y="919437"/>
            <a:ext cx="9849929" cy="5529071"/>
          </a:xfrm>
        </p:spPr>
      </p:pic>
      <p:sp>
        <p:nvSpPr>
          <p:cNvPr id="8" name="Rectangle 7">
            <a:extLst>
              <a:ext uri="{FF2B5EF4-FFF2-40B4-BE49-F238E27FC236}">
                <a16:creationId xmlns:a16="http://schemas.microsoft.com/office/drawing/2014/main" id="{22D0380A-5576-C7A3-0CA3-6049846008BB}"/>
              </a:ext>
            </a:extLst>
          </p:cNvPr>
          <p:cNvSpPr/>
          <p:nvPr/>
        </p:nvSpPr>
        <p:spPr>
          <a:xfrm>
            <a:off x="493984" y="3846569"/>
            <a:ext cx="9396250" cy="504714"/>
          </a:xfrm>
          <a:prstGeom prst="rect">
            <a:avLst/>
          </a:prstGeom>
          <a:solidFill>
            <a:schemeClr val="accent6">
              <a:lumMod val="20000"/>
              <a:lumOff val="80000"/>
              <a:alpha val="2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1390AF-4988-793C-B159-4FCA3AB496F2}"/>
              </a:ext>
            </a:extLst>
          </p:cNvPr>
          <p:cNvSpPr/>
          <p:nvPr/>
        </p:nvSpPr>
        <p:spPr>
          <a:xfrm>
            <a:off x="493984" y="2806261"/>
            <a:ext cx="9396250" cy="257721"/>
          </a:xfrm>
          <a:prstGeom prst="rect">
            <a:avLst/>
          </a:prstGeom>
          <a:solidFill>
            <a:srgbClr val="FF9999">
              <a:alpha val="1490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18CD1F-EEDC-72F8-CF0C-6BCF7E9424DE}"/>
              </a:ext>
            </a:extLst>
          </p:cNvPr>
          <p:cNvSpPr/>
          <p:nvPr/>
        </p:nvSpPr>
        <p:spPr>
          <a:xfrm>
            <a:off x="493984" y="3578338"/>
            <a:ext cx="9396250" cy="257721"/>
          </a:xfrm>
          <a:prstGeom prst="rect">
            <a:avLst/>
          </a:prstGeom>
          <a:solidFill>
            <a:srgbClr val="FF9999">
              <a:alpha val="1490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45572C-CAB2-AA82-0D3C-FEC7EEEAFFEB}"/>
              </a:ext>
            </a:extLst>
          </p:cNvPr>
          <p:cNvSpPr/>
          <p:nvPr/>
        </p:nvSpPr>
        <p:spPr>
          <a:xfrm>
            <a:off x="8355722" y="2306772"/>
            <a:ext cx="541283" cy="257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6ABE45-3C81-B853-761A-37194CC2920C}"/>
              </a:ext>
            </a:extLst>
          </p:cNvPr>
          <p:cNvSpPr txBox="1"/>
          <p:nvPr/>
        </p:nvSpPr>
        <p:spPr>
          <a:xfrm>
            <a:off x="9950006" y="2564493"/>
            <a:ext cx="2241994" cy="1815882"/>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To view test group only:</a:t>
            </a:r>
          </a:p>
          <a:p>
            <a:r>
              <a:rPr lang="en-US" sz="1400" dirty="0">
                <a:latin typeface="Arial" panose="020B0604020202020204" pitchFamily="34" charset="0"/>
                <a:cs typeface="Arial" panose="020B0604020202020204" pitchFamily="34" charset="0"/>
              </a:rPr>
              <a:t>1. Click on </a:t>
            </a:r>
            <a:r>
              <a:rPr lang="en-US" sz="1400" b="1" i="1" dirty="0">
                <a:latin typeface="Arial" panose="020B0604020202020204" pitchFamily="34" charset="0"/>
                <a:cs typeface="Arial" panose="020B0604020202020204" pitchFamily="34" charset="0"/>
              </a:rPr>
              <a:t>Score</a:t>
            </a:r>
          </a:p>
          <a:p>
            <a:r>
              <a:rPr lang="en-US" sz="1400" dirty="0">
                <a:latin typeface="Arial" panose="020B0604020202020204" pitchFamily="34" charset="0"/>
                <a:cs typeface="Arial" panose="020B0604020202020204" pitchFamily="34" charset="0"/>
              </a:rPr>
              <a:t>2. </a:t>
            </a:r>
            <a:r>
              <a:rPr lang="en-US" sz="1400" b="1" i="1" dirty="0">
                <a:latin typeface="Arial" panose="020B0604020202020204" pitchFamily="34" charset="0"/>
                <a:cs typeface="Arial" panose="020B0604020202020204" pitchFamily="34" charset="0"/>
              </a:rPr>
              <a:t>Summarize by </a:t>
            </a:r>
          </a:p>
          <a:p>
            <a:r>
              <a:rPr lang="en-US" sz="1400" dirty="0">
                <a:latin typeface="Arial" panose="020B0604020202020204" pitchFamily="34" charset="0"/>
                <a:cs typeface="Arial" panose="020B0604020202020204" pitchFamily="34" charset="0"/>
              </a:rPr>
              <a:t>3. </a:t>
            </a:r>
            <a:r>
              <a:rPr lang="en-US" sz="1400" b="1" i="1" dirty="0">
                <a:latin typeface="Arial" panose="020B0604020202020204" pitchFamily="34" charset="0"/>
                <a:cs typeface="Arial" panose="020B0604020202020204" pitchFamily="34" charset="0"/>
              </a:rPr>
              <a:t>Class Name </a:t>
            </a:r>
          </a:p>
          <a:p>
            <a:r>
              <a:rPr lang="en-US" sz="1400" dirty="0">
                <a:latin typeface="Arial" panose="020B0604020202020204" pitchFamily="34" charset="0"/>
                <a:cs typeface="Arial" panose="020B0604020202020204" pitchFamily="34" charset="0"/>
              </a:rPr>
              <a:t>4. Click on number in </a:t>
            </a:r>
            <a:r>
              <a:rPr lang="en-US" sz="1400" b="1" u="sng" dirty="0">
                <a:latin typeface="Arial" panose="020B0604020202020204" pitchFamily="34" charset="0"/>
                <a:cs typeface="Arial" panose="020B0604020202020204" pitchFamily="34" charset="0"/>
              </a:rPr>
              <a:t>Population</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column</a:t>
            </a:r>
          </a:p>
          <a:p>
            <a:r>
              <a:rPr lang="en-US" sz="1400" dirty="0">
                <a:latin typeface="Arial" panose="020B0604020202020204" pitchFamily="34" charset="0"/>
                <a:cs typeface="Arial" panose="020B0604020202020204" pitchFamily="34" charset="0"/>
              </a:rPr>
              <a:t>5. Select </a:t>
            </a:r>
            <a:r>
              <a:rPr lang="en-US" sz="1400" b="1" i="1" dirty="0">
                <a:latin typeface="Arial" panose="020B0604020202020204" pitchFamily="34" charset="0"/>
                <a:cs typeface="Arial" panose="020B0604020202020204" pitchFamily="34" charset="0"/>
              </a:rPr>
              <a:t>Drill to Roster</a:t>
            </a:r>
            <a:r>
              <a:rPr lang="en-US" sz="1400"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Student List</a:t>
            </a:r>
            <a:endParaRPr lang="en-US" sz="1400" b="1" dirty="0">
              <a:latin typeface="Arial" panose="020B0604020202020204" pitchFamily="34" charset="0"/>
              <a:cs typeface="Arial" panose="020B0604020202020204" pitchFamily="34" charset="0"/>
            </a:endParaRPr>
          </a:p>
        </p:txBody>
      </p:sp>
      <p:cxnSp>
        <p:nvCxnSpPr>
          <p:cNvPr id="16" name="Connector: Elbow 15">
            <a:extLst>
              <a:ext uri="{FF2B5EF4-FFF2-40B4-BE49-F238E27FC236}">
                <a16:creationId xmlns:a16="http://schemas.microsoft.com/office/drawing/2014/main" id="{4A574D98-88B1-08CC-E49D-7AD550E5F943}"/>
              </a:ext>
            </a:extLst>
          </p:cNvPr>
          <p:cNvCxnSpPr>
            <a:cxnSpLocks/>
            <a:endCxn id="14" idx="0"/>
          </p:cNvCxnSpPr>
          <p:nvPr/>
        </p:nvCxnSpPr>
        <p:spPr>
          <a:xfrm>
            <a:off x="8820142" y="2435632"/>
            <a:ext cx="2250861" cy="12886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800607D-70B2-AA2F-8316-B0692C5044E1}"/>
              </a:ext>
            </a:extLst>
          </p:cNvPr>
          <p:cNvSpPr txBox="1">
            <a:spLocks/>
          </p:cNvSpPr>
          <p:nvPr/>
        </p:nvSpPr>
        <p:spPr bwMode="auto">
          <a:xfrm>
            <a:off x="0" y="5606026"/>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6605173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34A836EA-CB2E-9BE7-F820-E97204281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2806D-F2B5-3AB2-02D3-D2FC4738358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E385759-6604-EFD8-5FBC-82834142CEC6}"/>
              </a:ext>
            </a:extLst>
          </p:cNvPr>
          <p:cNvSpPr>
            <a:spLocks noGrp="1"/>
          </p:cNvSpPr>
          <p:nvPr>
            <p:ph idx="1"/>
          </p:nvPr>
        </p:nvSpPr>
        <p:spPr>
          <a:xfrm>
            <a:off x="838200" y="2556575"/>
            <a:ext cx="10515600" cy="1092479"/>
          </a:xfrm>
        </p:spPr>
        <p:txBody>
          <a:bodyPr>
            <a:noAutofit/>
          </a:bodyPr>
          <a:lstStyle/>
          <a:p>
            <a:pPr marL="0" indent="0" algn="ctr">
              <a:buNone/>
            </a:pPr>
            <a:r>
              <a:rPr lang="en-US" sz="6000" dirty="0">
                <a:solidFill>
                  <a:srgbClr val="005789"/>
                </a:solidFill>
                <a:latin typeface="Arial" panose="020B0604020202020204" pitchFamily="34" charset="0"/>
                <a:ea typeface="Lato Semibold" panose="020F0502020204030203" pitchFamily="34" charset="0"/>
                <a:cs typeface="Arial" panose="020B0604020202020204" pitchFamily="34" charset="0"/>
              </a:rPr>
              <a:t>DEMO</a:t>
            </a:r>
          </a:p>
        </p:txBody>
      </p:sp>
    </p:spTree>
    <p:extLst>
      <p:ext uri="{BB962C8B-B14F-4D97-AF65-F5344CB8AC3E}">
        <p14:creationId xmlns:p14="http://schemas.microsoft.com/office/powerpoint/2010/main" val="864792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title"/>
          </p:nvPr>
        </p:nvSpPr>
        <p:spPr/>
        <p:txBody>
          <a:bodyPr/>
          <a:lstStyle/>
          <a:p>
            <a:pPr algn="l"/>
            <a:r>
              <a:rPr lang="en-US" altLang="en-US" dirty="0"/>
              <a:t>Using Benchmark Student Results</a:t>
            </a:r>
          </a:p>
        </p:txBody>
      </p:sp>
      <p:sp>
        <p:nvSpPr>
          <p:cNvPr id="3" name="Text Placeholder 2">
            <a:extLst>
              <a:ext uri="{FF2B5EF4-FFF2-40B4-BE49-F238E27FC236}">
                <a16:creationId xmlns:a16="http://schemas.microsoft.com/office/drawing/2014/main" id="{F2113615-F239-7E05-2DB0-3A27263DC9F2}"/>
              </a:ext>
            </a:extLst>
          </p:cNvPr>
          <p:cNvSpPr>
            <a:spLocks noGrp="1"/>
          </p:cNvSpPr>
          <p:nvPr>
            <p:ph type="body" idx="1"/>
          </p:nvPr>
        </p:nvSpPr>
        <p:spPr/>
        <p:txBody>
          <a:bodyPr/>
          <a:lstStyle/>
          <a:p>
            <a:r>
              <a:rPr lang="en-US" dirty="0"/>
              <a:t>Jill Stepanek, Manager Content Development</a:t>
            </a:r>
          </a:p>
        </p:txBody>
      </p:sp>
    </p:spTree>
    <p:extLst>
      <p:ext uri="{BB962C8B-B14F-4D97-AF65-F5344CB8AC3E}">
        <p14:creationId xmlns:p14="http://schemas.microsoft.com/office/powerpoint/2010/main" val="2169983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FB1A-F45C-F8F9-6B7C-C73720DE2713}"/>
              </a:ext>
            </a:extLst>
          </p:cNvPr>
          <p:cNvSpPr>
            <a:spLocks noGrp="1"/>
          </p:cNvSpPr>
          <p:nvPr>
            <p:ph type="title"/>
          </p:nvPr>
        </p:nvSpPr>
        <p:spPr/>
        <p:txBody>
          <a:bodyPr/>
          <a:lstStyle/>
          <a:p>
            <a:r>
              <a:rPr lang="en-US" dirty="0"/>
              <a:t>Using Benchmark Data</a:t>
            </a:r>
          </a:p>
        </p:txBody>
      </p:sp>
      <p:sp>
        <p:nvSpPr>
          <p:cNvPr id="6" name="Content Placeholder 5">
            <a:extLst>
              <a:ext uri="{FF2B5EF4-FFF2-40B4-BE49-F238E27FC236}">
                <a16:creationId xmlns:a16="http://schemas.microsoft.com/office/drawing/2014/main" id="{3C0E9CC6-6C10-3F3F-497B-00AE3A53AC2F}"/>
              </a:ext>
            </a:extLst>
          </p:cNvPr>
          <p:cNvSpPr>
            <a:spLocks noGrp="1"/>
          </p:cNvSpPr>
          <p:nvPr>
            <p:ph idx="1"/>
          </p:nvPr>
        </p:nvSpPr>
        <p:spPr>
          <a:xfrm>
            <a:off x="838200" y="1035424"/>
            <a:ext cx="10846279" cy="5058414"/>
          </a:xfrm>
        </p:spPr>
        <p:txBody>
          <a:bodyPr>
            <a:normAutofit/>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Supporting Instruction</a:t>
            </a:r>
          </a:p>
          <a:p>
            <a:pPr lvl="1"/>
            <a:r>
              <a:rPr lang="en-US" dirty="0">
                <a:latin typeface="Arial" panose="020B0604020202020204" pitchFamily="34" charset="0"/>
                <a:cs typeface="Arial" panose="020B0604020202020204" pitchFamily="34" charset="0"/>
              </a:rPr>
              <a:t>How does performance on this assessment compare to performance on ongoing classroom assessments? </a:t>
            </a:r>
          </a:p>
          <a:p>
            <a:pPr lvl="1"/>
            <a:r>
              <a:rPr lang="en-US" dirty="0">
                <a:latin typeface="Arial" panose="020B0604020202020204" pitchFamily="34" charset="0"/>
                <a:cs typeface="Arial" panose="020B0604020202020204" pitchFamily="34" charset="0"/>
              </a:rPr>
              <a:t>Look at means, range of scores – overall level of understanding for the class? for specific students? </a:t>
            </a:r>
          </a:p>
          <a:p>
            <a:pPr lvl="1"/>
            <a:r>
              <a:rPr lang="en-US" dirty="0">
                <a:latin typeface="Arial" panose="020B0604020202020204" pitchFamily="34" charset="0"/>
                <a:cs typeface="Arial" panose="020B0604020202020204" pitchFamily="34" charset="0"/>
              </a:rPr>
              <a:t>Look at performance across the assessed standards – patterns in SEPs, DCIs, CCCs? </a:t>
            </a:r>
          </a:p>
          <a:p>
            <a:pPr lvl="1"/>
            <a:r>
              <a:rPr lang="en-US" dirty="0">
                <a:latin typeface="Arial" panose="020B0604020202020204" pitchFamily="34" charset="0"/>
                <a:cs typeface="Arial" panose="020B0604020202020204" pitchFamily="34" charset="0"/>
              </a:rPr>
              <a:t>Particular items that most students got right, most students got wrong – patterns in item type, complexity, standard? </a:t>
            </a:r>
          </a:p>
          <a:p>
            <a:pPr marL="457200" lvl="1"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a:latin typeface="Arial" panose="020B0604020202020204" pitchFamily="34" charset="0"/>
                <a:cs typeface="Arial" panose="020B0604020202020204" pitchFamily="34" charset="0"/>
              </a:rPr>
              <a:t>Are there core ideas and practices that I want to emphasize and/or incorporate in my next unit of instruction to support mastery? </a:t>
            </a:r>
          </a:p>
        </p:txBody>
      </p:sp>
    </p:spTree>
    <p:extLst>
      <p:ext uri="{BB962C8B-B14F-4D97-AF65-F5344CB8AC3E}">
        <p14:creationId xmlns:p14="http://schemas.microsoft.com/office/powerpoint/2010/main" val="23960516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75424-1EEC-58AB-E919-D4A3C27E3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47C28-03A0-A89F-0D97-1DCCC56E89BB}"/>
              </a:ext>
            </a:extLst>
          </p:cNvPr>
          <p:cNvSpPr>
            <a:spLocks noGrp="1"/>
          </p:cNvSpPr>
          <p:nvPr>
            <p:ph type="title"/>
          </p:nvPr>
        </p:nvSpPr>
        <p:spPr/>
        <p:txBody>
          <a:bodyPr/>
          <a:lstStyle/>
          <a:p>
            <a:r>
              <a:rPr lang="en-US" dirty="0"/>
              <a:t>Using Benchmark Data</a:t>
            </a:r>
          </a:p>
        </p:txBody>
      </p:sp>
      <p:sp>
        <p:nvSpPr>
          <p:cNvPr id="6" name="Content Placeholder 5">
            <a:extLst>
              <a:ext uri="{FF2B5EF4-FFF2-40B4-BE49-F238E27FC236}">
                <a16:creationId xmlns:a16="http://schemas.microsoft.com/office/drawing/2014/main" id="{4B0A1E4F-2D48-CC86-C1D8-920670F06155}"/>
              </a:ext>
            </a:extLst>
          </p:cNvPr>
          <p:cNvSpPr>
            <a:spLocks noGrp="1"/>
          </p:cNvSpPr>
          <p:nvPr>
            <p:ph idx="1"/>
          </p:nvPr>
        </p:nvSpPr>
        <p:spPr>
          <a:xfrm>
            <a:off x="452610" y="1099689"/>
            <a:ext cx="6062950" cy="5058414"/>
          </a:xfrm>
        </p:spPr>
        <p:txBody>
          <a:bodyPr>
            <a:normAutofit/>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Coherence Value with Summative Assessment</a:t>
            </a:r>
          </a:p>
          <a:p>
            <a:pPr lvl="1"/>
            <a:r>
              <a:rPr lang="en-US" dirty="0">
                <a:latin typeface="Arial" panose="020B0604020202020204" pitchFamily="34" charset="0"/>
                <a:cs typeface="Arial" panose="020B0604020202020204" pitchFamily="34" charset="0"/>
              </a:rPr>
              <a:t>Monitor performance on application of learned content </a:t>
            </a:r>
          </a:p>
          <a:p>
            <a:pPr lvl="1"/>
            <a:r>
              <a:rPr lang="en-US" dirty="0">
                <a:latin typeface="Arial" panose="020B0604020202020204" pitchFamily="34" charset="0"/>
                <a:cs typeface="Arial" panose="020B0604020202020204" pitchFamily="34" charset="0"/>
              </a:rPr>
              <a:t>Familiarity with item types on the summative assessment – clusters, open-ended items</a:t>
            </a:r>
          </a:p>
        </p:txBody>
      </p:sp>
      <p:graphicFrame>
        <p:nvGraphicFramePr>
          <p:cNvPr id="29" name="Diagram 28">
            <a:extLst>
              <a:ext uri="{FF2B5EF4-FFF2-40B4-BE49-F238E27FC236}">
                <a16:creationId xmlns:a16="http://schemas.microsoft.com/office/drawing/2014/main" id="{1C276A15-5A6D-6BDE-872D-4026ED2C2710}"/>
              </a:ext>
            </a:extLst>
          </p:cNvPr>
          <p:cNvGraphicFramePr/>
          <p:nvPr/>
        </p:nvGraphicFramePr>
        <p:xfrm>
          <a:off x="4516341" y="774550"/>
          <a:ext cx="7223049" cy="5615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4757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8F702-B725-D19E-A4B6-1B6359677B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7B16B-94DE-B2DC-CA93-358B4BD18C26}"/>
              </a:ext>
            </a:extLst>
          </p:cNvPr>
          <p:cNvSpPr>
            <a:spLocks noGrp="1"/>
          </p:cNvSpPr>
          <p:nvPr>
            <p:ph type="title"/>
          </p:nvPr>
        </p:nvSpPr>
        <p:spPr>
          <a:xfrm>
            <a:off x="0" y="1"/>
            <a:ext cx="12192000" cy="753034"/>
          </a:xfrm>
        </p:spPr>
        <p:txBody>
          <a:bodyPr anchor="ctr">
            <a:normAutofit/>
          </a:bodyPr>
          <a:lstStyle/>
          <a:p>
            <a:pPr marL="0" indent="0">
              <a:buNone/>
            </a:pPr>
            <a:r>
              <a:rPr lang="en-US"/>
              <a:t>Questions?</a:t>
            </a:r>
          </a:p>
        </p:txBody>
      </p:sp>
      <p:pic>
        <p:nvPicPr>
          <p:cNvPr id="5" name="Picture 4" descr="Yellow question mark">
            <a:extLst>
              <a:ext uri="{FF2B5EF4-FFF2-40B4-BE49-F238E27FC236}">
                <a16:creationId xmlns:a16="http://schemas.microsoft.com/office/drawing/2014/main" id="{0090EBC5-6EC4-7264-CB15-B4A398589464}"/>
              </a:ext>
            </a:extLst>
          </p:cNvPr>
          <p:cNvPicPr>
            <a:picLocks noChangeAspect="1"/>
          </p:cNvPicPr>
          <p:nvPr/>
        </p:nvPicPr>
        <p:blipFill>
          <a:blip r:embed="rId2"/>
          <a:srcRect t="1506" b="18321"/>
          <a:stretch>
            <a:fillRect/>
          </a:stretch>
        </p:blipFill>
        <p:spPr>
          <a:xfrm>
            <a:off x="838200" y="1035424"/>
            <a:ext cx="10515600" cy="5058414"/>
          </a:xfrm>
          <a:prstGeom prst="rect">
            <a:avLst/>
          </a:prstGeom>
          <a:noFill/>
        </p:spPr>
      </p:pic>
    </p:spTree>
    <p:extLst>
      <p:ext uri="{BB962C8B-B14F-4D97-AF65-F5344CB8AC3E}">
        <p14:creationId xmlns:p14="http://schemas.microsoft.com/office/powerpoint/2010/main" val="40883871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A2D2-76EC-AA3A-F26F-33E624DA689D}"/>
              </a:ext>
            </a:extLst>
          </p:cNvPr>
          <p:cNvSpPr>
            <a:spLocks noGrp="1"/>
          </p:cNvSpPr>
          <p:nvPr>
            <p:ph type="ctrTitle"/>
          </p:nvPr>
        </p:nvSpPr>
        <p:spPr>
          <a:xfrm>
            <a:off x="1524000" y="1731963"/>
            <a:ext cx="9144000" cy="2387600"/>
          </a:xfrm>
        </p:spPr>
        <p:txBody>
          <a:bodyPr>
            <a:normAutofit/>
          </a:bodyPr>
          <a:lstStyle/>
          <a:p>
            <a:r>
              <a:rPr lang="en-US" sz="6000" dirty="0"/>
              <a:t>Student Test Interface</a:t>
            </a:r>
          </a:p>
        </p:txBody>
      </p:sp>
    </p:spTree>
    <p:extLst>
      <p:ext uri="{BB962C8B-B14F-4D97-AF65-F5344CB8AC3E}">
        <p14:creationId xmlns:p14="http://schemas.microsoft.com/office/powerpoint/2010/main" val="27481296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BIE Science Assessment </a:t>
            </a:r>
          </a:p>
        </p:txBody>
      </p:sp>
      <p:sp>
        <p:nvSpPr>
          <p:cNvPr id="8" name="Text Placeholder 9">
            <a:extLst>
              <a:ext uri="{FF2B5EF4-FFF2-40B4-BE49-F238E27FC236}">
                <a16:creationId xmlns:a16="http://schemas.microsoft.com/office/drawing/2014/main" id="{AB4D0964-DEA0-4E81-B29E-9FE8227AD6E5}"/>
              </a:ext>
            </a:extLst>
          </p:cNvPr>
          <p:cNvSpPr txBox="1">
            <a:spLocks/>
          </p:cNvSpPr>
          <p:nvPr/>
        </p:nvSpPr>
        <p:spPr>
          <a:xfrm>
            <a:off x="3609416" y="1060833"/>
            <a:ext cx="4973167" cy="1579109"/>
          </a:xfrm>
          <a:prstGeom prst="rect">
            <a:avLst/>
          </a:prstGeom>
        </p:spPr>
        <p:txBody>
          <a:bodyPr vert="horz" lIns="0" tIns="45720" rIns="0" bIns="45720" rtlCol="0">
            <a:noAutofit/>
          </a:bodyPr>
          <a:lstStyle>
            <a:lvl1pPr marL="0" indent="0" algn="l" defTabSz="457200" rtl="0" eaLnBrk="1" latinLnBrk="0" hangingPunct="1">
              <a:spcBef>
                <a:spcPct val="20000"/>
              </a:spcBef>
              <a:buClr>
                <a:srgbClr val="F0B310"/>
              </a:buClr>
              <a:buFont typeface="Wingdings" charset="2"/>
              <a:buNone/>
              <a:defRPr sz="1800" b="0" i="0" kern="1200">
                <a:solidFill>
                  <a:srgbClr val="356387"/>
                </a:solidFill>
                <a:latin typeface="Arial"/>
                <a:ea typeface="+mn-ea"/>
                <a:cs typeface="Arial"/>
              </a:defRPr>
            </a:lvl1pPr>
            <a:lvl2pPr marL="742950" indent="-285750" algn="l" defTabSz="457200" rtl="0" eaLnBrk="1" latinLnBrk="0" hangingPunct="1">
              <a:spcBef>
                <a:spcPct val="20000"/>
              </a:spcBef>
              <a:buClr>
                <a:srgbClr val="F0B310"/>
              </a:buClr>
              <a:buFont typeface="Wingdings" charset="2"/>
              <a:buChar char="§"/>
              <a:defRPr sz="2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Clr>
                <a:srgbClr val="F0B310"/>
              </a:buClr>
              <a:buFont typeface="Wingdings" charset="2"/>
              <a:buChar char="§"/>
              <a:defRPr sz="2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Clr>
                <a:srgbClr val="F0B310"/>
              </a:buClr>
              <a:buFont typeface="Arial"/>
              <a:buChar char="•"/>
              <a:defRPr sz="20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Clr>
                <a:srgbClr val="F0B310"/>
              </a:buClr>
              <a:buSzPct val="100000"/>
              <a:buFont typeface="Arial"/>
              <a:buChar char="•"/>
              <a:defRPr sz="20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3200" dirty="0">
                <a:solidFill>
                  <a:schemeClr val="tx1"/>
                </a:solidFill>
                <a:latin typeface="Arial" panose="020B0604020202020204" pitchFamily="34" charset="0"/>
                <a:cs typeface="Arial" panose="020B0604020202020204" pitchFamily="34" charset="0"/>
              </a:rPr>
              <a:t>BIE Science Assessment Student Test Interface: </a:t>
            </a:r>
          </a:p>
          <a:p>
            <a:pPr algn="ctr">
              <a:defRPr/>
            </a:pPr>
            <a:r>
              <a:rPr lang="en-US" sz="2000" dirty="0">
                <a:solidFill>
                  <a:schemeClr val="tx1"/>
                </a:solidFill>
                <a:latin typeface="Arial" panose="020B0604020202020204" pitchFamily="34" charset="0"/>
                <a:cs typeface="Arial" panose="020B0604020202020204" pitchFamily="34" charset="0"/>
              </a:rPr>
              <a:t>Student Test Delivery System</a:t>
            </a:r>
          </a:p>
        </p:txBody>
      </p:sp>
      <p:pic>
        <p:nvPicPr>
          <p:cNvPr id="11" name="Picture 10">
            <a:extLst>
              <a:ext uri="{FF2B5EF4-FFF2-40B4-BE49-F238E27FC236}">
                <a16:creationId xmlns:a16="http://schemas.microsoft.com/office/drawing/2014/main" id="{12AB029F-B7CE-4BF8-9010-A2EA3896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477" y="1060833"/>
            <a:ext cx="660097" cy="660097"/>
          </a:xfrm>
          <a:prstGeom prst="rect">
            <a:avLst/>
          </a:prstGeom>
          <a:effectLst>
            <a:outerShdw blurRad="50800" dist="38100" dir="5400000" algn="t" rotWithShape="0">
              <a:prstClr val="black">
                <a:alpha val="40000"/>
              </a:prstClr>
            </a:outerShdw>
          </a:effectLst>
        </p:spPr>
      </p:pic>
      <p:pic>
        <p:nvPicPr>
          <p:cNvPr id="14" name="Content Placeholder 11">
            <a:extLst>
              <a:ext uri="{FF2B5EF4-FFF2-40B4-BE49-F238E27FC236}">
                <a16:creationId xmlns:a16="http://schemas.microsoft.com/office/drawing/2014/main" id="{48412875-83FE-4CDC-803C-4FBD4D505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19" y="2752321"/>
            <a:ext cx="3679359" cy="2436949"/>
          </a:xfrm>
          <a:prstGeom prst="rect">
            <a:avLst/>
          </a:prstGeom>
        </p:spPr>
      </p:pic>
    </p:spTree>
    <p:extLst>
      <p:ext uri="{BB962C8B-B14F-4D97-AF65-F5344CB8AC3E}">
        <p14:creationId xmlns:p14="http://schemas.microsoft.com/office/powerpoint/2010/main" val="425388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2327AC3-65A8-46E3-841C-11758C7FE671}"/>
              </a:ext>
            </a:extLst>
          </p:cNvPr>
          <p:cNvSpPr>
            <a:spLocks noGrp="1"/>
          </p:cNvSpPr>
          <p:nvPr>
            <p:ph idx="1"/>
          </p:nvPr>
        </p:nvSpPr>
        <p:spPr>
          <a:xfrm>
            <a:off x="535941" y="970113"/>
            <a:ext cx="10532275" cy="5597663"/>
          </a:xfrm>
        </p:spPr>
        <p:txBody>
          <a:bodyPr>
            <a:normAutofit fontScale="85000" lnSpcReduction="20000"/>
          </a:bodyPr>
          <a:lstStyle/>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Benchmark Assessments Overview</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Key Dates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Overview of Online System and Testing Process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School Test Coordinator (STCs)  Tasks</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Managing students and accommodations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Test Administrator (Teacher) or STC tasks </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Creating Classes</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Scheduling and Managing Test Sessions</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Monitoring and Completing Testing</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Scoring Tests</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Viewing Results and Reports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Using Benchmark Student Results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Rescoring, Re-testing, and Reporting</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Questions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Students Test Interface</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Tools and Accommodations</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Launching the Testing Kiosk Application and Logging in</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Navigating through the Test and Turning-in the Test</a:t>
            </a:r>
          </a:p>
          <a:p>
            <a:pPr lvl="1">
              <a:buFont typeface="Wingdings" panose="05000000000000000000" pitchFamily="2" charset="2"/>
              <a:buChar char="§"/>
            </a:pPr>
            <a:r>
              <a:rPr lang="en-US" sz="11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Technology Requirements and Considerations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Practice Test</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Demo</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Reminders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Additional Training Resources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What’s New for SY2025-2026?</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Questions</a:t>
            </a:r>
          </a:p>
          <a:p>
            <a:pPr>
              <a:buFont typeface="Wingdings" panose="05000000000000000000" pitchFamily="2" charset="2"/>
              <a:buChar char="§"/>
            </a:pPr>
            <a:r>
              <a:rPr lang="en-US" sz="12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Cognia Help &amp; Support Site</a:t>
            </a:r>
          </a:p>
          <a:p>
            <a:pPr marL="0" indent="0">
              <a:buNone/>
            </a:pPr>
            <a:endParaRPr lang="en-US"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559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Universal Tools </a:t>
            </a:r>
          </a:p>
        </p:txBody>
      </p:sp>
      <p:graphicFrame>
        <p:nvGraphicFramePr>
          <p:cNvPr id="5" name="Table 5">
            <a:extLst>
              <a:ext uri="{FF2B5EF4-FFF2-40B4-BE49-F238E27FC236}">
                <a16:creationId xmlns:a16="http://schemas.microsoft.com/office/drawing/2014/main" id="{B336FFA0-4D68-49A9-B847-19DA5F3ED6FE}"/>
              </a:ext>
            </a:extLst>
          </p:cNvPr>
          <p:cNvGraphicFramePr>
            <a:graphicFrameLocks noGrp="1"/>
          </p:cNvGraphicFramePr>
          <p:nvPr>
            <p:ph idx="1"/>
          </p:nvPr>
        </p:nvGraphicFramePr>
        <p:xfrm>
          <a:off x="838200" y="1035050"/>
          <a:ext cx="10515600" cy="5003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Sketch Tool  </a:t>
                      </a:r>
                    </a:p>
                    <a:p>
                      <a:r>
                        <a:rPr lang="en-US" sz="1400" dirty="0">
                          <a:latin typeface="Arial" panose="020B0604020202020204" pitchFamily="34" charset="0"/>
                          <a:ea typeface="Lato Semibold" panose="020F0502020204030203" pitchFamily="34" charset="0"/>
                          <a:cs typeface="Arial" panose="020B0604020202020204" pitchFamily="34" charset="0"/>
                        </a:rPr>
                        <a:t>(not available for constructed response items)</a:t>
                      </a:r>
                      <a:br>
                        <a:rPr lang="en-US" sz="1400" dirty="0">
                          <a:latin typeface="Arial" panose="020B0604020202020204" pitchFamily="34" charset="0"/>
                          <a:ea typeface="Lato Semibold" panose="020F0502020204030203" pitchFamily="34" charset="0"/>
                          <a:cs typeface="Arial" panose="020B0604020202020204" pitchFamily="34" charset="0"/>
                        </a:rPr>
                      </a:br>
                      <a:endParaRPr lang="en-US" sz="14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Text Highlighter</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04068275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Note Pad</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869536957"/>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Line Reader</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14178121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Answer Eliminator</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449871938"/>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Reference Sheet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312569492"/>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Pop-up Glossary</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6626146"/>
                  </a:ext>
                </a:extLst>
              </a:tr>
            </a:tbl>
          </a:graphicData>
        </a:graphic>
      </p:graphicFrame>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6" name="Picture 5">
            <a:extLst>
              <a:ext uri="{FF2B5EF4-FFF2-40B4-BE49-F238E27FC236}">
                <a16:creationId xmlns:a16="http://schemas.microsoft.com/office/drawing/2014/main" id="{00DEE9FB-0064-491E-AC1D-05696B641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77" y="1557128"/>
            <a:ext cx="647966" cy="531846"/>
          </a:xfrm>
          <a:prstGeom prst="rect">
            <a:avLst/>
          </a:prstGeom>
        </p:spPr>
      </p:pic>
      <p:pic>
        <p:nvPicPr>
          <p:cNvPr id="7" name="Picture 6">
            <a:extLst>
              <a:ext uri="{FF2B5EF4-FFF2-40B4-BE49-F238E27FC236}">
                <a16:creationId xmlns:a16="http://schemas.microsoft.com/office/drawing/2014/main" id="{1DD5D2B3-10CE-4A4A-8AD3-4A632F0AC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817" y="1565749"/>
            <a:ext cx="1591511" cy="526065"/>
          </a:xfrm>
          <a:prstGeom prst="rect">
            <a:avLst/>
          </a:prstGeom>
        </p:spPr>
      </p:pic>
      <p:pic>
        <p:nvPicPr>
          <p:cNvPr id="8" name="Picture 7">
            <a:extLst>
              <a:ext uri="{FF2B5EF4-FFF2-40B4-BE49-F238E27FC236}">
                <a16:creationId xmlns:a16="http://schemas.microsoft.com/office/drawing/2014/main" id="{71149112-DD87-4EAB-B917-279198231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277" y="2226722"/>
            <a:ext cx="655866" cy="571447"/>
          </a:xfrm>
          <a:prstGeom prst="rect">
            <a:avLst/>
          </a:prstGeom>
        </p:spPr>
      </p:pic>
      <p:pic>
        <p:nvPicPr>
          <p:cNvPr id="10" name="Picture 9">
            <a:extLst>
              <a:ext uri="{FF2B5EF4-FFF2-40B4-BE49-F238E27FC236}">
                <a16:creationId xmlns:a16="http://schemas.microsoft.com/office/drawing/2014/main" id="{E1F441E4-5576-4B66-BBB3-B122A099E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002" y="2880349"/>
            <a:ext cx="574516" cy="580971"/>
          </a:xfrm>
          <a:prstGeom prst="rect">
            <a:avLst/>
          </a:prstGeom>
        </p:spPr>
      </p:pic>
      <p:pic>
        <p:nvPicPr>
          <p:cNvPr id="11" name="Picture 10">
            <a:extLst>
              <a:ext uri="{FF2B5EF4-FFF2-40B4-BE49-F238E27FC236}">
                <a16:creationId xmlns:a16="http://schemas.microsoft.com/office/drawing/2014/main" id="{5AFCD553-3972-4659-8068-2321BFCF0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1377" y="3503207"/>
            <a:ext cx="689385" cy="566021"/>
          </a:xfrm>
          <a:prstGeom prst="rect">
            <a:avLst/>
          </a:prstGeom>
        </p:spPr>
      </p:pic>
      <p:pic>
        <p:nvPicPr>
          <p:cNvPr id="13" name="Picture 12">
            <a:extLst>
              <a:ext uri="{FF2B5EF4-FFF2-40B4-BE49-F238E27FC236}">
                <a16:creationId xmlns:a16="http://schemas.microsoft.com/office/drawing/2014/main" id="{9170A476-FF1E-435E-B1AA-BB9C9E41D408}"/>
              </a:ext>
            </a:extLst>
          </p:cNvPr>
          <p:cNvPicPr>
            <a:picLocks noChangeAspect="1"/>
          </p:cNvPicPr>
          <p:nvPr/>
        </p:nvPicPr>
        <p:blipFill>
          <a:blip r:embed="rId8"/>
          <a:stretch>
            <a:fillRect/>
          </a:stretch>
        </p:blipFill>
        <p:spPr>
          <a:xfrm>
            <a:off x="6296334" y="4166358"/>
            <a:ext cx="650909" cy="529705"/>
          </a:xfrm>
          <a:prstGeom prst="rect">
            <a:avLst/>
          </a:prstGeom>
        </p:spPr>
      </p:pic>
      <p:pic>
        <p:nvPicPr>
          <p:cNvPr id="15" name="Picture 14">
            <a:extLst>
              <a:ext uri="{FF2B5EF4-FFF2-40B4-BE49-F238E27FC236}">
                <a16:creationId xmlns:a16="http://schemas.microsoft.com/office/drawing/2014/main" id="{BAD3BFBC-7E31-4119-A2CF-D3F4ADE3CE4F}"/>
              </a:ext>
            </a:extLst>
          </p:cNvPr>
          <p:cNvPicPr>
            <a:picLocks noChangeAspect="1"/>
          </p:cNvPicPr>
          <p:nvPr/>
        </p:nvPicPr>
        <p:blipFill>
          <a:blip r:embed="rId9"/>
          <a:stretch>
            <a:fillRect/>
          </a:stretch>
        </p:blipFill>
        <p:spPr>
          <a:xfrm>
            <a:off x="6336002" y="4793193"/>
            <a:ext cx="557314" cy="566022"/>
          </a:xfrm>
          <a:prstGeom prst="rect">
            <a:avLst/>
          </a:prstGeom>
        </p:spPr>
      </p:pic>
      <p:pic>
        <p:nvPicPr>
          <p:cNvPr id="17" name="Picture 16">
            <a:extLst>
              <a:ext uri="{FF2B5EF4-FFF2-40B4-BE49-F238E27FC236}">
                <a16:creationId xmlns:a16="http://schemas.microsoft.com/office/drawing/2014/main" id="{5596B0FE-6329-45ED-843F-FA1FAD7114AC}"/>
              </a:ext>
            </a:extLst>
          </p:cNvPr>
          <p:cNvPicPr>
            <a:picLocks noChangeAspect="1"/>
          </p:cNvPicPr>
          <p:nvPr/>
        </p:nvPicPr>
        <p:blipFill>
          <a:blip r:embed="rId10"/>
          <a:stretch>
            <a:fillRect/>
          </a:stretch>
        </p:blipFill>
        <p:spPr>
          <a:xfrm>
            <a:off x="6947243" y="4850175"/>
            <a:ext cx="1114229" cy="452058"/>
          </a:xfrm>
          <a:prstGeom prst="rect">
            <a:avLst/>
          </a:prstGeom>
        </p:spPr>
      </p:pic>
      <p:pic>
        <p:nvPicPr>
          <p:cNvPr id="18" name="Picture 17">
            <a:extLst>
              <a:ext uri="{FF2B5EF4-FFF2-40B4-BE49-F238E27FC236}">
                <a16:creationId xmlns:a16="http://schemas.microsoft.com/office/drawing/2014/main" id="{1E341276-D451-4C2A-8022-1CD68EB0C3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4392" y="5520498"/>
            <a:ext cx="1352739" cy="381053"/>
          </a:xfrm>
          <a:prstGeom prst="rect">
            <a:avLst/>
          </a:prstGeom>
        </p:spPr>
      </p:pic>
      <p:pic>
        <p:nvPicPr>
          <p:cNvPr id="12" name="Picture 11">
            <a:extLst>
              <a:ext uri="{FF2B5EF4-FFF2-40B4-BE49-F238E27FC236}">
                <a16:creationId xmlns:a16="http://schemas.microsoft.com/office/drawing/2014/main" id="{B07AB74F-D04E-74FD-1240-FF253474FE3A}"/>
              </a:ext>
            </a:extLst>
          </p:cNvPr>
          <p:cNvPicPr>
            <a:picLocks noChangeAspect="1"/>
          </p:cNvPicPr>
          <p:nvPr/>
        </p:nvPicPr>
        <p:blipFill>
          <a:blip r:embed="rId12"/>
          <a:stretch>
            <a:fillRect/>
          </a:stretch>
        </p:blipFill>
        <p:spPr>
          <a:xfrm>
            <a:off x="7031817" y="2228257"/>
            <a:ext cx="2468318" cy="534239"/>
          </a:xfrm>
          <a:prstGeom prst="rect">
            <a:avLst/>
          </a:prstGeom>
        </p:spPr>
      </p:pic>
      <p:sp>
        <p:nvSpPr>
          <p:cNvPr id="3" name="Title 1">
            <a:extLst>
              <a:ext uri="{FF2B5EF4-FFF2-40B4-BE49-F238E27FC236}">
                <a16:creationId xmlns:a16="http://schemas.microsoft.com/office/drawing/2014/main" id="{C96F1E63-EF3B-E885-0315-E73520893E10}"/>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13"/>
              </a:rPr>
              <a:t>https://bie.cognia.org</a:t>
            </a:r>
            <a:r>
              <a:rPr lang="en-US" sz="2000" dirty="0"/>
              <a:t> </a:t>
            </a:r>
          </a:p>
        </p:txBody>
      </p:sp>
    </p:spTree>
    <p:extLst>
      <p:ext uri="{BB962C8B-B14F-4D97-AF65-F5344CB8AC3E}">
        <p14:creationId xmlns:p14="http://schemas.microsoft.com/office/powerpoint/2010/main" val="2851657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Universal Tools </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graphicFrame>
        <p:nvGraphicFramePr>
          <p:cNvPr id="7" name="Table 5">
            <a:extLst>
              <a:ext uri="{FF2B5EF4-FFF2-40B4-BE49-F238E27FC236}">
                <a16:creationId xmlns:a16="http://schemas.microsoft.com/office/drawing/2014/main" id="{2F3F72F4-5546-420C-B94E-DF3D2CFD47B2}"/>
              </a:ext>
            </a:extLst>
          </p:cNvPr>
          <p:cNvGraphicFramePr>
            <a:graphicFrameLocks noGrp="1"/>
          </p:cNvGraphicFramePr>
          <p:nvPr>
            <p:ph idx="1"/>
          </p:nvPr>
        </p:nvGraphicFramePr>
        <p:xfrm>
          <a:off x="838200" y="1035050"/>
          <a:ext cx="10515600" cy="4211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Zoom View (magnifier)</a:t>
                      </a: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Bookmark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04068275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Expand Passage &amp; Item</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869536957"/>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Answer Masking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14178121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Custom Masking</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449871938"/>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Reverse Contrast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312569492"/>
                  </a:ext>
                </a:extLst>
              </a:tr>
            </a:tbl>
          </a:graphicData>
        </a:graphic>
      </p:graphicFrame>
      <p:pic>
        <p:nvPicPr>
          <p:cNvPr id="8" name="Picture 7">
            <a:extLst>
              <a:ext uri="{FF2B5EF4-FFF2-40B4-BE49-F238E27FC236}">
                <a16:creationId xmlns:a16="http://schemas.microsoft.com/office/drawing/2014/main" id="{D713DFAD-D861-45E0-BE7E-C817D2769C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61605" y="1464203"/>
            <a:ext cx="2286000" cy="500380"/>
          </a:xfrm>
          <a:prstGeom prst="rect">
            <a:avLst/>
          </a:prstGeom>
          <a:noFill/>
          <a:ln>
            <a:noFill/>
          </a:ln>
        </p:spPr>
      </p:pic>
      <p:pic>
        <p:nvPicPr>
          <p:cNvPr id="10" name="Picture 9">
            <a:extLst>
              <a:ext uri="{FF2B5EF4-FFF2-40B4-BE49-F238E27FC236}">
                <a16:creationId xmlns:a16="http://schemas.microsoft.com/office/drawing/2014/main" id="{36DE5C92-1D2C-4751-8794-F5C1F9884BBB}"/>
              </a:ext>
            </a:extLst>
          </p:cNvPr>
          <p:cNvPicPr>
            <a:picLocks noChangeAspect="1"/>
          </p:cNvPicPr>
          <p:nvPr/>
        </p:nvPicPr>
        <p:blipFill>
          <a:blip r:embed="rId4"/>
          <a:stretch>
            <a:fillRect/>
          </a:stretch>
        </p:blipFill>
        <p:spPr>
          <a:xfrm>
            <a:off x="6261605" y="2121044"/>
            <a:ext cx="2380842" cy="500380"/>
          </a:xfrm>
          <a:prstGeom prst="rect">
            <a:avLst/>
          </a:prstGeom>
        </p:spPr>
      </p:pic>
      <p:pic>
        <p:nvPicPr>
          <p:cNvPr id="13" name="Picture 12">
            <a:extLst>
              <a:ext uri="{FF2B5EF4-FFF2-40B4-BE49-F238E27FC236}">
                <a16:creationId xmlns:a16="http://schemas.microsoft.com/office/drawing/2014/main" id="{6FFB6C2B-8E8E-4741-A66C-484EC8840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1605" y="3369931"/>
            <a:ext cx="1995155" cy="549946"/>
          </a:xfrm>
          <a:prstGeom prst="rect">
            <a:avLst/>
          </a:prstGeom>
        </p:spPr>
      </p:pic>
      <p:pic>
        <p:nvPicPr>
          <p:cNvPr id="15" name="Picture 14">
            <a:extLst>
              <a:ext uri="{FF2B5EF4-FFF2-40B4-BE49-F238E27FC236}">
                <a16:creationId xmlns:a16="http://schemas.microsoft.com/office/drawing/2014/main" id="{2FC86723-3420-49D8-8A4D-05BBFEA587C7}"/>
              </a:ext>
            </a:extLst>
          </p:cNvPr>
          <p:cNvPicPr>
            <a:picLocks noChangeAspect="1"/>
          </p:cNvPicPr>
          <p:nvPr/>
        </p:nvPicPr>
        <p:blipFill>
          <a:blip r:embed="rId6"/>
          <a:stretch>
            <a:fillRect/>
          </a:stretch>
        </p:blipFill>
        <p:spPr>
          <a:xfrm>
            <a:off x="6261605" y="4025215"/>
            <a:ext cx="500512" cy="549946"/>
          </a:xfrm>
          <a:prstGeom prst="rect">
            <a:avLst/>
          </a:prstGeom>
        </p:spPr>
      </p:pic>
      <p:pic>
        <p:nvPicPr>
          <p:cNvPr id="17" name="Picture 16">
            <a:extLst>
              <a:ext uri="{FF2B5EF4-FFF2-40B4-BE49-F238E27FC236}">
                <a16:creationId xmlns:a16="http://schemas.microsoft.com/office/drawing/2014/main" id="{C7D311B4-B41F-4B48-95AE-B87848AD4A41}"/>
              </a:ext>
            </a:extLst>
          </p:cNvPr>
          <p:cNvPicPr>
            <a:picLocks noChangeAspect="1"/>
          </p:cNvPicPr>
          <p:nvPr/>
        </p:nvPicPr>
        <p:blipFill>
          <a:blip r:embed="rId7"/>
          <a:stretch>
            <a:fillRect/>
          </a:stretch>
        </p:blipFill>
        <p:spPr>
          <a:xfrm>
            <a:off x="6261605" y="4651075"/>
            <a:ext cx="599361" cy="557545"/>
          </a:xfrm>
          <a:prstGeom prst="rect">
            <a:avLst/>
          </a:prstGeom>
        </p:spPr>
      </p:pic>
      <p:pic>
        <p:nvPicPr>
          <p:cNvPr id="9" name="Picture 8">
            <a:extLst>
              <a:ext uri="{FF2B5EF4-FFF2-40B4-BE49-F238E27FC236}">
                <a16:creationId xmlns:a16="http://schemas.microsoft.com/office/drawing/2014/main" id="{A28984D5-8B3D-1754-9093-82F05324DF81}"/>
              </a:ext>
            </a:extLst>
          </p:cNvPr>
          <p:cNvPicPr>
            <a:picLocks noChangeAspect="1"/>
          </p:cNvPicPr>
          <p:nvPr/>
        </p:nvPicPr>
        <p:blipFill>
          <a:blip r:embed="rId8"/>
          <a:stretch>
            <a:fillRect/>
          </a:stretch>
        </p:blipFill>
        <p:spPr>
          <a:xfrm>
            <a:off x="6288097" y="2726762"/>
            <a:ext cx="2327857" cy="525645"/>
          </a:xfrm>
          <a:prstGeom prst="rect">
            <a:avLst/>
          </a:prstGeom>
        </p:spPr>
      </p:pic>
      <p:sp>
        <p:nvSpPr>
          <p:cNvPr id="3" name="Title 1">
            <a:extLst>
              <a:ext uri="{FF2B5EF4-FFF2-40B4-BE49-F238E27FC236}">
                <a16:creationId xmlns:a16="http://schemas.microsoft.com/office/drawing/2014/main" id="{C5D82FB9-DA64-758B-A203-A22A6252CE7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9"/>
              </a:rPr>
              <a:t>https://bie.cognia.org</a:t>
            </a:r>
            <a:r>
              <a:rPr lang="en-US" sz="2000" dirty="0"/>
              <a:t> </a:t>
            </a:r>
          </a:p>
        </p:txBody>
      </p:sp>
    </p:spTree>
    <p:extLst>
      <p:ext uri="{BB962C8B-B14F-4D97-AF65-F5344CB8AC3E}">
        <p14:creationId xmlns:p14="http://schemas.microsoft.com/office/powerpoint/2010/main" val="38877408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Accessibility Features</a:t>
            </a:r>
          </a:p>
        </p:txBody>
      </p:sp>
      <p:sp>
        <p:nvSpPr>
          <p:cNvPr id="3" name="Content Placeholder 2">
            <a:extLst>
              <a:ext uri="{FF2B5EF4-FFF2-40B4-BE49-F238E27FC236}">
                <a16:creationId xmlns:a16="http://schemas.microsoft.com/office/drawing/2014/main" id="{2D8F4DE7-CE24-4325-A540-CEEB382E0CE2}"/>
              </a:ext>
            </a:extLst>
          </p:cNvPr>
          <p:cNvSpPr>
            <a:spLocks noGrp="1"/>
          </p:cNvSpPr>
          <p:nvPr>
            <p:ph idx="1"/>
          </p:nvPr>
        </p:nvSpPr>
        <p:spPr/>
        <p:txBody>
          <a:bodyPr>
            <a:normAutofit/>
          </a:bodyPr>
          <a:lstStyle/>
          <a:p>
            <a:pPr>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Must be pre-identified before testing, but student does not need a legal plan to have accessibility features assigned to them for testing</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graphicFrame>
        <p:nvGraphicFramePr>
          <p:cNvPr id="5" name="Table 5">
            <a:extLst>
              <a:ext uri="{FF2B5EF4-FFF2-40B4-BE49-F238E27FC236}">
                <a16:creationId xmlns:a16="http://schemas.microsoft.com/office/drawing/2014/main" id="{B2BF21E0-1463-4FDA-9130-635F974BBA70}"/>
              </a:ext>
            </a:extLst>
          </p:cNvPr>
          <p:cNvGraphicFramePr>
            <a:graphicFrameLocks/>
          </p:cNvGraphicFramePr>
          <p:nvPr>
            <p:extLst>
              <p:ext uri="{D42A27DB-BD31-4B8C-83A1-F6EECF244321}">
                <p14:modId xmlns:p14="http://schemas.microsoft.com/office/powerpoint/2010/main" val="1580047764"/>
              </p:ext>
            </p:extLst>
          </p:nvPr>
        </p:nvGraphicFramePr>
        <p:xfrm>
          <a:off x="838200" y="2081271"/>
          <a:ext cx="10515600" cy="1285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Color Contrast </a:t>
                      </a:r>
                    </a:p>
                    <a:p>
                      <a:endParaRPr lang="en-US" sz="1800" dirty="0">
                        <a:latin typeface="Arial" panose="020B0604020202020204" pitchFamily="34" charset="0"/>
                        <a:ea typeface="Lato Semibold" panose="020F0502020204030203" pitchFamily="34" charset="0"/>
                        <a:cs typeface="Arial" panose="020B0604020202020204" pitchFamily="34" charset="0"/>
                      </a:endParaRP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bl>
          </a:graphicData>
        </a:graphic>
      </p:graphicFrame>
      <p:pic>
        <p:nvPicPr>
          <p:cNvPr id="7" name="Picture 6">
            <a:extLst>
              <a:ext uri="{FF2B5EF4-FFF2-40B4-BE49-F238E27FC236}">
                <a16:creationId xmlns:a16="http://schemas.microsoft.com/office/drawing/2014/main" id="{0C3E0841-38B3-49F2-9607-F940B327E9F9}"/>
              </a:ext>
            </a:extLst>
          </p:cNvPr>
          <p:cNvPicPr>
            <a:picLocks noChangeAspect="1"/>
          </p:cNvPicPr>
          <p:nvPr/>
        </p:nvPicPr>
        <p:blipFill>
          <a:blip r:embed="rId3"/>
          <a:stretch>
            <a:fillRect/>
          </a:stretch>
        </p:blipFill>
        <p:spPr>
          <a:xfrm>
            <a:off x="6294353" y="2627063"/>
            <a:ext cx="549212" cy="536289"/>
          </a:xfrm>
          <a:prstGeom prst="rect">
            <a:avLst/>
          </a:prstGeom>
        </p:spPr>
      </p:pic>
      <p:sp>
        <p:nvSpPr>
          <p:cNvPr id="6" name="Title 1">
            <a:extLst>
              <a:ext uri="{FF2B5EF4-FFF2-40B4-BE49-F238E27FC236}">
                <a16:creationId xmlns:a16="http://schemas.microsoft.com/office/drawing/2014/main" id="{B7F8EA65-530A-C6C8-8CEB-544F8B04F907}"/>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34333060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Accommodations</a:t>
            </a:r>
          </a:p>
        </p:txBody>
      </p:sp>
      <p:sp>
        <p:nvSpPr>
          <p:cNvPr id="3" name="Content Placeholder 2">
            <a:extLst>
              <a:ext uri="{FF2B5EF4-FFF2-40B4-BE49-F238E27FC236}">
                <a16:creationId xmlns:a16="http://schemas.microsoft.com/office/drawing/2014/main" id="{2D8F4DE7-CE24-4325-A540-CEEB382E0CE2}"/>
              </a:ext>
            </a:extLst>
          </p:cNvPr>
          <p:cNvSpPr>
            <a:spLocks noGrp="1"/>
          </p:cNvSpPr>
          <p:nvPr>
            <p:ph idx="1"/>
          </p:nvPr>
        </p:nvSpPr>
        <p:spPr>
          <a:xfrm>
            <a:off x="838200" y="825276"/>
            <a:ext cx="10515600" cy="803173"/>
          </a:xfrm>
        </p:spPr>
        <p:txBody>
          <a:bodyPr>
            <a:normAutofit/>
          </a:bodyPr>
          <a:lstStyle/>
          <a:p>
            <a:pPr>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Must be pre-identified before testing and be apart of the students 504/IEP plan</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6" name="Picture 5">
            <a:extLst>
              <a:ext uri="{FF2B5EF4-FFF2-40B4-BE49-F238E27FC236}">
                <a16:creationId xmlns:a16="http://schemas.microsoft.com/office/drawing/2014/main" id="{62F547E7-C1A8-E32D-3FB9-1F0455663624}"/>
              </a:ext>
            </a:extLst>
          </p:cNvPr>
          <p:cNvPicPr>
            <a:picLocks noChangeAspect="1"/>
          </p:cNvPicPr>
          <p:nvPr/>
        </p:nvPicPr>
        <p:blipFill>
          <a:blip r:embed="rId4"/>
          <a:stretch>
            <a:fillRect/>
          </a:stretch>
        </p:blipFill>
        <p:spPr>
          <a:xfrm>
            <a:off x="6214253" y="2504023"/>
            <a:ext cx="4377974" cy="500727"/>
          </a:xfrm>
          <a:prstGeom prst="rect">
            <a:avLst/>
          </a:prstGeom>
        </p:spPr>
      </p:pic>
      <p:pic>
        <p:nvPicPr>
          <p:cNvPr id="7" name="Picture 6">
            <a:extLst>
              <a:ext uri="{FF2B5EF4-FFF2-40B4-BE49-F238E27FC236}">
                <a16:creationId xmlns:a16="http://schemas.microsoft.com/office/drawing/2014/main" id="{C3A0FA78-F20B-506C-AFBB-BCCE391427FE}"/>
              </a:ext>
            </a:extLst>
          </p:cNvPr>
          <p:cNvPicPr>
            <a:picLocks noChangeAspect="1"/>
          </p:cNvPicPr>
          <p:nvPr/>
        </p:nvPicPr>
        <p:blipFill>
          <a:blip r:embed="rId5"/>
          <a:stretch>
            <a:fillRect/>
          </a:stretch>
        </p:blipFill>
        <p:spPr>
          <a:xfrm>
            <a:off x="6214253" y="3182622"/>
            <a:ext cx="746825" cy="655377"/>
          </a:xfrm>
          <a:prstGeom prst="rect">
            <a:avLst/>
          </a:prstGeom>
        </p:spPr>
      </p:pic>
      <p:pic>
        <p:nvPicPr>
          <p:cNvPr id="8" name="Picture 7">
            <a:extLst>
              <a:ext uri="{FF2B5EF4-FFF2-40B4-BE49-F238E27FC236}">
                <a16:creationId xmlns:a16="http://schemas.microsoft.com/office/drawing/2014/main" id="{179E9EC6-55AE-444F-12E5-66F07910F2BB}"/>
              </a:ext>
            </a:extLst>
          </p:cNvPr>
          <p:cNvPicPr>
            <a:picLocks noChangeAspect="1"/>
          </p:cNvPicPr>
          <p:nvPr/>
        </p:nvPicPr>
        <p:blipFill>
          <a:blip r:embed="rId6"/>
          <a:stretch>
            <a:fillRect/>
          </a:stretch>
        </p:blipFill>
        <p:spPr>
          <a:xfrm>
            <a:off x="7134167" y="3194052"/>
            <a:ext cx="716342" cy="632515"/>
          </a:xfrm>
          <a:prstGeom prst="rect">
            <a:avLst/>
          </a:prstGeom>
        </p:spPr>
      </p:pic>
      <p:pic>
        <p:nvPicPr>
          <p:cNvPr id="9" name="Picture 8">
            <a:extLst>
              <a:ext uri="{FF2B5EF4-FFF2-40B4-BE49-F238E27FC236}">
                <a16:creationId xmlns:a16="http://schemas.microsoft.com/office/drawing/2014/main" id="{06F9BA22-3459-1FB6-CFFB-1559DEC3B4A0}"/>
              </a:ext>
            </a:extLst>
          </p:cNvPr>
          <p:cNvPicPr>
            <a:picLocks noChangeAspect="1"/>
          </p:cNvPicPr>
          <p:nvPr/>
        </p:nvPicPr>
        <p:blipFill>
          <a:blip r:embed="rId7"/>
          <a:stretch>
            <a:fillRect/>
          </a:stretch>
        </p:blipFill>
        <p:spPr>
          <a:xfrm>
            <a:off x="8023598" y="3194052"/>
            <a:ext cx="662997" cy="647756"/>
          </a:xfrm>
          <a:prstGeom prst="rect">
            <a:avLst/>
          </a:prstGeom>
        </p:spPr>
      </p:pic>
      <p:sp>
        <p:nvSpPr>
          <p:cNvPr id="10" name="Title 1">
            <a:extLst>
              <a:ext uri="{FF2B5EF4-FFF2-40B4-BE49-F238E27FC236}">
                <a16:creationId xmlns:a16="http://schemas.microsoft.com/office/drawing/2014/main" id="{0F7D9FB9-F6C5-9DAA-8AFA-3FA1E0B8D76E}"/>
              </a:ext>
            </a:extLst>
          </p:cNvPr>
          <p:cNvSpPr txBox="1">
            <a:spLocks/>
          </p:cNvSpPr>
          <p:nvPr/>
        </p:nvSpPr>
        <p:spPr>
          <a:xfrm>
            <a:off x="0" y="0"/>
            <a:ext cx="12192000" cy="753034"/>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Lato Semibold" panose="020F0502020204030203"/>
                <a:ea typeface="Lato Semibold" panose="020F0502020204030203"/>
                <a:cs typeface="Lato Semibold" panose="020F0502020204030203"/>
              </a:defRPr>
            </a:lvl1pPr>
          </a:lstStyle>
          <a:p>
            <a:r>
              <a:rPr lang="en-US"/>
              <a:t>Accommodations</a:t>
            </a:r>
            <a:endParaRPr lang="en-US" dirty="0"/>
          </a:p>
        </p:txBody>
      </p:sp>
      <p:pic>
        <p:nvPicPr>
          <p:cNvPr id="14" name="Picture 13">
            <a:extLst>
              <a:ext uri="{FF2B5EF4-FFF2-40B4-BE49-F238E27FC236}">
                <a16:creationId xmlns:a16="http://schemas.microsoft.com/office/drawing/2014/main" id="{ED825428-FC40-94EA-FFDF-3F962044E57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0"/>
            <a:ext cx="685800" cy="692754"/>
          </a:xfrm>
          <a:prstGeom prst="rect">
            <a:avLst/>
          </a:prstGeom>
        </p:spPr>
      </p:pic>
      <p:graphicFrame>
        <p:nvGraphicFramePr>
          <p:cNvPr id="16" name="Table 5">
            <a:extLst>
              <a:ext uri="{FF2B5EF4-FFF2-40B4-BE49-F238E27FC236}">
                <a16:creationId xmlns:a16="http://schemas.microsoft.com/office/drawing/2014/main" id="{E0AB82B2-EEC1-6CEE-8266-B393D65EE196}"/>
              </a:ext>
            </a:extLst>
          </p:cNvPr>
          <p:cNvGraphicFramePr>
            <a:graphicFrameLocks/>
          </p:cNvGraphicFramePr>
          <p:nvPr>
            <p:extLst>
              <p:ext uri="{D42A27DB-BD31-4B8C-83A1-F6EECF244321}">
                <p14:modId xmlns:p14="http://schemas.microsoft.com/office/powerpoint/2010/main" val="1967152812"/>
              </p:ext>
            </p:extLst>
          </p:nvPr>
        </p:nvGraphicFramePr>
        <p:xfrm>
          <a:off x="901581" y="1579164"/>
          <a:ext cx="10515600" cy="47599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Science Text-to-Speech </a:t>
                      </a: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689378309"/>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Word Prediction (embedded)</a:t>
                      </a:r>
                    </a:p>
                    <a:p>
                      <a:endParaRPr lang="en-US" sz="1800" dirty="0">
                        <a:latin typeface="Arial" panose="020B0604020202020204" pitchFamily="34" charset="0"/>
                        <a:ea typeface="Lato Semibold" panose="020F0502020204030203" pitchFamily="34" charset="0"/>
                        <a:cs typeface="Arial" panose="020B0604020202020204" pitchFamily="34" charset="0"/>
                      </a:endParaRP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Allow Accessibility Mode Testing</a:t>
                      </a: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040682754"/>
                  </a:ext>
                </a:extLst>
              </a:tr>
            </a:tbl>
          </a:graphicData>
        </a:graphic>
      </p:graphicFrame>
      <p:pic>
        <p:nvPicPr>
          <p:cNvPr id="17" name="Picture 16">
            <a:extLst>
              <a:ext uri="{FF2B5EF4-FFF2-40B4-BE49-F238E27FC236}">
                <a16:creationId xmlns:a16="http://schemas.microsoft.com/office/drawing/2014/main" id="{B0693A57-323B-D19E-4AFB-83915346CD88}"/>
              </a:ext>
            </a:extLst>
          </p:cNvPr>
          <p:cNvPicPr>
            <a:picLocks noChangeAspect="1"/>
          </p:cNvPicPr>
          <p:nvPr/>
        </p:nvPicPr>
        <p:blipFill>
          <a:blip r:embed="rId8"/>
          <a:stretch>
            <a:fillRect/>
          </a:stretch>
        </p:blipFill>
        <p:spPr>
          <a:xfrm>
            <a:off x="6296414" y="3700095"/>
            <a:ext cx="4912913" cy="2703194"/>
          </a:xfrm>
          <a:prstGeom prst="rect">
            <a:avLst/>
          </a:prstGeom>
        </p:spPr>
      </p:pic>
      <p:pic>
        <p:nvPicPr>
          <p:cNvPr id="19" name="Picture 18">
            <a:extLst>
              <a:ext uri="{FF2B5EF4-FFF2-40B4-BE49-F238E27FC236}">
                <a16:creationId xmlns:a16="http://schemas.microsoft.com/office/drawing/2014/main" id="{BFFAC589-A37B-830F-A771-53EECB117652}"/>
              </a:ext>
            </a:extLst>
          </p:cNvPr>
          <p:cNvPicPr>
            <a:picLocks noChangeAspect="1"/>
          </p:cNvPicPr>
          <p:nvPr/>
        </p:nvPicPr>
        <p:blipFill>
          <a:blip r:embed="rId4"/>
          <a:stretch>
            <a:fillRect/>
          </a:stretch>
        </p:blipFill>
        <p:spPr>
          <a:xfrm>
            <a:off x="6277634" y="2123445"/>
            <a:ext cx="4377974" cy="500727"/>
          </a:xfrm>
          <a:prstGeom prst="rect">
            <a:avLst/>
          </a:prstGeom>
        </p:spPr>
      </p:pic>
      <p:pic>
        <p:nvPicPr>
          <p:cNvPr id="20" name="Picture 19">
            <a:extLst>
              <a:ext uri="{FF2B5EF4-FFF2-40B4-BE49-F238E27FC236}">
                <a16:creationId xmlns:a16="http://schemas.microsoft.com/office/drawing/2014/main" id="{3FD406BD-7FEA-AA44-5D9D-13CE7F80E311}"/>
              </a:ext>
            </a:extLst>
          </p:cNvPr>
          <p:cNvPicPr>
            <a:picLocks noChangeAspect="1"/>
          </p:cNvPicPr>
          <p:nvPr/>
        </p:nvPicPr>
        <p:blipFill>
          <a:blip r:embed="rId5"/>
          <a:stretch>
            <a:fillRect/>
          </a:stretch>
        </p:blipFill>
        <p:spPr>
          <a:xfrm>
            <a:off x="6277634" y="2802044"/>
            <a:ext cx="746825" cy="655377"/>
          </a:xfrm>
          <a:prstGeom prst="rect">
            <a:avLst/>
          </a:prstGeom>
        </p:spPr>
      </p:pic>
      <p:pic>
        <p:nvPicPr>
          <p:cNvPr id="21" name="Picture 20">
            <a:extLst>
              <a:ext uri="{FF2B5EF4-FFF2-40B4-BE49-F238E27FC236}">
                <a16:creationId xmlns:a16="http://schemas.microsoft.com/office/drawing/2014/main" id="{A467D4C5-74D3-4781-0C7E-D466AC2DB4FB}"/>
              </a:ext>
            </a:extLst>
          </p:cNvPr>
          <p:cNvPicPr>
            <a:picLocks noChangeAspect="1"/>
          </p:cNvPicPr>
          <p:nvPr/>
        </p:nvPicPr>
        <p:blipFill>
          <a:blip r:embed="rId6"/>
          <a:stretch>
            <a:fillRect/>
          </a:stretch>
        </p:blipFill>
        <p:spPr>
          <a:xfrm>
            <a:off x="7197548" y="2813474"/>
            <a:ext cx="716342" cy="632515"/>
          </a:xfrm>
          <a:prstGeom prst="rect">
            <a:avLst/>
          </a:prstGeom>
        </p:spPr>
      </p:pic>
      <p:pic>
        <p:nvPicPr>
          <p:cNvPr id="22" name="Picture 21">
            <a:extLst>
              <a:ext uri="{FF2B5EF4-FFF2-40B4-BE49-F238E27FC236}">
                <a16:creationId xmlns:a16="http://schemas.microsoft.com/office/drawing/2014/main" id="{D65F0485-3D88-2AE0-0B0D-15380E32D8AB}"/>
              </a:ext>
            </a:extLst>
          </p:cNvPr>
          <p:cNvPicPr>
            <a:picLocks noChangeAspect="1"/>
          </p:cNvPicPr>
          <p:nvPr/>
        </p:nvPicPr>
        <p:blipFill>
          <a:blip r:embed="rId7"/>
          <a:stretch>
            <a:fillRect/>
          </a:stretch>
        </p:blipFill>
        <p:spPr>
          <a:xfrm>
            <a:off x="8086979" y="2813474"/>
            <a:ext cx="662997" cy="647756"/>
          </a:xfrm>
          <a:prstGeom prst="rect">
            <a:avLst/>
          </a:prstGeom>
        </p:spPr>
      </p:pic>
      <p:sp>
        <p:nvSpPr>
          <p:cNvPr id="5" name="Title 1">
            <a:extLst>
              <a:ext uri="{FF2B5EF4-FFF2-40B4-BE49-F238E27FC236}">
                <a16:creationId xmlns:a16="http://schemas.microsoft.com/office/drawing/2014/main" id="{678644B4-8ACC-5BAD-A5C0-B6C4D413FF7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9"/>
              </a:rPr>
              <a:t>https://bie.cognia.org</a:t>
            </a:r>
            <a:r>
              <a:rPr lang="en-US" sz="2000" dirty="0"/>
              <a:t> </a:t>
            </a:r>
          </a:p>
        </p:txBody>
      </p:sp>
    </p:spTree>
    <p:extLst>
      <p:ext uri="{BB962C8B-B14F-4D97-AF65-F5344CB8AC3E}">
        <p14:creationId xmlns:p14="http://schemas.microsoft.com/office/powerpoint/2010/main" val="9580080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18E9-A813-D6BF-F45B-4EA10109C5A2}"/>
              </a:ext>
            </a:extLst>
          </p:cNvPr>
          <p:cNvPicPr>
            <a:picLocks noChangeAspect="1"/>
          </p:cNvPicPr>
          <p:nvPr/>
        </p:nvPicPr>
        <p:blipFill>
          <a:blip r:embed="rId2"/>
          <a:stretch>
            <a:fillRect/>
          </a:stretch>
        </p:blipFill>
        <p:spPr>
          <a:xfrm>
            <a:off x="2400949" y="2448212"/>
            <a:ext cx="5379461" cy="4127304"/>
          </a:xfrm>
          <a:prstGeom prst="rect">
            <a:avLst/>
          </a:prstGeom>
        </p:spPr>
      </p:pic>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a:xfrm>
            <a:off x="0" y="0"/>
            <a:ext cx="12192000" cy="753034"/>
          </a:xfrm>
        </p:spPr>
        <p:txBody>
          <a:bodyPr/>
          <a:lstStyle/>
          <a:p>
            <a:r>
              <a:rPr lang="en-US" dirty="0"/>
              <a:t>Logging in to a Test  - 1 of 4</a:t>
            </a:r>
          </a:p>
        </p:txBody>
      </p:sp>
      <p:sp>
        <p:nvSpPr>
          <p:cNvPr id="3" name="Content Placeholder 2">
            <a:extLst>
              <a:ext uri="{FF2B5EF4-FFF2-40B4-BE49-F238E27FC236}">
                <a16:creationId xmlns:a16="http://schemas.microsoft.com/office/drawing/2014/main" id="{86A0DB31-932A-4836-90BD-E513028321E0}"/>
              </a:ext>
            </a:extLst>
          </p:cNvPr>
          <p:cNvSpPr>
            <a:spLocks noGrp="1"/>
          </p:cNvSpPr>
          <p:nvPr>
            <p:ph idx="1"/>
          </p:nvPr>
        </p:nvSpPr>
        <p:spPr/>
        <p:txBody>
          <a:bodyPr>
            <a:normAutofit/>
          </a:bodyPr>
          <a:lstStyle/>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Launch web browser  (or Kiosk)</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Navigate to </a:t>
            </a:r>
            <a:r>
              <a:rPr lang="en-US" sz="2400" dirty="0">
                <a:latin typeface="Arial" panose="020B0604020202020204" pitchFamily="34" charset="0"/>
                <a:ea typeface="Lato Semibold" panose="020F0502020204030203" pitchFamily="34" charset="0"/>
                <a:cs typeface="Arial" panose="020B0604020202020204" pitchFamily="34" charset="0"/>
                <a:hlinkClick r:id="rId3"/>
              </a:rPr>
              <a:t>https://bie.cognia.org/student</a:t>
            </a:r>
            <a:r>
              <a:rPr lang="en-US" sz="2400" dirty="0">
                <a:latin typeface="Arial" panose="020B0604020202020204" pitchFamily="34" charset="0"/>
                <a:ea typeface="Lato Semibold" panose="020F0502020204030203" pitchFamily="34" charset="0"/>
                <a:cs typeface="Arial" panose="020B0604020202020204" pitchFamily="34" charset="0"/>
              </a:rPr>
              <a:t> </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Login using the username and password from the student test ticket</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12" name="Arrow: Left 11">
            <a:extLst>
              <a:ext uri="{FF2B5EF4-FFF2-40B4-BE49-F238E27FC236}">
                <a16:creationId xmlns:a16="http://schemas.microsoft.com/office/drawing/2014/main" id="{73064F2B-FDA9-443F-8FEA-1990506DCCBF}"/>
              </a:ext>
            </a:extLst>
          </p:cNvPr>
          <p:cNvSpPr/>
          <p:nvPr/>
        </p:nvSpPr>
        <p:spPr>
          <a:xfrm>
            <a:off x="6581409" y="4299922"/>
            <a:ext cx="1488332" cy="841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1C56BB-ABEC-40B0-94F8-27CBD1D039FB}"/>
              </a:ext>
            </a:extLst>
          </p:cNvPr>
          <p:cNvPicPr>
            <a:picLocks noChangeAspect="1"/>
          </p:cNvPicPr>
          <p:nvPr/>
        </p:nvPicPr>
        <p:blipFill>
          <a:blip r:embed="rId5"/>
          <a:stretch>
            <a:fillRect/>
          </a:stretch>
        </p:blipFill>
        <p:spPr>
          <a:xfrm>
            <a:off x="8244125" y="3875793"/>
            <a:ext cx="2645960" cy="1690255"/>
          </a:xfrm>
          <a:prstGeom prst="rect">
            <a:avLst/>
          </a:prstGeom>
        </p:spPr>
      </p:pic>
    </p:spTree>
    <p:extLst>
      <p:ext uri="{BB962C8B-B14F-4D97-AF65-F5344CB8AC3E}">
        <p14:creationId xmlns:p14="http://schemas.microsoft.com/office/powerpoint/2010/main" val="239268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 2 of 4 </a:t>
            </a:r>
          </a:p>
        </p:txBody>
      </p:sp>
      <p:pic>
        <p:nvPicPr>
          <p:cNvPr id="6" name="Content Placeholder 5">
            <a:extLst>
              <a:ext uri="{FF2B5EF4-FFF2-40B4-BE49-F238E27FC236}">
                <a16:creationId xmlns:a16="http://schemas.microsoft.com/office/drawing/2014/main" id="{CB3B01D3-573D-477B-A918-789094EB6A97}"/>
              </a:ext>
            </a:extLst>
          </p:cNvPr>
          <p:cNvPicPr>
            <a:picLocks noGrp="1" noChangeAspect="1"/>
          </p:cNvPicPr>
          <p:nvPr>
            <p:ph idx="1"/>
          </p:nvPr>
        </p:nvPicPr>
        <p:blipFill>
          <a:blip r:embed="rId2"/>
          <a:stretch>
            <a:fillRect/>
          </a:stretch>
        </p:blipFill>
        <p:spPr>
          <a:xfrm>
            <a:off x="2275309" y="878807"/>
            <a:ext cx="7641382" cy="5677034"/>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5" name="TextBox 4">
            <a:extLst>
              <a:ext uri="{FF2B5EF4-FFF2-40B4-BE49-F238E27FC236}">
                <a16:creationId xmlns:a16="http://schemas.microsoft.com/office/drawing/2014/main" id="{1EF6A1D5-3CC6-67CD-1608-8AAC0209B997}"/>
              </a:ext>
            </a:extLst>
          </p:cNvPr>
          <p:cNvSpPr txBox="1"/>
          <p:nvPr/>
        </p:nvSpPr>
        <p:spPr>
          <a:xfrm>
            <a:off x="0" y="5878204"/>
            <a:ext cx="12192000"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4"/>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340892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- 3 of 4</a:t>
            </a:r>
          </a:p>
        </p:txBody>
      </p:sp>
      <p:pic>
        <p:nvPicPr>
          <p:cNvPr id="6" name="Content Placeholder 5">
            <a:extLst>
              <a:ext uri="{FF2B5EF4-FFF2-40B4-BE49-F238E27FC236}">
                <a16:creationId xmlns:a16="http://schemas.microsoft.com/office/drawing/2014/main" id="{782A0630-06FB-4F23-B77E-13E614F7FDCA}"/>
              </a:ext>
            </a:extLst>
          </p:cNvPr>
          <p:cNvPicPr>
            <a:picLocks noGrp="1" noChangeAspect="1"/>
          </p:cNvPicPr>
          <p:nvPr>
            <p:ph idx="1"/>
          </p:nvPr>
        </p:nvPicPr>
        <p:blipFill>
          <a:blip r:embed="rId2"/>
          <a:stretch>
            <a:fillRect/>
          </a:stretch>
        </p:blipFill>
        <p:spPr>
          <a:xfrm>
            <a:off x="2268166" y="878606"/>
            <a:ext cx="7655668" cy="5687648"/>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5" name="Picture 4">
            <a:extLst>
              <a:ext uri="{FF2B5EF4-FFF2-40B4-BE49-F238E27FC236}">
                <a16:creationId xmlns:a16="http://schemas.microsoft.com/office/drawing/2014/main" id="{6B015FE6-C1E5-2829-0036-F741B0E9D8EB}"/>
              </a:ext>
            </a:extLst>
          </p:cNvPr>
          <p:cNvPicPr>
            <a:picLocks noChangeAspect="1"/>
          </p:cNvPicPr>
          <p:nvPr/>
        </p:nvPicPr>
        <p:blipFill>
          <a:blip r:embed="rId4"/>
          <a:stretch>
            <a:fillRect/>
          </a:stretch>
        </p:blipFill>
        <p:spPr>
          <a:xfrm>
            <a:off x="1311964" y="873188"/>
            <a:ext cx="9501809" cy="5687647"/>
          </a:xfrm>
          <a:prstGeom prst="rect">
            <a:avLst/>
          </a:prstGeom>
        </p:spPr>
      </p:pic>
      <p:sp>
        <p:nvSpPr>
          <p:cNvPr id="3" name="TextBox 2">
            <a:extLst>
              <a:ext uri="{FF2B5EF4-FFF2-40B4-BE49-F238E27FC236}">
                <a16:creationId xmlns:a16="http://schemas.microsoft.com/office/drawing/2014/main" id="{E0C3DE8B-6197-3492-2BAB-2473DBA854C7}"/>
              </a:ext>
            </a:extLst>
          </p:cNvPr>
          <p:cNvSpPr txBox="1"/>
          <p:nvPr/>
        </p:nvSpPr>
        <p:spPr>
          <a:xfrm>
            <a:off x="0" y="5878204"/>
            <a:ext cx="12192000"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5"/>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7270172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 4 of 4</a:t>
            </a:r>
          </a:p>
        </p:txBody>
      </p:sp>
      <p:pic>
        <p:nvPicPr>
          <p:cNvPr id="6" name="Content Placeholder 5">
            <a:extLst>
              <a:ext uri="{FF2B5EF4-FFF2-40B4-BE49-F238E27FC236}">
                <a16:creationId xmlns:a16="http://schemas.microsoft.com/office/drawing/2014/main" id="{64D8D330-2E53-4C9B-BB61-4AC6820D7EFA}"/>
              </a:ext>
            </a:extLst>
          </p:cNvPr>
          <p:cNvPicPr>
            <a:picLocks noGrp="1" noChangeAspect="1"/>
          </p:cNvPicPr>
          <p:nvPr>
            <p:ph idx="1"/>
          </p:nvPr>
        </p:nvPicPr>
        <p:blipFill>
          <a:blip r:embed="rId2"/>
          <a:stretch>
            <a:fillRect/>
          </a:stretch>
        </p:blipFill>
        <p:spPr>
          <a:xfrm>
            <a:off x="2592125" y="822981"/>
            <a:ext cx="7264513" cy="5455014"/>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3" name="TextBox 2">
            <a:extLst>
              <a:ext uri="{FF2B5EF4-FFF2-40B4-BE49-F238E27FC236}">
                <a16:creationId xmlns:a16="http://schemas.microsoft.com/office/drawing/2014/main" id="{4AD48CAD-4C0C-0578-33F4-E3FCFC4D7EDD}"/>
              </a:ext>
            </a:extLst>
          </p:cNvPr>
          <p:cNvSpPr txBox="1"/>
          <p:nvPr/>
        </p:nvSpPr>
        <p:spPr>
          <a:xfrm>
            <a:off x="-1" y="6286137"/>
            <a:ext cx="12192000"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4"/>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33299978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 1 of 4 </a:t>
            </a:r>
          </a:p>
        </p:txBody>
      </p:sp>
      <p:pic>
        <p:nvPicPr>
          <p:cNvPr id="6" name="Content Placeholder 5">
            <a:extLst>
              <a:ext uri="{FF2B5EF4-FFF2-40B4-BE49-F238E27FC236}">
                <a16:creationId xmlns:a16="http://schemas.microsoft.com/office/drawing/2014/main" id="{5393BB34-7D05-490B-918A-1595DDE60456}"/>
              </a:ext>
            </a:extLst>
          </p:cNvPr>
          <p:cNvPicPr>
            <a:picLocks noGrp="1" noChangeAspect="1"/>
          </p:cNvPicPr>
          <p:nvPr>
            <p:ph idx="1"/>
          </p:nvPr>
        </p:nvPicPr>
        <p:blipFill>
          <a:blip r:embed="rId2"/>
          <a:stretch>
            <a:fillRect/>
          </a:stretch>
        </p:blipFill>
        <p:spPr>
          <a:xfrm>
            <a:off x="1990928" y="823171"/>
            <a:ext cx="8210144" cy="5775197"/>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3" name="Picture 2">
            <a:extLst>
              <a:ext uri="{FF2B5EF4-FFF2-40B4-BE49-F238E27FC236}">
                <a16:creationId xmlns:a16="http://schemas.microsoft.com/office/drawing/2014/main" id="{46D3289B-A758-0338-81D2-C6F8AC06AB2E}"/>
              </a:ext>
            </a:extLst>
          </p:cNvPr>
          <p:cNvPicPr>
            <a:picLocks noChangeAspect="1"/>
          </p:cNvPicPr>
          <p:nvPr/>
        </p:nvPicPr>
        <p:blipFill>
          <a:blip r:embed="rId4"/>
          <a:stretch>
            <a:fillRect/>
          </a:stretch>
        </p:blipFill>
        <p:spPr>
          <a:xfrm>
            <a:off x="6289271" y="6191947"/>
            <a:ext cx="3911801" cy="406421"/>
          </a:xfrm>
          <a:prstGeom prst="rect">
            <a:avLst/>
          </a:prstGeom>
        </p:spPr>
      </p:pic>
      <p:sp>
        <p:nvSpPr>
          <p:cNvPr id="5" name="TextBox 4">
            <a:extLst>
              <a:ext uri="{FF2B5EF4-FFF2-40B4-BE49-F238E27FC236}">
                <a16:creationId xmlns:a16="http://schemas.microsoft.com/office/drawing/2014/main" id="{97EBD2B9-8FAE-09CD-9834-5A3DB3C976E7}"/>
              </a:ext>
            </a:extLst>
          </p:cNvPr>
          <p:cNvSpPr txBox="1"/>
          <p:nvPr/>
        </p:nvSpPr>
        <p:spPr>
          <a:xfrm rot="16200000">
            <a:off x="-1009814" y="3586039"/>
            <a:ext cx="3427012"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5"/>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17912660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 2 of 4</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10" name="Content Placeholder 9">
            <a:extLst>
              <a:ext uri="{FF2B5EF4-FFF2-40B4-BE49-F238E27FC236}">
                <a16:creationId xmlns:a16="http://schemas.microsoft.com/office/drawing/2014/main" id="{6C40D6CF-C85E-4A09-8DFF-2CAB1070523A}"/>
              </a:ext>
            </a:extLst>
          </p:cNvPr>
          <p:cNvPicPr>
            <a:picLocks noGrp="1" noChangeAspect="1"/>
          </p:cNvPicPr>
          <p:nvPr>
            <p:ph idx="1"/>
          </p:nvPr>
        </p:nvPicPr>
        <p:blipFill>
          <a:blip r:embed="rId3"/>
          <a:stretch>
            <a:fillRect/>
          </a:stretch>
        </p:blipFill>
        <p:spPr>
          <a:xfrm>
            <a:off x="2426173" y="826871"/>
            <a:ext cx="7534951" cy="5792837"/>
          </a:xfrm>
        </p:spPr>
      </p:pic>
      <p:pic>
        <p:nvPicPr>
          <p:cNvPr id="12" name="Picture 11">
            <a:extLst>
              <a:ext uri="{FF2B5EF4-FFF2-40B4-BE49-F238E27FC236}">
                <a16:creationId xmlns:a16="http://schemas.microsoft.com/office/drawing/2014/main" id="{24764C6A-CD8C-4630-A48C-876820686B67}"/>
              </a:ext>
            </a:extLst>
          </p:cNvPr>
          <p:cNvPicPr>
            <a:picLocks noChangeAspect="1"/>
          </p:cNvPicPr>
          <p:nvPr/>
        </p:nvPicPr>
        <p:blipFill>
          <a:blip r:embed="rId4"/>
          <a:stretch>
            <a:fillRect/>
          </a:stretch>
        </p:blipFill>
        <p:spPr>
          <a:xfrm>
            <a:off x="1781690" y="1206229"/>
            <a:ext cx="6506275" cy="5001995"/>
          </a:xfrm>
          <a:prstGeom prst="rect">
            <a:avLst/>
          </a:prstGeom>
        </p:spPr>
      </p:pic>
      <p:sp>
        <p:nvSpPr>
          <p:cNvPr id="13" name="Curved Right Arrow 13">
            <a:extLst>
              <a:ext uri="{FF2B5EF4-FFF2-40B4-BE49-F238E27FC236}">
                <a16:creationId xmlns:a16="http://schemas.microsoft.com/office/drawing/2014/main" id="{3A4DAB41-C9DA-4495-BB46-056EF03D6607}"/>
              </a:ext>
            </a:extLst>
          </p:cNvPr>
          <p:cNvSpPr/>
          <p:nvPr/>
        </p:nvSpPr>
        <p:spPr>
          <a:xfrm rot="9686279">
            <a:off x="7665636" y="3828610"/>
            <a:ext cx="1244660" cy="22397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3EB604E2-6F6A-3B37-FB53-F7D796ECCB59}"/>
              </a:ext>
            </a:extLst>
          </p:cNvPr>
          <p:cNvSpPr txBox="1"/>
          <p:nvPr/>
        </p:nvSpPr>
        <p:spPr>
          <a:xfrm rot="16200000">
            <a:off x="-1009814" y="3586039"/>
            <a:ext cx="3427012"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5"/>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143546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title"/>
          </p:nvPr>
        </p:nvSpPr>
        <p:spPr/>
        <p:txBody>
          <a:bodyPr/>
          <a:lstStyle/>
          <a:p>
            <a:pPr algn="l"/>
            <a:r>
              <a:rPr lang="en-US" altLang="en-US" dirty="0"/>
              <a:t>Science Benchmark Overview</a:t>
            </a:r>
          </a:p>
        </p:txBody>
      </p:sp>
      <p:sp>
        <p:nvSpPr>
          <p:cNvPr id="2" name="Text Placeholder 1">
            <a:extLst>
              <a:ext uri="{FF2B5EF4-FFF2-40B4-BE49-F238E27FC236}">
                <a16:creationId xmlns:a16="http://schemas.microsoft.com/office/drawing/2014/main" id="{23F7DD94-F39F-FE83-0A4C-AEFE4566B2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346285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 3 of 4</a:t>
            </a:r>
          </a:p>
        </p:txBody>
      </p:sp>
      <p:pic>
        <p:nvPicPr>
          <p:cNvPr id="6" name="Content Placeholder 5">
            <a:extLst>
              <a:ext uri="{FF2B5EF4-FFF2-40B4-BE49-F238E27FC236}">
                <a16:creationId xmlns:a16="http://schemas.microsoft.com/office/drawing/2014/main" id="{995C7317-2226-4EEB-8339-98DDDA29A1E0}"/>
              </a:ext>
            </a:extLst>
          </p:cNvPr>
          <p:cNvPicPr>
            <a:picLocks noGrp="1" noChangeAspect="1"/>
          </p:cNvPicPr>
          <p:nvPr>
            <p:ph idx="1"/>
          </p:nvPr>
        </p:nvPicPr>
        <p:blipFill>
          <a:blip r:embed="rId3"/>
          <a:stretch>
            <a:fillRect/>
          </a:stretch>
        </p:blipFill>
        <p:spPr>
          <a:xfrm>
            <a:off x="2458227" y="859952"/>
            <a:ext cx="7275545" cy="5593407"/>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7" name="TextBox 6">
            <a:extLst>
              <a:ext uri="{FF2B5EF4-FFF2-40B4-BE49-F238E27FC236}">
                <a16:creationId xmlns:a16="http://schemas.microsoft.com/office/drawing/2014/main" id="{711C1395-31E6-4920-BD79-1A7FB4A133C1}"/>
              </a:ext>
            </a:extLst>
          </p:cNvPr>
          <p:cNvSpPr txBox="1"/>
          <p:nvPr/>
        </p:nvSpPr>
        <p:spPr>
          <a:xfrm>
            <a:off x="9981255" y="3977378"/>
            <a:ext cx="212172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Pause and inactivity timeout is 45 min</a:t>
            </a:r>
          </a:p>
        </p:txBody>
      </p:sp>
      <p:pic>
        <p:nvPicPr>
          <p:cNvPr id="8" name="Picture 7">
            <a:extLst>
              <a:ext uri="{FF2B5EF4-FFF2-40B4-BE49-F238E27FC236}">
                <a16:creationId xmlns:a16="http://schemas.microsoft.com/office/drawing/2014/main" id="{03027542-798A-4076-9458-C986018BD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1539" y="3559620"/>
            <a:ext cx="611949" cy="632175"/>
          </a:xfrm>
          <a:prstGeom prst="rect">
            <a:avLst/>
          </a:prstGeom>
        </p:spPr>
      </p:pic>
      <p:sp>
        <p:nvSpPr>
          <p:cNvPr id="3" name="TextBox 2">
            <a:extLst>
              <a:ext uri="{FF2B5EF4-FFF2-40B4-BE49-F238E27FC236}">
                <a16:creationId xmlns:a16="http://schemas.microsoft.com/office/drawing/2014/main" id="{EA914635-7BB3-4B73-DA3A-88590D6E190D}"/>
              </a:ext>
            </a:extLst>
          </p:cNvPr>
          <p:cNvSpPr txBox="1"/>
          <p:nvPr/>
        </p:nvSpPr>
        <p:spPr>
          <a:xfrm rot="16200000">
            <a:off x="-1009814" y="3586039"/>
            <a:ext cx="3427012"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6"/>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30749790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ED99-A6A3-9453-EA7B-FE38F1B16029}"/>
              </a:ext>
            </a:extLst>
          </p:cNvPr>
          <p:cNvSpPr>
            <a:spLocks noGrp="1"/>
          </p:cNvSpPr>
          <p:nvPr>
            <p:ph type="title"/>
          </p:nvPr>
        </p:nvSpPr>
        <p:spPr/>
        <p:txBody>
          <a:bodyPr/>
          <a:lstStyle/>
          <a:p>
            <a:r>
              <a:rPr lang="en-US" dirty="0"/>
              <a:t>Test Navigation – 4 of 4</a:t>
            </a:r>
          </a:p>
        </p:txBody>
      </p:sp>
      <p:sp>
        <p:nvSpPr>
          <p:cNvPr id="3" name="Content Placeholder 2">
            <a:extLst>
              <a:ext uri="{FF2B5EF4-FFF2-40B4-BE49-F238E27FC236}">
                <a16:creationId xmlns:a16="http://schemas.microsoft.com/office/drawing/2014/main" id="{55FDB5FA-8285-32C4-78A5-5AEABE7BF036}"/>
              </a:ext>
            </a:extLst>
          </p:cNvPr>
          <p:cNvSpPr>
            <a:spLocks noGrp="1"/>
          </p:cNvSpPr>
          <p:nvPr>
            <p:ph idx="1"/>
          </p:nvPr>
        </p:nvSpPr>
        <p:spPr>
          <a:xfrm>
            <a:off x="520148" y="1250482"/>
            <a:ext cx="10515600" cy="5058414"/>
          </a:xfrm>
        </p:spPr>
        <p:txBody>
          <a:bodyPr/>
          <a:lstStyle/>
          <a:p>
            <a:r>
              <a:rPr lang="en-US" dirty="0"/>
              <a:t>New for 2025-2026: students will receive inactivity timeout warning</a:t>
            </a:r>
          </a:p>
          <a:p>
            <a:pPr lvl="1"/>
            <a:r>
              <a:rPr lang="en-US" dirty="0"/>
              <a:t>Students will be given a warning before timing out of a test.</a:t>
            </a:r>
          </a:p>
          <a:p>
            <a:pPr lvl="1"/>
            <a:r>
              <a:rPr lang="en-US" dirty="0"/>
              <a:t>This will be especially useful for students that are planning/drafting a response to a constructive response question outside of the platform (for example, on a scratch piece of paper) before entering their response in the Open-Ended answer box.</a:t>
            </a:r>
          </a:p>
          <a:p>
            <a:pPr lvl="1"/>
            <a:r>
              <a:rPr lang="en-US" dirty="0"/>
              <a:t>The inactivity time out is set to 45 minutes</a:t>
            </a:r>
          </a:p>
          <a:p>
            <a:pPr lvl="1"/>
            <a:r>
              <a:rPr lang="en-US" dirty="0"/>
              <a:t>This feature becomes available as of September 19, 2025, in time for the  start of the science benchmark administration window</a:t>
            </a:r>
          </a:p>
        </p:txBody>
      </p:sp>
      <p:sp>
        <p:nvSpPr>
          <p:cNvPr id="5" name="Explosion: 8 Points 4">
            <a:extLst>
              <a:ext uri="{FF2B5EF4-FFF2-40B4-BE49-F238E27FC236}">
                <a16:creationId xmlns:a16="http://schemas.microsoft.com/office/drawing/2014/main" id="{F723ECB2-5307-967F-C93B-F20CA1065C0D}"/>
              </a:ext>
            </a:extLst>
          </p:cNvPr>
          <p:cNvSpPr/>
          <p:nvPr/>
        </p:nvSpPr>
        <p:spPr>
          <a:xfrm>
            <a:off x="10047582" y="305441"/>
            <a:ext cx="1976332" cy="1392635"/>
          </a:xfrm>
          <a:prstGeom prst="irregularSeal1">
            <a:avLst/>
          </a:prstGeom>
          <a:solidFill>
            <a:srgbClr val="FF554D"/>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New!</a:t>
            </a:r>
          </a:p>
        </p:txBody>
      </p:sp>
      <p:sp>
        <p:nvSpPr>
          <p:cNvPr id="4" name="TextBox 3">
            <a:extLst>
              <a:ext uri="{FF2B5EF4-FFF2-40B4-BE49-F238E27FC236}">
                <a16:creationId xmlns:a16="http://schemas.microsoft.com/office/drawing/2014/main" id="{FA29B38C-75BF-F76B-4953-6A3893EAEF7E}"/>
              </a:ext>
            </a:extLst>
          </p:cNvPr>
          <p:cNvSpPr txBox="1"/>
          <p:nvPr/>
        </p:nvSpPr>
        <p:spPr>
          <a:xfrm>
            <a:off x="-1" y="6286137"/>
            <a:ext cx="12192000"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2"/>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38272962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Turn In</a:t>
            </a:r>
          </a:p>
        </p:txBody>
      </p:sp>
      <p:graphicFrame>
        <p:nvGraphicFramePr>
          <p:cNvPr id="5" name="Table 5">
            <a:extLst>
              <a:ext uri="{FF2B5EF4-FFF2-40B4-BE49-F238E27FC236}">
                <a16:creationId xmlns:a16="http://schemas.microsoft.com/office/drawing/2014/main" id="{62DC6E35-4845-4846-89B8-07C3A61FE812}"/>
              </a:ext>
            </a:extLst>
          </p:cNvPr>
          <p:cNvGraphicFramePr>
            <a:graphicFrameLocks noGrp="1"/>
          </p:cNvGraphicFramePr>
          <p:nvPr>
            <p:ph idx="1"/>
          </p:nvPr>
        </p:nvGraphicFramePr>
        <p:xfrm>
          <a:off x="838200" y="820420"/>
          <a:ext cx="10515600" cy="5674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998933034"/>
                    </a:ext>
                  </a:extLst>
                </a:gridCol>
                <a:gridCol w="5257800">
                  <a:extLst>
                    <a:ext uri="{9D8B030D-6E8A-4147-A177-3AD203B41FA5}">
                      <a16:colId xmlns:a16="http://schemas.microsoft.com/office/drawing/2014/main" val="2201010428"/>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Steps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Button to Click</a:t>
                      </a:r>
                    </a:p>
                  </a:txBody>
                  <a:tcPr/>
                </a:tc>
                <a:extLst>
                  <a:ext uri="{0D108BD9-81ED-4DB2-BD59-A6C34878D82A}">
                    <a16:rowId xmlns:a16="http://schemas.microsoft.com/office/drawing/2014/main" val="306522281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On the last item, students click Finish.</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1065299242"/>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On the test review screen, students click Turn In.</a:t>
                      </a: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1917471375"/>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Below the confirmation question, students click Turn In.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69607771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Student returns to profile page and may select the next section or click Exit to exit the kiosk.</a:t>
                      </a: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1369852700"/>
                  </a:ext>
                </a:extLst>
              </a:tr>
            </a:tbl>
          </a:graphicData>
        </a:graphic>
      </p:graphicFrame>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11" name="Picture 10">
            <a:extLst>
              <a:ext uri="{FF2B5EF4-FFF2-40B4-BE49-F238E27FC236}">
                <a16:creationId xmlns:a16="http://schemas.microsoft.com/office/drawing/2014/main" id="{8EF71811-1D0F-4109-A046-B9BC5AB615F3}"/>
              </a:ext>
            </a:extLst>
          </p:cNvPr>
          <p:cNvPicPr>
            <a:picLocks noChangeAspect="1"/>
          </p:cNvPicPr>
          <p:nvPr/>
        </p:nvPicPr>
        <p:blipFill>
          <a:blip r:embed="rId3"/>
          <a:stretch>
            <a:fillRect/>
          </a:stretch>
        </p:blipFill>
        <p:spPr>
          <a:xfrm>
            <a:off x="6704590" y="1891300"/>
            <a:ext cx="3800855" cy="1852724"/>
          </a:xfrm>
          <a:prstGeom prst="rect">
            <a:avLst/>
          </a:prstGeom>
        </p:spPr>
      </p:pic>
      <p:pic>
        <p:nvPicPr>
          <p:cNvPr id="13" name="Picture 12">
            <a:extLst>
              <a:ext uri="{FF2B5EF4-FFF2-40B4-BE49-F238E27FC236}">
                <a16:creationId xmlns:a16="http://schemas.microsoft.com/office/drawing/2014/main" id="{BC428558-12F5-4F19-9098-8B23285DBDAE}"/>
              </a:ext>
            </a:extLst>
          </p:cNvPr>
          <p:cNvPicPr>
            <a:picLocks noChangeAspect="1"/>
          </p:cNvPicPr>
          <p:nvPr/>
        </p:nvPicPr>
        <p:blipFill>
          <a:blip r:embed="rId4"/>
          <a:stretch>
            <a:fillRect/>
          </a:stretch>
        </p:blipFill>
        <p:spPr>
          <a:xfrm>
            <a:off x="6568559" y="3875244"/>
            <a:ext cx="4083225" cy="780855"/>
          </a:xfrm>
          <a:prstGeom prst="rect">
            <a:avLst/>
          </a:prstGeom>
        </p:spPr>
      </p:pic>
      <p:pic>
        <p:nvPicPr>
          <p:cNvPr id="19" name="Picture 18">
            <a:extLst>
              <a:ext uri="{FF2B5EF4-FFF2-40B4-BE49-F238E27FC236}">
                <a16:creationId xmlns:a16="http://schemas.microsoft.com/office/drawing/2014/main" id="{053E959F-E77C-4473-B2A3-282041BF4006}"/>
              </a:ext>
            </a:extLst>
          </p:cNvPr>
          <p:cNvPicPr>
            <a:picLocks noChangeAspect="1"/>
          </p:cNvPicPr>
          <p:nvPr/>
        </p:nvPicPr>
        <p:blipFill>
          <a:blip r:embed="rId5"/>
          <a:stretch>
            <a:fillRect/>
          </a:stretch>
        </p:blipFill>
        <p:spPr>
          <a:xfrm>
            <a:off x="7266403" y="4812622"/>
            <a:ext cx="2677226" cy="1596391"/>
          </a:xfrm>
          <a:prstGeom prst="rect">
            <a:avLst/>
          </a:prstGeom>
        </p:spPr>
      </p:pic>
      <p:pic>
        <p:nvPicPr>
          <p:cNvPr id="6" name="Picture 5">
            <a:extLst>
              <a:ext uri="{FF2B5EF4-FFF2-40B4-BE49-F238E27FC236}">
                <a16:creationId xmlns:a16="http://schemas.microsoft.com/office/drawing/2014/main" id="{5D62DE94-7FDD-4F30-8706-AD12007BA1EC}"/>
              </a:ext>
            </a:extLst>
          </p:cNvPr>
          <p:cNvPicPr>
            <a:picLocks noChangeAspect="1"/>
          </p:cNvPicPr>
          <p:nvPr/>
        </p:nvPicPr>
        <p:blipFill>
          <a:blip r:embed="rId6"/>
          <a:stretch>
            <a:fillRect/>
          </a:stretch>
        </p:blipFill>
        <p:spPr>
          <a:xfrm>
            <a:off x="6404459" y="1309306"/>
            <a:ext cx="3911801" cy="406421"/>
          </a:xfrm>
          <a:prstGeom prst="rect">
            <a:avLst/>
          </a:prstGeom>
        </p:spPr>
      </p:pic>
      <p:sp>
        <p:nvSpPr>
          <p:cNvPr id="7" name="TextBox 6">
            <a:extLst>
              <a:ext uri="{FF2B5EF4-FFF2-40B4-BE49-F238E27FC236}">
                <a16:creationId xmlns:a16="http://schemas.microsoft.com/office/drawing/2014/main" id="{EAE45BD5-704E-B794-E04E-667BB49D15A5}"/>
              </a:ext>
            </a:extLst>
          </p:cNvPr>
          <p:cNvSpPr txBox="1"/>
          <p:nvPr/>
        </p:nvSpPr>
        <p:spPr>
          <a:xfrm rot="16200000">
            <a:off x="-1256305" y="3690578"/>
            <a:ext cx="3427012" cy="369332"/>
          </a:xfrm>
          <a:prstGeom prst="rect">
            <a:avLst/>
          </a:prstGeom>
          <a:noFill/>
        </p:spPr>
        <p:txBody>
          <a:bodyPr wrap="square">
            <a:spAutoFit/>
          </a:bodyPr>
          <a:lstStyle/>
          <a:p>
            <a:pPr algn="ctr"/>
            <a:r>
              <a:rPr lang="en-US" sz="1800" dirty="0">
                <a:latin typeface="Arial" panose="020B0604020202020204" pitchFamily="34" charset="0"/>
                <a:ea typeface="Lato Semibold" panose="020F0502020204030203" pitchFamily="34" charset="0"/>
                <a:cs typeface="Arial" panose="020B0604020202020204" pitchFamily="34" charset="0"/>
                <a:hlinkClick r:id="rId7"/>
              </a:rPr>
              <a:t>https://bie.cognia.org/student</a:t>
            </a:r>
            <a:r>
              <a:rPr lang="en-US" sz="1800" dirty="0">
                <a:latin typeface="Arial" panose="020B0604020202020204" pitchFamily="34" charset="0"/>
                <a:ea typeface="Lato Semibold" panose="020F0502020204030203" pitchFamily="34" charset="0"/>
                <a:cs typeface="Arial" panose="020B0604020202020204" pitchFamily="34" charset="0"/>
              </a:rPr>
              <a:t> </a:t>
            </a:r>
          </a:p>
        </p:txBody>
      </p:sp>
    </p:spTree>
    <p:extLst>
      <p:ext uri="{BB962C8B-B14F-4D97-AF65-F5344CB8AC3E}">
        <p14:creationId xmlns:p14="http://schemas.microsoft.com/office/powerpoint/2010/main" val="3203040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F7EB-9A2A-4C93-B952-F500252F19A1}"/>
              </a:ext>
            </a:extLst>
          </p:cNvPr>
          <p:cNvSpPr>
            <a:spLocks noGrp="1"/>
          </p:cNvSpPr>
          <p:nvPr>
            <p:ph type="title"/>
          </p:nvPr>
        </p:nvSpPr>
        <p:spPr/>
        <p:txBody>
          <a:bodyPr/>
          <a:lstStyle/>
          <a:p>
            <a:r>
              <a:rPr lang="en-US"/>
              <a:t>Technology Requirements</a:t>
            </a:r>
          </a:p>
        </p:txBody>
      </p:sp>
      <p:sp>
        <p:nvSpPr>
          <p:cNvPr id="3" name="Content Placeholder 2">
            <a:extLst>
              <a:ext uri="{FF2B5EF4-FFF2-40B4-BE49-F238E27FC236}">
                <a16:creationId xmlns:a16="http://schemas.microsoft.com/office/drawing/2014/main" id="{38A301E2-E62D-4B3B-82AD-22FCA4FD6CBE}"/>
              </a:ext>
            </a:extLst>
          </p:cNvPr>
          <p:cNvSpPr>
            <a:spLocks noGrp="1"/>
          </p:cNvSpPr>
          <p:nvPr>
            <p:ph idx="1"/>
          </p:nvPr>
        </p:nvSpPr>
        <p:spPr>
          <a:xfrm>
            <a:off x="1029032" y="1116047"/>
            <a:ext cx="10515600" cy="4625905"/>
          </a:xfrm>
        </p:spPr>
        <p:txBody>
          <a:bodyPr>
            <a:normAutofit/>
          </a:bodyPr>
          <a:lstStyle/>
          <a:p>
            <a:pPr marL="0" indent="0">
              <a:buNone/>
            </a:pPr>
            <a:r>
              <a:rPr lang="en-US" sz="3600" dirty="0">
                <a:solidFill>
                  <a:srgbClr val="005789"/>
                </a:solidFill>
                <a:latin typeface="Arial" panose="020B0604020202020204" pitchFamily="34" charset="0"/>
                <a:ea typeface="Lato Semibold" panose="020F0502020204030203" pitchFamily="34" charset="0"/>
                <a:cs typeface="Arial" panose="020B0604020202020204" pitchFamily="34" charset="0"/>
              </a:rPr>
              <a:t>Important Reminders</a:t>
            </a:r>
          </a:p>
          <a:p>
            <a:pPr lvl="1"/>
            <a:r>
              <a:rPr lang="en-US" dirty="0">
                <a:latin typeface="Arial" panose="020B0604020202020204" pitchFamily="34" charset="0"/>
                <a:ea typeface="Lato Semibold" panose="020F0502020204030203" pitchFamily="34" charset="0"/>
                <a:cs typeface="Arial" panose="020B0604020202020204" pitchFamily="34" charset="0"/>
              </a:rPr>
              <a:t>The BIE Science Benchmark Assessment can be taken with a browser or by using the kiosk</a:t>
            </a:r>
          </a:p>
          <a:p>
            <a:pPr lvl="1"/>
            <a:r>
              <a:rPr lang="en-US" dirty="0">
                <a:latin typeface="Arial" panose="020B0604020202020204" pitchFamily="34" charset="0"/>
                <a:ea typeface="Lato Semibold" panose="020F0502020204030203" pitchFamily="34" charset="0"/>
                <a:cs typeface="Arial" panose="020B0604020202020204" pitchFamily="34" charset="0"/>
              </a:rPr>
              <a:t>Students testing on devices that do not meet the Student Workstation Specifications are likely to encounter performance-related issues during testing. </a:t>
            </a:r>
          </a:p>
          <a:p>
            <a:pPr lvl="1"/>
            <a:r>
              <a:rPr lang="en-US" dirty="0">
                <a:latin typeface="Arial" panose="020B0604020202020204" pitchFamily="34" charset="0"/>
                <a:ea typeface="Lato Semibold" panose="020F0502020204030203" pitchFamily="34" charset="0"/>
                <a:cs typeface="Arial" panose="020B0604020202020204" pitchFamily="34" charset="0"/>
              </a:rPr>
              <a:t>Technology Guidelines may be updated throughout the test administration window as new operating systems are released and tested.  </a:t>
            </a:r>
          </a:p>
          <a:p>
            <a:pPr lvl="1"/>
            <a:r>
              <a:rPr lang="en-US" dirty="0">
                <a:latin typeface="Arial" panose="020B0604020202020204" pitchFamily="34" charset="0"/>
                <a:ea typeface="Lato Semibold" panose="020F0502020204030203" pitchFamily="34" charset="0"/>
                <a:cs typeface="Arial" panose="020B0604020202020204" pitchFamily="34" charset="0"/>
              </a:rPr>
              <a:t>Do not update your test device OS until the Technology Guidelines have been updated.</a:t>
            </a:r>
            <a:endParaRPr lang="en-US" sz="3200" dirty="0">
              <a:solidFill>
                <a:srgbClr val="005789"/>
              </a:solidFill>
              <a:latin typeface="Arial" panose="020B0604020202020204" pitchFamily="34" charset="0"/>
              <a:ea typeface="Lato Semibold" panose="020F0502020204030203" pitchFamily="34" charset="0"/>
              <a:cs typeface="Arial" panose="020B0604020202020204" pitchFamily="34" charset="0"/>
            </a:endParaRPr>
          </a:p>
        </p:txBody>
      </p:sp>
      <p:pic>
        <p:nvPicPr>
          <p:cNvPr id="4" name="Picture 3">
            <a:extLst>
              <a:ext uri="{FF2B5EF4-FFF2-40B4-BE49-F238E27FC236}">
                <a16:creationId xmlns:a16="http://schemas.microsoft.com/office/drawing/2014/main" id="{D2FBEF56-27AA-4CD1-B648-8713C411667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5" name="Picture 4">
            <a:extLst>
              <a:ext uri="{FF2B5EF4-FFF2-40B4-BE49-F238E27FC236}">
                <a16:creationId xmlns:a16="http://schemas.microsoft.com/office/drawing/2014/main" id="{78180F03-91E0-4B07-BA2C-DDFFD0C3F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828"/>
            <a:ext cx="880904" cy="753033"/>
          </a:xfrm>
          <a:prstGeom prst="rect">
            <a:avLst/>
          </a:prstGeom>
        </p:spPr>
      </p:pic>
      <p:sp>
        <p:nvSpPr>
          <p:cNvPr id="6" name="TextBox 5">
            <a:extLst>
              <a:ext uri="{FF2B5EF4-FFF2-40B4-BE49-F238E27FC236}">
                <a16:creationId xmlns:a16="http://schemas.microsoft.com/office/drawing/2014/main" id="{04FAD9D0-FE28-6D3F-D386-750AAF506E15}"/>
              </a:ext>
            </a:extLst>
          </p:cNvPr>
          <p:cNvSpPr txBox="1"/>
          <p:nvPr/>
        </p:nvSpPr>
        <p:spPr>
          <a:xfrm>
            <a:off x="3344188" y="5963724"/>
            <a:ext cx="6501008" cy="400110"/>
          </a:xfrm>
          <a:prstGeom prst="rect">
            <a:avLst/>
          </a:prstGeom>
          <a:noFill/>
        </p:spPr>
        <p:txBody>
          <a:bodyPr wrap="square">
            <a:spAutoFit/>
          </a:bodyPr>
          <a:lstStyle/>
          <a:p>
            <a:r>
              <a:rPr lang="en-US" sz="2000" dirty="0">
                <a:hlinkClick r:id="rId4"/>
              </a:rPr>
              <a:t>BIE Science Assessments Technology Guidelines</a:t>
            </a:r>
            <a:endParaRPr lang="en-US" sz="2000" dirty="0"/>
          </a:p>
        </p:txBody>
      </p:sp>
    </p:spTree>
    <p:extLst>
      <p:ext uri="{BB962C8B-B14F-4D97-AF65-F5344CB8AC3E}">
        <p14:creationId xmlns:p14="http://schemas.microsoft.com/office/powerpoint/2010/main" val="8899710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dirty="0"/>
              <a:t>Browser Requirements</a:t>
            </a:r>
          </a:p>
        </p:txBody>
      </p:sp>
      <p:pic>
        <p:nvPicPr>
          <p:cNvPr id="6" name="Picture 5">
            <a:extLst>
              <a:ext uri="{FF2B5EF4-FFF2-40B4-BE49-F238E27FC236}">
                <a16:creationId xmlns:a16="http://schemas.microsoft.com/office/drawing/2014/main" id="{A3E8CF09-7E98-492F-BE82-3035FB7D91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8" name="Picture 7">
            <a:extLst>
              <a:ext uri="{FF2B5EF4-FFF2-40B4-BE49-F238E27FC236}">
                <a16:creationId xmlns:a16="http://schemas.microsoft.com/office/drawing/2014/main" id="{CBA45178-F27B-4D8B-A10F-C2729E31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76" y="2767138"/>
            <a:ext cx="1735532" cy="1627061"/>
          </a:xfrm>
          <a:prstGeom prst="rect">
            <a:avLst/>
          </a:prstGeom>
        </p:spPr>
      </p:pic>
      <p:pic>
        <p:nvPicPr>
          <p:cNvPr id="9" name="Picture 8">
            <a:extLst>
              <a:ext uri="{FF2B5EF4-FFF2-40B4-BE49-F238E27FC236}">
                <a16:creationId xmlns:a16="http://schemas.microsoft.com/office/drawing/2014/main" id="{EEFA1964-7AF4-41E9-A872-3B12903C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189" y="3304906"/>
            <a:ext cx="923078" cy="933450"/>
          </a:xfrm>
          <a:prstGeom prst="rect">
            <a:avLst/>
          </a:prstGeom>
        </p:spPr>
      </p:pic>
      <p:cxnSp>
        <p:nvCxnSpPr>
          <p:cNvPr id="12" name="Straight Connector 11">
            <a:extLst>
              <a:ext uri="{FF2B5EF4-FFF2-40B4-BE49-F238E27FC236}">
                <a16:creationId xmlns:a16="http://schemas.microsoft.com/office/drawing/2014/main" id="{2AA614E6-3B62-4ED7-89CC-6470BAA7EC42}"/>
              </a:ext>
            </a:extLst>
          </p:cNvPr>
          <p:cNvCxnSpPr>
            <a:cxnSpLocks/>
            <a:endCxn id="9" idx="1"/>
          </p:cNvCxnSpPr>
          <p:nvPr/>
        </p:nvCxnSpPr>
        <p:spPr>
          <a:xfrm>
            <a:off x="3606325" y="3771631"/>
            <a:ext cx="1810864" cy="0"/>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1D0D16E-43AF-41B6-A3EF-46B64218BA1B}"/>
              </a:ext>
            </a:extLst>
          </p:cNvPr>
          <p:cNvCxnSpPr>
            <a:cxnSpLocks/>
          </p:cNvCxnSpPr>
          <p:nvPr/>
        </p:nvCxnSpPr>
        <p:spPr>
          <a:xfrm flipV="1">
            <a:off x="6369410" y="3768546"/>
            <a:ext cx="1836839" cy="6169"/>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446AA2B9-E4EC-4831-949E-6C764EC23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312" y="2454927"/>
            <a:ext cx="985037" cy="1294210"/>
          </a:xfrm>
          <a:prstGeom prst="rect">
            <a:avLst/>
          </a:prstGeom>
        </p:spPr>
      </p:pic>
      <p:pic>
        <p:nvPicPr>
          <p:cNvPr id="15" name="Picture 14">
            <a:extLst>
              <a:ext uri="{FF2B5EF4-FFF2-40B4-BE49-F238E27FC236}">
                <a16:creationId xmlns:a16="http://schemas.microsoft.com/office/drawing/2014/main" id="{20AEB4D9-D6AA-44E8-AA11-89F1A2CC0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363" y="2944147"/>
            <a:ext cx="985037" cy="1294210"/>
          </a:xfrm>
          <a:prstGeom prst="rect">
            <a:avLst/>
          </a:prstGeom>
        </p:spPr>
      </p:pic>
      <p:pic>
        <p:nvPicPr>
          <p:cNvPr id="16" name="Picture 15">
            <a:extLst>
              <a:ext uri="{FF2B5EF4-FFF2-40B4-BE49-F238E27FC236}">
                <a16:creationId xmlns:a16="http://schemas.microsoft.com/office/drawing/2014/main" id="{4EAF06FC-99BA-4F37-B1C6-A71DF6CD4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4179" y="3433367"/>
            <a:ext cx="985037" cy="1294210"/>
          </a:xfrm>
          <a:prstGeom prst="rect">
            <a:avLst/>
          </a:prstGeom>
        </p:spPr>
      </p:pic>
      <p:sp>
        <p:nvSpPr>
          <p:cNvPr id="3" name="TextBox 2">
            <a:extLst>
              <a:ext uri="{FF2B5EF4-FFF2-40B4-BE49-F238E27FC236}">
                <a16:creationId xmlns:a16="http://schemas.microsoft.com/office/drawing/2014/main" id="{D5E554B1-99EA-1584-0F3E-59E607B47FCC}"/>
              </a:ext>
            </a:extLst>
          </p:cNvPr>
          <p:cNvSpPr txBox="1"/>
          <p:nvPr/>
        </p:nvSpPr>
        <p:spPr>
          <a:xfrm>
            <a:off x="2901652" y="1013307"/>
            <a:ext cx="595415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Do not use browser in private or incognito mode</a:t>
            </a:r>
          </a:p>
          <a:p>
            <a:pPr marL="285750" indent="-285750">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Do not delete browsing history or browser cache</a:t>
            </a:r>
          </a:p>
        </p:txBody>
      </p:sp>
      <p:sp>
        <p:nvSpPr>
          <p:cNvPr id="4" name="TextBox 3">
            <a:extLst>
              <a:ext uri="{FF2B5EF4-FFF2-40B4-BE49-F238E27FC236}">
                <a16:creationId xmlns:a16="http://schemas.microsoft.com/office/drawing/2014/main" id="{8EF7E106-85D9-C4F9-A5CD-F94C728D0A80}"/>
              </a:ext>
            </a:extLst>
          </p:cNvPr>
          <p:cNvSpPr txBox="1"/>
          <p:nvPr/>
        </p:nvSpPr>
        <p:spPr>
          <a:xfrm>
            <a:off x="3363238" y="5811324"/>
            <a:ext cx="6501008" cy="400110"/>
          </a:xfrm>
          <a:prstGeom prst="rect">
            <a:avLst/>
          </a:prstGeom>
          <a:noFill/>
        </p:spPr>
        <p:txBody>
          <a:bodyPr wrap="square">
            <a:spAutoFit/>
          </a:bodyPr>
          <a:lstStyle/>
          <a:p>
            <a:r>
              <a:rPr lang="en-US" sz="2000" dirty="0">
                <a:hlinkClick r:id="rId7"/>
              </a:rPr>
              <a:t>BIE Science Assessments Technology Guidelines</a:t>
            </a:r>
            <a:endParaRPr lang="en-US" sz="2000" dirty="0"/>
          </a:p>
        </p:txBody>
      </p:sp>
    </p:spTree>
    <p:extLst>
      <p:ext uri="{BB962C8B-B14F-4D97-AF65-F5344CB8AC3E}">
        <p14:creationId xmlns:p14="http://schemas.microsoft.com/office/powerpoint/2010/main" val="5237660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dirty="0"/>
              <a:t>Browser &amp; Kiosk Requirements (network)</a:t>
            </a:r>
          </a:p>
        </p:txBody>
      </p:sp>
      <p:pic>
        <p:nvPicPr>
          <p:cNvPr id="6" name="Picture 5">
            <a:extLst>
              <a:ext uri="{FF2B5EF4-FFF2-40B4-BE49-F238E27FC236}">
                <a16:creationId xmlns:a16="http://schemas.microsoft.com/office/drawing/2014/main" id="{A3E8CF09-7E98-492F-BE82-3035FB7D91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8" name="Picture 7">
            <a:extLst>
              <a:ext uri="{FF2B5EF4-FFF2-40B4-BE49-F238E27FC236}">
                <a16:creationId xmlns:a16="http://schemas.microsoft.com/office/drawing/2014/main" id="{CBA45178-F27B-4D8B-A10F-C2729E31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76" y="2767138"/>
            <a:ext cx="1735532" cy="1627061"/>
          </a:xfrm>
          <a:prstGeom prst="rect">
            <a:avLst/>
          </a:prstGeom>
        </p:spPr>
      </p:pic>
      <p:pic>
        <p:nvPicPr>
          <p:cNvPr id="9" name="Picture 8">
            <a:extLst>
              <a:ext uri="{FF2B5EF4-FFF2-40B4-BE49-F238E27FC236}">
                <a16:creationId xmlns:a16="http://schemas.microsoft.com/office/drawing/2014/main" id="{EEFA1964-7AF4-41E9-A872-3B12903C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189" y="3304906"/>
            <a:ext cx="923078" cy="933450"/>
          </a:xfrm>
          <a:prstGeom prst="rect">
            <a:avLst/>
          </a:prstGeom>
        </p:spPr>
      </p:pic>
      <p:sp>
        <p:nvSpPr>
          <p:cNvPr id="10" name="TextBox 9">
            <a:extLst>
              <a:ext uri="{FF2B5EF4-FFF2-40B4-BE49-F238E27FC236}">
                <a16:creationId xmlns:a16="http://schemas.microsoft.com/office/drawing/2014/main" id="{D43AA60E-CF3D-4C70-9596-D8AF245BDCC7}"/>
              </a:ext>
            </a:extLst>
          </p:cNvPr>
          <p:cNvSpPr txBox="1"/>
          <p:nvPr/>
        </p:nvSpPr>
        <p:spPr>
          <a:xfrm>
            <a:off x="4388205" y="1287776"/>
            <a:ext cx="2977401"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Beginning of Test:</a:t>
            </a:r>
          </a:p>
          <a:p>
            <a:pPr marL="257175" indent="-257175" algn="ctr">
              <a:buAutoNum type="arabicPeriod"/>
            </a:pPr>
            <a:r>
              <a:rPr lang="en-US" sz="2000" dirty="0">
                <a:latin typeface="Arial" panose="020B0604020202020204" pitchFamily="34" charset="0"/>
                <a:cs typeface="Arial" panose="020B0604020202020204" pitchFamily="34" charset="0"/>
              </a:rPr>
              <a:t>Authenticate login</a:t>
            </a:r>
          </a:p>
          <a:p>
            <a:pPr marL="257175" indent="-257175" algn="ctr">
              <a:buAutoNum type="arabicPeriod"/>
            </a:pPr>
            <a:r>
              <a:rPr lang="en-US" sz="2000" dirty="0">
                <a:latin typeface="Arial" panose="020B0604020202020204" pitchFamily="34" charset="0"/>
                <a:cs typeface="Arial" panose="020B0604020202020204" pitchFamily="34" charset="0"/>
              </a:rPr>
              <a:t>Download test content</a:t>
            </a:r>
          </a:p>
        </p:txBody>
      </p:sp>
      <p:sp>
        <p:nvSpPr>
          <p:cNvPr id="11" name="TextBox 10">
            <a:extLst>
              <a:ext uri="{FF2B5EF4-FFF2-40B4-BE49-F238E27FC236}">
                <a16:creationId xmlns:a16="http://schemas.microsoft.com/office/drawing/2014/main" id="{8A0E3D6B-751C-42FB-81C4-4726118A4A3C}"/>
              </a:ext>
            </a:extLst>
          </p:cNvPr>
          <p:cNvSpPr txBox="1"/>
          <p:nvPr/>
        </p:nvSpPr>
        <p:spPr>
          <a:xfrm>
            <a:off x="3943512" y="4611064"/>
            <a:ext cx="3866785"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End of Test:</a:t>
            </a:r>
          </a:p>
          <a:p>
            <a:pPr algn="ctr"/>
            <a:r>
              <a:rPr lang="en-US" sz="2000" dirty="0">
                <a:latin typeface="Arial" panose="020B0604020202020204" pitchFamily="34" charset="0"/>
                <a:cs typeface="Arial" panose="020B0604020202020204" pitchFamily="34" charset="0"/>
              </a:rPr>
              <a:t>1. Submit responses for scoring</a:t>
            </a:r>
          </a:p>
        </p:txBody>
      </p:sp>
      <p:cxnSp>
        <p:nvCxnSpPr>
          <p:cNvPr id="12" name="Straight Connector 11">
            <a:extLst>
              <a:ext uri="{FF2B5EF4-FFF2-40B4-BE49-F238E27FC236}">
                <a16:creationId xmlns:a16="http://schemas.microsoft.com/office/drawing/2014/main" id="{2AA614E6-3B62-4ED7-89CC-6470BAA7EC42}"/>
              </a:ext>
            </a:extLst>
          </p:cNvPr>
          <p:cNvCxnSpPr>
            <a:cxnSpLocks/>
            <a:endCxn id="9" idx="1"/>
          </p:cNvCxnSpPr>
          <p:nvPr/>
        </p:nvCxnSpPr>
        <p:spPr>
          <a:xfrm>
            <a:off x="3606325" y="3771631"/>
            <a:ext cx="1810864" cy="0"/>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1D0D16E-43AF-41B6-A3EF-46B64218BA1B}"/>
              </a:ext>
            </a:extLst>
          </p:cNvPr>
          <p:cNvCxnSpPr>
            <a:cxnSpLocks/>
          </p:cNvCxnSpPr>
          <p:nvPr/>
        </p:nvCxnSpPr>
        <p:spPr>
          <a:xfrm flipV="1">
            <a:off x="6369410" y="3768546"/>
            <a:ext cx="1836839" cy="6169"/>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446AA2B9-E4EC-4831-949E-6C764EC23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312" y="2454927"/>
            <a:ext cx="985037" cy="1294210"/>
          </a:xfrm>
          <a:prstGeom prst="rect">
            <a:avLst/>
          </a:prstGeom>
        </p:spPr>
      </p:pic>
      <p:pic>
        <p:nvPicPr>
          <p:cNvPr id="15" name="Picture 14">
            <a:extLst>
              <a:ext uri="{FF2B5EF4-FFF2-40B4-BE49-F238E27FC236}">
                <a16:creationId xmlns:a16="http://schemas.microsoft.com/office/drawing/2014/main" id="{20AEB4D9-D6AA-44E8-AA11-89F1A2CC0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363" y="2944147"/>
            <a:ext cx="985037" cy="1294210"/>
          </a:xfrm>
          <a:prstGeom prst="rect">
            <a:avLst/>
          </a:prstGeom>
        </p:spPr>
      </p:pic>
      <p:pic>
        <p:nvPicPr>
          <p:cNvPr id="16" name="Picture 15">
            <a:extLst>
              <a:ext uri="{FF2B5EF4-FFF2-40B4-BE49-F238E27FC236}">
                <a16:creationId xmlns:a16="http://schemas.microsoft.com/office/drawing/2014/main" id="{4EAF06FC-99BA-4F37-B1C6-A71DF6CD4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4179" y="3433367"/>
            <a:ext cx="985037" cy="1294210"/>
          </a:xfrm>
          <a:prstGeom prst="rect">
            <a:avLst/>
          </a:prstGeom>
        </p:spPr>
      </p:pic>
      <p:sp>
        <p:nvSpPr>
          <p:cNvPr id="3" name="TextBox 2">
            <a:extLst>
              <a:ext uri="{FF2B5EF4-FFF2-40B4-BE49-F238E27FC236}">
                <a16:creationId xmlns:a16="http://schemas.microsoft.com/office/drawing/2014/main" id="{B5FDFFC9-9400-65CB-12AE-8FCCCBF2437C}"/>
              </a:ext>
            </a:extLst>
          </p:cNvPr>
          <p:cNvSpPr txBox="1"/>
          <p:nvPr/>
        </p:nvSpPr>
        <p:spPr>
          <a:xfrm>
            <a:off x="3363238" y="5811324"/>
            <a:ext cx="6501008" cy="400110"/>
          </a:xfrm>
          <a:prstGeom prst="rect">
            <a:avLst/>
          </a:prstGeom>
          <a:noFill/>
        </p:spPr>
        <p:txBody>
          <a:bodyPr wrap="square">
            <a:spAutoFit/>
          </a:bodyPr>
          <a:lstStyle/>
          <a:p>
            <a:r>
              <a:rPr lang="en-US" sz="2000" dirty="0">
                <a:hlinkClick r:id="rId7"/>
              </a:rPr>
              <a:t>BIE Science Assessments Technology Guidelines</a:t>
            </a:r>
            <a:endParaRPr lang="en-US" sz="2000" dirty="0"/>
          </a:p>
        </p:txBody>
      </p:sp>
    </p:spTree>
    <p:extLst>
      <p:ext uri="{BB962C8B-B14F-4D97-AF65-F5344CB8AC3E}">
        <p14:creationId xmlns:p14="http://schemas.microsoft.com/office/powerpoint/2010/main" val="11766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FCC5-93F2-488F-9E00-1CB304CABEFB}"/>
              </a:ext>
            </a:extLst>
          </p:cNvPr>
          <p:cNvSpPr>
            <a:spLocks noGrp="1"/>
          </p:cNvSpPr>
          <p:nvPr>
            <p:ph type="title"/>
          </p:nvPr>
        </p:nvSpPr>
        <p:spPr/>
        <p:txBody>
          <a:bodyPr/>
          <a:lstStyle/>
          <a:p>
            <a:r>
              <a:rPr lang="en-US" dirty="0"/>
              <a:t>Browser &amp; Kiosk Test Integrity</a:t>
            </a:r>
          </a:p>
        </p:txBody>
      </p:sp>
      <p:pic>
        <p:nvPicPr>
          <p:cNvPr id="4" name="Picture 3">
            <a:extLst>
              <a:ext uri="{FF2B5EF4-FFF2-40B4-BE49-F238E27FC236}">
                <a16:creationId xmlns:a16="http://schemas.microsoft.com/office/drawing/2014/main" id="{9A982015-09D8-48ED-A4A8-ADA56F04CBE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5" name="Picture 4">
            <a:extLst>
              <a:ext uri="{FF2B5EF4-FFF2-40B4-BE49-F238E27FC236}">
                <a16:creationId xmlns:a16="http://schemas.microsoft.com/office/drawing/2014/main" id="{371EDCE8-96D5-4D9C-959D-FEA9E331C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475" y="1730180"/>
            <a:ext cx="978694" cy="778669"/>
          </a:xfrm>
          <a:prstGeom prst="rect">
            <a:avLst/>
          </a:prstGeom>
        </p:spPr>
      </p:pic>
      <p:grpSp>
        <p:nvGrpSpPr>
          <p:cNvPr id="6" name="Group 5">
            <a:extLst>
              <a:ext uri="{FF2B5EF4-FFF2-40B4-BE49-F238E27FC236}">
                <a16:creationId xmlns:a16="http://schemas.microsoft.com/office/drawing/2014/main" id="{4D7DAB41-D93A-4202-B53E-F0B01738408E}"/>
              </a:ext>
            </a:extLst>
          </p:cNvPr>
          <p:cNvGrpSpPr/>
          <p:nvPr/>
        </p:nvGrpSpPr>
        <p:grpSpPr>
          <a:xfrm>
            <a:off x="2243655" y="3038292"/>
            <a:ext cx="7338847" cy="1200061"/>
            <a:chOff x="1038698" y="2787772"/>
            <a:chExt cx="7338847" cy="1200061"/>
          </a:xfrm>
        </p:grpSpPr>
        <p:grpSp>
          <p:nvGrpSpPr>
            <p:cNvPr id="7" name="Group 6">
              <a:extLst>
                <a:ext uri="{FF2B5EF4-FFF2-40B4-BE49-F238E27FC236}">
                  <a16:creationId xmlns:a16="http://schemas.microsoft.com/office/drawing/2014/main" id="{7ADAD842-6A5C-4801-A9F6-0CE89DD5521F}"/>
                </a:ext>
              </a:extLst>
            </p:cNvPr>
            <p:cNvGrpSpPr/>
            <p:nvPr/>
          </p:nvGrpSpPr>
          <p:grpSpPr>
            <a:xfrm>
              <a:off x="1038698" y="2787772"/>
              <a:ext cx="4419521" cy="952000"/>
              <a:chOff x="1038698" y="2787772"/>
              <a:chExt cx="4419521" cy="952000"/>
            </a:xfrm>
          </p:grpSpPr>
          <p:pic>
            <p:nvPicPr>
              <p:cNvPr id="13" name="Picture 12">
                <a:extLst>
                  <a:ext uri="{FF2B5EF4-FFF2-40B4-BE49-F238E27FC236}">
                    <a16:creationId xmlns:a16="http://schemas.microsoft.com/office/drawing/2014/main" id="{1EF84356-14E7-46E5-AF4D-6991DE1C9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98" y="2787772"/>
                <a:ext cx="978694" cy="778669"/>
              </a:xfrm>
              <a:prstGeom prst="rect">
                <a:avLst/>
              </a:prstGeom>
            </p:spPr>
          </p:pic>
          <p:cxnSp>
            <p:nvCxnSpPr>
              <p:cNvPr id="14" name="Straight Arrow Connector 13">
                <a:extLst>
                  <a:ext uri="{FF2B5EF4-FFF2-40B4-BE49-F238E27FC236}">
                    <a16:creationId xmlns:a16="http://schemas.microsoft.com/office/drawing/2014/main" id="{BF416BF0-EE65-45EC-B9E4-B526FF73EA5B}"/>
                  </a:ext>
                </a:extLst>
              </p:cNvPr>
              <p:cNvCxnSpPr/>
              <p:nvPr/>
            </p:nvCxnSpPr>
            <p:spPr>
              <a:xfrm>
                <a:off x="2210596" y="3122742"/>
                <a:ext cx="1425635" cy="64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xplosion 2 20">
                <a:extLst>
                  <a:ext uri="{FF2B5EF4-FFF2-40B4-BE49-F238E27FC236}">
                    <a16:creationId xmlns:a16="http://schemas.microsoft.com/office/drawing/2014/main" id="{F03A7D15-8995-49C4-BD9F-76801FC393AD}"/>
                  </a:ext>
                </a:extLst>
              </p:cNvPr>
              <p:cNvSpPr/>
              <p:nvPr/>
            </p:nvSpPr>
            <p:spPr>
              <a:xfrm rot="772481">
                <a:off x="3712547" y="2857803"/>
                <a:ext cx="1745672" cy="88196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4">
                      <a:lumMod val="60000"/>
                      <a:lumOff val="40000"/>
                    </a:schemeClr>
                  </a:solidFill>
                </a:endParaRPr>
              </a:p>
            </p:txBody>
          </p:sp>
        </p:grpSp>
        <p:grpSp>
          <p:nvGrpSpPr>
            <p:cNvPr id="8" name="Group 7">
              <a:extLst>
                <a:ext uri="{FF2B5EF4-FFF2-40B4-BE49-F238E27FC236}">
                  <a16:creationId xmlns:a16="http://schemas.microsoft.com/office/drawing/2014/main" id="{5E1C2D88-761B-419D-8A6E-7AE4D310D930}"/>
                </a:ext>
              </a:extLst>
            </p:cNvPr>
            <p:cNvGrpSpPr/>
            <p:nvPr/>
          </p:nvGrpSpPr>
          <p:grpSpPr>
            <a:xfrm>
              <a:off x="7312997" y="2930394"/>
              <a:ext cx="1064548" cy="1057439"/>
              <a:chOff x="8656494" y="504391"/>
              <a:chExt cx="1970808" cy="2041812"/>
            </a:xfrm>
          </p:grpSpPr>
          <p:pic>
            <p:nvPicPr>
              <p:cNvPr id="9" name="Picture 8">
                <a:extLst>
                  <a:ext uri="{FF2B5EF4-FFF2-40B4-BE49-F238E27FC236}">
                    <a16:creationId xmlns:a16="http://schemas.microsoft.com/office/drawing/2014/main" id="{84145FA4-2FC3-49C3-B433-D3A02759F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10" name="Picture 9">
                <a:extLst>
                  <a:ext uri="{FF2B5EF4-FFF2-40B4-BE49-F238E27FC236}">
                    <a16:creationId xmlns:a16="http://schemas.microsoft.com/office/drawing/2014/main" id="{3EA02FFD-A3BF-4DEF-A8FE-A160228FB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11" name="Picture 10">
                <a:extLst>
                  <a:ext uri="{FF2B5EF4-FFF2-40B4-BE49-F238E27FC236}">
                    <a16:creationId xmlns:a16="http://schemas.microsoft.com/office/drawing/2014/main" id="{CE12C17F-CAC6-4F0E-AAFA-53E4CC33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12" name="Picture 11">
                <a:extLst>
                  <a:ext uri="{FF2B5EF4-FFF2-40B4-BE49-F238E27FC236}">
                    <a16:creationId xmlns:a16="http://schemas.microsoft.com/office/drawing/2014/main" id="{79090B90-00EE-4447-9CEE-59E76D89A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grpSp>
      <p:grpSp>
        <p:nvGrpSpPr>
          <p:cNvPr id="16" name="Group 15">
            <a:extLst>
              <a:ext uri="{FF2B5EF4-FFF2-40B4-BE49-F238E27FC236}">
                <a16:creationId xmlns:a16="http://schemas.microsoft.com/office/drawing/2014/main" id="{209B9465-6831-49C4-AF43-FC4B84974ED2}"/>
              </a:ext>
            </a:extLst>
          </p:cNvPr>
          <p:cNvGrpSpPr/>
          <p:nvPr/>
        </p:nvGrpSpPr>
        <p:grpSpPr>
          <a:xfrm>
            <a:off x="2212131" y="4778684"/>
            <a:ext cx="7394015" cy="1173390"/>
            <a:chOff x="1007174" y="4528164"/>
            <a:chExt cx="7394015" cy="1173390"/>
          </a:xfrm>
        </p:grpSpPr>
        <p:pic>
          <p:nvPicPr>
            <p:cNvPr id="17" name="Picture 16">
              <a:extLst>
                <a:ext uri="{FF2B5EF4-FFF2-40B4-BE49-F238E27FC236}">
                  <a16:creationId xmlns:a16="http://schemas.microsoft.com/office/drawing/2014/main" id="{A8E08AC4-14AE-485D-83DD-9BE22CF0E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74" y="4576150"/>
              <a:ext cx="978694" cy="778669"/>
            </a:xfrm>
            <a:prstGeom prst="rect">
              <a:avLst/>
            </a:prstGeom>
          </p:spPr>
        </p:pic>
        <p:pic>
          <p:nvPicPr>
            <p:cNvPr id="18" name="Picture 17">
              <a:extLst>
                <a:ext uri="{FF2B5EF4-FFF2-40B4-BE49-F238E27FC236}">
                  <a16:creationId xmlns:a16="http://schemas.microsoft.com/office/drawing/2014/main" id="{D5FA9565-DD7D-43D0-9A6E-7C7E39B5D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733" y="4994323"/>
              <a:ext cx="1014413" cy="707231"/>
            </a:xfrm>
            <a:prstGeom prst="rect">
              <a:avLst/>
            </a:prstGeom>
          </p:spPr>
        </p:pic>
        <p:cxnSp>
          <p:nvCxnSpPr>
            <p:cNvPr id="19" name="Straight Arrow Connector 18">
              <a:extLst>
                <a:ext uri="{FF2B5EF4-FFF2-40B4-BE49-F238E27FC236}">
                  <a16:creationId xmlns:a16="http://schemas.microsoft.com/office/drawing/2014/main" id="{C649E6DA-C205-4330-93B5-27A563AB67ED}"/>
                </a:ext>
              </a:extLst>
            </p:cNvPr>
            <p:cNvCxnSpPr>
              <a:stCxn id="18" idx="3"/>
            </p:cNvCxnSpPr>
            <p:nvPr/>
          </p:nvCxnSpPr>
          <p:spPr>
            <a:xfrm flipV="1">
              <a:off x="2811145" y="5124332"/>
              <a:ext cx="4426171" cy="223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BBA572B-C085-44A6-BA58-39509FB49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5295" y="4528164"/>
              <a:ext cx="1085850" cy="1128713"/>
            </a:xfrm>
            <a:prstGeom prst="rect">
              <a:avLst/>
            </a:prstGeom>
          </p:spPr>
        </p:pic>
        <p:grpSp>
          <p:nvGrpSpPr>
            <p:cNvPr id="21" name="Group 20">
              <a:extLst>
                <a:ext uri="{FF2B5EF4-FFF2-40B4-BE49-F238E27FC236}">
                  <a16:creationId xmlns:a16="http://schemas.microsoft.com/office/drawing/2014/main" id="{03EC3C7F-F1B9-433E-B881-8764FD5FD35F}"/>
                </a:ext>
              </a:extLst>
            </p:cNvPr>
            <p:cNvGrpSpPr/>
            <p:nvPr/>
          </p:nvGrpSpPr>
          <p:grpSpPr>
            <a:xfrm>
              <a:off x="7336641" y="4534586"/>
              <a:ext cx="1064548" cy="1057439"/>
              <a:chOff x="8656494" y="504391"/>
              <a:chExt cx="1970808" cy="2041812"/>
            </a:xfrm>
          </p:grpSpPr>
          <p:pic>
            <p:nvPicPr>
              <p:cNvPr id="22" name="Picture 21">
                <a:extLst>
                  <a:ext uri="{FF2B5EF4-FFF2-40B4-BE49-F238E27FC236}">
                    <a16:creationId xmlns:a16="http://schemas.microsoft.com/office/drawing/2014/main" id="{C8043487-4D15-4731-8525-2A0BD7A24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23" name="Picture 22">
                <a:extLst>
                  <a:ext uri="{FF2B5EF4-FFF2-40B4-BE49-F238E27FC236}">
                    <a16:creationId xmlns:a16="http://schemas.microsoft.com/office/drawing/2014/main" id="{A5749486-62A6-4B51-9508-C5E8C1504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24" name="Picture 23">
                <a:extLst>
                  <a:ext uri="{FF2B5EF4-FFF2-40B4-BE49-F238E27FC236}">
                    <a16:creationId xmlns:a16="http://schemas.microsoft.com/office/drawing/2014/main" id="{E9E3E5D1-7DFC-476A-B78F-1549E7CC8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25" name="Picture 24">
                <a:extLst>
                  <a:ext uri="{FF2B5EF4-FFF2-40B4-BE49-F238E27FC236}">
                    <a16:creationId xmlns:a16="http://schemas.microsoft.com/office/drawing/2014/main" id="{D8719383-8637-43D9-8652-BE3908FB4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grpSp>
      <p:grpSp>
        <p:nvGrpSpPr>
          <p:cNvPr id="26" name="Group 25">
            <a:extLst>
              <a:ext uri="{FF2B5EF4-FFF2-40B4-BE49-F238E27FC236}">
                <a16:creationId xmlns:a16="http://schemas.microsoft.com/office/drawing/2014/main" id="{02ED66DA-CA2F-4738-A57B-AAC219188CE8}"/>
              </a:ext>
            </a:extLst>
          </p:cNvPr>
          <p:cNvGrpSpPr/>
          <p:nvPr/>
        </p:nvGrpSpPr>
        <p:grpSpPr>
          <a:xfrm>
            <a:off x="3324088" y="1577093"/>
            <a:ext cx="6182725" cy="1057439"/>
            <a:chOff x="2119131" y="1326573"/>
            <a:chExt cx="6182725" cy="1057439"/>
          </a:xfrm>
        </p:grpSpPr>
        <p:grpSp>
          <p:nvGrpSpPr>
            <p:cNvPr id="27" name="Group 26">
              <a:extLst>
                <a:ext uri="{FF2B5EF4-FFF2-40B4-BE49-F238E27FC236}">
                  <a16:creationId xmlns:a16="http://schemas.microsoft.com/office/drawing/2014/main" id="{D72F2B91-DA2D-45FD-9B14-53CEC6AFAC39}"/>
                </a:ext>
              </a:extLst>
            </p:cNvPr>
            <p:cNvGrpSpPr/>
            <p:nvPr/>
          </p:nvGrpSpPr>
          <p:grpSpPr>
            <a:xfrm>
              <a:off x="7237308" y="1326573"/>
              <a:ext cx="1064548" cy="1057439"/>
              <a:chOff x="8656494" y="504391"/>
              <a:chExt cx="1970808" cy="2041812"/>
            </a:xfrm>
          </p:grpSpPr>
          <p:pic>
            <p:nvPicPr>
              <p:cNvPr id="37" name="Picture 36">
                <a:extLst>
                  <a:ext uri="{FF2B5EF4-FFF2-40B4-BE49-F238E27FC236}">
                    <a16:creationId xmlns:a16="http://schemas.microsoft.com/office/drawing/2014/main" id="{9AB0B3C7-087A-4EE8-9E3A-819D85250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38" name="Picture 37">
                <a:extLst>
                  <a:ext uri="{FF2B5EF4-FFF2-40B4-BE49-F238E27FC236}">
                    <a16:creationId xmlns:a16="http://schemas.microsoft.com/office/drawing/2014/main" id="{61F0105C-32DA-4B2A-A40E-B180FBB03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39" name="Picture 38">
                <a:extLst>
                  <a:ext uri="{FF2B5EF4-FFF2-40B4-BE49-F238E27FC236}">
                    <a16:creationId xmlns:a16="http://schemas.microsoft.com/office/drawing/2014/main" id="{642A4F75-7B35-4FF4-85E9-11730DE3A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40" name="Picture 39">
                <a:extLst>
                  <a:ext uri="{FF2B5EF4-FFF2-40B4-BE49-F238E27FC236}">
                    <a16:creationId xmlns:a16="http://schemas.microsoft.com/office/drawing/2014/main" id="{AC7AC77D-2112-406E-B8CE-903E33D07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cxnSp>
          <p:nvCxnSpPr>
            <p:cNvPr id="28" name="Straight Arrow Connector 27">
              <a:extLst>
                <a:ext uri="{FF2B5EF4-FFF2-40B4-BE49-F238E27FC236}">
                  <a16:creationId xmlns:a16="http://schemas.microsoft.com/office/drawing/2014/main" id="{12F2BE5F-58A0-4BA6-B2F1-3D01EAC5B05F}"/>
                </a:ext>
              </a:extLst>
            </p:cNvPr>
            <p:cNvCxnSpPr/>
            <p:nvPr/>
          </p:nvCxnSpPr>
          <p:spPr>
            <a:xfrm>
              <a:off x="2119131" y="1767982"/>
              <a:ext cx="4961040" cy="9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32214D74-4B5D-46B5-A1E5-542E6943B53E}"/>
                </a:ext>
              </a:extLst>
            </p:cNvPr>
            <p:cNvSpPr/>
            <p:nvPr/>
          </p:nvSpPr>
          <p:spPr>
            <a:xfrm>
              <a:off x="3763625" y="1510027"/>
              <a:ext cx="1596932" cy="6136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20DD445B-4BBA-4290-B802-AACB1DD20F29}"/>
                </a:ext>
              </a:extLst>
            </p:cNvPr>
            <p:cNvSpPr txBox="1"/>
            <p:nvPr/>
          </p:nvSpPr>
          <p:spPr>
            <a:xfrm>
              <a:off x="2467577" y="1947277"/>
              <a:ext cx="817853" cy="300082"/>
            </a:xfrm>
            <a:prstGeom prst="rect">
              <a:avLst/>
            </a:prstGeom>
            <a:noFill/>
          </p:spPr>
          <p:txBody>
            <a:bodyPr wrap="none" rtlCol="0">
              <a:spAutoFit/>
            </a:bodyPr>
            <a:lstStyle/>
            <a:p>
              <a:r>
                <a:rPr lang="en-US" sz="1350"/>
                <a:t>45-90sec</a:t>
              </a:r>
            </a:p>
          </p:txBody>
        </p:sp>
        <p:grpSp>
          <p:nvGrpSpPr>
            <p:cNvPr id="31" name="Group 30">
              <a:extLst>
                <a:ext uri="{FF2B5EF4-FFF2-40B4-BE49-F238E27FC236}">
                  <a16:creationId xmlns:a16="http://schemas.microsoft.com/office/drawing/2014/main" id="{A154DA0A-5950-4B26-B625-73E4F3E9C6EB}"/>
                </a:ext>
              </a:extLst>
            </p:cNvPr>
            <p:cNvGrpSpPr/>
            <p:nvPr/>
          </p:nvGrpSpPr>
          <p:grpSpPr>
            <a:xfrm>
              <a:off x="2508783" y="1593662"/>
              <a:ext cx="677163" cy="392967"/>
              <a:chOff x="3655261" y="1623499"/>
              <a:chExt cx="902884" cy="523956"/>
            </a:xfrm>
          </p:grpSpPr>
          <p:sp>
            <p:nvSpPr>
              <p:cNvPr id="32" name="Rounded Rectangle 55">
                <a:extLst>
                  <a:ext uri="{FF2B5EF4-FFF2-40B4-BE49-F238E27FC236}">
                    <a16:creationId xmlns:a16="http://schemas.microsoft.com/office/drawing/2014/main" id="{110A64DE-091E-4699-972A-BA9131F72EEB}"/>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E4518370-B895-4A1B-ADD7-5729D77BE2A8}"/>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34" name="Oval 33">
                <a:extLst>
                  <a:ext uri="{FF2B5EF4-FFF2-40B4-BE49-F238E27FC236}">
                    <a16:creationId xmlns:a16="http://schemas.microsoft.com/office/drawing/2014/main" id="{883E5B6A-090A-4F1D-B109-48ED4ED236F1}"/>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35" name="Oval 34">
                <a:extLst>
                  <a:ext uri="{FF2B5EF4-FFF2-40B4-BE49-F238E27FC236}">
                    <a16:creationId xmlns:a16="http://schemas.microsoft.com/office/drawing/2014/main" id="{D9BFC10E-C025-4507-AE32-BDABF83BFE72}"/>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36" name="Oval 35">
                <a:extLst>
                  <a:ext uri="{FF2B5EF4-FFF2-40B4-BE49-F238E27FC236}">
                    <a16:creationId xmlns:a16="http://schemas.microsoft.com/office/drawing/2014/main" id="{B6F8CA71-D25A-4E47-8331-62787779116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nvGrpSpPr>
          <p:cNvPr id="41" name="Group 40">
            <a:extLst>
              <a:ext uri="{FF2B5EF4-FFF2-40B4-BE49-F238E27FC236}">
                <a16:creationId xmlns:a16="http://schemas.microsoft.com/office/drawing/2014/main" id="{D82FAC9A-4058-4FD2-9A38-C517548A75B7}"/>
              </a:ext>
            </a:extLst>
          </p:cNvPr>
          <p:cNvGrpSpPr/>
          <p:nvPr/>
        </p:nvGrpSpPr>
        <p:grpSpPr>
          <a:xfrm>
            <a:off x="2175810" y="3287758"/>
            <a:ext cx="3494437" cy="1230841"/>
            <a:chOff x="970853" y="3037238"/>
            <a:chExt cx="3494437" cy="1230841"/>
          </a:xfrm>
        </p:grpSpPr>
        <p:pic>
          <p:nvPicPr>
            <p:cNvPr id="42" name="Picture 41">
              <a:extLst>
                <a:ext uri="{FF2B5EF4-FFF2-40B4-BE49-F238E27FC236}">
                  <a16:creationId xmlns:a16="http://schemas.microsoft.com/office/drawing/2014/main" id="{A244CDA4-C9DC-4574-9F86-68AA4937C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021" y="3185160"/>
              <a:ext cx="1014413" cy="707231"/>
            </a:xfrm>
            <a:prstGeom prst="rect">
              <a:avLst/>
            </a:prstGeom>
          </p:spPr>
        </p:pic>
        <p:cxnSp>
          <p:nvCxnSpPr>
            <p:cNvPr id="43" name="Elbow Connector 51">
              <a:extLst>
                <a:ext uri="{FF2B5EF4-FFF2-40B4-BE49-F238E27FC236}">
                  <a16:creationId xmlns:a16="http://schemas.microsoft.com/office/drawing/2014/main" id="{5979E626-B583-464E-AA11-D67C313C0243}"/>
                </a:ext>
              </a:extLst>
            </p:cNvPr>
            <p:cNvCxnSpPr/>
            <p:nvPr/>
          </p:nvCxnSpPr>
          <p:spPr>
            <a:xfrm>
              <a:off x="970853" y="3037238"/>
              <a:ext cx="1347834" cy="814021"/>
            </a:xfrm>
            <a:prstGeom prst="bentConnector4">
              <a:avLst>
                <a:gd name="adj1" fmla="val -15072"/>
                <a:gd name="adj2" fmla="val 121062"/>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63D116B-0491-47F6-8BDE-CF3B66C4B337}"/>
                </a:ext>
              </a:extLst>
            </p:cNvPr>
            <p:cNvSpPr txBox="1"/>
            <p:nvPr/>
          </p:nvSpPr>
          <p:spPr>
            <a:xfrm>
              <a:off x="2296106" y="3806414"/>
              <a:ext cx="2169184" cy="461665"/>
            </a:xfrm>
            <a:prstGeom prst="rect">
              <a:avLst/>
            </a:prstGeom>
            <a:noFill/>
          </p:spPr>
          <p:txBody>
            <a:bodyPr wrap="none" rtlCol="0">
              <a:spAutoFit/>
            </a:bodyPr>
            <a:lstStyle/>
            <a:p>
              <a:r>
                <a:rPr lang="en-US" sz="1200" b="1" dirty="0">
                  <a:latin typeface="Lato Light" panose="020F0302020204030203" pitchFamily="34" charset="0"/>
                </a:rPr>
                <a:t>Browser Cache</a:t>
              </a:r>
            </a:p>
            <a:p>
              <a:r>
                <a:rPr lang="en-US" sz="1200" b="1" dirty="0">
                  <a:latin typeface="Lato Light" panose="020F0302020204030203" pitchFamily="34" charset="0"/>
                </a:rPr>
                <a:t>Stored Response Folder (kiosk)</a:t>
              </a:r>
            </a:p>
          </p:txBody>
        </p:sp>
        <p:grpSp>
          <p:nvGrpSpPr>
            <p:cNvPr id="45" name="Group 44">
              <a:extLst>
                <a:ext uri="{FF2B5EF4-FFF2-40B4-BE49-F238E27FC236}">
                  <a16:creationId xmlns:a16="http://schemas.microsoft.com/office/drawing/2014/main" id="{287F453B-A76F-4DD5-917C-D55C3940EA11}"/>
                </a:ext>
              </a:extLst>
            </p:cNvPr>
            <p:cNvGrpSpPr/>
            <p:nvPr/>
          </p:nvGrpSpPr>
          <p:grpSpPr>
            <a:xfrm>
              <a:off x="1128256" y="3828143"/>
              <a:ext cx="677163" cy="392967"/>
              <a:chOff x="3655261" y="1623499"/>
              <a:chExt cx="902884" cy="523956"/>
            </a:xfrm>
          </p:grpSpPr>
          <p:sp>
            <p:nvSpPr>
              <p:cNvPr id="46" name="Rounded Rectangle 89">
                <a:extLst>
                  <a:ext uri="{FF2B5EF4-FFF2-40B4-BE49-F238E27FC236}">
                    <a16:creationId xmlns:a16="http://schemas.microsoft.com/office/drawing/2014/main" id="{4C3DF626-E5E5-4583-8DCC-0C7910F5E31C}"/>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82D86587-821C-446B-BD8C-8493EA7CC9C6}"/>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48" name="Oval 47">
                <a:extLst>
                  <a:ext uri="{FF2B5EF4-FFF2-40B4-BE49-F238E27FC236}">
                    <a16:creationId xmlns:a16="http://schemas.microsoft.com/office/drawing/2014/main" id="{E2F680DA-D3D5-45D8-9526-B5B8B58EFC28}"/>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49" name="Oval 48">
                <a:extLst>
                  <a:ext uri="{FF2B5EF4-FFF2-40B4-BE49-F238E27FC236}">
                    <a16:creationId xmlns:a16="http://schemas.microsoft.com/office/drawing/2014/main" id="{0BE2D4BF-058E-4E83-9716-347021D441D4}"/>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50" name="Oval 49">
                <a:extLst>
                  <a:ext uri="{FF2B5EF4-FFF2-40B4-BE49-F238E27FC236}">
                    <a16:creationId xmlns:a16="http://schemas.microsoft.com/office/drawing/2014/main" id="{0135CF03-DB59-4C36-83CF-2DF119446818}"/>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sp>
        <p:nvSpPr>
          <p:cNvPr id="3" name="TextBox 2">
            <a:extLst>
              <a:ext uri="{FF2B5EF4-FFF2-40B4-BE49-F238E27FC236}">
                <a16:creationId xmlns:a16="http://schemas.microsoft.com/office/drawing/2014/main" id="{DD06EA85-3D4F-4C04-08A2-4D3B829F68B3}"/>
              </a:ext>
            </a:extLst>
          </p:cNvPr>
          <p:cNvSpPr txBox="1"/>
          <p:nvPr/>
        </p:nvSpPr>
        <p:spPr>
          <a:xfrm>
            <a:off x="1089764" y="924941"/>
            <a:ext cx="9857984" cy="400110"/>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What happens if a student loses network connection in the middle of a test?</a:t>
            </a:r>
          </a:p>
        </p:txBody>
      </p:sp>
    </p:spTree>
    <p:extLst>
      <p:ext uri="{BB962C8B-B14F-4D97-AF65-F5344CB8AC3E}">
        <p14:creationId xmlns:p14="http://schemas.microsoft.com/office/powerpoint/2010/main" val="98009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3205-A0EF-4FE3-AA03-F1D0027D3B31}"/>
              </a:ext>
            </a:extLst>
          </p:cNvPr>
          <p:cNvSpPr>
            <a:spLocks noGrp="1"/>
          </p:cNvSpPr>
          <p:nvPr>
            <p:ph type="title"/>
          </p:nvPr>
        </p:nvSpPr>
        <p:spPr/>
        <p:txBody>
          <a:bodyPr/>
          <a:lstStyle/>
          <a:p>
            <a:r>
              <a:rPr lang="en-US" dirty="0"/>
              <a:t>Browser &amp; Kiosk Test Integrity</a:t>
            </a:r>
          </a:p>
        </p:txBody>
      </p:sp>
      <p:grpSp>
        <p:nvGrpSpPr>
          <p:cNvPr id="86" name="Group 85">
            <a:extLst>
              <a:ext uri="{FF2B5EF4-FFF2-40B4-BE49-F238E27FC236}">
                <a16:creationId xmlns:a16="http://schemas.microsoft.com/office/drawing/2014/main" id="{5226F2B9-2055-4919-A9E9-BDC5CE8B3CA4}"/>
              </a:ext>
            </a:extLst>
          </p:cNvPr>
          <p:cNvGrpSpPr/>
          <p:nvPr/>
        </p:nvGrpSpPr>
        <p:grpSpPr>
          <a:xfrm>
            <a:off x="3036310" y="3994944"/>
            <a:ext cx="768928" cy="300082"/>
            <a:chOff x="5167745" y="2997349"/>
            <a:chExt cx="1025237" cy="400109"/>
          </a:xfrm>
        </p:grpSpPr>
        <p:sp>
          <p:nvSpPr>
            <p:cNvPr id="87" name="Rectangle 86">
              <a:extLst>
                <a:ext uri="{FF2B5EF4-FFF2-40B4-BE49-F238E27FC236}">
                  <a16:creationId xmlns:a16="http://schemas.microsoft.com/office/drawing/2014/main" id="{CD30C421-86A3-4BEC-A3C8-D78E36EFF1E6}"/>
                </a:ext>
              </a:extLst>
            </p:cNvPr>
            <p:cNvSpPr/>
            <p:nvPr/>
          </p:nvSpPr>
          <p:spPr>
            <a:xfrm>
              <a:off x="5167745" y="3048000"/>
              <a:ext cx="1025237" cy="33250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TextBox 87">
              <a:extLst>
                <a:ext uri="{FF2B5EF4-FFF2-40B4-BE49-F238E27FC236}">
                  <a16:creationId xmlns:a16="http://schemas.microsoft.com/office/drawing/2014/main" id="{56EEB2B5-1533-4BFB-9A84-4D275EF51607}"/>
                </a:ext>
              </a:extLst>
            </p:cNvPr>
            <p:cNvSpPr txBox="1"/>
            <p:nvPr/>
          </p:nvSpPr>
          <p:spPr>
            <a:xfrm>
              <a:off x="5203653" y="2997349"/>
              <a:ext cx="900930" cy="400109"/>
            </a:xfrm>
            <a:prstGeom prst="rect">
              <a:avLst/>
            </a:prstGeom>
            <a:noFill/>
          </p:spPr>
          <p:txBody>
            <a:bodyPr wrap="none" rtlCol="0">
              <a:spAutoFit/>
            </a:bodyPr>
            <a:lstStyle/>
            <a:p>
              <a:r>
                <a:rPr lang="en-US" sz="1350">
                  <a:solidFill>
                    <a:schemeClr val="bg1"/>
                  </a:solidFill>
                </a:rPr>
                <a:t>Turn In</a:t>
              </a:r>
            </a:p>
          </p:txBody>
        </p:sp>
      </p:grpSp>
      <p:grpSp>
        <p:nvGrpSpPr>
          <p:cNvPr id="89" name="Group 88">
            <a:extLst>
              <a:ext uri="{FF2B5EF4-FFF2-40B4-BE49-F238E27FC236}">
                <a16:creationId xmlns:a16="http://schemas.microsoft.com/office/drawing/2014/main" id="{AFB961E0-FA77-4EC1-9753-52D86C09BCD2}"/>
              </a:ext>
            </a:extLst>
          </p:cNvPr>
          <p:cNvGrpSpPr/>
          <p:nvPr/>
        </p:nvGrpSpPr>
        <p:grpSpPr>
          <a:xfrm>
            <a:off x="4447199" y="2628909"/>
            <a:ext cx="7495101" cy="3903773"/>
            <a:chOff x="1126053" y="1690097"/>
            <a:chExt cx="7495101" cy="3903773"/>
          </a:xfrm>
        </p:grpSpPr>
        <p:grpSp>
          <p:nvGrpSpPr>
            <p:cNvPr id="90" name="Group 89">
              <a:extLst>
                <a:ext uri="{FF2B5EF4-FFF2-40B4-BE49-F238E27FC236}">
                  <a16:creationId xmlns:a16="http://schemas.microsoft.com/office/drawing/2014/main" id="{8CF8E81E-7C82-4AE1-9E40-430C043E7F08}"/>
                </a:ext>
              </a:extLst>
            </p:cNvPr>
            <p:cNvGrpSpPr/>
            <p:nvPr/>
          </p:nvGrpSpPr>
          <p:grpSpPr>
            <a:xfrm>
              <a:off x="7556608" y="1690097"/>
              <a:ext cx="1064546" cy="1057439"/>
              <a:chOff x="8656497" y="504391"/>
              <a:chExt cx="1970805" cy="2041812"/>
            </a:xfrm>
          </p:grpSpPr>
          <p:pic>
            <p:nvPicPr>
              <p:cNvPr id="124" name="Picture 123">
                <a:extLst>
                  <a:ext uri="{FF2B5EF4-FFF2-40B4-BE49-F238E27FC236}">
                    <a16:creationId xmlns:a16="http://schemas.microsoft.com/office/drawing/2014/main" id="{566DD38D-C3BE-402C-97DC-3FD13A88B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125" name="Picture 124">
                <a:extLst>
                  <a:ext uri="{FF2B5EF4-FFF2-40B4-BE49-F238E27FC236}">
                    <a16:creationId xmlns:a16="http://schemas.microsoft.com/office/drawing/2014/main" id="{64B46ADC-DA99-438C-8DC4-E5C5B49A0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126" name="Picture 125">
                <a:extLst>
                  <a:ext uri="{FF2B5EF4-FFF2-40B4-BE49-F238E27FC236}">
                    <a16:creationId xmlns:a16="http://schemas.microsoft.com/office/drawing/2014/main" id="{BB5F2510-8A0A-48B9-9B0D-E49E76E60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497" y="566732"/>
                <a:ext cx="971551" cy="1000125"/>
              </a:xfrm>
              <a:prstGeom prst="rect">
                <a:avLst/>
              </a:prstGeom>
            </p:spPr>
          </p:pic>
          <p:pic>
            <p:nvPicPr>
              <p:cNvPr id="127" name="Picture 126">
                <a:extLst>
                  <a:ext uri="{FF2B5EF4-FFF2-40B4-BE49-F238E27FC236}">
                    <a16:creationId xmlns:a16="http://schemas.microsoft.com/office/drawing/2014/main" id="{1A1C42DF-7255-42E5-B1FF-91D4D38D3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cxnSp>
          <p:nvCxnSpPr>
            <p:cNvPr id="91" name="Elbow Connector 10">
              <a:extLst>
                <a:ext uri="{FF2B5EF4-FFF2-40B4-BE49-F238E27FC236}">
                  <a16:creationId xmlns:a16="http://schemas.microsoft.com/office/drawing/2014/main" id="{4D0B98AE-934D-4E0B-BB15-605C0A148329}"/>
                </a:ext>
              </a:extLst>
            </p:cNvPr>
            <p:cNvCxnSpPr>
              <a:cxnSpLocks/>
            </p:cNvCxnSpPr>
            <p:nvPr/>
          </p:nvCxnSpPr>
          <p:spPr>
            <a:xfrm>
              <a:off x="1126053" y="4186086"/>
              <a:ext cx="3952397" cy="1084792"/>
            </a:xfrm>
            <a:prstGeom prst="bentConnector3">
              <a:avLst/>
            </a:prstGeom>
            <a:ln w="25400">
              <a:solidFill>
                <a:srgbClr val="00578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12">
              <a:extLst>
                <a:ext uri="{FF2B5EF4-FFF2-40B4-BE49-F238E27FC236}">
                  <a16:creationId xmlns:a16="http://schemas.microsoft.com/office/drawing/2014/main" id="{0F4CA006-106A-4D46-9912-846865969535}"/>
                </a:ext>
              </a:extLst>
            </p:cNvPr>
            <p:cNvCxnSpPr>
              <a:cxnSpLocks/>
            </p:cNvCxnSpPr>
            <p:nvPr/>
          </p:nvCxnSpPr>
          <p:spPr>
            <a:xfrm rot="5400000" flipH="1" flipV="1">
              <a:off x="6122289" y="3291004"/>
              <a:ext cx="2318001" cy="1630154"/>
            </a:xfrm>
            <a:prstGeom prst="bentConnector3">
              <a:avLst>
                <a:gd name="adj1" fmla="val -139"/>
              </a:avLst>
            </a:prstGeom>
            <a:ln w="25400">
              <a:solidFill>
                <a:srgbClr val="005789"/>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1E265889-C140-4E7D-A4E2-DC019D864DB6}"/>
                </a:ext>
              </a:extLst>
            </p:cNvPr>
            <p:cNvGrpSpPr/>
            <p:nvPr/>
          </p:nvGrpSpPr>
          <p:grpSpPr>
            <a:xfrm>
              <a:off x="5040464" y="4609495"/>
              <a:ext cx="1312897" cy="984375"/>
              <a:chOff x="5040465" y="4609495"/>
              <a:chExt cx="1312897" cy="984375"/>
            </a:xfrm>
          </p:grpSpPr>
          <p:grpSp>
            <p:nvGrpSpPr>
              <p:cNvPr id="94" name="Group 93">
                <a:extLst>
                  <a:ext uri="{FF2B5EF4-FFF2-40B4-BE49-F238E27FC236}">
                    <a16:creationId xmlns:a16="http://schemas.microsoft.com/office/drawing/2014/main" id="{28984A24-B575-4C62-8CC6-9004C9FE7764}"/>
                  </a:ext>
                </a:extLst>
              </p:cNvPr>
              <p:cNvGrpSpPr/>
              <p:nvPr/>
            </p:nvGrpSpPr>
            <p:grpSpPr>
              <a:xfrm>
                <a:off x="5040465" y="4609495"/>
                <a:ext cx="677163" cy="392967"/>
                <a:chOff x="3655261" y="1623499"/>
                <a:chExt cx="902884" cy="523956"/>
              </a:xfrm>
            </p:grpSpPr>
            <p:sp>
              <p:nvSpPr>
                <p:cNvPr id="119" name="Rounded Rectangle 83">
                  <a:extLst>
                    <a:ext uri="{FF2B5EF4-FFF2-40B4-BE49-F238E27FC236}">
                      <a16:creationId xmlns:a16="http://schemas.microsoft.com/office/drawing/2014/main" id="{B02F0907-C050-4606-99EE-868DFDE6DC77}"/>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Oval 119">
                  <a:extLst>
                    <a:ext uri="{FF2B5EF4-FFF2-40B4-BE49-F238E27FC236}">
                      <a16:creationId xmlns:a16="http://schemas.microsoft.com/office/drawing/2014/main" id="{B7F97B28-F957-4C08-B626-C64EFB840F62}"/>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21" name="Oval 120">
                  <a:extLst>
                    <a:ext uri="{FF2B5EF4-FFF2-40B4-BE49-F238E27FC236}">
                      <a16:creationId xmlns:a16="http://schemas.microsoft.com/office/drawing/2014/main" id="{03A5BA1C-91B1-409A-BC37-A3FFBA6E61B3}"/>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22" name="Oval 121">
                  <a:extLst>
                    <a:ext uri="{FF2B5EF4-FFF2-40B4-BE49-F238E27FC236}">
                      <a16:creationId xmlns:a16="http://schemas.microsoft.com/office/drawing/2014/main" id="{D4AE1D87-07BD-45FA-9269-EAB26142C83B}"/>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23" name="Oval 122">
                  <a:extLst>
                    <a:ext uri="{FF2B5EF4-FFF2-40B4-BE49-F238E27FC236}">
                      <a16:creationId xmlns:a16="http://schemas.microsoft.com/office/drawing/2014/main" id="{8B103EA6-44DD-4FDB-B304-7ECE94EE6D9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5" name="Group 94">
                <a:extLst>
                  <a:ext uri="{FF2B5EF4-FFF2-40B4-BE49-F238E27FC236}">
                    <a16:creationId xmlns:a16="http://schemas.microsoft.com/office/drawing/2014/main" id="{1C765A55-3C8B-43D0-B057-E725BAB47819}"/>
                  </a:ext>
                </a:extLst>
              </p:cNvPr>
              <p:cNvGrpSpPr/>
              <p:nvPr/>
            </p:nvGrpSpPr>
            <p:grpSpPr>
              <a:xfrm>
                <a:off x="5218999" y="4743703"/>
                <a:ext cx="677163" cy="392967"/>
                <a:chOff x="3655261" y="1623499"/>
                <a:chExt cx="902884" cy="523956"/>
              </a:xfrm>
            </p:grpSpPr>
            <p:sp>
              <p:nvSpPr>
                <p:cNvPr id="114" name="Rounded Rectangle 139">
                  <a:extLst>
                    <a:ext uri="{FF2B5EF4-FFF2-40B4-BE49-F238E27FC236}">
                      <a16:creationId xmlns:a16="http://schemas.microsoft.com/office/drawing/2014/main" id="{9A6A7CF3-DAE1-4A26-90E9-7D75A430D98C}"/>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Oval 114">
                  <a:extLst>
                    <a:ext uri="{FF2B5EF4-FFF2-40B4-BE49-F238E27FC236}">
                      <a16:creationId xmlns:a16="http://schemas.microsoft.com/office/drawing/2014/main" id="{3A2933E4-B164-4F2E-9903-34E476588915}"/>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16" name="Oval 115">
                  <a:extLst>
                    <a:ext uri="{FF2B5EF4-FFF2-40B4-BE49-F238E27FC236}">
                      <a16:creationId xmlns:a16="http://schemas.microsoft.com/office/drawing/2014/main" id="{2B9A9979-C441-4385-B0D1-A7B0FD6A7BB2}"/>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17" name="Oval 116">
                  <a:extLst>
                    <a:ext uri="{FF2B5EF4-FFF2-40B4-BE49-F238E27FC236}">
                      <a16:creationId xmlns:a16="http://schemas.microsoft.com/office/drawing/2014/main" id="{2A9BEDF8-1045-4C03-830A-DAA4A59395EF}"/>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18" name="Oval 117">
                  <a:extLst>
                    <a:ext uri="{FF2B5EF4-FFF2-40B4-BE49-F238E27FC236}">
                      <a16:creationId xmlns:a16="http://schemas.microsoft.com/office/drawing/2014/main" id="{9D4BF1E3-588D-4BCD-969D-2C7B70C772ED}"/>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6" name="Group 95">
                <a:extLst>
                  <a:ext uri="{FF2B5EF4-FFF2-40B4-BE49-F238E27FC236}">
                    <a16:creationId xmlns:a16="http://schemas.microsoft.com/office/drawing/2014/main" id="{EE335DFF-95F7-463F-B197-F3A6B9201C33}"/>
                  </a:ext>
                </a:extLst>
              </p:cNvPr>
              <p:cNvGrpSpPr/>
              <p:nvPr/>
            </p:nvGrpSpPr>
            <p:grpSpPr>
              <a:xfrm>
                <a:off x="5371399" y="4896103"/>
                <a:ext cx="677163" cy="392967"/>
                <a:chOff x="3655261" y="1623499"/>
                <a:chExt cx="902884" cy="523956"/>
              </a:xfrm>
            </p:grpSpPr>
            <p:sp>
              <p:nvSpPr>
                <p:cNvPr id="109" name="Rounded Rectangle 145">
                  <a:extLst>
                    <a:ext uri="{FF2B5EF4-FFF2-40B4-BE49-F238E27FC236}">
                      <a16:creationId xmlns:a16="http://schemas.microsoft.com/office/drawing/2014/main" id="{FC716A6B-7CB1-45B9-BC7D-C355A872A1CF}"/>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8F9CD57C-C071-4423-9536-18E2B366709D}"/>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11" name="Oval 110">
                  <a:extLst>
                    <a:ext uri="{FF2B5EF4-FFF2-40B4-BE49-F238E27FC236}">
                      <a16:creationId xmlns:a16="http://schemas.microsoft.com/office/drawing/2014/main" id="{2AA6732F-5336-453E-9622-D42029755138}"/>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12" name="Oval 111">
                  <a:extLst>
                    <a:ext uri="{FF2B5EF4-FFF2-40B4-BE49-F238E27FC236}">
                      <a16:creationId xmlns:a16="http://schemas.microsoft.com/office/drawing/2014/main" id="{0E3DF6AF-6B66-4C8F-AE9B-C471E6E0416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13" name="Oval 112">
                  <a:extLst>
                    <a:ext uri="{FF2B5EF4-FFF2-40B4-BE49-F238E27FC236}">
                      <a16:creationId xmlns:a16="http://schemas.microsoft.com/office/drawing/2014/main" id="{4D5A8FE1-DE1F-4109-80D0-CD092F31205D}"/>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7" name="Group 96">
                <a:extLst>
                  <a:ext uri="{FF2B5EF4-FFF2-40B4-BE49-F238E27FC236}">
                    <a16:creationId xmlns:a16="http://schemas.microsoft.com/office/drawing/2014/main" id="{9D02C11D-A40E-4FC9-8A25-20832A60A3C7}"/>
                  </a:ext>
                </a:extLst>
              </p:cNvPr>
              <p:cNvGrpSpPr/>
              <p:nvPr/>
            </p:nvGrpSpPr>
            <p:grpSpPr>
              <a:xfrm>
                <a:off x="5523799" y="5048503"/>
                <a:ext cx="677163" cy="392967"/>
                <a:chOff x="3655261" y="1623499"/>
                <a:chExt cx="902884" cy="523956"/>
              </a:xfrm>
            </p:grpSpPr>
            <p:sp>
              <p:nvSpPr>
                <p:cNvPr id="104" name="Rounded Rectangle 151">
                  <a:extLst>
                    <a:ext uri="{FF2B5EF4-FFF2-40B4-BE49-F238E27FC236}">
                      <a16:creationId xmlns:a16="http://schemas.microsoft.com/office/drawing/2014/main" id="{80AEC59B-FC33-41D2-8BBC-2A7A304E9542}"/>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04">
                  <a:extLst>
                    <a:ext uri="{FF2B5EF4-FFF2-40B4-BE49-F238E27FC236}">
                      <a16:creationId xmlns:a16="http://schemas.microsoft.com/office/drawing/2014/main" id="{9EAB795A-18B4-4DD8-827F-38F45C0D79C6}"/>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06" name="Oval 105">
                  <a:extLst>
                    <a:ext uri="{FF2B5EF4-FFF2-40B4-BE49-F238E27FC236}">
                      <a16:creationId xmlns:a16="http://schemas.microsoft.com/office/drawing/2014/main" id="{B4FA745D-B619-4AD6-A264-605F39A46F9B}"/>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07" name="Oval 106">
                  <a:extLst>
                    <a:ext uri="{FF2B5EF4-FFF2-40B4-BE49-F238E27FC236}">
                      <a16:creationId xmlns:a16="http://schemas.microsoft.com/office/drawing/2014/main" id="{69CF24F9-C530-4D7B-AE3D-4281F5FE4B05}"/>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08" name="Oval 107">
                  <a:extLst>
                    <a:ext uri="{FF2B5EF4-FFF2-40B4-BE49-F238E27FC236}">
                      <a16:creationId xmlns:a16="http://schemas.microsoft.com/office/drawing/2014/main" id="{49FE8380-4EB9-49DB-9EEC-D137F4A46870}"/>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8" name="Group 97">
                <a:extLst>
                  <a:ext uri="{FF2B5EF4-FFF2-40B4-BE49-F238E27FC236}">
                    <a16:creationId xmlns:a16="http://schemas.microsoft.com/office/drawing/2014/main" id="{BE33ABDC-D698-41F7-93A8-B1F710858B21}"/>
                  </a:ext>
                </a:extLst>
              </p:cNvPr>
              <p:cNvGrpSpPr/>
              <p:nvPr/>
            </p:nvGrpSpPr>
            <p:grpSpPr>
              <a:xfrm>
                <a:off x="5676199" y="5200903"/>
                <a:ext cx="677163" cy="392967"/>
                <a:chOff x="3655261" y="1623499"/>
                <a:chExt cx="902884" cy="523956"/>
              </a:xfrm>
            </p:grpSpPr>
            <p:sp>
              <p:nvSpPr>
                <p:cNvPr id="99" name="Rounded Rectangle 157">
                  <a:extLst>
                    <a:ext uri="{FF2B5EF4-FFF2-40B4-BE49-F238E27FC236}">
                      <a16:creationId xmlns:a16="http://schemas.microsoft.com/office/drawing/2014/main" id="{D3ADE145-3761-47E4-AFCE-5183DC0DAF75}"/>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a:extLst>
                    <a:ext uri="{FF2B5EF4-FFF2-40B4-BE49-F238E27FC236}">
                      <a16:creationId xmlns:a16="http://schemas.microsoft.com/office/drawing/2014/main" id="{61A8D471-6342-4E5F-8A9A-A18F465D6CB1}"/>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01" name="Oval 100">
                  <a:extLst>
                    <a:ext uri="{FF2B5EF4-FFF2-40B4-BE49-F238E27FC236}">
                      <a16:creationId xmlns:a16="http://schemas.microsoft.com/office/drawing/2014/main" id="{D3BE4655-F37E-44F4-A9A0-B07353FB2005}"/>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02" name="Oval 101">
                  <a:extLst>
                    <a:ext uri="{FF2B5EF4-FFF2-40B4-BE49-F238E27FC236}">
                      <a16:creationId xmlns:a16="http://schemas.microsoft.com/office/drawing/2014/main" id="{9878B2E6-FB0D-45DC-A1E2-D057D0C23537}"/>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03" name="Oval 102">
                  <a:extLst>
                    <a:ext uri="{FF2B5EF4-FFF2-40B4-BE49-F238E27FC236}">
                      <a16:creationId xmlns:a16="http://schemas.microsoft.com/office/drawing/2014/main" id="{3E004E57-96CC-4B55-8693-ABF3445D06CC}"/>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grpSp>
        <p:nvGrpSpPr>
          <p:cNvPr id="128" name="Group 127">
            <a:extLst>
              <a:ext uri="{FF2B5EF4-FFF2-40B4-BE49-F238E27FC236}">
                <a16:creationId xmlns:a16="http://schemas.microsoft.com/office/drawing/2014/main" id="{9896F81A-323E-46F2-BEAC-73E91FD89583}"/>
              </a:ext>
            </a:extLst>
          </p:cNvPr>
          <p:cNvGrpSpPr/>
          <p:nvPr/>
        </p:nvGrpSpPr>
        <p:grpSpPr>
          <a:xfrm>
            <a:off x="447517" y="1857731"/>
            <a:ext cx="3457457" cy="2031995"/>
            <a:chOff x="1049182" y="1504423"/>
            <a:chExt cx="2924350" cy="1693025"/>
          </a:xfrm>
        </p:grpSpPr>
        <p:pic>
          <p:nvPicPr>
            <p:cNvPr id="129" name="Picture 128">
              <a:extLst>
                <a:ext uri="{FF2B5EF4-FFF2-40B4-BE49-F238E27FC236}">
                  <a16:creationId xmlns:a16="http://schemas.microsoft.com/office/drawing/2014/main" id="{8EF1B484-36A7-4AAC-841C-3230AF62C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82" y="1504423"/>
              <a:ext cx="978694" cy="778669"/>
            </a:xfrm>
            <a:prstGeom prst="rect">
              <a:avLst/>
            </a:prstGeom>
          </p:spPr>
        </p:pic>
        <p:grpSp>
          <p:nvGrpSpPr>
            <p:cNvPr id="130" name="Group 129">
              <a:extLst>
                <a:ext uri="{FF2B5EF4-FFF2-40B4-BE49-F238E27FC236}">
                  <a16:creationId xmlns:a16="http://schemas.microsoft.com/office/drawing/2014/main" id="{4284212B-D79B-41BC-8B1C-BB4A9A97512E}"/>
                </a:ext>
              </a:extLst>
            </p:cNvPr>
            <p:cNvGrpSpPr/>
            <p:nvPr/>
          </p:nvGrpSpPr>
          <p:grpSpPr>
            <a:xfrm>
              <a:off x="1799395" y="1914306"/>
              <a:ext cx="2174137" cy="1283142"/>
              <a:chOff x="1799395" y="1914306"/>
              <a:chExt cx="2174137" cy="1283142"/>
            </a:xfrm>
          </p:grpSpPr>
          <p:pic>
            <p:nvPicPr>
              <p:cNvPr id="131" name="Picture 130">
                <a:extLst>
                  <a:ext uri="{FF2B5EF4-FFF2-40B4-BE49-F238E27FC236}">
                    <a16:creationId xmlns:a16="http://schemas.microsoft.com/office/drawing/2014/main" id="{8AA3B799-F5F6-4B08-A481-0DAEB1604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395" y="1914306"/>
                <a:ext cx="1014412" cy="707231"/>
              </a:xfrm>
              <a:prstGeom prst="rect">
                <a:avLst/>
              </a:prstGeom>
            </p:spPr>
          </p:pic>
          <p:grpSp>
            <p:nvGrpSpPr>
              <p:cNvPr id="132" name="Group 131">
                <a:extLst>
                  <a:ext uri="{FF2B5EF4-FFF2-40B4-BE49-F238E27FC236}">
                    <a16:creationId xmlns:a16="http://schemas.microsoft.com/office/drawing/2014/main" id="{3D325092-6AA0-4699-BCBA-FF7F8B70E964}"/>
                  </a:ext>
                </a:extLst>
              </p:cNvPr>
              <p:cNvGrpSpPr/>
              <p:nvPr/>
            </p:nvGrpSpPr>
            <p:grpSpPr>
              <a:xfrm>
                <a:off x="2660635" y="2213073"/>
                <a:ext cx="1312897" cy="984375"/>
                <a:chOff x="5040465" y="4609495"/>
                <a:chExt cx="1312897" cy="984375"/>
              </a:xfrm>
            </p:grpSpPr>
            <p:grpSp>
              <p:nvGrpSpPr>
                <p:cNvPr id="133" name="Group 132">
                  <a:extLst>
                    <a:ext uri="{FF2B5EF4-FFF2-40B4-BE49-F238E27FC236}">
                      <a16:creationId xmlns:a16="http://schemas.microsoft.com/office/drawing/2014/main" id="{EA40C394-3866-4DE1-9E02-F419838292A5}"/>
                    </a:ext>
                  </a:extLst>
                </p:cNvPr>
                <p:cNvGrpSpPr/>
                <p:nvPr/>
              </p:nvGrpSpPr>
              <p:grpSpPr>
                <a:xfrm>
                  <a:off x="5040465" y="4609495"/>
                  <a:ext cx="677163" cy="392967"/>
                  <a:chOff x="3655261" y="1623499"/>
                  <a:chExt cx="902884" cy="523956"/>
                </a:xfrm>
              </p:grpSpPr>
              <p:sp>
                <p:nvSpPr>
                  <p:cNvPr id="158" name="Rounded Rectangle 188">
                    <a:extLst>
                      <a:ext uri="{FF2B5EF4-FFF2-40B4-BE49-F238E27FC236}">
                        <a16:creationId xmlns:a16="http://schemas.microsoft.com/office/drawing/2014/main" id="{026B1129-3066-4496-B76D-150126026EF9}"/>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Oval 158">
                    <a:extLst>
                      <a:ext uri="{FF2B5EF4-FFF2-40B4-BE49-F238E27FC236}">
                        <a16:creationId xmlns:a16="http://schemas.microsoft.com/office/drawing/2014/main" id="{46AB2FDF-0ACB-4030-8F7E-932B4D053BFA}"/>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60" name="Oval 159">
                    <a:extLst>
                      <a:ext uri="{FF2B5EF4-FFF2-40B4-BE49-F238E27FC236}">
                        <a16:creationId xmlns:a16="http://schemas.microsoft.com/office/drawing/2014/main" id="{4438313E-CEE8-4D2C-B0D3-ED0E8FFE50E2}"/>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61" name="Oval 160">
                    <a:extLst>
                      <a:ext uri="{FF2B5EF4-FFF2-40B4-BE49-F238E27FC236}">
                        <a16:creationId xmlns:a16="http://schemas.microsoft.com/office/drawing/2014/main" id="{883887D5-416B-4F2F-9F10-4CB51C36B47E}"/>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62" name="Oval 161">
                    <a:extLst>
                      <a:ext uri="{FF2B5EF4-FFF2-40B4-BE49-F238E27FC236}">
                        <a16:creationId xmlns:a16="http://schemas.microsoft.com/office/drawing/2014/main" id="{E9AABC41-00E6-4204-A60C-F191CFE3932F}"/>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4" name="Group 133">
                  <a:extLst>
                    <a:ext uri="{FF2B5EF4-FFF2-40B4-BE49-F238E27FC236}">
                      <a16:creationId xmlns:a16="http://schemas.microsoft.com/office/drawing/2014/main" id="{96A223A8-B4D7-4C08-B246-EA8369FEBAA2}"/>
                    </a:ext>
                  </a:extLst>
                </p:cNvPr>
                <p:cNvGrpSpPr/>
                <p:nvPr/>
              </p:nvGrpSpPr>
              <p:grpSpPr>
                <a:xfrm>
                  <a:off x="5218999" y="4743703"/>
                  <a:ext cx="677163" cy="392967"/>
                  <a:chOff x="3655261" y="1623499"/>
                  <a:chExt cx="902884" cy="523956"/>
                </a:xfrm>
              </p:grpSpPr>
              <p:sp>
                <p:nvSpPr>
                  <p:cNvPr id="153" name="Rounded Rectangle 183">
                    <a:extLst>
                      <a:ext uri="{FF2B5EF4-FFF2-40B4-BE49-F238E27FC236}">
                        <a16:creationId xmlns:a16="http://schemas.microsoft.com/office/drawing/2014/main" id="{CAD3DDFD-0114-4BF8-913E-3334D5C5056E}"/>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153">
                    <a:extLst>
                      <a:ext uri="{FF2B5EF4-FFF2-40B4-BE49-F238E27FC236}">
                        <a16:creationId xmlns:a16="http://schemas.microsoft.com/office/drawing/2014/main" id="{5D690EF5-21D4-4EAA-A085-7101C580ABF8}"/>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55" name="Oval 154">
                    <a:extLst>
                      <a:ext uri="{FF2B5EF4-FFF2-40B4-BE49-F238E27FC236}">
                        <a16:creationId xmlns:a16="http://schemas.microsoft.com/office/drawing/2014/main" id="{786BC45C-8001-41E6-BAA5-10D0F2236943}"/>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56" name="Oval 155">
                    <a:extLst>
                      <a:ext uri="{FF2B5EF4-FFF2-40B4-BE49-F238E27FC236}">
                        <a16:creationId xmlns:a16="http://schemas.microsoft.com/office/drawing/2014/main" id="{3EF55671-2AD6-46DB-968B-C08D6A6C405B}"/>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57" name="Oval 156">
                    <a:extLst>
                      <a:ext uri="{FF2B5EF4-FFF2-40B4-BE49-F238E27FC236}">
                        <a16:creationId xmlns:a16="http://schemas.microsoft.com/office/drawing/2014/main" id="{351A22B6-0EE0-4341-8923-A32887316328}"/>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5" name="Group 134">
                  <a:extLst>
                    <a:ext uri="{FF2B5EF4-FFF2-40B4-BE49-F238E27FC236}">
                      <a16:creationId xmlns:a16="http://schemas.microsoft.com/office/drawing/2014/main" id="{B4B44BE1-F423-46EF-BA7C-226F4FC566FB}"/>
                    </a:ext>
                  </a:extLst>
                </p:cNvPr>
                <p:cNvGrpSpPr/>
                <p:nvPr/>
              </p:nvGrpSpPr>
              <p:grpSpPr>
                <a:xfrm>
                  <a:off x="5371399" y="4896103"/>
                  <a:ext cx="677163" cy="392967"/>
                  <a:chOff x="3655261" y="1623499"/>
                  <a:chExt cx="902884" cy="523956"/>
                </a:xfrm>
              </p:grpSpPr>
              <p:sp>
                <p:nvSpPr>
                  <p:cNvPr id="148" name="Rounded Rectangle 178">
                    <a:extLst>
                      <a:ext uri="{FF2B5EF4-FFF2-40B4-BE49-F238E27FC236}">
                        <a16:creationId xmlns:a16="http://schemas.microsoft.com/office/drawing/2014/main" id="{254038A1-C5E2-4D98-BB09-5B432C4ABC10}"/>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a:extLst>
                      <a:ext uri="{FF2B5EF4-FFF2-40B4-BE49-F238E27FC236}">
                        <a16:creationId xmlns:a16="http://schemas.microsoft.com/office/drawing/2014/main" id="{FAE40A3E-0A6D-4EBA-99AC-83745CB761C1}"/>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50" name="Oval 149">
                    <a:extLst>
                      <a:ext uri="{FF2B5EF4-FFF2-40B4-BE49-F238E27FC236}">
                        <a16:creationId xmlns:a16="http://schemas.microsoft.com/office/drawing/2014/main" id="{0E71D7F5-D22C-454F-8656-396621A0B361}"/>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51" name="Oval 150">
                    <a:extLst>
                      <a:ext uri="{FF2B5EF4-FFF2-40B4-BE49-F238E27FC236}">
                        <a16:creationId xmlns:a16="http://schemas.microsoft.com/office/drawing/2014/main" id="{BE7A0163-4CC1-4241-A9A6-85C95080A8B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52" name="Oval 151">
                    <a:extLst>
                      <a:ext uri="{FF2B5EF4-FFF2-40B4-BE49-F238E27FC236}">
                        <a16:creationId xmlns:a16="http://schemas.microsoft.com/office/drawing/2014/main" id="{8DC7ECEA-0982-4B7B-99AD-6848C662B4DF}"/>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6" name="Group 135">
                  <a:extLst>
                    <a:ext uri="{FF2B5EF4-FFF2-40B4-BE49-F238E27FC236}">
                      <a16:creationId xmlns:a16="http://schemas.microsoft.com/office/drawing/2014/main" id="{1DEC1BF2-6CFF-4167-AFA9-1A44359564DE}"/>
                    </a:ext>
                  </a:extLst>
                </p:cNvPr>
                <p:cNvGrpSpPr/>
                <p:nvPr/>
              </p:nvGrpSpPr>
              <p:grpSpPr>
                <a:xfrm>
                  <a:off x="5523799" y="5048503"/>
                  <a:ext cx="677163" cy="392967"/>
                  <a:chOff x="3655261" y="1623499"/>
                  <a:chExt cx="902884" cy="523956"/>
                </a:xfrm>
              </p:grpSpPr>
              <p:sp>
                <p:nvSpPr>
                  <p:cNvPr id="143" name="Rounded Rectangle 173">
                    <a:extLst>
                      <a:ext uri="{FF2B5EF4-FFF2-40B4-BE49-F238E27FC236}">
                        <a16:creationId xmlns:a16="http://schemas.microsoft.com/office/drawing/2014/main" id="{0B5967D0-4D4A-4E1C-9A90-1803BDDC5B26}"/>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143">
                    <a:extLst>
                      <a:ext uri="{FF2B5EF4-FFF2-40B4-BE49-F238E27FC236}">
                        <a16:creationId xmlns:a16="http://schemas.microsoft.com/office/drawing/2014/main" id="{824837B8-9231-4E54-A8FC-02B11204A48E}"/>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45" name="Oval 144">
                    <a:extLst>
                      <a:ext uri="{FF2B5EF4-FFF2-40B4-BE49-F238E27FC236}">
                        <a16:creationId xmlns:a16="http://schemas.microsoft.com/office/drawing/2014/main" id="{26BA5EA7-D714-4429-ADB6-F13E6DCABEB0}"/>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46" name="Oval 145">
                    <a:extLst>
                      <a:ext uri="{FF2B5EF4-FFF2-40B4-BE49-F238E27FC236}">
                        <a16:creationId xmlns:a16="http://schemas.microsoft.com/office/drawing/2014/main" id="{36A1195A-D1B4-4ECC-8B73-474713E70645}"/>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47" name="Oval 146">
                    <a:extLst>
                      <a:ext uri="{FF2B5EF4-FFF2-40B4-BE49-F238E27FC236}">
                        <a16:creationId xmlns:a16="http://schemas.microsoft.com/office/drawing/2014/main" id="{F1F3A402-FE44-4EF7-B355-D40DCAF7D12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7" name="Group 136">
                  <a:extLst>
                    <a:ext uri="{FF2B5EF4-FFF2-40B4-BE49-F238E27FC236}">
                      <a16:creationId xmlns:a16="http://schemas.microsoft.com/office/drawing/2014/main" id="{4F65AE0F-772F-43BD-8174-143FDDF25DFA}"/>
                    </a:ext>
                  </a:extLst>
                </p:cNvPr>
                <p:cNvGrpSpPr/>
                <p:nvPr/>
              </p:nvGrpSpPr>
              <p:grpSpPr>
                <a:xfrm>
                  <a:off x="5676199" y="5200903"/>
                  <a:ext cx="677163" cy="392967"/>
                  <a:chOff x="3655261" y="1623499"/>
                  <a:chExt cx="902884" cy="523956"/>
                </a:xfrm>
              </p:grpSpPr>
              <p:sp>
                <p:nvSpPr>
                  <p:cNvPr id="138" name="Rounded Rectangle 168">
                    <a:extLst>
                      <a:ext uri="{FF2B5EF4-FFF2-40B4-BE49-F238E27FC236}">
                        <a16:creationId xmlns:a16="http://schemas.microsoft.com/office/drawing/2014/main" id="{81BFFF65-E4CB-4CCE-A828-E2E10569FA0D}"/>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Oval 138">
                    <a:extLst>
                      <a:ext uri="{FF2B5EF4-FFF2-40B4-BE49-F238E27FC236}">
                        <a16:creationId xmlns:a16="http://schemas.microsoft.com/office/drawing/2014/main" id="{37C0AB71-82C4-41BB-9EEE-D8B2B974F4BC}"/>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40" name="Oval 139">
                    <a:extLst>
                      <a:ext uri="{FF2B5EF4-FFF2-40B4-BE49-F238E27FC236}">
                        <a16:creationId xmlns:a16="http://schemas.microsoft.com/office/drawing/2014/main" id="{C03F9511-C7A7-4D60-A75D-3A9515B41F24}"/>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41" name="Oval 140">
                    <a:extLst>
                      <a:ext uri="{FF2B5EF4-FFF2-40B4-BE49-F238E27FC236}">
                        <a16:creationId xmlns:a16="http://schemas.microsoft.com/office/drawing/2014/main" id="{1500D595-CAFD-4B82-A859-7E54488AEB9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42" name="Oval 141">
                    <a:extLst>
                      <a:ext uri="{FF2B5EF4-FFF2-40B4-BE49-F238E27FC236}">
                        <a16:creationId xmlns:a16="http://schemas.microsoft.com/office/drawing/2014/main" id="{E0B968EA-8E7F-403A-AB4A-CF5FE68BA7C6}"/>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grpSp>
      <p:pic>
        <p:nvPicPr>
          <p:cNvPr id="164" name="Picture 163">
            <a:extLst>
              <a:ext uri="{FF2B5EF4-FFF2-40B4-BE49-F238E27FC236}">
                <a16:creationId xmlns:a16="http://schemas.microsoft.com/office/drawing/2014/main" id="{9D68CF1C-179A-40A4-A378-45B7C1665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544" y="3720835"/>
            <a:ext cx="1348979" cy="1402229"/>
          </a:xfrm>
          <a:prstGeom prst="rect">
            <a:avLst/>
          </a:prstGeom>
        </p:spPr>
      </p:pic>
      <p:sp>
        <p:nvSpPr>
          <p:cNvPr id="172" name="TextBox 171">
            <a:extLst>
              <a:ext uri="{FF2B5EF4-FFF2-40B4-BE49-F238E27FC236}">
                <a16:creationId xmlns:a16="http://schemas.microsoft.com/office/drawing/2014/main" id="{0A897BDD-8C04-47B8-89D9-D04B0378009B}"/>
              </a:ext>
            </a:extLst>
          </p:cNvPr>
          <p:cNvSpPr txBox="1"/>
          <p:nvPr/>
        </p:nvSpPr>
        <p:spPr>
          <a:xfrm>
            <a:off x="1857183" y="939561"/>
            <a:ext cx="8436933" cy="400110"/>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What if a student finishes a test but has no network connection?</a:t>
            </a:r>
          </a:p>
        </p:txBody>
      </p:sp>
      <p:pic>
        <p:nvPicPr>
          <p:cNvPr id="1026" name="Picture 2">
            <a:extLst>
              <a:ext uri="{FF2B5EF4-FFF2-40B4-BE49-F238E27FC236}">
                <a16:creationId xmlns:a16="http://schemas.microsoft.com/office/drawing/2014/main" id="{2B41D77B-1660-4A6D-AF2F-DE6431EF9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486" y="4697902"/>
            <a:ext cx="9906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a:extLst>
              <a:ext uri="{FF2B5EF4-FFF2-40B4-BE49-F238E27FC236}">
                <a16:creationId xmlns:a16="http://schemas.microsoft.com/office/drawing/2014/main" id="{3376FF24-118F-4F3F-9AD1-E7538DFA900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95D1568-480F-2C9D-6A89-BE5B48E5FF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1731" y="1383320"/>
            <a:ext cx="4386328" cy="3337869"/>
          </a:xfrm>
          <a:prstGeom prst="rect">
            <a:avLst/>
          </a:prstGeom>
        </p:spPr>
      </p:pic>
      <p:pic>
        <p:nvPicPr>
          <p:cNvPr id="4" name="Picture 3">
            <a:extLst>
              <a:ext uri="{FF2B5EF4-FFF2-40B4-BE49-F238E27FC236}">
                <a16:creationId xmlns:a16="http://schemas.microsoft.com/office/drawing/2014/main" id="{156FB138-868C-7FE6-0310-30BEDA57C404}"/>
              </a:ext>
            </a:extLst>
          </p:cNvPr>
          <p:cNvPicPr>
            <a:picLocks noChangeAspect="1"/>
          </p:cNvPicPr>
          <p:nvPr/>
        </p:nvPicPr>
        <p:blipFill>
          <a:blip r:embed="rId9"/>
          <a:stretch>
            <a:fillRect/>
          </a:stretch>
        </p:blipFill>
        <p:spPr>
          <a:xfrm>
            <a:off x="951862" y="4580796"/>
            <a:ext cx="2286260" cy="1674755"/>
          </a:xfrm>
          <a:prstGeom prst="rect">
            <a:avLst/>
          </a:prstGeom>
        </p:spPr>
      </p:pic>
    </p:spTree>
    <p:extLst>
      <p:ext uri="{BB962C8B-B14F-4D97-AF65-F5344CB8AC3E}">
        <p14:creationId xmlns:p14="http://schemas.microsoft.com/office/powerpoint/2010/main" val="8693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ADDB-9133-44FC-97AF-D105E4200F41}"/>
              </a:ext>
            </a:extLst>
          </p:cNvPr>
          <p:cNvSpPr>
            <a:spLocks noGrp="1"/>
          </p:cNvSpPr>
          <p:nvPr>
            <p:ph type="title"/>
          </p:nvPr>
        </p:nvSpPr>
        <p:spPr/>
        <p:txBody>
          <a:bodyPr/>
          <a:lstStyle/>
          <a:p>
            <a:r>
              <a:rPr lang="en-US" dirty="0"/>
              <a:t>Browser &amp; Kiosk Test Integrity</a:t>
            </a:r>
          </a:p>
        </p:txBody>
      </p:sp>
      <p:sp>
        <p:nvSpPr>
          <p:cNvPr id="3" name="Content Placeholder 2">
            <a:extLst>
              <a:ext uri="{FF2B5EF4-FFF2-40B4-BE49-F238E27FC236}">
                <a16:creationId xmlns:a16="http://schemas.microsoft.com/office/drawing/2014/main" id="{B19FD576-B0FA-4961-A526-24D892DB70F0}"/>
              </a:ext>
            </a:extLst>
          </p:cNvPr>
          <p:cNvSpPr>
            <a:spLocks noGrp="1"/>
          </p:cNvSpPr>
          <p:nvPr>
            <p:ph idx="1"/>
          </p:nvPr>
        </p:nvSpPr>
        <p:spPr/>
        <p:txBody>
          <a:bodyPr>
            <a:normAutofit fontScale="92500" lnSpcReduction="10000"/>
          </a:bodyPr>
          <a:lstStyle/>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Loss of Network Connectivity Procedure Summary</a:t>
            </a: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If a student loses network connectivity in the middle of a test:</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Keep testing on that device</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Test content and responses are stored securely on the test device, either in the browser cache or the stored response folder</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Responses will be sent when network is restored</a:t>
            </a:r>
          </a:p>
          <a:p>
            <a:pPr marL="457200" lvl="1" indent="0">
              <a:buNone/>
            </a:pPr>
            <a:endParaRPr lang="en-US" sz="18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If student finishes and is ready to turn in test prior to network being restored:</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Allow student to turn in test</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Student will see offline message, acknowledge offline message and exit</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Student will be taken back to login page or receive no internet connection message</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Restore network</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Return to that exact device and relaunch the browser or relaunch the kiosk</a:t>
            </a:r>
          </a:p>
          <a:p>
            <a:pPr lvl="2">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(student can log-in to confirm session is done (session button will be greyed out)</a:t>
            </a:r>
          </a:p>
          <a:p>
            <a:pPr marL="457200" lvl="1" indent="0">
              <a:buNone/>
            </a:pPr>
            <a:endParaRPr lang="en-US" sz="2000" dirty="0">
              <a:latin typeface="Arial" panose="020B0604020202020204" pitchFamily="34" charset="0"/>
              <a:ea typeface="Lato Semibold" panose="020F0502020204030203" pitchFamily="34" charset="0"/>
              <a:cs typeface="Arial" panose="020B0604020202020204" pitchFamily="34" charset="0"/>
            </a:endParaRPr>
          </a:p>
          <a:p>
            <a:pPr marL="400050">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If you are unsure of the status of the student responses, call the help desk</a:t>
            </a:r>
          </a:p>
          <a:p>
            <a:endParaRPr lang="en-US" dirty="0">
              <a:solidFill>
                <a:srgbClr val="005789"/>
              </a:solidFill>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7FE40C-D8A6-461B-AE73-B02AC58AE735}"/>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sp>
        <p:nvSpPr>
          <p:cNvPr id="5" name="TextBox 4">
            <a:extLst>
              <a:ext uri="{FF2B5EF4-FFF2-40B4-BE49-F238E27FC236}">
                <a16:creationId xmlns:a16="http://schemas.microsoft.com/office/drawing/2014/main" id="{F462AC3C-9168-F6FD-A85D-B0FE086A2C43}"/>
              </a:ext>
            </a:extLst>
          </p:cNvPr>
          <p:cNvSpPr txBox="1"/>
          <p:nvPr/>
        </p:nvSpPr>
        <p:spPr>
          <a:xfrm>
            <a:off x="3352718" y="6176172"/>
            <a:ext cx="5486564" cy="400110"/>
          </a:xfrm>
          <a:prstGeom prst="rect">
            <a:avLst/>
          </a:prstGeom>
          <a:noFill/>
        </p:spPr>
        <p:txBody>
          <a:bodyPr wrap="square">
            <a:spAutoFit/>
          </a:bodyPr>
          <a:lstStyle/>
          <a:p>
            <a:r>
              <a:rPr lang="en-US" sz="2000" dirty="0">
                <a:hlinkClick r:id="rId3"/>
              </a:rPr>
              <a:t>BIE Science Assessments Kiosk Installation Guide</a:t>
            </a:r>
            <a:endParaRPr lang="en-US" sz="2000" dirty="0"/>
          </a:p>
        </p:txBody>
      </p:sp>
    </p:spTree>
    <p:extLst>
      <p:ext uri="{BB962C8B-B14F-4D97-AF65-F5344CB8AC3E}">
        <p14:creationId xmlns:p14="http://schemas.microsoft.com/office/powerpoint/2010/main" val="31447823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3526-CC06-4EF2-B2A5-1E5FA58B6F7B}"/>
              </a:ext>
            </a:extLst>
          </p:cNvPr>
          <p:cNvSpPr>
            <a:spLocks noGrp="1"/>
          </p:cNvSpPr>
          <p:nvPr>
            <p:ph type="title"/>
          </p:nvPr>
        </p:nvSpPr>
        <p:spPr/>
        <p:txBody>
          <a:bodyPr/>
          <a:lstStyle/>
          <a:p>
            <a:r>
              <a:rPr lang="en-US" dirty="0"/>
              <a:t>Practice Test Options</a:t>
            </a:r>
          </a:p>
        </p:txBody>
      </p:sp>
      <p:sp>
        <p:nvSpPr>
          <p:cNvPr id="4" name="Content Placeholder 2">
            <a:extLst>
              <a:ext uri="{FF2B5EF4-FFF2-40B4-BE49-F238E27FC236}">
                <a16:creationId xmlns:a16="http://schemas.microsoft.com/office/drawing/2014/main" id="{6671AA12-4E4A-469B-8FD0-B98A897F69AD}"/>
              </a:ext>
            </a:extLst>
          </p:cNvPr>
          <p:cNvSpPr txBox="1">
            <a:spLocks/>
          </p:cNvSpPr>
          <p:nvPr/>
        </p:nvSpPr>
        <p:spPr>
          <a:xfrm>
            <a:off x="838200" y="1140737"/>
            <a:ext cx="10515600" cy="52775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1. Use a web browser</a:t>
            </a:r>
          </a:p>
          <a:p>
            <a:pPr marL="0" indent="0">
              <a:buNone/>
            </a:pPr>
            <a:r>
              <a:rPr lang="en-US" sz="2200" dirty="0">
                <a:latin typeface="Arial" panose="020B0604020202020204" pitchFamily="34" charset="0"/>
                <a:ea typeface="Lato Semibold" panose="020F0502020204030203" pitchFamily="34" charset="0"/>
                <a:cs typeface="Arial" panose="020B0604020202020204" pitchFamily="34" charset="0"/>
              </a:rPr>
              <a:t>Best option for:</a:t>
            </a:r>
          </a:p>
          <a:p>
            <a:pPr marL="457200" lvl="1" indent="0">
              <a:buNone/>
            </a:pPr>
            <a:r>
              <a:rPr lang="en-US" sz="2000" dirty="0">
                <a:latin typeface="Arial" panose="020B0604020202020204" pitchFamily="34" charset="0"/>
                <a:ea typeface="Lato Semibold" panose="020F0502020204030203" pitchFamily="34" charset="0"/>
                <a:cs typeface="Arial" panose="020B0604020202020204" pitchFamily="34" charset="0"/>
              </a:rPr>
              <a:t>Practice testing with browser or on devices that do not have a testing kiosk installed</a:t>
            </a:r>
          </a:p>
          <a:p>
            <a:pPr marL="457200" lvl="1" indent="0">
              <a:buNone/>
            </a:pPr>
            <a:r>
              <a:rPr lang="en-US" sz="2000" i="1" dirty="0">
                <a:latin typeface="Arial" panose="020B0604020202020204" pitchFamily="34" charset="0"/>
                <a:ea typeface="Lato Semibold" panose="020F0502020204030203" pitchFamily="34" charset="0"/>
                <a:cs typeface="Arial" panose="020B0604020202020204" pitchFamily="34" charset="0"/>
              </a:rPr>
              <a:t>Note: all accommodations except allow accessibility mode and screen zoom are available</a:t>
            </a: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To access the practice test in </a:t>
            </a:r>
            <a:r>
              <a:rPr lang="en-US" sz="2200" u="sng" dirty="0">
                <a:latin typeface="Arial" panose="020B0604020202020204" pitchFamily="34" charset="0"/>
                <a:ea typeface="Lato Semibold" panose="020F0502020204030203" pitchFamily="34" charset="0"/>
                <a:cs typeface="Arial" panose="020B0604020202020204" pitchFamily="34" charset="0"/>
              </a:rPr>
              <a:t>web browser</a:t>
            </a:r>
            <a:r>
              <a:rPr lang="en-US" sz="2200" dirty="0">
                <a:latin typeface="Arial" panose="020B0604020202020204" pitchFamily="34" charset="0"/>
                <a:ea typeface="Lato Semibold" panose="020F0502020204030203" pitchFamily="34" charset="0"/>
                <a:cs typeface="Arial" panose="020B0604020202020204" pitchFamily="34" charset="0"/>
              </a:rPr>
              <a:t>:</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Launch Browser </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Go to </a:t>
            </a:r>
            <a:r>
              <a:rPr lang="en-US" sz="2000" dirty="0">
                <a:latin typeface="Arial" panose="020B0604020202020204" pitchFamily="34" charset="0"/>
                <a:ea typeface="Lato Semibold" panose="020F0502020204030203" pitchFamily="34" charset="0"/>
                <a:cs typeface="Arial" panose="020B0604020202020204" pitchFamily="34" charset="0"/>
                <a:hlinkClick r:id="rId3"/>
              </a:rPr>
              <a:t>https://biepracticetest.cognia.org</a:t>
            </a:r>
            <a:endParaRPr lang="en-US" sz="2000" dirty="0">
              <a:latin typeface="Arial" panose="020B0604020202020204" pitchFamily="34" charset="0"/>
              <a:ea typeface="Lato Semibold" panose="020F0502020204030203" pitchFamily="34" charset="0"/>
              <a:cs typeface="Arial" panose="020B0604020202020204" pitchFamily="34" charset="0"/>
            </a:endParaRP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Use the drop-down menu to select the practice test and click the “Go” button</a:t>
            </a:r>
          </a:p>
          <a:p>
            <a:pPr marL="457200" lvl="1" indent="0">
              <a:buNone/>
            </a:pPr>
            <a:endParaRPr lang="en-US" sz="2000" dirty="0">
              <a:latin typeface="Arial" panose="020B0604020202020204" pitchFamily="34" charset="0"/>
              <a:ea typeface="Lato Semibold" panose="020F0502020204030203" pitchFamily="34" charset="0"/>
              <a:cs typeface="Arial" panose="020B0604020202020204" pitchFamily="34" charset="0"/>
            </a:endParaRPr>
          </a:p>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2. Use a student kiosk</a:t>
            </a:r>
          </a:p>
          <a:p>
            <a:pPr marL="0" indent="0">
              <a:buNone/>
            </a:pPr>
            <a:r>
              <a:rPr lang="en-US" sz="2200" dirty="0">
                <a:latin typeface="Arial" panose="020B0604020202020204" pitchFamily="34" charset="0"/>
                <a:ea typeface="Lato Semibold" panose="020F0502020204030203" pitchFamily="34" charset="0"/>
                <a:cs typeface="Arial" panose="020B0604020202020204" pitchFamily="34" charset="0"/>
              </a:rPr>
              <a:t>Best option for:</a:t>
            </a:r>
          </a:p>
          <a:p>
            <a:pPr marL="457200" lvl="1" indent="0">
              <a:buNone/>
            </a:pPr>
            <a:r>
              <a:rPr lang="en-US" sz="2000" dirty="0">
                <a:latin typeface="Arial" panose="020B0604020202020204" pitchFamily="34" charset="0"/>
                <a:ea typeface="Lato Semibold" panose="020F0502020204030203" pitchFamily="34" charset="0"/>
                <a:cs typeface="Arial" panose="020B0604020202020204" pitchFamily="34" charset="0"/>
              </a:rPr>
              <a:t>Realistic practice testing in secure kiosk</a:t>
            </a:r>
          </a:p>
          <a:p>
            <a:pPr marL="457200" lvl="1" indent="0">
              <a:buNone/>
            </a:pPr>
            <a:r>
              <a:rPr lang="en-US" sz="2000" i="1" dirty="0">
                <a:latin typeface="Arial" panose="020B0604020202020204" pitchFamily="34" charset="0"/>
                <a:ea typeface="Lato Semibold" panose="020F0502020204030203" pitchFamily="34" charset="0"/>
                <a:cs typeface="Arial" panose="020B0604020202020204" pitchFamily="34" charset="0"/>
              </a:rPr>
              <a:t>Note: all accommodations except allow accessibility mode are available</a:t>
            </a: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To access the practice test in </a:t>
            </a:r>
            <a:r>
              <a:rPr lang="en-US" sz="2200" u="sng" dirty="0">
                <a:latin typeface="Arial" panose="020B0604020202020204" pitchFamily="34" charset="0"/>
                <a:ea typeface="Lato Semibold" panose="020F0502020204030203" pitchFamily="34" charset="0"/>
                <a:cs typeface="Arial" panose="020B0604020202020204" pitchFamily="34" charset="0"/>
              </a:rPr>
              <a:t>kiosk</a:t>
            </a:r>
            <a:r>
              <a:rPr lang="en-US" sz="2200" dirty="0">
                <a:latin typeface="Arial" panose="020B0604020202020204" pitchFamily="34" charset="0"/>
                <a:ea typeface="Lato Semibold" panose="020F0502020204030203" pitchFamily="34" charset="0"/>
                <a:cs typeface="Arial" panose="020B0604020202020204" pitchFamily="34" charset="0"/>
              </a:rPr>
              <a:t>:</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Launch BIE Science Kiosk </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Click on the “Access Practice Test” link</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Use the drop-down menu to select the practice test and click the “Go” button</a:t>
            </a:r>
          </a:p>
          <a:p>
            <a:pPr marL="457200" lvl="1" indent="0">
              <a:buNone/>
            </a:pPr>
            <a:endParaRPr lang="en-US" sz="20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solidFill>
                <a:srgbClr val="005789"/>
              </a:solidFill>
              <a:latin typeface="Arial" panose="020B0604020202020204" pitchFamily="34" charset="0"/>
              <a:ea typeface="Lato Semibold" panose="020F0502020204030203" pitchFamily="34" charset="0"/>
              <a:cs typeface="Arial" panose="020B0604020202020204" pitchFamily="34" charset="0"/>
            </a:endParaRPr>
          </a:p>
          <a:p>
            <a:pPr marL="0" indent="0">
              <a:buFont typeface="Arial"/>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54F914-11DC-480B-BAE1-CCD30F6BE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426BA699-33AC-49FA-A87D-29F811ED397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337945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wrap="square" anchor="ctr">
            <a:normAutofit/>
          </a:bodyPr>
          <a:lstStyle/>
          <a:p>
            <a:r>
              <a:rPr lang="en-US" altLang="en-US" dirty="0"/>
              <a:t>Overview</a:t>
            </a:r>
          </a:p>
        </p:txBody>
      </p:sp>
      <p:graphicFrame>
        <p:nvGraphicFramePr>
          <p:cNvPr id="9219" name="Content Placeholder 4">
            <a:extLst>
              <a:ext uri="{FF2B5EF4-FFF2-40B4-BE49-F238E27FC236}">
                <a16:creationId xmlns:a16="http://schemas.microsoft.com/office/drawing/2014/main" id="{87128188-C109-7B16-81E2-93418D9487EB}"/>
              </a:ext>
            </a:extLst>
          </p:cNvPr>
          <p:cNvGraphicFramePr>
            <a:graphicFrameLocks noGrp="1"/>
          </p:cNvGraphicFramePr>
          <p:nvPr>
            <p:ph idx="1"/>
            <p:extLst>
              <p:ext uri="{D42A27DB-BD31-4B8C-83A1-F6EECF244321}">
                <p14:modId xmlns:p14="http://schemas.microsoft.com/office/powerpoint/2010/main" val="1666852851"/>
              </p:ext>
            </p:extLst>
          </p:nvPr>
        </p:nvGraphicFramePr>
        <p:xfrm>
          <a:off x="838200" y="1035050"/>
          <a:ext cx="10515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F8ABF55-7216-1DF7-4C7D-579684F1D11A}"/>
              </a:ext>
            </a:extLst>
          </p:cNvPr>
          <p:cNvPicPr>
            <a:picLocks noChangeAspect="1"/>
          </p:cNvPicPr>
          <p:nvPr/>
        </p:nvPicPr>
        <p:blipFill>
          <a:blip r:embed="rId8"/>
          <a:stretch>
            <a:fillRect/>
          </a:stretch>
        </p:blipFill>
        <p:spPr>
          <a:xfrm>
            <a:off x="11297275" y="38696"/>
            <a:ext cx="780356" cy="780356"/>
          </a:xfrm>
          <a:prstGeom prst="rect">
            <a:avLst/>
          </a:prstGeom>
        </p:spPr>
      </p:pic>
    </p:spTree>
    <p:extLst>
      <p:ext uri="{BB962C8B-B14F-4D97-AF65-F5344CB8AC3E}">
        <p14:creationId xmlns:p14="http://schemas.microsoft.com/office/powerpoint/2010/main" val="3555169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CA36-7C92-4841-8F13-AFB2BDDA0897}"/>
              </a:ext>
            </a:extLst>
          </p:cNvPr>
          <p:cNvSpPr>
            <a:spLocks noGrp="1"/>
          </p:cNvSpPr>
          <p:nvPr>
            <p:ph type="title"/>
          </p:nvPr>
        </p:nvSpPr>
        <p:spPr/>
        <p:txBody>
          <a:bodyPr/>
          <a:lstStyle/>
          <a:p>
            <a:r>
              <a:rPr lang="en-US" dirty="0"/>
              <a:t>Practice Test</a:t>
            </a:r>
          </a:p>
        </p:txBody>
      </p:sp>
      <p:pic>
        <p:nvPicPr>
          <p:cNvPr id="7" name="Picture 6">
            <a:extLst>
              <a:ext uri="{FF2B5EF4-FFF2-40B4-BE49-F238E27FC236}">
                <a16:creationId xmlns:a16="http://schemas.microsoft.com/office/drawing/2014/main" id="{35235DE0-7287-466E-BCCF-7B3B3ACEEC2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14" name="Picture 13">
            <a:extLst>
              <a:ext uri="{FF2B5EF4-FFF2-40B4-BE49-F238E27FC236}">
                <a16:creationId xmlns:a16="http://schemas.microsoft.com/office/drawing/2014/main" id="{91D2A3E9-C50F-8F05-226E-0C6238489F7F}"/>
              </a:ext>
            </a:extLst>
          </p:cNvPr>
          <p:cNvPicPr>
            <a:picLocks noChangeAspect="1"/>
          </p:cNvPicPr>
          <p:nvPr/>
        </p:nvPicPr>
        <p:blipFill>
          <a:blip r:embed="rId4"/>
          <a:srcRect b="9051"/>
          <a:stretch>
            <a:fillRect/>
          </a:stretch>
        </p:blipFill>
        <p:spPr>
          <a:xfrm>
            <a:off x="2383055" y="875504"/>
            <a:ext cx="7425890" cy="5167487"/>
          </a:xfrm>
          <a:prstGeom prst="rect">
            <a:avLst/>
          </a:prstGeom>
        </p:spPr>
      </p:pic>
      <p:sp>
        <p:nvSpPr>
          <p:cNvPr id="4" name="TextBox 3">
            <a:extLst>
              <a:ext uri="{FF2B5EF4-FFF2-40B4-BE49-F238E27FC236}">
                <a16:creationId xmlns:a16="http://schemas.microsoft.com/office/drawing/2014/main" id="{7B85749F-C3C1-4992-4A86-C810A3BA93A1}"/>
              </a:ext>
            </a:extLst>
          </p:cNvPr>
          <p:cNvSpPr txBox="1"/>
          <p:nvPr/>
        </p:nvSpPr>
        <p:spPr>
          <a:xfrm>
            <a:off x="4258358" y="6187951"/>
            <a:ext cx="3675283" cy="369332"/>
          </a:xfrm>
          <a:prstGeom prst="rect">
            <a:avLst/>
          </a:prstGeom>
          <a:noFill/>
        </p:spPr>
        <p:txBody>
          <a:bodyPr wrap="square">
            <a:spAutoFit/>
          </a:bodyPr>
          <a:lstStyle/>
          <a:p>
            <a:r>
              <a:rPr lang="en-US" sz="1800" dirty="0">
                <a:latin typeface="Arial" panose="020B0604020202020204" pitchFamily="34" charset="0"/>
                <a:ea typeface="Lato Semibold" panose="020F0502020204030203" pitchFamily="34" charset="0"/>
                <a:cs typeface="Arial" panose="020B0604020202020204" pitchFamily="34" charset="0"/>
                <a:hlinkClick r:id="rId5"/>
              </a:rPr>
              <a:t>https://biepracticetest.cognia.org</a:t>
            </a:r>
            <a:endParaRPr lang="en-US" dirty="0"/>
          </a:p>
        </p:txBody>
      </p:sp>
    </p:spTree>
    <p:extLst>
      <p:ext uri="{BB962C8B-B14F-4D97-AF65-F5344CB8AC3E}">
        <p14:creationId xmlns:p14="http://schemas.microsoft.com/office/powerpoint/2010/main" val="15714999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B3D1829-E74C-3AC0-795B-4E47907A0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06056-ABE1-5246-1D25-8AD33C5A487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A2E8F89-D86B-85B7-0B78-95059223A520}"/>
              </a:ext>
            </a:extLst>
          </p:cNvPr>
          <p:cNvSpPr>
            <a:spLocks noGrp="1"/>
          </p:cNvSpPr>
          <p:nvPr>
            <p:ph idx="1"/>
          </p:nvPr>
        </p:nvSpPr>
        <p:spPr>
          <a:xfrm>
            <a:off x="838200" y="2556575"/>
            <a:ext cx="10515600" cy="1092479"/>
          </a:xfrm>
        </p:spPr>
        <p:txBody>
          <a:bodyPr>
            <a:noAutofit/>
          </a:bodyPr>
          <a:lstStyle/>
          <a:p>
            <a:pPr marL="0" indent="0" algn="ctr">
              <a:buNone/>
            </a:pPr>
            <a:r>
              <a:rPr lang="en-US" sz="6000" dirty="0">
                <a:solidFill>
                  <a:srgbClr val="005789"/>
                </a:solidFill>
                <a:latin typeface="Arial" panose="020B0604020202020204" pitchFamily="34" charset="0"/>
                <a:ea typeface="Lato Semibold" panose="020F0502020204030203" pitchFamily="34" charset="0"/>
                <a:cs typeface="Arial" panose="020B0604020202020204" pitchFamily="34" charset="0"/>
              </a:rPr>
              <a:t>DEMO</a:t>
            </a:r>
          </a:p>
        </p:txBody>
      </p:sp>
    </p:spTree>
    <p:extLst>
      <p:ext uri="{BB962C8B-B14F-4D97-AF65-F5344CB8AC3E}">
        <p14:creationId xmlns:p14="http://schemas.microsoft.com/office/powerpoint/2010/main" val="8556638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B614-EA87-4777-AF39-AD132EE19CB3}"/>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CE663E97-4C07-4DA2-9834-B503E2C3BA74}"/>
              </a:ext>
            </a:extLst>
          </p:cNvPr>
          <p:cNvSpPr>
            <a:spLocks noGrp="1"/>
          </p:cNvSpPr>
          <p:nvPr>
            <p:ph idx="1"/>
          </p:nvPr>
        </p:nvSpPr>
        <p:spPr>
          <a:xfrm>
            <a:off x="391885" y="899793"/>
            <a:ext cx="11451771" cy="5058414"/>
          </a:xfrm>
        </p:spPr>
        <p:txBody>
          <a:bodyPr/>
          <a:lstStyle/>
          <a:p>
            <a:r>
              <a:rPr lang="en-US" sz="2000" dirty="0">
                <a:latin typeface="Arial" panose="020B0604020202020204" pitchFamily="34" charset="0"/>
                <a:ea typeface="Lato Semibold" panose="020F0502020204030203" pitchFamily="34" charset="0"/>
                <a:cs typeface="Arial" panose="020B0604020202020204" pitchFamily="34" charset="0"/>
              </a:rPr>
              <a:t>Deactivate unused accounts</a:t>
            </a:r>
          </a:p>
          <a:p>
            <a:r>
              <a:rPr lang="en-US" sz="2000" dirty="0">
                <a:latin typeface="Arial" panose="020B0604020202020204" pitchFamily="34" charset="0"/>
                <a:ea typeface="Lato Semibold" panose="020F0502020204030203" pitchFamily="34" charset="0"/>
                <a:cs typeface="Arial" panose="020B0604020202020204" pitchFamily="34" charset="0"/>
              </a:rPr>
              <a:t>Students can take the BIE Science Benchmark using a Browser</a:t>
            </a:r>
          </a:p>
          <a:p>
            <a:r>
              <a:rPr lang="en-US" sz="2000" dirty="0">
                <a:latin typeface="Arial" panose="020B0604020202020204" pitchFamily="34" charset="0"/>
                <a:ea typeface="Lato Semibold" panose="020F0502020204030203" pitchFamily="34" charset="0"/>
                <a:cs typeface="Arial" panose="020B0604020202020204" pitchFamily="34" charset="0"/>
              </a:rPr>
              <a:t>New Kiosks do need to be downloaded and apps installed for school year 2025-2026 </a:t>
            </a:r>
          </a:p>
          <a:p>
            <a:pPr lvl="1"/>
            <a:r>
              <a:rPr lang="en-US" sz="1600" dirty="0">
                <a:latin typeface="Arial" panose="020B0604020202020204" pitchFamily="34" charset="0"/>
                <a:ea typeface="Lato Semibold" panose="020F0502020204030203" pitchFamily="34" charset="0"/>
                <a:cs typeface="Arial" panose="020B0604020202020204" pitchFamily="34" charset="0"/>
              </a:rPr>
              <a:t>Schools which participate in the science benchmark assessments before the summative testing administration will NOT need to download another kiosk – they will use the same kiosk, or re-install the apps</a:t>
            </a:r>
          </a:p>
          <a:p>
            <a:r>
              <a:rPr lang="en-US" sz="2000" dirty="0">
                <a:latin typeface="Arial" panose="020B0604020202020204" pitchFamily="34" charset="0"/>
                <a:ea typeface="Lato Semibold" panose="020F0502020204030203" pitchFamily="34" charset="0"/>
                <a:cs typeface="Arial" panose="020B0604020202020204" pitchFamily="34" charset="0"/>
              </a:rPr>
              <a:t>Check student demographics and add accommodations </a:t>
            </a:r>
          </a:p>
          <a:p>
            <a:r>
              <a:rPr lang="en-US" sz="2000" dirty="0">
                <a:latin typeface="Arial" panose="020B0604020202020204" pitchFamily="34" charset="0"/>
                <a:ea typeface="Lato Semibold" panose="020F0502020204030203" pitchFamily="34" charset="0"/>
                <a:cs typeface="Arial" panose="020B0604020202020204" pitchFamily="34" charset="0"/>
              </a:rPr>
              <a:t>Make sure network management tools don’t delete stored response folder</a:t>
            </a:r>
          </a:p>
          <a:p>
            <a:r>
              <a:rPr lang="en-US" sz="2000" dirty="0">
                <a:latin typeface="Arial" panose="020B0604020202020204" pitchFamily="34" charset="0"/>
                <a:ea typeface="Lato Semibold" panose="020F0502020204030203" pitchFamily="34" charset="0"/>
                <a:cs typeface="Arial" panose="020B0604020202020204" pitchFamily="34" charset="0"/>
              </a:rPr>
              <a:t>Communicate with Proctors/Test Administrators</a:t>
            </a:r>
          </a:p>
          <a:p>
            <a:pPr lvl="1">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Are there limits to number of students who should log in simultaneously?</a:t>
            </a:r>
          </a:p>
          <a:p>
            <a:pPr lvl="1">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Do they know the procedure for recovering stored responses?</a:t>
            </a:r>
          </a:p>
          <a:p>
            <a:pPr lvl="1">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Do they have basic information required by the support center if they call in?</a:t>
            </a:r>
          </a:p>
          <a:p>
            <a:pPr>
              <a:lnSpc>
                <a:spcPct val="150000"/>
              </a:lnSpc>
            </a:pPr>
            <a:r>
              <a:rPr lang="en-US" sz="20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Ensure students have TTS accommodation/form assigned </a:t>
            </a:r>
            <a:r>
              <a:rPr lang="en-US" sz="2000" b="1"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BEFORE they </a:t>
            </a:r>
            <a:r>
              <a:rPr lang="en-US" sz="2000" dirty="0">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log in to the test</a:t>
            </a:r>
          </a:p>
          <a:p>
            <a:pPr marL="0" indent="0">
              <a:lnSpc>
                <a:spcPct val="150000"/>
              </a:lnSpc>
              <a:buNone/>
            </a:pPr>
            <a:endParaRPr lang="en-US" sz="2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solidFill>
                <a:srgbClr val="005789"/>
              </a:solidFill>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13179B-CEA7-4F50-AB22-512DB2C92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100B2E02-D124-44D7-8A74-6BE1E2A1E15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
        <p:nvSpPr>
          <p:cNvPr id="6" name="Title 1">
            <a:extLst>
              <a:ext uri="{FF2B5EF4-FFF2-40B4-BE49-F238E27FC236}">
                <a16:creationId xmlns:a16="http://schemas.microsoft.com/office/drawing/2014/main" id="{F9F72432-2259-8619-3858-5F8723279E2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2772320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DD0-116F-4330-9850-9ABA5B8B4658}"/>
              </a:ext>
            </a:extLst>
          </p:cNvPr>
          <p:cNvSpPr>
            <a:spLocks noGrp="1"/>
          </p:cNvSpPr>
          <p:nvPr>
            <p:ph type="title"/>
          </p:nvPr>
        </p:nvSpPr>
        <p:spPr/>
        <p:txBody>
          <a:bodyPr/>
          <a:lstStyle/>
          <a:p>
            <a:r>
              <a:rPr lang="en-US"/>
              <a:t>Additional Training Resources</a:t>
            </a:r>
          </a:p>
        </p:txBody>
      </p:sp>
      <p:sp>
        <p:nvSpPr>
          <p:cNvPr id="3" name="Content Placeholder 2">
            <a:extLst>
              <a:ext uri="{FF2B5EF4-FFF2-40B4-BE49-F238E27FC236}">
                <a16:creationId xmlns:a16="http://schemas.microsoft.com/office/drawing/2014/main" id="{C604B494-C92D-4CE2-8242-6BD64BF40575}"/>
              </a:ext>
            </a:extLst>
          </p:cNvPr>
          <p:cNvSpPr>
            <a:spLocks noGrp="1"/>
          </p:cNvSpPr>
          <p:nvPr>
            <p:ph idx="1"/>
          </p:nvPr>
        </p:nvSpPr>
        <p:spPr>
          <a:xfrm>
            <a:off x="745896" y="1025997"/>
            <a:ext cx="10700208" cy="5223728"/>
          </a:xfrm>
        </p:spPr>
        <p:txBody>
          <a:bodyPr>
            <a:normAutofit/>
          </a:bodyPr>
          <a:lstStyle/>
          <a:p>
            <a:pPr marL="0" indent="0">
              <a:buNone/>
            </a:pPr>
            <a:r>
              <a:rPr lang="en-US" sz="3200" dirty="0">
                <a:solidFill>
                  <a:srgbClr val="005789"/>
                </a:solidFill>
                <a:latin typeface="Arial" panose="020B0604020202020204" pitchFamily="34" charset="0"/>
                <a:ea typeface="Lato Semibold" panose="020F0502020204030203" pitchFamily="34" charset="0"/>
                <a:cs typeface="Arial" panose="020B0604020202020204" pitchFamily="34" charset="0"/>
              </a:rPr>
              <a:t>Help Guides</a:t>
            </a:r>
          </a:p>
          <a:p>
            <a:r>
              <a:rPr lang="en-US" sz="2400" dirty="0">
                <a:latin typeface="Arial" panose="020B0604020202020204" pitchFamily="34" charset="0"/>
                <a:ea typeface="Lato Semibold" panose="020F0502020204030203" pitchFamily="34" charset="0"/>
                <a:cs typeface="Arial" panose="020B0604020202020204" pitchFamily="34" charset="0"/>
              </a:rPr>
              <a:t>Quick Starts: Creating Classes, Scheduling Tests, Printing Logins, Student Interface</a:t>
            </a:r>
          </a:p>
          <a:p>
            <a:r>
              <a:rPr lang="en-US" sz="2400" dirty="0">
                <a:latin typeface="Arial" panose="020B0604020202020204" pitchFamily="34" charset="0"/>
                <a:ea typeface="Lato Semibold" panose="020F0502020204030203" pitchFamily="34" charset="0"/>
                <a:cs typeface="Arial" panose="020B0604020202020204" pitchFamily="34" charset="0"/>
              </a:rPr>
              <a:t>Browser Testing User Guide</a:t>
            </a:r>
          </a:p>
          <a:p>
            <a:r>
              <a:rPr lang="en-US" sz="2400" dirty="0">
                <a:latin typeface="Arial" panose="020B0604020202020204" pitchFamily="34" charset="0"/>
                <a:ea typeface="Lato Semibold" panose="020F0502020204030203" pitchFamily="34" charset="0"/>
                <a:cs typeface="Arial" panose="020B0604020202020204" pitchFamily="34" charset="0"/>
              </a:rPr>
              <a:t>Kiosk Installation Guide</a:t>
            </a:r>
          </a:p>
          <a:p>
            <a:r>
              <a:rPr lang="en-US" sz="2400" dirty="0">
                <a:latin typeface="Arial" panose="020B0604020202020204" pitchFamily="34" charset="0"/>
                <a:ea typeface="Lato Semibold" panose="020F0502020204030203" pitchFamily="34" charset="0"/>
                <a:cs typeface="Arial" panose="020B0604020202020204" pitchFamily="34" charset="0"/>
              </a:rPr>
              <a:t>Portal User Guide</a:t>
            </a:r>
          </a:p>
          <a:p>
            <a:r>
              <a:rPr lang="en-US" sz="2400" dirty="0">
                <a:latin typeface="Arial" panose="020B0604020202020204" pitchFamily="34" charset="0"/>
                <a:ea typeface="Lato Semibold" panose="020F0502020204030203" pitchFamily="34" charset="0"/>
                <a:cs typeface="Arial" panose="020B0604020202020204" pitchFamily="34" charset="0"/>
              </a:rPr>
              <a:t>Kiosk User Guide</a:t>
            </a:r>
          </a:p>
          <a:p>
            <a:r>
              <a:rPr lang="en-US" sz="2400" dirty="0">
                <a:latin typeface="Arial" panose="020B0604020202020204" pitchFamily="34" charset="0"/>
                <a:ea typeface="Lato Semibold" panose="020F0502020204030203" pitchFamily="34" charset="0"/>
                <a:cs typeface="Arial" panose="020B0604020202020204" pitchFamily="34" charset="0"/>
              </a:rPr>
              <a:t>Testing with Third Party Accessibility Software</a:t>
            </a:r>
          </a:p>
          <a:p>
            <a:r>
              <a:rPr lang="en-US" sz="2400" dirty="0">
                <a:latin typeface="Arial" panose="020B0604020202020204" pitchFamily="34" charset="0"/>
                <a:ea typeface="Lato Semibold" panose="020F0502020204030203" pitchFamily="34" charset="0"/>
                <a:cs typeface="Arial" panose="020B0604020202020204" pitchFamily="34" charset="0"/>
              </a:rPr>
              <a:t>Online System Tutorial Videos</a:t>
            </a:r>
          </a:p>
          <a:p>
            <a:pPr lvl="1"/>
            <a:r>
              <a:rPr lang="en-US" sz="2000" b="1" dirty="0">
                <a:solidFill>
                  <a:srgbClr val="002060"/>
                </a:solidFill>
                <a:latin typeface="Arial" panose="020B0604020202020204" pitchFamily="34" charset="0"/>
                <a:ea typeface="Lato Semibold" panose="020F0502020204030203" pitchFamily="34" charset="0"/>
                <a:cs typeface="Arial" panose="020B0604020202020204" pitchFamily="34" charset="0"/>
                <a:hlinkClick r:id="rId3"/>
              </a:rPr>
              <a:t>https://bie.onlinehelp.cognia.org/resources</a:t>
            </a:r>
            <a:r>
              <a:rPr lang="en-US" sz="2000" b="1" dirty="0">
                <a:solidFill>
                  <a:srgbClr val="002060"/>
                </a:solidFill>
                <a:latin typeface="Arial" panose="020B0604020202020204" pitchFamily="34" charset="0"/>
                <a:ea typeface="Lato Semibold" panose="020F0502020204030203" pitchFamily="34" charset="0"/>
                <a:cs typeface="Arial" panose="020B0604020202020204" pitchFamily="34" charset="0"/>
              </a:rPr>
              <a:t> </a:t>
            </a:r>
          </a:p>
          <a:p>
            <a:pPr lvl="1"/>
            <a:r>
              <a:rPr lang="en-US" sz="2000" i="1" dirty="0">
                <a:solidFill>
                  <a:srgbClr val="1A1A1A"/>
                </a:solidFill>
                <a:latin typeface="Arial" panose="020B0604020202020204" pitchFamily="34" charset="0"/>
                <a:cs typeface="Arial" panose="020B0604020202020204" pitchFamily="34" charset="0"/>
              </a:rPr>
              <a:t>Example: BIE Data Interaction Reporting Basics</a:t>
            </a:r>
            <a:endParaRPr lang="en-US" sz="1400" i="1" dirty="0"/>
          </a:p>
        </p:txBody>
      </p:sp>
      <p:pic>
        <p:nvPicPr>
          <p:cNvPr id="4" name="Picture 3">
            <a:extLst>
              <a:ext uri="{FF2B5EF4-FFF2-40B4-BE49-F238E27FC236}">
                <a16:creationId xmlns:a16="http://schemas.microsoft.com/office/drawing/2014/main" id="{5DD8097B-DE6E-4F1B-A731-498C42932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BE0CD94-A9F8-42F6-8EF8-B232FA39C7E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9958699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4044-3B3B-4CF3-9061-F7E6B7CCC28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F42FEB-3482-49A8-A22B-19F373AB1BF6}"/>
              </a:ext>
            </a:extLst>
          </p:cNvPr>
          <p:cNvSpPr>
            <a:spLocks noGrp="1"/>
          </p:cNvSpPr>
          <p:nvPr>
            <p:ph idx="1"/>
          </p:nvPr>
        </p:nvSpPr>
        <p:spPr>
          <a:xfrm>
            <a:off x="838200" y="2556575"/>
            <a:ext cx="10515600" cy="2627675"/>
          </a:xfrm>
        </p:spPr>
        <p:txBody>
          <a:bodyPr>
            <a:noAutofit/>
          </a:bodyPr>
          <a:lstStyle/>
          <a:p>
            <a:pPr marL="0" indent="0" algn="ctr">
              <a:buNone/>
            </a:pPr>
            <a:r>
              <a:rPr lang="en-US" sz="6000" dirty="0">
                <a:solidFill>
                  <a:srgbClr val="005789"/>
                </a:solidFill>
                <a:latin typeface="Arial" panose="020B0604020202020204" pitchFamily="34" charset="0"/>
                <a:ea typeface="Lato Semibold" panose="020F0502020204030203" pitchFamily="34" charset="0"/>
                <a:cs typeface="Arial" panose="020B0604020202020204" pitchFamily="34" charset="0"/>
              </a:rPr>
              <a:t>What’s New for SY2025-2026?</a:t>
            </a:r>
          </a:p>
        </p:txBody>
      </p:sp>
    </p:spTree>
    <p:extLst>
      <p:ext uri="{BB962C8B-B14F-4D97-AF65-F5344CB8AC3E}">
        <p14:creationId xmlns:p14="http://schemas.microsoft.com/office/powerpoint/2010/main" val="10120729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688F-E8ED-8047-EE3E-55FCD1E8E58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Administration Dashboard</a:t>
            </a:r>
          </a:p>
        </p:txBody>
      </p:sp>
      <p:pic>
        <p:nvPicPr>
          <p:cNvPr id="5" name="Content Placeholder 4">
            <a:extLst>
              <a:ext uri="{FF2B5EF4-FFF2-40B4-BE49-F238E27FC236}">
                <a16:creationId xmlns:a16="http://schemas.microsoft.com/office/drawing/2014/main" id="{A499226C-310F-44C1-288D-5FAB5EAC78AF}"/>
              </a:ext>
            </a:extLst>
          </p:cNvPr>
          <p:cNvPicPr>
            <a:picLocks noGrp="1" noChangeAspect="1"/>
          </p:cNvPicPr>
          <p:nvPr>
            <p:ph idx="1"/>
          </p:nvPr>
        </p:nvPicPr>
        <p:blipFill>
          <a:blip r:embed="rId3"/>
          <a:stretch>
            <a:fillRect/>
          </a:stretch>
        </p:blipFill>
        <p:spPr>
          <a:xfrm>
            <a:off x="4071069" y="812844"/>
            <a:ext cx="7704813" cy="3250273"/>
          </a:xfrm>
          <a:prstGeom prst="rect">
            <a:avLst/>
          </a:prstGeom>
        </p:spPr>
      </p:pic>
      <p:sp>
        <p:nvSpPr>
          <p:cNvPr id="6" name="TextBox 5">
            <a:extLst>
              <a:ext uri="{FF2B5EF4-FFF2-40B4-BE49-F238E27FC236}">
                <a16:creationId xmlns:a16="http://schemas.microsoft.com/office/drawing/2014/main" id="{DDF6ABD7-C22D-4F1B-7DCA-6B8601BCA20D}"/>
              </a:ext>
            </a:extLst>
          </p:cNvPr>
          <p:cNvSpPr txBox="1"/>
          <p:nvPr/>
        </p:nvSpPr>
        <p:spPr>
          <a:xfrm>
            <a:off x="249306" y="879323"/>
            <a:ext cx="3754832" cy="2893100"/>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For the Administration Dashboard, the following user roles will have access:</a:t>
            </a:r>
          </a:p>
          <a:p>
            <a:pPr fontAlgn="base"/>
            <a:endParaRPr lang="en-US" sz="1400" dirty="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Admin</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Partner</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State User</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District Test Coordinator (DTC)</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School Test Coordinator (STC)</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These User Roles DO NOT have access:</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Reports Access Only</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IT Coordinator (ITC)</a:t>
            </a:r>
          </a:p>
          <a:p>
            <a:pPr marL="171450" indent="-171450" fontAlgn="base">
              <a:buFont typeface="Arial" panose="020B0604020202020204" pitchFamily="34" charset="0"/>
              <a:buChar char="•"/>
            </a:pPr>
            <a:r>
              <a:rPr lang="en-US" sz="1400" dirty="0">
                <a:latin typeface="Arial" panose="020B0604020202020204" pitchFamily="34" charset="0"/>
                <a:cs typeface="Arial" panose="020B0604020202020204" pitchFamily="34" charset="0"/>
              </a:rPr>
              <a:t>Test Administrator (TA)</a:t>
            </a:r>
            <a:endParaRPr lang="en-US" sz="2400" dirty="0"/>
          </a:p>
        </p:txBody>
      </p:sp>
      <p:pic>
        <p:nvPicPr>
          <p:cNvPr id="10" name="Picture 9">
            <a:extLst>
              <a:ext uri="{FF2B5EF4-FFF2-40B4-BE49-F238E27FC236}">
                <a16:creationId xmlns:a16="http://schemas.microsoft.com/office/drawing/2014/main" id="{38C310ED-01BE-F9B0-FE20-A34322A48FFB}"/>
              </a:ext>
            </a:extLst>
          </p:cNvPr>
          <p:cNvPicPr>
            <a:picLocks noChangeAspect="1"/>
          </p:cNvPicPr>
          <p:nvPr/>
        </p:nvPicPr>
        <p:blipFill>
          <a:blip r:embed="rId4"/>
          <a:stretch>
            <a:fillRect/>
          </a:stretch>
        </p:blipFill>
        <p:spPr>
          <a:xfrm>
            <a:off x="6136575" y="3915069"/>
            <a:ext cx="3573800" cy="2719543"/>
          </a:xfrm>
          <a:prstGeom prst="rect">
            <a:avLst/>
          </a:prstGeom>
        </p:spPr>
      </p:pic>
      <p:sp>
        <p:nvSpPr>
          <p:cNvPr id="11" name="TextBox 10">
            <a:extLst>
              <a:ext uri="{FF2B5EF4-FFF2-40B4-BE49-F238E27FC236}">
                <a16:creationId xmlns:a16="http://schemas.microsoft.com/office/drawing/2014/main" id="{2EA93A67-7223-FE87-6DCC-5AF5F0F74169}"/>
              </a:ext>
            </a:extLst>
          </p:cNvPr>
          <p:cNvSpPr txBox="1"/>
          <p:nvPr/>
        </p:nvSpPr>
        <p:spPr>
          <a:xfrm>
            <a:off x="249305" y="4171715"/>
            <a:ext cx="3754833"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Within the Administration module, click “Dashboard” at the top of the screen. There will be several tabs at the top of the Dashboard to display the testing data. Be sure to select the correct Program and Organization. </a:t>
            </a:r>
          </a:p>
        </p:txBody>
      </p:sp>
    </p:spTree>
    <p:extLst>
      <p:ext uri="{BB962C8B-B14F-4D97-AF65-F5344CB8AC3E}">
        <p14:creationId xmlns:p14="http://schemas.microsoft.com/office/powerpoint/2010/main" val="3731081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a:extLst>
            <a:ext uri="{FF2B5EF4-FFF2-40B4-BE49-F238E27FC236}">
              <a16:creationId xmlns:a16="http://schemas.microsoft.com/office/drawing/2014/main" id="{94C6A35B-96E1-5596-7E99-EEC344704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E7C9B-BFDD-51E9-F22C-7DEAF1291B6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8A3A839-C8E1-BE9E-3D34-36C5057FB80C}"/>
              </a:ext>
            </a:extLst>
          </p:cNvPr>
          <p:cNvSpPr>
            <a:spLocks noGrp="1"/>
          </p:cNvSpPr>
          <p:nvPr>
            <p:ph idx="1"/>
          </p:nvPr>
        </p:nvSpPr>
        <p:spPr>
          <a:xfrm>
            <a:off x="838200" y="2556575"/>
            <a:ext cx="10515600" cy="1092479"/>
          </a:xfrm>
        </p:spPr>
        <p:txBody>
          <a:bodyPr>
            <a:noAutofit/>
          </a:bodyPr>
          <a:lstStyle/>
          <a:p>
            <a:pPr marL="0" indent="0" algn="ctr">
              <a:buNone/>
            </a:pPr>
            <a:r>
              <a:rPr lang="en-US" sz="6000" dirty="0">
                <a:solidFill>
                  <a:srgbClr val="005789"/>
                </a:solidFill>
                <a:latin typeface="Arial" panose="020B0604020202020204" pitchFamily="34" charset="0"/>
                <a:ea typeface="Lato Semibold" panose="020F0502020204030203" pitchFamily="34" charset="0"/>
                <a:cs typeface="Arial" panose="020B0604020202020204" pitchFamily="34" charset="0"/>
              </a:rPr>
              <a:t>Questions?</a:t>
            </a:r>
          </a:p>
        </p:txBody>
      </p:sp>
    </p:spTree>
    <p:extLst>
      <p:ext uri="{BB962C8B-B14F-4D97-AF65-F5344CB8AC3E}">
        <p14:creationId xmlns:p14="http://schemas.microsoft.com/office/powerpoint/2010/main" val="8427376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title"/>
          </p:nvPr>
        </p:nvSpPr>
        <p:spPr/>
        <p:txBody>
          <a:bodyPr/>
          <a:lstStyle/>
          <a:p>
            <a:pPr algn="l"/>
            <a:r>
              <a:rPr lang="en-US" altLang="en-US" dirty="0"/>
              <a:t>Cognia Help &amp; Support Page</a:t>
            </a:r>
          </a:p>
        </p:txBody>
      </p:sp>
      <p:sp>
        <p:nvSpPr>
          <p:cNvPr id="3" name="Text Placeholder 2">
            <a:extLst>
              <a:ext uri="{FF2B5EF4-FFF2-40B4-BE49-F238E27FC236}">
                <a16:creationId xmlns:a16="http://schemas.microsoft.com/office/drawing/2014/main" id="{8BEC5F66-7CF4-2D53-9472-6D1AE037AD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6940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0" y="-1"/>
            <a:ext cx="12192000" cy="1137037"/>
          </a:xfrm>
        </p:spPr>
        <p:txBody>
          <a:bodyPr wrap="square" anchor="ctr">
            <a:normAutofit fontScale="90000"/>
          </a:bodyPr>
          <a:lstStyle/>
          <a:p>
            <a:r>
              <a:rPr lang="en-US" altLang="en-US" sz="4400" dirty="0"/>
              <a:t>Help &amp; Support Site</a:t>
            </a:r>
            <a:br>
              <a:rPr lang="en-US" altLang="en-US" sz="4400" dirty="0"/>
            </a:br>
            <a:r>
              <a:rPr lang="en-US" altLang="en-US" sz="4400" dirty="0"/>
              <a:t>General Education Science Page</a:t>
            </a:r>
          </a:p>
        </p:txBody>
      </p:sp>
      <p:graphicFrame>
        <p:nvGraphicFramePr>
          <p:cNvPr id="9220" name="Content Placeholder 4">
            <a:extLst>
              <a:ext uri="{FF2B5EF4-FFF2-40B4-BE49-F238E27FC236}">
                <a16:creationId xmlns:a16="http://schemas.microsoft.com/office/drawing/2014/main" id="{6567B167-DEF7-4D6A-20B3-A6E86DAB9D24}"/>
              </a:ext>
            </a:extLst>
          </p:cNvPr>
          <p:cNvGraphicFramePr>
            <a:graphicFrameLocks noGrp="1"/>
          </p:cNvGraphicFramePr>
          <p:nvPr>
            <p:ph idx="1"/>
            <p:extLst>
              <p:ext uri="{D42A27DB-BD31-4B8C-83A1-F6EECF244321}">
                <p14:modId xmlns:p14="http://schemas.microsoft.com/office/powerpoint/2010/main" val="705089002"/>
              </p:ext>
            </p:extLst>
          </p:nvPr>
        </p:nvGraphicFramePr>
        <p:xfrm>
          <a:off x="814690" y="835708"/>
          <a:ext cx="11258041" cy="5059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347479F3-6377-F180-7088-06AADFC4E22A}"/>
              </a:ext>
            </a:extLst>
          </p:cNvPr>
          <p:cNvSpPr txBox="1">
            <a:spLocks/>
          </p:cNvSpPr>
          <p:nvPr/>
        </p:nvSpPr>
        <p:spPr bwMode="auto">
          <a:xfrm>
            <a:off x="-119269" y="6269336"/>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latin typeface="+mn-lt"/>
                <a:hlinkClick r:id="rId9"/>
              </a:rPr>
              <a:t>https://bie.onlinehelp.cognia.org/science/</a:t>
            </a:r>
            <a:r>
              <a:rPr lang="en-US" sz="2000" dirty="0">
                <a:latin typeface="+mn-lt"/>
              </a:rPr>
              <a:t> </a:t>
            </a:r>
          </a:p>
        </p:txBody>
      </p:sp>
      <p:pic>
        <p:nvPicPr>
          <p:cNvPr id="3" name="Picture 2" descr="A screenshot of a computer&#10;&#10;AI-generated content may be incorrect.">
            <a:extLst>
              <a:ext uri="{FF2B5EF4-FFF2-40B4-BE49-F238E27FC236}">
                <a16:creationId xmlns:a16="http://schemas.microsoft.com/office/drawing/2014/main" id="{49BAA506-890D-5125-B285-3D38EF40B769}"/>
              </a:ext>
            </a:extLst>
          </p:cNvPr>
          <p:cNvPicPr>
            <a:picLocks noChangeAspect="1"/>
          </p:cNvPicPr>
          <p:nvPr/>
        </p:nvPicPr>
        <p:blipFill rotWithShape="1">
          <a:blip r:embed="rId10"/>
          <a:srcRect l="3398" t="14415" r="4255" b="36350"/>
          <a:stretch>
            <a:fillRect/>
          </a:stretch>
        </p:blipFill>
        <p:spPr bwMode="auto">
          <a:xfrm rot="368858">
            <a:off x="5946556" y="4534030"/>
            <a:ext cx="4761520" cy="1708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7292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0" y="0"/>
            <a:ext cx="12192000" cy="1113183"/>
          </a:xfrm>
        </p:spPr>
        <p:txBody>
          <a:bodyPr wrap="square" anchor="ctr">
            <a:normAutofit fontScale="90000"/>
          </a:bodyPr>
          <a:lstStyle/>
          <a:p>
            <a:r>
              <a:rPr lang="en-US" altLang="en-US" sz="4400" dirty="0"/>
              <a:t>Help &amp; Support Site</a:t>
            </a:r>
            <a:br>
              <a:rPr lang="en-US" altLang="en-US" sz="4400" dirty="0"/>
            </a:br>
            <a:r>
              <a:rPr lang="en-US" altLang="en-US" sz="4400" dirty="0"/>
              <a:t>Science Benchmark Page</a:t>
            </a:r>
          </a:p>
        </p:txBody>
      </p:sp>
      <p:graphicFrame>
        <p:nvGraphicFramePr>
          <p:cNvPr id="9220" name="Content Placeholder 4">
            <a:extLst>
              <a:ext uri="{FF2B5EF4-FFF2-40B4-BE49-F238E27FC236}">
                <a16:creationId xmlns:a16="http://schemas.microsoft.com/office/drawing/2014/main" id="{6567B167-DEF7-4D6A-20B3-A6E86DAB9D24}"/>
              </a:ext>
            </a:extLst>
          </p:cNvPr>
          <p:cNvGraphicFramePr>
            <a:graphicFrameLocks noGrp="1"/>
          </p:cNvGraphicFramePr>
          <p:nvPr>
            <p:ph idx="1"/>
            <p:extLst>
              <p:ext uri="{D42A27DB-BD31-4B8C-83A1-F6EECF244321}">
                <p14:modId xmlns:p14="http://schemas.microsoft.com/office/powerpoint/2010/main" val="707148511"/>
              </p:ext>
            </p:extLst>
          </p:nvPr>
        </p:nvGraphicFramePr>
        <p:xfrm>
          <a:off x="606386" y="1113183"/>
          <a:ext cx="10979228" cy="4694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D5A62236-C64C-B196-15E6-8812FB1D37DD}"/>
              </a:ext>
            </a:extLst>
          </p:cNvPr>
          <p:cNvPicPr>
            <a:picLocks noChangeAspect="1"/>
          </p:cNvPicPr>
          <p:nvPr/>
        </p:nvPicPr>
        <p:blipFill rotWithShape="1">
          <a:blip r:embed="rId9"/>
          <a:srcRect l="3937" t="18741" r="3739" b="17879"/>
          <a:stretch>
            <a:fillRect/>
          </a:stretch>
        </p:blipFill>
        <p:spPr bwMode="auto">
          <a:xfrm rot="21178714">
            <a:off x="2201178" y="4034708"/>
            <a:ext cx="4972918" cy="1792001"/>
          </a:xfrm>
          <a:prstGeom prst="rect">
            <a:avLst/>
          </a:prstGeom>
          <a:ln>
            <a:noFill/>
          </a:ln>
          <a:effectLst>
            <a:softEdge rad="112500"/>
          </a:effectLst>
          <a:extLst>
            <a:ext uri="{53640926-AAD7-44D8-BBD7-CCE9431645EC}">
              <a14:shadowObscured xmlns:a14="http://schemas.microsoft.com/office/drawing/2010/main"/>
            </a:ext>
          </a:extLst>
        </p:spPr>
      </p:pic>
      <p:pic>
        <p:nvPicPr>
          <p:cNvPr id="5" name="Picture 4" descr="A screenshot of a computer&#10;&#10;AI-generated content may be incorrect.">
            <a:extLst>
              <a:ext uri="{FF2B5EF4-FFF2-40B4-BE49-F238E27FC236}">
                <a16:creationId xmlns:a16="http://schemas.microsoft.com/office/drawing/2014/main" id="{80BC53AD-A41E-313E-79F9-B80888792662}"/>
              </a:ext>
            </a:extLst>
          </p:cNvPr>
          <p:cNvPicPr>
            <a:picLocks noChangeAspect="1"/>
          </p:cNvPicPr>
          <p:nvPr/>
        </p:nvPicPr>
        <p:blipFill rotWithShape="1">
          <a:blip r:embed="rId10"/>
          <a:srcRect l="5547" t="20444" r="6967" b="4566"/>
          <a:stretch>
            <a:fillRect/>
          </a:stretch>
        </p:blipFill>
        <p:spPr bwMode="auto">
          <a:xfrm rot="278696">
            <a:off x="7438789" y="4040653"/>
            <a:ext cx="4377452" cy="1969720"/>
          </a:xfrm>
          <a:prstGeom prst="rect">
            <a:avLst/>
          </a:prstGeom>
          <a:ln>
            <a:noFill/>
          </a:ln>
          <a:effectLst>
            <a:softEdge rad="112500"/>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FF8B5D0-41F3-1BEE-8D01-1249E8CB255B}"/>
              </a:ext>
            </a:extLst>
          </p:cNvPr>
          <p:cNvSpPr txBox="1">
            <a:spLocks/>
          </p:cNvSpPr>
          <p:nvPr/>
        </p:nvSpPr>
        <p:spPr bwMode="auto">
          <a:xfrm>
            <a:off x="2110298" y="6244828"/>
            <a:ext cx="7139835" cy="48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latin typeface="+mn-lt"/>
                <a:hlinkClick r:id="rId11"/>
              </a:rPr>
              <a:t>https://bie.onlinehelp.cognia.org/benchmark-administration/</a:t>
            </a:r>
            <a:r>
              <a:rPr lang="en-US" sz="2000" dirty="0">
                <a:latin typeface="+mn-lt"/>
              </a:rPr>
              <a:t> </a:t>
            </a:r>
          </a:p>
        </p:txBody>
      </p:sp>
    </p:spTree>
    <p:extLst>
      <p:ext uri="{BB962C8B-B14F-4D97-AF65-F5344CB8AC3E}">
        <p14:creationId xmlns:p14="http://schemas.microsoft.com/office/powerpoint/2010/main" val="39779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pattFill prst="pct80">
          <a:fgClr>
            <a:schemeClr val="accent2">
              <a:lumMod val="10000"/>
              <a:lumOff val="90000"/>
            </a:schemeClr>
          </a:fgClr>
          <a:bgClr>
            <a:schemeClr val="bg1"/>
          </a:bgClr>
        </a:pattFill>
        <a:effectLst/>
      </p:bgPr>
    </p:bg>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wrap="square" anchor="ctr">
            <a:normAutofit/>
          </a:bodyPr>
          <a:lstStyle/>
          <a:p>
            <a:r>
              <a:rPr lang="en-US" altLang="en-US" dirty="0"/>
              <a:t>Format</a:t>
            </a:r>
          </a:p>
        </p:txBody>
      </p:sp>
      <p:graphicFrame>
        <p:nvGraphicFramePr>
          <p:cNvPr id="9219" name="Content Placeholder 4">
            <a:extLst>
              <a:ext uri="{FF2B5EF4-FFF2-40B4-BE49-F238E27FC236}">
                <a16:creationId xmlns:a16="http://schemas.microsoft.com/office/drawing/2014/main" id="{86CF0589-0228-1E2B-B834-6572771D2639}"/>
              </a:ext>
            </a:extLst>
          </p:cNvPr>
          <p:cNvGraphicFramePr>
            <a:graphicFrameLocks noGrp="1"/>
          </p:cNvGraphicFramePr>
          <p:nvPr>
            <p:ph idx="1"/>
            <p:extLst>
              <p:ext uri="{D42A27DB-BD31-4B8C-83A1-F6EECF244321}">
                <p14:modId xmlns:p14="http://schemas.microsoft.com/office/powerpoint/2010/main" val="565469570"/>
              </p:ext>
            </p:extLst>
          </p:nvPr>
        </p:nvGraphicFramePr>
        <p:xfrm>
          <a:off x="838200" y="1035050"/>
          <a:ext cx="10515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9E5F80C6-F79C-6107-9E62-CD0CB47BB35C}"/>
              </a:ext>
            </a:extLst>
          </p:cNvPr>
          <p:cNvPicPr>
            <a:picLocks noChangeAspect="1"/>
          </p:cNvPicPr>
          <p:nvPr/>
        </p:nvPicPr>
        <p:blipFill>
          <a:blip r:embed="rId8"/>
          <a:stretch>
            <a:fillRect/>
          </a:stretch>
        </p:blipFill>
        <p:spPr>
          <a:xfrm>
            <a:off x="11273421" y="41952"/>
            <a:ext cx="780356" cy="780356"/>
          </a:xfrm>
          <a:prstGeom prst="rect">
            <a:avLst/>
          </a:prstGeom>
        </p:spPr>
      </p:pic>
    </p:spTree>
    <p:extLst>
      <p:ext uri="{BB962C8B-B14F-4D97-AF65-F5344CB8AC3E}">
        <p14:creationId xmlns:p14="http://schemas.microsoft.com/office/powerpoint/2010/main" val="13206921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wrap="square" anchor="ctr">
            <a:normAutofit/>
          </a:bodyPr>
          <a:lstStyle/>
          <a:p>
            <a:r>
              <a:rPr lang="en-US" altLang="en-US" dirty="0"/>
              <a:t>BIE Science Help Desk/Client Care Center</a:t>
            </a:r>
          </a:p>
        </p:txBody>
      </p:sp>
      <p:graphicFrame>
        <p:nvGraphicFramePr>
          <p:cNvPr id="9220" name="Content Placeholder 4">
            <a:extLst>
              <a:ext uri="{FF2B5EF4-FFF2-40B4-BE49-F238E27FC236}">
                <a16:creationId xmlns:a16="http://schemas.microsoft.com/office/drawing/2014/main" id="{903E8280-B899-5040-14F1-42109778469F}"/>
              </a:ext>
            </a:extLst>
          </p:cNvPr>
          <p:cNvGraphicFramePr>
            <a:graphicFrameLocks noGrp="1"/>
          </p:cNvGraphicFramePr>
          <p:nvPr>
            <p:ph idx="1"/>
            <p:extLst>
              <p:ext uri="{D42A27DB-BD31-4B8C-83A1-F6EECF244321}">
                <p14:modId xmlns:p14="http://schemas.microsoft.com/office/powerpoint/2010/main" val="1342941218"/>
              </p:ext>
            </p:extLst>
          </p:nvPr>
        </p:nvGraphicFramePr>
        <p:xfrm>
          <a:off x="337268" y="1058904"/>
          <a:ext cx="10515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0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D7530029-9BE1-5E40-8B8D-92392652440A}"/>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p:blipFill>
        <p:spPr bwMode="auto">
          <a:xfrm>
            <a:off x="0" y="-49549"/>
            <a:ext cx="10274968" cy="73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A1F8FF-43AF-4649-B267-3033908E2F77}"/>
              </a:ext>
            </a:extLst>
          </p:cNvPr>
          <p:cNvSpPr/>
          <p:nvPr/>
        </p:nvSpPr>
        <p:spPr>
          <a:xfrm>
            <a:off x="7748398" y="-96253"/>
            <a:ext cx="4780547" cy="6996113"/>
          </a:xfrm>
          <a:prstGeom prst="rect">
            <a:avLst/>
          </a:prstGeom>
          <a:solidFill>
            <a:srgbClr val="371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18434" name="Title 7">
            <a:extLst>
              <a:ext uri="{FF2B5EF4-FFF2-40B4-BE49-F238E27FC236}">
                <a16:creationId xmlns:a16="http://schemas.microsoft.com/office/drawing/2014/main" id="{4D5843BE-28F6-4F4B-9AD2-474491B40C7F}"/>
              </a:ext>
            </a:extLst>
          </p:cNvPr>
          <p:cNvSpPr>
            <a:spLocks noGrp="1" noChangeArrowheads="1"/>
          </p:cNvSpPr>
          <p:nvPr>
            <p:ph type="title"/>
          </p:nvPr>
        </p:nvSpPr>
        <p:spPr>
          <a:xfrm>
            <a:off x="7952810" y="1397740"/>
            <a:ext cx="4539977" cy="1700446"/>
          </a:xfrm>
        </p:spPr>
        <p:txBody>
          <a:bodyPr anchor="ctr">
            <a:normAutofit/>
          </a:bodyPr>
          <a:lstStyle/>
          <a:p>
            <a:r>
              <a:rPr lang="en-US" altLang="en-US" sz="4800" dirty="0">
                <a:solidFill>
                  <a:srgbClr val="FF9999"/>
                </a:solidFill>
                <a:latin typeface="Georgia" panose="02040502050405020303" pitchFamily="18" charset="0"/>
              </a:rPr>
              <a:t>Thank you.</a:t>
            </a:r>
          </a:p>
        </p:txBody>
      </p:sp>
      <p:pic>
        <p:nvPicPr>
          <p:cNvPr id="18437" name="Picture 5">
            <a:extLst>
              <a:ext uri="{FF2B5EF4-FFF2-40B4-BE49-F238E27FC236}">
                <a16:creationId xmlns:a16="http://schemas.microsoft.com/office/drawing/2014/main" id="{B4664989-9185-D64B-8BEE-272FFD8C150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35960B5-E951-BBD7-CAB2-85EA92506EF5}"/>
              </a:ext>
            </a:extLst>
          </p:cNvPr>
          <p:cNvSpPr/>
          <p:nvPr/>
        </p:nvSpPr>
        <p:spPr>
          <a:xfrm>
            <a:off x="6673483" y="3391501"/>
            <a:ext cx="6087979" cy="6087979"/>
          </a:xfrm>
          <a:prstGeom prst="ellipse">
            <a:avLst/>
          </a:prstGeom>
          <a:solidFill>
            <a:srgbClr val="632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Subtitle 8">
            <a:extLst>
              <a:ext uri="{FF2B5EF4-FFF2-40B4-BE49-F238E27FC236}">
                <a16:creationId xmlns:a16="http://schemas.microsoft.com/office/drawing/2014/main" id="{76C73968-E9AC-9944-938E-AB8E22FC50AC}"/>
              </a:ext>
            </a:extLst>
          </p:cNvPr>
          <p:cNvSpPr>
            <a:spLocks noGrp="1" noChangeArrowheads="1"/>
          </p:cNvSpPr>
          <p:nvPr>
            <p:ph type="subTitle" idx="4294967295"/>
          </p:nvPr>
        </p:nvSpPr>
        <p:spPr>
          <a:xfrm>
            <a:off x="7952810" y="4545475"/>
            <a:ext cx="4120127" cy="2337729"/>
          </a:xfrm>
        </p:spPr>
        <p:txBody>
          <a:bodyPr>
            <a:normAutofit/>
          </a:bodyPr>
          <a:lstStyle/>
          <a:p>
            <a:pPr marL="0" indent="0">
              <a:lnSpc>
                <a:spcPct val="100000"/>
              </a:lnSpc>
              <a:buNone/>
            </a:pPr>
            <a:r>
              <a:rPr lang="en-US" altLang="en-US" sz="2400" dirty="0">
                <a:solidFill>
                  <a:schemeClr val="bg1"/>
                </a:solidFill>
              </a:rPr>
              <a:t>Cognia is a global nonprofit that has the knowledge to help schools improve outcomes for all learners.</a:t>
            </a:r>
          </a:p>
        </p:txBody>
      </p:sp>
      <p:grpSp>
        <p:nvGrpSpPr>
          <p:cNvPr id="4" name="Group 17">
            <a:extLst>
              <a:ext uri="{FF2B5EF4-FFF2-40B4-BE49-F238E27FC236}">
                <a16:creationId xmlns:a16="http://schemas.microsoft.com/office/drawing/2014/main" id="{D4EE7731-9DF6-A00E-61C3-E41361A3A7CC}"/>
              </a:ext>
            </a:extLst>
          </p:cNvPr>
          <p:cNvGrpSpPr/>
          <p:nvPr/>
        </p:nvGrpSpPr>
        <p:grpSpPr>
          <a:xfrm>
            <a:off x="11141184" y="2238431"/>
            <a:ext cx="3128697" cy="3128697"/>
            <a:chOff x="0" y="0"/>
            <a:chExt cx="812800" cy="812800"/>
          </a:xfrm>
        </p:grpSpPr>
        <p:sp>
          <p:nvSpPr>
            <p:cNvPr id="5" name="Freeform 18">
              <a:extLst>
                <a:ext uri="{FF2B5EF4-FFF2-40B4-BE49-F238E27FC236}">
                  <a16:creationId xmlns:a16="http://schemas.microsoft.com/office/drawing/2014/main" id="{49C7D639-FD00-CDFB-FCC7-8D5A981182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US" sz="1200"/>
            </a:p>
          </p:txBody>
        </p:sp>
        <p:sp>
          <p:nvSpPr>
            <p:cNvPr id="6" name="TextBox 19">
              <a:extLst>
                <a:ext uri="{FF2B5EF4-FFF2-40B4-BE49-F238E27FC236}">
                  <a16:creationId xmlns:a16="http://schemas.microsoft.com/office/drawing/2014/main" id="{AF11AF67-9F68-ED6E-D36F-D31B3099C101}"/>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Oval 6">
            <a:extLst>
              <a:ext uri="{FF2B5EF4-FFF2-40B4-BE49-F238E27FC236}">
                <a16:creationId xmlns:a16="http://schemas.microsoft.com/office/drawing/2014/main" id="{29D943D5-3037-0931-CFE8-FDDB6591BA5E}"/>
              </a:ext>
            </a:extLst>
          </p:cNvPr>
          <p:cNvSpPr/>
          <p:nvPr/>
        </p:nvSpPr>
        <p:spPr>
          <a:xfrm>
            <a:off x="6533295" y="6716412"/>
            <a:ext cx="422509" cy="42250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32517D-837F-85EC-2C19-EEC6639786E2}"/>
              </a:ext>
            </a:extLst>
          </p:cNvPr>
          <p:cNvPicPr>
            <a:picLocks noChangeAspect="1"/>
          </p:cNvPicPr>
          <p:nvPr/>
        </p:nvPicPr>
        <p:blipFill>
          <a:blip r:embed="rId5"/>
          <a:srcRect/>
          <a:stretch/>
        </p:blipFill>
        <p:spPr>
          <a:xfrm>
            <a:off x="10318365" y="343507"/>
            <a:ext cx="1706277" cy="687386"/>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0750292-E29C-5141-AEAD-17B0CAFEC014}"/>
              </a:ext>
            </a:extLst>
          </p:cNvPr>
          <p:cNvPicPr>
            <a:picLocks noGrp="1" noChangeAspect="1"/>
          </p:cNvPicPr>
          <p:nvPr>
            <p:ph type="pic" sz="quarter" idx="14"/>
          </p:nvPr>
        </p:nvPicPr>
        <p:blipFill>
          <a:blip r:embed="rId3">
            <a:alphaModFix amt="50000"/>
          </a:blip>
          <a:srcRect l="11460" r="11460"/>
          <a:stretch/>
        </p:blipFill>
        <p:spPr>
          <a:xfrm>
            <a:off x="6102353" y="0"/>
            <a:ext cx="6096000" cy="5270345"/>
          </a:xfrm>
          <a:ln>
            <a:noFill/>
          </a:ln>
        </p:spPr>
      </p:pic>
      <p:pic>
        <p:nvPicPr>
          <p:cNvPr id="10" name="Picture Placeholder 9">
            <a:extLst>
              <a:ext uri="{FF2B5EF4-FFF2-40B4-BE49-F238E27FC236}">
                <a16:creationId xmlns:a16="http://schemas.microsoft.com/office/drawing/2014/main" id="{63627FDC-7570-3C4D-A93A-C683EC997A67}"/>
              </a:ext>
            </a:extLst>
          </p:cNvPr>
          <p:cNvPicPr>
            <a:picLocks noGrp="1" noChangeAspect="1"/>
          </p:cNvPicPr>
          <p:nvPr>
            <p:ph type="pic" sz="quarter" idx="15"/>
          </p:nvPr>
        </p:nvPicPr>
        <p:blipFill>
          <a:blip r:embed="rId4">
            <a:alphaModFix amt="70000"/>
          </a:blip>
          <a:srcRect l="11456" r="11456"/>
          <a:stretch/>
        </p:blipFill>
        <p:spPr>
          <a:xfrm>
            <a:off x="6350" y="0"/>
            <a:ext cx="6096001" cy="5270345"/>
          </a:xfrm>
          <a:ln>
            <a:noFill/>
          </a:ln>
        </p:spPr>
      </p:pic>
      <p:sp>
        <p:nvSpPr>
          <p:cNvPr id="3" name="Title 2">
            <a:extLst>
              <a:ext uri="{FF2B5EF4-FFF2-40B4-BE49-F238E27FC236}">
                <a16:creationId xmlns:a16="http://schemas.microsoft.com/office/drawing/2014/main" id="{1AE8EF29-B3A7-414F-9B20-75C8B6675719}"/>
              </a:ext>
            </a:extLst>
          </p:cNvPr>
          <p:cNvSpPr>
            <a:spLocks noGrp="1"/>
          </p:cNvSpPr>
          <p:nvPr>
            <p:ph type="title"/>
          </p:nvPr>
        </p:nvSpPr>
        <p:spPr>
          <a:xfrm>
            <a:off x="844552" y="501650"/>
            <a:ext cx="10515600" cy="1793489"/>
          </a:xfrm>
        </p:spPr>
        <p:txBody>
          <a:bodyPr/>
          <a:lstStyle/>
          <a:p>
            <a:r>
              <a:rPr lang="en-US" dirty="0"/>
              <a:t>Stay connected.</a:t>
            </a:r>
          </a:p>
        </p:txBody>
      </p:sp>
      <p:sp>
        <p:nvSpPr>
          <p:cNvPr id="4" name="Text Placeholder 3">
            <a:extLst>
              <a:ext uri="{FF2B5EF4-FFF2-40B4-BE49-F238E27FC236}">
                <a16:creationId xmlns:a16="http://schemas.microsoft.com/office/drawing/2014/main" id="{02023EB7-5DFA-9B45-AB34-AC26B6843E51}"/>
              </a:ext>
            </a:extLst>
          </p:cNvPr>
          <p:cNvSpPr>
            <a:spLocks noGrp="1"/>
          </p:cNvSpPr>
          <p:nvPr>
            <p:ph type="body" idx="1"/>
          </p:nvPr>
        </p:nvSpPr>
        <p:spPr>
          <a:xfrm>
            <a:off x="-1" y="5527548"/>
            <a:ext cx="12178145" cy="495300"/>
          </a:xfrm>
        </p:spPr>
        <p:txBody>
          <a:bodyPr>
            <a:noAutofit/>
          </a:bodyPr>
          <a:lstStyle/>
          <a:p>
            <a:r>
              <a:rPr lang="en-US" altLang="en-US" dirty="0">
                <a:solidFill>
                  <a:schemeClr val="tx2"/>
                </a:solidFill>
              </a:rPr>
              <a:t>Learn more at </a:t>
            </a:r>
            <a:r>
              <a:rPr lang="en-US" altLang="en-US" dirty="0" err="1">
                <a:solidFill>
                  <a:schemeClr val="tx2"/>
                </a:solidFill>
              </a:rPr>
              <a:t>cognia.org</a:t>
            </a:r>
            <a:endParaRPr lang="en-US" altLang="en-US" dirty="0">
              <a:solidFill>
                <a:schemeClr val="tx2"/>
              </a:solidFill>
            </a:endParaRPr>
          </a:p>
        </p:txBody>
      </p:sp>
      <p:pic>
        <p:nvPicPr>
          <p:cNvPr id="9" name="Picture 8">
            <a:extLst>
              <a:ext uri="{FF2B5EF4-FFF2-40B4-BE49-F238E27FC236}">
                <a16:creationId xmlns:a16="http://schemas.microsoft.com/office/drawing/2014/main" id="{C85CAB67-B489-B442-AA7B-430678688309}"/>
              </a:ext>
            </a:extLst>
          </p:cNvPr>
          <p:cNvPicPr>
            <a:picLocks noChangeAspect="1"/>
          </p:cNvPicPr>
          <p:nvPr/>
        </p:nvPicPr>
        <p:blipFill>
          <a:blip r:embed="rId5"/>
          <a:srcRect/>
          <a:stretch/>
        </p:blipFill>
        <p:spPr>
          <a:xfrm>
            <a:off x="3134960" y="6108700"/>
            <a:ext cx="444500" cy="495300"/>
          </a:xfrm>
          <a:prstGeom prst="rect">
            <a:avLst/>
          </a:prstGeom>
        </p:spPr>
      </p:pic>
      <p:pic>
        <p:nvPicPr>
          <p:cNvPr id="11" name="Picture 10">
            <a:extLst>
              <a:ext uri="{FF2B5EF4-FFF2-40B4-BE49-F238E27FC236}">
                <a16:creationId xmlns:a16="http://schemas.microsoft.com/office/drawing/2014/main" id="{CBCDA5F3-46FF-4B4D-B009-0DAFB860DC41}"/>
              </a:ext>
            </a:extLst>
          </p:cNvPr>
          <p:cNvPicPr>
            <a:picLocks noChangeAspect="1"/>
          </p:cNvPicPr>
          <p:nvPr/>
        </p:nvPicPr>
        <p:blipFill>
          <a:blip r:embed="rId6"/>
          <a:srcRect/>
          <a:stretch/>
        </p:blipFill>
        <p:spPr>
          <a:xfrm>
            <a:off x="4454853" y="6108700"/>
            <a:ext cx="444500" cy="495300"/>
          </a:xfrm>
          <a:prstGeom prst="rect">
            <a:avLst/>
          </a:prstGeom>
        </p:spPr>
      </p:pic>
      <p:pic>
        <p:nvPicPr>
          <p:cNvPr id="12" name="Picture 11">
            <a:extLst>
              <a:ext uri="{FF2B5EF4-FFF2-40B4-BE49-F238E27FC236}">
                <a16:creationId xmlns:a16="http://schemas.microsoft.com/office/drawing/2014/main" id="{8BDB105E-CDA8-8D44-9150-D0A27B87CC39}"/>
              </a:ext>
            </a:extLst>
          </p:cNvPr>
          <p:cNvPicPr>
            <a:picLocks noChangeAspect="1"/>
          </p:cNvPicPr>
          <p:nvPr/>
        </p:nvPicPr>
        <p:blipFill>
          <a:blip r:embed="rId7"/>
          <a:stretch>
            <a:fillRect/>
          </a:stretch>
        </p:blipFill>
        <p:spPr>
          <a:xfrm>
            <a:off x="5768396" y="6108700"/>
            <a:ext cx="457200" cy="495300"/>
          </a:xfrm>
          <a:prstGeom prst="rect">
            <a:avLst/>
          </a:prstGeom>
        </p:spPr>
      </p:pic>
      <p:pic>
        <p:nvPicPr>
          <p:cNvPr id="13" name="Picture 12">
            <a:extLst>
              <a:ext uri="{FF2B5EF4-FFF2-40B4-BE49-F238E27FC236}">
                <a16:creationId xmlns:a16="http://schemas.microsoft.com/office/drawing/2014/main" id="{D05E8EAA-1A63-2E4E-97B9-6180120C1B29}"/>
              </a:ext>
            </a:extLst>
          </p:cNvPr>
          <p:cNvPicPr>
            <a:picLocks noChangeAspect="1"/>
          </p:cNvPicPr>
          <p:nvPr/>
        </p:nvPicPr>
        <p:blipFill>
          <a:blip r:embed="rId8"/>
          <a:srcRect/>
          <a:stretch/>
        </p:blipFill>
        <p:spPr>
          <a:xfrm>
            <a:off x="7088289" y="6108700"/>
            <a:ext cx="457200" cy="495299"/>
          </a:xfrm>
          <a:prstGeom prst="rect">
            <a:avLst/>
          </a:prstGeom>
        </p:spPr>
      </p:pic>
      <p:pic>
        <p:nvPicPr>
          <p:cNvPr id="14" name="Picture 13">
            <a:extLst>
              <a:ext uri="{FF2B5EF4-FFF2-40B4-BE49-F238E27FC236}">
                <a16:creationId xmlns:a16="http://schemas.microsoft.com/office/drawing/2014/main" id="{230FB1EB-6A7E-9F47-A111-E19DEC523BC5}"/>
              </a:ext>
            </a:extLst>
          </p:cNvPr>
          <p:cNvPicPr>
            <a:picLocks noChangeAspect="1"/>
          </p:cNvPicPr>
          <p:nvPr/>
        </p:nvPicPr>
        <p:blipFill>
          <a:blip r:embed="rId9"/>
          <a:srcRect/>
          <a:stretch/>
        </p:blipFill>
        <p:spPr>
          <a:xfrm>
            <a:off x="8414532" y="6108700"/>
            <a:ext cx="444500" cy="495300"/>
          </a:xfrm>
          <a:prstGeom prst="rect">
            <a:avLst/>
          </a:prstGeom>
        </p:spPr>
      </p:pic>
      <p:pic>
        <p:nvPicPr>
          <p:cNvPr id="2" name="Picture 1">
            <a:extLst>
              <a:ext uri="{FF2B5EF4-FFF2-40B4-BE49-F238E27FC236}">
                <a16:creationId xmlns:a16="http://schemas.microsoft.com/office/drawing/2014/main" id="{592E1618-B303-5AE4-0B0D-0A9EEF75956E}"/>
              </a:ext>
            </a:extLst>
          </p:cNvPr>
          <p:cNvPicPr>
            <a:picLocks noChangeAspect="1"/>
          </p:cNvPicPr>
          <p:nvPr/>
        </p:nvPicPr>
        <p:blipFill>
          <a:blip r:embed="rId10"/>
          <a:srcRect/>
          <a:stretch/>
        </p:blipFill>
        <p:spPr>
          <a:xfrm>
            <a:off x="4689058" y="3993506"/>
            <a:ext cx="2826587" cy="1138711"/>
          </a:xfrm>
          <a:prstGeom prst="rect">
            <a:avLst/>
          </a:prstGeom>
        </p:spPr>
      </p:pic>
    </p:spTree>
    <p:extLst>
      <p:ext uri="{BB962C8B-B14F-4D97-AF65-F5344CB8AC3E}">
        <p14:creationId xmlns:p14="http://schemas.microsoft.com/office/powerpoint/2010/main" val="213764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sz="4400" dirty="0"/>
              <a:t>Downloading the PBT forms from the Portal </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187718" y="894187"/>
            <a:ext cx="4317663" cy="5325379"/>
          </a:xfrm>
        </p:spPr>
        <p:txBody>
          <a:bodyPr>
            <a:normAutofit fontScale="77500" lnSpcReduction="20000"/>
          </a:bodyPr>
          <a:lstStyle/>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Log in to the Portal</a:t>
            </a: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From the Homepage, select the Administration icon</a:t>
            </a: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9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9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There you will see the links for downloading the paper-based test forms by grade level</a:t>
            </a:r>
          </a:p>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You must download Elementary School, Middle School and High School tests separately</a:t>
            </a:r>
            <a:endParaRPr lang="en-US" dirty="0">
              <a:latin typeface="Arial" panose="020B0604020202020204" pitchFamily="34" charset="0"/>
              <a:cs typeface="Arial" panose="020B0604020202020204" pitchFamily="34" charset="0"/>
            </a:endParaRPr>
          </a:p>
        </p:txBody>
      </p:sp>
      <p:pic>
        <p:nvPicPr>
          <p:cNvPr id="16" name="Picture 15" descr="A screenshot of a computer&#10;&#10;Description automatically generated">
            <a:extLst>
              <a:ext uri="{FF2B5EF4-FFF2-40B4-BE49-F238E27FC236}">
                <a16:creationId xmlns:a16="http://schemas.microsoft.com/office/drawing/2014/main" id="{CEF3DE7D-2BFB-7224-6477-573D09C59D10}"/>
              </a:ext>
            </a:extLst>
          </p:cNvPr>
          <p:cNvPicPr>
            <a:picLocks noChangeAspect="1"/>
          </p:cNvPicPr>
          <p:nvPr/>
        </p:nvPicPr>
        <p:blipFill rotWithShape="1">
          <a:blip r:embed="rId4"/>
          <a:srcRect t="12247" r="32212" b="54625"/>
          <a:stretch/>
        </p:blipFill>
        <p:spPr bwMode="auto">
          <a:xfrm>
            <a:off x="574140" y="3429000"/>
            <a:ext cx="3458654" cy="1349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98FC0BE1-B11F-00E0-F0ED-B99F95AFFDD1}"/>
              </a:ext>
            </a:extLst>
          </p:cNvPr>
          <p:cNvSpPr txBox="1"/>
          <p:nvPr/>
        </p:nvSpPr>
        <p:spPr>
          <a:xfrm>
            <a:off x="5579576" y="4789967"/>
            <a:ext cx="5169939" cy="1429599"/>
          </a:xfrm>
          <a:prstGeom prst="rect">
            <a:avLst/>
          </a:prstGeom>
          <a:noFill/>
          <a:ln w="38100">
            <a:solidFill>
              <a:schemeClr val="tx1"/>
            </a:solidFill>
          </a:ln>
        </p:spPr>
        <p:txBody>
          <a:bodyPr wrap="square" rtlCol="0">
            <a:spAutoFit/>
          </a:bodyPr>
          <a:lstStyle/>
          <a:p>
            <a:r>
              <a:rPr lang="en-US" sz="1400" dirty="0"/>
              <a:t>The “</a:t>
            </a:r>
            <a:r>
              <a:rPr lang="en-US" sz="1400" b="1" dirty="0"/>
              <a:t>Download Zip File</a:t>
            </a:r>
            <a:r>
              <a:rPr lang="en-US" sz="1400" dirty="0"/>
              <a:t>” links will be enabled by the start of Benchmark administration. </a:t>
            </a:r>
          </a:p>
          <a:p>
            <a:r>
              <a:rPr lang="en-US" sz="1400" dirty="0"/>
              <a:t>Click the links to start the file downloads. </a:t>
            </a:r>
          </a:p>
          <a:p>
            <a:endParaRPr lang="en-US" sz="1400" dirty="0"/>
          </a:p>
          <a:p>
            <a:r>
              <a:rPr lang="en-US" sz="1400" dirty="0"/>
              <a:t>After the file downloads, you may need to unzip the files to view the forms. Right-clicking on the file and select </a:t>
            </a:r>
            <a:r>
              <a:rPr lang="en-US" sz="1400" b="1" dirty="0"/>
              <a:t>“Extract All…”</a:t>
            </a:r>
          </a:p>
        </p:txBody>
      </p:sp>
      <p:pic>
        <p:nvPicPr>
          <p:cNvPr id="9" name="Picture 8">
            <a:extLst>
              <a:ext uri="{FF2B5EF4-FFF2-40B4-BE49-F238E27FC236}">
                <a16:creationId xmlns:a16="http://schemas.microsoft.com/office/drawing/2014/main" id="{72E3038F-27ED-A1A7-CB29-50BAA26C9BC7}"/>
              </a:ext>
            </a:extLst>
          </p:cNvPr>
          <p:cNvPicPr>
            <a:picLocks noChangeAspect="1"/>
          </p:cNvPicPr>
          <p:nvPr/>
        </p:nvPicPr>
        <p:blipFill>
          <a:blip r:embed="rId5"/>
          <a:stretch>
            <a:fillRect/>
          </a:stretch>
        </p:blipFill>
        <p:spPr>
          <a:xfrm>
            <a:off x="11273421" y="22793"/>
            <a:ext cx="780356" cy="780356"/>
          </a:xfrm>
          <a:prstGeom prst="rect">
            <a:avLst/>
          </a:prstGeom>
        </p:spPr>
      </p:pic>
      <p:sp>
        <p:nvSpPr>
          <p:cNvPr id="10" name="Arrow: Right 9">
            <a:extLst>
              <a:ext uri="{FF2B5EF4-FFF2-40B4-BE49-F238E27FC236}">
                <a16:creationId xmlns:a16="http://schemas.microsoft.com/office/drawing/2014/main" id="{EA50A20B-C758-4DDF-6B72-12597D631B1C}"/>
              </a:ext>
            </a:extLst>
          </p:cNvPr>
          <p:cNvSpPr/>
          <p:nvPr/>
        </p:nvSpPr>
        <p:spPr>
          <a:xfrm>
            <a:off x="11185452" y="6065875"/>
            <a:ext cx="627321" cy="40935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131EC47-C2C5-4D6F-A11F-27F5F484A32E}"/>
              </a:ext>
            </a:extLst>
          </p:cNvPr>
          <p:cNvGrpSpPr/>
          <p:nvPr/>
        </p:nvGrpSpPr>
        <p:grpSpPr>
          <a:xfrm>
            <a:off x="679675" y="963603"/>
            <a:ext cx="11133098" cy="3487426"/>
            <a:chOff x="679675" y="963603"/>
            <a:chExt cx="11133098" cy="3487426"/>
          </a:xfrm>
        </p:grpSpPr>
        <p:sp>
          <p:nvSpPr>
            <p:cNvPr id="17" name="Oval 16">
              <a:extLst>
                <a:ext uri="{FF2B5EF4-FFF2-40B4-BE49-F238E27FC236}">
                  <a16:creationId xmlns:a16="http://schemas.microsoft.com/office/drawing/2014/main" id="{9C844193-3854-E18F-F2ED-831E00106373}"/>
                </a:ext>
              </a:extLst>
            </p:cNvPr>
            <p:cNvSpPr/>
            <p:nvPr/>
          </p:nvSpPr>
          <p:spPr>
            <a:xfrm>
              <a:off x="712454" y="3917629"/>
              <a:ext cx="931198"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descr="A screenshot of a computer&#10;&#10;Description automatically generated">
              <a:extLst>
                <a:ext uri="{FF2B5EF4-FFF2-40B4-BE49-F238E27FC236}">
                  <a16:creationId xmlns:a16="http://schemas.microsoft.com/office/drawing/2014/main" id="{98131AB9-6C04-F8EF-6127-4A0DC9FE50EC}"/>
                </a:ext>
              </a:extLst>
            </p:cNvPr>
            <p:cNvPicPr>
              <a:picLocks noChangeAspect="1"/>
            </p:cNvPicPr>
            <p:nvPr/>
          </p:nvPicPr>
          <p:blipFill rotWithShape="1">
            <a:blip r:embed="rId6"/>
            <a:srcRect l="8014" t="14593" r="1282"/>
            <a:stretch/>
          </p:blipFill>
          <p:spPr bwMode="auto">
            <a:xfrm>
              <a:off x="679675" y="1198755"/>
              <a:ext cx="1662854" cy="1499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image_0" descr="A screenshot of a computer&#10;&#10;AI-generated content may be incorrect.">
              <a:extLst>
                <a:ext uri="{FF2B5EF4-FFF2-40B4-BE49-F238E27FC236}">
                  <a16:creationId xmlns:a16="http://schemas.microsoft.com/office/drawing/2014/main" id="{3B667F40-C6D7-3769-D8F0-BBE5D4E7DEEE}"/>
                </a:ext>
              </a:extLst>
            </p:cNvPr>
            <p:cNvPicPr>
              <a:picLocks noChangeAspect="1"/>
            </p:cNvPicPr>
            <p:nvPr/>
          </p:nvPicPr>
          <p:blipFill rotWithShape="1">
            <a:blip r:embed="rId7">
              <a:extLst>
                <a:ext uri="{28A0092B-C50C-407E-A947-70E740481C1C}">
                  <a14:useLocalDpi xmlns:a14="http://schemas.microsoft.com/office/drawing/2010/main" val="0"/>
                </a:ext>
              </a:extLst>
            </a:blip>
            <a:srcRect r="13974" b="19609"/>
            <a:stretch>
              <a:fillRect/>
            </a:stretch>
          </p:blipFill>
          <p:spPr bwMode="auto">
            <a:xfrm>
              <a:off x="4560507" y="963603"/>
              <a:ext cx="7252266" cy="3444392"/>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98A94241-C801-F6AE-BA4E-56E0D9648604}"/>
                </a:ext>
              </a:extLst>
            </p:cNvPr>
            <p:cNvSpPr/>
            <p:nvPr/>
          </p:nvSpPr>
          <p:spPr>
            <a:xfrm>
              <a:off x="6288693" y="2962869"/>
              <a:ext cx="767402" cy="1851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2" name="Rectangle 21">
              <a:extLst>
                <a:ext uri="{FF2B5EF4-FFF2-40B4-BE49-F238E27FC236}">
                  <a16:creationId xmlns:a16="http://schemas.microsoft.com/office/drawing/2014/main" id="{BF5AF309-8DD1-3921-1845-AC2C5C5AEA5A}"/>
                </a:ext>
              </a:extLst>
            </p:cNvPr>
            <p:cNvSpPr/>
            <p:nvPr/>
          </p:nvSpPr>
          <p:spPr>
            <a:xfrm>
              <a:off x="6133810" y="3160336"/>
              <a:ext cx="767402" cy="1851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3" name="Rectangle 22">
              <a:extLst>
                <a:ext uri="{FF2B5EF4-FFF2-40B4-BE49-F238E27FC236}">
                  <a16:creationId xmlns:a16="http://schemas.microsoft.com/office/drawing/2014/main" id="{85FD974C-661D-B151-AB26-6C778D0D7584}"/>
                </a:ext>
              </a:extLst>
            </p:cNvPr>
            <p:cNvSpPr/>
            <p:nvPr/>
          </p:nvSpPr>
          <p:spPr>
            <a:xfrm>
              <a:off x="6436536" y="2792829"/>
              <a:ext cx="767402" cy="1851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8" name="Oval 17">
              <a:extLst>
                <a:ext uri="{FF2B5EF4-FFF2-40B4-BE49-F238E27FC236}">
                  <a16:creationId xmlns:a16="http://schemas.microsoft.com/office/drawing/2014/main" id="{D9FA63ED-2C54-F69C-6BB2-5B50B431E8F7}"/>
                </a:ext>
              </a:extLst>
            </p:cNvPr>
            <p:cNvSpPr/>
            <p:nvPr/>
          </p:nvSpPr>
          <p:spPr>
            <a:xfrm>
              <a:off x="4849381" y="2580802"/>
              <a:ext cx="3646028" cy="904649"/>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Title 1">
            <a:extLst>
              <a:ext uri="{FF2B5EF4-FFF2-40B4-BE49-F238E27FC236}">
                <a16:creationId xmlns:a16="http://schemas.microsoft.com/office/drawing/2014/main" id="{FD1EE9A4-7E3C-1833-005A-74CEE819E3A0}"/>
              </a:ext>
            </a:extLst>
          </p:cNvPr>
          <p:cNvSpPr txBox="1">
            <a:spLocks/>
          </p:cNvSpPr>
          <p:nvPr/>
        </p:nvSpPr>
        <p:spPr bwMode="auto">
          <a:xfrm>
            <a:off x="0" y="6321642"/>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8"/>
              </a:rPr>
              <a:t>https://bie.cognia.org</a:t>
            </a:r>
            <a:r>
              <a:rPr lang="en-US" sz="2000" dirty="0"/>
              <a:t> </a:t>
            </a:r>
          </a:p>
        </p:txBody>
      </p:sp>
    </p:spTree>
    <p:extLst>
      <p:ext uri="{BB962C8B-B14F-4D97-AF65-F5344CB8AC3E}">
        <p14:creationId xmlns:p14="http://schemas.microsoft.com/office/powerpoint/2010/main" val="1183986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26F2291-CC6B-5C01-77F6-19E3F14404D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ED2871A-C584-1CB8-D905-1C0C31AC4DFF}"/>
              </a:ext>
            </a:extLst>
          </p:cNvPr>
          <p:cNvPicPr>
            <a:picLocks noChangeAspect="1"/>
          </p:cNvPicPr>
          <p:nvPr/>
        </p:nvPicPr>
        <p:blipFill>
          <a:blip r:embed="rId4"/>
          <a:stretch>
            <a:fillRect/>
          </a:stretch>
        </p:blipFill>
        <p:spPr>
          <a:xfrm>
            <a:off x="4483268" y="2467663"/>
            <a:ext cx="3709118" cy="3473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5E3DA1E2-F55D-017A-E476-194E66E1240F}"/>
              </a:ext>
            </a:extLst>
          </p:cNvPr>
          <p:cNvPicPr>
            <a:picLocks noChangeAspect="1"/>
          </p:cNvPicPr>
          <p:nvPr/>
        </p:nvPicPr>
        <p:blipFill>
          <a:blip r:embed="rId5"/>
          <a:stretch>
            <a:fillRect/>
          </a:stretch>
        </p:blipFill>
        <p:spPr>
          <a:xfrm>
            <a:off x="8472600" y="2458207"/>
            <a:ext cx="3284295" cy="3483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screenshot of a computer&#10;&#10;AI-generated content may be incorrect.">
            <a:extLst>
              <a:ext uri="{FF2B5EF4-FFF2-40B4-BE49-F238E27FC236}">
                <a16:creationId xmlns:a16="http://schemas.microsoft.com/office/drawing/2014/main" id="{227CF78C-E842-85D2-64A1-64002C6CFF6F}"/>
              </a:ext>
            </a:extLst>
          </p:cNvPr>
          <p:cNvPicPr>
            <a:picLocks noChangeAspect="1"/>
          </p:cNvPicPr>
          <p:nvPr/>
        </p:nvPicPr>
        <p:blipFill rotWithShape="1">
          <a:blip r:embed="rId6"/>
          <a:srcRect l="19243" t="24186" r="24040" b="16425"/>
          <a:stretch>
            <a:fillRect/>
          </a:stretch>
        </p:blipFill>
        <p:spPr bwMode="auto">
          <a:xfrm>
            <a:off x="265840" y="2539261"/>
            <a:ext cx="3979193" cy="3402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2" name="Content Placeholder 12">
            <a:extLst>
              <a:ext uri="{FF2B5EF4-FFF2-40B4-BE49-F238E27FC236}">
                <a16:creationId xmlns:a16="http://schemas.microsoft.com/office/drawing/2014/main" id="{EA922F28-BD1F-88A4-1D13-0135B0310A85}"/>
              </a:ext>
            </a:extLst>
          </p:cNvPr>
          <p:cNvSpPr txBox="1">
            <a:spLocks noGrp="1"/>
          </p:cNvSpPr>
          <p:nvPr>
            <p:ph idx="1"/>
          </p:nvPr>
        </p:nvSpPr>
        <p:spPr>
          <a:xfrm>
            <a:off x="265840" y="2126030"/>
            <a:ext cx="3937214" cy="341632"/>
          </a:xfrm>
          <a:prstGeom prst="rect">
            <a:avLst/>
          </a:prstGeom>
          <a:noFill/>
        </p:spPr>
        <p:txBody>
          <a:bodyPr wrap="square" rtlCol="0">
            <a:spAutoFit/>
          </a:bodyPr>
          <a:lstStyle/>
          <a:p>
            <a:pPr marL="457200" lvl="1" indent="0">
              <a:buNone/>
            </a:pPr>
            <a:r>
              <a:rPr lang="en-US" sz="1800" b="1" dirty="0">
                <a:solidFill>
                  <a:srgbClr val="C00000"/>
                </a:solidFill>
                <a:effectLst>
                  <a:outerShdw blurRad="38100" dist="38100" dir="2700000" algn="tl">
                    <a:srgbClr val="000000">
                      <a:alpha val="43137"/>
                    </a:srgbClr>
                  </a:outerShdw>
                </a:effectLst>
                <a:latin typeface="+mn-lt"/>
              </a:rPr>
              <a:t>Elementary School (Grades 3-5)</a:t>
            </a:r>
          </a:p>
        </p:txBody>
      </p:sp>
      <p:sp>
        <p:nvSpPr>
          <p:cNvPr id="23" name="TextBox 22">
            <a:extLst>
              <a:ext uri="{FF2B5EF4-FFF2-40B4-BE49-F238E27FC236}">
                <a16:creationId xmlns:a16="http://schemas.microsoft.com/office/drawing/2014/main" id="{6ACA728A-1DF5-1545-433D-4ED01E055C03}"/>
              </a:ext>
            </a:extLst>
          </p:cNvPr>
          <p:cNvSpPr txBox="1"/>
          <p:nvPr/>
        </p:nvSpPr>
        <p:spPr>
          <a:xfrm>
            <a:off x="4693156" y="2038162"/>
            <a:ext cx="3084561"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  </a:t>
            </a:r>
            <a:r>
              <a:rPr lang="en-US" b="1" dirty="0">
                <a:solidFill>
                  <a:srgbClr val="C00000"/>
                </a:solidFill>
                <a:effectLst>
                  <a:outerShdw blurRad="38100" dist="38100" dir="2700000" algn="tl">
                    <a:srgbClr val="000000">
                      <a:alpha val="43137"/>
                    </a:srgbClr>
                  </a:outerShdw>
                </a:effectLst>
                <a:cs typeface="Arial" panose="020B0604020202020204" pitchFamily="34" charset="0"/>
              </a:rPr>
              <a:t>Middle School (Grades 6-8)</a:t>
            </a:r>
          </a:p>
        </p:txBody>
      </p:sp>
      <p:sp>
        <p:nvSpPr>
          <p:cNvPr id="24" name="TextBox 23">
            <a:extLst>
              <a:ext uri="{FF2B5EF4-FFF2-40B4-BE49-F238E27FC236}">
                <a16:creationId xmlns:a16="http://schemas.microsoft.com/office/drawing/2014/main" id="{A3CAC8AC-1023-A63B-4513-C88590272ECB}"/>
              </a:ext>
            </a:extLst>
          </p:cNvPr>
          <p:cNvSpPr txBox="1"/>
          <p:nvPr/>
        </p:nvSpPr>
        <p:spPr>
          <a:xfrm>
            <a:off x="8722768" y="2086143"/>
            <a:ext cx="2783958" cy="369332"/>
          </a:xfrm>
          <a:prstGeom prst="rect">
            <a:avLst/>
          </a:prstGeom>
          <a:noFill/>
        </p:spPr>
        <p:txBody>
          <a:bodyPr wrap="square" rtlCol="0">
            <a:spAutoFit/>
          </a:bodyPr>
          <a:lstStyle/>
          <a:p>
            <a:r>
              <a:rPr lang="en-US" b="1" dirty="0">
                <a:solidFill>
                  <a:srgbClr val="C00000"/>
                </a:solidFill>
                <a:effectLst>
                  <a:outerShdw blurRad="38100" dist="38100" dir="2700000" algn="tl">
                    <a:srgbClr val="000000">
                      <a:alpha val="43137"/>
                    </a:srgbClr>
                  </a:outerShdw>
                </a:effectLst>
              </a:rPr>
              <a:t>High School (Grades 9-12)</a:t>
            </a:r>
          </a:p>
        </p:txBody>
      </p:sp>
      <p:sp>
        <p:nvSpPr>
          <p:cNvPr id="27" name="TextBox 26">
            <a:extLst>
              <a:ext uri="{FF2B5EF4-FFF2-40B4-BE49-F238E27FC236}">
                <a16:creationId xmlns:a16="http://schemas.microsoft.com/office/drawing/2014/main" id="{F2FA4A66-EEFC-B6C5-55D6-86670127F69C}"/>
              </a:ext>
            </a:extLst>
          </p:cNvPr>
          <p:cNvSpPr txBox="1"/>
          <p:nvPr/>
        </p:nvSpPr>
        <p:spPr>
          <a:xfrm>
            <a:off x="265840" y="1081382"/>
            <a:ext cx="10778522" cy="400110"/>
          </a:xfrm>
          <a:prstGeom prst="rect">
            <a:avLst/>
          </a:prstGeom>
          <a:noFill/>
        </p:spPr>
        <p:txBody>
          <a:bodyPr wrap="square">
            <a:spAutoFit/>
          </a:bodyPr>
          <a:lstStyle/>
          <a:p>
            <a:pPr>
              <a:buClr>
                <a:srgbClr val="FF0000"/>
              </a:buClr>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 You must download Elementary School, Middle School and High School tests separately</a:t>
            </a:r>
            <a:endParaRPr lang="en-US" sz="2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6D766C9-D0AA-A073-1B7E-BD4906F61DB8}"/>
              </a:ext>
            </a:extLst>
          </p:cNvPr>
          <p:cNvSpPr txBox="1"/>
          <p:nvPr/>
        </p:nvSpPr>
        <p:spPr>
          <a:xfrm>
            <a:off x="0" y="6311900"/>
            <a:ext cx="12192000" cy="400110"/>
          </a:xfrm>
          <a:prstGeom prst="rect">
            <a:avLst/>
          </a:prstGeom>
          <a:noFill/>
        </p:spPr>
        <p:txBody>
          <a:bodyPr wrap="square">
            <a:spAutoFit/>
          </a:bodyPr>
          <a:lstStyle/>
          <a:p>
            <a:pPr algn="ctr">
              <a:buClr>
                <a:srgbClr val="FF0000"/>
              </a:buClr>
            </a:pPr>
            <a:r>
              <a:rPr lang="en-US" sz="2000" dirty="0">
                <a:ea typeface="Lato Semibold" panose="020F0502020204030203" pitchFamily="34" charset="0"/>
                <a:cs typeface="Arial" panose="020B0604020202020204" pitchFamily="34" charset="0"/>
                <a:hlinkClick r:id="rId7"/>
              </a:rPr>
              <a:t>https://bie.Cognia.org</a:t>
            </a:r>
            <a:r>
              <a:rPr lang="en-US" sz="2000" dirty="0">
                <a:ea typeface="Lato Semibold" panose="020F0502020204030203" pitchFamily="34" charset="0"/>
                <a:cs typeface="Arial" panose="020B0604020202020204" pitchFamily="34" charset="0"/>
              </a:rPr>
              <a:t> </a:t>
            </a:r>
          </a:p>
        </p:txBody>
      </p:sp>
      <p:sp>
        <p:nvSpPr>
          <p:cNvPr id="25" name="Title 1">
            <a:extLst>
              <a:ext uri="{FF2B5EF4-FFF2-40B4-BE49-F238E27FC236}">
                <a16:creationId xmlns:a16="http://schemas.microsoft.com/office/drawing/2014/main" id="{C8B76C98-8EED-AFBB-EB8E-88346773FA41}"/>
              </a:ext>
            </a:extLst>
          </p:cNvPr>
          <p:cNvSpPr>
            <a:spLocks noGrp="1"/>
          </p:cNvSpPr>
          <p:nvPr>
            <p:ph type="title"/>
          </p:nvPr>
        </p:nvSpPr>
        <p:spPr/>
        <p:txBody>
          <a:bodyPr/>
          <a:lstStyle/>
          <a:p>
            <a:r>
              <a:rPr lang="en-US" sz="4400" dirty="0"/>
              <a:t>Downloading the PBT forms from the Portal </a:t>
            </a:r>
          </a:p>
        </p:txBody>
      </p:sp>
      <p:pic>
        <p:nvPicPr>
          <p:cNvPr id="9" name="Picture 8">
            <a:extLst>
              <a:ext uri="{FF2B5EF4-FFF2-40B4-BE49-F238E27FC236}">
                <a16:creationId xmlns:a16="http://schemas.microsoft.com/office/drawing/2014/main" id="{1539F749-45D4-9716-64F3-CCE7D6CE7E7E}"/>
              </a:ext>
            </a:extLst>
          </p:cNvPr>
          <p:cNvPicPr>
            <a:picLocks noChangeAspect="1"/>
          </p:cNvPicPr>
          <p:nvPr/>
        </p:nvPicPr>
        <p:blipFill>
          <a:blip r:embed="rId8"/>
          <a:stretch>
            <a:fillRect/>
          </a:stretch>
        </p:blipFill>
        <p:spPr>
          <a:xfrm>
            <a:off x="11273421" y="22794"/>
            <a:ext cx="780356" cy="780356"/>
          </a:xfrm>
          <a:prstGeom prst="rect">
            <a:avLst/>
          </a:prstGeom>
        </p:spPr>
      </p:pic>
    </p:spTree>
    <p:extLst>
      <p:ext uri="{BB962C8B-B14F-4D97-AF65-F5344CB8AC3E}">
        <p14:creationId xmlns:p14="http://schemas.microsoft.com/office/powerpoint/2010/main" val="1529067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title"/>
          </p:nvPr>
        </p:nvSpPr>
        <p:spPr/>
        <p:txBody>
          <a:bodyPr/>
          <a:lstStyle/>
          <a:p>
            <a:pPr algn="l"/>
            <a:r>
              <a:rPr lang="en-US" altLang="en-US" dirty="0"/>
              <a:t>Science Benchmark Key Dates</a:t>
            </a:r>
          </a:p>
        </p:txBody>
      </p:sp>
      <p:sp>
        <p:nvSpPr>
          <p:cNvPr id="2" name="Text Placeholder 1">
            <a:extLst>
              <a:ext uri="{FF2B5EF4-FFF2-40B4-BE49-F238E27FC236}">
                <a16:creationId xmlns:a16="http://schemas.microsoft.com/office/drawing/2014/main" id="{B103EFA4-B164-1241-0A2D-E3464E7089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110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89CB-5210-35DC-20FE-016DE6F3AC0C}"/>
              </a:ext>
            </a:extLst>
          </p:cNvPr>
          <p:cNvSpPr>
            <a:spLocks noGrp="1"/>
          </p:cNvSpPr>
          <p:nvPr>
            <p:ph type="title"/>
          </p:nvPr>
        </p:nvSpPr>
        <p:spPr/>
        <p:txBody>
          <a:bodyPr/>
          <a:lstStyle/>
          <a:p>
            <a:r>
              <a:rPr lang="en-US" dirty="0"/>
              <a:t>Key Dates</a:t>
            </a:r>
          </a:p>
        </p:txBody>
      </p:sp>
      <p:graphicFrame>
        <p:nvGraphicFramePr>
          <p:cNvPr id="6" name="Table 6">
            <a:extLst>
              <a:ext uri="{FF2B5EF4-FFF2-40B4-BE49-F238E27FC236}">
                <a16:creationId xmlns:a16="http://schemas.microsoft.com/office/drawing/2014/main" id="{E5091AD1-94F3-F1D7-4E7C-76DDA205CCD1}"/>
              </a:ext>
            </a:extLst>
          </p:cNvPr>
          <p:cNvGraphicFramePr>
            <a:graphicFrameLocks noGrp="1"/>
          </p:cNvGraphicFramePr>
          <p:nvPr>
            <p:ph idx="1"/>
            <p:extLst>
              <p:ext uri="{D42A27DB-BD31-4B8C-83A1-F6EECF244321}">
                <p14:modId xmlns:p14="http://schemas.microsoft.com/office/powerpoint/2010/main" val="4087525660"/>
              </p:ext>
            </p:extLst>
          </p:nvPr>
        </p:nvGraphicFramePr>
        <p:xfrm>
          <a:off x="475129" y="1001864"/>
          <a:ext cx="11241742" cy="5310495"/>
        </p:xfrm>
        <a:graphic>
          <a:graphicData uri="http://schemas.openxmlformats.org/drawingml/2006/table">
            <a:tbl>
              <a:tblPr firstRow="1" bandRow="1">
                <a:tableStyleId>{5C22544A-7EE6-4342-B048-85BDC9FD1C3A}</a:tableStyleId>
              </a:tblPr>
              <a:tblGrid>
                <a:gridCol w="6982140">
                  <a:extLst>
                    <a:ext uri="{9D8B030D-6E8A-4147-A177-3AD203B41FA5}">
                      <a16:colId xmlns:a16="http://schemas.microsoft.com/office/drawing/2014/main" val="2404641891"/>
                    </a:ext>
                  </a:extLst>
                </a:gridCol>
                <a:gridCol w="4259602">
                  <a:extLst>
                    <a:ext uri="{9D8B030D-6E8A-4147-A177-3AD203B41FA5}">
                      <a16:colId xmlns:a16="http://schemas.microsoft.com/office/drawing/2014/main" val="3018568718"/>
                    </a:ext>
                  </a:extLst>
                </a:gridCol>
              </a:tblGrid>
              <a:tr h="829204">
                <a:tc gridSpan="2">
                  <a:txBody>
                    <a:bodyPr/>
                    <a:lstStyle/>
                    <a:p>
                      <a:r>
                        <a:rPr lang="en-US" sz="2800" b="1" dirty="0">
                          <a:latin typeface="Arial" panose="020B0604020202020204" pitchFamily="34" charset="0"/>
                          <a:cs typeface="Arial" panose="020B0604020202020204" pitchFamily="34" charset="0"/>
                        </a:rPr>
                        <a:t>Test Preparation Key Dates</a:t>
                      </a:r>
                    </a:p>
                    <a:p>
                      <a:endParaRPr lang="en-US" b="1" dirty="0">
                        <a:latin typeface="Arial" panose="020B060402020202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2014217690"/>
                  </a:ext>
                </a:extLst>
              </a:tr>
              <a:tr h="478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Practice test live (summative)</a:t>
                      </a:r>
                    </a:p>
                  </a:txBody>
                  <a:tcPr/>
                </a:tc>
                <a:tc>
                  <a:txBody>
                    <a:bodyPr/>
                    <a:lstStyle/>
                    <a:p>
                      <a:r>
                        <a:rPr lang="en-US" sz="2400" b="0" dirty="0">
                          <a:latin typeface="Arial" panose="020B0604020202020204" pitchFamily="34" charset="0"/>
                          <a:cs typeface="Arial" panose="020B0604020202020204" pitchFamily="34" charset="0"/>
                        </a:rPr>
                        <a:t>All year</a:t>
                      </a:r>
                    </a:p>
                  </a:txBody>
                  <a:tcPr/>
                </a:tc>
                <a:extLst>
                  <a:ext uri="{0D108BD9-81ED-4DB2-BD59-A6C34878D82A}">
                    <a16:rowId xmlns:a16="http://schemas.microsoft.com/office/drawing/2014/main" val="136334161"/>
                  </a:ext>
                </a:extLst>
              </a:tr>
              <a:tr h="1218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Student Roster Upload by BIE (only 5</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8</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11</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grade students, field can manually add off –grade students as desired)</a:t>
                      </a:r>
                    </a:p>
                  </a:txBody>
                  <a:tcPr/>
                </a:tc>
                <a:tc>
                  <a:txBody>
                    <a:bodyPr/>
                    <a:lstStyle/>
                    <a:p>
                      <a:r>
                        <a:rPr lang="en-US" sz="2400" b="0" dirty="0">
                          <a:latin typeface="Arial" panose="020B0604020202020204" pitchFamily="34" charset="0"/>
                          <a:cs typeface="Arial" panose="020B0604020202020204" pitchFamily="34" charset="0"/>
                        </a:rPr>
                        <a:t>August 20, 2025</a:t>
                      </a:r>
                    </a:p>
                  </a:txBody>
                  <a:tcPr/>
                </a:tc>
                <a:extLst>
                  <a:ext uri="{0D108BD9-81ED-4DB2-BD59-A6C34878D82A}">
                    <a16:rowId xmlns:a16="http://schemas.microsoft.com/office/drawing/2014/main" val="2640134176"/>
                  </a:ext>
                </a:extLst>
              </a:tr>
              <a:tr h="468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Portal Open &amp; Kiosks available for download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Sep 8, 2025</a:t>
                      </a:r>
                    </a:p>
                  </a:txBody>
                  <a:tcPr/>
                </a:tc>
                <a:extLst>
                  <a:ext uri="{0D108BD9-81ED-4DB2-BD59-A6C34878D82A}">
                    <a16:rowId xmlns:a16="http://schemas.microsoft.com/office/drawing/2014/main" val="4105226236"/>
                  </a:ext>
                </a:extLst>
              </a:tr>
              <a:tr h="478388">
                <a:tc>
                  <a:txBody>
                    <a:bodyPr/>
                    <a:lstStyle/>
                    <a:p>
                      <a:r>
                        <a:rPr lang="en-US" sz="2400" b="0" dirty="0">
                          <a:latin typeface="Arial" panose="020B0604020202020204" pitchFamily="34" charset="0"/>
                          <a:cs typeface="Arial" panose="020B0604020202020204" pitchFamily="34" charset="0"/>
                        </a:rPr>
                        <a:t>Tests available for scheduling in Portal</a:t>
                      </a:r>
                    </a:p>
                  </a:txBody>
                  <a:tcPr/>
                </a:tc>
                <a:tc>
                  <a:txBody>
                    <a:bodyPr/>
                    <a:lstStyle/>
                    <a:p>
                      <a:r>
                        <a:rPr lang="en-US" sz="2400" b="0" dirty="0">
                          <a:latin typeface="Arial" panose="020B0604020202020204" pitchFamily="34" charset="0"/>
                          <a:cs typeface="Arial" panose="020B0604020202020204" pitchFamily="34" charset="0"/>
                        </a:rPr>
                        <a:t>Sep 22, 2025</a:t>
                      </a:r>
                    </a:p>
                  </a:txBody>
                  <a:tcPr/>
                </a:tc>
                <a:extLst>
                  <a:ext uri="{0D108BD9-81ED-4DB2-BD59-A6C34878D82A}">
                    <a16:rowId xmlns:a16="http://schemas.microsoft.com/office/drawing/2014/main" val="3613912421"/>
                  </a:ext>
                </a:extLst>
              </a:tr>
              <a:tr h="478388">
                <a:tc>
                  <a:txBody>
                    <a:bodyPr/>
                    <a:lstStyle/>
                    <a:p>
                      <a:r>
                        <a:rPr lang="en-US" sz="2400" b="0" dirty="0">
                          <a:latin typeface="Arial" panose="020B0604020202020204" pitchFamily="34" charset="0"/>
                          <a:cs typeface="Arial" panose="020B0604020202020204" pitchFamily="34" charset="0"/>
                        </a:rPr>
                        <a:t>Science Benchmark Test window opens</a:t>
                      </a:r>
                    </a:p>
                  </a:txBody>
                  <a:tcPr/>
                </a:tc>
                <a:tc>
                  <a:txBody>
                    <a:bodyPr/>
                    <a:lstStyle/>
                    <a:p>
                      <a:r>
                        <a:rPr lang="en-US" sz="2400" b="0" dirty="0">
                          <a:latin typeface="Arial" panose="020B0604020202020204" pitchFamily="34" charset="0"/>
                          <a:cs typeface="Arial" panose="020B0604020202020204" pitchFamily="34" charset="0"/>
                        </a:rPr>
                        <a:t>Sep 22, 2025</a:t>
                      </a:r>
                    </a:p>
                  </a:txBody>
                  <a:tcPr/>
                </a:tc>
                <a:extLst>
                  <a:ext uri="{0D108BD9-81ED-4DB2-BD59-A6C34878D82A}">
                    <a16:rowId xmlns:a16="http://schemas.microsoft.com/office/drawing/2014/main" val="347190360"/>
                  </a:ext>
                </a:extLst>
              </a:tr>
              <a:tr h="861097">
                <a:tc>
                  <a:txBody>
                    <a:bodyPr/>
                    <a:lstStyle/>
                    <a:p>
                      <a:r>
                        <a:rPr lang="en-US" sz="2400" b="0" dirty="0">
                          <a:latin typeface="Arial" panose="020B0604020202020204" pitchFamily="34" charset="0"/>
                          <a:cs typeface="Arial" panose="020B0604020202020204" pitchFamily="34" charset="0"/>
                        </a:rPr>
                        <a:t>Online Test Registration Window</a:t>
                      </a:r>
                    </a:p>
                    <a:p>
                      <a:r>
                        <a:rPr lang="en-US" sz="2400" b="0" dirty="0">
                          <a:latin typeface="Arial" panose="020B0604020202020204" pitchFamily="34" charset="0"/>
                          <a:cs typeface="Arial" panose="020B0604020202020204" pitchFamily="34" charset="0"/>
                        </a:rPr>
                        <a:t>(after second pre-ID upload for summative)</a:t>
                      </a:r>
                    </a:p>
                  </a:txBody>
                  <a:tcPr/>
                </a:tc>
                <a:tc>
                  <a:txBody>
                    <a:bodyPr/>
                    <a:lstStyle/>
                    <a:p>
                      <a:r>
                        <a:rPr lang="en-US" sz="2400" b="0" dirty="0">
                          <a:latin typeface="Arial" panose="020B0604020202020204" pitchFamily="34" charset="0"/>
                          <a:cs typeface="Arial" panose="020B0604020202020204" pitchFamily="34" charset="0"/>
                        </a:rPr>
                        <a:t>Dec 8, 2025-Jan 13, 2026</a:t>
                      </a:r>
                    </a:p>
                  </a:txBody>
                  <a:tcPr/>
                </a:tc>
                <a:extLst>
                  <a:ext uri="{0D108BD9-81ED-4DB2-BD59-A6C34878D82A}">
                    <a16:rowId xmlns:a16="http://schemas.microsoft.com/office/drawing/2014/main" val="3738552865"/>
                  </a:ext>
                </a:extLst>
              </a:tr>
              <a:tr h="49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Science Benchmark Test window closes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Mar 6, 2026</a:t>
                      </a:r>
                    </a:p>
                  </a:txBody>
                  <a:tcPr/>
                </a:tc>
                <a:extLst>
                  <a:ext uri="{0D108BD9-81ED-4DB2-BD59-A6C34878D82A}">
                    <a16:rowId xmlns:a16="http://schemas.microsoft.com/office/drawing/2014/main" val="1386993417"/>
                  </a:ext>
                </a:extLst>
              </a:tr>
            </a:tbl>
          </a:graphicData>
        </a:graphic>
      </p:graphicFrame>
      <p:pic>
        <p:nvPicPr>
          <p:cNvPr id="3" name="Picture 2">
            <a:extLst>
              <a:ext uri="{FF2B5EF4-FFF2-40B4-BE49-F238E27FC236}">
                <a16:creationId xmlns:a16="http://schemas.microsoft.com/office/drawing/2014/main" id="{31CACF4D-6C84-1B55-6B19-124D643F9B76}"/>
              </a:ext>
            </a:extLst>
          </p:cNvPr>
          <p:cNvPicPr>
            <a:picLocks noChangeAspect="1"/>
          </p:cNvPicPr>
          <p:nvPr/>
        </p:nvPicPr>
        <p:blipFill>
          <a:blip r:embed="rId3"/>
          <a:stretch>
            <a:fillRect/>
          </a:stretch>
        </p:blipFill>
        <p:spPr>
          <a:xfrm>
            <a:off x="11326693" y="0"/>
            <a:ext cx="780356" cy="780356"/>
          </a:xfrm>
          <a:prstGeom prst="rect">
            <a:avLst/>
          </a:prstGeom>
        </p:spPr>
      </p:pic>
    </p:spTree>
    <p:extLst>
      <p:ext uri="{BB962C8B-B14F-4D97-AF65-F5344CB8AC3E}">
        <p14:creationId xmlns:p14="http://schemas.microsoft.com/office/powerpoint/2010/main" val="1307799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title"/>
          </p:nvPr>
        </p:nvSpPr>
        <p:spPr>
          <a:xfrm>
            <a:off x="3975651" y="1590262"/>
            <a:ext cx="8038769" cy="2972214"/>
          </a:xfrm>
        </p:spPr>
        <p:txBody>
          <a:bodyPr>
            <a:noAutofit/>
          </a:bodyPr>
          <a:lstStyle/>
          <a:p>
            <a:pPr algn="l"/>
            <a:r>
              <a:rPr lang="en-US" altLang="en-US" sz="5500" dirty="0"/>
              <a:t>Science Benchmark Overview of Online System and Testing Process</a:t>
            </a:r>
          </a:p>
        </p:txBody>
      </p:sp>
      <p:sp>
        <p:nvSpPr>
          <p:cNvPr id="2" name="Text Placeholder 1">
            <a:extLst>
              <a:ext uri="{FF2B5EF4-FFF2-40B4-BE49-F238E27FC236}">
                <a16:creationId xmlns:a16="http://schemas.microsoft.com/office/drawing/2014/main" id="{40AD51BC-9C94-8AB2-06D2-6B6E83909C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5602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322E-BA68-1C2A-541E-336A526FA44C}"/>
              </a:ext>
            </a:extLst>
          </p:cNvPr>
          <p:cNvSpPr>
            <a:spLocks noGrp="1"/>
          </p:cNvSpPr>
          <p:nvPr>
            <p:ph type="ctrTitle"/>
          </p:nvPr>
        </p:nvSpPr>
        <p:spPr/>
        <p:txBody>
          <a:bodyPr>
            <a:normAutofit fontScale="90000"/>
          </a:bodyPr>
          <a:lstStyle/>
          <a:p>
            <a:r>
              <a:rPr lang="en-US" altLang="en-US" dirty="0"/>
              <a:t>BIE Science Benchmark – STCs, TAs</a:t>
            </a:r>
            <a:endParaRPr lang="en-US" dirty="0"/>
          </a:p>
        </p:txBody>
      </p:sp>
      <p:sp>
        <p:nvSpPr>
          <p:cNvPr id="3" name="Subtitle 2">
            <a:extLst>
              <a:ext uri="{FF2B5EF4-FFF2-40B4-BE49-F238E27FC236}">
                <a16:creationId xmlns:a16="http://schemas.microsoft.com/office/drawing/2014/main" id="{64E7B1E6-5895-37D3-9D6E-3E8FE49CEB8D}"/>
              </a:ext>
            </a:extLst>
          </p:cNvPr>
          <p:cNvSpPr>
            <a:spLocks noGrp="1"/>
          </p:cNvSpPr>
          <p:nvPr>
            <p:ph type="subTitle" idx="1"/>
          </p:nvPr>
        </p:nvSpPr>
        <p:spPr/>
        <p:txBody>
          <a:bodyPr/>
          <a:lstStyle/>
          <a:p>
            <a:r>
              <a:rPr lang="en-US" altLang="en-US" dirty="0">
                <a:latin typeface="Georgia" panose="02040502050405020303" pitchFamily="18" charset="0"/>
                <a:cs typeface="Arial" panose="020B0604020202020204" pitchFamily="34" charset="0"/>
              </a:rPr>
              <a:t>September </a:t>
            </a:r>
            <a:r>
              <a:rPr lang="en-US" altLang="en-US" dirty="0">
                <a:latin typeface="Georgia" panose="02040502050405020303" pitchFamily="18" charset="0"/>
              </a:rPr>
              <a:t>26,</a:t>
            </a:r>
            <a:r>
              <a:rPr lang="en-US" altLang="en-US" dirty="0">
                <a:latin typeface="Georgia" panose="02040502050405020303" pitchFamily="18" charset="0"/>
                <a:cs typeface="Arial" panose="020B0604020202020204" pitchFamily="34" charset="0"/>
              </a:rPr>
              <a:t> 2025</a:t>
            </a:r>
          </a:p>
          <a:p>
            <a:endParaRPr lang="en-US" dirty="0"/>
          </a:p>
        </p:txBody>
      </p:sp>
      <p:pic>
        <p:nvPicPr>
          <p:cNvPr id="4" name="Picture 6">
            <a:extLst>
              <a:ext uri="{FF2B5EF4-FFF2-40B4-BE49-F238E27FC236}">
                <a16:creationId xmlns:a16="http://schemas.microsoft.com/office/drawing/2014/main" id="{EB13F3B4-F3BF-DA02-7F59-EE5F74C2701F}"/>
              </a:ext>
            </a:extLst>
          </p:cNvPr>
          <p:cNvPicPr>
            <a:picLocks noChangeAspect="1" noChangeArrowheads="1"/>
          </p:cNvPicPr>
          <p:nvPr/>
        </p:nvPicPr>
        <p:blipFill>
          <a:blip r:embed="rId2"/>
          <a:srcRect/>
          <a:stretch/>
        </p:blipFill>
        <p:spPr bwMode="auto">
          <a:xfrm>
            <a:off x="5156948" y="492846"/>
            <a:ext cx="3746460" cy="79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ue letter on a black background&#10;&#10;AI-generated content may be incorrect.">
            <a:extLst>
              <a:ext uri="{FF2B5EF4-FFF2-40B4-BE49-F238E27FC236}">
                <a16:creationId xmlns:a16="http://schemas.microsoft.com/office/drawing/2014/main" id="{B4CE8C11-FFA9-5468-C982-E6CE67AA0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727" y="6121572"/>
            <a:ext cx="1938544" cy="353499"/>
          </a:xfrm>
          <a:prstGeom prst="rect">
            <a:avLst/>
          </a:prstGeom>
        </p:spPr>
      </p:pic>
    </p:spTree>
    <p:extLst>
      <p:ext uri="{BB962C8B-B14F-4D97-AF65-F5344CB8AC3E}">
        <p14:creationId xmlns:p14="http://schemas.microsoft.com/office/powerpoint/2010/main" val="384844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9973-F87B-27BA-017A-2C6B3219C1F9}"/>
              </a:ext>
            </a:extLst>
          </p:cNvPr>
          <p:cNvSpPr>
            <a:spLocks noGrp="1"/>
          </p:cNvSpPr>
          <p:nvPr>
            <p:ph type="title"/>
          </p:nvPr>
        </p:nvSpPr>
        <p:spPr/>
        <p:txBody>
          <a:bodyPr/>
          <a:lstStyle/>
          <a:p>
            <a:r>
              <a:rPr lang="en-US" dirty="0"/>
              <a:t>Benchmark Assessment </a:t>
            </a:r>
          </a:p>
        </p:txBody>
      </p:sp>
      <p:graphicFrame>
        <p:nvGraphicFramePr>
          <p:cNvPr id="4" name="Table 7">
            <a:extLst>
              <a:ext uri="{FF2B5EF4-FFF2-40B4-BE49-F238E27FC236}">
                <a16:creationId xmlns:a16="http://schemas.microsoft.com/office/drawing/2014/main" id="{EC1D8516-F08F-ACAA-FC82-E08E0015B88C}"/>
              </a:ext>
            </a:extLst>
          </p:cNvPr>
          <p:cNvGraphicFramePr>
            <a:graphicFrameLocks noGrp="1"/>
          </p:cNvGraphicFramePr>
          <p:nvPr>
            <p:extLst>
              <p:ext uri="{D42A27DB-BD31-4B8C-83A1-F6EECF244321}">
                <p14:modId xmlns:p14="http://schemas.microsoft.com/office/powerpoint/2010/main" val="1472864476"/>
              </p:ext>
            </p:extLst>
          </p:nvPr>
        </p:nvGraphicFramePr>
        <p:xfrm>
          <a:off x="1558044" y="3082425"/>
          <a:ext cx="9075910" cy="3200400"/>
        </p:xfrm>
        <a:graphic>
          <a:graphicData uri="http://schemas.openxmlformats.org/drawingml/2006/table">
            <a:tbl>
              <a:tblPr firstRow="1" bandRow="1">
                <a:tableStyleId>{5C22544A-7EE6-4342-B048-85BDC9FD1C3A}</a:tableStyleId>
              </a:tblPr>
              <a:tblGrid>
                <a:gridCol w="4537955">
                  <a:extLst>
                    <a:ext uri="{9D8B030D-6E8A-4147-A177-3AD203B41FA5}">
                      <a16:colId xmlns:a16="http://schemas.microsoft.com/office/drawing/2014/main" val="22399259"/>
                    </a:ext>
                  </a:extLst>
                </a:gridCol>
                <a:gridCol w="4537955">
                  <a:extLst>
                    <a:ext uri="{9D8B030D-6E8A-4147-A177-3AD203B41FA5}">
                      <a16:colId xmlns:a16="http://schemas.microsoft.com/office/drawing/2014/main" val="3153687764"/>
                    </a:ext>
                  </a:extLst>
                </a:gridCol>
              </a:tblGrid>
              <a:tr h="317276">
                <a:tc>
                  <a:txBody>
                    <a:bodyPr/>
                    <a:lstStyle/>
                    <a:p>
                      <a:r>
                        <a:rPr lang="en-US" dirty="0">
                          <a:latin typeface="Arial" panose="020B0604020202020204" pitchFamily="34" charset="0"/>
                          <a:cs typeface="Arial" panose="020B0604020202020204" pitchFamily="34" charset="0"/>
                        </a:rPr>
                        <a:t>Summative</a:t>
                      </a:r>
                    </a:p>
                  </a:txBody>
                  <a:tcPr/>
                </a:tc>
                <a:tc>
                  <a:txBody>
                    <a:bodyPr/>
                    <a:lstStyle/>
                    <a:p>
                      <a:r>
                        <a:rPr lang="en-US" dirty="0">
                          <a:latin typeface="Arial" panose="020B0604020202020204" pitchFamily="34" charset="0"/>
                          <a:cs typeface="Arial" panose="020B0604020202020204" pitchFamily="34" charset="0"/>
                        </a:rPr>
                        <a:t>Benchmark</a:t>
                      </a:r>
                    </a:p>
                  </a:txBody>
                  <a:tcPr/>
                </a:tc>
                <a:extLst>
                  <a:ext uri="{0D108BD9-81ED-4DB2-BD59-A6C34878D82A}">
                    <a16:rowId xmlns:a16="http://schemas.microsoft.com/office/drawing/2014/main" val="1431810332"/>
                  </a:ext>
                </a:extLst>
              </a:tr>
              <a:tr h="370840">
                <a:tc>
                  <a:txBody>
                    <a:bodyPr/>
                    <a:lstStyle/>
                    <a:p>
                      <a:r>
                        <a:rPr lang="en-US" dirty="0">
                          <a:latin typeface="Arial" panose="020B0604020202020204" pitchFamily="34" charset="0"/>
                          <a:cs typeface="Arial" panose="020B0604020202020204" pitchFamily="34" charset="0"/>
                        </a:rPr>
                        <a:t>School Test Coordinators (STC) manage testing</a:t>
                      </a:r>
                    </a:p>
                  </a:txBody>
                  <a:tcPr/>
                </a:tc>
                <a:tc>
                  <a:txBody>
                    <a:bodyPr/>
                    <a:lstStyle/>
                    <a:p>
                      <a:r>
                        <a:rPr lang="en-US" dirty="0">
                          <a:latin typeface="Arial" panose="020B0604020202020204" pitchFamily="34" charset="0"/>
                          <a:cs typeface="Arial" panose="020B0604020202020204" pitchFamily="34" charset="0"/>
                        </a:rPr>
                        <a:t>Teachers (TA) can manage testing using TA account</a:t>
                      </a:r>
                    </a:p>
                  </a:txBody>
                  <a:tcPr/>
                </a:tc>
                <a:extLst>
                  <a:ext uri="{0D108BD9-81ED-4DB2-BD59-A6C34878D82A}">
                    <a16:rowId xmlns:a16="http://schemas.microsoft.com/office/drawing/2014/main" val="4185261826"/>
                  </a:ext>
                </a:extLst>
              </a:tr>
              <a:tr h="370840">
                <a:tc>
                  <a:txBody>
                    <a:bodyPr/>
                    <a:lstStyle/>
                    <a:p>
                      <a:r>
                        <a:rPr lang="en-US" dirty="0">
                          <a:latin typeface="Arial" panose="020B0604020202020204" pitchFamily="34" charset="0"/>
                          <a:cs typeface="Arial" panose="020B0604020202020204" pitchFamily="34" charset="0"/>
                        </a:rPr>
                        <a:t>Students must use kiosk to access test</a:t>
                      </a:r>
                    </a:p>
                  </a:txBody>
                  <a:tcPr/>
                </a:tc>
                <a:tc>
                  <a:txBody>
                    <a:bodyPr/>
                    <a:lstStyle/>
                    <a:p>
                      <a:r>
                        <a:rPr lang="en-US" dirty="0">
                          <a:latin typeface="Arial" panose="020B0604020202020204" pitchFamily="34" charset="0"/>
                          <a:cs typeface="Arial" panose="020B0604020202020204" pitchFamily="34" charset="0"/>
                        </a:rPr>
                        <a:t>Students can access tests using a web browser or kiosk</a:t>
                      </a:r>
                    </a:p>
                  </a:txBody>
                  <a:tcPr/>
                </a:tc>
                <a:extLst>
                  <a:ext uri="{0D108BD9-81ED-4DB2-BD59-A6C34878D82A}">
                    <a16:rowId xmlns:a16="http://schemas.microsoft.com/office/drawing/2014/main" val="1242525563"/>
                  </a:ext>
                </a:extLst>
              </a:tr>
              <a:tr h="370840">
                <a:tc>
                  <a:txBody>
                    <a:bodyPr/>
                    <a:lstStyle/>
                    <a:p>
                      <a:r>
                        <a:rPr lang="en-US" dirty="0">
                          <a:latin typeface="Arial" panose="020B0604020202020204" pitchFamily="34" charset="0"/>
                          <a:cs typeface="Arial" panose="020B0604020202020204" pitchFamily="34" charset="0"/>
                        </a:rPr>
                        <a:t>Session access codes and proctor passwords are used</a:t>
                      </a:r>
                    </a:p>
                  </a:txBody>
                  <a:tcPr/>
                </a:tc>
                <a:tc>
                  <a:txBody>
                    <a:bodyPr/>
                    <a:lstStyle/>
                    <a:p>
                      <a:r>
                        <a:rPr lang="en-US" dirty="0">
                          <a:latin typeface="Arial" panose="020B0604020202020204" pitchFamily="34" charset="0"/>
                          <a:cs typeface="Arial" panose="020B0604020202020204" pitchFamily="34" charset="0"/>
                        </a:rPr>
                        <a:t>Session access codes and proctor passwords are NOT used</a:t>
                      </a:r>
                    </a:p>
                  </a:txBody>
                  <a:tcPr/>
                </a:tc>
                <a:extLst>
                  <a:ext uri="{0D108BD9-81ED-4DB2-BD59-A6C34878D82A}">
                    <a16:rowId xmlns:a16="http://schemas.microsoft.com/office/drawing/2014/main" val="1262214911"/>
                  </a:ext>
                </a:extLst>
              </a:tr>
              <a:tr h="345440">
                <a:tc>
                  <a:txBody>
                    <a:bodyPr/>
                    <a:lstStyle/>
                    <a:p>
                      <a:pPr lvl="0" algn="l">
                        <a:lnSpc>
                          <a:spcPct val="100000"/>
                        </a:lnSpc>
                        <a:spcBef>
                          <a:spcPts val="0"/>
                        </a:spcBef>
                        <a:spcAft>
                          <a:spcPts val="0"/>
                        </a:spcAft>
                        <a:buNone/>
                      </a:pPr>
                      <a:r>
                        <a:rPr lang="en-US" sz="1800" b="0" i="0" u="none" strike="noStrike" noProof="0" dirty="0">
                          <a:latin typeface="Arial" panose="020B0604020202020204" pitchFamily="34" charset="0"/>
                          <a:cs typeface="Arial" panose="020B0604020202020204" pitchFamily="34" charset="0"/>
                        </a:rPr>
                        <a:t>Machine or professionally scored tests with later reporting</a:t>
                      </a:r>
                      <a:endParaRPr lang="en-US" sz="2800" dirty="0">
                        <a:latin typeface="Arial" panose="020B0604020202020204" pitchFamily="34" charset="0"/>
                        <a:cs typeface="Arial" panose="020B0604020202020204" pitchFamily="34" charset="0"/>
                      </a:endParaRPr>
                    </a:p>
                  </a:txBody>
                  <a:tcPr/>
                </a:tc>
                <a:tc>
                  <a:txBody>
                    <a:bodyPr/>
                    <a:lstStyle/>
                    <a:p>
                      <a:pPr lvl="0" algn="l">
                        <a:lnSpc>
                          <a:spcPct val="100000"/>
                        </a:lnSpc>
                        <a:spcBef>
                          <a:spcPts val="0"/>
                        </a:spcBef>
                        <a:spcAft>
                          <a:spcPts val="0"/>
                        </a:spcAft>
                        <a:buNone/>
                      </a:pPr>
                      <a:r>
                        <a:rPr lang="en-US" sz="1800" b="0" i="0" u="none" strike="noStrike" noProof="0" dirty="0">
                          <a:latin typeface="Arial" panose="020B0604020202020204" pitchFamily="34" charset="0"/>
                          <a:cs typeface="Arial" panose="020B0604020202020204" pitchFamily="34" charset="0"/>
                        </a:rPr>
                        <a:t>Teachers score human scored (open-ended) items and receive near-real-time results</a:t>
                      </a:r>
                    </a:p>
                  </a:txBody>
                  <a:tcPr/>
                </a:tc>
                <a:extLst>
                  <a:ext uri="{0D108BD9-81ED-4DB2-BD59-A6C34878D82A}">
                    <a16:rowId xmlns:a16="http://schemas.microsoft.com/office/drawing/2014/main" val="258669997"/>
                  </a:ext>
                </a:extLst>
              </a:tr>
            </a:tbl>
          </a:graphicData>
        </a:graphic>
      </p:graphicFrame>
      <p:sp>
        <p:nvSpPr>
          <p:cNvPr id="5" name="TextBox 4">
            <a:extLst>
              <a:ext uri="{FF2B5EF4-FFF2-40B4-BE49-F238E27FC236}">
                <a16:creationId xmlns:a16="http://schemas.microsoft.com/office/drawing/2014/main" id="{20667C60-96CA-5E0C-0327-5FA92C001535}"/>
              </a:ext>
            </a:extLst>
          </p:cNvPr>
          <p:cNvSpPr txBox="1"/>
          <p:nvPr/>
        </p:nvSpPr>
        <p:spPr>
          <a:xfrm>
            <a:off x="435904" y="1025178"/>
            <a:ext cx="11320191" cy="178510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Same portal used for spring BIE Summative Science assessment administration (</a:t>
            </a:r>
            <a:r>
              <a:rPr lang="en-US" sz="2200" dirty="0">
                <a:latin typeface="Arial" panose="020B0604020202020204" pitchFamily="34" charset="0"/>
                <a:cs typeface="Arial" panose="020B0604020202020204" pitchFamily="34" charset="0"/>
                <a:hlinkClick r:id="rId2"/>
              </a:rPr>
              <a:t>https://bie.cognia.org</a:t>
            </a:r>
            <a:r>
              <a:rPr lang="en-US"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Portal provides access to Cognia assessments reporting (MSAA and </a:t>
            </a:r>
            <a:r>
              <a:rPr lang="en-US" sz="2200" dirty="0" err="1">
                <a:latin typeface="Arial" panose="020B0604020202020204" pitchFamily="34" charset="0"/>
                <a:cs typeface="Arial" panose="020B0604020202020204" pitchFamily="34" charset="0"/>
              </a:rPr>
              <a:t>GenEd</a:t>
            </a:r>
            <a:r>
              <a:rPr lang="en-US" sz="2200" dirty="0">
                <a:latin typeface="Arial" panose="020B0604020202020204" pitchFamily="34" charset="0"/>
                <a:cs typeface="Arial" panose="020B0604020202020204" pitchFamily="34" charset="0"/>
              </a:rPr>
              <a:t> Science)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You will use the same account that was used for Spring BIE Summative Science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Same student records will be used for Benchmark and Spring BIE Summative Science </a:t>
            </a:r>
          </a:p>
        </p:txBody>
      </p:sp>
    </p:spTree>
    <p:extLst>
      <p:ext uri="{BB962C8B-B14F-4D97-AF65-F5344CB8AC3E}">
        <p14:creationId xmlns:p14="http://schemas.microsoft.com/office/powerpoint/2010/main" val="148218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E4AA-95FF-7442-BC6B-A3D4291B888F}"/>
              </a:ext>
            </a:extLst>
          </p:cNvPr>
          <p:cNvSpPr>
            <a:spLocks noGrp="1"/>
          </p:cNvSpPr>
          <p:nvPr>
            <p:ph type="title"/>
          </p:nvPr>
        </p:nvSpPr>
        <p:spPr/>
        <p:txBody>
          <a:bodyPr/>
          <a:lstStyle/>
          <a:p>
            <a:r>
              <a:rPr lang="en-US"/>
              <a:t>BIE Science Assessment Online System</a:t>
            </a:r>
          </a:p>
        </p:txBody>
      </p:sp>
      <p:graphicFrame>
        <p:nvGraphicFramePr>
          <p:cNvPr id="4" name="Content Placeholder 3">
            <a:extLst>
              <a:ext uri="{FF2B5EF4-FFF2-40B4-BE49-F238E27FC236}">
                <a16:creationId xmlns:a16="http://schemas.microsoft.com/office/drawing/2014/main" id="{35AB953B-43D3-F143-8880-843D3B02239C}"/>
              </a:ext>
            </a:extLst>
          </p:cNvPr>
          <p:cNvGraphicFramePr>
            <a:graphicFrameLocks noGrp="1"/>
          </p:cNvGraphicFramePr>
          <p:nvPr>
            <p:ph idx="1"/>
            <p:extLst>
              <p:ext uri="{D42A27DB-BD31-4B8C-83A1-F6EECF244321}">
                <p14:modId xmlns:p14="http://schemas.microsoft.com/office/powerpoint/2010/main" val="2021252098"/>
              </p:ext>
            </p:extLst>
          </p:nvPr>
        </p:nvGraphicFramePr>
        <p:xfrm>
          <a:off x="182218" y="1054930"/>
          <a:ext cx="11844130" cy="5385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50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Test Preparation Process</a:t>
            </a:r>
          </a:p>
        </p:txBody>
      </p:sp>
      <p:sp>
        <p:nvSpPr>
          <p:cNvPr id="5" name="TextBox 4">
            <a:extLst>
              <a:ext uri="{FF2B5EF4-FFF2-40B4-BE49-F238E27FC236}">
                <a16:creationId xmlns:a16="http://schemas.microsoft.com/office/drawing/2014/main" id="{1E020CE4-367A-4BE1-8F07-35077FCCF8CA}"/>
              </a:ext>
            </a:extLst>
          </p:cNvPr>
          <p:cNvSpPr txBox="1"/>
          <p:nvPr/>
        </p:nvSpPr>
        <p:spPr>
          <a:xfrm>
            <a:off x="751297" y="1149096"/>
            <a:ext cx="4367634" cy="1138773"/>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ITC</a:t>
            </a:r>
          </a:p>
          <a:p>
            <a:pPr marL="342900" indent="-342900">
              <a:buAutoNum type="arabicPeriod"/>
            </a:pPr>
            <a:r>
              <a:rPr lang="en-US" dirty="0">
                <a:latin typeface="Arial" panose="020B0604020202020204" pitchFamily="34" charset="0"/>
                <a:cs typeface="Arial" panose="020B0604020202020204" pitchFamily="34" charset="0"/>
              </a:rPr>
              <a:t>Download and install kiosks/apps</a:t>
            </a:r>
          </a:p>
          <a:p>
            <a:pPr marL="342900" indent="-342900">
              <a:buAutoNum type="arabicPeriod"/>
            </a:pPr>
            <a:r>
              <a:rPr lang="en-US" dirty="0">
                <a:latin typeface="Arial" panose="020B0604020202020204" pitchFamily="34" charset="0"/>
                <a:cs typeface="Arial" panose="020B0604020202020204" pitchFamily="34" charset="0"/>
              </a:rPr>
              <a:t>Complete Site Readiness Test</a:t>
            </a:r>
          </a:p>
        </p:txBody>
      </p:sp>
      <p:pic>
        <p:nvPicPr>
          <p:cNvPr id="6" name="Picture 5">
            <a:extLst>
              <a:ext uri="{FF2B5EF4-FFF2-40B4-BE49-F238E27FC236}">
                <a16:creationId xmlns:a16="http://schemas.microsoft.com/office/drawing/2014/main" id="{F2E36EE0-5A8B-4314-8087-581C41E78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708" y="1259943"/>
            <a:ext cx="403473" cy="355459"/>
          </a:xfrm>
          <a:prstGeom prst="rect">
            <a:avLst/>
          </a:prstGeom>
        </p:spPr>
      </p:pic>
      <p:sp>
        <p:nvSpPr>
          <p:cNvPr id="7" name="TextBox 6">
            <a:extLst>
              <a:ext uri="{FF2B5EF4-FFF2-40B4-BE49-F238E27FC236}">
                <a16:creationId xmlns:a16="http://schemas.microsoft.com/office/drawing/2014/main" id="{93A597A8-E4BF-4495-8DE4-D88D160AD205}"/>
              </a:ext>
            </a:extLst>
          </p:cNvPr>
          <p:cNvSpPr txBox="1"/>
          <p:nvPr/>
        </p:nvSpPr>
        <p:spPr>
          <a:xfrm>
            <a:off x="6916731" y="919301"/>
            <a:ext cx="5135217" cy="1692771"/>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STC</a:t>
            </a:r>
            <a:r>
              <a:rPr lang="en-US" sz="2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342900" indent="-342900">
              <a:buAutoNum type="arabicPeriod"/>
            </a:pPr>
            <a:r>
              <a:rPr lang="en-US" dirty="0">
                <a:latin typeface="Arial" panose="020B0604020202020204" pitchFamily="34" charset="0"/>
                <a:cs typeface="Arial" panose="020B0604020202020204" pitchFamily="34" charset="0"/>
              </a:rPr>
              <a:t>Create user accounts</a:t>
            </a:r>
          </a:p>
          <a:p>
            <a:pPr marL="342900" indent="-342900">
              <a:buAutoNum type="arabicPeriod"/>
            </a:pPr>
            <a:r>
              <a:rPr lang="en-US" dirty="0">
                <a:latin typeface="Arial" panose="020B0604020202020204" pitchFamily="34" charset="0"/>
                <a:cs typeface="Arial" panose="020B0604020202020204" pitchFamily="34" charset="0"/>
              </a:rPr>
              <a:t>Add/edit/transfer students</a:t>
            </a:r>
          </a:p>
          <a:p>
            <a:pPr marL="342900" indent="-342900">
              <a:buAutoNum type="arabicPeriod"/>
            </a:pPr>
            <a:r>
              <a:rPr lang="en-US" dirty="0">
                <a:latin typeface="Arial" panose="020B0604020202020204" pitchFamily="34" charset="0"/>
                <a:cs typeface="Arial" panose="020B0604020202020204" pitchFamily="34" charset="0"/>
              </a:rPr>
              <a:t>Assign accessibility features &amp; accommodations</a:t>
            </a:r>
          </a:p>
        </p:txBody>
      </p:sp>
      <p:pic>
        <p:nvPicPr>
          <p:cNvPr id="8" name="Picture 7">
            <a:extLst>
              <a:ext uri="{FF2B5EF4-FFF2-40B4-BE49-F238E27FC236}">
                <a16:creationId xmlns:a16="http://schemas.microsoft.com/office/drawing/2014/main" id="{AF50483D-61A8-4C5D-8CCF-A4202CC1C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3698" y="1048660"/>
            <a:ext cx="403473" cy="355459"/>
          </a:xfrm>
          <a:prstGeom prst="rect">
            <a:avLst/>
          </a:prstGeom>
        </p:spPr>
      </p:pic>
      <p:sp>
        <p:nvSpPr>
          <p:cNvPr id="9" name="TextBox 8">
            <a:extLst>
              <a:ext uri="{FF2B5EF4-FFF2-40B4-BE49-F238E27FC236}">
                <a16:creationId xmlns:a16="http://schemas.microsoft.com/office/drawing/2014/main" id="{B199F424-3701-40BD-9BF0-75FAD4BCE009}"/>
              </a:ext>
            </a:extLst>
          </p:cNvPr>
          <p:cNvSpPr txBox="1"/>
          <p:nvPr/>
        </p:nvSpPr>
        <p:spPr>
          <a:xfrm>
            <a:off x="4070560" y="2410662"/>
            <a:ext cx="3536530" cy="1415772"/>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STC or TA</a:t>
            </a: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Create classes</a:t>
            </a:r>
          </a:p>
          <a:p>
            <a:pPr marL="342900" indent="-342900">
              <a:buAutoNum type="arabicPeriod"/>
            </a:pPr>
            <a:r>
              <a:rPr lang="en-US" dirty="0">
                <a:latin typeface="Arial" panose="020B0604020202020204" pitchFamily="34" charset="0"/>
                <a:cs typeface="Arial" panose="020B0604020202020204" pitchFamily="34" charset="0"/>
              </a:rPr>
              <a:t>Schedule classes for test</a:t>
            </a:r>
          </a:p>
          <a:p>
            <a:pPr marL="342900" indent="-342900">
              <a:buAutoNum type="arabicPeriod"/>
            </a:pPr>
            <a:r>
              <a:rPr lang="en-US" dirty="0">
                <a:latin typeface="Arial" panose="020B0604020202020204" pitchFamily="34" charset="0"/>
                <a:cs typeface="Arial" panose="020B0604020202020204" pitchFamily="34" charset="0"/>
              </a:rPr>
              <a:t>Print/distribute log-in tickets</a:t>
            </a:r>
          </a:p>
        </p:txBody>
      </p:sp>
      <p:pic>
        <p:nvPicPr>
          <p:cNvPr id="10" name="Picture 9">
            <a:extLst>
              <a:ext uri="{FF2B5EF4-FFF2-40B4-BE49-F238E27FC236}">
                <a16:creationId xmlns:a16="http://schemas.microsoft.com/office/drawing/2014/main" id="{16D40065-B0EF-4226-8005-DDDA232BD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503975"/>
            <a:ext cx="403473" cy="355459"/>
          </a:xfrm>
          <a:prstGeom prst="rect">
            <a:avLst/>
          </a:prstGeom>
        </p:spPr>
      </p:pic>
      <p:sp>
        <p:nvSpPr>
          <p:cNvPr id="12" name="TextBox 11">
            <a:extLst>
              <a:ext uri="{FF2B5EF4-FFF2-40B4-BE49-F238E27FC236}">
                <a16:creationId xmlns:a16="http://schemas.microsoft.com/office/drawing/2014/main" id="{D6F7DBD4-DEC6-40D9-8A19-B3E4A77E2B64}"/>
              </a:ext>
            </a:extLst>
          </p:cNvPr>
          <p:cNvSpPr txBox="1"/>
          <p:nvPr/>
        </p:nvSpPr>
        <p:spPr>
          <a:xfrm>
            <a:off x="487636" y="4249938"/>
            <a:ext cx="3031599" cy="1138773"/>
          </a:xfrm>
          <a:prstGeom prst="rect">
            <a:avLst/>
          </a:prstGeom>
          <a:noFill/>
        </p:spPr>
        <p:txBody>
          <a:bodyPr wrap="non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a:t>
            </a:r>
          </a:p>
          <a:p>
            <a:pPr marL="342900" indent="-342900">
              <a:buAutoNum type="arabicPeriod"/>
            </a:pPr>
            <a:r>
              <a:rPr lang="en-US" dirty="0">
                <a:latin typeface="Arial" panose="020B0604020202020204" pitchFamily="34" charset="0"/>
                <a:cs typeface="Arial" panose="020B0604020202020204" pitchFamily="34" charset="0"/>
              </a:rPr>
              <a:t>Launch kiosk or browser</a:t>
            </a:r>
          </a:p>
          <a:p>
            <a:pPr marL="342900" indent="-342900">
              <a:buAutoNum type="arabicPeriod"/>
            </a:pPr>
            <a:r>
              <a:rPr lang="en-US" dirty="0">
                <a:latin typeface="Arial" panose="020B0604020202020204" pitchFamily="34" charset="0"/>
                <a:cs typeface="Arial" panose="020B0604020202020204" pitchFamily="34" charset="0"/>
              </a:rPr>
              <a:t>Log-in and test</a:t>
            </a:r>
          </a:p>
        </p:txBody>
      </p:sp>
      <p:pic>
        <p:nvPicPr>
          <p:cNvPr id="14" name="Picture 13">
            <a:extLst>
              <a:ext uri="{FF2B5EF4-FFF2-40B4-BE49-F238E27FC236}">
                <a16:creationId xmlns:a16="http://schemas.microsoft.com/office/drawing/2014/main" id="{8CF4E664-CB2C-4307-A826-09226A709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494" y="4302514"/>
            <a:ext cx="434357" cy="414822"/>
          </a:xfrm>
          <a:prstGeom prst="rect">
            <a:avLst/>
          </a:prstGeom>
        </p:spPr>
      </p:pic>
      <p:sp>
        <p:nvSpPr>
          <p:cNvPr id="15" name="TextBox 14">
            <a:extLst>
              <a:ext uri="{FF2B5EF4-FFF2-40B4-BE49-F238E27FC236}">
                <a16:creationId xmlns:a16="http://schemas.microsoft.com/office/drawing/2014/main" id="{D5FD1DA7-DF3C-47FC-8792-10075CB5EC4F}"/>
              </a:ext>
            </a:extLst>
          </p:cNvPr>
          <p:cNvSpPr txBox="1"/>
          <p:nvPr/>
        </p:nvSpPr>
        <p:spPr>
          <a:xfrm>
            <a:off x="3098510" y="5225437"/>
            <a:ext cx="2133918"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After testing…</a:t>
            </a:r>
          </a:p>
        </p:txBody>
      </p:sp>
      <p:sp>
        <p:nvSpPr>
          <p:cNvPr id="16" name="TextBox 15">
            <a:extLst>
              <a:ext uri="{FF2B5EF4-FFF2-40B4-BE49-F238E27FC236}">
                <a16:creationId xmlns:a16="http://schemas.microsoft.com/office/drawing/2014/main" id="{B67DAC48-FF91-4384-9F91-AF68A4FF2F6A}"/>
              </a:ext>
            </a:extLst>
          </p:cNvPr>
          <p:cNvSpPr txBox="1"/>
          <p:nvPr/>
        </p:nvSpPr>
        <p:spPr>
          <a:xfrm>
            <a:off x="6668586" y="4746387"/>
            <a:ext cx="4162881" cy="1138773"/>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 </a:t>
            </a:r>
          </a:p>
          <a:p>
            <a:pPr marL="342900" indent="-342900">
              <a:buAutoNum type="arabicPeriod"/>
            </a:pPr>
            <a:r>
              <a:rPr lang="en-US" dirty="0">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Score human scored items on tests</a:t>
            </a:r>
          </a:p>
          <a:p>
            <a:pPr marL="342900" indent="-342900">
              <a:buAutoNum type="arabicPeriod"/>
            </a:pPr>
            <a:r>
              <a:rPr lang="en-US" dirty="0">
                <a:latin typeface="Arial" panose="020B0604020202020204" pitchFamily="34" charset="0"/>
                <a:cs typeface="Arial" panose="020B0604020202020204" pitchFamily="34" charset="0"/>
              </a:rPr>
              <a:t>View results in Data Interaction</a:t>
            </a:r>
          </a:p>
        </p:txBody>
      </p:sp>
      <p:pic>
        <p:nvPicPr>
          <p:cNvPr id="17" name="Picture 16">
            <a:extLst>
              <a:ext uri="{FF2B5EF4-FFF2-40B4-BE49-F238E27FC236}">
                <a16:creationId xmlns:a16="http://schemas.microsoft.com/office/drawing/2014/main" id="{6CCAB65E-1510-4344-A020-F2EC4943E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321" y="4840996"/>
            <a:ext cx="403474" cy="355459"/>
          </a:xfrm>
          <a:prstGeom prst="rect">
            <a:avLst/>
          </a:prstGeom>
        </p:spPr>
      </p:pic>
      <p:cxnSp>
        <p:nvCxnSpPr>
          <p:cNvPr id="35" name="Straight Arrow Connector 34">
            <a:extLst>
              <a:ext uri="{FF2B5EF4-FFF2-40B4-BE49-F238E27FC236}">
                <a16:creationId xmlns:a16="http://schemas.microsoft.com/office/drawing/2014/main" id="{5D72E008-68A1-4134-AE2B-4EA82249D75A}"/>
              </a:ext>
            </a:extLst>
          </p:cNvPr>
          <p:cNvCxnSpPr>
            <a:cxnSpLocks/>
          </p:cNvCxnSpPr>
          <p:nvPr/>
        </p:nvCxnSpPr>
        <p:spPr>
          <a:xfrm>
            <a:off x="1457644" y="2307097"/>
            <a:ext cx="0" cy="1945429"/>
          </a:xfrm>
          <a:prstGeom prst="straightConnector1">
            <a:avLst/>
          </a:prstGeom>
          <a:ln w="38100">
            <a:solidFill>
              <a:srgbClr val="005789"/>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nector: Elbow 38">
            <a:extLst>
              <a:ext uri="{FF2B5EF4-FFF2-40B4-BE49-F238E27FC236}">
                <a16:creationId xmlns:a16="http://schemas.microsoft.com/office/drawing/2014/main" id="{4F710AC5-8B8C-467F-8568-6E376F41889C}"/>
              </a:ext>
            </a:extLst>
          </p:cNvPr>
          <p:cNvCxnSpPr>
            <a:cxnSpLocks/>
          </p:cNvCxnSpPr>
          <p:nvPr/>
        </p:nvCxnSpPr>
        <p:spPr>
          <a:xfrm rot="10800000" flipV="1">
            <a:off x="5317477" y="1867744"/>
            <a:ext cx="1527636" cy="598827"/>
          </a:xfrm>
          <a:prstGeom prst="bentConnector3">
            <a:avLst>
              <a:gd name="adj1" fmla="val 9998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301BC6FC-7E4D-469A-928D-9418252C807B}"/>
              </a:ext>
            </a:extLst>
          </p:cNvPr>
          <p:cNvCxnSpPr>
            <a:cxnSpLocks/>
          </p:cNvCxnSpPr>
          <p:nvPr/>
        </p:nvCxnSpPr>
        <p:spPr>
          <a:xfrm rot="10800000" flipV="1">
            <a:off x="2935114" y="3849827"/>
            <a:ext cx="2536969" cy="805397"/>
          </a:xfrm>
          <a:prstGeom prst="bentConnector3">
            <a:avLst>
              <a:gd name="adj1" fmla="val 81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79708BC2-F06F-47C1-BC40-7F057544B978}"/>
              </a:ext>
            </a:extLst>
          </p:cNvPr>
          <p:cNvCxnSpPr>
            <a:cxnSpLocks/>
          </p:cNvCxnSpPr>
          <p:nvPr/>
        </p:nvCxnSpPr>
        <p:spPr>
          <a:xfrm flipV="1">
            <a:off x="5206527" y="5262841"/>
            <a:ext cx="1442552" cy="25116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0430570C-FB54-3FAD-0767-FE1BF169AAB0}"/>
              </a:ext>
            </a:extLst>
          </p:cNvPr>
          <p:cNvCxnSpPr>
            <a:cxnSpLocks/>
            <a:stCxn id="12" idx="2"/>
            <a:endCxn id="15" idx="1"/>
          </p:cNvCxnSpPr>
          <p:nvPr/>
        </p:nvCxnSpPr>
        <p:spPr>
          <a:xfrm rot="16200000" flipH="1">
            <a:off x="2517194" y="4874953"/>
            <a:ext cx="67559" cy="109507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2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Portal Access</a:t>
            </a:r>
          </a:p>
        </p:txBody>
      </p:sp>
      <p:sp>
        <p:nvSpPr>
          <p:cNvPr id="3" name="Content Placeholder 2">
            <a:extLst>
              <a:ext uri="{FF2B5EF4-FFF2-40B4-BE49-F238E27FC236}">
                <a16:creationId xmlns:a16="http://schemas.microsoft.com/office/drawing/2014/main" id="{42327AC3-65A8-46E3-841C-11758C7FE671}"/>
              </a:ext>
            </a:extLst>
          </p:cNvPr>
          <p:cNvSpPr>
            <a:spLocks noGrp="1"/>
          </p:cNvSpPr>
          <p:nvPr>
            <p:ph idx="1"/>
          </p:nvPr>
        </p:nvSpPr>
        <p:spPr>
          <a:xfrm>
            <a:off x="838200" y="966312"/>
            <a:ext cx="10515600" cy="5322846"/>
          </a:xfrm>
        </p:spPr>
        <p:txBody>
          <a:bodyPr>
            <a:normAutofit lnSpcReduction="10000"/>
          </a:bodyPr>
          <a:lstStyle/>
          <a:p>
            <a:pPr marL="0" indent="0">
              <a:buNone/>
            </a:pPr>
            <a:r>
              <a:rPr lang="en-US" sz="3600" dirty="0">
                <a:solidFill>
                  <a:srgbClr val="005789"/>
                </a:solidFill>
                <a:latin typeface="Arial" panose="020B0604020202020204" pitchFamily="34" charset="0"/>
                <a:ea typeface="Lato Semibold" panose="020F0502020204030203" pitchFamily="34" charset="0"/>
                <a:cs typeface="Arial" panose="020B0604020202020204" pitchFamily="34" charset="0"/>
              </a:rPr>
              <a:t>Access</a:t>
            </a:r>
          </a:p>
          <a:p>
            <a:r>
              <a:rPr lang="en-US" sz="2400" dirty="0">
                <a:latin typeface="Arial" panose="020B0604020202020204" pitchFamily="34" charset="0"/>
                <a:ea typeface="Lato Semibold" panose="020F05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http://bie.cognia.org</a:t>
            </a:r>
            <a:endParaRPr lang="en-US" sz="2400" dirty="0">
              <a:latin typeface="Arial" panose="020B0604020202020204" pitchFamily="34" charset="0"/>
              <a:ea typeface="Lato Semibold" panose="020F0502020204030203" pitchFamily="34" charset="0"/>
              <a:cs typeface="Arial" panose="020B0604020202020204" pitchFamily="34" charset="0"/>
            </a:endParaRPr>
          </a:p>
          <a:p>
            <a:r>
              <a:rPr lang="en-US" sz="2400" dirty="0">
                <a:latin typeface="Arial" panose="020B0604020202020204" pitchFamily="34" charset="0"/>
                <a:ea typeface="Lato Semibold" panose="020F0502020204030203" pitchFamily="34" charset="0"/>
                <a:cs typeface="Arial" panose="020B0604020202020204" pitchFamily="34" charset="0"/>
              </a:rPr>
              <a:t>Open all year, previous accounts can be used</a:t>
            </a:r>
          </a:p>
          <a:p>
            <a:r>
              <a:rPr lang="en-US" sz="2400" b="1" dirty="0">
                <a:latin typeface="Lato Semibold" panose="020F0502020204030203" pitchFamily="34" charset="0"/>
                <a:ea typeface="Lato Semibold" panose="020F0502020204030203" pitchFamily="34" charset="0"/>
                <a:cs typeface="Lato Semibold" panose="020F0502020204030203" pitchFamily="34" charset="0"/>
              </a:rPr>
              <a:t>If you are a new School Test Coordinator, please contact BIE. Upon account creation, a welcome email will be sent from the portal. </a:t>
            </a:r>
          </a:p>
          <a:p>
            <a:pPr lvl="1"/>
            <a:r>
              <a:rPr lang="en-US" sz="2000" dirty="0">
                <a:latin typeface="Arial" panose="020B0604020202020204" pitchFamily="34" charset="0"/>
                <a:ea typeface="Lato Semibold" panose="020F0502020204030203" pitchFamily="34" charset="0"/>
                <a:cs typeface="Arial" panose="020B0604020202020204" pitchFamily="34" charset="0"/>
              </a:rPr>
              <a:t>STCs will create all new portal user accounts</a:t>
            </a:r>
          </a:p>
          <a:p>
            <a:pPr lvl="1"/>
            <a:r>
              <a:rPr lang="en-US" sz="2000" dirty="0">
                <a:latin typeface="Arial" panose="020B0604020202020204" pitchFamily="34" charset="0"/>
                <a:ea typeface="Lato Semibold" panose="020F0502020204030203" pitchFamily="34" charset="0"/>
                <a:cs typeface="Arial" panose="020B0604020202020204" pitchFamily="34" charset="0"/>
              </a:rPr>
              <a:t>Usernames must be unique </a:t>
            </a:r>
          </a:p>
          <a:p>
            <a:pPr lvl="1"/>
            <a:r>
              <a:rPr lang="en-US" sz="2000" dirty="0">
                <a:latin typeface="Arial" panose="020B0604020202020204" pitchFamily="34" charset="0"/>
                <a:ea typeface="Lato Semibold" panose="020F0502020204030203" pitchFamily="34" charset="0"/>
                <a:cs typeface="Arial" panose="020B0604020202020204" pitchFamily="34" charset="0"/>
              </a:rPr>
              <a:t>Your email address controls your account</a:t>
            </a:r>
          </a:p>
          <a:p>
            <a:pPr lvl="1"/>
            <a:r>
              <a:rPr lang="en-US" sz="2000" dirty="0">
                <a:latin typeface="Arial" panose="020B0604020202020204" pitchFamily="34" charset="0"/>
                <a:ea typeface="Lato Semibold" panose="020F0502020204030203" pitchFamily="34" charset="0"/>
                <a:cs typeface="Arial" panose="020B0604020202020204" pitchFamily="34" charset="0"/>
              </a:rPr>
              <a:t>New users will receive two automated emails, one with username and one with temporary password from </a:t>
            </a:r>
            <a:r>
              <a:rPr lang="en-US" sz="2000" dirty="0">
                <a:latin typeface="Arial" panose="020B0604020202020204" pitchFamily="34" charset="0"/>
                <a:ea typeface="Lato Semibold" panose="020F0502020204030203" pitchFamily="34" charset="0"/>
                <a:cs typeface="Arial" panose="020B0604020202020204" pitchFamily="34" charset="0"/>
                <a:hlinkClick r:id="rId4"/>
              </a:rPr>
              <a:t>bietechsupport@cognia.org</a:t>
            </a:r>
            <a:endParaRPr lang="en-US" sz="2000" dirty="0">
              <a:latin typeface="Arial" panose="020B0604020202020204" pitchFamily="34" charset="0"/>
              <a:ea typeface="Lato Semibold" panose="020F0502020204030203" pitchFamily="34" charset="0"/>
              <a:cs typeface="Arial" panose="020B0604020202020204" pitchFamily="34" charset="0"/>
            </a:endParaRPr>
          </a:p>
          <a:p>
            <a:pPr lvl="2"/>
            <a:r>
              <a:rPr lang="en-US" sz="1600" i="1" dirty="0">
                <a:effectLst>
                  <a:outerShdw blurRad="38100" dist="38100" dir="2700000" algn="tl">
                    <a:srgbClr val="000000">
                      <a:alpha val="43137"/>
                    </a:srgbClr>
                  </a:outerShdw>
                </a:effectLst>
                <a:highlight>
                  <a:srgbClr val="FFFF00"/>
                </a:highlight>
                <a:latin typeface="Arial" panose="020B0604020202020204" pitchFamily="34" charset="0"/>
                <a:ea typeface="Lato Semibold" panose="020F0502020204030203" pitchFamily="34" charset="0"/>
                <a:cs typeface="Arial" panose="020B0604020202020204" pitchFamily="34" charset="0"/>
              </a:rPr>
              <a:t>New users will soon be receiving only one automated email, (starting Sept. 19)</a:t>
            </a:r>
            <a:r>
              <a:rPr lang="en-US" sz="1600" i="1" dirty="0">
                <a:effectLst>
                  <a:outerShdw blurRad="38100" dist="38100" dir="2700000" algn="tl">
                    <a:srgbClr val="000000">
                      <a:alpha val="43137"/>
                    </a:srgbClr>
                  </a:outerShdw>
                </a:effectLst>
                <a:highlight>
                  <a:srgbClr val="00FFFF"/>
                </a:highlight>
                <a:latin typeface="Arial" panose="020B0604020202020204" pitchFamily="34" charset="0"/>
                <a:ea typeface="Lato Semibold" panose="020F0502020204030203" pitchFamily="34" charset="0"/>
                <a:cs typeface="Arial" panose="020B0604020202020204" pitchFamily="34" charset="0"/>
              </a:rPr>
              <a:t> </a:t>
            </a:r>
          </a:p>
          <a:p>
            <a:r>
              <a:rPr lang="en-US" sz="2400" dirty="0">
                <a:latin typeface="Arial" panose="020B0604020202020204" pitchFamily="34" charset="0"/>
                <a:ea typeface="Lato Semibold" panose="020F0502020204030203" pitchFamily="34" charset="0"/>
                <a:cs typeface="Arial" panose="020B0604020202020204" pitchFamily="34" charset="0"/>
              </a:rPr>
              <a:t>When an account is deactivated or reactivated, the user will receive an email</a:t>
            </a:r>
          </a:p>
          <a:p>
            <a:r>
              <a:rPr lang="en-US" sz="2400" dirty="0">
                <a:solidFill>
                  <a:srgbClr val="C00000"/>
                </a:solidFill>
                <a:effectLst>
                  <a:outerShdw blurRad="38100" dist="38100" dir="2700000" algn="tl">
                    <a:srgbClr val="000000">
                      <a:alpha val="43137"/>
                    </a:srgbClr>
                  </a:outerShdw>
                </a:effectLst>
                <a:latin typeface="Arial" panose="020B0604020202020204" pitchFamily="34" charset="0"/>
                <a:ea typeface="Lato Semibold" panose="020F0502020204030203" pitchFamily="34" charset="0"/>
                <a:cs typeface="Arial" panose="020B0604020202020204" pitchFamily="34" charset="0"/>
              </a:rPr>
              <a:t>STCs should periodically audit and deactivate user accounts</a:t>
            </a:r>
          </a:p>
        </p:txBody>
      </p:sp>
      <p:pic>
        <p:nvPicPr>
          <p:cNvPr id="5" name="Picture 4">
            <a:extLst>
              <a:ext uri="{FF2B5EF4-FFF2-40B4-BE49-F238E27FC236}">
                <a16:creationId xmlns:a16="http://schemas.microsoft.com/office/drawing/2014/main" id="{60BA42CA-06FF-485C-AE46-E5C78ECB8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sp>
        <p:nvSpPr>
          <p:cNvPr id="4" name="Explosion: 8 Points 3">
            <a:extLst>
              <a:ext uri="{FF2B5EF4-FFF2-40B4-BE49-F238E27FC236}">
                <a16:creationId xmlns:a16="http://schemas.microsoft.com/office/drawing/2014/main" id="{97029771-7F83-CB5E-8523-F5DD52FCB776}"/>
              </a:ext>
            </a:extLst>
          </p:cNvPr>
          <p:cNvSpPr/>
          <p:nvPr/>
        </p:nvSpPr>
        <p:spPr>
          <a:xfrm rot="188669">
            <a:off x="9179350" y="4166483"/>
            <a:ext cx="1284567" cy="732676"/>
          </a:xfrm>
          <a:prstGeom prst="irregularSeal1">
            <a:avLst/>
          </a:prstGeom>
          <a:solidFill>
            <a:srgbClr val="FFFF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C00000"/>
                </a:solidFill>
                <a:effectLst>
                  <a:outerShdw blurRad="38100" dist="38100" dir="2700000" algn="tl">
                    <a:srgbClr val="000000">
                      <a:alpha val="43137"/>
                    </a:srgbClr>
                  </a:outerShdw>
                </a:effectLst>
              </a:rPr>
              <a:t>New</a:t>
            </a:r>
          </a:p>
        </p:txBody>
      </p:sp>
    </p:spTree>
    <p:extLst>
      <p:ext uri="{BB962C8B-B14F-4D97-AF65-F5344CB8AC3E}">
        <p14:creationId xmlns:p14="http://schemas.microsoft.com/office/powerpoint/2010/main" val="26373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B17C-8A4B-4CB0-B349-6D7D6F15F35A}"/>
              </a:ext>
            </a:extLst>
          </p:cNvPr>
          <p:cNvSpPr>
            <a:spLocks noGrp="1"/>
          </p:cNvSpPr>
          <p:nvPr>
            <p:ph type="title"/>
          </p:nvPr>
        </p:nvSpPr>
        <p:spPr/>
        <p:txBody>
          <a:bodyPr/>
          <a:lstStyle/>
          <a:p>
            <a:r>
              <a:rPr lang="en-US"/>
              <a:t>User Roles</a:t>
            </a:r>
          </a:p>
        </p:txBody>
      </p:sp>
      <p:graphicFrame>
        <p:nvGraphicFramePr>
          <p:cNvPr id="5" name="Table 4">
            <a:extLst>
              <a:ext uri="{FF2B5EF4-FFF2-40B4-BE49-F238E27FC236}">
                <a16:creationId xmlns:a16="http://schemas.microsoft.com/office/drawing/2014/main" id="{1EE2A941-008B-48B9-B57D-39F97A586469}"/>
              </a:ext>
            </a:extLst>
          </p:cNvPr>
          <p:cNvGraphicFramePr>
            <a:graphicFrameLocks noGrp="1"/>
          </p:cNvGraphicFramePr>
          <p:nvPr>
            <p:extLst>
              <p:ext uri="{D42A27DB-BD31-4B8C-83A1-F6EECF244321}">
                <p14:modId xmlns:p14="http://schemas.microsoft.com/office/powerpoint/2010/main" val="1978032300"/>
              </p:ext>
            </p:extLst>
          </p:nvPr>
        </p:nvGraphicFramePr>
        <p:xfrm>
          <a:off x="644563" y="110319"/>
          <a:ext cx="11330304" cy="6408509"/>
        </p:xfrm>
        <a:graphic>
          <a:graphicData uri="http://schemas.openxmlformats.org/drawingml/2006/table">
            <a:tbl>
              <a:tblPr firstRow="1" bandRow="1">
                <a:tableStyleId>{69012ECD-51FC-41F1-AA8D-1B2483CD663E}</a:tableStyleId>
              </a:tblPr>
              <a:tblGrid>
                <a:gridCol w="4190084">
                  <a:extLst>
                    <a:ext uri="{9D8B030D-6E8A-4147-A177-3AD203B41FA5}">
                      <a16:colId xmlns:a16="http://schemas.microsoft.com/office/drawing/2014/main" val="127228142"/>
                    </a:ext>
                  </a:extLst>
                </a:gridCol>
                <a:gridCol w="7140220">
                  <a:extLst>
                    <a:ext uri="{9D8B030D-6E8A-4147-A177-3AD203B41FA5}">
                      <a16:colId xmlns:a16="http://schemas.microsoft.com/office/drawing/2014/main" val="3496183922"/>
                    </a:ext>
                  </a:extLst>
                </a:gridCol>
              </a:tblGrid>
              <a:tr h="353912">
                <a:tc>
                  <a:txBody>
                    <a:bodyPr/>
                    <a:lstStyle/>
                    <a:p>
                      <a:r>
                        <a:rPr lang="en-US" sz="1800" b="0">
                          <a:latin typeface="Arial" panose="020B0604020202020204" pitchFamily="34" charset="0"/>
                          <a:ea typeface="Lato Semibold" panose="020F0502020204030203" pitchFamily="34" charset="0"/>
                          <a:cs typeface="Arial" panose="020B0604020202020204" pitchFamily="34" charset="0"/>
                        </a:rPr>
                        <a:t>User 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latin typeface="Arial" panose="020B0604020202020204" pitchFamily="34" charset="0"/>
                          <a:ea typeface="Lato Semibold" panose="020F0502020204030203" pitchFamily="34" charset="0"/>
                          <a:cs typeface="Arial" panose="020B0604020202020204" pitchFamily="34" charset="0"/>
                        </a:rPr>
                        <a:t>Responsibilities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43915"/>
                  </a:ext>
                </a:extLst>
              </a:tr>
              <a:tr h="2245592">
                <a:tc>
                  <a:txBody>
                    <a:bodyPr/>
                    <a:lstStyle/>
                    <a:p>
                      <a:r>
                        <a:rPr lang="en-US" sz="1600" b="0" dirty="0">
                          <a:latin typeface="Arial" panose="020B0604020202020204" pitchFamily="34" charset="0"/>
                          <a:cs typeface="Arial" panose="020B0604020202020204" pitchFamily="34" charset="0"/>
                        </a:rPr>
                        <a:t>School Test Coordinator (STC)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charset="0"/>
                        <a:buChar char="•"/>
                      </a:pPr>
                      <a:r>
                        <a:rPr lang="en-US" sz="1600" b="0" dirty="0">
                          <a:latin typeface="Arial" panose="020B0604020202020204" pitchFamily="34" charset="0"/>
                          <a:cs typeface="Arial" panose="020B0604020202020204" pitchFamily="34" charset="0"/>
                        </a:rPr>
                        <a:t>Manage Users (add, edit, or deactivate)</a:t>
                      </a:r>
                    </a:p>
                    <a:p>
                      <a:pPr marL="285750" indent="-285750">
                        <a:buFont typeface="Arial" charset="0"/>
                        <a:buChar char="•"/>
                      </a:pPr>
                      <a:r>
                        <a:rPr lang="en-US" sz="1600" b="0" dirty="0">
                          <a:latin typeface="Arial" panose="020B0604020202020204" pitchFamily="34" charset="0"/>
                          <a:cs typeface="Arial" panose="020B0604020202020204" pitchFamily="34" charset="0"/>
                        </a:rPr>
                        <a:t>Access proctor password</a:t>
                      </a:r>
                    </a:p>
                    <a:p>
                      <a:pPr marL="285750" indent="-285750">
                        <a:buFont typeface="Arial" charset="0"/>
                        <a:buChar char="•"/>
                      </a:pPr>
                      <a:r>
                        <a:rPr lang="en-US" sz="1600" b="0" dirty="0">
                          <a:latin typeface="Arial" panose="020B0604020202020204" pitchFamily="34" charset="0"/>
                          <a:cs typeface="Arial" panose="020B0604020202020204" pitchFamily="34" charset="0"/>
                        </a:rPr>
                        <a:t>Edit student information &amp; assign</a:t>
                      </a:r>
                      <a:r>
                        <a:rPr lang="en-US" sz="1600" b="0" baseline="0" dirty="0">
                          <a:latin typeface="Arial" panose="020B0604020202020204" pitchFamily="34" charset="0"/>
                          <a:cs typeface="Arial" panose="020B0604020202020204" pitchFamily="34" charset="0"/>
                        </a:rPr>
                        <a:t> student accommodations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Create, edit, and delete classes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Schedule test sessions &amp; print logins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Manage &amp; monitor test sessions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Assign test report code</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Prepare IT network for student testing if there is no IT Coordinator</a:t>
                      </a:r>
                      <a:endParaRPr 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6011081"/>
                  </a:ext>
                </a:extLst>
              </a:tr>
              <a:tr h="784413">
                <a:tc>
                  <a:txBody>
                    <a:bodyPr/>
                    <a:lstStyle/>
                    <a:p>
                      <a:r>
                        <a:rPr lang="en-US" sz="1600" b="0">
                          <a:latin typeface="Arial" panose="020B0604020202020204" pitchFamily="34" charset="0"/>
                          <a:cs typeface="Arial" panose="020B0604020202020204" pitchFamily="34" charset="0"/>
                        </a:rPr>
                        <a:t>IT Coordinator (ITC)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Prepare IT network for student testing</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Conduct Site Readiness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392891"/>
                  </a:ext>
                </a:extLst>
              </a:tr>
              <a:tr h="1976011">
                <a:tc>
                  <a:txBody>
                    <a:bodyPr/>
                    <a:lstStyle/>
                    <a:p>
                      <a:r>
                        <a:rPr lang="en-US" sz="1600" b="0" dirty="0">
                          <a:latin typeface="Arial" panose="020B0604020202020204" pitchFamily="34" charset="0"/>
                          <a:cs typeface="Arial" panose="020B0604020202020204" pitchFamily="34" charset="0"/>
                        </a:rPr>
                        <a:t>Test Administrator (TA)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Create classes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Create test sessions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View their students and test sessions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Print student login tickets for their test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a:latin typeface="Arial" panose="020B0604020202020204" pitchFamily="34" charset="0"/>
                          <a:cs typeface="Arial" panose="020B0604020202020204" pitchFamily="34" charset="0"/>
                        </a:rPr>
                        <a:t>Manage &amp; monitor test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a:latin typeface="Arial" panose="020B0604020202020204" pitchFamily="34" charset="0"/>
                          <a:cs typeface="Arial" panose="020B0604020202020204" pitchFamily="34" charset="0"/>
                        </a:rPr>
                        <a:t>Assign test report codes</a:t>
                      </a:r>
                      <a:endParaRPr lang="en-US" sz="16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Score human scored items for Benchmark tests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View Benchmark results in Data Interaction</a:t>
                      </a:r>
                    </a:p>
                    <a:p>
                      <a:pPr marL="285750" indent="-285750">
                        <a:buFont typeface="Arial" panose="020B0604020202020204" pitchFamily="34" charset="0"/>
                        <a:buChar char="•"/>
                      </a:pPr>
                      <a:endParaRPr 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056861"/>
                  </a:ext>
                </a:extLst>
              </a:tr>
              <a:tr h="726744">
                <a:tc>
                  <a:txBody>
                    <a:bodyPr/>
                    <a:lstStyle/>
                    <a:p>
                      <a:r>
                        <a:rPr lang="en-US" sz="1600" b="0" dirty="0">
                          <a:latin typeface="Arial" panose="020B0604020202020204" pitchFamily="34" charset="0"/>
                          <a:cs typeface="Arial" panose="020B0604020202020204" pitchFamily="34" charset="0"/>
                        </a:rPr>
                        <a:t>Report Access Only (RAO)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View Reports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594295"/>
                  </a:ext>
                </a:extLst>
              </a:tr>
            </a:tbl>
          </a:graphicData>
        </a:graphic>
      </p:graphicFrame>
    </p:spTree>
    <p:extLst>
      <p:ext uri="{BB962C8B-B14F-4D97-AF65-F5344CB8AC3E}">
        <p14:creationId xmlns:p14="http://schemas.microsoft.com/office/powerpoint/2010/main" val="1441927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8625-362D-91BC-0B9B-E78512F20EB4}"/>
              </a:ext>
            </a:extLst>
          </p:cNvPr>
          <p:cNvSpPr>
            <a:spLocks noGrp="1"/>
          </p:cNvSpPr>
          <p:nvPr>
            <p:ph type="title"/>
          </p:nvPr>
        </p:nvSpPr>
        <p:spPr/>
        <p:txBody>
          <a:bodyPr>
            <a:normAutofit/>
          </a:bodyPr>
          <a:lstStyle/>
          <a:p>
            <a:r>
              <a:rPr lang="en-US" sz="4400" dirty="0">
                <a:latin typeface="+mj-lt"/>
                <a:cs typeface="Rockwell"/>
              </a:rPr>
              <a:t>Test Administrator Permissions</a:t>
            </a:r>
            <a:endParaRPr lang="en-US" dirty="0"/>
          </a:p>
        </p:txBody>
      </p:sp>
      <p:sp>
        <p:nvSpPr>
          <p:cNvPr id="3" name="Content Placeholder 2">
            <a:extLst>
              <a:ext uri="{FF2B5EF4-FFF2-40B4-BE49-F238E27FC236}">
                <a16:creationId xmlns:a16="http://schemas.microsoft.com/office/drawing/2014/main" id="{0047B462-5BD0-3E5C-AC79-F4D8E2CF20AD}"/>
              </a:ext>
            </a:extLst>
          </p:cNvPr>
          <p:cNvSpPr>
            <a:spLocks noGrp="1"/>
          </p:cNvSpPr>
          <p:nvPr>
            <p:ph idx="1"/>
          </p:nvPr>
        </p:nvSpPr>
        <p:spPr/>
        <p:txBody>
          <a:bodyPr>
            <a:normAutofit fontScale="92500" lnSpcReduction="20000"/>
          </a:bodyPr>
          <a:lstStyle/>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add any student in their school to their class</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only view the student record for any student in one of their classes</a:t>
            </a:r>
          </a:p>
          <a:p>
            <a:pPr lvl="1">
              <a:lnSpc>
                <a:spcPct val="150000"/>
              </a:lnSpc>
              <a:buFont typeface="Arial" panose="020B0604020202020204" pitchFamily="34" charset="0"/>
              <a:buChar char="•"/>
            </a:pPr>
            <a:r>
              <a:rPr lang="en-US" sz="1600" dirty="0">
                <a:latin typeface="Arial" panose="020B0604020202020204" pitchFamily="34" charset="0"/>
                <a:ea typeface="Lato Semibold" panose="020F0502020204030203" pitchFamily="34" charset="0"/>
                <a:cs typeface="Arial" panose="020B0604020202020204" pitchFamily="34" charset="0"/>
              </a:rPr>
              <a:t>A TA cannot edit the student record</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view, edit or delete any class to which they have been designated the TA</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schedule their class to any program that that have access to</a:t>
            </a:r>
          </a:p>
          <a:p>
            <a:pPr lvl="1">
              <a:lnSpc>
                <a:spcPct val="150000"/>
              </a:lnSpc>
              <a:buFont typeface="Arial" panose="020B0604020202020204" pitchFamily="34" charset="0"/>
              <a:buChar char="•"/>
            </a:pPr>
            <a:r>
              <a:rPr lang="en-US" sz="1600" dirty="0">
                <a:latin typeface="Arial" panose="020B0604020202020204" pitchFamily="34" charset="0"/>
                <a:ea typeface="Lato Semibold" panose="020F0502020204030203" pitchFamily="34" charset="0"/>
                <a:cs typeface="Arial" panose="020B0604020202020204" pitchFamily="34" charset="0"/>
              </a:rPr>
              <a:t>Programs: BIE Science Benchmark, BIE Science Assessment</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view, edit or delete a test session if they are the TA for the class in the test session </a:t>
            </a:r>
            <a:r>
              <a:rPr lang="en-US" sz="2000" i="1" dirty="0">
                <a:latin typeface="Arial" panose="020B0604020202020204" pitchFamily="34" charset="0"/>
                <a:ea typeface="Lato Semibold" panose="020F0502020204030203" pitchFamily="34" charset="0"/>
                <a:cs typeface="Arial" panose="020B0604020202020204" pitchFamily="34" charset="0"/>
              </a:rPr>
              <a:t>and</a:t>
            </a:r>
            <a:r>
              <a:rPr lang="en-US" sz="2000" dirty="0">
                <a:latin typeface="Arial" panose="020B0604020202020204" pitchFamily="34" charset="0"/>
                <a:ea typeface="Lato Semibold" panose="020F0502020204030203" pitchFamily="34" charset="0"/>
                <a:cs typeface="Arial" panose="020B0604020202020204" pitchFamily="34" charset="0"/>
              </a:rPr>
              <a:t> they have access to the program (BIE Science Benchmark and/or BIE Science Assessment)</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Only a TA can Score the human-scored items</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view Benchmark test results in Reporting for any class they are assigned to</a:t>
            </a:r>
          </a:p>
          <a:p>
            <a:endParaRPr lang="en-US" sz="2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7E8650C-CF69-AE32-FD9F-4198809D1BBF}"/>
              </a:ext>
            </a:extLst>
          </p:cNvPr>
          <p:cNvSpPr txBox="1">
            <a:spLocks/>
          </p:cNvSpPr>
          <p:nvPr/>
        </p:nvSpPr>
        <p:spPr bwMode="auto">
          <a:xfrm>
            <a:off x="0" y="6226227"/>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2"/>
              </a:rPr>
              <a:t>https://bie.cognia.org</a:t>
            </a:r>
            <a:r>
              <a:rPr lang="en-US" sz="2000" dirty="0"/>
              <a:t> </a:t>
            </a:r>
          </a:p>
        </p:txBody>
      </p:sp>
    </p:spTree>
    <p:extLst>
      <p:ext uri="{BB962C8B-B14F-4D97-AF65-F5344CB8AC3E}">
        <p14:creationId xmlns:p14="http://schemas.microsoft.com/office/powerpoint/2010/main" val="870862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6340-A0B6-158F-5D1C-0181AAAD5D8C}"/>
              </a:ext>
            </a:extLst>
          </p:cNvPr>
          <p:cNvSpPr>
            <a:spLocks noGrp="1"/>
          </p:cNvSpPr>
          <p:nvPr>
            <p:ph type="title"/>
          </p:nvPr>
        </p:nvSpPr>
        <p:spPr/>
        <p:txBody>
          <a:bodyPr/>
          <a:lstStyle/>
          <a:p>
            <a:r>
              <a:rPr lang="en-US" dirty="0"/>
              <a:t>Program Access</a:t>
            </a:r>
          </a:p>
        </p:txBody>
      </p:sp>
      <p:pic>
        <p:nvPicPr>
          <p:cNvPr id="4" name="Picture 3" descr="Graphical user interface, application&#10;&#10;Description automatically generated">
            <a:extLst>
              <a:ext uri="{FF2B5EF4-FFF2-40B4-BE49-F238E27FC236}">
                <a16:creationId xmlns:a16="http://schemas.microsoft.com/office/drawing/2014/main" id="{435F4EE4-4C8A-EFD7-85F8-7508A1CBE8F4}"/>
              </a:ext>
            </a:extLst>
          </p:cNvPr>
          <p:cNvPicPr>
            <a:picLocks noChangeAspect="1"/>
          </p:cNvPicPr>
          <p:nvPr/>
        </p:nvPicPr>
        <p:blipFill>
          <a:blip r:embed="rId2">
            <a:extLst>
              <a:ext uri="{28A0092B-C50C-407E-A947-70E740481C1C}">
                <a14:useLocalDpi xmlns:a14="http://schemas.microsoft.com/office/drawing/2010/main" val="0"/>
              </a:ext>
            </a:extLst>
          </a:blip>
          <a:srcRect b="3013"/>
          <a:stretch>
            <a:fillRect/>
          </a:stretch>
        </p:blipFill>
        <p:spPr>
          <a:xfrm>
            <a:off x="1500690" y="753035"/>
            <a:ext cx="8317737" cy="5560604"/>
          </a:xfrm>
          <a:prstGeom prst="rect">
            <a:avLst/>
          </a:prstGeom>
        </p:spPr>
      </p:pic>
      <p:sp>
        <p:nvSpPr>
          <p:cNvPr id="5" name="Rectangle 4">
            <a:extLst>
              <a:ext uri="{FF2B5EF4-FFF2-40B4-BE49-F238E27FC236}">
                <a16:creationId xmlns:a16="http://schemas.microsoft.com/office/drawing/2014/main" id="{8CB2151D-7A3B-78C4-10C1-C0893712BD25}"/>
              </a:ext>
            </a:extLst>
          </p:cNvPr>
          <p:cNvSpPr/>
          <p:nvPr/>
        </p:nvSpPr>
        <p:spPr>
          <a:xfrm>
            <a:off x="4412112" y="4882032"/>
            <a:ext cx="3827216" cy="1518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6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4026-5A22-4CFC-85C0-71728D545B37}"/>
              </a:ext>
            </a:extLst>
          </p:cNvPr>
          <p:cNvSpPr>
            <a:spLocks noGrp="1"/>
          </p:cNvSpPr>
          <p:nvPr>
            <p:ph type="title"/>
          </p:nvPr>
        </p:nvSpPr>
        <p:spPr/>
        <p:txBody>
          <a:bodyPr/>
          <a:lstStyle/>
          <a:p>
            <a:r>
              <a:rPr lang="en-US"/>
              <a:t>Portal Log-in</a:t>
            </a:r>
          </a:p>
        </p:txBody>
      </p:sp>
      <p:sp>
        <p:nvSpPr>
          <p:cNvPr id="7" name="Content Placeholder 6">
            <a:extLst>
              <a:ext uri="{FF2B5EF4-FFF2-40B4-BE49-F238E27FC236}">
                <a16:creationId xmlns:a16="http://schemas.microsoft.com/office/drawing/2014/main" id="{0E72A395-513B-4DB8-9F3F-89F90F0B208B}"/>
              </a:ext>
            </a:extLst>
          </p:cNvPr>
          <p:cNvSpPr>
            <a:spLocks noGrp="1"/>
          </p:cNvSpPr>
          <p:nvPr>
            <p:ph idx="1"/>
          </p:nvPr>
        </p:nvSpPr>
        <p:spPr>
          <a:xfrm>
            <a:off x="838199" y="900252"/>
            <a:ext cx="10515600" cy="870288"/>
          </a:xfrm>
        </p:spPr>
        <p:txBody>
          <a:bodyPr/>
          <a:lstStyle/>
          <a:p>
            <a:pPr marL="0" indent="0">
              <a:buNone/>
            </a:pPr>
            <a:r>
              <a:rPr lang="en-US" dirty="0">
                <a:latin typeface="Arial" panose="020B0604020202020204" pitchFamily="34" charset="0"/>
                <a:ea typeface="Lato Semibold" panose="020F0502020204030203" pitchFamily="34" charset="0"/>
                <a:cs typeface="Arial" panose="020B0604020202020204" pitchFamily="34" charset="0"/>
              </a:rPr>
              <a:t>Portal URL: </a:t>
            </a:r>
            <a:r>
              <a:rPr lang="en-US" dirty="0">
                <a:latin typeface="Arial" panose="020B0604020202020204" pitchFamily="34" charset="0"/>
                <a:ea typeface="Lato Semibold" panose="020F0502020204030203" pitchFamily="34" charset="0"/>
                <a:cs typeface="Arial" panose="020B0604020202020204" pitchFamily="34" charset="0"/>
                <a:hlinkClick r:id="rId2"/>
              </a:rPr>
              <a:t>https://bie.cognia.org</a:t>
            </a:r>
            <a:r>
              <a:rPr lang="en-US" dirty="0">
                <a:latin typeface="Arial" panose="020B0604020202020204" pitchFamily="34" charset="0"/>
                <a:ea typeface="Lato Semibold" panose="020F0502020204030203" pitchFamily="34" charset="0"/>
                <a:cs typeface="Arial" panose="020B0604020202020204" pitchFamily="34" charset="0"/>
              </a:rPr>
              <a:t> </a:t>
            </a:r>
          </a:p>
        </p:txBody>
      </p:sp>
      <p:pic>
        <p:nvPicPr>
          <p:cNvPr id="10" name="Picture 9">
            <a:extLst>
              <a:ext uri="{FF2B5EF4-FFF2-40B4-BE49-F238E27FC236}">
                <a16:creationId xmlns:a16="http://schemas.microsoft.com/office/drawing/2014/main" id="{2C6378F5-0217-4301-8C2C-1AE01F3A2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3" name="Picture 2" descr="A screenshot of a computer&#10;&#10;AI-generated content may be incorrect.">
            <a:extLst>
              <a:ext uri="{FF2B5EF4-FFF2-40B4-BE49-F238E27FC236}">
                <a16:creationId xmlns:a16="http://schemas.microsoft.com/office/drawing/2014/main" id="{3823D9AB-EA79-3DC1-78AF-49287E3502F5}"/>
              </a:ext>
            </a:extLst>
          </p:cNvPr>
          <p:cNvPicPr>
            <a:picLocks noChangeAspect="1"/>
          </p:cNvPicPr>
          <p:nvPr/>
        </p:nvPicPr>
        <p:blipFill rotWithShape="1">
          <a:blip r:embed="rId4"/>
          <a:srcRect t="17591"/>
          <a:stretch>
            <a:fillRect/>
          </a:stretch>
        </p:blipFill>
        <p:spPr bwMode="auto">
          <a:xfrm>
            <a:off x="1623391" y="1510748"/>
            <a:ext cx="8945217" cy="4905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081848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B94-8153-5896-0E54-EFB856466AF6}"/>
              </a:ext>
            </a:extLst>
          </p:cNvPr>
          <p:cNvSpPr>
            <a:spLocks noGrp="1"/>
          </p:cNvSpPr>
          <p:nvPr>
            <p:ph type="title"/>
          </p:nvPr>
        </p:nvSpPr>
        <p:spPr/>
        <p:txBody>
          <a:bodyPr/>
          <a:lstStyle/>
          <a:p>
            <a:r>
              <a:rPr lang="en-US" dirty="0"/>
              <a:t>Forgot Password</a:t>
            </a:r>
          </a:p>
        </p:txBody>
      </p:sp>
      <p:sp>
        <p:nvSpPr>
          <p:cNvPr id="3" name="Content Placeholder 2">
            <a:extLst>
              <a:ext uri="{FF2B5EF4-FFF2-40B4-BE49-F238E27FC236}">
                <a16:creationId xmlns:a16="http://schemas.microsoft.com/office/drawing/2014/main" id="{ACD2148F-75FE-50CF-FECB-EF6922729F24}"/>
              </a:ext>
            </a:extLst>
          </p:cNvPr>
          <p:cNvSpPr>
            <a:spLocks noGrp="1"/>
          </p:cNvSpPr>
          <p:nvPr>
            <p:ph idx="1"/>
          </p:nvPr>
        </p:nvSpPr>
        <p:spPr>
          <a:xfrm>
            <a:off x="287375" y="1306286"/>
            <a:ext cx="11560636" cy="5151937"/>
          </a:xfrm>
        </p:spPr>
        <p:txBody>
          <a:bodyPr>
            <a:normAutofit/>
          </a:bodyPr>
          <a:lstStyle/>
          <a:p>
            <a:r>
              <a:rPr lang="en-US" sz="1800" dirty="0"/>
              <a:t>Type in your </a:t>
            </a:r>
            <a:r>
              <a:rPr lang="en-US" sz="1800" b="1" dirty="0"/>
              <a:t>Username</a:t>
            </a:r>
            <a:r>
              <a:rPr lang="en-US" sz="1800" dirty="0"/>
              <a:t> and </a:t>
            </a:r>
            <a:r>
              <a:rPr lang="en-US" sz="1800" b="1" dirty="0"/>
              <a:t>Password</a:t>
            </a:r>
            <a:r>
              <a:rPr lang="en-US" sz="1800" dirty="0"/>
              <a:t> as indicated in the screenshot below and click the </a:t>
            </a:r>
            <a:r>
              <a:rPr lang="en-US" sz="1800" b="1" dirty="0"/>
              <a:t>Sign In </a:t>
            </a:r>
            <a:r>
              <a:rPr lang="en-US" sz="1800" dirty="0"/>
              <a:t>button to enter the portal.  </a:t>
            </a:r>
          </a:p>
          <a:p>
            <a:pPr marL="0" indent="0">
              <a:buNone/>
            </a:pPr>
            <a:endParaRPr lang="en-US" sz="1800" dirty="0"/>
          </a:p>
          <a:p>
            <a:r>
              <a:rPr lang="en-US" sz="1800" dirty="0"/>
              <a:t>If you have forgotten your password, select </a:t>
            </a:r>
            <a:r>
              <a:rPr lang="en-US" sz="1800" b="1" dirty="0"/>
              <a:t>Forgot Password?</a:t>
            </a:r>
            <a:r>
              <a:rPr lang="en-US" sz="1800" dirty="0"/>
              <a:t> and enter your Username as indicated in the screenshot below. Click the </a:t>
            </a:r>
            <a:r>
              <a:rPr lang="en-US" sz="1800" b="1" dirty="0"/>
              <a:t>Submit </a:t>
            </a:r>
            <a:r>
              <a:rPr lang="en-US" sz="1800" dirty="0"/>
              <a:t>button. The system will send an email to the email address associated with the account, providing instructions to reset your password. </a:t>
            </a:r>
          </a:p>
          <a:p>
            <a:endParaRPr lang="en-US" sz="1800" dirty="0"/>
          </a:p>
          <a:p>
            <a:endParaRPr lang="en-US" sz="1800" dirty="0"/>
          </a:p>
        </p:txBody>
      </p:sp>
      <p:pic>
        <p:nvPicPr>
          <p:cNvPr id="5" name="Picture 4">
            <a:extLst>
              <a:ext uri="{FF2B5EF4-FFF2-40B4-BE49-F238E27FC236}">
                <a16:creationId xmlns:a16="http://schemas.microsoft.com/office/drawing/2014/main" id="{09090FAF-605B-5BB1-59FB-8AE96EDED708}"/>
              </a:ext>
            </a:extLst>
          </p:cNvPr>
          <p:cNvPicPr>
            <a:picLocks noChangeAspect="1"/>
          </p:cNvPicPr>
          <p:nvPr/>
        </p:nvPicPr>
        <p:blipFill>
          <a:blip r:embed="rId2"/>
          <a:stretch>
            <a:fillRect/>
          </a:stretch>
        </p:blipFill>
        <p:spPr>
          <a:xfrm>
            <a:off x="1341091" y="3203000"/>
            <a:ext cx="2650516" cy="2961471"/>
          </a:xfrm>
          <a:prstGeom prst="rect">
            <a:avLst/>
          </a:prstGeom>
        </p:spPr>
      </p:pic>
      <p:pic>
        <p:nvPicPr>
          <p:cNvPr id="9" name="Picture 8">
            <a:extLst>
              <a:ext uri="{FF2B5EF4-FFF2-40B4-BE49-F238E27FC236}">
                <a16:creationId xmlns:a16="http://schemas.microsoft.com/office/drawing/2014/main" id="{A11B868C-F96E-CAB9-4EB4-0EA859204510}"/>
              </a:ext>
            </a:extLst>
          </p:cNvPr>
          <p:cNvPicPr>
            <a:picLocks noChangeAspect="1"/>
          </p:cNvPicPr>
          <p:nvPr/>
        </p:nvPicPr>
        <p:blipFill>
          <a:blip r:embed="rId3"/>
          <a:stretch>
            <a:fillRect/>
          </a:stretch>
        </p:blipFill>
        <p:spPr>
          <a:xfrm>
            <a:off x="5915408" y="3041508"/>
            <a:ext cx="2731338" cy="3122963"/>
          </a:xfrm>
          <a:prstGeom prst="rect">
            <a:avLst/>
          </a:prstGeom>
        </p:spPr>
      </p:pic>
      <p:cxnSp>
        <p:nvCxnSpPr>
          <p:cNvPr id="11" name="Straight Arrow Connector 10">
            <a:extLst>
              <a:ext uri="{FF2B5EF4-FFF2-40B4-BE49-F238E27FC236}">
                <a16:creationId xmlns:a16="http://schemas.microsoft.com/office/drawing/2014/main" id="{44F4B6E0-6906-08B4-207B-0A7963CF5FC2}"/>
              </a:ext>
            </a:extLst>
          </p:cNvPr>
          <p:cNvCxnSpPr/>
          <p:nvPr/>
        </p:nvCxnSpPr>
        <p:spPr>
          <a:xfrm>
            <a:off x="4321743" y="5072514"/>
            <a:ext cx="12512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59A26FA-1EC6-9D80-CF30-F3F066016D20}"/>
              </a:ext>
            </a:extLst>
          </p:cNvPr>
          <p:cNvSpPr/>
          <p:nvPr/>
        </p:nvSpPr>
        <p:spPr>
          <a:xfrm>
            <a:off x="3108960" y="5476775"/>
            <a:ext cx="770021" cy="2213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8 Points 3">
            <a:extLst>
              <a:ext uri="{FF2B5EF4-FFF2-40B4-BE49-F238E27FC236}">
                <a16:creationId xmlns:a16="http://schemas.microsoft.com/office/drawing/2014/main" id="{7E303DD3-EC07-173B-C141-6E112653E5DE}"/>
              </a:ext>
            </a:extLst>
          </p:cNvPr>
          <p:cNvSpPr/>
          <p:nvPr/>
        </p:nvSpPr>
        <p:spPr>
          <a:xfrm rot="468140">
            <a:off x="9346851" y="150419"/>
            <a:ext cx="2206364" cy="1137160"/>
          </a:xfrm>
          <a:prstGeom prst="irregularSeal1">
            <a:avLst/>
          </a:prstGeom>
          <a:solidFill>
            <a:srgbClr val="FFFF00"/>
          </a:solidFill>
          <a:ln w="57150">
            <a:solidFill>
              <a:srgbClr val="005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C00000"/>
                </a:solidFill>
                <a:effectLst>
                  <a:outerShdw blurRad="38100" dist="38100" dir="2700000" algn="tl">
                    <a:srgbClr val="000000">
                      <a:alpha val="43137"/>
                    </a:srgbClr>
                  </a:outerShdw>
                </a:effectLst>
              </a:rPr>
              <a:t>REMINDER</a:t>
            </a:r>
          </a:p>
        </p:txBody>
      </p:sp>
      <p:sp>
        <p:nvSpPr>
          <p:cNvPr id="6" name="Title 1">
            <a:extLst>
              <a:ext uri="{FF2B5EF4-FFF2-40B4-BE49-F238E27FC236}">
                <a16:creationId xmlns:a16="http://schemas.microsoft.com/office/drawing/2014/main" id="{79E1782F-B5E6-E750-383C-113D755903A6}"/>
              </a:ext>
            </a:extLst>
          </p:cNvPr>
          <p:cNvSpPr txBox="1">
            <a:spLocks/>
          </p:cNvSpPr>
          <p:nvPr/>
        </p:nvSpPr>
        <p:spPr bwMode="auto">
          <a:xfrm>
            <a:off x="0" y="62454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461292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07D1-512D-9023-E451-0E63166B3821}"/>
              </a:ext>
            </a:extLst>
          </p:cNvPr>
          <p:cNvSpPr>
            <a:spLocks noGrp="1"/>
          </p:cNvSpPr>
          <p:nvPr>
            <p:ph type="title"/>
          </p:nvPr>
        </p:nvSpPr>
        <p:spPr/>
        <p:txBody>
          <a:bodyPr/>
          <a:lstStyle/>
          <a:p>
            <a:r>
              <a:rPr lang="en-US" dirty="0"/>
              <a:t>Reset Password – 1 of 2</a:t>
            </a:r>
          </a:p>
        </p:txBody>
      </p:sp>
      <p:sp>
        <p:nvSpPr>
          <p:cNvPr id="3" name="Content Placeholder 2">
            <a:extLst>
              <a:ext uri="{FF2B5EF4-FFF2-40B4-BE49-F238E27FC236}">
                <a16:creationId xmlns:a16="http://schemas.microsoft.com/office/drawing/2014/main" id="{03CA551D-8113-7A67-2611-EA321859C8A4}"/>
              </a:ext>
            </a:extLst>
          </p:cNvPr>
          <p:cNvSpPr>
            <a:spLocks noGrp="1"/>
          </p:cNvSpPr>
          <p:nvPr>
            <p:ph idx="1"/>
          </p:nvPr>
        </p:nvSpPr>
        <p:spPr>
          <a:xfrm>
            <a:off x="838200" y="1071779"/>
            <a:ext cx="10515600" cy="5058414"/>
          </a:xfrm>
        </p:spPr>
        <p:txBody>
          <a:bodyPr>
            <a:normAutofit/>
          </a:bodyPr>
          <a:lstStyle/>
          <a:p>
            <a:r>
              <a:rPr lang="en-US" sz="2000" dirty="0"/>
              <a:t>When you submit your Username into the </a:t>
            </a:r>
            <a:r>
              <a:rPr lang="en-US" sz="2000" b="1" dirty="0"/>
              <a:t>Forgot Password </a:t>
            </a:r>
            <a:r>
              <a:rPr lang="en-US" sz="2000" dirty="0"/>
              <a:t>tool, you will be prompted with a green massage to check your email for further instructions. Please check your spam or junk folder if you do not see the email in your inbox. </a:t>
            </a:r>
          </a:p>
          <a:p>
            <a:r>
              <a:rPr lang="en-US" sz="2000" dirty="0"/>
              <a:t>The email will come from </a:t>
            </a:r>
            <a:r>
              <a:rPr lang="en-US" sz="2000" b="1" dirty="0" err="1"/>
              <a:t>eMetric</a:t>
            </a:r>
            <a:r>
              <a:rPr lang="en-US" sz="2000" b="1" dirty="0"/>
              <a:t> Support&lt;support@emetric.net&gt;</a:t>
            </a:r>
          </a:p>
        </p:txBody>
      </p:sp>
      <p:grpSp>
        <p:nvGrpSpPr>
          <p:cNvPr id="8" name="Group 7">
            <a:extLst>
              <a:ext uri="{FF2B5EF4-FFF2-40B4-BE49-F238E27FC236}">
                <a16:creationId xmlns:a16="http://schemas.microsoft.com/office/drawing/2014/main" id="{675687D4-8D71-5A25-B641-8B601B46CE31}"/>
              </a:ext>
            </a:extLst>
          </p:cNvPr>
          <p:cNvGrpSpPr/>
          <p:nvPr/>
        </p:nvGrpSpPr>
        <p:grpSpPr>
          <a:xfrm>
            <a:off x="450830" y="2750242"/>
            <a:ext cx="11584960" cy="3497860"/>
            <a:chOff x="450830" y="2750242"/>
            <a:chExt cx="11584960" cy="3497860"/>
          </a:xfrm>
        </p:grpSpPr>
        <p:pic>
          <p:nvPicPr>
            <p:cNvPr id="5" name="Picture 4">
              <a:extLst>
                <a:ext uri="{FF2B5EF4-FFF2-40B4-BE49-F238E27FC236}">
                  <a16:creationId xmlns:a16="http://schemas.microsoft.com/office/drawing/2014/main" id="{CE4949E3-3BEF-D094-A526-EAF35C8D89D5}"/>
                </a:ext>
              </a:extLst>
            </p:cNvPr>
            <p:cNvPicPr>
              <a:picLocks noChangeAspect="1"/>
            </p:cNvPicPr>
            <p:nvPr/>
          </p:nvPicPr>
          <p:blipFill>
            <a:blip r:embed="rId2"/>
            <a:stretch>
              <a:fillRect/>
            </a:stretch>
          </p:blipFill>
          <p:spPr>
            <a:xfrm>
              <a:off x="450830" y="2750242"/>
              <a:ext cx="2841010" cy="3497860"/>
            </a:xfrm>
            <a:prstGeom prst="rect">
              <a:avLst/>
            </a:prstGeom>
          </p:spPr>
        </p:pic>
        <p:pic>
          <p:nvPicPr>
            <p:cNvPr id="7" name="Picture 6">
              <a:extLst>
                <a:ext uri="{FF2B5EF4-FFF2-40B4-BE49-F238E27FC236}">
                  <a16:creationId xmlns:a16="http://schemas.microsoft.com/office/drawing/2014/main" id="{DA977BF7-FE15-0366-F5C8-4A42833758DF}"/>
                </a:ext>
              </a:extLst>
            </p:cNvPr>
            <p:cNvPicPr>
              <a:picLocks noChangeAspect="1"/>
            </p:cNvPicPr>
            <p:nvPr/>
          </p:nvPicPr>
          <p:blipFill>
            <a:blip r:embed="rId3"/>
            <a:stretch>
              <a:fillRect/>
            </a:stretch>
          </p:blipFill>
          <p:spPr>
            <a:xfrm>
              <a:off x="4301494" y="3445526"/>
              <a:ext cx="7734296" cy="2618508"/>
            </a:xfrm>
            <a:prstGeom prst="rect">
              <a:avLst/>
            </a:prstGeom>
          </p:spPr>
        </p:pic>
        <p:cxnSp>
          <p:nvCxnSpPr>
            <p:cNvPr id="9" name="Straight Arrow Connector 8">
              <a:extLst>
                <a:ext uri="{FF2B5EF4-FFF2-40B4-BE49-F238E27FC236}">
                  <a16:creationId xmlns:a16="http://schemas.microsoft.com/office/drawing/2014/main" id="{18680ACB-9597-E309-82C4-A3409B32FADF}"/>
                </a:ext>
              </a:extLst>
            </p:cNvPr>
            <p:cNvCxnSpPr/>
            <p:nvPr/>
          </p:nvCxnSpPr>
          <p:spPr>
            <a:xfrm>
              <a:off x="3467100" y="4953559"/>
              <a:ext cx="70485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0A374146-38C0-8834-73FC-C806F4F8FF5E}"/>
              </a:ext>
            </a:extLst>
          </p:cNvPr>
          <p:cNvSpPr/>
          <p:nvPr/>
        </p:nvSpPr>
        <p:spPr>
          <a:xfrm>
            <a:off x="4706754" y="4056363"/>
            <a:ext cx="1867301" cy="211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E05F9F-D21A-10B8-7A2B-137C70AED5ED}"/>
              </a:ext>
            </a:extLst>
          </p:cNvPr>
          <p:cNvSpPr/>
          <p:nvPr/>
        </p:nvSpPr>
        <p:spPr>
          <a:xfrm>
            <a:off x="4706753" y="5249495"/>
            <a:ext cx="837399" cy="211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ECD84A6B-4A7B-4263-D88D-922A7655868A}"/>
              </a:ext>
            </a:extLst>
          </p:cNvPr>
          <p:cNvSpPr>
            <a:spLocks noChangeArrowheads="1"/>
          </p:cNvSpPr>
          <p:nvPr/>
        </p:nvSpPr>
        <p:spPr bwMode="auto">
          <a:xfrm>
            <a:off x="12344335" y="-63043"/>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Explosion: 8 Points 3">
            <a:extLst>
              <a:ext uri="{FF2B5EF4-FFF2-40B4-BE49-F238E27FC236}">
                <a16:creationId xmlns:a16="http://schemas.microsoft.com/office/drawing/2014/main" id="{BECC4DDE-0F63-7E9C-5FBE-300C24D65484}"/>
              </a:ext>
            </a:extLst>
          </p:cNvPr>
          <p:cNvSpPr/>
          <p:nvPr/>
        </p:nvSpPr>
        <p:spPr>
          <a:xfrm rot="468140">
            <a:off x="8697831" y="1923607"/>
            <a:ext cx="2206364" cy="1298343"/>
          </a:xfrm>
          <a:prstGeom prst="irregularSeal1">
            <a:avLst/>
          </a:prstGeom>
          <a:solidFill>
            <a:srgbClr val="FFFF00"/>
          </a:solidFill>
          <a:ln w="57150">
            <a:solidFill>
              <a:srgbClr val="005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C00000"/>
                </a:solidFill>
                <a:effectLst>
                  <a:outerShdw blurRad="38100" dist="38100" dir="2700000" algn="tl">
                    <a:srgbClr val="000000">
                      <a:alpha val="43137"/>
                    </a:srgbClr>
                  </a:outerShdw>
                </a:effectLst>
              </a:rPr>
              <a:t>REMINDER</a:t>
            </a:r>
          </a:p>
        </p:txBody>
      </p:sp>
      <p:sp>
        <p:nvSpPr>
          <p:cNvPr id="6" name="Title 1">
            <a:extLst>
              <a:ext uri="{FF2B5EF4-FFF2-40B4-BE49-F238E27FC236}">
                <a16:creationId xmlns:a16="http://schemas.microsoft.com/office/drawing/2014/main" id="{43B2051B-AAA3-BFA1-01D1-9D96842F0C7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220200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21F6-2885-15FF-1A76-583E87BDA30D}"/>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153751B8-ED88-3071-5FA6-32351A76CB1E}"/>
              </a:ext>
            </a:extLst>
          </p:cNvPr>
          <p:cNvSpPr>
            <a:spLocks noGrp="1"/>
          </p:cNvSpPr>
          <p:nvPr>
            <p:ph type="body" sz="quarter" idx="13"/>
          </p:nvPr>
        </p:nvSpPr>
        <p:spPr>
          <a:xfrm>
            <a:off x="1327150" y="1622066"/>
            <a:ext cx="9683750" cy="4804134"/>
          </a:xfrm>
        </p:spPr>
        <p:txBody>
          <a:bodyPr>
            <a:normAutofit fontScale="92500" lnSpcReduction="20000"/>
          </a:bodyPr>
          <a:lstStyle/>
          <a:p>
            <a:r>
              <a:rPr lang="en-US" dirty="0"/>
              <a:t>Housekeeping Tips</a:t>
            </a:r>
          </a:p>
          <a:p>
            <a:r>
              <a:rPr lang="en-US" dirty="0"/>
              <a:t>Welcome and Introductions</a:t>
            </a:r>
          </a:p>
          <a:p>
            <a:r>
              <a:rPr lang="en-US" dirty="0"/>
              <a:t>Online Testing Portal Training for STCs and TAs</a:t>
            </a:r>
          </a:p>
          <a:p>
            <a:pPr lvl="1"/>
            <a:r>
              <a:rPr lang="en-US" dirty="0"/>
              <a:t>Science Benchmark Overview</a:t>
            </a:r>
          </a:p>
          <a:p>
            <a:pPr lvl="1"/>
            <a:r>
              <a:rPr lang="en-US" dirty="0"/>
              <a:t>Key Dates</a:t>
            </a:r>
          </a:p>
          <a:p>
            <a:pPr lvl="1"/>
            <a:r>
              <a:rPr lang="en-US" dirty="0"/>
              <a:t>Online System and Testing Process</a:t>
            </a:r>
          </a:p>
          <a:p>
            <a:pPr lvl="1"/>
            <a:r>
              <a:rPr lang="en-US" dirty="0"/>
              <a:t>Scoring and Reporting Process</a:t>
            </a:r>
          </a:p>
          <a:p>
            <a:pPr lvl="1"/>
            <a:r>
              <a:rPr lang="en-US" dirty="0"/>
              <a:t>Using Benchmark Student Results</a:t>
            </a:r>
          </a:p>
          <a:p>
            <a:r>
              <a:rPr lang="en-US" dirty="0"/>
              <a:t>Questions</a:t>
            </a:r>
          </a:p>
          <a:p>
            <a:r>
              <a:rPr lang="en-US" dirty="0"/>
              <a:t>Cognia Help and Support Site</a:t>
            </a:r>
          </a:p>
          <a:p>
            <a:pPr lvl="1"/>
            <a:r>
              <a:rPr lang="en-US" dirty="0"/>
              <a:t>Gen-Ed Science Page</a:t>
            </a:r>
          </a:p>
          <a:p>
            <a:pPr lvl="1"/>
            <a:r>
              <a:rPr lang="en-US" dirty="0"/>
              <a:t>Science Benchmark Page</a:t>
            </a:r>
          </a:p>
          <a:p>
            <a:r>
              <a:rPr lang="en-US" dirty="0"/>
              <a:t>Adjourn</a:t>
            </a:r>
          </a:p>
          <a:p>
            <a:pPr indent="0">
              <a:buNone/>
            </a:pPr>
            <a:endParaRPr lang="en-US" dirty="0"/>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3082122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1752-13F5-236D-D089-48E0FB91334C}"/>
              </a:ext>
            </a:extLst>
          </p:cNvPr>
          <p:cNvSpPr>
            <a:spLocks noGrp="1"/>
          </p:cNvSpPr>
          <p:nvPr>
            <p:ph type="title"/>
          </p:nvPr>
        </p:nvSpPr>
        <p:spPr/>
        <p:txBody>
          <a:bodyPr/>
          <a:lstStyle/>
          <a:p>
            <a:r>
              <a:rPr lang="en-US" dirty="0"/>
              <a:t>Reset Password – 2 of 2</a:t>
            </a:r>
          </a:p>
        </p:txBody>
      </p:sp>
      <p:sp>
        <p:nvSpPr>
          <p:cNvPr id="3" name="Content Placeholder 2">
            <a:extLst>
              <a:ext uri="{FF2B5EF4-FFF2-40B4-BE49-F238E27FC236}">
                <a16:creationId xmlns:a16="http://schemas.microsoft.com/office/drawing/2014/main" id="{57975653-73FA-0894-D30C-7AD1CF45C5BA}"/>
              </a:ext>
            </a:extLst>
          </p:cNvPr>
          <p:cNvSpPr>
            <a:spLocks noGrp="1"/>
          </p:cNvSpPr>
          <p:nvPr>
            <p:ph idx="1"/>
          </p:nvPr>
        </p:nvSpPr>
        <p:spPr>
          <a:xfrm>
            <a:off x="838200" y="1017253"/>
            <a:ext cx="10186851" cy="5058414"/>
          </a:xfrm>
        </p:spPr>
        <p:txBody>
          <a:bodyPr/>
          <a:lstStyle/>
          <a:p>
            <a:r>
              <a:rPr lang="en-US" dirty="0"/>
              <a:t>When you click the </a:t>
            </a:r>
            <a:r>
              <a:rPr lang="en-US" b="1" dirty="0"/>
              <a:t>Reset Password </a:t>
            </a:r>
            <a:r>
              <a:rPr lang="en-US" dirty="0"/>
              <a:t>link from the email, you will see this screen to create a </a:t>
            </a:r>
            <a:r>
              <a:rPr lang="en-US" b="1" dirty="0"/>
              <a:t>New Password </a:t>
            </a:r>
            <a:r>
              <a:rPr lang="en-US" dirty="0"/>
              <a:t>and to </a:t>
            </a:r>
            <a:r>
              <a:rPr lang="en-US" b="1" dirty="0"/>
              <a:t>Confirm password</a:t>
            </a:r>
            <a:r>
              <a:rPr lang="en-US" dirty="0"/>
              <a:t>, the click Submit. </a:t>
            </a:r>
          </a:p>
          <a:p>
            <a:r>
              <a:rPr lang="en-US" dirty="0"/>
              <a:t>(Note: This will sign you out of other devices). </a:t>
            </a:r>
          </a:p>
        </p:txBody>
      </p:sp>
      <p:pic>
        <p:nvPicPr>
          <p:cNvPr id="5" name="Picture 4">
            <a:extLst>
              <a:ext uri="{FF2B5EF4-FFF2-40B4-BE49-F238E27FC236}">
                <a16:creationId xmlns:a16="http://schemas.microsoft.com/office/drawing/2014/main" id="{D3D8F94C-E0D4-B66E-7962-034157D0DB15}"/>
              </a:ext>
            </a:extLst>
          </p:cNvPr>
          <p:cNvPicPr>
            <a:picLocks noChangeAspect="1"/>
          </p:cNvPicPr>
          <p:nvPr/>
        </p:nvPicPr>
        <p:blipFill>
          <a:blip r:embed="rId2"/>
          <a:stretch>
            <a:fillRect/>
          </a:stretch>
        </p:blipFill>
        <p:spPr>
          <a:xfrm>
            <a:off x="4063117" y="2742361"/>
            <a:ext cx="2521643" cy="3499942"/>
          </a:xfrm>
          <a:prstGeom prst="rect">
            <a:avLst/>
          </a:prstGeom>
        </p:spPr>
      </p:pic>
      <p:sp>
        <p:nvSpPr>
          <p:cNvPr id="6" name="Explosion: 8 Points 5">
            <a:extLst>
              <a:ext uri="{FF2B5EF4-FFF2-40B4-BE49-F238E27FC236}">
                <a16:creationId xmlns:a16="http://schemas.microsoft.com/office/drawing/2014/main" id="{86192A2B-3ACD-2B5C-01B3-27635AEFE2FE}"/>
              </a:ext>
            </a:extLst>
          </p:cNvPr>
          <p:cNvSpPr/>
          <p:nvPr/>
        </p:nvSpPr>
        <p:spPr>
          <a:xfrm rot="468140">
            <a:off x="9296341" y="2145981"/>
            <a:ext cx="2206364" cy="1330175"/>
          </a:xfrm>
          <a:prstGeom prst="irregularSeal1">
            <a:avLst/>
          </a:prstGeom>
          <a:solidFill>
            <a:srgbClr val="FFFF00"/>
          </a:solidFill>
          <a:ln w="57150">
            <a:solidFill>
              <a:srgbClr val="005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C00000"/>
                </a:solidFill>
                <a:effectLst>
                  <a:outerShdw blurRad="38100" dist="38100" dir="2700000" algn="tl">
                    <a:srgbClr val="000000">
                      <a:alpha val="43137"/>
                    </a:srgbClr>
                  </a:outerShdw>
                </a:effectLst>
              </a:rPr>
              <a:t>REMINDER</a:t>
            </a:r>
          </a:p>
        </p:txBody>
      </p:sp>
      <p:sp>
        <p:nvSpPr>
          <p:cNvPr id="7" name="Title 1">
            <a:extLst>
              <a:ext uri="{FF2B5EF4-FFF2-40B4-BE49-F238E27FC236}">
                <a16:creationId xmlns:a16="http://schemas.microsoft.com/office/drawing/2014/main" id="{431BDE09-658D-EBB2-978C-D6BD94271207}"/>
              </a:ext>
            </a:extLst>
          </p:cNvPr>
          <p:cNvSpPr txBox="1">
            <a:spLocks/>
          </p:cNvSpPr>
          <p:nvPr/>
        </p:nvSpPr>
        <p:spPr bwMode="auto">
          <a:xfrm>
            <a:off x="-164375" y="6265984"/>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4068320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(STC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AE22791A-58D3-42FE-8493-AE9FED182EF4}"/>
              </a:ext>
            </a:extLst>
          </p:cNvPr>
          <p:cNvGraphicFramePr>
            <a:graphicFrameLocks noGrp="1"/>
          </p:cNvGraphicFramePr>
          <p:nvPr>
            <p:extLst>
              <p:ext uri="{D42A27DB-BD31-4B8C-83A1-F6EECF244321}">
                <p14:modId xmlns:p14="http://schemas.microsoft.com/office/powerpoint/2010/main" val="3809062770"/>
              </p:ext>
            </p:extLst>
          </p:nvPr>
        </p:nvGraphicFramePr>
        <p:xfrm>
          <a:off x="9134272" y="862114"/>
          <a:ext cx="2958338" cy="5118186"/>
        </p:xfrm>
        <a:graphic>
          <a:graphicData uri="http://schemas.openxmlformats.org/drawingml/2006/table">
            <a:tbl>
              <a:tblPr firstRow="1" bandRow="1">
                <a:tableStyleId>{69012ECD-51FC-41F1-AA8D-1B2483CD663E}</a:tableStyleId>
              </a:tblPr>
              <a:tblGrid>
                <a:gridCol w="651754">
                  <a:extLst>
                    <a:ext uri="{9D8B030D-6E8A-4147-A177-3AD203B41FA5}">
                      <a16:colId xmlns:a16="http://schemas.microsoft.com/office/drawing/2014/main" val="2671576022"/>
                    </a:ext>
                  </a:extLst>
                </a:gridCol>
                <a:gridCol w="2306584">
                  <a:extLst>
                    <a:ext uri="{9D8B030D-6E8A-4147-A177-3AD203B41FA5}">
                      <a16:colId xmlns:a16="http://schemas.microsoft.com/office/drawing/2014/main" val="4060567364"/>
                    </a:ext>
                  </a:extLst>
                </a:gridCol>
              </a:tblGrid>
              <a:tr h="425051">
                <a:tc>
                  <a:txBody>
                    <a:bodyPr/>
                    <a:lstStyle/>
                    <a:p>
                      <a:pPr algn="ctr"/>
                      <a:r>
                        <a:rPr lang="en-US" sz="18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8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Access User Management</a:t>
                      </a:r>
                    </a:p>
                  </a:txBody>
                  <a:tcPr/>
                </a:tc>
                <a:extLst>
                  <a:ext uri="{0D108BD9-81ED-4DB2-BD59-A6C34878D82A}">
                    <a16:rowId xmlns:a16="http://schemas.microsoft.com/office/drawing/2014/main" val="3882349522"/>
                  </a:ext>
                </a:extLst>
              </a:tr>
              <a:tr h="604047">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View &amp; Edit user profile</a:t>
                      </a:r>
                    </a:p>
                  </a:txBody>
                  <a:tcPr/>
                </a:tc>
                <a:extLst>
                  <a:ext uri="{0D108BD9-81ED-4DB2-BD59-A6C34878D82A}">
                    <a16:rowId xmlns:a16="http://schemas.microsoft.com/office/drawing/2014/main" val="3620317431"/>
                  </a:ext>
                </a:extLst>
              </a:tr>
              <a:tr h="690602">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Access the BIE Help &amp; Support Site</a:t>
                      </a:r>
                    </a:p>
                  </a:txBody>
                  <a:tcPr/>
                </a:tc>
                <a:extLst>
                  <a:ext uri="{0D108BD9-81ED-4DB2-BD59-A6C34878D82A}">
                    <a16:rowId xmlns:a16="http://schemas.microsoft.com/office/drawing/2014/main" val="1415702301"/>
                  </a:ext>
                </a:extLst>
              </a:tr>
              <a:tr h="612269">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r>
                        <a:rPr lang="en-US" sz="1600" b="0">
                          <a:latin typeface="Arial" panose="020B0604020202020204" pitchFamily="34" charset="0"/>
                          <a:cs typeface="Arial" panose="020B0604020202020204" pitchFamily="34" charset="0"/>
                        </a:rPr>
                        <a:t>Logout of the portal</a:t>
                      </a:r>
                    </a:p>
                  </a:txBody>
                  <a:tcPr/>
                </a:tc>
                <a:extLst>
                  <a:ext uri="{0D108BD9-81ED-4DB2-BD59-A6C34878D82A}">
                    <a16:rowId xmlns:a16="http://schemas.microsoft.com/office/drawing/2014/main" val="565624068"/>
                  </a:ext>
                </a:extLst>
              </a:tr>
              <a:tr h="695325">
                <a:tc>
                  <a:txBody>
                    <a:bodyPr/>
                    <a:lstStyle/>
                    <a:p>
                      <a:pPr algn="ctr"/>
                      <a:r>
                        <a:rPr lang="en-US" sz="1800" b="0">
                          <a:latin typeface="Arial" panose="020B0604020202020204" pitchFamily="34" charset="0"/>
                          <a:cs typeface="Arial" panose="020B0604020202020204" pitchFamily="34" charset="0"/>
                        </a:rPr>
                        <a:t>6</a:t>
                      </a:r>
                    </a:p>
                  </a:txBody>
                  <a:tcPr/>
                </a:tc>
                <a:tc>
                  <a:txBody>
                    <a:bodyPr/>
                    <a:lstStyle/>
                    <a:p>
                      <a:r>
                        <a:rPr lang="en-US" sz="1600" b="0" dirty="0">
                          <a:latin typeface="Arial" panose="020B0604020202020204" pitchFamily="34" charset="0"/>
                          <a:cs typeface="Arial" panose="020B0604020202020204" pitchFamily="34" charset="0"/>
                        </a:rPr>
                        <a:t>Access Administration Component </a:t>
                      </a:r>
                    </a:p>
                  </a:txBody>
                  <a:tcPr/>
                </a:tc>
                <a:extLst>
                  <a:ext uri="{0D108BD9-81ED-4DB2-BD59-A6C34878D82A}">
                    <a16:rowId xmlns:a16="http://schemas.microsoft.com/office/drawing/2014/main" val="1553949102"/>
                  </a:ext>
                </a:extLst>
              </a:tr>
              <a:tr h="739774">
                <a:tc>
                  <a:txBody>
                    <a:bodyPr/>
                    <a:lstStyle/>
                    <a:p>
                      <a:pPr algn="ctr"/>
                      <a:r>
                        <a:rPr lang="en-US" sz="1800" b="0">
                          <a:latin typeface="Arial" panose="020B0604020202020204" pitchFamily="34" charset="0"/>
                          <a:cs typeface="Arial" panose="020B0604020202020204" pitchFamily="34" charset="0"/>
                        </a:rPr>
                        <a:t>7</a:t>
                      </a:r>
                    </a:p>
                  </a:txBody>
                  <a:tcPr/>
                </a:tc>
                <a:tc>
                  <a:txBody>
                    <a:bodyPr/>
                    <a:lstStyle/>
                    <a:p>
                      <a:r>
                        <a:rPr lang="en-US" sz="1600" b="0" dirty="0">
                          <a:latin typeface="Arial" panose="020B0604020202020204" pitchFamily="34" charset="0"/>
                          <a:cs typeface="Arial" panose="020B0604020202020204" pitchFamily="34" charset="0"/>
                        </a:rPr>
                        <a:t>Access Reporting</a:t>
                      </a:r>
                    </a:p>
                  </a:txBody>
                  <a:tcPr/>
                </a:tc>
                <a:extLst>
                  <a:ext uri="{0D108BD9-81ED-4DB2-BD59-A6C34878D82A}">
                    <a16:rowId xmlns:a16="http://schemas.microsoft.com/office/drawing/2014/main" val="853255847"/>
                  </a:ext>
                </a:extLst>
              </a:tr>
            </a:tbl>
          </a:graphicData>
        </a:graphic>
      </p:graphicFrame>
      <p:pic>
        <p:nvPicPr>
          <p:cNvPr id="9" name="Picture 8" descr="Graphical user interface, text, application&#10;&#10;Description automatically generated">
            <a:extLst>
              <a:ext uri="{FF2B5EF4-FFF2-40B4-BE49-F238E27FC236}">
                <a16:creationId xmlns:a16="http://schemas.microsoft.com/office/drawing/2014/main" id="{C787FE50-E66F-350E-4822-B84CD57A5BF1}"/>
              </a:ext>
            </a:extLst>
          </p:cNvPr>
          <p:cNvPicPr>
            <a:picLocks noChangeAspect="1"/>
          </p:cNvPicPr>
          <p:nvPr/>
        </p:nvPicPr>
        <p:blipFill>
          <a:blip r:embed="rId3">
            <a:extLst>
              <a:ext uri="{28A0092B-C50C-407E-A947-70E740481C1C}">
                <a14:useLocalDpi xmlns:a14="http://schemas.microsoft.com/office/drawing/2010/main" val="0"/>
              </a:ext>
            </a:extLst>
          </a:blip>
          <a:srcRect b="7087"/>
          <a:stretch>
            <a:fillRect/>
          </a:stretch>
        </p:blipFill>
        <p:spPr>
          <a:xfrm>
            <a:off x="99390" y="1222042"/>
            <a:ext cx="8947333" cy="4160992"/>
          </a:xfrm>
          <a:prstGeom prst="rect">
            <a:avLst/>
          </a:prstGeom>
        </p:spPr>
      </p:pic>
      <p:sp>
        <p:nvSpPr>
          <p:cNvPr id="10" name="Oval 9">
            <a:extLst>
              <a:ext uri="{FF2B5EF4-FFF2-40B4-BE49-F238E27FC236}">
                <a16:creationId xmlns:a16="http://schemas.microsoft.com/office/drawing/2014/main" id="{C8EB380B-2DC6-A2FF-45D9-AA5026EA028F}"/>
              </a:ext>
            </a:extLst>
          </p:cNvPr>
          <p:cNvSpPr/>
          <p:nvPr/>
        </p:nvSpPr>
        <p:spPr>
          <a:xfrm>
            <a:off x="9939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3BDB7140-7353-E6CF-F4CA-1ADEC098E815}"/>
              </a:ext>
            </a:extLst>
          </p:cNvPr>
          <p:cNvSpPr/>
          <p:nvPr/>
        </p:nvSpPr>
        <p:spPr>
          <a:xfrm>
            <a:off x="730631"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CA2D2AEB-C11B-0FBE-4440-236B02CFDCB6}"/>
              </a:ext>
            </a:extLst>
          </p:cNvPr>
          <p:cNvSpPr/>
          <p:nvPr/>
        </p:nvSpPr>
        <p:spPr>
          <a:xfrm>
            <a:off x="7104362"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EEB39C62-D9DA-89A8-0471-AF6D607E24C1}"/>
              </a:ext>
            </a:extLst>
          </p:cNvPr>
          <p:cNvSpPr/>
          <p:nvPr/>
        </p:nvSpPr>
        <p:spPr>
          <a:xfrm>
            <a:off x="7871790"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78225093-ACCD-7D19-8361-1CC321D6D1DA}"/>
              </a:ext>
            </a:extLst>
          </p:cNvPr>
          <p:cNvSpPr/>
          <p:nvPr/>
        </p:nvSpPr>
        <p:spPr>
          <a:xfrm>
            <a:off x="8578667"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sp>
        <p:nvSpPr>
          <p:cNvPr id="15" name="Oval 14">
            <a:extLst>
              <a:ext uri="{FF2B5EF4-FFF2-40B4-BE49-F238E27FC236}">
                <a16:creationId xmlns:a16="http://schemas.microsoft.com/office/drawing/2014/main" id="{2F9248F7-5FB0-8950-DA4E-562F951583DD}"/>
              </a:ext>
            </a:extLst>
          </p:cNvPr>
          <p:cNvSpPr/>
          <p:nvPr/>
        </p:nvSpPr>
        <p:spPr>
          <a:xfrm>
            <a:off x="1863339"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
        <p:nvSpPr>
          <p:cNvPr id="16" name="Oval 15">
            <a:extLst>
              <a:ext uri="{FF2B5EF4-FFF2-40B4-BE49-F238E27FC236}">
                <a16:creationId xmlns:a16="http://schemas.microsoft.com/office/drawing/2014/main" id="{07295609-7DC9-7E63-89F9-8F5B476E9C3B}"/>
              </a:ext>
            </a:extLst>
          </p:cNvPr>
          <p:cNvSpPr/>
          <p:nvPr/>
        </p:nvSpPr>
        <p:spPr>
          <a:xfrm>
            <a:off x="3727807"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7</a:t>
            </a:r>
          </a:p>
        </p:txBody>
      </p:sp>
      <p:sp>
        <p:nvSpPr>
          <p:cNvPr id="3" name="Title 1">
            <a:extLst>
              <a:ext uri="{FF2B5EF4-FFF2-40B4-BE49-F238E27FC236}">
                <a16:creationId xmlns:a16="http://schemas.microsoft.com/office/drawing/2014/main" id="{58CC3A6D-81EB-5398-F6F5-7C48E3E7591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1928246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3B5D73A-A05A-FBBD-FFB1-618257FE24D1}"/>
              </a:ext>
            </a:extLst>
          </p:cNvPr>
          <p:cNvPicPr>
            <a:picLocks noChangeAspect="1"/>
          </p:cNvPicPr>
          <p:nvPr/>
        </p:nvPicPr>
        <p:blipFill>
          <a:blip r:embed="rId2">
            <a:extLst>
              <a:ext uri="{28A0092B-C50C-407E-A947-70E740481C1C}">
                <a14:useLocalDpi xmlns:a14="http://schemas.microsoft.com/office/drawing/2010/main" val="0"/>
              </a:ext>
            </a:extLst>
          </a:blip>
          <a:srcRect b="6579"/>
          <a:stretch>
            <a:fillRect/>
          </a:stretch>
        </p:blipFill>
        <p:spPr>
          <a:xfrm>
            <a:off x="0" y="1270311"/>
            <a:ext cx="9017540" cy="4721931"/>
          </a:xfrm>
          <a:prstGeom prst="rect">
            <a:avLst/>
          </a:prstGeom>
        </p:spPr>
      </p:pic>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(TA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AE22791A-58D3-42FE-8493-AE9FED182EF4}"/>
              </a:ext>
            </a:extLst>
          </p:cNvPr>
          <p:cNvGraphicFramePr>
            <a:graphicFrameLocks noGrp="1"/>
          </p:cNvGraphicFramePr>
          <p:nvPr>
            <p:extLst>
              <p:ext uri="{D42A27DB-BD31-4B8C-83A1-F6EECF244321}">
                <p14:modId xmlns:p14="http://schemas.microsoft.com/office/powerpoint/2010/main" val="2120174644"/>
              </p:ext>
            </p:extLst>
          </p:nvPr>
        </p:nvGraphicFramePr>
        <p:xfrm>
          <a:off x="9134272" y="862114"/>
          <a:ext cx="2958338" cy="5118186"/>
        </p:xfrm>
        <a:graphic>
          <a:graphicData uri="http://schemas.openxmlformats.org/drawingml/2006/table">
            <a:tbl>
              <a:tblPr firstRow="1" bandRow="1">
                <a:tableStyleId>{69012ECD-51FC-41F1-AA8D-1B2483CD663E}</a:tableStyleId>
              </a:tblPr>
              <a:tblGrid>
                <a:gridCol w="651754">
                  <a:extLst>
                    <a:ext uri="{9D8B030D-6E8A-4147-A177-3AD203B41FA5}">
                      <a16:colId xmlns:a16="http://schemas.microsoft.com/office/drawing/2014/main" val="2671576022"/>
                    </a:ext>
                  </a:extLst>
                </a:gridCol>
                <a:gridCol w="2306584">
                  <a:extLst>
                    <a:ext uri="{9D8B030D-6E8A-4147-A177-3AD203B41FA5}">
                      <a16:colId xmlns:a16="http://schemas.microsoft.com/office/drawing/2014/main" val="4060567364"/>
                    </a:ext>
                  </a:extLst>
                </a:gridCol>
              </a:tblGrid>
              <a:tr h="425051">
                <a:tc>
                  <a:txBody>
                    <a:bodyPr/>
                    <a:lstStyle/>
                    <a:p>
                      <a:pPr algn="ctr"/>
                      <a:r>
                        <a:rPr lang="en-US" sz="18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8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View &amp; Edit user profile</a:t>
                      </a:r>
                    </a:p>
                    <a:p>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2349522"/>
                  </a:ext>
                </a:extLst>
              </a:tr>
              <a:tr h="604047">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Access the BIE Help &amp; Support Site</a:t>
                      </a:r>
                    </a:p>
                  </a:txBody>
                  <a:tcPr/>
                </a:tc>
                <a:extLst>
                  <a:ext uri="{0D108BD9-81ED-4DB2-BD59-A6C34878D82A}">
                    <a16:rowId xmlns:a16="http://schemas.microsoft.com/office/drawing/2014/main" val="3620317431"/>
                  </a:ext>
                </a:extLst>
              </a:tr>
              <a:tr h="690602">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Logout of the portal</a:t>
                      </a:r>
                    </a:p>
                  </a:txBody>
                  <a:tcPr/>
                </a:tc>
                <a:extLst>
                  <a:ext uri="{0D108BD9-81ED-4DB2-BD59-A6C34878D82A}">
                    <a16:rowId xmlns:a16="http://schemas.microsoft.com/office/drawing/2014/main" val="1415702301"/>
                  </a:ext>
                </a:extLst>
              </a:tr>
              <a:tr h="612269">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Access Administration Component </a:t>
                      </a:r>
                    </a:p>
                  </a:txBody>
                  <a:tcPr/>
                </a:tc>
                <a:extLst>
                  <a:ext uri="{0D108BD9-81ED-4DB2-BD59-A6C34878D82A}">
                    <a16:rowId xmlns:a16="http://schemas.microsoft.com/office/drawing/2014/main" val="565624068"/>
                  </a:ext>
                </a:extLst>
              </a:tr>
              <a:tr h="695325">
                <a:tc>
                  <a:txBody>
                    <a:bodyPr/>
                    <a:lstStyle/>
                    <a:p>
                      <a:pPr algn="ctr"/>
                      <a:r>
                        <a:rPr lang="en-US" sz="1800" b="0">
                          <a:latin typeface="Arial" panose="020B0604020202020204" pitchFamily="34" charset="0"/>
                          <a:cs typeface="Arial" panose="020B060402020202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Access Reporting</a:t>
                      </a:r>
                    </a:p>
                    <a:p>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3949102"/>
                  </a:ext>
                </a:extLst>
              </a:tr>
              <a:tr h="739774">
                <a:tc>
                  <a:txBody>
                    <a:bodyPr/>
                    <a:lstStyle/>
                    <a:p>
                      <a:pPr algn="ctr"/>
                      <a:r>
                        <a:rPr lang="en-US" sz="1800" b="0" dirty="0">
                          <a:latin typeface="Arial" panose="020B0604020202020204" pitchFamily="34" charset="0"/>
                          <a:cs typeface="Arial" panose="020B0604020202020204" pitchFamily="34" charset="0"/>
                        </a:rPr>
                        <a:t>7</a:t>
                      </a:r>
                    </a:p>
                  </a:txBody>
                  <a:tcPr/>
                </a:tc>
                <a:tc>
                  <a:txBody>
                    <a:bodyPr/>
                    <a:lstStyle/>
                    <a:p>
                      <a:r>
                        <a:rPr lang="en-US" sz="1600" b="0" dirty="0">
                          <a:latin typeface="Arial" panose="020B0604020202020204" pitchFamily="34" charset="0"/>
                          <a:cs typeface="Arial" panose="020B0604020202020204" pitchFamily="34" charset="0"/>
                        </a:rPr>
                        <a:t>Access Scoring – </a:t>
                      </a:r>
                      <a:r>
                        <a:rPr lang="en-US" sz="1600" b="0" i="1" dirty="0">
                          <a:solidFill>
                            <a:srgbClr val="FF0000"/>
                          </a:solidFill>
                          <a:latin typeface="Arial" panose="020B0604020202020204" pitchFamily="34" charset="0"/>
                          <a:cs typeface="Arial" panose="020B0604020202020204" pitchFamily="34" charset="0"/>
                        </a:rPr>
                        <a:t>TA user role ONLY!</a:t>
                      </a:r>
                    </a:p>
                  </a:txBody>
                  <a:tcPr/>
                </a:tc>
                <a:extLst>
                  <a:ext uri="{0D108BD9-81ED-4DB2-BD59-A6C34878D82A}">
                    <a16:rowId xmlns:a16="http://schemas.microsoft.com/office/drawing/2014/main" val="853255847"/>
                  </a:ext>
                </a:extLst>
              </a:tr>
            </a:tbl>
          </a:graphicData>
        </a:graphic>
      </p:graphicFrame>
      <p:sp>
        <p:nvSpPr>
          <p:cNvPr id="10" name="Oval 9">
            <a:extLst>
              <a:ext uri="{FF2B5EF4-FFF2-40B4-BE49-F238E27FC236}">
                <a16:creationId xmlns:a16="http://schemas.microsoft.com/office/drawing/2014/main" id="{C8EB380B-2DC6-A2FF-45D9-AA5026EA028F}"/>
              </a:ext>
            </a:extLst>
          </p:cNvPr>
          <p:cNvSpPr/>
          <p:nvPr/>
        </p:nvSpPr>
        <p:spPr>
          <a:xfrm>
            <a:off x="9939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3BDB7140-7353-E6CF-F4CA-1ADEC098E815}"/>
              </a:ext>
            </a:extLst>
          </p:cNvPr>
          <p:cNvSpPr/>
          <p:nvPr/>
        </p:nvSpPr>
        <p:spPr>
          <a:xfrm>
            <a:off x="6215975"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CA2D2AEB-C11B-0FBE-4440-236B02CFDCB6}"/>
              </a:ext>
            </a:extLst>
          </p:cNvPr>
          <p:cNvSpPr/>
          <p:nvPr/>
        </p:nvSpPr>
        <p:spPr>
          <a:xfrm>
            <a:off x="7370323"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EEB39C62-D9DA-89A8-0471-AF6D607E24C1}"/>
              </a:ext>
            </a:extLst>
          </p:cNvPr>
          <p:cNvSpPr/>
          <p:nvPr/>
        </p:nvSpPr>
        <p:spPr>
          <a:xfrm>
            <a:off x="845975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78225093-ACCD-7D19-8361-1CC321D6D1DA}"/>
              </a:ext>
            </a:extLst>
          </p:cNvPr>
          <p:cNvSpPr/>
          <p:nvPr/>
        </p:nvSpPr>
        <p:spPr>
          <a:xfrm>
            <a:off x="521414"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sp>
        <p:nvSpPr>
          <p:cNvPr id="15" name="Oval 14">
            <a:extLst>
              <a:ext uri="{FF2B5EF4-FFF2-40B4-BE49-F238E27FC236}">
                <a16:creationId xmlns:a16="http://schemas.microsoft.com/office/drawing/2014/main" id="{2F9248F7-5FB0-8950-DA4E-562F951583DD}"/>
              </a:ext>
            </a:extLst>
          </p:cNvPr>
          <p:cNvSpPr/>
          <p:nvPr/>
        </p:nvSpPr>
        <p:spPr>
          <a:xfrm>
            <a:off x="2884743"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
        <p:nvSpPr>
          <p:cNvPr id="16" name="Oval 15">
            <a:extLst>
              <a:ext uri="{FF2B5EF4-FFF2-40B4-BE49-F238E27FC236}">
                <a16:creationId xmlns:a16="http://schemas.microsoft.com/office/drawing/2014/main" id="{07295609-7DC9-7E63-89F9-8F5B476E9C3B}"/>
              </a:ext>
            </a:extLst>
          </p:cNvPr>
          <p:cNvSpPr/>
          <p:nvPr/>
        </p:nvSpPr>
        <p:spPr>
          <a:xfrm>
            <a:off x="5384259"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7</a:t>
            </a:r>
          </a:p>
        </p:txBody>
      </p:sp>
      <p:sp>
        <p:nvSpPr>
          <p:cNvPr id="5" name="Rectangle 4">
            <a:extLst>
              <a:ext uri="{FF2B5EF4-FFF2-40B4-BE49-F238E27FC236}">
                <a16:creationId xmlns:a16="http://schemas.microsoft.com/office/drawing/2014/main" id="{C14898E5-AED9-7F44-97B2-34E2005D0C16}"/>
              </a:ext>
            </a:extLst>
          </p:cNvPr>
          <p:cNvSpPr/>
          <p:nvPr/>
        </p:nvSpPr>
        <p:spPr>
          <a:xfrm>
            <a:off x="4708187" y="2295728"/>
            <a:ext cx="2500009" cy="2120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21993C-2E92-61F4-7484-6CC8EED565E3}"/>
              </a:ext>
            </a:extLst>
          </p:cNvPr>
          <p:cNvSpPr txBox="1"/>
          <p:nvPr/>
        </p:nvSpPr>
        <p:spPr>
          <a:xfrm>
            <a:off x="6352162" y="1992302"/>
            <a:ext cx="971356" cy="369332"/>
          </a:xfrm>
          <a:prstGeom prst="rect">
            <a:avLst/>
          </a:prstGeom>
          <a:noFill/>
        </p:spPr>
        <p:txBody>
          <a:bodyPr wrap="none" rtlCol="0">
            <a:spAutoFit/>
          </a:bodyPr>
          <a:lstStyle/>
          <a:p>
            <a:r>
              <a:rPr lang="en-US" i="1" dirty="0">
                <a:solidFill>
                  <a:srgbClr val="FF0000"/>
                </a:solidFill>
              </a:rPr>
              <a:t>TA Only!</a:t>
            </a:r>
          </a:p>
        </p:txBody>
      </p:sp>
      <p:sp>
        <p:nvSpPr>
          <p:cNvPr id="3" name="Title 1">
            <a:extLst>
              <a:ext uri="{FF2B5EF4-FFF2-40B4-BE49-F238E27FC236}">
                <a16:creationId xmlns:a16="http://schemas.microsoft.com/office/drawing/2014/main" id="{80265ABF-0A1B-6C04-47B0-21819CF6045C}"/>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4078107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BD09E-1425-4791-8037-4C5FE57BB68A}"/>
              </a:ext>
            </a:extLst>
          </p:cNvPr>
          <p:cNvSpPr>
            <a:spLocks noGrp="1"/>
          </p:cNvSpPr>
          <p:nvPr>
            <p:ph type="title"/>
          </p:nvPr>
        </p:nvSpPr>
        <p:spPr/>
        <p:txBody>
          <a:bodyPr/>
          <a:lstStyle/>
          <a:p>
            <a:r>
              <a:rPr lang="en-US"/>
              <a:t>User Management</a:t>
            </a:r>
          </a:p>
        </p:txBody>
      </p:sp>
      <p:pic>
        <p:nvPicPr>
          <p:cNvPr id="4" name="Picture 3">
            <a:extLst>
              <a:ext uri="{FF2B5EF4-FFF2-40B4-BE49-F238E27FC236}">
                <a16:creationId xmlns:a16="http://schemas.microsoft.com/office/drawing/2014/main" id="{19F5C87C-8C84-4BAD-9F76-B7DAD0F1A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1C32E4B1-52F5-4377-AC99-4614B17E88B5}"/>
              </a:ext>
            </a:extLst>
          </p:cNvPr>
          <p:cNvGraphicFramePr>
            <a:graphicFrameLocks noGrp="1"/>
          </p:cNvGraphicFramePr>
          <p:nvPr>
            <p:extLst>
              <p:ext uri="{D42A27DB-BD31-4B8C-83A1-F6EECF244321}">
                <p14:modId xmlns:p14="http://schemas.microsoft.com/office/powerpoint/2010/main" val="2640921987"/>
              </p:ext>
            </p:extLst>
          </p:nvPr>
        </p:nvGraphicFramePr>
        <p:xfrm>
          <a:off x="8594503" y="1748363"/>
          <a:ext cx="3420884" cy="3361274"/>
        </p:xfrm>
        <a:graphic>
          <a:graphicData uri="http://schemas.openxmlformats.org/drawingml/2006/table">
            <a:tbl>
              <a:tblPr firstRow="1" bandRow="1">
                <a:tableStyleId>{69012ECD-51FC-41F1-AA8D-1B2483CD663E}</a:tableStyleId>
              </a:tblPr>
              <a:tblGrid>
                <a:gridCol w="664531">
                  <a:extLst>
                    <a:ext uri="{9D8B030D-6E8A-4147-A177-3AD203B41FA5}">
                      <a16:colId xmlns:a16="http://schemas.microsoft.com/office/drawing/2014/main" val="2671576022"/>
                    </a:ext>
                  </a:extLst>
                </a:gridCol>
                <a:gridCol w="2756353">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Add new user accounts one by one or by file upload</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User management table changes to deactivated user accounts</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Filter the user management table by school or role</a:t>
                      </a:r>
                    </a:p>
                  </a:txBody>
                  <a:tcPr/>
                </a:tc>
                <a:extLst>
                  <a:ext uri="{0D108BD9-81ED-4DB2-BD59-A6C34878D82A}">
                    <a16:rowId xmlns:a16="http://schemas.microsoft.com/office/drawing/2014/main" val="3620317431"/>
                  </a:ext>
                </a:extLst>
              </a:tr>
              <a:tr h="754608">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Edit or deactivate a user account</a:t>
                      </a:r>
                    </a:p>
                  </a:txBody>
                  <a:tcPr/>
                </a:tc>
                <a:extLst>
                  <a:ext uri="{0D108BD9-81ED-4DB2-BD59-A6C34878D82A}">
                    <a16:rowId xmlns:a16="http://schemas.microsoft.com/office/drawing/2014/main" val="1415702301"/>
                  </a:ext>
                </a:extLst>
              </a:tr>
            </a:tbl>
          </a:graphicData>
        </a:graphic>
      </p:graphicFrame>
      <p:pic>
        <p:nvPicPr>
          <p:cNvPr id="5" name="Picture 4">
            <a:extLst>
              <a:ext uri="{FF2B5EF4-FFF2-40B4-BE49-F238E27FC236}">
                <a16:creationId xmlns:a16="http://schemas.microsoft.com/office/drawing/2014/main" id="{7495A72C-8FE6-4ECB-922C-52DF6D693ED0}"/>
              </a:ext>
            </a:extLst>
          </p:cNvPr>
          <p:cNvPicPr>
            <a:picLocks noChangeAspect="1"/>
          </p:cNvPicPr>
          <p:nvPr/>
        </p:nvPicPr>
        <p:blipFill>
          <a:blip r:embed="rId3"/>
          <a:srcRect b="5102"/>
          <a:stretch>
            <a:fillRect/>
          </a:stretch>
        </p:blipFill>
        <p:spPr>
          <a:xfrm>
            <a:off x="270457" y="1270609"/>
            <a:ext cx="8324045" cy="4096522"/>
          </a:xfrm>
          <a:prstGeom prst="rect">
            <a:avLst/>
          </a:prstGeom>
        </p:spPr>
      </p:pic>
      <p:sp>
        <p:nvSpPr>
          <p:cNvPr id="3" name="Title 1">
            <a:extLst>
              <a:ext uri="{FF2B5EF4-FFF2-40B4-BE49-F238E27FC236}">
                <a16:creationId xmlns:a16="http://schemas.microsoft.com/office/drawing/2014/main" id="{C4D7F30A-5166-8AB3-AFE3-14EF9D0B177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892530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B7EF-6349-4EF2-ABAE-234BB8DC0E23}"/>
              </a:ext>
            </a:extLst>
          </p:cNvPr>
          <p:cNvSpPr>
            <a:spLocks noGrp="1"/>
          </p:cNvSpPr>
          <p:nvPr>
            <p:ph type="title"/>
          </p:nvPr>
        </p:nvSpPr>
        <p:spPr/>
        <p:txBody>
          <a:bodyPr/>
          <a:lstStyle/>
          <a:p>
            <a:r>
              <a:rPr lang="en-US" dirty="0"/>
              <a:t>User Management</a:t>
            </a:r>
          </a:p>
        </p:txBody>
      </p:sp>
      <p:graphicFrame>
        <p:nvGraphicFramePr>
          <p:cNvPr id="6" name="Content Placeholder 5">
            <a:extLst>
              <a:ext uri="{FF2B5EF4-FFF2-40B4-BE49-F238E27FC236}">
                <a16:creationId xmlns:a16="http://schemas.microsoft.com/office/drawing/2014/main" id="{59044BDE-6273-421B-8A9D-9D65F3F1E91F}"/>
              </a:ext>
            </a:extLst>
          </p:cNvPr>
          <p:cNvGraphicFramePr>
            <a:graphicFrameLocks noGrp="1"/>
          </p:cNvGraphicFramePr>
          <p:nvPr>
            <p:ph idx="1"/>
            <p:extLst>
              <p:ext uri="{D42A27DB-BD31-4B8C-83A1-F6EECF244321}">
                <p14:modId xmlns:p14="http://schemas.microsoft.com/office/powerpoint/2010/main" val="3097601216"/>
              </p:ext>
            </p:extLst>
          </p:nvPr>
        </p:nvGraphicFramePr>
        <p:xfrm>
          <a:off x="8998029" y="2129435"/>
          <a:ext cx="3036589" cy="2842969"/>
        </p:xfrm>
        <a:graphic>
          <a:graphicData uri="http://schemas.openxmlformats.org/drawingml/2006/table">
            <a:tbl>
              <a:tblPr firstRow="1" bandRow="1">
                <a:tableStyleId>{69012ECD-51FC-41F1-AA8D-1B2483CD663E}</a:tableStyleId>
              </a:tblPr>
              <a:tblGrid>
                <a:gridCol w="686496">
                  <a:extLst>
                    <a:ext uri="{9D8B030D-6E8A-4147-A177-3AD203B41FA5}">
                      <a16:colId xmlns:a16="http://schemas.microsoft.com/office/drawing/2014/main" val="2671576022"/>
                    </a:ext>
                  </a:extLst>
                </a:gridCol>
                <a:gridCol w="2350093">
                  <a:extLst>
                    <a:ext uri="{9D8B030D-6E8A-4147-A177-3AD203B41FA5}">
                      <a16:colId xmlns:a16="http://schemas.microsoft.com/office/drawing/2014/main" val="4060567364"/>
                    </a:ext>
                  </a:extLst>
                </a:gridCol>
              </a:tblGrid>
              <a:tr h="425051">
                <a:tc>
                  <a:txBody>
                    <a:bodyPr/>
                    <a:lstStyle/>
                    <a:p>
                      <a:pPr algn="ctr"/>
                      <a:r>
                        <a:rPr lang="en-US" sz="2000" b="0" dirty="0">
                          <a:latin typeface="Arial"/>
                          <a:ea typeface="Lato Semibold"/>
                          <a:cs typeface="Arial"/>
                        </a:rPr>
                        <a:t>Icon</a:t>
                      </a:r>
                    </a:p>
                  </a:txBody>
                  <a:tcPr/>
                </a:tc>
                <a:tc>
                  <a:txBody>
                    <a:bodyPr/>
                    <a:lstStyle/>
                    <a:p>
                      <a:pPr algn="l"/>
                      <a:r>
                        <a:rPr lang="en-US" sz="2000" b="0" dirty="0">
                          <a:latin typeface="Arial"/>
                          <a:ea typeface="Lato Semibold"/>
                          <a:cs typeface="Arial"/>
                        </a:rPr>
                        <a:t>Description</a:t>
                      </a:r>
                    </a:p>
                  </a:txBody>
                  <a:tcPr/>
                </a:tc>
                <a:extLst>
                  <a:ext uri="{0D108BD9-81ED-4DB2-BD59-A6C34878D82A}">
                    <a16:rowId xmlns:a16="http://schemas.microsoft.com/office/drawing/2014/main" val="610625009"/>
                  </a:ext>
                </a:extLst>
              </a:tr>
              <a:tr h="754608">
                <a:tc>
                  <a:txBody>
                    <a:bodyPr/>
                    <a:lstStyle/>
                    <a:p>
                      <a:pPr algn="ctr"/>
                      <a:r>
                        <a:rPr lang="en-US" sz="1800" b="0" dirty="0">
                          <a:latin typeface="Arial"/>
                          <a:cs typeface="Arial"/>
                        </a:rPr>
                        <a:t>1</a:t>
                      </a:r>
                    </a:p>
                  </a:txBody>
                  <a:tcPr/>
                </a:tc>
                <a:tc>
                  <a:txBody>
                    <a:bodyPr/>
                    <a:lstStyle/>
                    <a:p>
                      <a:pPr marL="0" indent="0">
                        <a:buNone/>
                      </a:pPr>
                      <a:r>
                        <a:rPr lang="en-US" sz="1600" b="0" dirty="0">
                          <a:latin typeface="Arial"/>
                          <a:cs typeface="Arial"/>
                        </a:rPr>
                        <a:t>Deactivate selected user accounts in bulk</a:t>
                      </a:r>
                    </a:p>
                  </a:txBody>
                  <a:tcPr/>
                </a:tc>
                <a:extLst>
                  <a:ext uri="{0D108BD9-81ED-4DB2-BD59-A6C34878D82A}">
                    <a16:rowId xmlns:a16="http://schemas.microsoft.com/office/drawing/2014/main" val="288956801"/>
                  </a:ext>
                </a:extLst>
              </a:tr>
              <a:tr h="596510">
                <a:tc>
                  <a:txBody>
                    <a:bodyPr/>
                    <a:lstStyle/>
                    <a:p>
                      <a:pPr algn="ctr"/>
                      <a:r>
                        <a:rPr lang="en-US" sz="1800" b="0" dirty="0">
                          <a:latin typeface="Arial"/>
                          <a:cs typeface="Arial"/>
                        </a:rPr>
                        <a:t>2</a:t>
                      </a:r>
                    </a:p>
                  </a:txBody>
                  <a:tcPr/>
                </a:tc>
                <a:tc>
                  <a:txBody>
                    <a:bodyPr/>
                    <a:lstStyle/>
                    <a:p>
                      <a:r>
                        <a:rPr lang="en-US" sz="1600" b="0" dirty="0">
                          <a:latin typeface="Arial" panose="020B0604020202020204" pitchFamily="34" charset="0"/>
                          <a:cs typeface="Arial" panose="020B0604020202020204" pitchFamily="34" charset="0"/>
                        </a:rPr>
                        <a:t>Export selected user accounts</a:t>
                      </a:r>
                    </a:p>
                  </a:txBody>
                  <a:tcPr/>
                </a:tc>
                <a:extLst>
                  <a:ext uri="{0D108BD9-81ED-4DB2-BD59-A6C34878D82A}">
                    <a16:rowId xmlns:a16="http://schemas.microsoft.com/office/drawing/2014/main" val="3882349522"/>
                  </a:ext>
                </a:extLst>
              </a:tr>
              <a:tr h="604047">
                <a:tc>
                  <a:txBody>
                    <a:bodyPr/>
                    <a:lstStyle/>
                    <a:p>
                      <a:pPr algn="ctr"/>
                      <a:r>
                        <a:rPr lang="en-US" sz="1800" b="0" dirty="0">
                          <a:latin typeface="Arial"/>
                          <a:cs typeface="Arial"/>
                        </a:rPr>
                        <a:t>3</a:t>
                      </a:r>
                    </a:p>
                  </a:txBody>
                  <a:tcPr/>
                </a:tc>
                <a:tc>
                  <a:txBody>
                    <a:bodyPr/>
                    <a:lstStyle/>
                    <a:p>
                      <a:r>
                        <a:rPr lang="en-US" sz="1600" b="0" dirty="0">
                          <a:latin typeface="Arial" panose="020B0604020202020204" pitchFamily="34" charset="0"/>
                          <a:cs typeface="Arial" panose="020B0604020202020204" pitchFamily="34" charset="0"/>
                        </a:rPr>
                        <a:t>Cancel clears the selection of the  highlighted user account </a:t>
                      </a:r>
                    </a:p>
                  </a:txBody>
                  <a:tcPr/>
                </a:tc>
                <a:extLst>
                  <a:ext uri="{0D108BD9-81ED-4DB2-BD59-A6C34878D82A}">
                    <a16:rowId xmlns:a16="http://schemas.microsoft.com/office/drawing/2014/main" val="3620317431"/>
                  </a:ext>
                </a:extLst>
              </a:tr>
            </a:tbl>
          </a:graphicData>
        </a:graphic>
      </p:graphicFrame>
      <p:pic>
        <p:nvPicPr>
          <p:cNvPr id="7" name="Picture 6">
            <a:extLst>
              <a:ext uri="{FF2B5EF4-FFF2-40B4-BE49-F238E27FC236}">
                <a16:creationId xmlns:a16="http://schemas.microsoft.com/office/drawing/2014/main" id="{DC68E355-9CA3-4DB3-9A95-FAF754973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33E552CA-85D8-92A9-7C98-2530D802A989}"/>
              </a:ext>
            </a:extLst>
          </p:cNvPr>
          <p:cNvPicPr>
            <a:picLocks noChangeAspect="1"/>
          </p:cNvPicPr>
          <p:nvPr/>
        </p:nvPicPr>
        <p:blipFill>
          <a:blip r:embed="rId3"/>
          <a:srcRect b="5573"/>
          <a:stretch>
            <a:fillRect/>
          </a:stretch>
        </p:blipFill>
        <p:spPr>
          <a:xfrm>
            <a:off x="223234" y="1265679"/>
            <a:ext cx="8603644" cy="4085549"/>
          </a:xfrm>
          <a:prstGeom prst="rect">
            <a:avLst/>
          </a:prstGeom>
        </p:spPr>
      </p:pic>
      <p:sp>
        <p:nvSpPr>
          <p:cNvPr id="3" name="Title 1">
            <a:extLst>
              <a:ext uri="{FF2B5EF4-FFF2-40B4-BE49-F238E27FC236}">
                <a16:creationId xmlns:a16="http://schemas.microsoft.com/office/drawing/2014/main" id="{05A6429D-375C-5B8B-4AA8-A10BAE4BD640}"/>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4167333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408C-A4D7-457F-9AF3-3D473B5258D3}"/>
              </a:ext>
            </a:extLst>
          </p:cNvPr>
          <p:cNvSpPr>
            <a:spLocks noGrp="1"/>
          </p:cNvSpPr>
          <p:nvPr>
            <p:ph type="title"/>
          </p:nvPr>
        </p:nvSpPr>
        <p:spPr/>
        <p:txBody>
          <a:bodyPr/>
          <a:lstStyle/>
          <a:p>
            <a:r>
              <a:rPr lang="en-US"/>
              <a:t>Create New User</a:t>
            </a:r>
          </a:p>
        </p:txBody>
      </p:sp>
      <p:pic>
        <p:nvPicPr>
          <p:cNvPr id="4" name="Picture 3">
            <a:extLst>
              <a:ext uri="{FF2B5EF4-FFF2-40B4-BE49-F238E27FC236}">
                <a16:creationId xmlns:a16="http://schemas.microsoft.com/office/drawing/2014/main" id="{981C1943-CD41-46CE-AE6F-DC400F47F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11" name="Table 10">
            <a:extLst>
              <a:ext uri="{FF2B5EF4-FFF2-40B4-BE49-F238E27FC236}">
                <a16:creationId xmlns:a16="http://schemas.microsoft.com/office/drawing/2014/main" id="{DDFCA7F5-EB88-4083-9692-D83116C091DE}"/>
              </a:ext>
            </a:extLst>
          </p:cNvPr>
          <p:cNvGraphicFramePr>
            <a:graphicFrameLocks noGrp="1"/>
          </p:cNvGraphicFramePr>
          <p:nvPr>
            <p:extLst>
              <p:ext uri="{D42A27DB-BD31-4B8C-83A1-F6EECF244321}">
                <p14:modId xmlns:p14="http://schemas.microsoft.com/office/powerpoint/2010/main" val="779292425"/>
              </p:ext>
            </p:extLst>
          </p:nvPr>
        </p:nvGraphicFramePr>
        <p:xfrm>
          <a:off x="8726363" y="810210"/>
          <a:ext cx="3297569" cy="5783978"/>
        </p:xfrm>
        <a:graphic>
          <a:graphicData uri="http://schemas.openxmlformats.org/drawingml/2006/table">
            <a:tbl>
              <a:tblPr firstRow="1" bandRow="1">
                <a:tableStyleId>{69012ECD-51FC-41F1-AA8D-1B2483CD663E}</a:tableStyleId>
              </a:tblPr>
              <a:tblGrid>
                <a:gridCol w="759469">
                  <a:extLst>
                    <a:ext uri="{9D8B030D-6E8A-4147-A177-3AD203B41FA5}">
                      <a16:colId xmlns:a16="http://schemas.microsoft.com/office/drawing/2014/main" val="2671576022"/>
                    </a:ext>
                  </a:extLst>
                </a:gridCol>
                <a:gridCol w="2538100">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Step</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Populate the required information for the user account; username, first &amp; last name, and valid email address.</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Select the role for the user account from the drop-down.</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Select the school for the user account.</a:t>
                      </a:r>
                    </a:p>
                  </a:txBody>
                  <a:tcPr/>
                </a:tc>
                <a:extLst>
                  <a:ext uri="{0D108BD9-81ED-4DB2-BD59-A6C34878D82A}">
                    <a16:rowId xmlns:a16="http://schemas.microsoft.com/office/drawing/2014/main" val="3620317431"/>
                  </a:ext>
                </a:extLst>
              </a:tr>
              <a:tr h="754608">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The program for the user account is set by default to BIE Science Benchmark and BIE Science Assessment.</a:t>
                      </a:r>
                    </a:p>
                  </a:txBody>
                  <a:tcPr/>
                </a:tc>
                <a:extLst>
                  <a:ext uri="{0D108BD9-81ED-4DB2-BD59-A6C34878D82A}">
                    <a16:rowId xmlns:a16="http://schemas.microsoft.com/office/drawing/2014/main" val="1415702301"/>
                  </a:ext>
                </a:extLst>
              </a:tr>
              <a:tr h="754608">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r>
                        <a:rPr lang="en-US" sz="1600" b="0" dirty="0">
                          <a:latin typeface="Arial" panose="020B0604020202020204" pitchFamily="34" charset="0"/>
                          <a:cs typeface="Arial" panose="020B0604020202020204" pitchFamily="34" charset="0"/>
                        </a:rPr>
                        <a:t>Click Save User, this action creates the user account and emails account information to new user.</a:t>
                      </a:r>
                    </a:p>
                  </a:txBody>
                  <a:tcPr/>
                </a:tc>
                <a:extLst>
                  <a:ext uri="{0D108BD9-81ED-4DB2-BD59-A6C34878D82A}">
                    <a16:rowId xmlns:a16="http://schemas.microsoft.com/office/drawing/2014/main" val="744303674"/>
                  </a:ext>
                </a:extLst>
              </a:tr>
            </a:tbl>
          </a:graphicData>
        </a:graphic>
      </p:graphicFrame>
      <p:pic>
        <p:nvPicPr>
          <p:cNvPr id="8" name="Picture 7">
            <a:extLst>
              <a:ext uri="{FF2B5EF4-FFF2-40B4-BE49-F238E27FC236}">
                <a16:creationId xmlns:a16="http://schemas.microsoft.com/office/drawing/2014/main" id="{2C2BB535-2327-A6DD-34D4-2949F33688B5}"/>
              </a:ext>
            </a:extLst>
          </p:cNvPr>
          <p:cNvPicPr>
            <a:picLocks noChangeAspect="1"/>
          </p:cNvPicPr>
          <p:nvPr/>
        </p:nvPicPr>
        <p:blipFill>
          <a:blip r:embed="rId3"/>
          <a:srcRect b="4594"/>
          <a:stretch>
            <a:fillRect/>
          </a:stretch>
        </p:blipFill>
        <p:spPr>
          <a:xfrm>
            <a:off x="343741" y="862605"/>
            <a:ext cx="8012898" cy="5442780"/>
          </a:xfrm>
          <a:prstGeom prst="rect">
            <a:avLst/>
          </a:prstGeom>
        </p:spPr>
      </p:pic>
      <p:sp>
        <p:nvSpPr>
          <p:cNvPr id="3" name="Title 1">
            <a:extLst>
              <a:ext uri="{FF2B5EF4-FFF2-40B4-BE49-F238E27FC236}">
                <a16:creationId xmlns:a16="http://schemas.microsoft.com/office/drawing/2014/main" id="{FB82C503-643F-BBEC-3D0F-514FBC27A05B}"/>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4261714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08B3-6625-4D1F-8B04-3281F694A1C3}"/>
              </a:ext>
            </a:extLst>
          </p:cNvPr>
          <p:cNvSpPr>
            <a:spLocks noGrp="1"/>
          </p:cNvSpPr>
          <p:nvPr>
            <p:ph type="title"/>
          </p:nvPr>
        </p:nvSpPr>
        <p:spPr/>
        <p:txBody>
          <a:bodyPr/>
          <a:lstStyle/>
          <a:p>
            <a:r>
              <a:rPr lang="en-US"/>
              <a:t>Import Users</a:t>
            </a:r>
          </a:p>
        </p:txBody>
      </p:sp>
      <p:graphicFrame>
        <p:nvGraphicFramePr>
          <p:cNvPr id="6" name="Table 5">
            <a:extLst>
              <a:ext uri="{FF2B5EF4-FFF2-40B4-BE49-F238E27FC236}">
                <a16:creationId xmlns:a16="http://schemas.microsoft.com/office/drawing/2014/main" id="{619D3073-2281-46A9-946C-CB336CC7EB93}"/>
              </a:ext>
            </a:extLst>
          </p:cNvPr>
          <p:cNvGraphicFramePr>
            <a:graphicFrameLocks noGrp="1"/>
          </p:cNvGraphicFramePr>
          <p:nvPr>
            <p:extLst>
              <p:ext uri="{D42A27DB-BD31-4B8C-83A1-F6EECF244321}">
                <p14:modId xmlns:p14="http://schemas.microsoft.com/office/powerpoint/2010/main" val="4131557275"/>
              </p:ext>
            </p:extLst>
          </p:nvPr>
        </p:nvGraphicFramePr>
        <p:xfrm>
          <a:off x="8726363" y="922944"/>
          <a:ext cx="3297569" cy="5378507"/>
        </p:xfrm>
        <a:graphic>
          <a:graphicData uri="http://schemas.openxmlformats.org/drawingml/2006/table">
            <a:tbl>
              <a:tblPr firstRow="1" bandRow="1">
                <a:tableStyleId>{69012ECD-51FC-41F1-AA8D-1B2483CD663E}</a:tableStyleId>
              </a:tblPr>
              <a:tblGrid>
                <a:gridCol w="759469">
                  <a:extLst>
                    <a:ext uri="{9D8B030D-6E8A-4147-A177-3AD203B41FA5}">
                      <a16:colId xmlns:a16="http://schemas.microsoft.com/office/drawing/2014/main" val="2671576022"/>
                    </a:ext>
                  </a:extLst>
                </a:gridCol>
                <a:gridCol w="2538100">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Step</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Download the User Upload template.</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Populate the upload template with valid values, the first six fields are required, and the file limit is 30 users.</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Select the action, add new users or update existing users.</a:t>
                      </a:r>
                    </a:p>
                  </a:txBody>
                  <a:tcPr/>
                </a:tc>
                <a:extLst>
                  <a:ext uri="{0D108BD9-81ED-4DB2-BD59-A6C34878D82A}">
                    <a16:rowId xmlns:a16="http://schemas.microsoft.com/office/drawing/2014/main" val="3620317431"/>
                  </a:ext>
                </a:extLst>
              </a:tr>
              <a:tr h="754608">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a:latin typeface="Arial" panose="020B0604020202020204" pitchFamily="34" charset="0"/>
                          <a:cs typeface="Arial" panose="020B0604020202020204" pitchFamily="34" charset="0"/>
                        </a:rPr>
                        <a:t>Choose the user upload file from your device.</a:t>
                      </a:r>
                    </a:p>
                  </a:txBody>
                  <a:tcPr/>
                </a:tc>
                <a:extLst>
                  <a:ext uri="{0D108BD9-81ED-4DB2-BD59-A6C34878D82A}">
                    <a16:rowId xmlns:a16="http://schemas.microsoft.com/office/drawing/2014/main" val="1415702301"/>
                  </a:ext>
                </a:extLst>
              </a:tr>
              <a:tr h="754608">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r>
                        <a:rPr lang="en-US" sz="1600" b="0" dirty="0">
                          <a:latin typeface="Arial" panose="020B0604020202020204" pitchFamily="34" charset="0"/>
                          <a:cs typeface="Arial" panose="020B0604020202020204" pitchFamily="34" charset="0"/>
                        </a:rPr>
                        <a:t>Click Upload, you will receive immediate results on accounts created and if any records have errors.</a:t>
                      </a:r>
                    </a:p>
                  </a:txBody>
                  <a:tcPr/>
                </a:tc>
                <a:extLst>
                  <a:ext uri="{0D108BD9-81ED-4DB2-BD59-A6C34878D82A}">
                    <a16:rowId xmlns:a16="http://schemas.microsoft.com/office/drawing/2014/main" val="744303674"/>
                  </a:ext>
                </a:extLst>
              </a:tr>
            </a:tbl>
          </a:graphicData>
        </a:graphic>
      </p:graphicFrame>
      <p:pic>
        <p:nvPicPr>
          <p:cNvPr id="7" name="Picture 6">
            <a:extLst>
              <a:ext uri="{FF2B5EF4-FFF2-40B4-BE49-F238E27FC236}">
                <a16:creationId xmlns:a16="http://schemas.microsoft.com/office/drawing/2014/main" id="{A3B4FCAE-C2CD-4BB2-96D5-8694E4DFE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90F430D-CFA9-3D69-81AF-FD8EE9E67932}"/>
              </a:ext>
            </a:extLst>
          </p:cNvPr>
          <p:cNvPicPr>
            <a:picLocks noChangeAspect="1"/>
          </p:cNvPicPr>
          <p:nvPr/>
        </p:nvPicPr>
        <p:blipFill>
          <a:blip r:embed="rId3"/>
          <a:srcRect b="4586"/>
          <a:stretch>
            <a:fillRect/>
          </a:stretch>
        </p:blipFill>
        <p:spPr>
          <a:xfrm>
            <a:off x="116103" y="922945"/>
            <a:ext cx="8456551" cy="5032582"/>
          </a:xfrm>
          <a:prstGeom prst="rect">
            <a:avLst/>
          </a:prstGeom>
        </p:spPr>
      </p:pic>
      <p:sp>
        <p:nvSpPr>
          <p:cNvPr id="5" name="Callout: Down Arrow 4">
            <a:extLst>
              <a:ext uri="{FF2B5EF4-FFF2-40B4-BE49-F238E27FC236}">
                <a16:creationId xmlns:a16="http://schemas.microsoft.com/office/drawing/2014/main" id="{744C66D2-5245-7334-804F-AD8BC3C01E9D}"/>
              </a:ext>
            </a:extLst>
          </p:cNvPr>
          <p:cNvSpPr/>
          <p:nvPr/>
        </p:nvSpPr>
        <p:spPr>
          <a:xfrm>
            <a:off x="4467685" y="2502291"/>
            <a:ext cx="3630439" cy="12312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Program 1 = BIE Science Assessment</a:t>
            </a:r>
          </a:p>
          <a:p>
            <a:r>
              <a:rPr lang="en-US"/>
              <a:t>Program 3 = BIE Science Benchmark</a:t>
            </a:r>
            <a:endParaRPr lang="en-US" dirty="0"/>
          </a:p>
        </p:txBody>
      </p:sp>
      <p:sp>
        <p:nvSpPr>
          <p:cNvPr id="3" name="Title 1">
            <a:extLst>
              <a:ext uri="{FF2B5EF4-FFF2-40B4-BE49-F238E27FC236}">
                <a16:creationId xmlns:a16="http://schemas.microsoft.com/office/drawing/2014/main" id="{582FC31A-8CD9-BBB2-37E6-A628E925E06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1174301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(STC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C787FE50-E66F-350E-4822-B84CD57A5BF1}"/>
              </a:ext>
            </a:extLst>
          </p:cNvPr>
          <p:cNvPicPr>
            <a:picLocks noChangeAspect="1"/>
          </p:cNvPicPr>
          <p:nvPr/>
        </p:nvPicPr>
        <p:blipFill>
          <a:blip r:embed="rId3">
            <a:extLst>
              <a:ext uri="{28A0092B-C50C-407E-A947-70E740481C1C}">
                <a14:useLocalDpi xmlns:a14="http://schemas.microsoft.com/office/drawing/2010/main" val="0"/>
              </a:ext>
            </a:extLst>
          </a:blip>
          <a:srcRect b="6326"/>
          <a:stretch>
            <a:fillRect/>
          </a:stretch>
        </p:blipFill>
        <p:spPr>
          <a:xfrm>
            <a:off x="646046" y="1053599"/>
            <a:ext cx="10777157" cy="5053003"/>
          </a:xfrm>
          <a:prstGeom prst="rect">
            <a:avLst/>
          </a:prstGeom>
        </p:spPr>
      </p:pic>
      <p:sp>
        <p:nvSpPr>
          <p:cNvPr id="3" name="Rectangle 2">
            <a:extLst>
              <a:ext uri="{FF2B5EF4-FFF2-40B4-BE49-F238E27FC236}">
                <a16:creationId xmlns:a16="http://schemas.microsoft.com/office/drawing/2014/main" id="{C06335DD-137B-AC59-FA28-E3321BE1F7B4}"/>
              </a:ext>
            </a:extLst>
          </p:cNvPr>
          <p:cNvSpPr/>
          <p:nvPr/>
        </p:nvSpPr>
        <p:spPr>
          <a:xfrm>
            <a:off x="646046" y="2249905"/>
            <a:ext cx="2491761" cy="235818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4168E42-7C29-6F3D-FD63-9989A6B8AE9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1927105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08B7-0AD4-F8B2-1D09-5BF68EB9F90C}"/>
              </a:ext>
            </a:extLst>
          </p:cNvPr>
          <p:cNvSpPr>
            <a:spLocks noGrp="1"/>
          </p:cNvSpPr>
          <p:nvPr>
            <p:ph type="title"/>
          </p:nvPr>
        </p:nvSpPr>
        <p:spPr/>
        <p:txBody>
          <a:bodyPr/>
          <a:lstStyle/>
          <a:p>
            <a:r>
              <a:rPr lang="en-US" dirty="0"/>
              <a:t>Administration Component (STC view)</a:t>
            </a:r>
          </a:p>
        </p:txBody>
      </p:sp>
      <p:graphicFrame>
        <p:nvGraphicFramePr>
          <p:cNvPr id="9" name="Table 8">
            <a:extLst>
              <a:ext uri="{FF2B5EF4-FFF2-40B4-BE49-F238E27FC236}">
                <a16:creationId xmlns:a16="http://schemas.microsoft.com/office/drawing/2014/main" id="{4BF2B12A-8262-FBA0-38A4-F57063C4EC3D}"/>
              </a:ext>
            </a:extLst>
          </p:cNvPr>
          <p:cNvGraphicFramePr>
            <a:graphicFrameLocks noGrp="1"/>
          </p:cNvGraphicFramePr>
          <p:nvPr>
            <p:extLst>
              <p:ext uri="{D42A27DB-BD31-4B8C-83A1-F6EECF244321}">
                <p14:modId xmlns:p14="http://schemas.microsoft.com/office/powerpoint/2010/main" val="2858915919"/>
              </p:ext>
            </p:extLst>
          </p:nvPr>
        </p:nvGraphicFramePr>
        <p:xfrm>
          <a:off x="9456413" y="1391071"/>
          <a:ext cx="2616741" cy="3888893"/>
        </p:xfrm>
        <a:graphic>
          <a:graphicData uri="http://schemas.openxmlformats.org/drawingml/2006/table">
            <a:tbl>
              <a:tblPr firstRow="1" bandRow="1">
                <a:tableStyleId>{69012ECD-51FC-41F1-AA8D-1B2483CD663E}</a:tableStyleId>
              </a:tblPr>
              <a:tblGrid>
                <a:gridCol w="640898">
                  <a:extLst>
                    <a:ext uri="{9D8B030D-6E8A-4147-A177-3AD203B41FA5}">
                      <a16:colId xmlns:a16="http://schemas.microsoft.com/office/drawing/2014/main" val="2671576022"/>
                    </a:ext>
                  </a:extLst>
                </a:gridCol>
                <a:gridCol w="1975843">
                  <a:extLst>
                    <a:ext uri="{9D8B030D-6E8A-4147-A177-3AD203B41FA5}">
                      <a16:colId xmlns:a16="http://schemas.microsoft.com/office/drawing/2014/main" val="4060567364"/>
                    </a:ext>
                  </a:extLst>
                </a:gridCol>
              </a:tblGrid>
              <a:tr h="425051">
                <a:tc>
                  <a:txBody>
                    <a:bodyPr/>
                    <a:lstStyle/>
                    <a:p>
                      <a:pPr algn="ctr"/>
                      <a:r>
                        <a:rPr lang="en-US" sz="16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6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600" b="0" dirty="0">
                          <a:latin typeface="Arial" panose="020B0604020202020204" pitchFamily="34" charset="0"/>
                          <a:cs typeface="Arial" panose="020B0604020202020204" pitchFamily="34" charset="0"/>
                        </a:rPr>
                        <a:t>1</a:t>
                      </a:r>
                    </a:p>
                  </a:txBody>
                  <a:tcPr/>
                </a:tc>
                <a:tc>
                  <a:txBody>
                    <a:bodyPr/>
                    <a:lstStyle/>
                    <a:p>
                      <a:pPr marL="0" indent="0">
                        <a:buNone/>
                      </a:pPr>
                      <a:r>
                        <a:rPr lang="en-US" sz="1400" b="0" dirty="0">
                          <a:latin typeface="Arial" panose="020B0604020202020204" pitchFamily="34" charset="0"/>
                          <a:cs typeface="Arial" panose="020B0604020202020204"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600" b="0">
                          <a:latin typeface="Arial" panose="020B0604020202020204" pitchFamily="34" charset="0"/>
                          <a:cs typeface="Arial" panose="020B0604020202020204" pitchFamily="34" charset="0"/>
                        </a:rPr>
                        <a:t>2</a:t>
                      </a:r>
                    </a:p>
                  </a:txBody>
                  <a:tcPr/>
                </a:tc>
                <a:tc>
                  <a:txBody>
                    <a:bodyPr/>
                    <a:lstStyle/>
                    <a:p>
                      <a:r>
                        <a:rPr lang="en-US" sz="1400" b="0" dirty="0">
                          <a:latin typeface="Arial" panose="020B0604020202020204" pitchFamily="34" charset="0"/>
                          <a:cs typeface="Arial" panose="020B0604020202020204" pitchFamily="34" charset="0"/>
                        </a:rPr>
                        <a:t>Test Administration Menus</a:t>
                      </a:r>
                    </a:p>
                  </a:txBody>
                  <a:tcPr/>
                </a:tc>
                <a:extLst>
                  <a:ext uri="{0D108BD9-81ED-4DB2-BD59-A6C34878D82A}">
                    <a16:rowId xmlns:a16="http://schemas.microsoft.com/office/drawing/2014/main" val="3882349522"/>
                  </a:ext>
                </a:extLst>
              </a:tr>
              <a:tr h="604047">
                <a:tc>
                  <a:txBody>
                    <a:bodyPr/>
                    <a:lstStyle/>
                    <a:p>
                      <a:pPr algn="ctr"/>
                      <a:r>
                        <a:rPr lang="en-US" sz="1600" b="0" dirty="0">
                          <a:latin typeface="Arial" panose="020B0604020202020204" pitchFamily="34" charset="0"/>
                          <a:cs typeface="Arial" panose="020B0604020202020204" pitchFamily="34" charset="0"/>
                        </a:rPr>
                        <a:t>3</a:t>
                      </a:r>
                    </a:p>
                  </a:txBody>
                  <a:tcPr/>
                </a:tc>
                <a:tc>
                  <a:txBody>
                    <a:bodyPr/>
                    <a:lstStyle/>
                    <a:p>
                      <a:r>
                        <a:rPr lang="en-US" sz="1400" b="0" dirty="0">
                          <a:latin typeface="Arial" panose="020B0604020202020204" pitchFamily="34" charset="0"/>
                          <a:cs typeface="Arial" panose="020B0604020202020204" pitchFamily="34" charset="0"/>
                        </a:rPr>
                        <a:t>Windows and Mac Kiosk Application Installers</a:t>
                      </a:r>
                    </a:p>
                  </a:txBody>
                  <a:tcPr/>
                </a:tc>
                <a:extLst>
                  <a:ext uri="{0D108BD9-81ED-4DB2-BD59-A6C34878D82A}">
                    <a16:rowId xmlns:a16="http://schemas.microsoft.com/office/drawing/2014/main" val="3620317431"/>
                  </a:ext>
                </a:extLst>
              </a:tr>
              <a:tr h="690602">
                <a:tc>
                  <a:txBody>
                    <a:bodyPr/>
                    <a:lstStyle/>
                    <a:p>
                      <a:pPr algn="ctr"/>
                      <a:r>
                        <a:rPr lang="en-US" sz="1600" b="0">
                          <a:latin typeface="Arial" panose="020B0604020202020204" pitchFamily="34" charset="0"/>
                          <a:cs typeface="Arial" panose="020B0604020202020204" pitchFamily="34" charset="0"/>
                        </a:rPr>
                        <a:t>4</a:t>
                      </a:r>
                    </a:p>
                  </a:txBody>
                  <a:tcPr/>
                </a:tc>
                <a:tc>
                  <a:txBody>
                    <a:bodyPr/>
                    <a:lstStyle/>
                    <a:p>
                      <a:r>
                        <a:rPr lang="en-US" sz="1400" b="0" dirty="0">
                          <a:latin typeface="Arial" panose="020B0604020202020204" pitchFamily="34" charset="0"/>
                          <a:cs typeface="Arial" panose="020B0604020202020204" pitchFamily="34" charset="0"/>
                        </a:rPr>
                        <a:t>Science Benchmark paper test downloads</a:t>
                      </a:r>
                    </a:p>
                  </a:txBody>
                  <a:tcPr/>
                </a:tc>
                <a:extLst>
                  <a:ext uri="{0D108BD9-81ED-4DB2-BD59-A6C34878D82A}">
                    <a16:rowId xmlns:a16="http://schemas.microsoft.com/office/drawing/2014/main" val="1415702301"/>
                  </a:ext>
                </a:extLst>
              </a:tr>
              <a:tr h="690602">
                <a:tc>
                  <a:txBody>
                    <a:bodyPr/>
                    <a:lstStyle/>
                    <a:p>
                      <a:pPr algn="ctr"/>
                      <a:r>
                        <a:rPr lang="en-US" sz="1600" b="0" dirty="0">
                          <a:latin typeface="Arial" panose="020B0604020202020204" pitchFamily="34" charset="0"/>
                          <a:cs typeface="Arial" panose="020B0604020202020204" pitchFamily="34" charset="0"/>
                        </a:rPr>
                        <a:t>5</a:t>
                      </a:r>
                    </a:p>
                  </a:txBody>
                  <a:tcPr/>
                </a:tc>
                <a:tc>
                  <a:txBody>
                    <a:bodyPr/>
                    <a:lstStyle/>
                    <a:p>
                      <a:r>
                        <a:rPr lang="en-US" sz="1400" b="0" dirty="0">
                          <a:latin typeface="Arial" panose="020B0604020202020204" pitchFamily="34" charset="0"/>
                          <a:cs typeface="Arial" panose="020B0604020202020204" pitchFamily="34" charset="0"/>
                        </a:rPr>
                        <a:t>Site Readiness Log-in </a:t>
                      </a:r>
                    </a:p>
                  </a:txBody>
                  <a:tcPr/>
                </a:tc>
                <a:extLst>
                  <a:ext uri="{0D108BD9-81ED-4DB2-BD59-A6C34878D82A}">
                    <a16:rowId xmlns:a16="http://schemas.microsoft.com/office/drawing/2014/main" val="3157066818"/>
                  </a:ext>
                </a:extLst>
              </a:tr>
            </a:tbl>
          </a:graphicData>
        </a:graphic>
      </p:graphicFrame>
      <p:grpSp>
        <p:nvGrpSpPr>
          <p:cNvPr id="3" name="Group 2">
            <a:extLst>
              <a:ext uri="{FF2B5EF4-FFF2-40B4-BE49-F238E27FC236}">
                <a16:creationId xmlns:a16="http://schemas.microsoft.com/office/drawing/2014/main" id="{4FEA7D40-5102-B1A2-A232-090891EB66D2}"/>
              </a:ext>
            </a:extLst>
          </p:cNvPr>
          <p:cNvGrpSpPr/>
          <p:nvPr/>
        </p:nvGrpSpPr>
        <p:grpSpPr>
          <a:xfrm>
            <a:off x="60687" y="1055620"/>
            <a:ext cx="9250868" cy="5130292"/>
            <a:chOff x="60687" y="1055620"/>
            <a:chExt cx="9250868" cy="5130292"/>
          </a:xfrm>
        </p:grpSpPr>
        <p:pic>
          <p:nvPicPr>
            <p:cNvPr id="5" name="Picture 4" descr="Graphical user interface, text, application, email&#10;&#10;Description automatically generated">
              <a:extLst>
                <a:ext uri="{FF2B5EF4-FFF2-40B4-BE49-F238E27FC236}">
                  <a16:creationId xmlns:a16="http://schemas.microsoft.com/office/drawing/2014/main" id="{0191C2B6-79AB-248D-F26E-BA3A0B884A29}"/>
                </a:ext>
              </a:extLst>
            </p:cNvPr>
            <p:cNvPicPr>
              <a:picLocks noChangeAspect="1"/>
            </p:cNvPicPr>
            <p:nvPr/>
          </p:nvPicPr>
          <p:blipFill>
            <a:blip r:embed="rId3">
              <a:extLst>
                <a:ext uri="{28A0092B-C50C-407E-A947-70E740481C1C}">
                  <a14:useLocalDpi xmlns:a14="http://schemas.microsoft.com/office/drawing/2010/main" val="0"/>
                </a:ext>
              </a:extLst>
            </a:blip>
            <a:srcRect b="2779"/>
            <a:stretch>
              <a:fillRect/>
            </a:stretch>
          </p:blipFill>
          <p:spPr>
            <a:xfrm>
              <a:off x="99390" y="1391070"/>
              <a:ext cx="9212165" cy="4794837"/>
            </a:xfrm>
            <a:prstGeom prst="rect">
              <a:avLst/>
            </a:prstGeom>
          </p:spPr>
        </p:pic>
        <p:sp>
          <p:nvSpPr>
            <p:cNvPr id="6" name="Rectangle 5">
              <a:extLst>
                <a:ext uri="{FF2B5EF4-FFF2-40B4-BE49-F238E27FC236}">
                  <a16:creationId xmlns:a16="http://schemas.microsoft.com/office/drawing/2014/main" id="{1665AFEF-92BB-2CC0-87F4-7AAEECCC75B8}"/>
                </a:ext>
              </a:extLst>
            </p:cNvPr>
            <p:cNvSpPr/>
            <p:nvPr/>
          </p:nvSpPr>
          <p:spPr>
            <a:xfrm>
              <a:off x="405490" y="2696893"/>
              <a:ext cx="3301804" cy="71399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8A5609-D3AE-1BCB-F285-E423696617C7}"/>
                </a:ext>
              </a:extLst>
            </p:cNvPr>
            <p:cNvSpPr/>
            <p:nvPr/>
          </p:nvSpPr>
          <p:spPr>
            <a:xfrm>
              <a:off x="405489" y="3780735"/>
              <a:ext cx="7776527" cy="114920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7870A9-BAA6-E700-8DB6-533C91355BA3}"/>
                </a:ext>
              </a:extLst>
            </p:cNvPr>
            <p:cNvSpPr/>
            <p:nvPr/>
          </p:nvSpPr>
          <p:spPr>
            <a:xfrm>
              <a:off x="243177" y="5524357"/>
              <a:ext cx="7043895" cy="66155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688274-B1DB-3F1D-61D7-CC6D0BE39982}"/>
                </a:ext>
              </a:extLst>
            </p:cNvPr>
            <p:cNvSpPr/>
            <p:nvPr/>
          </p:nvSpPr>
          <p:spPr>
            <a:xfrm>
              <a:off x="99390" y="10556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C37DB312-E812-6425-8AAE-70FBB24B1B57}"/>
                </a:ext>
              </a:extLst>
            </p:cNvPr>
            <p:cNvSpPr/>
            <p:nvPr/>
          </p:nvSpPr>
          <p:spPr>
            <a:xfrm>
              <a:off x="679807" y="10556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B57AA427-3393-8EEC-4BF2-C4EC60F5652E}"/>
                </a:ext>
              </a:extLst>
            </p:cNvPr>
            <p:cNvSpPr/>
            <p:nvPr/>
          </p:nvSpPr>
          <p:spPr>
            <a:xfrm>
              <a:off x="60687" y="240621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9163DE1E-2205-E0FC-99B7-2DC3D573C2E0}"/>
                </a:ext>
              </a:extLst>
            </p:cNvPr>
            <p:cNvSpPr/>
            <p:nvPr/>
          </p:nvSpPr>
          <p:spPr>
            <a:xfrm>
              <a:off x="60687" y="361089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3B3DA72D-39B8-9190-160B-DD5E2C2BDB47}"/>
                </a:ext>
              </a:extLst>
            </p:cNvPr>
            <p:cNvSpPr/>
            <p:nvPr/>
          </p:nvSpPr>
          <p:spPr>
            <a:xfrm>
              <a:off x="60687" y="5134049"/>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cxnSp>
          <p:nvCxnSpPr>
            <p:cNvPr id="16" name="Straight Arrow Connector 15">
              <a:extLst>
                <a:ext uri="{FF2B5EF4-FFF2-40B4-BE49-F238E27FC236}">
                  <a16:creationId xmlns:a16="http://schemas.microsoft.com/office/drawing/2014/main" id="{180879B9-9BF1-E001-226B-9F9BDBFDE223}"/>
                </a:ext>
              </a:extLst>
            </p:cNvPr>
            <p:cNvCxnSpPr/>
            <p:nvPr/>
          </p:nvCxnSpPr>
          <p:spPr>
            <a:xfrm>
              <a:off x="982491" y="1201535"/>
              <a:ext cx="461091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
        <p:nvSpPr>
          <p:cNvPr id="15" name="Title 1">
            <a:extLst>
              <a:ext uri="{FF2B5EF4-FFF2-40B4-BE49-F238E27FC236}">
                <a16:creationId xmlns:a16="http://schemas.microsoft.com/office/drawing/2014/main" id="{692C1906-D9AA-2A2E-B59A-4AF6B9C6ECDE}"/>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17" name="Picture 16">
            <a:extLst>
              <a:ext uri="{FF2B5EF4-FFF2-40B4-BE49-F238E27FC236}">
                <a16:creationId xmlns:a16="http://schemas.microsoft.com/office/drawing/2014/main" id="{0508E925-F31E-A48C-0CA8-DA2846D3B225}"/>
              </a:ext>
            </a:extLst>
          </p:cNvPr>
          <p:cNvPicPr>
            <a:picLocks noChangeAspect="1"/>
          </p:cNvPicPr>
          <p:nvPr/>
        </p:nvPicPr>
        <p:blipFill>
          <a:blip r:embed="rId5"/>
          <a:stretch>
            <a:fillRect/>
          </a:stretch>
        </p:blipFill>
        <p:spPr>
          <a:xfrm>
            <a:off x="4268352" y="1453731"/>
            <a:ext cx="730288" cy="139707"/>
          </a:xfrm>
          <a:prstGeom prst="rect">
            <a:avLst/>
          </a:prstGeom>
        </p:spPr>
      </p:pic>
    </p:spTree>
    <p:extLst>
      <p:ext uri="{BB962C8B-B14F-4D97-AF65-F5344CB8AC3E}">
        <p14:creationId xmlns:p14="http://schemas.microsoft.com/office/powerpoint/2010/main" val="2769801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a:t>Administration Workflow</a:t>
            </a:r>
          </a:p>
        </p:txBody>
      </p:sp>
      <p:pic>
        <p:nvPicPr>
          <p:cNvPr id="5" name="Picture 4">
            <a:extLst>
              <a:ext uri="{FF2B5EF4-FFF2-40B4-BE49-F238E27FC236}">
                <a16:creationId xmlns:a16="http://schemas.microsoft.com/office/drawing/2014/main" id="{D19A57A7-7EC0-A84E-A256-EFAA2E786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6" name="Content Placeholder 3">
            <a:extLst>
              <a:ext uri="{FF2B5EF4-FFF2-40B4-BE49-F238E27FC236}">
                <a16:creationId xmlns:a16="http://schemas.microsoft.com/office/drawing/2014/main" id="{8432441A-CC9A-E145-9A55-C393DB7311A2}"/>
              </a:ext>
            </a:extLst>
          </p:cNvPr>
          <p:cNvGraphicFramePr>
            <a:graphicFrameLocks/>
          </p:cNvGraphicFramePr>
          <p:nvPr>
            <p:extLst>
              <p:ext uri="{D42A27DB-BD31-4B8C-83A1-F6EECF244321}">
                <p14:modId xmlns:p14="http://schemas.microsoft.com/office/powerpoint/2010/main" val="3712406542"/>
              </p:ext>
            </p:extLst>
          </p:nvPr>
        </p:nvGraphicFramePr>
        <p:xfrm>
          <a:off x="99390" y="461081"/>
          <a:ext cx="12003710" cy="5935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942DF52D-C799-455E-B78B-90EC71A1CFA2}"/>
              </a:ext>
            </a:extLst>
          </p:cNvPr>
          <p:cNvSpPr/>
          <p:nvPr/>
        </p:nvSpPr>
        <p:spPr>
          <a:xfrm>
            <a:off x="4062356" y="2296092"/>
            <a:ext cx="8030253" cy="2456661"/>
          </a:xfrm>
          <a:prstGeom prst="rect">
            <a:avLst/>
          </a:prstGeom>
          <a:noFill/>
          <a:ln w="57150">
            <a:solidFill>
              <a:srgbClr val="62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B25CEE-EA97-0F7F-3822-29E6FE0C096F}"/>
              </a:ext>
            </a:extLst>
          </p:cNvPr>
          <p:cNvSpPr txBox="1"/>
          <p:nvPr/>
        </p:nvSpPr>
        <p:spPr>
          <a:xfrm>
            <a:off x="4062356" y="4752753"/>
            <a:ext cx="2455176"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STC:</a:t>
            </a:r>
            <a:r>
              <a:rPr lang="en-US" dirty="0">
                <a:latin typeface="Arial" panose="020B0604020202020204" pitchFamily="34" charset="0"/>
                <a:cs typeface="Arial" panose="020B0604020202020204" pitchFamily="34" charset="0"/>
              </a:rPr>
              <a:t> update roster and student information, assign accommodations and accessibility features</a:t>
            </a:r>
          </a:p>
        </p:txBody>
      </p:sp>
      <p:sp>
        <p:nvSpPr>
          <p:cNvPr id="7" name="TextBox 6">
            <a:extLst>
              <a:ext uri="{FF2B5EF4-FFF2-40B4-BE49-F238E27FC236}">
                <a16:creationId xmlns:a16="http://schemas.microsoft.com/office/drawing/2014/main" id="{2EAC2D5A-34AC-C466-E82C-B0669911464F}"/>
              </a:ext>
            </a:extLst>
          </p:cNvPr>
          <p:cNvSpPr txBox="1"/>
          <p:nvPr/>
        </p:nvSpPr>
        <p:spPr>
          <a:xfrm>
            <a:off x="7078212" y="4752753"/>
            <a:ext cx="2455176"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STC or TA</a:t>
            </a:r>
            <a:r>
              <a:rPr lang="en-US" dirty="0">
                <a:latin typeface="Arial" panose="020B0604020202020204" pitchFamily="34" charset="0"/>
                <a:cs typeface="Arial" panose="020B0604020202020204" pitchFamily="34" charset="0"/>
              </a:rPr>
              <a:t>: make Benchmark classes and test sessions</a:t>
            </a:r>
          </a:p>
        </p:txBody>
      </p:sp>
      <p:sp>
        <p:nvSpPr>
          <p:cNvPr id="8" name="TextBox 7">
            <a:extLst>
              <a:ext uri="{FF2B5EF4-FFF2-40B4-BE49-F238E27FC236}">
                <a16:creationId xmlns:a16="http://schemas.microsoft.com/office/drawing/2014/main" id="{3B41B207-36B9-9394-72D2-4CD726B3157E}"/>
              </a:ext>
            </a:extLst>
          </p:cNvPr>
          <p:cNvSpPr txBox="1"/>
          <p:nvPr/>
        </p:nvSpPr>
        <p:spPr>
          <a:xfrm>
            <a:off x="10094068" y="4752753"/>
            <a:ext cx="200903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TA</a:t>
            </a:r>
            <a:r>
              <a:rPr lang="en-US" dirty="0">
                <a:latin typeface="Arial" panose="020B0604020202020204" pitchFamily="34" charset="0"/>
                <a:cs typeface="Arial" panose="020B0604020202020204" pitchFamily="34" charset="0"/>
              </a:rPr>
              <a:t>: score tests</a:t>
            </a:r>
          </a:p>
          <a:p>
            <a:r>
              <a:rPr lang="en-US" b="1" dirty="0">
                <a:latin typeface="Arial" panose="020B0604020202020204" pitchFamily="34" charset="0"/>
                <a:cs typeface="Arial" panose="020B0604020202020204" pitchFamily="34" charset="0"/>
              </a:rPr>
              <a:t>STC and TA</a:t>
            </a:r>
            <a:r>
              <a:rPr lang="en-US" dirty="0">
                <a:latin typeface="Arial" panose="020B0604020202020204" pitchFamily="34" charset="0"/>
                <a:cs typeface="Arial" panose="020B0604020202020204" pitchFamily="34" charset="0"/>
              </a:rPr>
              <a:t>: view reports</a:t>
            </a:r>
          </a:p>
        </p:txBody>
      </p:sp>
      <p:sp>
        <p:nvSpPr>
          <p:cNvPr id="9" name="Title 1">
            <a:extLst>
              <a:ext uri="{FF2B5EF4-FFF2-40B4-BE49-F238E27FC236}">
                <a16:creationId xmlns:a16="http://schemas.microsoft.com/office/drawing/2014/main" id="{867118E9-DC5D-F47F-7D56-2369B40C58AE}"/>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9"/>
              </a:rPr>
              <a:t>https://bie.cognia.org</a:t>
            </a:r>
            <a:r>
              <a:rPr lang="en-US" sz="2000" dirty="0"/>
              <a:t> </a:t>
            </a:r>
          </a:p>
        </p:txBody>
      </p:sp>
    </p:spTree>
    <p:extLst>
      <p:ext uri="{BB962C8B-B14F-4D97-AF65-F5344CB8AC3E}">
        <p14:creationId xmlns:p14="http://schemas.microsoft.com/office/powerpoint/2010/main" val="15984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325563"/>
          </a:xfrm>
        </p:spPr>
        <p:txBody>
          <a:bodyPr wrap="square" anchor="ctr">
            <a:normAutofit/>
          </a:bodyPr>
          <a:lstStyle/>
          <a:p>
            <a:r>
              <a:rPr lang="en-US" altLang="en-US" dirty="0"/>
              <a:t>Housekeeping</a:t>
            </a:r>
          </a:p>
        </p:txBody>
      </p:sp>
      <p:graphicFrame>
        <p:nvGraphicFramePr>
          <p:cNvPr id="9220" name="Content Placeholder 4">
            <a:extLst>
              <a:ext uri="{FF2B5EF4-FFF2-40B4-BE49-F238E27FC236}">
                <a16:creationId xmlns:a16="http://schemas.microsoft.com/office/drawing/2014/main" id="{D4FB49BB-11CC-E041-FA9A-6CFC200751E9}"/>
              </a:ext>
            </a:extLst>
          </p:cNvPr>
          <p:cNvGraphicFramePr>
            <a:graphicFrameLocks noGrp="1"/>
          </p:cNvGraphicFramePr>
          <p:nvPr>
            <p:ph idx="1"/>
            <p:extLst>
              <p:ext uri="{D42A27DB-BD31-4B8C-83A1-F6EECF244321}">
                <p14:modId xmlns:p14="http://schemas.microsoft.com/office/powerpoint/2010/main" val="5449934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F873-17A5-4A4D-8F59-81CA027FC1C7}"/>
              </a:ext>
            </a:extLst>
          </p:cNvPr>
          <p:cNvSpPr>
            <a:spLocks noGrp="1"/>
          </p:cNvSpPr>
          <p:nvPr>
            <p:ph type="title"/>
          </p:nvPr>
        </p:nvSpPr>
        <p:spPr/>
        <p:txBody>
          <a:bodyPr/>
          <a:lstStyle/>
          <a:p>
            <a:r>
              <a:rPr lang="en-US" dirty="0"/>
              <a:t>Managing Students - 1 of 5</a:t>
            </a:r>
          </a:p>
        </p:txBody>
      </p:sp>
      <p:sp>
        <p:nvSpPr>
          <p:cNvPr id="3" name="Content Placeholder 2">
            <a:extLst>
              <a:ext uri="{FF2B5EF4-FFF2-40B4-BE49-F238E27FC236}">
                <a16:creationId xmlns:a16="http://schemas.microsoft.com/office/drawing/2014/main" id="{0ABCE837-740C-4BFD-A5C6-062F749824B9}"/>
              </a:ext>
            </a:extLst>
          </p:cNvPr>
          <p:cNvSpPr>
            <a:spLocks noGrp="1"/>
          </p:cNvSpPr>
          <p:nvPr>
            <p:ph idx="1"/>
          </p:nvPr>
        </p:nvSpPr>
        <p:spPr>
          <a:xfrm>
            <a:off x="896044" y="1009650"/>
            <a:ext cx="10515600" cy="5229170"/>
          </a:xfrm>
        </p:spPr>
        <p:txBody>
          <a:bodyPr>
            <a:noAutofit/>
          </a:bodyPr>
          <a:lstStyle/>
          <a:p>
            <a:pPr marL="914400" lvl="1" indent="-457200" algn="l">
              <a:buClrTx/>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BIE roster loaded August 20, 2025</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Grades 5, 8 and 11 only</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Add students in other elementary school, middle school, or high school grades manually </a:t>
            </a:r>
          </a:p>
          <a:p>
            <a:pPr marL="914400" lvl="1" indent="-457200" algn="l">
              <a:buClrTx/>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View your current students in the student’s tab</a:t>
            </a:r>
          </a:p>
          <a:p>
            <a:pPr marL="914400" lvl="1" indent="-457200" algn="l">
              <a:buClrTx/>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Update rosters</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STCs may request student transfer for students enrolled in other schools at any time</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STCs may unenroll students from school at any time</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STCs can add student individually at any time</a:t>
            </a:r>
          </a:p>
          <a:p>
            <a:pPr marL="914400" lvl="1" indent="-457200">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Check/update individual student records</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Demographic data</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Add/remove accommodations and access to accessibility features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DF0198-FC90-4E75-9544-A7AEB7F4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56" y="4645369"/>
            <a:ext cx="611949" cy="632175"/>
          </a:xfrm>
          <a:prstGeom prst="rect">
            <a:avLst/>
          </a:prstGeom>
        </p:spPr>
      </p:pic>
      <p:pic>
        <p:nvPicPr>
          <p:cNvPr id="5" name="Picture 4">
            <a:extLst>
              <a:ext uri="{FF2B5EF4-FFF2-40B4-BE49-F238E27FC236}">
                <a16:creationId xmlns:a16="http://schemas.microsoft.com/office/drawing/2014/main" id="{EF622CED-6633-4DC8-B0E0-20522A005CA3}"/>
              </a:ext>
            </a:extLst>
          </p:cNvPr>
          <p:cNvPicPr>
            <a:picLocks noChangeAspect="1"/>
          </p:cNvPicPr>
          <p:nvPr/>
        </p:nvPicPr>
        <p:blipFill>
          <a:blip r:embed="rId3"/>
          <a:stretch>
            <a:fillRect/>
          </a:stretch>
        </p:blipFill>
        <p:spPr>
          <a:xfrm>
            <a:off x="11411644" y="0"/>
            <a:ext cx="780356" cy="780356"/>
          </a:xfrm>
          <a:prstGeom prst="rect">
            <a:avLst/>
          </a:prstGeom>
        </p:spPr>
      </p:pic>
      <p:sp>
        <p:nvSpPr>
          <p:cNvPr id="6" name="Title 1">
            <a:extLst>
              <a:ext uri="{FF2B5EF4-FFF2-40B4-BE49-F238E27FC236}">
                <a16:creationId xmlns:a16="http://schemas.microsoft.com/office/drawing/2014/main" id="{8325E094-EF0A-F9FC-559C-55983948AD26}"/>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576786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871D-94F5-CB51-8FB7-7807B9438C21}"/>
              </a:ext>
            </a:extLst>
          </p:cNvPr>
          <p:cNvSpPr>
            <a:spLocks noGrp="1"/>
          </p:cNvSpPr>
          <p:nvPr>
            <p:ph type="title"/>
          </p:nvPr>
        </p:nvSpPr>
        <p:spPr/>
        <p:txBody>
          <a:bodyPr/>
          <a:lstStyle/>
          <a:p>
            <a:r>
              <a:rPr lang="en-US" dirty="0"/>
              <a:t>Managing Students – 2 of 5</a:t>
            </a:r>
          </a:p>
        </p:txBody>
      </p:sp>
      <p:sp>
        <p:nvSpPr>
          <p:cNvPr id="3" name="Content Placeholder 2">
            <a:extLst>
              <a:ext uri="{FF2B5EF4-FFF2-40B4-BE49-F238E27FC236}">
                <a16:creationId xmlns:a16="http://schemas.microsoft.com/office/drawing/2014/main" id="{A5D1AAF4-0B91-2C0B-2C6A-6A5BD36BB2B8}"/>
              </a:ext>
            </a:extLst>
          </p:cNvPr>
          <p:cNvSpPr>
            <a:spLocks noGrp="1"/>
          </p:cNvSpPr>
          <p:nvPr>
            <p:ph idx="1"/>
          </p:nvPr>
        </p:nvSpPr>
        <p:spPr>
          <a:xfrm>
            <a:off x="838199" y="1035424"/>
            <a:ext cx="10949609" cy="5196411"/>
          </a:xfrm>
        </p:spPr>
        <p:txBody>
          <a:bodyPr>
            <a:normAutofit lnSpcReduction="10000"/>
          </a:bodyPr>
          <a:lstStyle/>
          <a:p>
            <a:pPr fontAlgn="base"/>
            <a:r>
              <a:rPr lang="en-US" b="1" dirty="0"/>
              <a:t>To manually Add a Student</a:t>
            </a:r>
            <a:r>
              <a:rPr lang="en-US" dirty="0"/>
              <a:t>, follow the steps below: </a:t>
            </a:r>
          </a:p>
          <a:p>
            <a:pPr fontAlgn="base"/>
            <a:r>
              <a:rPr lang="en-US" dirty="0"/>
              <a:t>From the </a:t>
            </a:r>
            <a:r>
              <a:rPr lang="en-US" b="1" dirty="0"/>
              <a:t>Students </a:t>
            </a:r>
            <a:r>
              <a:rPr lang="en-US" dirty="0"/>
              <a:t>page, click the </a:t>
            </a:r>
            <a:r>
              <a:rPr lang="en-US" b="1" dirty="0"/>
              <a:t>Add New Student </a:t>
            </a:r>
            <a:r>
              <a:rPr lang="en-US" dirty="0"/>
              <a:t>button above the student table on the right. </a:t>
            </a:r>
          </a:p>
          <a:p>
            <a:pPr fontAlgn="base"/>
            <a:endParaRPr lang="en-US" dirty="0"/>
          </a:p>
          <a:p>
            <a:pPr fontAlgn="base"/>
            <a:endParaRPr lang="en-US" dirty="0"/>
          </a:p>
          <a:p>
            <a:pPr marL="0" indent="0" fontAlgn="base">
              <a:buNone/>
            </a:pPr>
            <a:endParaRPr lang="en-US" dirty="0"/>
          </a:p>
          <a:p>
            <a:pPr fontAlgn="base"/>
            <a:endParaRPr lang="en-US" dirty="0"/>
          </a:p>
          <a:p>
            <a:pPr fontAlgn="base"/>
            <a:r>
              <a:rPr lang="en-US" dirty="0"/>
              <a:t>The Student Information tab will be displayed. Fill in the student’s demographic information, fields with a red asterisk are required. Take care when filling in the </a:t>
            </a:r>
            <a:r>
              <a:rPr lang="en-US" b="1" dirty="0"/>
              <a:t>State ID Number</a:t>
            </a:r>
            <a:r>
              <a:rPr lang="en-US" dirty="0"/>
              <a:t>, </a:t>
            </a:r>
            <a:r>
              <a:rPr lang="en-US" b="1" dirty="0"/>
              <a:t>Last Name</a:t>
            </a:r>
            <a:r>
              <a:rPr lang="en-US" dirty="0"/>
              <a:t>, </a:t>
            </a:r>
            <a:r>
              <a:rPr lang="en-US" b="1" dirty="0"/>
              <a:t>First Name</a:t>
            </a:r>
            <a:r>
              <a:rPr lang="en-US" dirty="0"/>
              <a:t>, </a:t>
            </a:r>
            <a:r>
              <a:rPr lang="en-US" b="1" dirty="0"/>
              <a:t>Middle Initial</a:t>
            </a:r>
            <a:r>
              <a:rPr lang="en-US" dirty="0"/>
              <a:t>, </a:t>
            </a:r>
            <a:r>
              <a:rPr lang="en-US" b="1" dirty="0"/>
              <a:t>Grade</a:t>
            </a:r>
            <a:r>
              <a:rPr lang="en-US" dirty="0"/>
              <a:t>, and </a:t>
            </a:r>
            <a:r>
              <a:rPr lang="en-US" b="1" dirty="0"/>
              <a:t>Date of Birth</a:t>
            </a:r>
            <a:r>
              <a:rPr lang="en-US" dirty="0"/>
              <a:t>. Once the form is saved, you cannot edit the </a:t>
            </a:r>
            <a:r>
              <a:rPr lang="en-US" b="1" dirty="0"/>
              <a:t>State Student ID</a:t>
            </a:r>
            <a:r>
              <a:rPr lang="en-US" dirty="0"/>
              <a:t>. </a:t>
            </a:r>
          </a:p>
          <a:p>
            <a:endParaRPr lang="en-US" dirty="0"/>
          </a:p>
        </p:txBody>
      </p:sp>
      <p:pic>
        <p:nvPicPr>
          <p:cNvPr id="1026" name="Picture 2">
            <a:extLst>
              <a:ext uri="{FF2B5EF4-FFF2-40B4-BE49-F238E27FC236}">
                <a16:creationId xmlns:a16="http://schemas.microsoft.com/office/drawing/2014/main" id="{14869639-6C22-37E8-73A0-D144947BF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066" y="2560919"/>
            <a:ext cx="4216713" cy="15100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85A7BD6-D38D-ACFD-B14E-F37730F21B6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1161538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5BE0-2D6E-4BFA-9F54-9754A3188707}"/>
              </a:ext>
            </a:extLst>
          </p:cNvPr>
          <p:cNvSpPr>
            <a:spLocks noGrp="1"/>
          </p:cNvSpPr>
          <p:nvPr>
            <p:ph type="title"/>
          </p:nvPr>
        </p:nvSpPr>
        <p:spPr/>
        <p:txBody>
          <a:bodyPr/>
          <a:lstStyle/>
          <a:p>
            <a:r>
              <a:rPr lang="en-US" dirty="0"/>
              <a:t>Managing Students – 3 of 5</a:t>
            </a:r>
          </a:p>
        </p:txBody>
      </p:sp>
      <p:pic>
        <p:nvPicPr>
          <p:cNvPr id="5" name="Picture 4">
            <a:extLst>
              <a:ext uri="{FF2B5EF4-FFF2-40B4-BE49-F238E27FC236}">
                <a16:creationId xmlns:a16="http://schemas.microsoft.com/office/drawing/2014/main" id="{ACCD8B72-54E0-4543-955C-68E25AC9D96B}"/>
              </a:ext>
            </a:extLst>
          </p:cNvPr>
          <p:cNvPicPr>
            <a:picLocks noChangeAspect="1"/>
          </p:cNvPicPr>
          <p:nvPr/>
        </p:nvPicPr>
        <p:blipFill>
          <a:blip r:embed="rId2"/>
          <a:stretch>
            <a:fillRect/>
          </a:stretch>
        </p:blipFill>
        <p:spPr>
          <a:xfrm>
            <a:off x="11411644" y="10391"/>
            <a:ext cx="780356" cy="78035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0386B13-55CF-9BB4-A415-CAED86D70CC4}"/>
              </a:ext>
            </a:extLst>
          </p:cNvPr>
          <p:cNvPicPr>
            <a:picLocks noChangeAspect="1"/>
          </p:cNvPicPr>
          <p:nvPr/>
        </p:nvPicPr>
        <p:blipFill rotWithShape="1">
          <a:blip r:embed="rId3"/>
          <a:srcRect t="13219" r="17280" b="12515"/>
          <a:stretch>
            <a:fillRect/>
          </a:stretch>
        </p:blipFill>
        <p:spPr bwMode="auto">
          <a:xfrm>
            <a:off x="0" y="790747"/>
            <a:ext cx="12117788" cy="5758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6C0CF657-4224-7FDD-B4D6-25899215913B}"/>
              </a:ext>
            </a:extLst>
          </p:cNvPr>
          <p:cNvSpPr/>
          <p:nvPr/>
        </p:nvSpPr>
        <p:spPr>
          <a:xfrm>
            <a:off x="2162755" y="753035"/>
            <a:ext cx="699715" cy="3521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7C4D14-186E-DAD6-98CF-013CCDB2CA58}"/>
              </a:ext>
            </a:extLst>
          </p:cNvPr>
          <p:cNvPicPr>
            <a:picLocks noChangeAspect="1"/>
          </p:cNvPicPr>
          <p:nvPr/>
        </p:nvPicPr>
        <p:blipFill>
          <a:blip r:embed="rId4"/>
          <a:stretch>
            <a:fillRect/>
          </a:stretch>
        </p:blipFill>
        <p:spPr>
          <a:xfrm>
            <a:off x="4803755" y="859279"/>
            <a:ext cx="873145" cy="167036"/>
          </a:xfrm>
          <a:prstGeom prst="rect">
            <a:avLst/>
          </a:prstGeom>
        </p:spPr>
      </p:pic>
    </p:spTree>
    <p:extLst>
      <p:ext uri="{BB962C8B-B14F-4D97-AF65-F5344CB8AC3E}">
        <p14:creationId xmlns:p14="http://schemas.microsoft.com/office/powerpoint/2010/main" val="1099626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application&#10;&#10;Description automatically generated">
            <a:extLst>
              <a:ext uri="{FF2B5EF4-FFF2-40B4-BE49-F238E27FC236}">
                <a16:creationId xmlns:a16="http://schemas.microsoft.com/office/drawing/2014/main" id="{76D5665D-F91D-9868-7064-BE3F5548E1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037"/>
          <a:stretch>
            <a:fillRect/>
          </a:stretch>
        </p:blipFill>
        <p:spPr>
          <a:xfrm>
            <a:off x="0" y="950266"/>
            <a:ext cx="9710922" cy="5235849"/>
          </a:xfrm>
        </p:spPr>
      </p:pic>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Managing Students – 4 of 5</a:t>
            </a:r>
          </a:p>
        </p:txBody>
      </p:sp>
      <p:graphicFrame>
        <p:nvGraphicFramePr>
          <p:cNvPr id="13" name="Content Placeholder 5">
            <a:extLst>
              <a:ext uri="{FF2B5EF4-FFF2-40B4-BE49-F238E27FC236}">
                <a16:creationId xmlns:a16="http://schemas.microsoft.com/office/drawing/2014/main" id="{536442F0-0527-4F8A-829D-19526EF13E68}"/>
              </a:ext>
            </a:extLst>
          </p:cNvPr>
          <p:cNvGraphicFramePr>
            <a:graphicFrameLocks/>
          </p:cNvGraphicFramePr>
          <p:nvPr>
            <p:extLst>
              <p:ext uri="{D42A27DB-BD31-4B8C-83A1-F6EECF244321}">
                <p14:modId xmlns:p14="http://schemas.microsoft.com/office/powerpoint/2010/main" val="1093976841"/>
              </p:ext>
            </p:extLst>
          </p:nvPr>
        </p:nvGraphicFramePr>
        <p:xfrm>
          <a:off x="9710922" y="950266"/>
          <a:ext cx="2438112" cy="3624572"/>
        </p:xfrm>
        <a:graphic>
          <a:graphicData uri="http://schemas.openxmlformats.org/drawingml/2006/table">
            <a:tbl>
              <a:tblPr firstRow="1" bandRow="1">
                <a:tableStyleId>{69012ECD-51FC-41F1-AA8D-1B2483CD663E}</a:tableStyleId>
              </a:tblPr>
              <a:tblGrid>
                <a:gridCol w="541353">
                  <a:extLst>
                    <a:ext uri="{9D8B030D-6E8A-4147-A177-3AD203B41FA5}">
                      <a16:colId xmlns:a16="http://schemas.microsoft.com/office/drawing/2014/main" val="2671576022"/>
                    </a:ext>
                  </a:extLst>
                </a:gridCol>
                <a:gridCol w="1896759">
                  <a:extLst>
                    <a:ext uri="{9D8B030D-6E8A-4147-A177-3AD203B41FA5}">
                      <a16:colId xmlns:a16="http://schemas.microsoft.com/office/drawing/2014/main" val="4060567364"/>
                    </a:ext>
                  </a:extLst>
                </a:gridCol>
              </a:tblGrid>
              <a:tr h="322565">
                <a:tc>
                  <a:txBody>
                    <a:bodyPr/>
                    <a:lstStyle/>
                    <a:p>
                      <a:pPr algn="ctr"/>
                      <a:r>
                        <a:rPr lang="en-US" sz="12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2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29896">
                <a:tc>
                  <a:txBody>
                    <a:bodyPr/>
                    <a:lstStyle/>
                    <a:p>
                      <a:pPr algn="ctr"/>
                      <a:r>
                        <a:rPr lang="en-US" sz="1600" b="0" dirty="0">
                          <a:latin typeface="Arial" panose="020B0604020202020204" pitchFamily="34" charset="0"/>
                          <a:cs typeface="Arial" panose="020B0604020202020204" pitchFamily="34" charset="0"/>
                        </a:rPr>
                        <a:t>1</a:t>
                      </a:r>
                    </a:p>
                  </a:txBody>
                  <a:tcPr/>
                </a:tc>
                <a:tc>
                  <a:txBody>
                    <a:bodyPr/>
                    <a:lstStyle/>
                    <a:p>
                      <a:pPr marL="0" indent="0">
                        <a:buNone/>
                      </a:pPr>
                      <a:r>
                        <a:rPr lang="en-US" sz="1400" b="0" dirty="0">
                          <a:latin typeface="Arial" panose="020B0604020202020204" pitchFamily="34" charset="0"/>
                          <a:cs typeface="Arial" panose="020B0604020202020204" pitchFamily="34" charset="0"/>
                        </a:rPr>
                        <a:t>school selector</a:t>
                      </a:r>
                    </a:p>
                  </a:txBody>
                  <a:tcPr/>
                </a:tc>
                <a:extLst>
                  <a:ext uri="{0D108BD9-81ED-4DB2-BD59-A6C34878D82A}">
                    <a16:rowId xmlns:a16="http://schemas.microsoft.com/office/drawing/2014/main" val="288956801"/>
                  </a:ext>
                </a:extLst>
              </a:tr>
              <a:tr h="425199">
                <a:tc>
                  <a:txBody>
                    <a:bodyPr/>
                    <a:lstStyle/>
                    <a:p>
                      <a:pPr algn="ctr"/>
                      <a:r>
                        <a:rPr lang="en-US" sz="1600" b="0" dirty="0">
                          <a:latin typeface="Arial" panose="020B0604020202020204" pitchFamily="34" charset="0"/>
                          <a:cs typeface="Arial" panose="020B0604020202020204" pitchFamily="34" charset="0"/>
                        </a:rPr>
                        <a:t>2</a:t>
                      </a:r>
                    </a:p>
                  </a:txBody>
                  <a:tcPr/>
                </a:tc>
                <a:tc>
                  <a:txBody>
                    <a:bodyPr/>
                    <a:lstStyle/>
                    <a:p>
                      <a:r>
                        <a:rPr lang="en-US" sz="1400" b="0" dirty="0">
                          <a:latin typeface="Arial" panose="020B0604020202020204" pitchFamily="34" charset="0"/>
                          <a:cs typeface="Arial" panose="020B0604020202020204" pitchFamily="34" charset="0"/>
                        </a:rPr>
                        <a:t>search and sort</a:t>
                      </a:r>
                    </a:p>
                  </a:txBody>
                  <a:tcPr/>
                </a:tc>
                <a:extLst>
                  <a:ext uri="{0D108BD9-81ED-4DB2-BD59-A6C34878D82A}">
                    <a16:rowId xmlns:a16="http://schemas.microsoft.com/office/drawing/2014/main" val="3882349522"/>
                  </a:ext>
                </a:extLst>
              </a:tr>
              <a:tr h="337228">
                <a:tc>
                  <a:txBody>
                    <a:bodyPr/>
                    <a:lstStyle/>
                    <a:p>
                      <a:pPr algn="ctr"/>
                      <a:r>
                        <a:rPr lang="en-US" sz="1600" b="0" dirty="0">
                          <a:latin typeface="Arial" panose="020B0604020202020204" pitchFamily="34" charset="0"/>
                          <a:cs typeface="Arial" panose="020B0604020202020204" pitchFamily="34" charset="0"/>
                        </a:rPr>
                        <a:t>3</a:t>
                      </a:r>
                    </a:p>
                  </a:txBody>
                  <a:tcPr/>
                </a:tc>
                <a:tc>
                  <a:txBody>
                    <a:bodyPr/>
                    <a:lstStyle/>
                    <a:p>
                      <a:r>
                        <a:rPr lang="en-US" sz="1400" b="0" dirty="0">
                          <a:latin typeface="Arial" panose="020B0604020202020204" pitchFamily="34" charset="0"/>
                          <a:cs typeface="Arial" panose="020B0604020202020204" pitchFamily="34" charset="0"/>
                        </a:rPr>
                        <a:t>view classes</a:t>
                      </a:r>
                    </a:p>
                  </a:txBody>
                  <a:tcPr/>
                </a:tc>
                <a:extLst>
                  <a:ext uri="{0D108BD9-81ED-4DB2-BD59-A6C34878D82A}">
                    <a16:rowId xmlns:a16="http://schemas.microsoft.com/office/drawing/2014/main" val="3620317431"/>
                  </a:ext>
                </a:extLst>
              </a:tr>
              <a:tr h="337228">
                <a:tc>
                  <a:txBody>
                    <a:bodyPr/>
                    <a:lstStyle/>
                    <a:p>
                      <a:pPr algn="ctr"/>
                      <a:r>
                        <a:rPr lang="en-US" sz="1600" b="0" dirty="0">
                          <a:latin typeface="Arial" panose="020B0604020202020204" pitchFamily="34" charset="0"/>
                          <a:cs typeface="Arial" panose="020B0604020202020204" pitchFamily="34" charset="0"/>
                        </a:rPr>
                        <a:t>4</a:t>
                      </a:r>
                    </a:p>
                  </a:txBody>
                  <a:tcPr/>
                </a:tc>
                <a:tc>
                  <a:txBody>
                    <a:bodyPr/>
                    <a:lstStyle/>
                    <a:p>
                      <a:r>
                        <a:rPr lang="en-US" sz="1400" b="0" dirty="0">
                          <a:latin typeface="Arial" panose="020B0604020202020204" pitchFamily="34" charset="0"/>
                          <a:cs typeface="Arial" panose="020B0604020202020204" pitchFamily="34" charset="0"/>
                        </a:rPr>
                        <a:t>view test sessions</a:t>
                      </a:r>
                    </a:p>
                  </a:txBody>
                  <a:tcPr/>
                </a:tc>
                <a:extLst>
                  <a:ext uri="{0D108BD9-81ED-4DB2-BD59-A6C34878D82A}">
                    <a16:rowId xmlns:a16="http://schemas.microsoft.com/office/drawing/2014/main" val="2071393367"/>
                  </a:ext>
                </a:extLst>
              </a:tr>
              <a:tr h="337228">
                <a:tc>
                  <a:txBody>
                    <a:bodyPr/>
                    <a:lstStyle/>
                    <a:p>
                      <a:pPr algn="ctr"/>
                      <a:r>
                        <a:rPr lang="en-US" sz="1600" b="0" dirty="0">
                          <a:latin typeface="Arial" panose="020B0604020202020204" pitchFamily="34" charset="0"/>
                          <a:cs typeface="Arial" panose="020B0604020202020204" pitchFamily="34" charset="0"/>
                        </a:rPr>
                        <a:t>5</a:t>
                      </a:r>
                    </a:p>
                  </a:txBody>
                  <a:tcPr/>
                </a:tc>
                <a:tc>
                  <a:txBody>
                    <a:bodyPr/>
                    <a:lstStyle/>
                    <a:p>
                      <a:r>
                        <a:rPr lang="en-US" sz="1400" b="0" dirty="0">
                          <a:latin typeface="Arial" panose="020B0604020202020204" pitchFamily="34" charset="0"/>
                          <a:cs typeface="Arial" panose="020B0604020202020204" pitchFamily="34" charset="0"/>
                        </a:rPr>
                        <a:t>unenroll student</a:t>
                      </a:r>
                    </a:p>
                  </a:txBody>
                  <a:tcPr/>
                </a:tc>
                <a:extLst>
                  <a:ext uri="{0D108BD9-81ED-4DB2-BD59-A6C34878D82A}">
                    <a16:rowId xmlns:a16="http://schemas.microsoft.com/office/drawing/2014/main" val="3392621188"/>
                  </a:ext>
                </a:extLst>
              </a:tr>
              <a:tr h="337228">
                <a:tc>
                  <a:txBody>
                    <a:bodyPr/>
                    <a:lstStyle/>
                    <a:p>
                      <a:pPr algn="ctr"/>
                      <a:r>
                        <a:rPr lang="en-US" sz="1600" b="0" dirty="0">
                          <a:latin typeface="Arial" panose="020B0604020202020204" pitchFamily="34" charset="0"/>
                          <a:cs typeface="Arial" panose="020B0604020202020204" pitchFamily="34" charset="0"/>
                        </a:rPr>
                        <a:t>6</a:t>
                      </a:r>
                    </a:p>
                  </a:txBody>
                  <a:tcPr/>
                </a:tc>
                <a:tc>
                  <a:txBody>
                    <a:bodyPr/>
                    <a:lstStyle/>
                    <a:p>
                      <a:r>
                        <a:rPr lang="en-US" sz="1400" b="0" dirty="0">
                          <a:latin typeface="Arial" panose="020B0604020202020204" pitchFamily="34" charset="0"/>
                          <a:cs typeface="Arial" panose="020B0604020202020204" pitchFamily="34" charset="0"/>
                        </a:rPr>
                        <a:t>add new student</a:t>
                      </a:r>
                    </a:p>
                  </a:txBody>
                  <a:tcPr/>
                </a:tc>
                <a:extLst>
                  <a:ext uri="{0D108BD9-81ED-4DB2-BD59-A6C34878D82A}">
                    <a16:rowId xmlns:a16="http://schemas.microsoft.com/office/drawing/2014/main" val="3103345389"/>
                  </a:ext>
                </a:extLst>
              </a:tr>
              <a:tr h="337228">
                <a:tc>
                  <a:txBody>
                    <a:bodyPr/>
                    <a:lstStyle/>
                    <a:p>
                      <a:pPr algn="ctr"/>
                      <a:r>
                        <a:rPr lang="en-US" sz="1600" b="0" dirty="0">
                          <a:latin typeface="Arial" panose="020B0604020202020204" pitchFamily="34" charset="0"/>
                          <a:cs typeface="Arial" panose="020B0604020202020204" pitchFamily="34" charset="0"/>
                        </a:rPr>
                        <a:t>7</a:t>
                      </a:r>
                    </a:p>
                  </a:txBody>
                  <a:tcPr/>
                </a:tc>
                <a:tc>
                  <a:txBody>
                    <a:bodyPr/>
                    <a:lstStyle/>
                    <a:p>
                      <a:r>
                        <a:rPr lang="en-US" sz="1400" b="0" dirty="0">
                          <a:latin typeface="Arial" panose="020B0604020202020204" pitchFamily="34" charset="0"/>
                          <a:cs typeface="Arial" panose="020B0604020202020204" pitchFamily="34" charset="0"/>
                        </a:rPr>
                        <a:t>bulk upload accommodations</a:t>
                      </a:r>
                    </a:p>
                  </a:txBody>
                  <a:tcPr/>
                </a:tc>
                <a:extLst>
                  <a:ext uri="{0D108BD9-81ED-4DB2-BD59-A6C34878D82A}">
                    <a16:rowId xmlns:a16="http://schemas.microsoft.com/office/drawing/2014/main" val="2426601485"/>
                  </a:ext>
                </a:extLst>
              </a:tr>
              <a:tr h="337228">
                <a:tc>
                  <a:txBody>
                    <a:bodyPr/>
                    <a:lstStyle/>
                    <a:p>
                      <a:pPr algn="ctr"/>
                      <a:r>
                        <a:rPr lang="en-US" sz="1600" b="0" dirty="0">
                          <a:latin typeface="Arial" panose="020B0604020202020204" pitchFamily="34" charset="0"/>
                          <a:cs typeface="Arial" panose="020B0604020202020204" pitchFamily="34" charset="0"/>
                        </a:rPr>
                        <a:t>8</a:t>
                      </a:r>
                    </a:p>
                  </a:txBody>
                  <a:tcPr/>
                </a:tc>
                <a:tc>
                  <a:txBody>
                    <a:bodyPr/>
                    <a:lstStyle/>
                    <a:p>
                      <a:r>
                        <a:rPr lang="en-US" sz="1400" b="0" dirty="0">
                          <a:latin typeface="Arial" panose="020B0604020202020204" pitchFamily="34" charset="0"/>
                          <a:cs typeface="Arial" panose="020B0604020202020204" pitchFamily="34" charset="0"/>
                        </a:rPr>
                        <a:t>export list of students</a:t>
                      </a:r>
                    </a:p>
                  </a:txBody>
                  <a:tcPr/>
                </a:tc>
                <a:extLst>
                  <a:ext uri="{0D108BD9-81ED-4DB2-BD59-A6C34878D82A}">
                    <a16:rowId xmlns:a16="http://schemas.microsoft.com/office/drawing/2014/main" val="1082980682"/>
                  </a:ext>
                </a:extLst>
              </a:tr>
              <a:tr h="337228">
                <a:tc>
                  <a:txBody>
                    <a:bodyPr/>
                    <a:lstStyle/>
                    <a:p>
                      <a:pPr algn="ctr"/>
                      <a:r>
                        <a:rPr lang="en-US" sz="1600" b="0" dirty="0">
                          <a:latin typeface="Arial" panose="020B0604020202020204" pitchFamily="34" charset="0"/>
                          <a:cs typeface="Arial" panose="020B0604020202020204" pitchFamily="34" charset="0"/>
                        </a:rPr>
                        <a:t>9</a:t>
                      </a:r>
                    </a:p>
                  </a:txBody>
                  <a:tcPr/>
                </a:tc>
                <a:tc>
                  <a:txBody>
                    <a:bodyPr/>
                    <a:lstStyle/>
                    <a:p>
                      <a:r>
                        <a:rPr lang="en-US" sz="1400" b="0" dirty="0">
                          <a:latin typeface="Arial" panose="020B0604020202020204" pitchFamily="34" charset="0"/>
                          <a:cs typeface="Arial" panose="020B0604020202020204" pitchFamily="34" charset="0"/>
                        </a:rPr>
                        <a:t>edit a student record</a:t>
                      </a:r>
                    </a:p>
                  </a:txBody>
                  <a:tcPr/>
                </a:tc>
                <a:extLst>
                  <a:ext uri="{0D108BD9-81ED-4DB2-BD59-A6C34878D82A}">
                    <a16:rowId xmlns:a16="http://schemas.microsoft.com/office/drawing/2014/main" val="1517855905"/>
                  </a:ext>
                </a:extLst>
              </a:tr>
            </a:tbl>
          </a:graphicData>
        </a:graphic>
      </p:graphicFrame>
      <p:sp>
        <p:nvSpPr>
          <p:cNvPr id="14" name="Oval 13">
            <a:extLst>
              <a:ext uri="{FF2B5EF4-FFF2-40B4-BE49-F238E27FC236}">
                <a16:creationId xmlns:a16="http://schemas.microsoft.com/office/drawing/2014/main" id="{A23647E8-8326-4587-A837-7A8B19457B4E}"/>
              </a:ext>
            </a:extLst>
          </p:cNvPr>
          <p:cNvSpPr/>
          <p:nvPr/>
        </p:nvSpPr>
        <p:spPr>
          <a:xfrm>
            <a:off x="6535882" y="2598337"/>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p>
        </p:txBody>
      </p:sp>
      <p:sp>
        <p:nvSpPr>
          <p:cNvPr id="15" name="Oval 14">
            <a:extLst>
              <a:ext uri="{FF2B5EF4-FFF2-40B4-BE49-F238E27FC236}">
                <a16:creationId xmlns:a16="http://schemas.microsoft.com/office/drawing/2014/main" id="{E82ABC50-945F-4EE5-8DB8-F2B57C013388}"/>
              </a:ext>
            </a:extLst>
          </p:cNvPr>
          <p:cNvSpPr/>
          <p:nvPr/>
        </p:nvSpPr>
        <p:spPr>
          <a:xfrm>
            <a:off x="5709805" y="2598337"/>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p>
        </p:txBody>
      </p:sp>
      <p:sp>
        <p:nvSpPr>
          <p:cNvPr id="16" name="Oval 15">
            <a:extLst>
              <a:ext uri="{FF2B5EF4-FFF2-40B4-BE49-F238E27FC236}">
                <a16:creationId xmlns:a16="http://schemas.microsoft.com/office/drawing/2014/main" id="{4FF50C93-B3CB-4D2A-8437-222C71614F82}"/>
              </a:ext>
            </a:extLst>
          </p:cNvPr>
          <p:cNvSpPr/>
          <p:nvPr/>
        </p:nvSpPr>
        <p:spPr>
          <a:xfrm>
            <a:off x="88938" y="25171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p>
        </p:txBody>
      </p:sp>
      <p:sp>
        <p:nvSpPr>
          <p:cNvPr id="17" name="Oval 16">
            <a:extLst>
              <a:ext uri="{FF2B5EF4-FFF2-40B4-BE49-F238E27FC236}">
                <a16:creationId xmlns:a16="http://schemas.microsoft.com/office/drawing/2014/main" id="{A56FDB35-92C6-4714-B439-2836AA23B936}"/>
              </a:ext>
            </a:extLst>
          </p:cNvPr>
          <p:cNvSpPr/>
          <p:nvPr/>
        </p:nvSpPr>
        <p:spPr>
          <a:xfrm>
            <a:off x="229215" y="1777005"/>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p>
        </p:txBody>
      </p:sp>
      <p:sp>
        <p:nvSpPr>
          <p:cNvPr id="18" name="Oval 17">
            <a:extLst>
              <a:ext uri="{FF2B5EF4-FFF2-40B4-BE49-F238E27FC236}">
                <a16:creationId xmlns:a16="http://schemas.microsoft.com/office/drawing/2014/main" id="{1C5D6849-BD9F-47F5-BDFB-EDDE0B8945C5}"/>
              </a:ext>
            </a:extLst>
          </p:cNvPr>
          <p:cNvSpPr/>
          <p:nvPr/>
        </p:nvSpPr>
        <p:spPr>
          <a:xfrm>
            <a:off x="7684694" y="2592123"/>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p>
        </p:txBody>
      </p:sp>
      <p:sp>
        <p:nvSpPr>
          <p:cNvPr id="20" name="Oval 19">
            <a:extLst>
              <a:ext uri="{FF2B5EF4-FFF2-40B4-BE49-F238E27FC236}">
                <a16:creationId xmlns:a16="http://schemas.microsoft.com/office/drawing/2014/main" id="{463E6A69-5926-45C2-8E52-0D3B7B1E58DF}"/>
              </a:ext>
            </a:extLst>
          </p:cNvPr>
          <p:cNvSpPr/>
          <p:nvPr/>
        </p:nvSpPr>
        <p:spPr>
          <a:xfrm>
            <a:off x="8785909" y="2221239"/>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8</a:t>
            </a:r>
          </a:p>
        </p:txBody>
      </p:sp>
      <p:sp>
        <p:nvSpPr>
          <p:cNvPr id="21" name="Oval 20">
            <a:extLst>
              <a:ext uri="{FF2B5EF4-FFF2-40B4-BE49-F238E27FC236}">
                <a16:creationId xmlns:a16="http://schemas.microsoft.com/office/drawing/2014/main" id="{92E1C383-BA55-431A-AF3F-9E8BE74C5C3B}"/>
              </a:ext>
            </a:extLst>
          </p:cNvPr>
          <p:cNvSpPr/>
          <p:nvPr/>
        </p:nvSpPr>
        <p:spPr>
          <a:xfrm>
            <a:off x="8188876" y="16333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7</a:t>
            </a:r>
          </a:p>
        </p:txBody>
      </p:sp>
      <p:sp>
        <p:nvSpPr>
          <p:cNvPr id="22" name="Oval 21">
            <a:extLst>
              <a:ext uri="{FF2B5EF4-FFF2-40B4-BE49-F238E27FC236}">
                <a16:creationId xmlns:a16="http://schemas.microsoft.com/office/drawing/2014/main" id="{4964019C-108F-43E8-B9DF-AB521E35B003}"/>
              </a:ext>
            </a:extLst>
          </p:cNvPr>
          <p:cNvSpPr/>
          <p:nvPr/>
        </p:nvSpPr>
        <p:spPr>
          <a:xfrm>
            <a:off x="7320618" y="16333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p>
        </p:txBody>
      </p:sp>
      <p:sp>
        <p:nvSpPr>
          <p:cNvPr id="23" name="Oval 22">
            <a:extLst>
              <a:ext uri="{FF2B5EF4-FFF2-40B4-BE49-F238E27FC236}">
                <a16:creationId xmlns:a16="http://schemas.microsoft.com/office/drawing/2014/main" id="{784A7F16-4887-4C9B-99FC-B487DD1B82AD}"/>
              </a:ext>
            </a:extLst>
          </p:cNvPr>
          <p:cNvSpPr/>
          <p:nvPr/>
        </p:nvSpPr>
        <p:spPr>
          <a:xfrm>
            <a:off x="9366618" y="3025322"/>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9</a:t>
            </a:r>
          </a:p>
        </p:txBody>
      </p:sp>
      <p:pic>
        <p:nvPicPr>
          <p:cNvPr id="19" name="Picture 18">
            <a:extLst>
              <a:ext uri="{FF2B5EF4-FFF2-40B4-BE49-F238E27FC236}">
                <a16:creationId xmlns:a16="http://schemas.microsoft.com/office/drawing/2014/main" id="{C7D37EE9-96C3-4A26-8399-A261FA394D04}"/>
              </a:ext>
            </a:extLst>
          </p:cNvPr>
          <p:cNvPicPr>
            <a:picLocks noChangeAspect="1"/>
          </p:cNvPicPr>
          <p:nvPr/>
        </p:nvPicPr>
        <p:blipFill>
          <a:blip r:embed="rId3"/>
          <a:stretch>
            <a:fillRect/>
          </a:stretch>
        </p:blipFill>
        <p:spPr>
          <a:xfrm>
            <a:off x="11411644" y="0"/>
            <a:ext cx="780356" cy="780356"/>
          </a:xfrm>
          <a:prstGeom prst="rect">
            <a:avLst/>
          </a:prstGeom>
        </p:spPr>
      </p:pic>
      <p:sp>
        <p:nvSpPr>
          <p:cNvPr id="10" name="Rectangle 9">
            <a:extLst>
              <a:ext uri="{FF2B5EF4-FFF2-40B4-BE49-F238E27FC236}">
                <a16:creationId xmlns:a16="http://schemas.microsoft.com/office/drawing/2014/main" id="{ACBFB631-2117-2FE5-EF86-BDF6832F389D}"/>
              </a:ext>
            </a:extLst>
          </p:cNvPr>
          <p:cNvSpPr/>
          <p:nvPr/>
        </p:nvSpPr>
        <p:spPr>
          <a:xfrm>
            <a:off x="819150" y="5781217"/>
            <a:ext cx="10061863" cy="2530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7E5A600-FD5C-4571-8003-D7958424C8D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080F50DA-C55D-9355-AD7D-EEF7439FA800}"/>
              </a:ext>
            </a:extLst>
          </p:cNvPr>
          <p:cNvPicPr>
            <a:picLocks noChangeAspect="1"/>
          </p:cNvPicPr>
          <p:nvPr/>
        </p:nvPicPr>
        <p:blipFill>
          <a:blip r:embed="rId5"/>
          <a:stretch>
            <a:fillRect/>
          </a:stretch>
        </p:blipFill>
        <p:spPr>
          <a:xfrm>
            <a:off x="4380058" y="1034023"/>
            <a:ext cx="730288" cy="139707"/>
          </a:xfrm>
          <a:prstGeom prst="rect">
            <a:avLst/>
          </a:prstGeom>
        </p:spPr>
      </p:pic>
    </p:spTree>
    <p:extLst>
      <p:ext uri="{BB962C8B-B14F-4D97-AF65-F5344CB8AC3E}">
        <p14:creationId xmlns:p14="http://schemas.microsoft.com/office/powerpoint/2010/main" val="3692589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F873-17A5-4A4D-8F59-81CA027FC1C7}"/>
              </a:ext>
            </a:extLst>
          </p:cNvPr>
          <p:cNvSpPr>
            <a:spLocks noGrp="1"/>
          </p:cNvSpPr>
          <p:nvPr>
            <p:ph type="title"/>
          </p:nvPr>
        </p:nvSpPr>
        <p:spPr/>
        <p:txBody>
          <a:bodyPr/>
          <a:lstStyle/>
          <a:p>
            <a:r>
              <a:rPr lang="en-US" dirty="0"/>
              <a:t>Managing Students: Tips &amp; Update – 5 of 5</a:t>
            </a:r>
          </a:p>
        </p:txBody>
      </p:sp>
      <p:sp>
        <p:nvSpPr>
          <p:cNvPr id="3" name="Content Placeholder 2">
            <a:extLst>
              <a:ext uri="{FF2B5EF4-FFF2-40B4-BE49-F238E27FC236}">
                <a16:creationId xmlns:a16="http://schemas.microsoft.com/office/drawing/2014/main" id="{0ABCE837-740C-4BFD-A5C6-062F749824B9}"/>
              </a:ext>
            </a:extLst>
          </p:cNvPr>
          <p:cNvSpPr>
            <a:spLocks noGrp="1"/>
          </p:cNvSpPr>
          <p:nvPr>
            <p:ph idx="1"/>
          </p:nvPr>
        </p:nvSpPr>
        <p:spPr>
          <a:xfrm>
            <a:off x="914400" y="780357"/>
            <a:ext cx="10515600" cy="5601394"/>
          </a:xfrm>
        </p:spPr>
        <p:txBody>
          <a:bodyPr>
            <a:normAutofit/>
          </a:bodyPr>
          <a:lstStyle/>
          <a:p>
            <a:pPr marL="914400" lvl="1" indent="-457200" algn="l">
              <a:buClrTx/>
              <a:buFont typeface="Wingdings" panose="05000000000000000000" pitchFamily="2" charset="2"/>
              <a:buChar char="§"/>
            </a:pPr>
            <a:r>
              <a:rPr lang="en-US" sz="2800" b="1" dirty="0">
                <a:latin typeface="Arial" panose="020B0604020202020204" pitchFamily="34" charset="0"/>
                <a:ea typeface="Lato Semibold" panose="020F0502020204030203" pitchFamily="34" charset="0"/>
                <a:cs typeface="Arial" panose="020B0604020202020204" pitchFamily="34" charset="0"/>
              </a:rPr>
              <a:t>Tips:</a:t>
            </a:r>
          </a:p>
          <a:p>
            <a:pPr marL="1371600" lvl="2" indent="-457200" algn="l">
              <a:buClrTx/>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State Student ID = NASIS ID</a:t>
            </a:r>
          </a:p>
          <a:p>
            <a:pPr marL="1371600" lvl="2" indent="-457200" algn="l">
              <a:buClrTx/>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In student’s tab: Download roster in csv at any time by selecting “Export Roster” under the “Exports” drop down (contains name, NASIS ID and Grade)</a:t>
            </a:r>
          </a:p>
          <a:p>
            <a:pPr marL="1371600" lvl="2" indent="-457200" algn="l">
              <a:buClrTx/>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Can’t add student? They may be enrolled in different school – initiate transfer request</a:t>
            </a:r>
          </a:p>
          <a:p>
            <a:pPr marL="1371600" lvl="2" indent="-457200" algn="l">
              <a:buClrTx/>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Cognia Customer Care desk can assist with student transfers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DF0198-FC90-4E75-9544-A7AEB7F4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69" y="703142"/>
            <a:ext cx="611949" cy="632175"/>
          </a:xfrm>
          <a:prstGeom prst="rect">
            <a:avLst/>
          </a:prstGeom>
        </p:spPr>
      </p:pic>
      <p:pic>
        <p:nvPicPr>
          <p:cNvPr id="5" name="Picture 4">
            <a:extLst>
              <a:ext uri="{FF2B5EF4-FFF2-40B4-BE49-F238E27FC236}">
                <a16:creationId xmlns:a16="http://schemas.microsoft.com/office/drawing/2014/main" id="{EF622CED-6633-4DC8-B0E0-20522A005CA3}"/>
              </a:ext>
            </a:extLst>
          </p:cNvPr>
          <p:cNvPicPr>
            <a:picLocks noChangeAspect="1"/>
          </p:cNvPicPr>
          <p:nvPr/>
        </p:nvPicPr>
        <p:blipFill>
          <a:blip r:embed="rId3"/>
          <a:stretch>
            <a:fillRect/>
          </a:stretch>
        </p:blipFill>
        <p:spPr>
          <a:xfrm>
            <a:off x="11411644" y="0"/>
            <a:ext cx="780356" cy="780356"/>
          </a:xfrm>
          <a:prstGeom prst="rect">
            <a:avLst/>
          </a:prstGeom>
        </p:spPr>
      </p:pic>
      <p:sp>
        <p:nvSpPr>
          <p:cNvPr id="7" name="Rectangle 6">
            <a:extLst>
              <a:ext uri="{FF2B5EF4-FFF2-40B4-BE49-F238E27FC236}">
                <a16:creationId xmlns:a16="http://schemas.microsoft.com/office/drawing/2014/main" id="{3742C6CA-F236-7896-3EAA-6607EBE52C27}"/>
              </a:ext>
            </a:extLst>
          </p:cNvPr>
          <p:cNvSpPr/>
          <p:nvPr/>
        </p:nvSpPr>
        <p:spPr>
          <a:xfrm>
            <a:off x="2088045" y="3658030"/>
            <a:ext cx="9467850" cy="2495550"/>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This year BIE will be doing a second supplemental student import closer to the summative admin window to add any missing students in Grades 5, 8, &amp; 11.  </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Following this second student upload to the Portal, schools will have a window (12/8/25-1/13/26) to review student rosters and identify their paper testers (test mode in student profile).</a:t>
            </a:r>
          </a:p>
        </p:txBody>
      </p:sp>
      <p:sp>
        <p:nvSpPr>
          <p:cNvPr id="6" name="Explosion: 8 Points 5">
            <a:extLst>
              <a:ext uri="{FF2B5EF4-FFF2-40B4-BE49-F238E27FC236}">
                <a16:creationId xmlns:a16="http://schemas.microsoft.com/office/drawing/2014/main" id="{166D20B4-6D0D-ABEF-9421-71061E6CC344}"/>
              </a:ext>
            </a:extLst>
          </p:cNvPr>
          <p:cNvSpPr/>
          <p:nvPr/>
        </p:nvSpPr>
        <p:spPr>
          <a:xfrm rot="21106007">
            <a:off x="98185" y="3751616"/>
            <a:ext cx="2493731" cy="1550752"/>
          </a:xfrm>
          <a:prstGeom prst="irregularSeal1">
            <a:avLst/>
          </a:prstGeom>
          <a:solidFill>
            <a:schemeClr val="accent2">
              <a:lumMod val="60000"/>
              <a:lumOff val="4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outerShdw blurRad="38100" dist="38100" dir="2700000" algn="tl">
                    <a:srgbClr val="000000">
                      <a:alpha val="43137"/>
                    </a:srgbClr>
                  </a:outerShdw>
                </a:effectLst>
              </a:rPr>
              <a:t>REMINDER</a:t>
            </a:r>
            <a:endParaRPr lang="en-US" sz="1600" b="1" dirty="0">
              <a:solidFill>
                <a:srgbClr val="FF0000"/>
              </a:solidFill>
              <a:effectLst>
                <a:outerShdw blurRad="38100" dist="38100" dir="2700000" algn="tl">
                  <a:srgbClr val="000000">
                    <a:alpha val="43137"/>
                  </a:srgbClr>
                </a:outerShdw>
              </a:effectLst>
            </a:endParaRPr>
          </a:p>
        </p:txBody>
      </p:sp>
      <p:sp>
        <p:nvSpPr>
          <p:cNvPr id="8" name="Title 1">
            <a:extLst>
              <a:ext uri="{FF2B5EF4-FFF2-40B4-BE49-F238E27FC236}">
                <a16:creationId xmlns:a16="http://schemas.microsoft.com/office/drawing/2014/main" id="{8E2AA09B-0B2D-16D8-A4FB-DE081070411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1595889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 – 1 of 4</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3"/>
          <a:stretch>
            <a:fillRect/>
          </a:stretch>
        </p:blipFill>
        <p:spPr>
          <a:xfrm>
            <a:off x="11411644" y="0"/>
            <a:ext cx="780356" cy="780356"/>
          </a:xfrm>
          <a:prstGeom prst="rect">
            <a:avLst/>
          </a:prstGeom>
        </p:spPr>
      </p:pic>
      <p:pic>
        <p:nvPicPr>
          <p:cNvPr id="6" name="Content Placeholder 5" descr="Graphical user interface, application&#10;&#10;Description automatically generated">
            <a:extLst>
              <a:ext uri="{FF2B5EF4-FFF2-40B4-BE49-F238E27FC236}">
                <a16:creationId xmlns:a16="http://schemas.microsoft.com/office/drawing/2014/main" id="{6C3C5582-4218-AF5D-B436-C6E6507A59C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b="5201"/>
          <a:stretch>
            <a:fillRect/>
          </a:stretch>
        </p:blipFill>
        <p:spPr>
          <a:xfrm>
            <a:off x="838200" y="1100477"/>
            <a:ext cx="10515600" cy="4672170"/>
          </a:xfrm>
        </p:spPr>
      </p:pic>
      <p:sp>
        <p:nvSpPr>
          <p:cNvPr id="7" name="Rectangle 6">
            <a:extLst>
              <a:ext uri="{FF2B5EF4-FFF2-40B4-BE49-F238E27FC236}">
                <a16:creationId xmlns:a16="http://schemas.microsoft.com/office/drawing/2014/main" id="{99F94F3C-BB98-325F-9CCE-447636020682}"/>
              </a:ext>
            </a:extLst>
          </p:cNvPr>
          <p:cNvSpPr/>
          <p:nvPr/>
        </p:nvSpPr>
        <p:spPr>
          <a:xfrm>
            <a:off x="9403305" y="2949822"/>
            <a:ext cx="949385"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078D65C-F21A-5BD4-CAB1-FD28378CD6F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pic>
        <p:nvPicPr>
          <p:cNvPr id="5" name="Picture 4">
            <a:extLst>
              <a:ext uri="{FF2B5EF4-FFF2-40B4-BE49-F238E27FC236}">
                <a16:creationId xmlns:a16="http://schemas.microsoft.com/office/drawing/2014/main" id="{F54275EC-D949-5761-CCBD-8BFE610F2B5B}"/>
              </a:ext>
            </a:extLst>
          </p:cNvPr>
          <p:cNvPicPr>
            <a:picLocks noChangeAspect="1"/>
          </p:cNvPicPr>
          <p:nvPr/>
        </p:nvPicPr>
        <p:blipFill>
          <a:blip r:embed="rId6"/>
          <a:stretch>
            <a:fillRect/>
          </a:stretch>
        </p:blipFill>
        <p:spPr>
          <a:xfrm>
            <a:off x="5629256" y="1168619"/>
            <a:ext cx="730288" cy="139707"/>
          </a:xfrm>
          <a:prstGeom prst="rect">
            <a:avLst/>
          </a:prstGeom>
        </p:spPr>
      </p:pic>
    </p:spTree>
    <p:extLst>
      <p:ext uri="{BB962C8B-B14F-4D97-AF65-F5344CB8AC3E}">
        <p14:creationId xmlns:p14="http://schemas.microsoft.com/office/powerpoint/2010/main" val="1413485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916E55-D135-864E-F393-8CD46A00DCA2}"/>
              </a:ext>
            </a:extLst>
          </p:cNvPr>
          <p:cNvPicPr>
            <a:picLocks noChangeAspect="1"/>
          </p:cNvPicPr>
          <p:nvPr/>
        </p:nvPicPr>
        <p:blipFill>
          <a:blip r:embed="rId2"/>
          <a:srcRect b="6998"/>
          <a:stretch>
            <a:fillRect/>
          </a:stretch>
        </p:blipFill>
        <p:spPr>
          <a:xfrm>
            <a:off x="246468" y="965109"/>
            <a:ext cx="10880336" cy="5133541"/>
          </a:xfrm>
          <a:prstGeom prst="rect">
            <a:avLst/>
          </a:prstGeom>
        </p:spPr>
      </p:pic>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 – 2 of 4</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3"/>
          <a:stretch>
            <a:fillRect/>
          </a:stretch>
        </p:blipFill>
        <p:spPr>
          <a:xfrm>
            <a:off x="11411644" y="0"/>
            <a:ext cx="780356" cy="780356"/>
          </a:xfrm>
          <a:prstGeom prst="rect">
            <a:avLst/>
          </a:prstGeom>
        </p:spPr>
      </p:pic>
      <p:sp>
        <p:nvSpPr>
          <p:cNvPr id="13" name="Rectangle 12">
            <a:extLst>
              <a:ext uri="{FF2B5EF4-FFF2-40B4-BE49-F238E27FC236}">
                <a16:creationId xmlns:a16="http://schemas.microsoft.com/office/drawing/2014/main" id="{D3F74CE7-9C37-8652-BB81-9A2736898A61}"/>
              </a:ext>
            </a:extLst>
          </p:cNvPr>
          <p:cNvSpPr/>
          <p:nvPr/>
        </p:nvSpPr>
        <p:spPr>
          <a:xfrm>
            <a:off x="6640120" y="2432451"/>
            <a:ext cx="965149" cy="464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E2E1CF6E-9D1E-3EA9-1261-65CF6F8DEDA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343677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a:xfrm>
            <a:off x="0" y="0"/>
            <a:ext cx="12192000" cy="753034"/>
          </a:xfrm>
        </p:spPr>
        <p:txBody>
          <a:bodyPr/>
          <a:lstStyle/>
          <a:p>
            <a:r>
              <a:rPr lang="en-US" dirty="0"/>
              <a:t>Unenroll Student – 3 of 4</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pic>
        <p:nvPicPr>
          <p:cNvPr id="5" name="Picture 4">
            <a:extLst>
              <a:ext uri="{FF2B5EF4-FFF2-40B4-BE49-F238E27FC236}">
                <a16:creationId xmlns:a16="http://schemas.microsoft.com/office/drawing/2014/main" id="{B8CAF832-2E59-333C-1EA9-8D464AD33E37}"/>
              </a:ext>
            </a:extLst>
          </p:cNvPr>
          <p:cNvPicPr>
            <a:picLocks noChangeAspect="1"/>
          </p:cNvPicPr>
          <p:nvPr/>
        </p:nvPicPr>
        <p:blipFill>
          <a:blip r:embed="rId3"/>
          <a:stretch>
            <a:fillRect/>
          </a:stretch>
        </p:blipFill>
        <p:spPr>
          <a:xfrm>
            <a:off x="159711" y="780356"/>
            <a:ext cx="11251933" cy="5728791"/>
          </a:xfrm>
          <a:prstGeom prst="rect">
            <a:avLst/>
          </a:prstGeom>
        </p:spPr>
      </p:pic>
    </p:spTree>
    <p:extLst>
      <p:ext uri="{BB962C8B-B14F-4D97-AF65-F5344CB8AC3E}">
        <p14:creationId xmlns:p14="http://schemas.microsoft.com/office/powerpoint/2010/main" val="1761360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 – 4 of 4</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41" name="Group 40">
            <a:extLst>
              <a:ext uri="{FF2B5EF4-FFF2-40B4-BE49-F238E27FC236}">
                <a16:creationId xmlns:a16="http://schemas.microsoft.com/office/drawing/2014/main" id="{15F2E675-981A-1093-3D01-F62A39D5C66F}"/>
              </a:ext>
            </a:extLst>
          </p:cNvPr>
          <p:cNvGrpSpPr/>
          <p:nvPr/>
        </p:nvGrpSpPr>
        <p:grpSpPr>
          <a:xfrm>
            <a:off x="225972" y="780356"/>
            <a:ext cx="11740055" cy="5517582"/>
            <a:chOff x="225972" y="780356"/>
            <a:chExt cx="11740055" cy="5517582"/>
          </a:xfrm>
        </p:grpSpPr>
        <p:sp>
          <p:nvSpPr>
            <p:cNvPr id="31" name="Rectangle 30">
              <a:extLst>
                <a:ext uri="{FF2B5EF4-FFF2-40B4-BE49-F238E27FC236}">
                  <a16:creationId xmlns:a16="http://schemas.microsoft.com/office/drawing/2014/main" id="{5DEFE8CD-6078-C645-A632-0E2677A21B5C}"/>
                </a:ext>
              </a:extLst>
            </p:cNvPr>
            <p:cNvSpPr/>
            <p:nvPr/>
          </p:nvSpPr>
          <p:spPr>
            <a:xfrm>
              <a:off x="9364717" y="2831175"/>
              <a:ext cx="956442" cy="252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Graphical user interface, application, table, email, Excel&#10;&#10;Description automatically generated">
              <a:extLst>
                <a:ext uri="{FF2B5EF4-FFF2-40B4-BE49-F238E27FC236}">
                  <a16:creationId xmlns:a16="http://schemas.microsoft.com/office/drawing/2014/main" id="{69D09705-2BCE-7347-F2C9-5CADC6B71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72" y="780356"/>
              <a:ext cx="11740055" cy="5517582"/>
            </a:xfrm>
            <a:prstGeom prst="rect">
              <a:avLst/>
            </a:prstGeom>
          </p:spPr>
        </p:pic>
        <p:sp>
          <p:nvSpPr>
            <p:cNvPr id="35" name="Rectangle 34">
              <a:extLst>
                <a:ext uri="{FF2B5EF4-FFF2-40B4-BE49-F238E27FC236}">
                  <a16:creationId xmlns:a16="http://schemas.microsoft.com/office/drawing/2014/main" id="{46D8D7C8-6171-8AA1-954E-D6F97480DACA}"/>
                </a:ext>
              </a:extLst>
            </p:cNvPr>
            <p:cNvSpPr/>
            <p:nvPr/>
          </p:nvSpPr>
          <p:spPr>
            <a:xfrm>
              <a:off x="838200" y="1166956"/>
              <a:ext cx="4448503"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C9F4554-527F-0B22-3640-C00EA61E2E89}"/>
                </a:ext>
              </a:extLst>
            </p:cNvPr>
            <p:cNvSpPr/>
            <p:nvPr/>
          </p:nvSpPr>
          <p:spPr>
            <a:xfrm>
              <a:off x="7178565" y="1871149"/>
              <a:ext cx="640684"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3" name="Picture 42" descr="Graphical user interface, text, application&#10;&#10;Description automatically generated">
            <a:extLst>
              <a:ext uri="{FF2B5EF4-FFF2-40B4-BE49-F238E27FC236}">
                <a16:creationId xmlns:a16="http://schemas.microsoft.com/office/drawing/2014/main" id="{6562C446-92EE-3171-EC2E-4E137A320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66" y="990259"/>
            <a:ext cx="10879068" cy="4877481"/>
          </a:xfrm>
          <a:prstGeom prst="rect">
            <a:avLst/>
          </a:prstGeom>
        </p:spPr>
      </p:pic>
      <p:grpSp>
        <p:nvGrpSpPr>
          <p:cNvPr id="48" name="Group 47">
            <a:extLst>
              <a:ext uri="{FF2B5EF4-FFF2-40B4-BE49-F238E27FC236}">
                <a16:creationId xmlns:a16="http://schemas.microsoft.com/office/drawing/2014/main" id="{78FA2EA3-C698-D5F4-75E7-73B7EE2327B8}"/>
              </a:ext>
            </a:extLst>
          </p:cNvPr>
          <p:cNvGrpSpPr/>
          <p:nvPr/>
        </p:nvGrpSpPr>
        <p:grpSpPr>
          <a:xfrm>
            <a:off x="16359" y="759336"/>
            <a:ext cx="12159282" cy="5196191"/>
            <a:chOff x="16359" y="759336"/>
            <a:chExt cx="12159282" cy="5196191"/>
          </a:xfrm>
        </p:grpSpPr>
        <p:pic>
          <p:nvPicPr>
            <p:cNvPr id="49" name="Picture 48" descr="Graphical user interface, text, application, website&#10;&#10;Description automatically generated">
              <a:extLst>
                <a:ext uri="{FF2B5EF4-FFF2-40B4-BE49-F238E27FC236}">
                  <a16:creationId xmlns:a16="http://schemas.microsoft.com/office/drawing/2014/main" id="{37648EB6-E987-8EFF-EEB6-28EB17DB245E}"/>
                </a:ext>
              </a:extLst>
            </p:cNvPr>
            <p:cNvPicPr>
              <a:picLocks noChangeAspect="1"/>
            </p:cNvPicPr>
            <p:nvPr/>
          </p:nvPicPr>
          <p:blipFill>
            <a:blip r:embed="rId5">
              <a:extLst>
                <a:ext uri="{28A0092B-C50C-407E-A947-70E740481C1C}">
                  <a14:useLocalDpi xmlns:a14="http://schemas.microsoft.com/office/drawing/2010/main" val="0"/>
                </a:ext>
              </a:extLst>
            </a:blip>
            <a:srcRect b="5356"/>
            <a:stretch>
              <a:fillRect/>
            </a:stretch>
          </p:blipFill>
          <p:spPr>
            <a:xfrm>
              <a:off x="16359" y="759336"/>
              <a:ext cx="12159282" cy="5196191"/>
            </a:xfrm>
            <a:prstGeom prst="rect">
              <a:avLst/>
            </a:prstGeom>
          </p:spPr>
        </p:pic>
        <p:sp>
          <p:nvSpPr>
            <p:cNvPr id="50" name="Rectangle 49">
              <a:extLst>
                <a:ext uri="{FF2B5EF4-FFF2-40B4-BE49-F238E27FC236}">
                  <a16:creationId xmlns:a16="http://schemas.microsoft.com/office/drawing/2014/main" id="{D08AEDF0-A05D-1456-7406-1C0637359197}"/>
                </a:ext>
              </a:extLst>
            </p:cNvPr>
            <p:cNvSpPr/>
            <p:nvPr/>
          </p:nvSpPr>
          <p:spPr>
            <a:xfrm>
              <a:off x="10124836" y="2724279"/>
              <a:ext cx="556696" cy="252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216367C-153A-712D-4086-E242379EC21F}"/>
                </a:ext>
              </a:extLst>
            </p:cNvPr>
            <p:cNvSpPr/>
            <p:nvPr/>
          </p:nvSpPr>
          <p:spPr>
            <a:xfrm>
              <a:off x="369664" y="3550413"/>
              <a:ext cx="965149" cy="464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1D92D4DE-F2C0-F454-18B7-803D5FBFCB23}"/>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6"/>
              </a:rPr>
              <a:t>https://bie.cognia.org</a:t>
            </a:r>
            <a:r>
              <a:rPr lang="en-US" sz="2000" dirty="0"/>
              <a:t> </a:t>
            </a:r>
          </a:p>
        </p:txBody>
      </p:sp>
      <p:pic>
        <p:nvPicPr>
          <p:cNvPr id="5" name="Picture 4">
            <a:extLst>
              <a:ext uri="{FF2B5EF4-FFF2-40B4-BE49-F238E27FC236}">
                <a16:creationId xmlns:a16="http://schemas.microsoft.com/office/drawing/2014/main" id="{D1A848EA-AC63-CBE1-E617-FD56F0628B28}"/>
              </a:ext>
            </a:extLst>
          </p:cNvPr>
          <p:cNvPicPr>
            <a:picLocks noChangeAspect="1"/>
          </p:cNvPicPr>
          <p:nvPr/>
        </p:nvPicPr>
        <p:blipFill>
          <a:blip r:embed="rId7"/>
          <a:stretch>
            <a:fillRect/>
          </a:stretch>
        </p:blipFill>
        <p:spPr>
          <a:xfrm>
            <a:off x="7063561" y="867684"/>
            <a:ext cx="1015462" cy="194262"/>
          </a:xfrm>
          <a:prstGeom prst="rect">
            <a:avLst/>
          </a:prstGeom>
        </p:spPr>
      </p:pic>
    </p:spTree>
    <p:extLst>
      <p:ext uri="{BB962C8B-B14F-4D97-AF65-F5344CB8AC3E}">
        <p14:creationId xmlns:p14="http://schemas.microsoft.com/office/powerpoint/2010/main" val="3995909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 – 1 of 5</a:t>
            </a:r>
          </a:p>
        </p:txBody>
      </p:sp>
      <p:sp>
        <p:nvSpPr>
          <p:cNvPr id="4" name="Content Placeholder 3">
            <a:extLst>
              <a:ext uri="{FF2B5EF4-FFF2-40B4-BE49-F238E27FC236}">
                <a16:creationId xmlns:a16="http://schemas.microsoft.com/office/drawing/2014/main" id="{2EC35F04-2C39-4AD2-A068-29741BC574FB}"/>
              </a:ext>
            </a:extLst>
          </p:cNvPr>
          <p:cNvSpPr>
            <a:spLocks noGrp="1"/>
          </p:cNvSpPr>
          <p:nvPr>
            <p:ph idx="1"/>
          </p:nvPr>
        </p:nvSpPr>
        <p:spPr/>
        <p:txBody>
          <a:body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Request to move student from another school into your school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Approve or reject requests to move students out of your school</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Receive notification of requests by e-mail and in portal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If a student is unenrolled, the Cognia BIE Science help desk will approve the requests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Test sessions do not transfer with the student!</a:t>
            </a:r>
          </a:p>
        </p:txBody>
      </p:sp>
      <p:pic>
        <p:nvPicPr>
          <p:cNvPr id="5" name="Picture 4">
            <a:extLst>
              <a:ext uri="{FF2B5EF4-FFF2-40B4-BE49-F238E27FC236}">
                <a16:creationId xmlns:a16="http://schemas.microsoft.com/office/drawing/2014/main" id="{62BC6103-9EB6-4B7D-8BBE-7A611B47F62B}"/>
              </a:ext>
            </a:extLst>
          </p:cNvPr>
          <p:cNvPicPr>
            <a:picLocks noChangeAspect="1"/>
          </p:cNvPicPr>
          <p:nvPr/>
        </p:nvPicPr>
        <p:blipFill>
          <a:blip r:embed="rId2"/>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AF6E895D-618A-031E-AA7F-A690438147CA}"/>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1597813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5D29-5410-8FEF-F6D6-E200AA38CCA6}"/>
              </a:ext>
            </a:extLst>
          </p:cNvPr>
          <p:cNvSpPr>
            <a:spLocks noGrp="1"/>
          </p:cNvSpPr>
          <p:nvPr>
            <p:ph type="title"/>
          </p:nvPr>
        </p:nvSpPr>
        <p:spPr/>
        <p:txBody>
          <a:bodyPr/>
          <a:lstStyle/>
          <a:p>
            <a:r>
              <a:rPr lang="en-US" dirty="0"/>
              <a:t>Welcome &amp; Introductions</a:t>
            </a:r>
          </a:p>
        </p:txBody>
      </p:sp>
      <p:sp>
        <p:nvSpPr>
          <p:cNvPr id="3" name="Text Placeholder 2">
            <a:extLst>
              <a:ext uri="{FF2B5EF4-FFF2-40B4-BE49-F238E27FC236}">
                <a16:creationId xmlns:a16="http://schemas.microsoft.com/office/drawing/2014/main" id="{9204A588-E4FD-584F-DA81-8204367F5D1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1112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 – 2 of 5</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929EE28E-243F-4771-A085-92F3FACD9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118" y="915735"/>
            <a:ext cx="11278906" cy="3670058"/>
          </a:xfrm>
        </p:spPr>
      </p:pic>
      <p:grpSp>
        <p:nvGrpSpPr>
          <p:cNvPr id="24" name="Group 23">
            <a:extLst>
              <a:ext uri="{FF2B5EF4-FFF2-40B4-BE49-F238E27FC236}">
                <a16:creationId xmlns:a16="http://schemas.microsoft.com/office/drawing/2014/main" id="{D2ACFD13-7144-4494-A500-9A0C96983014}"/>
              </a:ext>
            </a:extLst>
          </p:cNvPr>
          <p:cNvGrpSpPr/>
          <p:nvPr/>
        </p:nvGrpSpPr>
        <p:grpSpPr>
          <a:xfrm>
            <a:off x="621997" y="1155364"/>
            <a:ext cx="8628077" cy="4418618"/>
            <a:chOff x="-5324" y="991513"/>
            <a:chExt cx="8628077" cy="4418618"/>
          </a:xfrm>
        </p:grpSpPr>
        <p:sp>
          <p:nvSpPr>
            <p:cNvPr id="8" name="Rectangle 7">
              <a:extLst>
                <a:ext uri="{FF2B5EF4-FFF2-40B4-BE49-F238E27FC236}">
                  <a16:creationId xmlns:a16="http://schemas.microsoft.com/office/drawing/2014/main" id="{B7D5CD65-02DC-4C2B-A39F-C906C691F288}"/>
                </a:ext>
              </a:extLst>
            </p:cNvPr>
            <p:cNvSpPr/>
            <p:nvPr/>
          </p:nvSpPr>
          <p:spPr>
            <a:xfrm>
              <a:off x="2900031" y="1513359"/>
              <a:ext cx="1406160" cy="213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F77948-0F01-42C8-BB94-5E90049E3C6F}"/>
                </a:ext>
              </a:extLst>
            </p:cNvPr>
            <p:cNvSpPr txBox="1"/>
            <p:nvPr/>
          </p:nvSpPr>
          <p:spPr>
            <a:xfrm>
              <a:off x="5294250" y="991513"/>
              <a:ext cx="885627" cy="1200329"/>
            </a:xfrm>
            <a:prstGeom prst="rect">
              <a:avLst/>
            </a:prstGeom>
            <a:noFill/>
          </p:spPr>
          <p:txBody>
            <a:bodyPr wrap="none" rtlCol="0">
              <a:spAutoFit/>
            </a:bodyPr>
            <a:lstStyle/>
            <a:p>
              <a:r>
                <a:rPr lang="en-US" sz="1600" dirty="0">
                  <a:solidFill>
                    <a:srgbClr val="FF0000"/>
                  </a:solidFill>
                </a:rPr>
                <a:t>Status:</a:t>
              </a:r>
            </a:p>
            <a:p>
              <a:r>
                <a:rPr lang="en-US" sz="1400" i="1" dirty="0">
                  <a:solidFill>
                    <a:srgbClr val="FF0000"/>
                  </a:solidFill>
                </a:rPr>
                <a:t>Pending</a:t>
              </a:r>
            </a:p>
            <a:p>
              <a:r>
                <a:rPr lang="en-US" sz="1400" i="1" dirty="0">
                  <a:solidFill>
                    <a:srgbClr val="FF0000"/>
                  </a:solidFill>
                </a:rPr>
                <a:t>Canceled</a:t>
              </a:r>
            </a:p>
            <a:p>
              <a:r>
                <a:rPr lang="en-US" sz="1400" i="1" dirty="0">
                  <a:solidFill>
                    <a:srgbClr val="FF0000"/>
                  </a:solidFill>
                </a:rPr>
                <a:t>Approved</a:t>
              </a:r>
            </a:p>
            <a:p>
              <a:r>
                <a:rPr lang="en-US" sz="1400" i="1" dirty="0">
                  <a:solidFill>
                    <a:srgbClr val="FF0000"/>
                  </a:solidFill>
                </a:rPr>
                <a:t>Rejected</a:t>
              </a:r>
            </a:p>
          </p:txBody>
        </p:sp>
        <p:cxnSp>
          <p:nvCxnSpPr>
            <p:cNvPr id="10" name="Straight Arrow Connector 9">
              <a:extLst>
                <a:ext uri="{FF2B5EF4-FFF2-40B4-BE49-F238E27FC236}">
                  <a16:creationId xmlns:a16="http://schemas.microsoft.com/office/drawing/2014/main" id="{B5DA9360-41EB-4435-A9C9-72DF752E2D96}"/>
                </a:ext>
              </a:extLst>
            </p:cNvPr>
            <p:cNvCxnSpPr>
              <a:cxnSpLocks/>
            </p:cNvCxnSpPr>
            <p:nvPr/>
          </p:nvCxnSpPr>
          <p:spPr>
            <a:xfrm flipH="1" flipV="1">
              <a:off x="4306191" y="1617041"/>
              <a:ext cx="861235" cy="94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BF25151-C8BB-4C35-8156-CE09EFBF5ECA}"/>
                </a:ext>
              </a:extLst>
            </p:cNvPr>
            <p:cNvSpPr/>
            <p:nvPr/>
          </p:nvSpPr>
          <p:spPr>
            <a:xfrm>
              <a:off x="8089353" y="2428101"/>
              <a:ext cx="533400" cy="1405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E8F36D36-47CC-44B8-971A-3957B022BE25}"/>
                </a:ext>
              </a:extLst>
            </p:cNvPr>
            <p:cNvCxnSpPr>
              <a:cxnSpLocks/>
              <a:endCxn id="11" idx="0"/>
            </p:cNvCxnSpPr>
            <p:nvPr/>
          </p:nvCxnSpPr>
          <p:spPr>
            <a:xfrm>
              <a:off x="6287494" y="1612306"/>
              <a:ext cx="2068559" cy="815795"/>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31AC84E-208B-473E-B277-FB0DEACA2C4C}"/>
                </a:ext>
              </a:extLst>
            </p:cNvPr>
            <p:cNvSpPr/>
            <p:nvPr/>
          </p:nvSpPr>
          <p:spPr>
            <a:xfrm>
              <a:off x="-5324" y="1871989"/>
              <a:ext cx="607326" cy="3253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64C3CE-CBD0-483A-AED2-3625B32251BE}"/>
                </a:ext>
              </a:extLst>
            </p:cNvPr>
            <p:cNvSpPr/>
            <p:nvPr/>
          </p:nvSpPr>
          <p:spPr>
            <a:xfrm>
              <a:off x="646808" y="1871993"/>
              <a:ext cx="627142" cy="3253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33D86D-9943-4E93-974E-52922E321CE3}"/>
                </a:ext>
              </a:extLst>
            </p:cNvPr>
            <p:cNvSpPr txBox="1"/>
            <p:nvPr/>
          </p:nvSpPr>
          <p:spPr>
            <a:xfrm>
              <a:off x="1831837" y="2076231"/>
              <a:ext cx="1461875" cy="369332"/>
            </a:xfrm>
            <a:prstGeom prst="rect">
              <a:avLst/>
            </a:prstGeom>
            <a:noFill/>
          </p:spPr>
          <p:txBody>
            <a:bodyPr wrap="none" rtlCol="0">
              <a:spAutoFit/>
            </a:bodyPr>
            <a:lstStyle/>
            <a:p>
              <a:r>
                <a:rPr lang="en-US" dirty="0">
                  <a:solidFill>
                    <a:srgbClr val="FF0000"/>
                  </a:solidFill>
                </a:rPr>
                <a:t>Your requests</a:t>
              </a:r>
            </a:p>
          </p:txBody>
        </p:sp>
        <p:sp>
          <p:nvSpPr>
            <p:cNvPr id="18" name="TextBox 17">
              <a:extLst>
                <a:ext uri="{FF2B5EF4-FFF2-40B4-BE49-F238E27FC236}">
                  <a16:creationId xmlns:a16="http://schemas.microsoft.com/office/drawing/2014/main" id="{C0982743-91AA-4B69-BB4E-685B83A872EF}"/>
                </a:ext>
              </a:extLst>
            </p:cNvPr>
            <p:cNvSpPr txBox="1"/>
            <p:nvPr/>
          </p:nvSpPr>
          <p:spPr>
            <a:xfrm>
              <a:off x="136442" y="4486801"/>
              <a:ext cx="2027475" cy="923330"/>
            </a:xfrm>
            <a:prstGeom prst="rect">
              <a:avLst/>
            </a:prstGeom>
            <a:noFill/>
          </p:spPr>
          <p:txBody>
            <a:bodyPr wrap="square" rtlCol="0">
              <a:spAutoFit/>
            </a:bodyPr>
            <a:lstStyle/>
            <a:p>
              <a:r>
                <a:rPr lang="en-US" dirty="0">
                  <a:solidFill>
                    <a:srgbClr val="FF0000"/>
                  </a:solidFill>
                </a:rPr>
                <a:t>Requests sent to you from other organizations</a:t>
              </a:r>
            </a:p>
          </p:txBody>
        </p:sp>
        <p:cxnSp>
          <p:nvCxnSpPr>
            <p:cNvPr id="20" name="Elbow Connector 26">
              <a:extLst>
                <a:ext uri="{FF2B5EF4-FFF2-40B4-BE49-F238E27FC236}">
                  <a16:creationId xmlns:a16="http://schemas.microsoft.com/office/drawing/2014/main" id="{47A8C5CB-3B8D-4B93-AB95-4134430424A5}"/>
                </a:ext>
              </a:extLst>
            </p:cNvPr>
            <p:cNvCxnSpPr>
              <a:cxnSpLocks/>
              <a:stCxn id="17" idx="1"/>
              <a:endCxn id="14" idx="3"/>
            </p:cNvCxnSpPr>
            <p:nvPr/>
          </p:nvCxnSpPr>
          <p:spPr>
            <a:xfrm rot="10800000">
              <a:off x="1273951" y="2034693"/>
              <a:ext cx="557887" cy="22620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1">
              <a:extLst>
                <a:ext uri="{FF2B5EF4-FFF2-40B4-BE49-F238E27FC236}">
                  <a16:creationId xmlns:a16="http://schemas.microsoft.com/office/drawing/2014/main" id="{EB1396BB-A3F5-4D32-88E6-0CA728F5799F}"/>
                </a:ext>
              </a:extLst>
            </p:cNvPr>
            <p:cNvCxnSpPr>
              <a:stCxn id="18" idx="0"/>
              <a:endCxn id="13" idx="1"/>
            </p:cNvCxnSpPr>
            <p:nvPr/>
          </p:nvCxnSpPr>
          <p:spPr>
            <a:xfrm rot="16200000" flipV="1">
              <a:off x="-653628" y="2682993"/>
              <a:ext cx="2452113" cy="1155504"/>
            </a:xfrm>
            <a:prstGeom prst="bentConnector4">
              <a:avLst>
                <a:gd name="adj1" fmla="val 8958"/>
                <a:gd name="adj2" fmla="val 11978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8A6F5735-A240-4C9E-A971-1D3DD0FB39B3}"/>
              </a:ext>
            </a:extLst>
          </p:cNvPr>
          <p:cNvSpPr/>
          <p:nvPr/>
        </p:nvSpPr>
        <p:spPr>
          <a:xfrm>
            <a:off x="3041241" y="915735"/>
            <a:ext cx="988499"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CE7BED2-7195-4F10-ACEE-D8E5FF590E1A}"/>
              </a:ext>
            </a:extLst>
          </p:cNvPr>
          <p:cNvPicPr>
            <a:picLocks noChangeAspect="1"/>
          </p:cNvPicPr>
          <p:nvPr/>
        </p:nvPicPr>
        <p:blipFill>
          <a:blip r:embed="rId3"/>
          <a:stretch>
            <a:fillRect/>
          </a:stretch>
        </p:blipFill>
        <p:spPr>
          <a:xfrm>
            <a:off x="11411644" y="0"/>
            <a:ext cx="780356" cy="78035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1B1775F-F48E-3786-56E4-BCA937DF4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63" y="907847"/>
            <a:ext cx="552527" cy="543001"/>
          </a:xfrm>
          <a:prstGeom prst="rect">
            <a:avLst/>
          </a:prstGeom>
        </p:spPr>
      </p:pic>
      <p:sp>
        <p:nvSpPr>
          <p:cNvPr id="3" name="Title 1">
            <a:extLst>
              <a:ext uri="{FF2B5EF4-FFF2-40B4-BE49-F238E27FC236}">
                <a16:creationId xmlns:a16="http://schemas.microsoft.com/office/drawing/2014/main" id="{C8DCC687-E937-48A0-499B-B874D167BBDE}"/>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pic>
        <p:nvPicPr>
          <p:cNvPr id="7" name="Picture 6">
            <a:extLst>
              <a:ext uri="{FF2B5EF4-FFF2-40B4-BE49-F238E27FC236}">
                <a16:creationId xmlns:a16="http://schemas.microsoft.com/office/drawing/2014/main" id="{79CE9C0E-6A4E-DFF5-E696-D499AF228CF8}"/>
              </a:ext>
            </a:extLst>
          </p:cNvPr>
          <p:cNvPicPr>
            <a:picLocks noChangeAspect="1"/>
          </p:cNvPicPr>
          <p:nvPr/>
        </p:nvPicPr>
        <p:blipFill>
          <a:blip r:embed="rId6"/>
          <a:stretch>
            <a:fillRect/>
          </a:stretch>
        </p:blipFill>
        <p:spPr>
          <a:xfrm>
            <a:off x="4829156" y="960518"/>
            <a:ext cx="730288" cy="139707"/>
          </a:xfrm>
          <a:prstGeom prst="rect">
            <a:avLst/>
          </a:prstGeom>
        </p:spPr>
      </p:pic>
    </p:spTree>
    <p:extLst>
      <p:ext uri="{BB962C8B-B14F-4D97-AF65-F5344CB8AC3E}">
        <p14:creationId xmlns:p14="http://schemas.microsoft.com/office/powerpoint/2010/main" val="2599111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 – 3 of 5</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929EE28E-243F-4771-A085-92F3FACD9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485" y="822268"/>
            <a:ext cx="11278906" cy="3670058"/>
          </a:xfrm>
        </p:spPr>
      </p:pic>
      <p:grpSp>
        <p:nvGrpSpPr>
          <p:cNvPr id="24" name="Group 23">
            <a:extLst>
              <a:ext uri="{FF2B5EF4-FFF2-40B4-BE49-F238E27FC236}">
                <a16:creationId xmlns:a16="http://schemas.microsoft.com/office/drawing/2014/main" id="{D2ACFD13-7144-4494-A500-9A0C96983014}"/>
              </a:ext>
            </a:extLst>
          </p:cNvPr>
          <p:cNvGrpSpPr/>
          <p:nvPr/>
        </p:nvGrpSpPr>
        <p:grpSpPr>
          <a:xfrm>
            <a:off x="9303551" y="2708263"/>
            <a:ext cx="882158" cy="2548077"/>
            <a:chOff x="8667251" y="2637790"/>
            <a:chExt cx="882158" cy="2548077"/>
          </a:xfrm>
        </p:grpSpPr>
        <p:sp>
          <p:nvSpPr>
            <p:cNvPr id="15" name="Rectangle 14">
              <a:extLst>
                <a:ext uri="{FF2B5EF4-FFF2-40B4-BE49-F238E27FC236}">
                  <a16:creationId xmlns:a16="http://schemas.microsoft.com/office/drawing/2014/main" id="{BCA3EABF-0461-4AB4-92A8-EA9CEC74FBB8}"/>
                </a:ext>
              </a:extLst>
            </p:cNvPr>
            <p:cNvSpPr/>
            <p:nvPr/>
          </p:nvSpPr>
          <p:spPr>
            <a:xfrm>
              <a:off x="8667251" y="2637790"/>
              <a:ext cx="678768" cy="261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Left Arrow 45">
              <a:extLst>
                <a:ext uri="{FF2B5EF4-FFF2-40B4-BE49-F238E27FC236}">
                  <a16:creationId xmlns:a16="http://schemas.microsoft.com/office/drawing/2014/main" id="{D3B8467F-3807-4104-BF7E-A95A021EF4F1}"/>
                </a:ext>
              </a:extLst>
            </p:cNvPr>
            <p:cNvSpPr/>
            <p:nvPr/>
          </p:nvSpPr>
          <p:spPr>
            <a:xfrm rot="697619">
              <a:off x="9142629" y="2784922"/>
              <a:ext cx="406780" cy="2400945"/>
            </a:xfrm>
            <a:prstGeom prst="curvedLeftArrow">
              <a:avLst>
                <a:gd name="adj1" fmla="val 10590"/>
                <a:gd name="adj2" fmla="val 50000"/>
                <a:gd name="adj3" fmla="val 301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C397538E-3987-4460-AE29-1DC686B91D65}"/>
              </a:ext>
            </a:extLst>
          </p:cNvPr>
          <p:cNvGrpSpPr/>
          <p:nvPr/>
        </p:nvGrpSpPr>
        <p:grpSpPr>
          <a:xfrm>
            <a:off x="3653174" y="4086420"/>
            <a:ext cx="5849166" cy="2229161"/>
            <a:chOff x="3653174" y="4118224"/>
            <a:chExt cx="5849166" cy="2229161"/>
          </a:xfrm>
        </p:grpSpPr>
        <p:pic>
          <p:nvPicPr>
            <p:cNvPr id="34" name="Picture 33" descr="Graphical user interface, text, application, email&#10;&#10;Description automatically generated">
              <a:extLst>
                <a:ext uri="{FF2B5EF4-FFF2-40B4-BE49-F238E27FC236}">
                  <a16:creationId xmlns:a16="http://schemas.microsoft.com/office/drawing/2014/main" id="{E3286649-2266-4D3D-AAE7-D4CD4E991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174" y="4118224"/>
              <a:ext cx="5849166" cy="2229161"/>
            </a:xfrm>
            <a:prstGeom prst="rect">
              <a:avLst/>
            </a:prstGeom>
          </p:spPr>
        </p:pic>
        <p:sp>
          <p:nvSpPr>
            <p:cNvPr id="36" name="Rectangle 35">
              <a:extLst>
                <a:ext uri="{FF2B5EF4-FFF2-40B4-BE49-F238E27FC236}">
                  <a16:creationId xmlns:a16="http://schemas.microsoft.com/office/drawing/2014/main" id="{91223013-284D-4292-B836-AB3235718066}"/>
                </a:ext>
              </a:extLst>
            </p:cNvPr>
            <p:cNvSpPr/>
            <p:nvPr/>
          </p:nvSpPr>
          <p:spPr>
            <a:xfrm>
              <a:off x="5606296" y="5240628"/>
              <a:ext cx="1641764" cy="12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EFCD96E-1EC3-4BB5-9671-606B98D093E7}"/>
                </a:ext>
              </a:extLst>
            </p:cNvPr>
            <p:cNvSpPr txBox="1"/>
            <p:nvPr/>
          </p:nvSpPr>
          <p:spPr>
            <a:xfrm>
              <a:off x="5597237" y="5147542"/>
              <a:ext cx="1565322" cy="261610"/>
            </a:xfrm>
            <a:prstGeom prst="rect">
              <a:avLst/>
            </a:prstGeom>
            <a:noFill/>
          </p:spPr>
          <p:txBody>
            <a:bodyPr wrap="square" rtlCol="0">
              <a:spAutoFit/>
            </a:bodyPr>
            <a:lstStyle/>
            <a:p>
              <a:r>
                <a:rPr lang="en-US" sz="1100" dirty="0"/>
                <a:t>John Smith (</a:t>
              </a:r>
              <a:r>
                <a:rPr lang="en-US" sz="1100" dirty="0" err="1"/>
                <a:t>JSmithSTC</a:t>
              </a:r>
              <a:r>
                <a:rPr lang="en-US" sz="1100" dirty="0"/>
                <a:t>)</a:t>
              </a:r>
            </a:p>
          </p:txBody>
        </p:sp>
      </p:grpSp>
      <p:sp>
        <p:nvSpPr>
          <p:cNvPr id="3" name="TextBox 2">
            <a:extLst>
              <a:ext uri="{FF2B5EF4-FFF2-40B4-BE49-F238E27FC236}">
                <a16:creationId xmlns:a16="http://schemas.microsoft.com/office/drawing/2014/main" id="{BFAA0975-D574-41BB-8A08-BD10E23789ED}"/>
              </a:ext>
            </a:extLst>
          </p:cNvPr>
          <p:cNvSpPr txBox="1"/>
          <p:nvPr/>
        </p:nvSpPr>
        <p:spPr>
          <a:xfrm>
            <a:off x="475833" y="4916321"/>
            <a:ext cx="2972993" cy="707886"/>
          </a:xfrm>
          <a:prstGeom prst="rect">
            <a:avLst/>
          </a:prstGeom>
          <a:noFill/>
        </p:spPr>
        <p:txBody>
          <a:bodyPr wrap="square" rtlCol="0">
            <a:spAutoFit/>
          </a:bodyPr>
          <a:lstStyle/>
          <a:p>
            <a:r>
              <a:rPr lang="en-US" sz="2000" dirty="0">
                <a:solidFill>
                  <a:srgbClr val="FF0000"/>
                </a:solidFill>
              </a:rPr>
              <a:t>Test sessions do not transfer with the student!</a:t>
            </a:r>
          </a:p>
        </p:txBody>
      </p:sp>
      <p:pic>
        <p:nvPicPr>
          <p:cNvPr id="26" name="Picture 25">
            <a:extLst>
              <a:ext uri="{FF2B5EF4-FFF2-40B4-BE49-F238E27FC236}">
                <a16:creationId xmlns:a16="http://schemas.microsoft.com/office/drawing/2014/main" id="{D4EA6BDC-E2CD-42CE-A831-2DDDCB7DA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5" y="4451715"/>
            <a:ext cx="611949" cy="632175"/>
          </a:xfrm>
          <a:prstGeom prst="rect">
            <a:avLst/>
          </a:prstGeom>
        </p:spPr>
      </p:pic>
      <p:pic>
        <p:nvPicPr>
          <p:cNvPr id="13" name="Picture 12">
            <a:extLst>
              <a:ext uri="{FF2B5EF4-FFF2-40B4-BE49-F238E27FC236}">
                <a16:creationId xmlns:a16="http://schemas.microsoft.com/office/drawing/2014/main" id="{05439617-0ED3-46DF-B337-E481FF24C0F0}"/>
              </a:ext>
            </a:extLst>
          </p:cNvPr>
          <p:cNvPicPr>
            <a:picLocks noChangeAspect="1"/>
          </p:cNvPicPr>
          <p:nvPr/>
        </p:nvPicPr>
        <p:blipFill>
          <a:blip r:embed="rId5"/>
          <a:stretch>
            <a:fillRect/>
          </a:stretch>
        </p:blipFill>
        <p:spPr>
          <a:xfrm>
            <a:off x="11411644" y="0"/>
            <a:ext cx="780356" cy="78035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1624444-A4F9-AA23-CDB5-481CAC6FB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54" y="811955"/>
            <a:ext cx="552527" cy="543001"/>
          </a:xfrm>
          <a:prstGeom prst="rect">
            <a:avLst/>
          </a:prstGeom>
        </p:spPr>
      </p:pic>
      <p:sp>
        <p:nvSpPr>
          <p:cNvPr id="4" name="Title 1">
            <a:extLst>
              <a:ext uri="{FF2B5EF4-FFF2-40B4-BE49-F238E27FC236}">
                <a16:creationId xmlns:a16="http://schemas.microsoft.com/office/drawing/2014/main" id="{EFE5786A-475F-ED2E-3C13-A896BC90662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7"/>
              </a:rPr>
              <a:t>https://bie.cognia.org</a:t>
            </a:r>
            <a:r>
              <a:rPr lang="en-US" sz="2000" dirty="0"/>
              <a:t> </a:t>
            </a:r>
          </a:p>
        </p:txBody>
      </p:sp>
      <p:pic>
        <p:nvPicPr>
          <p:cNvPr id="8" name="Picture 7">
            <a:extLst>
              <a:ext uri="{FF2B5EF4-FFF2-40B4-BE49-F238E27FC236}">
                <a16:creationId xmlns:a16="http://schemas.microsoft.com/office/drawing/2014/main" id="{9423F0DF-4F80-3ECA-3205-FF217C7644CA}"/>
              </a:ext>
            </a:extLst>
          </p:cNvPr>
          <p:cNvPicPr>
            <a:picLocks noChangeAspect="1"/>
          </p:cNvPicPr>
          <p:nvPr/>
        </p:nvPicPr>
        <p:blipFill>
          <a:blip r:embed="rId8"/>
          <a:stretch>
            <a:fillRect/>
          </a:stretch>
        </p:blipFill>
        <p:spPr>
          <a:xfrm>
            <a:off x="4841549" y="880581"/>
            <a:ext cx="730288" cy="139707"/>
          </a:xfrm>
          <a:prstGeom prst="rect">
            <a:avLst/>
          </a:prstGeom>
        </p:spPr>
      </p:pic>
    </p:spTree>
    <p:extLst>
      <p:ext uri="{BB962C8B-B14F-4D97-AF65-F5344CB8AC3E}">
        <p14:creationId xmlns:p14="http://schemas.microsoft.com/office/powerpoint/2010/main" val="2690087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1EEE-A783-497E-94A3-F4F147C99090}"/>
              </a:ext>
            </a:extLst>
          </p:cNvPr>
          <p:cNvSpPr>
            <a:spLocks noGrp="1"/>
          </p:cNvSpPr>
          <p:nvPr>
            <p:ph type="title"/>
          </p:nvPr>
        </p:nvSpPr>
        <p:spPr/>
        <p:txBody>
          <a:bodyPr/>
          <a:lstStyle/>
          <a:p>
            <a:r>
              <a:rPr lang="en-US" dirty="0"/>
              <a:t>Student Transfer Request – 4 of 5</a:t>
            </a:r>
          </a:p>
        </p:txBody>
      </p:sp>
      <p:pic>
        <p:nvPicPr>
          <p:cNvPr id="4" name="Picture 3">
            <a:extLst>
              <a:ext uri="{FF2B5EF4-FFF2-40B4-BE49-F238E27FC236}">
                <a16:creationId xmlns:a16="http://schemas.microsoft.com/office/drawing/2014/main" id="{D08E0831-967C-4A1F-9101-FF743B08E429}"/>
              </a:ext>
            </a:extLst>
          </p:cNvPr>
          <p:cNvPicPr>
            <a:picLocks noChangeAspect="1"/>
          </p:cNvPicPr>
          <p:nvPr/>
        </p:nvPicPr>
        <p:blipFill>
          <a:blip r:embed="rId2"/>
          <a:stretch>
            <a:fillRect/>
          </a:stretch>
        </p:blipFill>
        <p:spPr>
          <a:xfrm>
            <a:off x="4380852" y="2875996"/>
            <a:ext cx="4843462" cy="3430536"/>
          </a:xfrm>
          <a:prstGeom prst="rect">
            <a:avLst/>
          </a:prstGeom>
        </p:spPr>
      </p:pic>
      <p:pic>
        <p:nvPicPr>
          <p:cNvPr id="5" name="Picture 4">
            <a:extLst>
              <a:ext uri="{FF2B5EF4-FFF2-40B4-BE49-F238E27FC236}">
                <a16:creationId xmlns:a16="http://schemas.microsoft.com/office/drawing/2014/main" id="{512E86B8-2F9C-4D81-A97D-2F5AA8213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3" y="1053111"/>
            <a:ext cx="4495800" cy="1552187"/>
          </a:xfrm>
          <a:prstGeom prst="rect">
            <a:avLst/>
          </a:prstGeom>
        </p:spPr>
      </p:pic>
      <p:sp>
        <p:nvSpPr>
          <p:cNvPr id="6" name="Bent Arrow 5">
            <a:extLst>
              <a:ext uri="{FF2B5EF4-FFF2-40B4-BE49-F238E27FC236}">
                <a16:creationId xmlns:a16="http://schemas.microsoft.com/office/drawing/2014/main" id="{CD4A0194-9CE8-49C3-9EAD-3F53E8FFE678}"/>
              </a:ext>
            </a:extLst>
          </p:cNvPr>
          <p:cNvSpPr/>
          <p:nvPr/>
        </p:nvSpPr>
        <p:spPr>
          <a:xfrm rot="5400000">
            <a:off x="6944457" y="1150971"/>
            <a:ext cx="1600200" cy="1579150"/>
          </a:xfrm>
          <a:prstGeom prst="bentArrow">
            <a:avLst>
              <a:gd name="adj1" fmla="val 9238"/>
              <a:gd name="adj2" fmla="val 13895"/>
              <a:gd name="adj3" fmla="val 50000"/>
              <a:gd name="adj4" fmla="val 358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F73D42ED-0F72-4DE6-A7A8-44CFE65B59CA}"/>
              </a:ext>
            </a:extLst>
          </p:cNvPr>
          <p:cNvPicPr>
            <a:picLocks noChangeAspect="1"/>
          </p:cNvPicPr>
          <p:nvPr/>
        </p:nvPicPr>
        <p:blipFill>
          <a:blip r:embed="rId4"/>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CBECB60B-CDA9-DFD6-E6D2-DA53743DE33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spTree>
    <p:extLst>
      <p:ext uri="{BB962C8B-B14F-4D97-AF65-F5344CB8AC3E}">
        <p14:creationId xmlns:p14="http://schemas.microsoft.com/office/powerpoint/2010/main" val="3771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399F-5416-4366-90A5-4871581E97DA}"/>
              </a:ext>
            </a:extLst>
          </p:cNvPr>
          <p:cNvSpPr>
            <a:spLocks noGrp="1"/>
          </p:cNvSpPr>
          <p:nvPr>
            <p:ph type="title"/>
          </p:nvPr>
        </p:nvSpPr>
        <p:spPr>
          <a:xfrm>
            <a:off x="0" y="0"/>
            <a:ext cx="12192000" cy="753034"/>
          </a:xfrm>
        </p:spPr>
        <p:txBody>
          <a:bodyPr/>
          <a:lstStyle/>
          <a:p>
            <a:r>
              <a:rPr lang="en-US" dirty="0"/>
              <a:t>Student Transfer Request – 5 of 5</a:t>
            </a:r>
          </a:p>
        </p:txBody>
      </p:sp>
      <p:pic>
        <p:nvPicPr>
          <p:cNvPr id="4" name="Picture 3">
            <a:extLst>
              <a:ext uri="{FF2B5EF4-FFF2-40B4-BE49-F238E27FC236}">
                <a16:creationId xmlns:a16="http://schemas.microsoft.com/office/drawing/2014/main" id="{29004A03-B24E-4C81-B9C4-00431D543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52" y="3561105"/>
            <a:ext cx="10093954" cy="1779821"/>
          </a:xfrm>
          <a:prstGeom prst="rect">
            <a:avLst/>
          </a:prstGeom>
        </p:spPr>
      </p:pic>
      <p:pic>
        <p:nvPicPr>
          <p:cNvPr id="5" name="Picture 4">
            <a:extLst>
              <a:ext uri="{FF2B5EF4-FFF2-40B4-BE49-F238E27FC236}">
                <a16:creationId xmlns:a16="http://schemas.microsoft.com/office/drawing/2014/main" id="{4F739264-E694-472B-8AC9-7FD3FCEC3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08" y="1440361"/>
            <a:ext cx="10093955" cy="1748462"/>
          </a:xfrm>
          <a:prstGeom prst="rect">
            <a:avLst/>
          </a:prstGeom>
        </p:spPr>
      </p:pic>
      <p:sp>
        <p:nvSpPr>
          <p:cNvPr id="6" name="TextBox 5">
            <a:extLst>
              <a:ext uri="{FF2B5EF4-FFF2-40B4-BE49-F238E27FC236}">
                <a16:creationId xmlns:a16="http://schemas.microsoft.com/office/drawing/2014/main" id="{3743D408-525E-4F7F-8452-03397F193A7E}"/>
              </a:ext>
            </a:extLst>
          </p:cNvPr>
          <p:cNvSpPr txBox="1"/>
          <p:nvPr/>
        </p:nvSpPr>
        <p:spPr>
          <a:xfrm>
            <a:off x="942111" y="1075004"/>
            <a:ext cx="3968501" cy="369332"/>
          </a:xfrm>
          <a:prstGeom prst="rect">
            <a:avLst/>
          </a:prstGeom>
          <a:noFill/>
        </p:spPr>
        <p:txBody>
          <a:bodyPr wrap="square" rtlCol="0">
            <a:spAutoFit/>
          </a:bodyPr>
          <a:lstStyle/>
          <a:p>
            <a:r>
              <a:rPr lang="en-US"/>
              <a:t>Enrollment request - requestor’s view</a:t>
            </a:r>
          </a:p>
        </p:txBody>
      </p:sp>
      <p:sp>
        <p:nvSpPr>
          <p:cNvPr id="7" name="TextBox 6">
            <a:extLst>
              <a:ext uri="{FF2B5EF4-FFF2-40B4-BE49-F238E27FC236}">
                <a16:creationId xmlns:a16="http://schemas.microsoft.com/office/drawing/2014/main" id="{92C02E99-39E2-438B-A010-419253C3E801}"/>
              </a:ext>
            </a:extLst>
          </p:cNvPr>
          <p:cNvSpPr txBox="1"/>
          <p:nvPr/>
        </p:nvSpPr>
        <p:spPr>
          <a:xfrm>
            <a:off x="942111" y="3199725"/>
            <a:ext cx="3749995" cy="369332"/>
          </a:xfrm>
          <a:prstGeom prst="rect">
            <a:avLst/>
          </a:prstGeom>
          <a:noFill/>
        </p:spPr>
        <p:txBody>
          <a:bodyPr wrap="square" rtlCol="0">
            <a:spAutoFit/>
          </a:bodyPr>
          <a:lstStyle/>
          <a:p>
            <a:r>
              <a:rPr lang="en-US"/>
              <a:t>Enrollment request - receiver’s view</a:t>
            </a:r>
          </a:p>
        </p:txBody>
      </p:sp>
      <p:pic>
        <p:nvPicPr>
          <p:cNvPr id="8" name="Picture 7">
            <a:extLst>
              <a:ext uri="{FF2B5EF4-FFF2-40B4-BE49-F238E27FC236}">
                <a16:creationId xmlns:a16="http://schemas.microsoft.com/office/drawing/2014/main" id="{B94F152E-445E-4CE6-B7F6-E31532A928DE}"/>
              </a:ext>
            </a:extLst>
          </p:cNvPr>
          <p:cNvPicPr>
            <a:picLocks noChangeAspect="1"/>
          </p:cNvPicPr>
          <p:nvPr/>
        </p:nvPicPr>
        <p:blipFill>
          <a:blip r:embed="rId4"/>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9D2A3AC8-4A15-81A1-AF9C-541E02437D3C}"/>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spTree>
    <p:extLst>
      <p:ext uri="{BB962C8B-B14F-4D97-AF65-F5344CB8AC3E}">
        <p14:creationId xmlns:p14="http://schemas.microsoft.com/office/powerpoint/2010/main" val="400086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Student Accommodations</a:t>
            </a:r>
          </a:p>
        </p:txBody>
      </p:sp>
      <p:sp>
        <p:nvSpPr>
          <p:cNvPr id="3" name="Content Placeholder 2">
            <a:extLst>
              <a:ext uri="{FF2B5EF4-FFF2-40B4-BE49-F238E27FC236}">
                <a16:creationId xmlns:a16="http://schemas.microsoft.com/office/drawing/2014/main" id="{D0271D20-DA80-4BE8-BCAC-F127DDC68338}"/>
              </a:ext>
            </a:extLst>
          </p:cNvPr>
          <p:cNvSpPr>
            <a:spLocks noGrp="1"/>
          </p:cNvSpPr>
          <p:nvPr>
            <p:ph idx="1"/>
          </p:nvPr>
        </p:nvSpPr>
        <p:spPr>
          <a:xfrm>
            <a:off x="274674" y="982262"/>
            <a:ext cx="10515600" cy="5058414"/>
          </a:xfrm>
        </p:spPr>
        <p:txBody>
          <a:bodyPr/>
          <a:lstStyle/>
          <a:p>
            <a:pPr marL="914400" lvl="1" indent="-457200" algn="l">
              <a:buClrTx/>
              <a:buFont typeface="Wingdings" panose="05000000000000000000" pitchFamily="2" charset="2"/>
              <a:buChar char="§"/>
            </a:pPr>
            <a:r>
              <a:rPr lang="en-US" sz="3600" dirty="0">
                <a:latin typeface="Arial" panose="020B0604020202020204" pitchFamily="34" charset="0"/>
                <a:ea typeface="Lato Semibold" panose="020F0502020204030203" pitchFamily="34" charset="0"/>
                <a:cs typeface="Arial" panose="020B0604020202020204" pitchFamily="34" charset="0"/>
              </a:rPr>
              <a:t>Check/edit accommodations</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Accommodations not included in BIE roster upload</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Edit student accommodations individually or… </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Use </a:t>
            </a:r>
            <a:r>
              <a:rPr lang="en-US" sz="2800" i="1" dirty="0">
                <a:latin typeface="Arial" panose="020B0604020202020204" pitchFamily="34" charset="0"/>
                <a:ea typeface="Lato Semibold" panose="020F0502020204030203" pitchFamily="34" charset="0"/>
                <a:cs typeface="Arial" panose="020B0604020202020204" pitchFamily="34" charset="0"/>
              </a:rPr>
              <a:t>Upload Accommodations </a:t>
            </a:r>
            <a:r>
              <a:rPr lang="en-US" sz="2800" dirty="0">
                <a:latin typeface="Arial" panose="020B0604020202020204" pitchFamily="34" charset="0"/>
                <a:ea typeface="Lato Semibold" panose="020F0502020204030203" pitchFamily="34" charset="0"/>
                <a:cs typeface="Arial" panose="020B0604020202020204" pitchFamily="34" charset="0"/>
              </a:rPr>
              <a:t>to edit accommodations on multiple student records at one time </a:t>
            </a:r>
          </a:p>
          <a:p>
            <a:pPr marL="1828800" lvl="3" indent="-457200" algn="l">
              <a:buClrTx/>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Note: will not be available during testing administration hours (7am-9pm) </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You can use the </a:t>
            </a:r>
            <a:r>
              <a:rPr lang="en-US" sz="2800" i="1" dirty="0">
                <a:latin typeface="Arial" panose="020B0604020202020204" pitchFamily="34" charset="0"/>
                <a:ea typeface="Lato Semibold" panose="020F0502020204030203" pitchFamily="34" charset="0"/>
                <a:cs typeface="Arial" panose="020B0604020202020204" pitchFamily="34" charset="0"/>
              </a:rPr>
              <a:t>Export Accommodations </a:t>
            </a:r>
            <a:r>
              <a:rPr lang="en-US" sz="2800" dirty="0">
                <a:latin typeface="Arial" panose="020B0604020202020204" pitchFamily="34" charset="0"/>
                <a:ea typeface="Lato Semibold" panose="020F0502020204030203" pitchFamily="34" charset="0"/>
                <a:cs typeface="Arial" panose="020B0604020202020204" pitchFamily="34" charset="0"/>
              </a:rPr>
              <a:t>button to download list of all students and their currently assigned accommodations, edit that file and re-upload it using the </a:t>
            </a:r>
            <a:r>
              <a:rPr lang="en-US" sz="2800" i="1" dirty="0">
                <a:latin typeface="Arial" panose="020B0604020202020204" pitchFamily="34" charset="0"/>
                <a:ea typeface="Lato Semibold" panose="020F0502020204030203" pitchFamily="34" charset="0"/>
                <a:cs typeface="Arial" panose="020B0604020202020204" pitchFamily="34" charset="0"/>
              </a:rPr>
              <a:t>Upload Accommodations </a:t>
            </a:r>
            <a:r>
              <a:rPr lang="en-US" sz="2800" dirty="0">
                <a:latin typeface="Arial" panose="020B0604020202020204" pitchFamily="34" charset="0"/>
                <a:ea typeface="Lato Semibold" panose="020F0502020204030203" pitchFamily="34" charset="0"/>
                <a:cs typeface="Arial" panose="020B0604020202020204" pitchFamily="34" charset="0"/>
              </a:rPr>
              <a:t>menu</a:t>
            </a: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2B636B-2ED6-41BE-86E9-7F58026843F0}"/>
              </a:ext>
            </a:extLst>
          </p:cNvPr>
          <p:cNvPicPr>
            <a:picLocks noChangeAspect="1"/>
          </p:cNvPicPr>
          <p:nvPr/>
        </p:nvPicPr>
        <p:blipFill>
          <a:blip r:embed="rId2"/>
          <a:stretch>
            <a:fillRect/>
          </a:stretch>
        </p:blipFill>
        <p:spPr>
          <a:xfrm>
            <a:off x="11411644" y="0"/>
            <a:ext cx="780356" cy="780356"/>
          </a:xfrm>
          <a:prstGeom prst="rect">
            <a:avLst/>
          </a:prstGeom>
        </p:spPr>
      </p:pic>
      <p:sp>
        <p:nvSpPr>
          <p:cNvPr id="5" name="Title 1">
            <a:extLst>
              <a:ext uri="{FF2B5EF4-FFF2-40B4-BE49-F238E27FC236}">
                <a16:creationId xmlns:a16="http://schemas.microsoft.com/office/drawing/2014/main" id="{C06B701A-1731-E1F1-5E7C-F7D1DC85D92C}"/>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1763805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3315-71F7-4FE9-A99C-AE53A5396C8E}"/>
              </a:ext>
            </a:extLst>
          </p:cNvPr>
          <p:cNvSpPr>
            <a:spLocks noGrp="1"/>
          </p:cNvSpPr>
          <p:nvPr>
            <p:ph type="title"/>
          </p:nvPr>
        </p:nvSpPr>
        <p:spPr/>
        <p:txBody>
          <a:bodyPr>
            <a:noAutofit/>
          </a:bodyPr>
          <a:lstStyle/>
          <a:p>
            <a:r>
              <a:rPr lang="en-US" sz="2800" dirty="0"/>
              <a:t>Universal Tools, Accessibility Features, and Accommodations</a:t>
            </a:r>
          </a:p>
        </p:txBody>
      </p:sp>
      <p:graphicFrame>
        <p:nvGraphicFramePr>
          <p:cNvPr id="4" name="Diagram 3">
            <a:extLst>
              <a:ext uri="{FF2B5EF4-FFF2-40B4-BE49-F238E27FC236}">
                <a16:creationId xmlns:a16="http://schemas.microsoft.com/office/drawing/2014/main" id="{01AC3510-0E26-4BE3-9641-E81C0D17A3A5}"/>
              </a:ext>
            </a:extLst>
          </p:cNvPr>
          <p:cNvGraphicFramePr/>
          <p:nvPr>
            <p:extLst>
              <p:ext uri="{D42A27DB-BD31-4B8C-83A1-F6EECF244321}">
                <p14:modId xmlns:p14="http://schemas.microsoft.com/office/powerpoint/2010/main" val="583785557"/>
              </p:ext>
            </p:extLst>
          </p:nvPr>
        </p:nvGraphicFramePr>
        <p:xfrm>
          <a:off x="1499016" y="1034322"/>
          <a:ext cx="8889167" cy="539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9516095-607B-4ABD-9C1F-AEF04A94E3C8}"/>
              </a:ext>
            </a:extLst>
          </p:cNvPr>
          <p:cNvPicPr>
            <a:picLocks noChangeAspect="1"/>
          </p:cNvPicPr>
          <p:nvPr/>
        </p:nvPicPr>
        <p:blipFill>
          <a:blip r:embed="rId7"/>
          <a:stretch>
            <a:fillRect/>
          </a:stretch>
        </p:blipFill>
        <p:spPr>
          <a:xfrm>
            <a:off x="11411644" y="0"/>
            <a:ext cx="780356" cy="780356"/>
          </a:xfrm>
          <a:prstGeom prst="rect">
            <a:avLst/>
          </a:prstGeom>
        </p:spPr>
      </p:pic>
    </p:spTree>
    <p:extLst>
      <p:ext uri="{BB962C8B-B14F-4D97-AF65-F5344CB8AC3E}">
        <p14:creationId xmlns:p14="http://schemas.microsoft.com/office/powerpoint/2010/main" val="449189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C3270-0930-CB79-8DE9-48D855FEF2E8}"/>
              </a:ext>
            </a:extLst>
          </p:cNvPr>
          <p:cNvPicPr>
            <a:picLocks noChangeAspect="1"/>
          </p:cNvPicPr>
          <p:nvPr/>
        </p:nvPicPr>
        <p:blipFill>
          <a:blip r:embed="rId2"/>
          <a:stretch>
            <a:fillRect/>
          </a:stretch>
        </p:blipFill>
        <p:spPr>
          <a:xfrm>
            <a:off x="726662" y="969715"/>
            <a:ext cx="4919330" cy="5528157"/>
          </a:xfrm>
          <a:prstGeom prst="rect">
            <a:avLst/>
          </a:prstGeom>
        </p:spPr>
      </p:pic>
      <p:sp>
        <p:nvSpPr>
          <p:cNvPr id="2" name="Title 1">
            <a:extLst>
              <a:ext uri="{FF2B5EF4-FFF2-40B4-BE49-F238E27FC236}">
                <a16:creationId xmlns:a16="http://schemas.microsoft.com/office/drawing/2014/main" id="{9CF275A9-F7BA-4297-9C60-3413458C7AB6}"/>
              </a:ext>
            </a:extLst>
          </p:cNvPr>
          <p:cNvSpPr>
            <a:spLocks noGrp="1"/>
          </p:cNvSpPr>
          <p:nvPr>
            <p:ph type="title"/>
          </p:nvPr>
        </p:nvSpPr>
        <p:spPr/>
        <p:txBody>
          <a:bodyPr/>
          <a:lstStyle/>
          <a:p>
            <a:r>
              <a:rPr lang="en-US" sz="4400" dirty="0"/>
              <a:t>Accessibility Features, and Accommodations</a:t>
            </a:r>
            <a:endParaRPr lang="en-US" dirty="0"/>
          </a:p>
        </p:txBody>
      </p:sp>
      <p:sp>
        <p:nvSpPr>
          <p:cNvPr id="3" name="Rectangle 2">
            <a:extLst>
              <a:ext uri="{FF2B5EF4-FFF2-40B4-BE49-F238E27FC236}">
                <a16:creationId xmlns:a16="http://schemas.microsoft.com/office/drawing/2014/main" id="{56F81A2E-825D-43FC-A77C-6FAD308DC7BC}"/>
              </a:ext>
            </a:extLst>
          </p:cNvPr>
          <p:cNvSpPr/>
          <p:nvPr/>
        </p:nvSpPr>
        <p:spPr>
          <a:xfrm>
            <a:off x="898075" y="3288093"/>
            <a:ext cx="1433946" cy="213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552358-CD36-4C00-9249-1BFB4688E967}"/>
              </a:ext>
            </a:extLst>
          </p:cNvPr>
          <p:cNvSpPr/>
          <p:nvPr/>
        </p:nvSpPr>
        <p:spPr>
          <a:xfrm>
            <a:off x="907001" y="3544493"/>
            <a:ext cx="1889593" cy="213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4E68F2-F165-4265-BB13-E0FDE7EE35F8}"/>
              </a:ext>
            </a:extLst>
          </p:cNvPr>
          <p:cNvSpPr/>
          <p:nvPr/>
        </p:nvSpPr>
        <p:spPr>
          <a:xfrm>
            <a:off x="907001" y="3852111"/>
            <a:ext cx="1980084" cy="213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239862-F3DB-4B06-827A-46B21D84EC35}"/>
              </a:ext>
            </a:extLst>
          </p:cNvPr>
          <p:cNvSpPr txBox="1"/>
          <p:nvPr/>
        </p:nvSpPr>
        <p:spPr>
          <a:xfrm>
            <a:off x="6096000" y="2048915"/>
            <a:ext cx="4737194" cy="369332"/>
          </a:xfrm>
          <a:prstGeom prst="rect">
            <a:avLst/>
          </a:prstGeom>
          <a:noFill/>
        </p:spPr>
        <p:txBody>
          <a:bodyPr wrap="none" rtlCol="0">
            <a:spAutoFit/>
          </a:bodyPr>
          <a:lstStyle/>
          <a:p>
            <a:r>
              <a:rPr lang="en-US" i="1" dirty="0">
                <a:solidFill>
                  <a:srgbClr val="FF0000"/>
                </a:solidFill>
                <a:latin typeface="Arial" panose="020B0604020202020204" pitchFamily="34" charset="0"/>
                <a:cs typeface="Arial" panose="020B0604020202020204" pitchFamily="34" charset="0"/>
              </a:rPr>
              <a:t>Student will be assigned a TTS-specific form</a:t>
            </a:r>
          </a:p>
        </p:txBody>
      </p:sp>
      <p:sp>
        <p:nvSpPr>
          <p:cNvPr id="13" name="TextBox 12">
            <a:extLst>
              <a:ext uri="{FF2B5EF4-FFF2-40B4-BE49-F238E27FC236}">
                <a16:creationId xmlns:a16="http://schemas.microsoft.com/office/drawing/2014/main" id="{C75611B1-8876-4757-A4E0-663C032EFCB9}"/>
              </a:ext>
            </a:extLst>
          </p:cNvPr>
          <p:cNvSpPr txBox="1"/>
          <p:nvPr/>
        </p:nvSpPr>
        <p:spPr>
          <a:xfrm>
            <a:off x="6096000" y="2563779"/>
            <a:ext cx="5315644" cy="923330"/>
          </a:xfrm>
          <a:prstGeom prst="rect">
            <a:avLst/>
          </a:prstGeom>
          <a:noFill/>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Student can use </a:t>
            </a:r>
            <a:r>
              <a:rPr lang="en-US" i="1" dirty="0" err="1">
                <a:solidFill>
                  <a:srgbClr val="FF0000"/>
                </a:solidFill>
                <a:latin typeface="Arial" panose="020B0604020202020204" pitchFamily="34" charset="0"/>
                <a:cs typeface="Arial" panose="020B0604020202020204" pitchFamily="34" charset="0"/>
              </a:rPr>
              <a:t>CoWriter</a:t>
            </a:r>
            <a:r>
              <a:rPr lang="en-US" i="1" dirty="0">
                <a:solidFill>
                  <a:srgbClr val="FF0000"/>
                </a:solidFill>
                <a:latin typeface="Arial" panose="020B0604020202020204" pitchFamily="34" charset="0"/>
                <a:cs typeface="Arial" panose="020B0604020202020204" pitchFamily="34" charset="0"/>
              </a:rPr>
              <a:t>© word-prediction; an additional file must download which may delay loading test by a minute</a:t>
            </a:r>
            <a:endParaRPr lang="en-US"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4CA5EC4-BDC3-40C4-AA7F-54C79B220DAE}"/>
              </a:ext>
            </a:extLst>
          </p:cNvPr>
          <p:cNvSpPr txBox="1"/>
          <p:nvPr/>
        </p:nvSpPr>
        <p:spPr>
          <a:xfrm>
            <a:off x="6096000" y="3878907"/>
            <a:ext cx="5027112" cy="646331"/>
          </a:xfrm>
          <a:prstGeom prst="rect">
            <a:avLst/>
          </a:prstGeom>
          <a:noFill/>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Windows only! Proctor must enter proctor password when student logs in to test. </a:t>
            </a:r>
            <a:endParaRPr lang="en-US"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0AED672-0C91-4C8F-95EB-A5513368D360}"/>
              </a:ext>
            </a:extLst>
          </p:cNvPr>
          <p:cNvSpPr txBox="1"/>
          <p:nvPr/>
        </p:nvSpPr>
        <p:spPr>
          <a:xfrm>
            <a:off x="6100111" y="4802237"/>
            <a:ext cx="5160788" cy="1477328"/>
          </a:xfrm>
          <a:prstGeom prst="rect">
            <a:avLst/>
          </a:prstGeom>
          <a:noFill/>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See the “Testing with Third Party Assistive Technology” guide for more information on using the test interface with screen readers, speech-to-text, text-to-speech and other assistive technologies.</a:t>
            </a:r>
            <a:endParaRPr lang="en-US" dirty="0">
              <a:solidFill>
                <a:srgbClr val="FF0000"/>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FE3FBC3D-35D0-44E3-B416-1B83BA0941BB}"/>
              </a:ext>
            </a:extLst>
          </p:cNvPr>
          <p:cNvCxnSpPr>
            <a:cxnSpLocks/>
          </p:cNvCxnSpPr>
          <p:nvPr/>
        </p:nvCxnSpPr>
        <p:spPr>
          <a:xfrm flipV="1">
            <a:off x="2332021" y="2193661"/>
            <a:ext cx="3759870" cy="11855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14FB7-CF5A-4173-899F-9B0918D52F62}"/>
              </a:ext>
            </a:extLst>
          </p:cNvPr>
          <p:cNvCxnSpPr>
            <a:cxnSpLocks/>
          </p:cNvCxnSpPr>
          <p:nvPr/>
        </p:nvCxnSpPr>
        <p:spPr>
          <a:xfrm flipV="1">
            <a:off x="2800703" y="2759519"/>
            <a:ext cx="3291188" cy="927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9000C2-278F-490D-A770-22CBECE6723D}"/>
              </a:ext>
            </a:extLst>
          </p:cNvPr>
          <p:cNvCxnSpPr>
            <a:cxnSpLocks/>
            <a:stCxn id="12" idx="3"/>
            <a:endCxn id="14" idx="1"/>
          </p:cNvCxnSpPr>
          <p:nvPr/>
        </p:nvCxnSpPr>
        <p:spPr>
          <a:xfrm>
            <a:off x="2887085" y="3958986"/>
            <a:ext cx="3208915" cy="243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45F3C74-F32F-47C1-BD13-33562DD0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942" y="4687653"/>
            <a:ext cx="611949" cy="632175"/>
          </a:xfrm>
          <a:prstGeom prst="rect">
            <a:avLst/>
          </a:prstGeom>
        </p:spPr>
      </p:pic>
      <p:pic>
        <p:nvPicPr>
          <p:cNvPr id="16" name="Picture 15">
            <a:extLst>
              <a:ext uri="{FF2B5EF4-FFF2-40B4-BE49-F238E27FC236}">
                <a16:creationId xmlns:a16="http://schemas.microsoft.com/office/drawing/2014/main" id="{962C123B-A221-4B95-9106-87C39EBD1CDE}"/>
              </a:ext>
            </a:extLst>
          </p:cNvPr>
          <p:cNvPicPr>
            <a:picLocks noChangeAspect="1"/>
          </p:cNvPicPr>
          <p:nvPr/>
        </p:nvPicPr>
        <p:blipFill>
          <a:blip r:embed="rId4"/>
          <a:stretch>
            <a:fillRect/>
          </a:stretch>
        </p:blipFill>
        <p:spPr>
          <a:xfrm>
            <a:off x="11411644" y="0"/>
            <a:ext cx="780356" cy="780356"/>
          </a:xfrm>
          <a:prstGeom prst="rect">
            <a:avLst/>
          </a:prstGeom>
        </p:spPr>
      </p:pic>
      <p:sp>
        <p:nvSpPr>
          <p:cNvPr id="5" name="Title 1">
            <a:extLst>
              <a:ext uri="{FF2B5EF4-FFF2-40B4-BE49-F238E27FC236}">
                <a16:creationId xmlns:a16="http://schemas.microsoft.com/office/drawing/2014/main" id="{EEB41890-16D7-1527-51A0-C87B6D746455}"/>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spTree>
    <p:extLst>
      <p:ext uri="{BB962C8B-B14F-4D97-AF65-F5344CB8AC3E}">
        <p14:creationId xmlns:p14="http://schemas.microsoft.com/office/powerpoint/2010/main" val="553696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Upload Student Accommodations</a:t>
            </a:r>
          </a:p>
        </p:txBody>
      </p:sp>
      <p:pic>
        <p:nvPicPr>
          <p:cNvPr id="6" name="Picture 5">
            <a:extLst>
              <a:ext uri="{FF2B5EF4-FFF2-40B4-BE49-F238E27FC236}">
                <a16:creationId xmlns:a16="http://schemas.microsoft.com/office/drawing/2014/main" id="{2C0237E2-BF22-4FB5-8C39-77A479C915BF}"/>
              </a:ext>
            </a:extLst>
          </p:cNvPr>
          <p:cNvPicPr>
            <a:picLocks noChangeAspect="1"/>
          </p:cNvPicPr>
          <p:nvPr/>
        </p:nvPicPr>
        <p:blipFill>
          <a:blip r:embed="rId2"/>
          <a:stretch>
            <a:fillRect/>
          </a:stretch>
        </p:blipFill>
        <p:spPr>
          <a:xfrm>
            <a:off x="11411644" y="0"/>
            <a:ext cx="780356" cy="780356"/>
          </a:xfrm>
          <a:prstGeom prst="rect">
            <a:avLst/>
          </a:prstGeom>
        </p:spPr>
      </p:pic>
      <p:pic>
        <p:nvPicPr>
          <p:cNvPr id="21" name="Picture 20" descr="Graphical user interface, application, Word&#10;&#10;Description automatically generated">
            <a:extLst>
              <a:ext uri="{FF2B5EF4-FFF2-40B4-BE49-F238E27FC236}">
                <a16:creationId xmlns:a16="http://schemas.microsoft.com/office/drawing/2014/main" id="{4672481A-1206-3057-F2F6-C06EFEBBF0ED}"/>
              </a:ext>
            </a:extLst>
          </p:cNvPr>
          <p:cNvPicPr>
            <a:picLocks noChangeAspect="1"/>
          </p:cNvPicPr>
          <p:nvPr/>
        </p:nvPicPr>
        <p:blipFill>
          <a:blip r:embed="rId3">
            <a:extLst>
              <a:ext uri="{28A0092B-C50C-407E-A947-70E740481C1C}">
                <a14:useLocalDpi xmlns:a14="http://schemas.microsoft.com/office/drawing/2010/main" val="0"/>
              </a:ext>
            </a:extLst>
          </a:blip>
          <a:srcRect b="15403"/>
          <a:stretch>
            <a:fillRect/>
          </a:stretch>
        </p:blipFill>
        <p:spPr>
          <a:xfrm>
            <a:off x="139157" y="950590"/>
            <a:ext cx="11913686" cy="4956820"/>
          </a:xfrm>
          <a:prstGeom prst="rect">
            <a:avLst/>
          </a:prstGeom>
        </p:spPr>
      </p:pic>
      <p:sp>
        <p:nvSpPr>
          <p:cNvPr id="4" name="Title 1">
            <a:extLst>
              <a:ext uri="{FF2B5EF4-FFF2-40B4-BE49-F238E27FC236}">
                <a16:creationId xmlns:a16="http://schemas.microsoft.com/office/drawing/2014/main" id="{E5ED891E-2187-7AB6-A3D6-06079A071CEE}"/>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CA5E66DD-4323-15A8-15AE-21C532E379C1}"/>
              </a:ext>
            </a:extLst>
          </p:cNvPr>
          <p:cNvPicPr>
            <a:picLocks noChangeAspect="1"/>
          </p:cNvPicPr>
          <p:nvPr/>
        </p:nvPicPr>
        <p:blipFill>
          <a:blip r:embed="rId5"/>
          <a:stretch>
            <a:fillRect/>
          </a:stretch>
        </p:blipFill>
        <p:spPr>
          <a:xfrm>
            <a:off x="5591156" y="1027509"/>
            <a:ext cx="784244" cy="150029"/>
          </a:xfrm>
          <a:prstGeom prst="rect">
            <a:avLst/>
          </a:prstGeom>
        </p:spPr>
      </p:pic>
    </p:spTree>
    <p:extLst>
      <p:ext uri="{BB962C8B-B14F-4D97-AF65-F5344CB8AC3E}">
        <p14:creationId xmlns:p14="http://schemas.microsoft.com/office/powerpoint/2010/main" val="32395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AA58-2519-4C00-BF1C-93009B9067BD}"/>
              </a:ext>
            </a:extLst>
          </p:cNvPr>
          <p:cNvSpPr>
            <a:spLocks noGrp="1"/>
          </p:cNvSpPr>
          <p:nvPr>
            <p:ph type="title"/>
          </p:nvPr>
        </p:nvSpPr>
        <p:spPr/>
        <p:txBody>
          <a:bodyPr/>
          <a:lstStyle/>
          <a:p>
            <a:r>
              <a:rPr lang="en-US" dirty="0"/>
              <a:t>Creating Classes – 1 of 6</a:t>
            </a:r>
          </a:p>
        </p:txBody>
      </p:sp>
      <p:sp>
        <p:nvSpPr>
          <p:cNvPr id="3" name="Content Placeholder 2">
            <a:extLst>
              <a:ext uri="{FF2B5EF4-FFF2-40B4-BE49-F238E27FC236}">
                <a16:creationId xmlns:a16="http://schemas.microsoft.com/office/drawing/2014/main" id="{DD59AC44-D0D9-44AD-8AB9-AB0D2C0F1D93}"/>
              </a:ext>
            </a:extLst>
          </p:cNvPr>
          <p:cNvSpPr>
            <a:spLocks noGrp="1"/>
          </p:cNvSpPr>
          <p:nvPr>
            <p:ph idx="1"/>
          </p:nvPr>
        </p:nvSpPr>
        <p:spPr/>
        <p:txBody>
          <a:bodyPr>
            <a:normAutofit/>
          </a:body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Groups of one or more students who will take a test</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Create grade-level classes</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Maximum number of student allowed in a class: 100</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Class can be deleted if it has not been scheduled for a test</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If test session scheduled and no student has logged in, delete test session, then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Students can be assigned to more than one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If any student needs to retake the test, you must either:</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Create a new class and put the student(s) in that class and schedule that class for a test in a new test session, or…</a:t>
            </a:r>
          </a:p>
          <a:p>
            <a:pPr lvl="1">
              <a:buFont typeface="Wingdings" panose="05000000000000000000" pitchFamily="2" charset="2"/>
              <a:buChar char="§"/>
            </a:pPr>
            <a:r>
              <a:rPr lang="en-US" dirty="0">
                <a:effectLst>
                  <a:outerShdw blurRad="38100" dist="38100" dir="2700000" algn="tl">
                    <a:srgbClr val="000000">
                      <a:alpha val="43137"/>
                    </a:srgbClr>
                  </a:outerShdw>
                </a:effectLst>
                <a:highlight>
                  <a:srgbClr val="FFFF00"/>
                </a:highlight>
                <a:latin typeface="Arial" panose="020B0604020202020204" pitchFamily="34" charset="0"/>
                <a:ea typeface="Lato Semibold" panose="020F0502020204030203" pitchFamily="34" charset="0"/>
                <a:cs typeface="Arial" panose="020B0604020202020204" pitchFamily="34" charset="0"/>
              </a:rPr>
              <a:t>Create a Test Subgroup (Benchmark Only!)</a:t>
            </a:r>
          </a:p>
        </p:txBody>
      </p:sp>
      <p:pic>
        <p:nvPicPr>
          <p:cNvPr id="4" name="Picture 3">
            <a:extLst>
              <a:ext uri="{FF2B5EF4-FFF2-40B4-BE49-F238E27FC236}">
                <a16:creationId xmlns:a16="http://schemas.microsoft.com/office/drawing/2014/main" id="{18D66D9A-D18D-46E1-8272-10C2857C5831}"/>
              </a:ext>
            </a:extLst>
          </p:cNvPr>
          <p:cNvPicPr>
            <a:picLocks noChangeAspect="1"/>
          </p:cNvPicPr>
          <p:nvPr/>
        </p:nvPicPr>
        <p:blipFill>
          <a:blip r:embed="rId3"/>
          <a:stretch>
            <a:fillRect/>
          </a:stretch>
        </p:blipFill>
        <p:spPr>
          <a:xfrm>
            <a:off x="11411644" y="0"/>
            <a:ext cx="780356" cy="780356"/>
          </a:xfrm>
          <a:prstGeom prst="rect">
            <a:avLst/>
          </a:prstGeom>
        </p:spPr>
      </p:pic>
      <p:sp>
        <p:nvSpPr>
          <p:cNvPr id="5" name="Title 1">
            <a:extLst>
              <a:ext uri="{FF2B5EF4-FFF2-40B4-BE49-F238E27FC236}">
                <a16:creationId xmlns:a16="http://schemas.microsoft.com/office/drawing/2014/main" id="{7AF07FB9-0E44-F14A-4519-B32E3B0A097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547468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a:xfrm>
            <a:off x="0" y="0"/>
            <a:ext cx="12192000" cy="753034"/>
          </a:xfrm>
        </p:spPr>
        <p:txBody>
          <a:bodyPr/>
          <a:lstStyle/>
          <a:p>
            <a:r>
              <a:rPr lang="en-US" dirty="0"/>
              <a:t>Creating Classes – 2 of 6</a:t>
            </a:r>
          </a:p>
        </p:txBody>
      </p:sp>
      <p:pic>
        <p:nvPicPr>
          <p:cNvPr id="6" name="Picture 5">
            <a:extLst>
              <a:ext uri="{FF2B5EF4-FFF2-40B4-BE49-F238E27FC236}">
                <a16:creationId xmlns:a16="http://schemas.microsoft.com/office/drawing/2014/main" id="{2C0237E2-BF22-4FB5-8C39-77A479C915BF}"/>
              </a:ext>
            </a:extLst>
          </p:cNvPr>
          <p:cNvPicPr>
            <a:picLocks noChangeAspect="1"/>
          </p:cNvPicPr>
          <p:nvPr/>
        </p:nvPicPr>
        <p:blipFill>
          <a:blip r:embed="rId2"/>
          <a:stretch>
            <a:fillRect/>
          </a:stretch>
        </p:blipFill>
        <p:spPr>
          <a:xfrm>
            <a:off x="11411644" y="0"/>
            <a:ext cx="780356" cy="780356"/>
          </a:xfrm>
          <a:prstGeom prst="rect">
            <a:avLst/>
          </a:prstGeom>
        </p:spPr>
      </p:pic>
      <p:sp>
        <p:nvSpPr>
          <p:cNvPr id="5" name="Content Placeholder 2">
            <a:extLst>
              <a:ext uri="{FF2B5EF4-FFF2-40B4-BE49-F238E27FC236}">
                <a16:creationId xmlns:a16="http://schemas.microsoft.com/office/drawing/2014/main" id="{B8F5FE9E-93E0-EDF8-2407-B5854AE439F6}"/>
              </a:ext>
            </a:extLst>
          </p:cNvPr>
          <p:cNvSpPr>
            <a:spLocks noGrp="1"/>
          </p:cNvSpPr>
          <p:nvPr>
            <p:ph idx="1"/>
          </p:nvPr>
        </p:nvSpPr>
        <p:spPr>
          <a:xfrm>
            <a:off x="838200" y="1035424"/>
            <a:ext cx="10515600" cy="5058414"/>
          </a:xfrm>
        </p:spPr>
        <p:txBody>
          <a:bodyPr>
            <a:normAutofit/>
          </a:body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or TAs (Teachers) can create classes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Each class must have a TA assigned to the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create classes and assign any TA</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view or edit any class in their school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assign themselves as TA for the classes they create</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view the classes if they are assigned as TA</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put any student in the school in their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Once a student is assigned to the TA’s class the TA can view the student record but cannot edit it. </a:t>
            </a:r>
          </a:p>
        </p:txBody>
      </p:sp>
      <p:sp>
        <p:nvSpPr>
          <p:cNvPr id="3" name="Title 1">
            <a:extLst>
              <a:ext uri="{FF2B5EF4-FFF2-40B4-BE49-F238E27FC236}">
                <a16:creationId xmlns:a16="http://schemas.microsoft.com/office/drawing/2014/main" id="{6527584C-B23F-4C84-7D6F-C4F003B1E59E}"/>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162786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40752FC-6E57-9D05-B7A6-C81FFCD53EA3}"/>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D34F98C4-78AF-75FD-A894-16F4B2D5DB73}"/>
              </a:ext>
            </a:extLst>
          </p:cNvPr>
          <p:cNvSpPr>
            <a:spLocks noGrp="1" noChangeArrowheads="1"/>
          </p:cNvSpPr>
          <p:nvPr>
            <p:ph type="title"/>
          </p:nvPr>
        </p:nvSpPr>
        <p:spPr>
          <a:xfrm>
            <a:off x="838200" y="365125"/>
            <a:ext cx="10515600" cy="1325563"/>
          </a:xfrm>
        </p:spPr>
        <p:txBody>
          <a:bodyPr vert="horz" wrap="square" lIns="91440" tIns="45720" rIns="91440" bIns="45720" numCol="1" anchor="ctr" anchorCtr="0" compatLnSpc="1">
            <a:prstTxWarp prst="textNoShape">
              <a:avLst/>
            </a:prstTxWarp>
            <a:normAutofit/>
          </a:bodyPr>
          <a:lstStyle/>
          <a:p>
            <a:r>
              <a:rPr lang="en-US" altLang="en-US" kern="1200" dirty="0"/>
              <a:t>Bureau of Indian Education (BIE)</a:t>
            </a:r>
          </a:p>
        </p:txBody>
      </p:sp>
      <p:graphicFrame>
        <p:nvGraphicFramePr>
          <p:cNvPr id="10" name="Content Placeholder 4">
            <a:extLst>
              <a:ext uri="{FF2B5EF4-FFF2-40B4-BE49-F238E27FC236}">
                <a16:creationId xmlns:a16="http://schemas.microsoft.com/office/drawing/2014/main" id="{6E081EA1-C03C-2ABF-DC76-6825DADA6B1C}"/>
              </a:ext>
            </a:extLst>
          </p:cNvPr>
          <p:cNvGraphicFramePr/>
          <p:nvPr>
            <p:extLst>
              <p:ext uri="{D42A27DB-BD31-4B8C-83A1-F6EECF244321}">
                <p14:modId xmlns:p14="http://schemas.microsoft.com/office/powerpoint/2010/main" val="22100693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648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10;&#10;Description automatically generated">
            <a:extLst>
              <a:ext uri="{FF2B5EF4-FFF2-40B4-BE49-F238E27FC236}">
                <a16:creationId xmlns:a16="http://schemas.microsoft.com/office/drawing/2014/main" id="{3F3A7814-0FE2-3D4E-140A-8BF36AF44C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870"/>
          <a:stretch>
            <a:fillRect/>
          </a:stretch>
        </p:blipFill>
        <p:spPr>
          <a:xfrm>
            <a:off x="838200" y="1252765"/>
            <a:ext cx="10515600" cy="4352470"/>
          </a:xfrm>
        </p:spPr>
      </p:pic>
      <p:sp>
        <p:nvSpPr>
          <p:cNvPr id="2" name="Title 1">
            <a:extLst>
              <a:ext uri="{FF2B5EF4-FFF2-40B4-BE49-F238E27FC236}">
                <a16:creationId xmlns:a16="http://schemas.microsoft.com/office/drawing/2014/main" id="{C123CA12-8D66-4A45-A873-BA6B68F89C3D}"/>
              </a:ext>
            </a:extLst>
          </p:cNvPr>
          <p:cNvSpPr>
            <a:spLocks noGrp="1"/>
          </p:cNvSpPr>
          <p:nvPr>
            <p:ph type="title"/>
          </p:nvPr>
        </p:nvSpPr>
        <p:spPr/>
        <p:txBody>
          <a:bodyPr/>
          <a:lstStyle/>
          <a:p>
            <a:r>
              <a:rPr lang="en-US" dirty="0"/>
              <a:t>Creating Classes – 3 of 6</a:t>
            </a:r>
          </a:p>
        </p:txBody>
      </p:sp>
      <p:sp>
        <p:nvSpPr>
          <p:cNvPr id="6" name="Rectangle 5">
            <a:extLst>
              <a:ext uri="{FF2B5EF4-FFF2-40B4-BE49-F238E27FC236}">
                <a16:creationId xmlns:a16="http://schemas.microsoft.com/office/drawing/2014/main" id="{12E59E6E-EA03-4902-BB20-61125874B803}"/>
              </a:ext>
            </a:extLst>
          </p:cNvPr>
          <p:cNvSpPr/>
          <p:nvPr/>
        </p:nvSpPr>
        <p:spPr>
          <a:xfrm>
            <a:off x="1063814" y="2689343"/>
            <a:ext cx="10140213" cy="11259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114146-81D2-4DB1-88EE-B58ED2770725}"/>
              </a:ext>
            </a:extLst>
          </p:cNvPr>
          <p:cNvSpPr/>
          <p:nvPr/>
        </p:nvSpPr>
        <p:spPr>
          <a:xfrm>
            <a:off x="4915653" y="1252765"/>
            <a:ext cx="680155"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BB7BFB-07C7-438D-AA4A-8D55D7929383}"/>
              </a:ext>
            </a:extLst>
          </p:cNvPr>
          <p:cNvPicPr>
            <a:picLocks noChangeAspect="1"/>
          </p:cNvPicPr>
          <p:nvPr/>
        </p:nvPicPr>
        <p:blipFill>
          <a:blip r:embed="rId3"/>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CC212C12-8ABD-EF61-4AA5-275439AA476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F84ED78D-A968-571E-7F69-920D8EAB4F55}"/>
              </a:ext>
            </a:extLst>
          </p:cNvPr>
          <p:cNvPicPr>
            <a:picLocks noChangeAspect="1"/>
          </p:cNvPicPr>
          <p:nvPr/>
        </p:nvPicPr>
        <p:blipFill>
          <a:blip r:embed="rId5"/>
          <a:stretch>
            <a:fillRect/>
          </a:stretch>
        </p:blipFill>
        <p:spPr>
          <a:xfrm>
            <a:off x="5705456" y="1323331"/>
            <a:ext cx="730288" cy="139707"/>
          </a:xfrm>
          <a:prstGeom prst="rect">
            <a:avLst/>
          </a:prstGeom>
        </p:spPr>
      </p:pic>
    </p:spTree>
    <p:extLst>
      <p:ext uri="{BB962C8B-B14F-4D97-AF65-F5344CB8AC3E}">
        <p14:creationId xmlns:p14="http://schemas.microsoft.com/office/powerpoint/2010/main" val="373065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BF3E-6828-4F6D-ADA0-1FB24A5C2A62}"/>
              </a:ext>
            </a:extLst>
          </p:cNvPr>
          <p:cNvSpPr>
            <a:spLocks noGrp="1"/>
          </p:cNvSpPr>
          <p:nvPr>
            <p:ph type="title"/>
          </p:nvPr>
        </p:nvSpPr>
        <p:spPr/>
        <p:txBody>
          <a:bodyPr/>
          <a:lstStyle/>
          <a:p>
            <a:r>
              <a:rPr lang="en-US" dirty="0"/>
              <a:t>Creating Classes – 4 of 6</a:t>
            </a:r>
          </a:p>
        </p:txBody>
      </p:sp>
      <p:pic>
        <p:nvPicPr>
          <p:cNvPr id="5" name="Content Placeholder 4" descr="Graphical user interface, application, Word&#10;&#10;Description automatically generated">
            <a:extLst>
              <a:ext uri="{FF2B5EF4-FFF2-40B4-BE49-F238E27FC236}">
                <a16:creationId xmlns:a16="http://schemas.microsoft.com/office/drawing/2014/main" id="{EC893D65-6B5C-4A4F-B4E7-F8CD76B85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380" y="1056315"/>
            <a:ext cx="9037597" cy="5059363"/>
          </a:xfrm>
        </p:spPr>
      </p:pic>
      <p:sp>
        <p:nvSpPr>
          <p:cNvPr id="6" name="Oval 5">
            <a:extLst>
              <a:ext uri="{FF2B5EF4-FFF2-40B4-BE49-F238E27FC236}">
                <a16:creationId xmlns:a16="http://schemas.microsoft.com/office/drawing/2014/main" id="{4F2979AF-B5B1-44DF-810B-0427940C8C39}"/>
              </a:ext>
            </a:extLst>
          </p:cNvPr>
          <p:cNvSpPr/>
          <p:nvPr/>
        </p:nvSpPr>
        <p:spPr>
          <a:xfrm>
            <a:off x="425380" y="1913860"/>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7" name="Oval 6">
            <a:extLst>
              <a:ext uri="{FF2B5EF4-FFF2-40B4-BE49-F238E27FC236}">
                <a16:creationId xmlns:a16="http://schemas.microsoft.com/office/drawing/2014/main" id="{298D26DB-3E74-4231-81A5-798A4EF5F0F8}"/>
              </a:ext>
            </a:extLst>
          </p:cNvPr>
          <p:cNvSpPr/>
          <p:nvPr/>
        </p:nvSpPr>
        <p:spPr>
          <a:xfrm>
            <a:off x="414824" y="2339414"/>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8" name="Oval 7">
            <a:extLst>
              <a:ext uri="{FF2B5EF4-FFF2-40B4-BE49-F238E27FC236}">
                <a16:creationId xmlns:a16="http://schemas.microsoft.com/office/drawing/2014/main" id="{0BA49F8C-6FC8-46AF-9604-EC4CB556F774}"/>
              </a:ext>
            </a:extLst>
          </p:cNvPr>
          <p:cNvSpPr/>
          <p:nvPr/>
        </p:nvSpPr>
        <p:spPr>
          <a:xfrm>
            <a:off x="3019801" y="2150442"/>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9" name="Oval 8">
            <a:extLst>
              <a:ext uri="{FF2B5EF4-FFF2-40B4-BE49-F238E27FC236}">
                <a16:creationId xmlns:a16="http://schemas.microsoft.com/office/drawing/2014/main" id="{A56911AD-2CBA-4A60-BA2C-F8D63B21EF70}"/>
              </a:ext>
            </a:extLst>
          </p:cNvPr>
          <p:cNvSpPr/>
          <p:nvPr/>
        </p:nvSpPr>
        <p:spPr>
          <a:xfrm>
            <a:off x="460900" y="3350879"/>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0" name="Oval 9">
            <a:extLst>
              <a:ext uri="{FF2B5EF4-FFF2-40B4-BE49-F238E27FC236}">
                <a16:creationId xmlns:a16="http://schemas.microsoft.com/office/drawing/2014/main" id="{F913ADD6-256F-449F-8685-11AB1816A356}"/>
              </a:ext>
            </a:extLst>
          </p:cNvPr>
          <p:cNvSpPr/>
          <p:nvPr/>
        </p:nvSpPr>
        <p:spPr>
          <a:xfrm>
            <a:off x="281840" y="4281497"/>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11" name="Oval 10">
            <a:extLst>
              <a:ext uri="{FF2B5EF4-FFF2-40B4-BE49-F238E27FC236}">
                <a16:creationId xmlns:a16="http://schemas.microsoft.com/office/drawing/2014/main" id="{B0BCB347-3EA9-420C-B1FB-087B77381609}"/>
              </a:ext>
            </a:extLst>
          </p:cNvPr>
          <p:cNvSpPr/>
          <p:nvPr/>
        </p:nvSpPr>
        <p:spPr>
          <a:xfrm>
            <a:off x="3026812" y="4196316"/>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endParaRPr lang="en-US" dirty="0"/>
          </a:p>
        </p:txBody>
      </p:sp>
      <p:sp>
        <p:nvSpPr>
          <p:cNvPr id="12" name="Oval 11">
            <a:extLst>
              <a:ext uri="{FF2B5EF4-FFF2-40B4-BE49-F238E27FC236}">
                <a16:creationId xmlns:a16="http://schemas.microsoft.com/office/drawing/2014/main" id="{AD0E4C33-D0A1-4630-8C89-1436BF6B641D}"/>
              </a:ext>
            </a:extLst>
          </p:cNvPr>
          <p:cNvSpPr/>
          <p:nvPr/>
        </p:nvSpPr>
        <p:spPr>
          <a:xfrm>
            <a:off x="425380" y="5871129"/>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7</a:t>
            </a:r>
            <a:endParaRPr lang="en-US" dirty="0"/>
          </a:p>
        </p:txBody>
      </p:sp>
      <p:graphicFrame>
        <p:nvGraphicFramePr>
          <p:cNvPr id="13" name="Content Placeholder 5">
            <a:extLst>
              <a:ext uri="{FF2B5EF4-FFF2-40B4-BE49-F238E27FC236}">
                <a16:creationId xmlns:a16="http://schemas.microsoft.com/office/drawing/2014/main" id="{E4551612-4318-4570-BE57-263D49E7BA7B}"/>
              </a:ext>
            </a:extLst>
          </p:cNvPr>
          <p:cNvGraphicFramePr>
            <a:graphicFrameLocks/>
          </p:cNvGraphicFramePr>
          <p:nvPr>
            <p:extLst>
              <p:ext uri="{D42A27DB-BD31-4B8C-83A1-F6EECF244321}">
                <p14:modId xmlns:p14="http://schemas.microsoft.com/office/powerpoint/2010/main" val="3166284819"/>
              </p:ext>
            </p:extLst>
          </p:nvPr>
        </p:nvGraphicFramePr>
        <p:xfrm>
          <a:off x="9590567" y="1244009"/>
          <a:ext cx="2433660" cy="2945671"/>
        </p:xfrm>
        <a:graphic>
          <a:graphicData uri="http://schemas.openxmlformats.org/drawingml/2006/table">
            <a:tbl>
              <a:tblPr firstRow="1" bandRow="1">
                <a:tableStyleId>{69012ECD-51FC-41F1-AA8D-1B2483CD663E}</a:tableStyleId>
              </a:tblPr>
              <a:tblGrid>
                <a:gridCol w="540364">
                  <a:extLst>
                    <a:ext uri="{9D8B030D-6E8A-4147-A177-3AD203B41FA5}">
                      <a16:colId xmlns:a16="http://schemas.microsoft.com/office/drawing/2014/main" val="2671576022"/>
                    </a:ext>
                  </a:extLst>
                </a:gridCol>
                <a:gridCol w="1893296">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class name</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TA name</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r>
                        <a:rPr lang="en-US" sz="1600" b="0" dirty="0">
                          <a:latin typeface="Arial" panose="020B0604020202020204" pitchFamily="34" charset="0"/>
                          <a:cs typeface="Arial" panose="020B0604020202020204" pitchFamily="34" charset="0"/>
                        </a:rPr>
                        <a:t>grade</a:t>
                      </a:r>
                    </a:p>
                  </a:txBody>
                  <a:tcPr/>
                </a:tc>
                <a:extLst>
                  <a:ext uri="{0D108BD9-81ED-4DB2-BD59-A6C34878D82A}">
                    <a16:rowId xmlns:a16="http://schemas.microsoft.com/office/drawing/2014/main" val="3620317431"/>
                  </a:ext>
                </a:extLst>
              </a:tr>
              <a:tr h="366176">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search/filter</a:t>
                      </a:r>
                    </a:p>
                  </a:txBody>
                  <a:tcPr/>
                </a:tc>
                <a:extLst>
                  <a:ext uri="{0D108BD9-81ED-4DB2-BD59-A6C34878D82A}">
                    <a16:rowId xmlns:a16="http://schemas.microsoft.com/office/drawing/2014/main" val="2071393367"/>
                  </a:ext>
                </a:extLst>
              </a:tr>
              <a:tr h="366176">
                <a:tc>
                  <a:txBody>
                    <a:bodyPr/>
                    <a:lstStyle/>
                    <a:p>
                      <a:pPr algn="ctr"/>
                      <a:r>
                        <a:rPr lang="en-US" sz="1800" b="0" dirty="0">
                          <a:latin typeface="Arial" panose="020B0604020202020204" pitchFamily="34" charset="0"/>
                          <a:cs typeface="Arial" panose="020B0604020202020204" pitchFamily="34" charset="0"/>
                        </a:rPr>
                        <a:t>5</a:t>
                      </a:r>
                    </a:p>
                  </a:txBody>
                  <a:tcPr/>
                </a:tc>
                <a:tc>
                  <a:txBody>
                    <a:bodyPr/>
                    <a:lstStyle/>
                    <a:p>
                      <a:r>
                        <a:rPr lang="en-US" sz="1600" b="0" dirty="0">
                          <a:latin typeface="Arial" panose="020B0604020202020204" pitchFamily="34" charset="0"/>
                          <a:cs typeface="Arial" panose="020B0604020202020204" pitchFamily="34" charset="0"/>
                        </a:rPr>
                        <a:t>students in school</a:t>
                      </a:r>
                    </a:p>
                  </a:txBody>
                  <a:tcPr/>
                </a:tc>
                <a:extLst>
                  <a:ext uri="{0D108BD9-81ED-4DB2-BD59-A6C34878D82A}">
                    <a16:rowId xmlns:a16="http://schemas.microsoft.com/office/drawing/2014/main" val="3392621188"/>
                  </a:ext>
                </a:extLst>
              </a:tr>
              <a:tr h="366176">
                <a:tc>
                  <a:txBody>
                    <a:bodyPr/>
                    <a:lstStyle/>
                    <a:p>
                      <a:pPr algn="ctr"/>
                      <a:r>
                        <a:rPr lang="en-US" sz="1800" b="0" dirty="0">
                          <a:latin typeface="Arial" panose="020B0604020202020204" pitchFamily="34" charset="0"/>
                          <a:cs typeface="Arial" panose="020B0604020202020204" pitchFamily="34" charset="0"/>
                        </a:rPr>
                        <a:t>6</a:t>
                      </a:r>
                    </a:p>
                  </a:txBody>
                  <a:tcPr/>
                </a:tc>
                <a:tc>
                  <a:txBody>
                    <a:bodyPr/>
                    <a:lstStyle/>
                    <a:p>
                      <a:r>
                        <a:rPr lang="en-US" sz="1600" b="0" dirty="0">
                          <a:latin typeface="Arial" panose="020B0604020202020204" pitchFamily="34" charset="0"/>
                          <a:cs typeface="Arial" panose="020B0604020202020204" pitchFamily="34" charset="0"/>
                        </a:rPr>
                        <a:t>students in class</a:t>
                      </a:r>
                    </a:p>
                  </a:txBody>
                  <a:tcPr/>
                </a:tc>
                <a:extLst>
                  <a:ext uri="{0D108BD9-81ED-4DB2-BD59-A6C34878D82A}">
                    <a16:rowId xmlns:a16="http://schemas.microsoft.com/office/drawing/2014/main" val="3103345389"/>
                  </a:ext>
                </a:extLst>
              </a:tr>
              <a:tr h="366176">
                <a:tc>
                  <a:txBody>
                    <a:bodyPr/>
                    <a:lstStyle/>
                    <a:p>
                      <a:pPr algn="ctr"/>
                      <a:r>
                        <a:rPr lang="en-US" sz="1800" b="0" dirty="0">
                          <a:latin typeface="Arial" panose="020B0604020202020204" pitchFamily="34" charset="0"/>
                          <a:cs typeface="Arial" panose="020B0604020202020204" pitchFamily="34" charset="0"/>
                        </a:rPr>
                        <a:t>7</a:t>
                      </a:r>
                    </a:p>
                  </a:txBody>
                  <a:tcPr/>
                </a:tc>
                <a:tc>
                  <a:txBody>
                    <a:bodyPr/>
                    <a:lstStyle/>
                    <a:p>
                      <a:r>
                        <a:rPr lang="en-US" sz="1600" b="0" dirty="0">
                          <a:latin typeface="Arial" panose="020B0604020202020204" pitchFamily="34" charset="0"/>
                          <a:cs typeface="Arial" panose="020B0604020202020204" pitchFamily="34" charset="0"/>
                        </a:rPr>
                        <a:t>save class</a:t>
                      </a:r>
                    </a:p>
                  </a:txBody>
                  <a:tcPr/>
                </a:tc>
                <a:extLst>
                  <a:ext uri="{0D108BD9-81ED-4DB2-BD59-A6C34878D82A}">
                    <a16:rowId xmlns:a16="http://schemas.microsoft.com/office/drawing/2014/main" val="2426601485"/>
                  </a:ext>
                </a:extLst>
              </a:tr>
            </a:tbl>
          </a:graphicData>
        </a:graphic>
      </p:graphicFrame>
      <p:sp>
        <p:nvSpPr>
          <p:cNvPr id="14" name="TextBox 13">
            <a:extLst>
              <a:ext uri="{FF2B5EF4-FFF2-40B4-BE49-F238E27FC236}">
                <a16:creationId xmlns:a16="http://schemas.microsoft.com/office/drawing/2014/main" id="{CC590A13-5445-410B-B0F7-906171747D3F}"/>
              </a:ext>
            </a:extLst>
          </p:cNvPr>
          <p:cNvSpPr txBox="1"/>
          <p:nvPr/>
        </p:nvSpPr>
        <p:spPr>
          <a:xfrm>
            <a:off x="4944178" y="1835243"/>
            <a:ext cx="3709554" cy="923330"/>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TA name and grade will automatically be added to the class name!</a:t>
            </a:r>
          </a:p>
        </p:txBody>
      </p:sp>
      <p:pic>
        <p:nvPicPr>
          <p:cNvPr id="15" name="Picture 14">
            <a:extLst>
              <a:ext uri="{FF2B5EF4-FFF2-40B4-BE49-F238E27FC236}">
                <a16:creationId xmlns:a16="http://schemas.microsoft.com/office/drawing/2014/main" id="{1E38634C-210E-42B7-BF60-F7254B883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085" y="1621824"/>
            <a:ext cx="611949" cy="632175"/>
          </a:xfrm>
          <a:prstGeom prst="rect">
            <a:avLst/>
          </a:prstGeom>
        </p:spPr>
      </p:pic>
      <p:pic>
        <p:nvPicPr>
          <p:cNvPr id="16" name="Picture 15">
            <a:extLst>
              <a:ext uri="{FF2B5EF4-FFF2-40B4-BE49-F238E27FC236}">
                <a16:creationId xmlns:a16="http://schemas.microsoft.com/office/drawing/2014/main" id="{CDAE12B2-09C8-4394-86E2-7B7E62E06752}"/>
              </a:ext>
            </a:extLst>
          </p:cNvPr>
          <p:cNvPicPr>
            <a:picLocks noChangeAspect="1"/>
          </p:cNvPicPr>
          <p:nvPr/>
        </p:nvPicPr>
        <p:blipFill>
          <a:blip r:embed="rId4"/>
          <a:stretch>
            <a:fillRect/>
          </a:stretch>
        </p:blipFill>
        <p:spPr>
          <a:xfrm>
            <a:off x="11411644" y="0"/>
            <a:ext cx="780356" cy="78035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646C504-FE2D-1CFC-B7DC-215C6D8C4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25" y="1046126"/>
            <a:ext cx="482138" cy="473826"/>
          </a:xfrm>
          <a:prstGeom prst="rect">
            <a:avLst/>
          </a:prstGeom>
        </p:spPr>
      </p:pic>
      <p:sp>
        <p:nvSpPr>
          <p:cNvPr id="3" name="Title 1">
            <a:extLst>
              <a:ext uri="{FF2B5EF4-FFF2-40B4-BE49-F238E27FC236}">
                <a16:creationId xmlns:a16="http://schemas.microsoft.com/office/drawing/2014/main" id="{D58F2D03-37ED-CC26-E2C9-04D6056B0995}"/>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6"/>
              </a:rPr>
              <a:t>https://bie.cognia.org</a:t>
            </a:r>
            <a:r>
              <a:rPr lang="en-US" sz="2000" dirty="0"/>
              <a:t> </a:t>
            </a:r>
          </a:p>
        </p:txBody>
      </p:sp>
      <p:pic>
        <p:nvPicPr>
          <p:cNvPr id="18" name="Picture 17">
            <a:extLst>
              <a:ext uri="{FF2B5EF4-FFF2-40B4-BE49-F238E27FC236}">
                <a16:creationId xmlns:a16="http://schemas.microsoft.com/office/drawing/2014/main" id="{FD609383-5075-E141-E4E9-308CE55C3CF8}"/>
              </a:ext>
            </a:extLst>
          </p:cNvPr>
          <p:cNvPicPr>
            <a:picLocks noChangeAspect="1"/>
          </p:cNvPicPr>
          <p:nvPr/>
        </p:nvPicPr>
        <p:blipFill>
          <a:blip r:embed="rId7"/>
          <a:stretch>
            <a:fillRect/>
          </a:stretch>
        </p:blipFill>
        <p:spPr>
          <a:xfrm>
            <a:off x="4251990" y="1104551"/>
            <a:ext cx="611949" cy="117068"/>
          </a:xfrm>
          <a:prstGeom prst="rect">
            <a:avLst/>
          </a:prstGeom>
        </p:spPr>
      </p:pic>
    </p:spTree>
    <p:extLst>
      <p:ext uri="{BB962C8B-B14F-4D97-AF65-F5344CB8AC3E}">
        <p14:creationId xmlns:p14="http://schemas.microsoft.com/office/powerpoint/2010/main" val="382994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10;&#10;Description automatically generated">
            <a:extLst>
              <a:ext uri="{FF2B5EF4-FFF2-40B4-BE49-F238E27FC236}">
                <a16:creationId xmlns:a16="http://schemas.microsoft.com/office/drawing/2014/main" id="{3F3A7814-0FE2-3D4E-140A-8BF36AF44C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8612"/>
          <a:stretch>
            <a:fillRect/>
          </a:stretch>
        </p:blipFill>
        <p:spPr>
          <a:xfrm>
            <a:off x="838200" y="1252765"/>
            <a:ext cx="10515600" cy="4225684"/>
          </a:xfrm>
        </p:spPr>
      </p:pic>
      <p:sp>
        <p:nvSpPr>
          <p:cNvPr id="2" name="Title 1">
            <a:extLst>
              <a:ext uri="{FF2B5EF4-FFF2-40B4-BE49-F238E27FC236}">
                <a16:creationId xmlns:a16="http://schemas.microsoft.com/office/drawing/2014/main" id="{C123CA12-8D66-4A45-A873-BA6B68F89C3D}"/>
              </a:ext>
            </a:extLst>
          </p:cNvPr>
          <p:cNvSpPr>
            <a:spLocks noGrp="1"/>
          </p:cNvSpPr>
          <p:nvPr>
            <p:ph type="title"/>
          </p:nvPr>
        </p:nvSpPr>
        <p:spPr/>
        <p:txBody>
          <a:bodyPr/>
          <a:lstStyle/>
          <a:p>
            <a:r>
              <a:rPr lang="en-US" dirty="0"/>
              <a:t>Creating Classes – 5 of 6</a:t>
            </a:r>
          </a:p>
        </p:txBody>
      </p:sp>
      <p:sp>
        <p:nvSpPr>
          <p:cNvPr id="6" name="Rectangle 5">
            <a:extLst>
              <a:ext uri="{FF2B5EF4-FFF2-40B4-BE49-F238E27FC236}">
                <a16:creationId xmlns:a16="http://schemas.microsoft.com/office/drawing/2014/main" id="{12E59E6E-EA03-4902-BB20-61125874B803}"/>
              </a:ext>
            </a:extLst>
          </p:cNvPr>
          <p:cNvSpPr/>
          <p:nvPr/>
        </p:nvSpPr>
        <p:spPr>
          <a:xfrm>
            <a:off x="10213464" y="2058723"/>
            <a:ext cx="969543" cy="2535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BB7BFB-07C7-438D-AA4A-8D55D7929383}"/>
              </a:ext>
            </a:extLst>
          </p:cNvPr>
          <p:cNvPicPr>
            <a:picLocks noChangeAspect="1"/>
          </p:cNvPicPr>
          <p:nvPr/>
        </p:nvPicPr>
        <p:blipFill>
          <a:blip r:embed="rId3"/>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4572BEF2-6C5C-1CF1-B7E5-987C43EA267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99E2B219-733D-F26B-91CF-4C1846500763}"/>
              </a:ext>
            </a:extLst>
          </p:cNvPr>
          <p:cNvPicPr>
            <a:picLocks noChangeAspect="1"/>
          </p:cNvPicPr>
          <p:nvPr/>
        </p:nvPicPr>
        <p:blipFill>
          <a:blip r:embed="rId5"/>
          <a:stretch>
            <a:fillRect/>
          </a:stretch>
        </p:blipFill>
        <p:spPr>
          <a:xfrm>
            <a:off x="5705456" y="1322397"/>
            <a:ext cx="730288" cy="139707"/>
          </a:xfrm>
          <a:prstGeom prst="rect">
            <a:avLst/>
          </a:prstGeom>
        </p:spPr>
      </p:pic>
    </p:spTree>
    <p:extLst>
      <p:ext uri="{BB962C8B-B14F-4D97-AF65-F5344CB8AC3E}">
        <p14:creationId xmlns:p14="http://schemas.microsoft.com/office/powerpoint/2010/main" val="3095339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C188-5EA1-4AA6-98F1-B80B2BCFEEB2}"/>
              </a:ext>
            </a:extLst>
          </p:cNvPr>
          <p:cNvSpPr>
            <a:spLocks noGrp="1"/>
          </p:cNvSpPr>
          <p:nvPr>
            <p:ph type="title"/>
          </p:nvPr>
        </p:nvSpPr>
        <p:spPr>
          <a:xfrm>
            <a:off x="0" y="0"/>
            <a:ext cx="12192000" cy="753034"/>
          </a:xfrm>
        </p:spPr>
        <p:txBody>
          <a:bodyPr/>
          <a:lstStyle/>
          <a:p>
            <a:r>
              <a:rPr lang="en-US" dirty="0"/>
              <a:t>Creating Classes – 6 of 6</a:t>
            </a:r>
          </a:p>
        </p:txBody>
      </p:sp>
      <p:pic>
        <p:nvPicPr>
          <p:cNvPr id="10" name="Picture 9">
            <a:extLst>
              <a:ext uri="{FF2B5EF4-FFF2-40B4-BE49-F238E27FC236}">
                <a16:creationId xmlns:a16="http://schemas.microsoft.com/office/drawing/2014/main" id="{CD3B3EA5-FE08-4C4C-A860-3374F7267B31}"/>
              </a:ext>
            </a:extLst>
          </p:cNvPr>
          <p:cNvPicPr>
            <a:picLocks noChangeAspect="1"/>
          </p:cNvPicPr>
          <p:nvPr/>
        </p:nvPicPr>
        <p:blipFill>
          <a:blip r:embed="rId2"/>
          <a:stretch>
            <a:fillRect/>
          </a:stretch>
        </p:blipFill>
        <p:spPr>
          <a:xfrm>
            <a:off x="11411644" y="0"/>
            <a:ext cx="780356" cy="780356"/>
          </a:xfrm>
          <a:prstGeom prst="rect">
            <a:avLst/>
          </a:prstGeom>
        </p:spPr>
      </p:pic>
      <p:pic>
        <p:nvPicPr>
          <p:cNvPr id="18" name="Content Placeholder 17" descr="Graphical user interface, application, Word&#10;&#10;Description automatically generated">
            <a:extLst>
              <a:ext uri="{FF2B5EF4-FFF2-40B4-BE49-F238E27FC236}">
                <a16:creationId xmlns:a16="http://schemas.microsoft.com/office/drawing/2014/main" id="{717FD7DC-4824-31D4-FC65-B3A853A61D8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5" r="105" b="4340"/>
          <a:stretch>
            <a:fillRect/>
          </a:stretch>
        </p:blipFill>
        <p:spPr>
          <a:xfrm>
            <a:off x="838200" y="1247487"/>
            <a:ext cx="10808776" cy="4556966"/>
          </a:xfrm>
        </p:spPr>
      </p:pic>
      <p:sp>
        <p:nvSpPr>
          <p:cNvPr id="19" name="Rectangle 18">
            <a:extLst>
              <a:ext uri="{FF2B5EF4-FFF2-40B4-BE49-F238E27FC236}">
                <a16:creationId xmlns:a16="http://schemas.microsoft.com/office/drawing/2014/main" id="{D384C919-BCAE-305F-27B7-91D96E5546D3}"/>
              </a:ext>
            </a:extLst>
          </p:cNvPr>
          <p:cNvSpPr/>
          <p:nvPr/>
        </p:nvSpPr>
        <p:spPr>
          <a:xfrm>
            <a:off x="1201967" y="2662784"/>
            <a:ext cx="1212113"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C614FF-6287-2C96-7237-9F0E471A4268}"/>
              </a:ext>
            </a:extLst>
          </p:cNvPr>
          <p:cNvSpPr/>
          <p:nvPr/>
        </p:nvSpPr>
        <p:spPr>
          <a:xfrm>
            <a:off x="2445610" y="2662784"/>
            <a:ext cx="1548321"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Table&#10;&#10;Description automatically generated">
            <a:extLst>
              <a:ext uri="{FF2B5EF4-FFF2-40B4-BE49-F238E27FC236}">
                <a16:creationId xmlns:a16="http://schemas.microsoft.com/office/drawing/2014/main" id="{2281D9CA-B486-D76F-3604-5598EA77025D}"/>
              </a:ext>
            </a:extLst>
          </p:cNvPr>
          <p:cNvPicPr>
            <a:picLocks noChangeAspect="1"/>
          </p:cNvPicPr>
          <p:nvPr/>
        </p:nvPicPr>
        <p:blipFill>
          <a:blip r:embed="rId4">
            <a:extLst>
              <a:ext uri="{28A0092B-C50C-407E-A947-70E740481C1C}">
                <a14:useLocalDpi xmlns:a14="http://schemas.microsoft.com/office/drawing/2010/main" val="0"/>
              </a:ext>
            </a:extLst>
          </a:blip>
          <a:srcRect r="-1953" b="1588"/>
          <a:stretch>
            <a:fillRect/>
          </a:stretch>
        </p:blipFill>
        <p:spPr>
          <a:xfrm>
            <a:off x="4898203" y="1682368"/>
            <a:ext cx="6394394" cy="4058474"/>
          </a:xfrm>
          <a:prstGeom prst="rect">
            <a:avLst/>
          </a:prstGeom>
        </p:spPr>
      </p:pic>
      <p:sp>
        <p:nvSpPr>
          <p:cNvPr id="25" name="TextBox 24">
            <a:extLst>
              <a:ext uri="{FF2B5EF4-FFF2-40B4-BE49-F238E27FC236}">
                <a16:creationId xmlns:a16="http://schemas.microsoft.com/office/drawing/2014/main" id="{4EE09C78-31AB-81F0-FE1A-FF2A29AE1A5D}"/>
              </a:ext>
            </a:extLst>
          </p:cNvPr>
          <p:cNvSpPr txBox="1"/>
          <p:nvPr/>
        </p:nvSpPr>
        <p:spPr>
          <a:xfrm>
            <a:off x="237636" y="4423633"/>
            <a:ext cx="2905879"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Save as csv file type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Grade/course code must have leading zero 0 - make field type “text“ </a:t>
            </a:r>
          </a:p>
        </p:txBody>
      </p:sp>
      <p:pic>
        <p:nvPicPr>
          <p:cNvPr id="26" name="Picture 25">
            <a:extLst>
              <a:ext uri="{FF2B5EF4-FFF2-40B4-BE49-F238E27FC236}">
                <a16:creationId xmlns:a16="http://schemas.microsoft.com/office/drawing/2014/main" id="{BEE7E9F6-467D-2135-7060-7123D0531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5" y="3868946"/>
            <a:ext cx="611949" cy="632175"/>
          </a:xfrm>
          <a:prstGeom prst="rect">
            <a:avLst/>
          </a:prstGeom>
        </p:spPr>
      </p:pic>
      <p:sp>
        <p:nvSpPr>
          <p:cNvPr id="3" name="Rectangle 2">
            <a:extLst>
              <a:ext uri="{FF2B5EF4-FFF2-40B4-BE49-F238E27FC236}">
                <a16:creationId xmlns:a16="http://schemas.microsoft.com/office/drawing/2014/main" id="{00DA38DD-8D6D-A43F-AD42-0CEE4C705DCB}"/>
              </a:ext>
            </a:extLst>
          </p:cNvPr>
          <p:cNvSpPr/>
          <p:nvPr/>
        </p:nvSpPr>
        <p:spPr>
          <a:xfrm>
            <a:off x="1310824" y="3076441"/>
            <a:ext cx="1548321" cy="304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B430B3F-A97B-ED40-3E16-B2E07EF8B2D5}"/>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6"/>
              </a:rPr>
              <a:t>https://bie.cognia.org</a:t>
            </a:r>
            <a:r>
              <a:rPr lang="en-US" sz="2000" dirty="0"/>
              <a:t> </a:t>
            </a:r>
          </a:p>
        </p:txBody>
      </p:sp>
      <p:pic>
        <p:nvPicPr>
          <p:cNvPr id="6" name="Picture 5">
            <a:extLst>
              <a:ext uri="{FF2B5EF4-FFF2-40B4-BE49-F238E27FC236}">
                <a16:creationId xmlns:a16="http://schemas.microsoft.com/office/drawing/2014/main" id="{C41BCFBD-AC19-0275-CAE9-13CB8E7D8E30}"/>
              </a:ext>
            </a:extLst>
          </p:cNvPr>
          <p:cNvPicPr>
            <a:picLocks noChangeAspect="1"/>
          </p:cNvPicPr>
          <p:nvPr/>
        </p:nvPicPr>
        <p:blipFill>
          <a:blip r:embed="rId7"/>
          <a:stretch>
            <a:fillRect/>
          </a:stretch>
        </p:blipFill>
        <p:spPr>
          <a:xfrm>
            <a:off x="5730855" y="1299820"/>
            <a:ext cx="835045" cy="159747"/>
          </a:xfrm>
          <a:prstGeom prst="rect">
            <a:avLst/>
          </a:prstGeom>
        </p:spPr>
      </p:pic>
    </p:spTree>
    <p:extLst>
      <p:ext uri="{BB962C8B-B14F-4D97-AF65-F5344CB8AC3E}">
        <p14:creationId xmlns:p14="http://schemas.microsoft.com/office/powerpoint/2010/main" val="288846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 text, application, email&#10;&#10;Description automatically generated">
            <a:extLst>
              <a:ext uri="{FF2B5EF4-FFF2-40B4-BE49-F238E27FC236}">
                <a16:creationId xmlns:a16="http://schemas.microsoft.com/office/drawing/2014/main" id="{8CDDD510-D5DF-29CE-3970-AD30AA9F7C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6674"/>
          <a:stretch>
            <a:fillRect/>
          </a:stretch>
        </p:blipFill>
        <p:spPr>
          <a:xfrm>
            <a:off x="1329163" y="1035051"/>
            <a:ext cx="9533674" cy="4721694"/>
          </a:xfrm>
        </p:spPr>
      </p:pic>
      <p:sp>
        <p:nvSpPr>
          <p:cNvPr id="2" name="Title 1">
            <a:extLst>
              <a:ext uri="{FF2B5EF4-FFF2-40B4-BE49-F238E27FC236}">
                <a16:creationId xmlns:a16="http://schemas.microsoft.com/office/drawing/2014/main" id="{3E4A0FF9-75D2-4432-94D3-4D0635DFDD21}"/>
              </a:ext>
            </a:extLst>
          </p:cNvPr>
          <p:cNvSpPr>
            <a:spLocks noGrp="1"/>
          </p:cNvSpPr>
          <p:nvPr>
            <p:ph type="title"/>
          </p:nvPr>
        </p:nvSpPr>
        <p:spPr/>
        <p:txBody>
          <a:bodyPr/>
          <a:lstStyle/>
          <a:p>
            <a:r>
              <a:rPr lang="en-US" dirty="0"/>
              <a:t>Scheduling Test Sessions – 1 of 3</a:t>
            </a:r>
          </a:p>
        </p:txBody>
      </p:sp>
      <p:sp>
        <p:nvSpPr>
          <p:cNvPr id="6" name="Rectangle 5">
            <a:extLst>
              <a:ext uri="{FF2B5EF4-FFF2-40B4-BE49-F238E27FC236}">
                <a16:creationId xmlns:a16="http://schemas.microsoft.com/office/drawing/2014/main" id="{DB3C8913-45F2-428C-9E81-18A592381167}"/>
              </a:ext>
            </a:extLst>
          </p:cNvPr>
          <p:cNvSpPr/>
          <p:nvPr/>
        </p:nvSpPr>
        <p:spPr>
          <a:xfrm>
            <a:off x="8272620" y="1669882"/>
            <a:ext cx="1541720" cy="4040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4A8959-1CB5-4373-B16F-115D8E8AC03D}"/>
              </a:ext>
            </a:extLst>
          </p:cNvPr>
          <p:cNvSpPr/>
          <p:nvPr/>
        </p:nvSpPr>
        <p:spPr>
          <a:xfrm>
            <a:off x="3664896" y="1035050"/>
            <a:ext cx="680155"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BC72DC-6AFF-40D5-97E2-3210F7F1094D}"/>
              </a:ext>
            </a:extLst>
          </p:cNvPr>
          <p:cNvPicPr>
            <a:picLocks noChangeAspect="1"/>
          </p:cNvPicPr>
          <p:nvPr/>
        </p:nvPicPr>
        <p:blipFill>
          <a:blip r:embed="rId3"/>
          <a:stretch>
            <a:fillRect/>
          </a:stretch>
        </p:blipFill>
        <p:spPr>
          <a:xfrm>
            <a:off x="11411644" y="0"/>
            <a:ext cx="780356" cy="780356"/>
          </a:xfrm>
          <a:prstGeom prst="rect">
            <a:avLst/>
          </a:prstGeom>
        </p:spPr>
      </p:pic>
      <p:sp>
        <p:nvSpPr>
          <p:cNvPr id="9" name="Rectangle 8">
            <a:extLst>
              <a:ext uri="{FF2B5EF4-FFF2-40B4-BE49-F238E27FC236}">
                <a16:creationId xmlns:a16="http://schemas.microsoft.com/office/drawing/2014/main" id="{A174A934-27EA-4C0F-86FE-95C93B3D7578}"/>
              </a:ext>
            </a:extLst>
          </p:cNvPr>
          <p:cNvSpPr/>
          <p:nvPr/>
        </p:nvSpPr>
        <p:spPr>
          <a:xfrm>
            <a:off x="1896722" y="1967390"/>
            <a:ext cx="4656001" cy="213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672E5F3-E0F6-E85B-5889-352C27CD363A}"/>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9520D8C2-CDB3-756A-719A-C03CE1593F2A}"/>
              </a:ext>
            </a:extLst>
          </p:cNvPr>
          <p:cNvPicPr>
            <a:picLocks noChangeAspect="1"/>
          </p:cNvPicPr>
          <p:nvPr/>
        </p:nvPicPr>
        <p:blipFill>
          <a:blip r:embed="rId5"/>
          <a:stretch>
            <a:fillRect/>
          </a:stretch>
        </p:blipFill>
        <p:spPr>
          <a:xfrm>
            <a:off x="3638629" y="1092577"/>
            <a:ext cx="732688" cy="165020"/>
          </a:xfrm>
          <a:prstGeom prst="rect">
            <a:avLst/>
          </a:prstGeom>
        </p:spPr>
      </p:pic>
    </p:spTree>
    <p:extLst>
      <p:ext uri="{BB962C8B-B14F-4D97-AF65-F5344CB8AC3E}">
        <p14:creationId xmlns:p14="http://schemas.microsoft.com/office/powerpoint/2010/main" val="1875553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Graphical user interface, application, Teams&#10;&#10;Description automatically generated">
            <a:extLst>
              <a:ext uri="{FF2B5EF4-FFF2-40B4-BE49-F238E27FC236}">
                <a16:creationId xmlns:a16="http://schemas.microsoft.com/office/drawing/2014/main" id="{09D835D4-4F28-87BD-1F7E-D555C29C62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7791" y="1035050"/>
            <a:ext cx="9953303" cy="5229116"/>
          </a:xfrm>
        </p:spPr>
      </p:pic>
      <p:sp>
        <p:nvSpPr>
          <p:cNvPr id="2" name="Title 1">
            <a:extLst>
              <a:ext uri="{FF2B5EF4-FFF2-40B4-BE49-F238E27FC236}">
                <a16:creationId xmlns:a16="http://schemas.microsoft.com/office/drawing/2014/main" id="{A9D0790B-7FDF-4349-BEF9-397676667013}"/>
              </a:ext>
            </a:extLst>
          </p:cNvPr>
          <p:cNvSpPr>
            <a:spLocks noGrp="1"/>
          </p:cNvSpPr>
          <p:nvPr>
            <p:ph type="title"/>
          </p:nvPr>
        </p:nvSpPr>
        <p:spPr/>
        <p:txBody>
          <a:bodyPr/>
          <a:lstStyle/>
          <a:p>
            <a:r>
              <a:rPr lang="en-US" dirty="0"/>
              <a:t>Scheduling Test Sessions – 2 of 3</a:t>
            </a:r>
          </a:p>
        </p:txBody>
      </p:sp>
      <p:graphicFrame>
        <p:nvGraphicFramePr>
          <p:cNvPr id="8" name="Content Placeholder 5">
            <a:extLst>
              <a:ext uri="{FF2B5EF4-FFF2-40B4-BE49-F238E27FC236}">
                <a16:creationId xmlns:a16="http://schemas.microsoft.com/office/drawing/2014/main" id="{32F9FB45-53A2-498A-8951-A60C970CB59C}"/>
              </a:ext>
            </a:extLst>
          </p:cNvPr>
          <p:cNvGraphicFramePr>
            <a:graphicFrameLocks/>
          </p:cNvGraphicFramePr>
          <p:nvPr>
            <p:extLst>
              <p:ext uri="{D42A27DB-BD31-4B8C-83A1-F6EECF244321}">
                <p14:modId xmlns:p14="http://schemas.microsoft.com/office/powerpoint/2010/main" val="2327254981"/>
              </p:ext>
            </p:extLst>
          </p:nvPr>
        </p:nvGraphicFramePr>
        <p:xfrm>
          <a:off x="7185110" y="1678675"/>
          <a:ext cx="2636874" cy="2060087"/>
        </p:xfrm>
        <a:graphic>
          <a:graphicData uri="http://schemas.openxmlformats.org/drawingml/2006/table">
            <a:tbl>
              <a:tblPr firstRow="1" bandRow="1">
                <a:tableStyleId>{69012ECD-51FC-41F1-AA8D-1B2483CD663E}</a:tableStyleId>
              </a:tblPr>
              <a:tblGrid>
                <a:gridCol w="585485">
                  <a:extLst>
                    <a:ext uri="{9D8B030D-6E8A-4147-A177-3AD203B41FA5}">
                      <a16:colId xmlns:a16="http://schemas.microsoft.com/office/drawing/2014/main" val="2671576022"/>
                    </a:ext>
                  </a:extLst>
                </a:gridCol>
                <a:gridCol w="2051389">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Test</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Class</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r>
                        <a:rPr lang="en-US" sz="1600" b="0" dirty="0">
                          <a:latin typeface="Arial" panose="020B0604020202020204" pitchFamily="34" charset="0"/>
                          <a:cs typeface="Arial" panose="020B0604020202020204" pitchFamily="34" charset="0"/>
                        </a:rPr>
                        <a:t>Test Window</a:t>
                      </a:r>
                    </a:p>
                  </a:txBody>
                  <a:tcPr/>
                </a:tc>
                <a:extLst>
                  <a:ext uri="{0D108BD9-81ED-4DB2-BD59-A6C34878D82A}">
                    <a16:rowId xmlns:a16="http://schemas.microsoft.com/office/drawing/2014/main" val="3620317431"/>
                  </a:ext>
                </a:extLst>
              </a:tr>
              <a:tr h="366176">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Save the test session</a:t>
                      </a:r>
                    </a:p>
                  </a:txBody>
                  <a:tcPr/>
                </a:tc>
                <a:extLst>
                  <a:ext uri="{0D108BD9-81ED-4DB2-BD59-A6C34878D82A}">
                    <a16:rowId xmlns:a16="http://schemas.microsoft.com/office/drawing/2014/main" val="2071393367"/>
                  </a:ext>
                </a:extLst>
              </a:tr>
            </a:tbl>
          </a:graphicData>
        </a:graphic>
      </p:graphicFrame>
      <p:sp>
        <p:nvSpPr>
          <p:cNvPr id="9" name="Oval 8">
            <a:extLst>
              <a:ext uri="{FF2B5EF4-FFF2-40B4-BE49-F238E27FC236}">
                <a16:creationId xmlns:a16="http://schemas.microsoft.com/office/drawing/2014/main" id="{72127485-BC0B-4300-843C-01318E0290E4}"/>
              </a:ext>
            </a:extLst>
          </p:cNvPr>
          <p:cNvSpPr/>
          <p:nvPr/>
        </p:nvSpPr>
        <p:spPr>
          <a:xfrm>
            <a:off x="867798" y="2485300"/>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0" name="Oval 9">
            <a:extLst>
              <a:ext uri="{FF2B5EF4-FFF2-40B4-BE49-F238E27FC236}">
                <a16:creationId xmlns:a16="http://schemas.microsoft.com/office/drawing/2014/main" id="{FAB21695-DDDA-4501-AADE-55D668FF237C}"/>
              </a:ext>
            </a:extLst>
          </p:cNvPr>
          <p:cNvSpPr/>
          <p:nvPr/>
        </p:nvSpPr>
        <p:spPr>
          <a:xfrm>
            <a:off x="867797" y="4130749"/>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1" name="Oval 10">
            <a:extLst>
              <a:ext uri="{FF2B5EF4-FFF2-40B4-BE49-F238E27FC236}">
                <a16:creationId xmlns:a16="http://schemas.microsoft.com/office/drawing/2014/main" id="{0527ED6E-4CC6-4165-8EDB-B0615FE172EE}"/>
              </a:ext>
            </a:extLst>
          </p:cNvPr>
          <p:cNvSpPr/>
          <p:nvPr/>
        </p:nvSpPr>
        <p:spPr>
          <a:xfrm>
            <a:off x="867798" y="5391533"/>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2" name="Oval 11">
            <a:extLst>
              <a:ext uri="{FF2B5EF4-FFF2-40B4-BE49-F238E27FC236}">
                <a16:creationId xmlns:a16="http://schemas.microsoft.com/office/drawing/2014/main" id="{DB275EDD-DB2C-4A2B-8D08-726678824883}"/>
              </a:ext>
            </a:extLst>
          </p:cNvPr>
          <p:cNvSpPr/>
          <p:nvPr/>
        </p:nvSpPr>
        <p:spPr>
          <a:xfrm>
            <a:off x="869146" y="5951461"/>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3" name="TextBox 12">
            <a:extLst>
              <a:ext uri="{FF2B5EF4-FFF2-40B4-BE49-F238E27FC236}">
                <a16:creationId xmlns:a16="http://schemas.microsoft.com/office/drawing/2014/main" id="{045D5F30-BEC2-4919-A2F4-7B0582F5AB11}"/>
              </a:ext>
            </a:extLst>
          </p:cNvPr>
          <p:cNvSpPr txBox="1"/>
          <p:nvPr/>
        </p:nvSpPr>
        <p:spPr>
          <a:xfrm>
            <a:off x="6096000" y="3814661"/>
            <a:ext cx="4815094"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Class must be same grade level as test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Elementary School grade band covers grades 3, 4, 5</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Middle School grade band covers grade 6, 7, 8</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High School grade band covers grades 9, 10, 11, 12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If class has already been scheduled for a test, it cannot be scheduled again and will not show up in the classes list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Test window cannot be edited</a:t>
            </a:r>
          </a:p>
        </p:txBody>
      </p:sp>
      <p:pic>
        <p:nvPicPr>
          <p:cNvPr id="14" name="Picture 13">
            <a:extLst>
              <a:ext uri="{FF2B5EF4-FFF2-40B4-BE49-F238E27FC236}">
                <a16:creationId xmlns:a16="http://schemas.microsoft.com/office/drawing/2014/main" id="{7E165C87-7EDA-463A-BC9C-15E10FE00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467" y="3498574"/>
            <a:ext cx="611949" cy="632175"/>
          </a:xfrm>
          <a:prstGeom prst="rect">
            <a:avLst/>
          </a:prstGeom>
        </p:spPr>
      </p:pic>
      <p:pic>
        <p:nvPicPr>
          <p:cNvPr id="15" name="Picture 14">
            <a:extLst>
              <a:ext uri="{FF2B5EF4-FFF2-40B4-BE49-F238E27FC236}">
                <a16:creationId xmlns:a16="http://schemas.microsoft.com/office/drawing/2014/main" id="{60731360-25E0-4DE1-BA7A-8DD5136A21B4}"/>
              </a:ext>
            </a:extLst>
          </p:cNvPr>
          <p:cNvPicPr>
            <a:picLocks noChangeAspect="1"/>
          </p:cNvPicPr>
          <p:nvPr/>
        </p:nvPicPr>
        <p:blipFill>
          <a:blip r:embed="rId5"/>
          <a:stretch>
            <a:fillRect/>
          </a:stretch>
        </p:blipFill>
        <p:spPr>
          <a:xfrm>
            <a:off x="11411644" y="0"/>
            <a:ext cx="780356" cy="780356"/>
          </a:xfrm>
          <a:prstGeom prst="rect">
            <a:avLst/>
          </a:prstGeom>
        </p:spPr>
      </p:pic>
      <p:sp>
        <p:nvSpPr>
          <p:cNvPr id="4" name="TextBox 3">
            <a:extLst>
              <a:ext uri="{FF2B5EF4-FFF2-40B4-BE49-F238E27FC236}">
                <a16:creationId xmlns:a16="http://schemas.microsoft.com/office/drawing/2014/main" id="{A2BA7DCC-011F-CD9D-8412-8026AA0D87B7}"/>
              </a:ext>
            </a:extLst>
          </p:cNvPr>
          <p:cNvSpPr txBox="1"/>
          <p:nvPr/>
        </p:nvSpPr>
        <p:spPr>
          <a:xfrm>
            <a:off x="3784536" y="2044005"/>
            <a:ext cx="3162363" cy="276999"/>
          </a:xfrm>
          <a:prstGeom prst="rect">
            <a:avLst/>
          </a:prstGeom>
          <a:noFill/>
        </p:spPr>
        <p:txBody>
          <a:bodyPr wrap="square" rtlCol="0">
            <a:spAutoFit/>
          </a:bodyPr>
          <a:lstStyle/>
          <a:p>
            <a:endParaRPr lang="en-US" sz="1200" dirty="0">
              <a:solidFill>
                <a:srgbClr val="FF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2B04F03D-2A14-31E6-E6C5-90A514268509}"/>
              </a:ext>
            </a:extLst>
          </p:cNvPr>
          <p:cNvSpPr txBox="1"/>
          <p:nvPr/>
        </p:nvSpPr>
        <p:spPr>
          <a:xfrm>
            <a:off x="3936936" y="2196405"/>
            <a:ext cx="3162363" cy="276999"/>
          </a:xfrm>
          <a:prstGeom prst="rect">
            <a:avLst/>
          </a:prstGeom>
          <a:noFill/>
        </p:spPr>
        <p:txBody>
          <a:bodyPr wrap="square" rtlCol="0">
            <a:spAutoFit/>
          </a:bodyPr>
          <a:lstStyle/>
          <a:p>
            <a:endParaRPr lang="en-US" sz="1200" dirty="0">
              <a:solidFill>
                <a:srgbClr val="FF0000"/>
              </a:solidFill>
              <a:effectLst/>
              <a:latin typeface="Arial" panose="020B0604020202020204" pitchFamily="34" charset="0"/>
            </a:endParaRPr>
          </a:p>
        </p:txBody>
      </p:sp>
      <p:sp>
        <p:nvSpPr>
          <p:cNvPr id="3" name="Title 1">
            <a:extLst>
              <a:ext uri="{FF2B5EF4-FFF2-40B4-BE49-F238E27FC236}">
                <a16:creationId xmlns:a16="http://schemas.microsoft.com/office/drawing/2014/main" id="{91D39582-B0D5-5159-A3C4-73493A39D19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6"/>
              </a:rPr>
              <a:t>https://bie.cognia.org</a:t>
            </a:r>
            <a:r>
              <a:rPr lang="en-US" sz="2000" dirty="0"/>
              <a:t> </a:t>
            </a:r>
          </a:p>
        </p:txBody>
      </p:sp>
      <p:pic>
        <p:nvPicPr>
          <p:cNvPr id="7" name="Picture 6">
            <a:extLst>
              <a:ext uri="{FF2B5EF4-FFF2-40B4-BE49-F238E27FC236}">
                <a16:creationId xmlns:a16="http://schemas.microsoft.com/office/drawing/2014/main" id="{37829B3D-2A0F-1FAC-F8D5-62D353CD9A33}"/>
              </a:ext>
            </a:extLst>
          </p:cNvPr>
          <p:cNvPicPr>
            <a:picLocks noChangeAspect="1"/>
          </p:cNvPicPr>
          <p:nvPr/>
        </p:nvPicPr>
        <p:blipFill>
          <a:blip r:embed="rId7"/>
          <a:stretch>
            <a:fillRect/>
          </a:stretch>
        </p:blipFill>
        <p:spPr>
          <a:xfrm>
            <a:off x="3105050" y="1090551"/>
            <a:ext cx="704886" cy="158758"/>
          </a:xfrm>
          <a:prstGeom prst="rect">
            <a:avLst/>
          </a:prstGeom>
        </p:spPr>
      </p:pic>
    </p:spTree>
    <p:extLst>
      <p:ext uri="{BB962C8B-B14F-4D97-AF65-F5344CB8AC3E}">
        <p14:creationId xmlns:p14="http://schemas.microsoft.com/office/powerpoint/2010/main" val="30778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5DF-94A6-4DDB-AEC9-34E8355399AE}"/>
              </a:ext>
            </a:extLst>
          </p:cNvPr>
          <p:cNvSpPr>
            <a:spLocks noGrp="1"/>
          </p:cNvSpPr>
          <p:nvPr>
            <p:ph type="title"/>
          </p:nvPr>
        </p:nvSpPr>
        <p:spPr/>
        <p:txBody>
          <a:bodyPr/>
          <a:lstStyle/>
          <a:p>
            <a:r>
              <a:rPr lang="en-US" dirty="0"/>
              <a:t>Scheduling Test Sessions – 3 of 3</a:t>
            </a:r>
          </a:p>
        </p:txBody>
      </p:sp>
      <p:pic>
        <p:nvPicPr>
          <p:cNvPr id="7" name="Picture 6">
            <a:extLst>
              <a:ext uri="{FF2B5EF4-FFF2-40B4-BE49-F238E27FC236}">
                <a16:creationId xmlns:a16="http://schemas.microsoft.com/office/drawing/2014/main" id="{84AEF7F4-7AC9-49DA-BFAE-93A8321B3623}"/>
              </a:ext>
            </a:extLst>
          </p:cNvPr>
          <p:cNvPicPr>
            <a:picLocks noChangeAspect="1"/>
          </p:cNvPicPr>
          <p:nvPr/>
        </p:nvPicPr>
        <p:blipFill>
          <a:blip r:embed="rId2"/>
          <a:stretch>
            <a:fillRect/>
          </a:stretch>
        </p:blipFill>
        <p:spPr>
          <a:xfrm>
            <a:off x="11411644" y="0"/>
            <a:ext cx="780356" cy="780356"/>
          </a:xfrm>
          <a:prstGeom prst="rect">
            <a:avLst/>
          </a:prstGeom>
        </p:spPr>
      </p:pic>
      <p:sp>
        <p:nvSpPr>
          <p:cNvPr id="3" name="Content Placeholder 2">
            <a:extLst>
              <a:ext uri="{FF2B5EF4-FFF2-40B4-BE49-F238E27FC236}">
                <a16:creationId xmlns:a16="http://schemas.microsoft.com/office/drawing/2014/main" id="{9A38BBBF-34D8-2750-46D6-C9DD1EC96C3D}"/>
              </a:ext>
            </a:extLst>
          </p:cNvPr>
          <p:cNvSpPr txBox="1">
            <a:spLocks/>
          </p:cNvSpPr>
          <p:nvPr/>
        </p:nvSpPr>
        <p:spPr>
          <a:xfrm>
            <a:off x="375744" y="982872"/>
            <a:ext cx="10515600" cy="5058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or TAs (Teachers) can create test sessions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must have access to the </a:t>
            </a:r>
            <a:r>
              <a:rPr lang="en-US" u="sng" dirty="0">
                <a:latin typeface="Arial" panose="020B0604020202020204" pitchFamily="34" charset="0"/>
                <a:ea typeface="Lato Semibold" panose="020F0502020204030203" pitchFamily="34" charset="0"/>
                <a:cs typeface="Arial" panose="020B0604020202020204" pitchFamily="34" charset="0"/>
              </a:rPr>
              <a:t>Benchmark program in their user profile </a:t>
            </a:r>
            <a:r>
              <a:rPr lang="en-US" dirty="0">
                <a:latin typeface="Arial" panose="020B0604020202020204" pitchFamily="34" charset="0"/>
                <a:ea typeface="Lato Semibold" panose="020F0502020204030203" pitchFamily="34" charset="0"/>
                <a:cs typeface="Arial" panose="020B0604020202020204" pitchFamily="34" charset="0"/>
              </a:rPr>
              <a:t>to schedule classes for the Benchmark assessment</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create test sessions for any TA</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view or edit any test sessions in their school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create test sessions for their classes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view or edit test sessions for their classes</a:t>
            </a:r>
          </a:p>
        </p:txBody>
      </p:sp>
      <p:sp>
        <p:nvSpPr>
          <p:cNvPr id="4" name="Title 1">
            <a:extLst>
              <a:ext uri="{FF2B5EF4-FFF2-40B4-BE49-F238E27FC236}">
                <a16:creationId xmlns:a16="http://schemas.microsoft.com/office/drawing/2014/main" id="{0A83A55C-1E22-F5FF-8DBE-B14F16990A1C}"/>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739790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Graphical user interface, text, application, email&#10;&#10;Description automatically generated">
            <a:extLst>
              <a:ext uri="{FF2B5EF4-FFF2-40B4-BE49-F238E27FC236}">
                <a16:creationId xmlns:a16="http://schemas.microsoft.com/office/drawing/2014/main" id="{1F7DFA64-AF6F-9376-D959-6AF4CE93F0D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159"/>
          <a:stretch>
            <a:fillRect/>
          </a:stretch>
        </p:blipFill>
        <p:spPr>
          <a:xfrm>
            <a:off x="1143477" y="1035050"/>
            <a:ext cx="9905046" cy="4848915"/>
          </a:xfrm>
        </p:spPr>
      </p:pic>
      <p:sp>
        <p:nvSpPr>
          <p:cNvPr id="2" name="Title 1">
            <a:extLst>
              <a:ext uri="{FF2B5EF4-FFF2-40B4-BE49-F238E27FC236}">
                <a16:creationId xmlns:a16="http://schemas.microsoft.com/office/drawing/2014/main" id="{9AA7AB66-8ED5-445A-86F5-EA9B9D0B4CE3}"/>
              </a:ext>
            </a:extLst>
          </p:cNvPr>
          <p:cNvSpPr>
            <a:spLocks noGrp="1"/>
          </p:cNvSpPr>
          <p:nvPr>
            <p:ph type="title"/>
          </p:nvPr>
        </p:nvSpPr>
        <p:spPr/>
        <p:txBody>
          <a:bodyPr/>
          <a:lstStyle/>
          <a:p>
            <a:r>
              <a:rPr lang="en-US" dirty="0"/>
              <a:t>Managing Test Sessions – 1 of 4</a:t>
            </a:r>
          </a:p>
        </p:txBody>
      </p:sp>
      <p:sp>
        <p:nvSpPr>
          <p:cNvPr id="6" name="Rectangle 5">
            <a:extLst>
              <a:ext uri="{FF2B5EF4-FFF2-40B4-BE49-F238E27FC236}">
                <a16:creationId xmlns:a16="http://schemas.microsoft.com/office/drawing/2014/main" id="{FE5A7263-694C-44ED-954D-B1433DA5822A}"/>
              </a:ext>
            </a:extLst>
          </p:cNvPr>
          <p:cNvSpPr/>
          <p:nvPr/>
        </p:nvSpPr>
        <p:spPr>
          <a:xfrm>
            <a:off x="8696952" y="2837912"/>
            <a:ext cx="1361209" cy="2182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619D4B-C78A-4791-A363-2DD5673C4924}"/>
              </a:ext>
            </a:extLst>
          </p:cNvPr>
          <p:cNvPicPr>
            <a:picLocks noChangeAspect="1"/>
          </p:cNvPicPr>
          <p:nvPr/>
        </p:nvPicPr>
        <p:blipFill>
          <a:blip r:embed="rId3"/>
          <a:stretch>
            <a:fillRect/>
          </a:stretch>
        </p:blipFill>
        <p:spPr>
          <a:xfrm>
            <a:off x="11411644" y="0"/>
            <a:ext cx="780356" cy="780356"/>
          </a:xfrm>
          <a:prstGeom prst="rect">
            <a:avLst/>
          </a:prstGeom>
        </p:spPr>
      </p:pic>
      <p:sp>
        <p:nvSpPr>
          <p:cNvPr id="12" name="Rectangle 11">
            <a:extLst>
              <a:ext uri="{FF2B5EF4-FFF2-40B4-BE49-F238E27FC236}">
                <a16:creationId xmlns:a16="http://schemas.microsoft.com/office/drawing/2014/main" id="{700B075C-3806-8C94-D506-454B2201601F}"/>
              </a:ext>
            </a:extLst>
          </p:cNvPr>
          <p:cNvSpPr/>
          <p:nvPr/>
        </p:nvSpPr>
        <p:spPr>
          <a:xfrm>
            <a:off x="1143477" y="1035050"/>
            <a:ext cx="9905046" cy="51975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ABB46AD-9D99-C79A-A2BA-E4E8D0BEDC4F}"/>
              </a:ext>
            </a:extLst>
          </p:cNvPr>
          <p:cNvCxnSpPr>
            <a:cxnSpLocks/>
          </p:cNvCxnSpPr>
          <p:nvPr/>
        </p:nvCxnSpPr>
        <p:spPr>
          <a:xfrm flipH="1">
            <a:off x="4698124" y="1250731"/>
            <a:ext cx="3998828" cy="1502979"/>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3" name="Title 1">
            <a:extLst>
              <a:ext uri="{FF2B5EF4-FFF2-40B4-BE49-F238E27FC236}">
                <a16:creationId xmlns:a16="http://schemas.microsoft.com/office/drawing/2014/main" id="{CA02D14E-18F3-A6BE-A506-17E389F179A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FC8F0514-86A6-79FC-68A3-411F45CABB46}"/>
              </a:ext>
            </a:extLst>
          </p:cNvPr>
          <p:cNvPicPr>
            <a:picLocks noChangeAspect="1"/>
          </p:cNvPicPr>
          <p:nvPr/>
        </p:nvPicPr>
        <p:blipFill>
          <a:blip r:embed="rId5"/>
          <a:stretch>
            <a:fillRect/>
          </a:stretch>
        </p:blipFill>
        <p:spPr>
          <a:xfrm>
            <a:off x="3343257" y="1104673"/>
            <a:ext cx="704886" cy="158758"/>
          </a:xfrm>
          <a:prstGeom prst="rect">
            <a:avLst/>
          </a:prstGeom>
        </p:spPr>
      </p:pic>
    </p:spTree>
    <p:extLst>
      <p:ext uri="{BB962C8B-B14F-4D97-AF65-F5344CB8AC3E}">
        <p14:creationId xmlns:p14="http://schemas.microsoft.com/office/powerpoint/2010/main" val="2560115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 text, application&#10;&#10;Description automatically generated">
            <a:extLst>
              <a:ext uri="{FF2B5EF4-FFF2-40B4-BE49-F238E27FC236}">
                <a16:creationId xmlns:a16="http://schemas.microsoft.com/office/drawing/2014/main" id="{BA539615-8932-DB22-F4E2-74EFB299A2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187"/>
          <a:stretch>
            <a:fillRect/>
          </a:stretch>
        </p:blipFill>
        <p:spPr>
          <a:xfrm>
            <a:off x="488610" y="915071"/>
            <a:ext cx="10866874" cy="4841673"/>
          </a:xfrm>
        </p:spPr>
      </p:pic>
      <p:sp>
        <p:nvSpPr>
          <p:cNvPr id="2" name="Title 1">
            <a:extLst>
              <a:ext uri="{FF2B5EF4-FFF2-40B4-BE49-F238E27FC236}">
                <a16:creationId xmlns:a16="http://schemas.microsoft.com/office/drawing/2014/main" id="{552C63A2-56EF-4FC6-A453-4ECCCF3897C2}"/>
              </a:ext>
            </a:extLst>
          </p:cNvPr>
          <p:cNvSpPr>
            <a:spLocks noGrp="1"/>
          </p:cNvSpPr>
          <p:nvPr>
            <p:ph type="title"/>
          </p:nvPr>
        </p:nvSpPr>
        <p:spPr/>
        <p:txBody>
          <a:bodyPr/>
          <a:lstStyle/>
          <a:p>
            <a:r>
              <a:rPr lang="en-US" dirty="0"/>
              <a:t>Managing Test Sessions – 2 of 4</a:t>
            </a:r>
          </a:p>
        </p:txBody>
      </p:sp>
      <p:sp>
        <p:nvSpPr>
          <p:cNvPr id="7" name="Rectangle 6">
            <a:extLst>
              <a:ext uri="{FF2B5EF4-FFF2-40B4-BE49-F238E27FC236}">
                <a16:creationId xmlns:a16="http://schemas.microsoft.com/office/drawing/2014/main" id="{6287EAF8-9EF2-486F-8ABE-26F6D88F022F}"/>
              </a:ext>
            </a:extLst>
          </p:cNvPr>
          <p:cNvSpPr/>
          <p:nvPr/>
        </p:nvSpPr>
        <p:spPr>
          <a:xfrm>
            <a:off x="3664764" y="4818741"/>
            <a:ext cx="781112" cy="2052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5E9DCB-A197-462A-8411-07CE0193A6F4}"/>
              </a:ext>
            </a:extLst>
          </p:cNvPr>
          <p:cNvSpPr/>
          <p:nvPr/>
        </p:nvSpPr>
        <p:spPr>
          <a:xfrm>
            <a:off x="119666" y="209190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A69A97E-19C4-496B-BE73-998E7AD32186}"/>
              </a:ext>
            </a:extLst>
          </p:cNvPr>
          <p:cNvSpPr/>
          <p:nvPr/>
        </p:nvSpPr>
        <p:spPr>
          <a:xfrm>
            <a:off x="118001" y="288847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1796A968-1797-442D-90C3-5183860D864A}"/>
              </a:ext>
            </a:extLst>
          </p:cNvPr>
          <p:cNvSpPr/>
          <p:nvPr/>
        </p:nvSpPr>
        <p:spPr>
          <a:xfrm>
            <a:off x="138359" y="420498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A92F3884-9BB1-463D-A4E4-8F262C72DB73}"/>
              </a:ext>
            </a:extLst>
          </p:cNvPr>
          <p:cNvSpPr/>
          <p:nvPr/>
        </p:nvSpPr>
        <p:spPr>
          <a:xfrm>
            <a:off x="6844622" y="368504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graphicFrame>
        <p:nvGraphicFramePr>
          <p:cNvPr id="12" name="Content Placeholder 5">
            <a:extLst>
              <a:ext uri="{FF2B5EF4-FFF2-40B4-BE49-F238E27FC236}">
                <a16:creationId xmlns:a16="http://schemas.microsoft.com/office/drawing/2014/main" id="{6530FF35-486D-453A-A08C-1BDAC541CE26}"/>
              </a:ext>
            </a:extLst>
          </p:cNvPr>
          <p:cNvGraphicFramePr>
            <a:graphicFrameLocks/>
          </p:cNvGraphicFramePr>
          <p:nvPr>
            <p:extLst>
              <p:ext uri="{D42A27DB-BD31-4B8C-83A1-F6EECF244321}">
                <p14:modId xmlns:p14="http://schemas.microsoft.com/office/powerpoint/2010/main" val="1158984318"/>
              </p:ext>
            </p:extLst>
          </p:nvPr>
        </p:nvGraphicFramePr>
        <p:xfrm>
          <a:off x="6096000" y="1228369"/>
          <a:ext cx="5756563" cy="2060087"/>
        </p:xfrm>
        <a:graphic>
          <a:graphicData uri="http://schemas.openxmlformats.org/drawingml/2006/table">
            <a:tbl>
              <a:tblPr firstRow="1" bandRow="1">
                <a:tableStyleId>{69012ECD-51FC-41F1-AA8D-1B2483CD663E}</a:tableStyleId>
              </a:tblPr>
              <a:tblGrid>
                <a:gridCol w="720436">
                  <a:extLst>
                    <a:ext uri="{9D8B030D-6E8A-4147-A177-3AD203B41FA5}">
                      <a16:colId xmlns:a16="http://schemas.microsoft.com/office/drawing/2014/main" val="2671576022"/>
                    </a:ext>
                  </a:extLst>
                </a:gridCol>
                <a:gridCol w="5036127">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Test session information</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Test window status</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Students in test session</a:t>
                      </a:r>
                    </a:p>
                  </a:txBody>
                  <a:tcPr/>
                </a:tc>
                <a:extLst>
                  <a:ext uri="{0D108BD9-81ED-4DB2-BD59-A6C34878D82A}">
                    <a16:rowId xmlns:a16="http://schemas.microsoft.com/office/drawing/2014/main" val="2071393367"/>
                  </a:ext>
                </a:extLst>
              </a:tr>
              <a:tr h="366176">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Student Test Status (Not started, In Progress, Finished)</a:t>
                      </a:r>
                    </a:p>
                  </a:txBody>
                  <a:tcPr/>
                </a:tc>
                <a:extLst>
                  <a:ext uri="{0D108BD9-81ED-4DB2-BD59-A6C34878D82A}">
                    <a16:rowId xmlns:a16="http://schemas.microsoft.com/office/drawing/2014/main" val="460405225"/>
                  </a:ext>
                </a:extLst>
              </a:tr>
            </a:tbl>
          </a:graphicData>
        </a:graphic>
      </p:graphicFrame>
      <p:pic>
        <p:nvPicPr>
          <p:cNvPr id="13" name="Picture 12">
            <a:extLst>
              <a:ext uri="{FF2B5EF4-FFF2-40B4-BE49-F238E27FC236}">
                <a16:creationId xmlns:a16="http://schemas.microsoft.com/office/drawing/2014/main" id="{4A645C8D-5892-489C-BF55-E119A00A70CD}"/>
              </a:ext>
            </a:extLst>
          </p:cNvPr>
          <p:cNvPicPr>
            <a:picLocks noChangeAspect="1"/>
          </p:cNvPicPr>
          <p:nvPr/>
        </p:nvPicPr>
        <p:blipFill>
          <a:blip r:embed="rId3"/>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EFB30FED-4E67-21C8-18AA-6F84F787117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F6BE9573-EDFA-99CD-C7CA-993A34CDA267}"/>
              </a:ext>
            </a:extLst>
          </p:cNvPr>
          <p:cNvPicPr>
            <a:picLocks noChangeAspect="1"/>
          </p:cNvPicPr>
          <p:nvPr/>
        </p:nvPicPr>
        <p:blipFill>
          <a:blip r:embed="rId5"/>
          <a:stretch>
            <a:fillRect/>
          </a:stretch>
        </p:blipFill>
        <p:spPr>
          <a:xfrm>
            <a:off x="2644757" y="952903"/>
            <a:ext cx="704886" cy="158758"/>
          </a:xfrm>
          <a:prstGeom prst="rect">
            <a:avLst/>
          </a:prstGeom>
        </p:spPr>
      </p:pic>
    </p:spTree>
    <p:extLst>
      <p:ext uri="{BB962C8B-B14F-4D97-AF65-F5344CB8AC3E}">
        <p14:creationId xmlns:p14="http://schemas.microsoft.com/office/powerpoint/2010/main" val="1795270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Graphical user interface, text, application&#10;&#10;Description automatically generated">
            <a:extLst>
              <a:ext uri="{FF2B5EF4-FFF2-40B4-BE49-F238E27FC236}">
                <a16:creationId xmlns:a16="http://schemas.microsoft.com/office/drawing/2014/main" id="{5E40DCCE-08AB-0F99-6AAD-5095922B36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3813"/>
          <a:stretch>
            <a:fillRect/>
          </a:stretch>
        </p:blipFill>
        <p:spPr>
          <a:xfrm>
            <a:off x="725744" y="891873"/>
            <a:ext cx="10912077" cy="4880774"/>
          </a:xfrm>
        </p:spPr>
      </p:pic>
      <p:sp>
        <p:nvSpPr>
          <p:cNvPr id="2" name="Title 1">
            <a:extLst>
              <a:ext uri="{FF2B5EF4-FFF2-40B4-BE49-F238E27FC236}">
                <a16:creationId xmlns:a16="http://schemas.microsoft.com/office/drawing/2014/main" id="{552C63A2-56EF-4FC6-A453-4ECCCF3897C2}"/>
              </a:ext>
            </a:extLst>
          </p:cNvPr>
          <p:cNvSpPr>
            <a:spLocks noGrp="1"/>
          </p:cNvSpPr>
          <p:nvPr>
            <p:ph type="title"/>
          </p:nvPr>
        </p:nvSpPr>
        <p:spPr/>
        <p:txBody>
          <a:bodyPr/>
          <a:lstStyle/>
          <a:p>
            <a:r>
              <a:rPr lang="en-US" dirty="0"/>
              <a:t>Managing Test Sessions – 3 of 4</a:t>
            </a:r>
          </a:p>
        </p:txBody>
      </p:sp>
      <p:sp>
        <p:nvSpPr>
          <p:cNvPr id="7" name="Rectangle 6">
            <a:extLst>
              <a:ext uri="{FF2B5EF4-FFF2-40B4-BE49-F238E27FC236}">
                <a16:creationId xmlns:a16="http://schemas.microsoft.com/office/drawing/2014/main" id="{6287EAF8-9EF2-486F-8ABE-26F6D88F022F}"/>
              </a:ext>
            </a:extLst>
          </p:cNvPr>
          <p:cNvSpPr/>
          <p:nvPr/>
        </p:nvSpPr>
        <p:spPr>
          <a:xfrm>
            <a:off x="921683" y="3705058"/>
            <a:ext cx="1697184" cy="3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A1D1F5-397B-4471-A092-227E90BAD278}"/>
              </a:ext>
            </a:extLst>
          </p:cNvPr>
          <p:cNvSpPr/>
          <p:nvPr/>
        </p:nvSpPr>
        <p:spPr>
          <a:xfrm>
            <a:off x="985106" y="4037925"/>
            <a:ext cx="287485" cy="119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B8119A69-DE7D-4CE9-9732-02F5476C8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203" y="1293144"/>
            <a:ext cx="4420217" cy="2562583"/>
          </a:xfrm>
          <a:prstGeom prst="rect">
            <a:avLst/>
          </a:prstGeom>
        </p:spPr>
      </p:pic>
      <p:pic>
        <p:nvPicPr>
          <p:cNvPr id="8" name="Picture 7">
            <a:extLst>
              <a:ext uri="{FF2B5EF4-FFF2-40B4-BE49-F238E27FC236}">
                <a16:creationId xmlns:a16="http://schemas.microsoft.com/office/drawing/2014/main" id="{F1C71352-197A-4B88-A797-966633A23B88}"/>
              </a:ext>
            </a:extLst>
          </p:cNvPr>
          <p:cNvPicPr>
            <a:picLocks noChangeAspect="1"/>
          </p:cNvPicPr>
          <p:nvPr/>
        </p:nvPicPr>
        <p:blipFill>
          <a:blip r:embed="rId4"/>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CFBF7967-5E00-D05C-2088-96B8EC6D471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pic>
        <p:nvPicPr>
          <p:cNvPr id="6" name="Picture 5">
            <a:extLst>
              <a:ext uri="{FF2B5EF4-FFF2-40B4-BE49-F238E27FC236}">
                <a16:creationId xmlns:a16="http://schemas.microsoft.com/office/drawing/2014/main" id="{57A42444-D218-856C-53A7-369FCBE02EB1}"/>
              </a:ext>
            </a:extLst>
          </p:cNvPr>
          <p:cNvPicPr>
            <a:picLocks noChangeAspect="1"/>
          </p:cNvPicPr>
          <p:nvPr/>
        </p:nvPicPr>
        <p:blipFill>
          <a:blip r:embed="rId6"/>
          <a:stretch>
            <a:fillRect/>
          </a:stretch>
        </p:blipFill>
        <p:spPr>
          <a:xfrm>
            <a:off x="2886057" y="942673"/>
            <a:ext cx="704886" cy="158758"/>
          </a:xfrm>
          <a:prstGeom prst="rect">
            <a:avLst/>
          </a:prstGeom>
        </p:spPr>
      </p:pic>
    </p:spTree>
    <p:extLst>
      <p:ext uri="{BB962C8B-B14F-4D97-AF65-F5344CB8AC3E}">
        <p14:creationId xmlns:p14="http://schemas.microsoft.com/office/powerpoint/2010/main" val="1742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F79230-E6AC-9F7A-DFA4-D0A9356F48D0}"/>
              </a:ext>
            </a:extLst>
          </p:cNvPr>
          <p:cNvSpPr>
            <a:spLocks noGrp="1" noChangeArrowheads="1"/>
          </p:cNvSpPr>
          <p:nvPr>
            <p:ph type="title"/>
          </p:nvPr>
        </p:nvSpPr>
        <p:spPr>
          <a:xfrm>
            <a:off x="838200" y="365125"/>
            <a:ext cx="10515600" cy="1325563"/>
          </a:xfrm>
        </p:spPr>
        <p:txBody>
          <a:bodyPr vert="horz" wrap="square" lIns="91440" tIns="45720" rIns="91440" bIns="45720" numCol="1" anchor="ctr" anchorCtr="0" compatLnSpc="1">
            <a:prstTxWarp prst="textNoShape">
              <a:avLst/>
            </a:prstTxWarp>
            <a:normAutofit/>
          </a:bodyPr>
          <a:lstStyle/>
          <a:p>
            <a:r>
              <a:rPr lang="en-US" altLang="en-US" kern="1200" dirty="0"/>
              <a:t>Cognia</a:t>
            </a:r>
          </a:p>
        </p:txBody>
      </p:sp>
      <p:graphicFrame>
        <p:nvGraphicFramePr>
          <p:cNvPr id="10" name="Content Placeholder 4">
            <a:extLst>
              <a:ext uri="{FF2B5EF4-FFF2-40B4-BE49-F238E27FC236}">
                <a16:creationId xmlns:a16="http://schemas.microsoft.com/office/drawing/2014/main" id="{251A90AF-A3D8-CC00-9BD7-C967A91AB22A}"/>
              </a:ext>
            </a:extLst>
          </p:cNvPr>
          <p:cNvGraphicFramePr/>
          <p:nvPr>
            <p:extLst>
              <p:ext uri="{D42A27DB-BD31-4B8C-83A1-F6EECF244321}">
                <p14:modId xmlns:p14="http://schemas.microsoft.com/office/powerpoint/2010/main" val="38839339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27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6C7BF74A-B7B3-06AB-7675-94D2961E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49" y="1459493"/>
            <a:ext cx="8550540" cy="4375431"/>
          </a:xfrm>
          <a:prstGeom prst="rect">
            <a:avLst/>
          </a:prstGeom>
        </p:spPr>
      </p:pic>
      <p:sp>
        <p:nvSpPr>
          <p:cNvPr id="2" name="Title 1">
            <a:extLst>
              <a:ext uri="{FF2B5EF4-FFF2-40B4-BE49-F238E27FC236}">
                <a16:creationId xmlns:a16="http://schemas.microsoft.com/office/drawing/2014/main" id="{7E461C57-A0C0-4721-9905-37AA8F7C7562}"/>
              </a:ext>
            </a:extLst>
          </p:cNvPr>
          <p:cNvSpPr>
            <a:spLocks noGrp="1"/>
          </p:cNvSpPr>
          <p:nvPr>
            <p:ph type="title"/>
          </p:nvPr>
        </p:nvSpPr>
        <p:spPr/>
        <p:txBody>
          <a:bodyPr/>
          <a:lstStyle/>
          <a:p>
            <a:r>
              <a:rPr lang="en-US" dirty="0"/>
              <a:t>Managing Test Sessions – 4 of 4</a:t>
            </a:r>
          </a:p>
        </p:txBody>
      </p:sp>
      <p:sp>
        <p:nvSpPr>
          <p:cNvPr id="6" name="Rectangle 5">
            <a:extLst>
              <a:ext uri="{FF2B5EF4-FFF2-40B4-BE49-F238E27FC236}">
                <a16:creationId xmlns:a16="http://schemas.microsoft.com/office/drawing/2014/main" id="{EE954415-F50A-486D-BA5E-EDC2BDB59900}"/>
              </a:ext>
            </a:extLst>
          </p:cNvPr>
          <p:cNvSpPr/>
          <p:nvPr/>
        </p:nvSpPr>
        <p:spPr>
          <a:xfrm>
            <a:off x="8449480" y="3226676"/>
            <a:ext cx="1503816" cy="18287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C97912-5F2C-425E-9408-A13F799F3DD9}"/>
              </a:ext>
            </a:extLst>
          </p:cNvPr>
          <p:cNvPicPr>
            <a:picLocks noChangeAspect="1"/>
          </p:cNvPicPr>
          <p:nvPr/>
        </p:nvPicPr>
        <p:blipFill>
          <a:blip r:embed="rId3"/>
          <a:stretch>
            <a:fillRect/>
          </a:stretch>
        </p:blipFill>
        <p:spPr>
          <a:xfrm>
            <a:off x="11411644" y="0"/>
            <a:ext cx="780356" cy="780356"/>
          </a:xfrm>
          <a:prstGeom prst="rect">
            <a:avLst/>
          </a:prstGeom>
        </p:spPr>
      </p:pic>
      <p:sp>
        <p:nvSpPr>
          <p:cNvPr id="3" name="Title 1">
            <a:extLst>
              <a:ext uri="{FF2B5EF4-FFF2-40B4-BE49-F238E27FC236}">
                <a16:creationId xmlns:a16="http://schemas.microsoft.com/office/drawing/2014/main" id="{93E52A82-A946-BE42-EDA3-48DC728CB583}"/>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45668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18E9-A813-D6BF-F45B-4EA10109C5A2}"/>
              </a:ext>
            </a:extLst>
          </p:cNvPr>
          <p:cNvPicPr>
            <a:picLocks noChangeAspect="1"/>
          </p:cNvPicPr>
          <p:nvPr/>
        </p:nvPicPr>
        <p:blipFill>
          <a:blip r:embed="rId2"/>
          <a:stretch>
            <a:fillRect/>
          </a:stretch>
        </p:blipFill>
        <p:spPr>
          <a:xfrm>
            <a:off x="2400949" y="2448212"/>
            <a:ext cx="5379461" cy="4127304"/>
          </a:xfrm>
          <a:prstGeom prst="rect">
            <a:avLst/>
          </a:prstGeom>
        </p:spPr>
      </p:pic>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sp>
        <p:nvSpPr>
          <p:cNvPr id="3" name="Content Placeholder 2">
            <a:extLst>
              <a:ext uri="{FF2B5EF4-FFF2-40B4-BE49-F238E27FC236}">
                <a16:creationId xmlns:a16="http://schemas.microsoft.com/office/drawing/2014/main" id="{86A0DB31-932A-4836-90BD-E513028321E0}"/>
              </a:ext>
            </a:extLst>
          </p:cNvPr>
          <p:cNvSpPr>
            <a:spLocks noGrp="1"/>
          </p:cNvSpPr>
          <p:nvPr>
            <p:ph idx="1"/>
          </p:nvPr>
        </p:nvSpPr>
        <p:spPr/>
        <p:txBody>
          <a:bodyPr>
            <a:normAutofit/>
          </a:bodyPr>
          <a:lstStyle/>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Launch web browser  (or Kiosk)</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Navigate to </a:t>
            </a:r>
            <a:r>
              <a:rPr lang="en-US" sz="2400" dirty="0">
                <a:latin typeface="Arial" panose="020B0604020202020204" pitchFamily="34" charset="0"/>
                <a:ea typeface="Lato Semibold" panose="020F0502020204030203" pitchFamily="34" charset="0"/>
                <a:cs typeface="Arial" panose="020B0604020202020204" pitchFamily="34" charset="0"/>
                <a:hlinkClick r:id="rId3"/>
              </a:rPr>
              <a:t>https://bie.cognia.org/student</a:t>
            </a:r>
            <a:r>
              <a:rPr lang="en-US" sz="2400" dirty="0">
                <a:latin typeface="Arial" panose="020B0604020202020204" pitchFamily="34" charset="0"/>
                <a:ea typeface="Lato Semibold" panose="020F0502020204030203" pitchFamily="34" charset="0"/>
                <a:cs typeface="Arial" panose="020B0604020202020204" pitchFamily="34" charset="0"/>
              </a:rPr>
              <a:t> </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Login using the username and password from the student test ticket</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12" name="Arrow: Left 11">
            <a:extLst>
              <a:ext uri="{FF2B5EF4-FFF2-40B4-BE49-F238E27FC236}">
                <a16:creationId xmlns:a16="http://schemas.microsoft.com/office/drawing/2014/main" id="{73064F2B-FDA9-443F-8FEA-1990506DCCBF}"/>
              </a:ext>
            </a:extLst>
          </p:cNvPr>
          <p:cNvSpPr/>
          <p:nvPr/>
        </p:nvSpPr>
        <p:spPr>
          <a:xfrm>
            <a:off x="6581409" y="4299922"/>
            <a:ext cx="1488332" cy="841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1C56BB-ABEC-40B0-94F8-27CBD1D039FB}"/>
              </a:ext>
            </a:extLst>
          </p:cNvPr>
          <p:cNvPicPr>
            <a:picLocks noChangeAspect="1"/>
          </p:cNvPicPr>
          <p:nvPr/>
        </p:nvPicPr>
        <p:blipFill>
          <a:blip r:embed="rId5"/>
          <a:stretch>
            <a:fillRect/>
          </a:stretch>
        </p:blipFill>
        <p:spPr>
          <a:xfrm>
            <a:off x="8244125" y="3875793"/>
            <a:ext cx="2645960" cy="1690255"/>
          </a:xfrm>
          <a:prstGeom prst="rect">
            <a:avLst/>
          </a:prstGeom>
        </p:spPr>
      </p:pic>
    </p:spTree>
    <p:extLst>
      <p:ext uri="{BB962C8B-B14F-4D97-AF65-F5344CB8AC3E}">
        <p14:creationId xmlns:p14="http://schemas.microsoft.com/office/powerpoint/2010/main" val="35630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A92B892E-E478-97BE-CF1B-2564D2932E06}"/>
              </a:ext>
            </a:extLst>
          </p:cNvPr>
          <p:cNvPicPr>
            <a:picLocks noChangeAspect="1"/>
          </p:cNvPicPr>
          <p:nvPr/>
        </p:nvPicPr>
        <p:blipFill>
          <a:blip r:embed="rId3">
            <a:extLst>
              <a:ext uri="{28A0092B-C50C-407E-A947-70E740481C1C}">
                <a14:useLocalDpi xmlns:a14="http://schemas.microsoft.com/office/drawing/2010/main" val="0"/>
              </a:ext>
            </a:extLst>
          </a:blip>
          <a:srcRect b="6562"/>
          <a:stretch>
            <a:fillRect/>
          </a:stretch>
        </p:blipFill>
        <p:spPr>
          <a:xfrm>
            <a:off x="0" y="3429000"/>
            <a:ext cx="12192000" cy="2892287"/>
          </a:xfrm>
          <a:prstGeom prst="rect">
            <a:avLst/>
          </a:prstGeom>
        </p:spPr>
      </p:pic>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Monitoring Testing</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435021" y="857753"/>
            <a:ext cx="10515600" cy="5058414"/>
          </a:xfrm>
        </p:spPr>
        <p:txBody>
          <a:bodyPr>
            <a:normAutofit/>
          </a:bodyPr>
          <a:lstStyle/>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Check student test status for tests “not started” or “in progress”</a:t>
            </a:r>
          </a:p>
          <a:p>
            <a:pPr lvl="1">
              <a:buFont typeface="Wingdings" panose="05000000000000000000" pitchFamily="2" charset="2"/>
              <a:buChar char="§"/>
            </a:pPr>
            <a:r>
              <a:rPr lang="en-US" sz="1200" dirty="0">
                <a:latin typeface="Arial" panose="020B0604020202020204" pitchFamily="34" charset="0"/>
                <a:ea typeface="Lato Semibold" panose="020F0502020204030203" pitchFamily="34" charset="0"/>
                <a:cs typeface="Arial" panose="020B0604020202020204" pitchFamily="34" charset="0"/>
              </a:rPr>
              <a:t>If test is “not started” or “in progress”, student can log in and finish it anytime during test window if they have log-in information unless the test has been invalidated</a:t>
            </a:r>
          </a:p>
          <a:p>
            <a:pPr lvl="1">
              <a:buFont typeface="Wingdings" panose="05000000000000000000" pitchFamily="2" charset="2"/>
              <a:buChar char="§"/>
            </a:pPr>
            <a:r>
              <a:rPr lang="en-US" sz="1200" dirty="0">
                <a:latin typeface="Arial" panose="020B0604020202020204" pitchFamily="34" charset="0"/>
                <a:ea typeface="Lato Semibold" panose="020F0502020204030203" pitchFamily="34" charset="0"/>
                <a:cs typeface="Arial" panose="020B0604020202020204" pitchFamily="34" charset="0"/>
              </a:rPr>
              <a:t>Once test in “finished”, student cannot log in to test</a:t>
            </a:r>
          </a:p>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The teacher (TA) can re-open any test that was inadvertently turned-in</a:t>
            </a:r>
          </a:p>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Use the “Export Test Status” download under “Exports” on the Test Session screen to download a list of student test sessions and their status</a:t>
            </a:r>
          </a:p>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Use the “Export Students Not Scheduled” download under “Exports” on the Test Session screen to download a list of students not scheduled for a test</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BA5344-C3D1-407A-AEAF-8F628E412B80}"/>
              </a:ext>
            </a:extLst>
          </p:cNvPr>
          <p:cNvSpPr/>
          <p:nvPr/>
        </p:nvSpPr>
        <p:spPr>
          <a:xfrm>
            <a:off x="10478814" y="4184216"/>
            <a:ext cx="1639645" cy="6295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5372180-B39D-41DC-ACA8-3B1AFAEDA6F3}"/>
              </a:ext>
            </a:extLst>
          </p:cNvPr>
          <p:cNvCxnSpPr>
            <a:cxnSpLocks/>
            <a:stCxn id="8" idx="1"/>
          </p:cNvCxnSpPr>
          <p:nvPr/>
        </p:nvCxnSpPr>
        <p:spPr>
          <a:xfrm flipH="1" flipV="1">
            <a:off x="5397540" y="4463870"/>
            <a:ext cx="5081274" cy="351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13CCFC2-DD61-4857-8151-409856697E32}"/>
              </a:ext>
            </a:extLst>
          </p:cNvPr>
          <p:cNvPicPr>
            <a:picLocks noChangeAspect="1"/>
          </p:cNvPicPr>
          <p:nvPr/>
        </p:nvPicPr>
        <p:blipFill>
          <a:blip r:embed="rId4"/>
          <a:stretch>
            <a:fillRect/>
          </a:stretch>
        </p:blipFill>
        <p:spPr>
          <a:xfrm>
            <a:off x="11411644" y="0"/>
            <a:ext cx="780356" cy="780356"/>
          </a:xfrm>
          <a:prstGeom prst="rect">
            <a:avLst/>
          </a:prstGeom>
        </p:spPr>
      </p:pic>
      <p:sp>
        <p:nvSpPr>
          <p:cNvPr id="4" name="Title 1">
            <a:extLst>
              <a:ext uri="{FF2B5EF4-FFF2-40B4-BE49-F238E27FC236}">
                <a16:creationId xmlns:a16="http://schemas.microsoft.com/office/drawing/2014/main" id="{9FA1819C-5475-5FB3-0D46-9353DA841B75}"/>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pic>
        <p:nvPicPr>
          <p:cNvPr id="6" name="Picture 5">
            <a:extLst>
              <a:ext uri="{FF2B5EF4-FFF2-40B4-BE49-F238E27FC236}">
                <a16:creationId xmlns:a16="http://schemas.microsoft.com/office/drawing/2014/main" id="{4C1B6247-8155-A5C2-40FE-AF189E4E02D1}"/>
              </a:ext>
            </a:extLst>
          </p:cNvPr>
          <p:cNvPicPr>
            <a:picLocks noChangeAspect="1"/>
          </p:cNvPicPr>
          <p:nvPr/>
        </p:nvPicPr>
        <p:blipFill>
          <a:blip r:embed="rId6"/>
          <a:stretch>
            <a:fillRect/>
          </a:stretch>
        </p:blipFill>
        <p:spPr>
          <a:xfrm>
            <a:off x="2479657" y="3480515"/>
            <a:ext cx="704886" cy="158758"/>
          </a:xfrm>
          <a:prstGeom prst="rect">
            <a:avLst/>
          </a:prstGeom>
        </p:spPr>
      </p:pic>
    </p:spTree>
    <p:extLst>
      <p:ext uri="{BB962C8B-B14F-4D97-AF65-F5344CB8AC3E}">
        <p14:creationId xmlns:p14="http://schemas.microsoft.com/office/powerpoint/2010/main" val="1543620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209A-B02B-D8A4-9F65-A079878700C0}"/>
              </a:ext>
            </a:extLst>
          </p:cNvPr>
          <p:cNvSpPr>
            <a:spLocks noGrp="1"/>
          </p:cNvSpPr>
          <p:nvPr>
            <p:ph type="title"/>
          </p:nvPr>
        </p:nvSpPr>
        <p:spPr/>
        <p:txBody>
          <a:bodyPr/>
          <a:lstStyle/>
          <a:p>
            <a:r>
              <a:rPr lang="en-US" dirty="0"/>
              <a:t>Session Progress </a:t>
            </a:r>
          </a:p>
        </p:txBody>
      </p:sp>
      <p:sp>
        <p:nvSpPr>
          <p:cNvPr id="3" name="Content Placeholder 2">
            <a:extLst>
              <a:ext uri="{FF2B5EF4-FFF2-40B4-BE49-F238E27FC236}">
                <a16:creationId xmlns:a16="http://schemas.microsoft.com/office/drawing/2014/main" id="{ED615BD1-B27C-8013-5025-7388DD4EC499}"/>
              </a:ext>
            </a:extLst>
          </p:cNvPr>
          <p:cNvSpPr>
            <a:spLocks noGrp="1"/>
          </p:cNvSpPr>
          <p:nvPr>
            <p:ph idx="1"/>
          </p:nvPr>
        </p:nvSpPr>
        <p:spPr>
          <a:xfrm>
            <a:off x="838200" y="828696"/>
            <a:ext cx="10515600" cy="5058414"/>
          </a:xfrm>
        </p:spPr>
        <p:txBody>
          <a:bodyPr>
            <a:normAutofit/>
          </a:bodyPr>
          <a:lstStyle/>
          <a:p>
            <a:r>
              <a:rPr lang="en-US" sz="2400" dirty="0">
                <a:latin typeface="Arial" panose="020B0604020202020204" pitchFamily="34" charset="0"/>
                <a:cs typeface="Arial" panose="020B0604020202020204" pitchFamily="34" charset="0"/>
              </a:rPr>
              <a:t>New feature coming this year is Test administrators will now be able to view Progress of student's test sessions. </a:t>
            </a:r>
          </a:p>
        </p:txBody>
      </p:sp>
      <p:pic>
        <p:nvPicPr>
          <p:cNvPr id="8" name="Picture 7">
            <a:extLst>
              <a:ext uri="{FF2B5EF4-FFF2-40B4-BE49-F238E27FC236}">
                <a16:creationId xmlns:a16="http://schemas.microsoft.com/office/drawing/2014/main" id="{0386CAB6-7010-04E2-9116-C9C48AE43896}"/>
              </a:ext>
            </a:extLst>
          </p:cNvPr>
          <p:cNvPicPr>
            <a:picLocks noChangeAspect="1"/>
          </p:cNvPicPr>
          <p:nvPr/>
        </p:nvPicPr>
        <p:blipFill>
          <a:blip r:embed="rId2"/>
          <a:stretch>
            <a:fillRect/>
          </a:stretch>
        </p:blipFill>
        <p:spPr>
          <a:xfrm>
            <a:off x="1600200" y="1648464"/>
            <a:ext cx="6794710" cy="4521035"/>
          </a:xfrm>
          <a:prstGeom prst="rect">
            <a:avLst/>
          </a:prstGeom>
        </p:spPr>
      </p:pic>
      <p:sp>
        <p:nvSpPr>
          <p:cNvPr id="9" name="Rectangle 8">
            <a:extLst>
              <a:ext uri="{FF2B5EF4-FFF2-40B4-BE49-F238E27FC236}">
                <a16:creationId xmlns:a16="http://schemas.microsoft.com/office/drawing/2014/main" id="{5A402AC0-41E0-7FC8-A554-D59B7E91A573}"/>
              </a:ext>
            </a:extLst>
          </p:cNvPr>
          <p:cNvSpPr/>
          <p:nvPr/>
        </p:nvSpPr>
        <p:spPr>
          <a:xfrm>
            <a:off x="2496865" y="3222272"/>
            <a:ext cx="817836" cy="381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8 Points 3">
            <a:extLst>
              <a:ext uri="{FF2B5EF4-FFF2-40B4-BE49-F238E27FC236}">
                <a16:creationId xmlns:a16="http://schemas.microsoft.com/office/drawing/2014/main" id="{62CD4418-8761-D4B2-95AB-F8B4F9E1925B}"/>
              </a:ext>
            </a:extLst>
          </p:cNvPr>
          <p:cNvSpPr/>
          <p:nvPr/>
        </p:nvSpPr>
        <p:spPr>
          <a:xfrm>
            <a:off x="9441741" y="1478949"/>
            <a:ext cx="1976332" cy="1392635"/>
          </a:xfrm>
          <a:prstGeom prst="irregularSeal1">
            <a:avLst/>
          </a:prstGeom>
          <a:solidFill>
            <a:srgbClr val="FFFF00"/>
          </a:solidFill>
          <a:ln w="57150">
            <a:solidFill>
              <a:srgbClr val="005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C00000"/>
                </a:solidFill>
                <a:effectLst>
                  <a:outerShdw blurRad="38100" dist="38100" dir="2700000" algn="tl">
                    <a:srgbClr val="000000">
                      <a:alpha val="43137"/>
                    </a:srgbClr>
                  </a:outerShdw>
                </a:effectLst>
              </a:rPr>
              <a:t>New!</a:t>
            </a:r>
          </a:p>
        </p:txBody>
      </p:sp>
      <p:sp>
        <p:nvSpPr>
          <p:cNvPr id="5" name="Title 1">
            <a:extLst>
              <a:ext uri="{FF2B5EF4-FFF2-40B4-BE49-F238E27FC236}">
                <a16:creationId xmlns:a16="http://schemas.microsoft.com/office/drawing/2014/main" id="{872D279A-CE5F-6117-5C6B-AEE19F5CE4F6}"/>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4056931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Test Report Codes</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596463" y="1024914"/>
            <a:ext cx="10515600" cy="5058414"/>
          </a:xfrm>
        </p:spPr>
        <p:txBody>
          <a:bodyPr>
            <a:normAutofit/>
          </a:bodyPr>
          <a:lstStyle/>
          <a:p>
            <a:pPr>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For students who cannot complete the test, invalidate using two-step process:</a:t>
            </a:r>
            <a:endParaRPr lang="en-US" sz="1600" b="1" i="1" dirty="0">
              <a:latin typeface="Arial" panose="020B0604020202020204" pitchFamily="34" charset="0"/>
              <a:ea typeface="Lato Semibold" panose="020F0502020204030203" pitchFamily="34" charset="0"/>
              <a:cs typeface="Arial" panose="020B0604020202020204" pitchFamily="34" charset="0"/>
            </a:endParaRPr>
          </a:p>
          <a:p>
            <a:pPr marL="971550" lvl="2" indent="-285750">
              <a:buFont typeface="Wingdings" panose="05000000000000000000" pitchFamily="2" charset="2"/>
              <a:buChar char="§"/>
            </a:pPr>
            <a:r>
              <a:rPr lang="en-US" sz="1700" dirty="0">
                <a:latin typeface="Arial" panose="020B0604020202020204" pitchFamily="34" charset="0"/>
                <a:ea typeface="Lato Semibold" panose="020F0502020204030203" pitchFamily="34" charset="0"/>
                <a:cs typeface="Arial" panose="020B0604020202020204" pitchFamily="34" charset="0"/>
              </a:rPr>
              <a:t>Enter a test report code </a:t>
            </a:r>
          </a:p>
          <a:p>
            <a:pPr marL="971550" lvl="2" indent="-285750">
              <a:buFont typeface="Wingdings" panose="05000000000000000000" pitchFamily="2" charset="2"/>
              <a:buChar char="§"/>
            </a:pPr>
            <a:r>
              <a:rPr lang="en-US" sz="1700" dirty="0">
                <a:latin typeface="Arial" panose="020B0604020202020204" pitchFamily="34" charset="0"/>
                <a:ea typeface="Lato Semibold" panose="020F0502020204030203" pitchFamily="34" charset="0"/>
                <a:cs typeface="Arial" panose="020B0604020202020204" pitchFamily="34" charset="0"/>
              </a:rPr>
              <a:t>Select “invalidate” for each test session to prevent the student form logging in</a:t>
            </a:r>
          </a:p>
          <a:p>
            <a:pPr>
              <a:buFont typeface="Wingdings" panose="05000000000000000000" pitchFamily="2" charset="2"/>
              <a:buChar char="§"/>
            </a:pPr>
            <a:r>
              <a:rPr lang="en-US" sz="2000" dirty="0">
                <a:solidFill>
                  <a:srgbClr val="FF0000"/>
                </a:solidFill>
                <a:latin typeface="Arial" panose="020B0604020202020204" pitchFamily="34" charset="0"/>
                <a:ea typeface="Lato Semibold" panose="020F0502020204030203" pitchFamily="34" charset="0"/>
                <a:cs typeface="Arial" panose="020B0604020202020204" pitchFamily="34" charset="0"/>
              </a:rPr>
              <a:t>Test invalidation: not reported in Benchmark science reports</a:t>
            </a:r>
            <a:endParaRPr lang="en-US" sz="2000" b="1" i="1" dirty="0">
              <a:solidFill>
                <a:srgbClr val="FF0000"/>
              </a:solidFill>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2000" dirty="0">
                <a:solidFill>
                  <a:srgbClr val="FF0000"/>
                </a:solidFill>
                <a:latin typeface="Arial" panose="020B0604020202020204" pitchFamily="34" charset="0"/>
                <a:ea typeface="Lato Semibold" panose="020F0502020204030203" pitchFamily="34" charset="0"/>
                <a:cs typeface="Arial" panose="020B0604020202020204" pitchFamily="34" charset="0"/>
              </a:rPr>
              <a:t>Test report code assigned: student will be listed in report with NO SCORE</a:t>
            </a:r>
            <a:endParaRPr lang="en-US" sz="20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Student not started or in progress: will not be reported unless they have test report code assigned in which case they will be reported with no score </a:t>
            </a:r>
          </a:p>
          <a:p>
            <a:pPr marL="971550" lvl="2" indent="-285750">
              <a:buFont typeface="Wingdings" panose="05000000000000000000" pitchFamily="2" charset="2"/>
              <a:buChar char="§"/>
            </a:pPr>
            <a:endParaRPr lang="en-US" sz="17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21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1508371-AD81-4E5A-9477-A9317952EBA5}"/>
              </a:ext>
            </a:extLst>
          </p:cNvPr>
          <p:cNvPicPr>
            <a:picLocks noChangeAspect="1"/>
          </p:cNvPicPr>
          <p:nvPr/>
        </p:nvPicPr>
        <p:blipFill>
          <a:blip r:embed="rId2"/>
          <a:stretch>
            <a:fillRect/>
          </a:stretch>
        </p:blipFill>
        <p:spPr>
          <a:xfrm>
            <a:off x="11411644" y="0"/>
            <a:ext cx="780356" cy="780356"/>
          </a:xfrm>
          <a:prstGeom prst="rect">
            <a:avLst/>
          </a:prstGeom>
        </p:spPr>
      </p:pic>
      <p:sp>
        <p:nvSpPr>
          <p:cNvPr id="5" name="Title 1">
            <a:extLst>
              <a:ext uri="{FF2B5EF4-FFF2-40B4-BE49-F238E27FC236}">
                <a16:creationId xmlns:a16="http://schemas.microsoft.com/office/drawing/2014/main" id="{25F8EBFC-69D9-061F-7F6B-7D3BEB192C0B}"/>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26607161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3EBDBAFE-F2F4-9B8F-2684-305FC4AE0D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09" y="983226"/>
            <a:ext cx="11860173" cy="5102942"/>
          </a:xfrm>
        </p:spPr>
      </p:pic>
      <p:sp>
        <p:nvSpPr>
          <p:cNvPr id="2" name="Title 1">
            <a:extLst>
              <a:ext uri="{FF2B5EF4-FFF2-40B4-BE49-F238E27FC236}">
                <a16:creationId xmlns:a16="http://schemas.microsoft.com/office/drawing/2014/main" id="{6D7357B4-90D3-4B58-8E47-AE4067E6273E}"/>
              </a:ext>
            </a:extLst>
          </p:cNvPr>
          <p:cNvSpPr>
            <a:spLocks noGrp="1"/>
          </p:cNvSpPr>
          <p:nvPr>
            <p:ph type="title"/>
          </p:nvPr>
        </p:nvSpPr>
        <p:spPr/>
        <p:txBody>
          <a:bodyPr/>
          <a:lstStyle/>
          <a:p>
            <a:r>
              <a:rPr lang="en-US" dirty="0"/>
              <a:t>Test Report Codes/Re-activating test</a:t>
            </a:r>
          </a:p>
        </p:txBody>
      </p:sp>
      <p:sp>
        <p:nvSpPr>
          <p:cNvPr id="7" name="Rectangle 6">
            <a:extLst>
              <a:ext uri="{FF2B5EF4-FFF2-40B4-BE49-F238E27FC236}">
                <a16:creationId xmlns:a16="http://schemas.microsoft.com/office/drawing/2014/main" id="{858BD70B-C999-4CB7-99B8-BFB4F46F1262}"/>
              </a:ext>
            </a:extLst>
          </p:cNvPr>
          <p:cNvSpPr/>
          <p:nvPr/>
        </p:nvSpPr>
        <p:spPr>
          <a:xfrm>
            <a:off x="9793056" y="4585125"/>
            <a:ext cx="440708" cy="191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A95356-0FC9-4C05-A93E-09F788195B58}"/>
              </a:ext>
            </a:extLst>
          </p:cNvPr>
          <p:cNvPicPr>
            <a:picLocks noChangeAspect="1"/>
          </p:cNvPicPr>
          <p:nvPr/>
        </p:nvPicPr>
        <p:blipFill>
          <a:blip r:embed="rId3"/>
          <a:stretch>
            <a:fillRect/>
          </a:stretch>
        </p:blipFill>
        <p:spPr>
          <a:xfrm>
            <a:off x="11411644" y="0"/>
            <a:ext cx="780356" cy="780356"/>
          </a:xfrm>
          <a:prstGeom prst="rect">
            <a:avLst/>
          </a:prstGeom>
        </p:spPr>
      </p:pic>
      <p:sp>
        <p:nvSpPr>
          <p:cNvPr id="15" name="Rectangle 14">
            <a:extLst>
              <a:ext uri="{FF2B5EF4-FFF2-40B4-BE49-F238E27FC236}">
                <a16:creationId xmlns:a16="http://schemas.microsoft.com/office/drawing/2014/main" id="{5043C426-4DD1-7E67-C62C-F5350E9A8845}"/>
              </a:ext>
            </a:extLst>
          </p:cNvPr>
          <p:cNvSpPr/>
          <p:nvPr/>
        </p:nvSpPr>
        <p:spPr>
          <a:xfrm>
            <a:off x="5354376" y="4544890"/>
            <a:ext cx="252250" cy="243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A54A79-280F-F735-BF49-1F3629C1D664}"/>
              </a:ext>
            </a:extLst>
          </p:cNvPr>
          <p:cNvSpPr/>
          <p:nvPr/>
        </p:nvSpPr>
        <p:spPr>
          <a:xfrm>
            <a:off x="7152361" y="4585125"/>
            <a:ext cx="601249" cy="191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AC9EF0-33BA-D054-AD85-28AF22545DA8}"/>
              </a:ext>
            </a:extLst>
          </p:cNvPr>
          <p:cNvSpPr/>
          <p:nvPr/>
        </p:nvSpPr>
        <p:spPr>
          <a:xfrm>
            <a:off x="6781752" y="4167897"/>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6" name="Oval 15">
            <a:extLst>
              <a:ext uri="{FF2B5EF4-FFF2-40B4-BE49-F238E27FC236}">
                <a16:creationId xmlns:a16="http://schemas.microsoft.com/office/drawing/2014/main" id="{995EFDFE-E003-C9B7-B00E-BF1D277A43E4}"/>
              </a:ext>
            </a:extLst>
          </p:cNvPr>
          <p:cNvSpPr/>
          <p:nvPr/>
        </p:nvSpPr>
        <p:spPr>
          <a:xfrm>
            <a:off x="5122417" y="4069382"/>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8" name="Oval 17">
            <a:extLst>
              <a:ext uri="{FF2B5EF4-FFF2-40B4-BE49-F238E27FC236}">
                <a16:creationId xmlns:a16="http://schemas.microsoft.com/office/drawing/2014/main" id="{5D56E05D-3739-742C-3F0D-DE610C34E271}"/>
              </a:ext>
            </a:extLst>
          </p:cNvPr>
          <p:cNvSpPr/>
          <p:nvPr/>
        </p:nvSpPr>
        <p:spPr>
          <a:xfrm>
            <a:off x="9793056" y="416789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graphicFrame>
        <p:nvGraphicFramePr>
          <p:cNvPr id="20" name="Content Placeholder 5">
            <a:extLst>
              <a:ext uri="{FF2B5EF4-FFF2-40B4-BE49-F238E27FC236}">
                <a16:creationId xmlns:a16="http://schemas.microsoft.com/office/drawing/2014/main" id="{B5B257EA-4B3D-D13E-A32A-680A6EF4E5B1}"/>
              </a:ext>
            </a:extLst>
          </p:cNvPr>
          <p:cNvGraphicFramePr>
            <a:graphicFrameLocks/>
          </p:cNvGraphicFramePr>
          <p:nvPr>
            <p:extLst>
              <p:ext uri="{D42A27DB-BD31-4B8C-83A1-F6EECF244321}">
                <p14:modId xmlns:p14="http://schemas.microsoft.com/office/powerpoint/2010/main" val="2232194698"/>
              </p:ext>
            </p:extLst>
          </p:nvPr>
        </p:nvGraphicFramePr>
        <p:xfrm>
          <a:off x="5887234" y="1394184"/>
          <a:ext cx="6208658" cy="2273031"/>
        </p:xfrm>
        <a:graphic>
          <a:graphicData uri="http://schemas.openxmlformats.org/drawingml/2006/table">
            <a:tbl>
              <a:tblPr firstRow="1" bandRow="1">
                <a:tableStyleId>{69012ECD-51FC-41F1-AA8D-1B2483CD663E}</a:tableStyleId>
              </a:tblPr>
              <a:tblGrid>
                <a:gridCol w="777016">
                  <a:extLst>
                    <a:ext uri="{9D8B030D-6E8A-4147-A177-3AD203B41FA5}">
                      <a16:colId xmlns:a16="http://schemas.microsoft.com/office/drawing/2014/main" val="2671576022"/>
                    </a:ext>
                  </a:extLst>
                </a:gridCol>
                <a:gridCol w="5431642">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Click on ”Reactivate” to re-open the session; the student can then log in and access the session </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Click on the “+” to add a test report code</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Click on the “Invalidate” to invalidate the session</a:t>
                      </a:r>
                    </a:p>
                  </a:txBody>
                  <a:tcPr/>
                </a:tc>
                <a:extLst>
                  <a:ext uri="{0D108BD9-81ED-4DB2-BD59-A6C34878D82A}">
                    <a16:rowId xmlns:a16="http://schemas.microsoft.com/office/drawing/2014/main" val="2071393367"/>
                  </a:ext>
                </a:extLst>
              </a:tr>
              <a:tr h="296909">
                <a:tc>
                  <a:txBody>
                    <a:bodyPr/>
                    <a:lstStyle/>
                    <a:p>
                      <a:pPr algn="ctr"/>
                      <a:r>
                        <a:rPr lang="en-US" sz="1800" b="0" dirty="0">
                          <a:latin typeface="Arial" panose="020B0604020202020204" pitchFamily="34" charset="0"/>
                          <a:cs typeface="Arial" panose="020B0604020202020204" pitchFamily="34" charset="0"/>
                        </a:rPr>
                        <a:t>Note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Only STCs can re-validate (i.e., undo) an invalidated session</a:t>
                      </a:r>
                    </a:p>
                  </a:txBody>
                  <a:tcPr/>
                </a:tc>
                <a:extLst>
                  <a:ext uri="{0D108BD9-81ED-4DB2-BD59-A6C34878D82A}">
                    <a16:rowId xmlns:a16="http://schemas.microsoft.com/office/drawing/2014/main" val="460405225"/>
                  </a:ext>
                </a:extLst>
              </a:tr>
            </a:tbl>
          </a:graphicData>
        </a:graphic>
      </p:graphicFrame>
      <p:sp>
        <p:nvSpPr>
          <p:cNvPr id="3" name="Title 1">
            <a:extLst>
              <a:ext uri="{FF2B5EF4-FFF2-40B4-BE49-F238E27FC236}">
                <a16:creationId xmlns:a16="http://schemas.microsoft.com/office/drawing/2014/main" id="{8137D5E6-62C9-AA17-F18A-7BA72477C8B9}"/>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pic>
        <p:nvPicPr>
          <p:cNvPr id="5" name="Picture 4">
            <a:extLst>
              <a:ext uri="{FF2B5EF4-FFF2-40B4-BE49-F238E27FC236}">
                <a16:creationId xmlns:a16="http://schemas.microsoft.com/office/drawing/2014/main" id="{4198C72D-635E-11B5-5D96-D35EAF65E3B3}"/>
              </a:ext>
            </a:extLst>
          </p:cNvPr>
          <p:cNvPicPr>
            <a:picLocks noChangeAspect="1"/>
          </p:cNvPicPr>
          <p:nvPr/>
        </p:nvPicPr>
        <p:blipFill>
          <a:blip r:embed="rId5"/>
          <a:stretch>
            <a:fillRect/>
          </a:stretch>
        </p:blipFill>
        <p:spPr>
          <a:xfrm>
            <a:off x="2441557" y="1046726"/>
            <a:ext cx="704886" cy="158758"/>
          </a:xfrm>
          <a:prstGeom prst="rect">
            <a:avLst/>
          </a:prstGeom>
        </p:spPr>
      </p:pic>
    </p:spTree>
    <p:extLst>
      <p:ext uri="{BB962C8B-B14F-4D97-AF65-F5344CB8AC3E}">
        <p14:creationId xmlns:p14="http://schemas.microsoft.com/office/powerpoint/2010/main" val="10701689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57B4-90D3-4B58-8E47-AE4067E6273E}"/>
              </a:ext>
            </a:extLst>
          </p:cNvPr>
          <p:cNvSpPr>
            <a:spLocks noGrp="1"/>
          </p:cNvSpPr>
          <p:nvPr>
            <p:ph type="title"/>
          </p:nvPr>
        </p:nvSpPr>
        <p:spPr/>
        <p:txBody>
          <a:bodyPr/>
          <a:lstStyle/>
          <a:p>
            <a:r>
              <a:rPr lang="en-US" dirty="0"/>
              <a:t>Test Report Codes</a:t>
            </a:r>
          </a:p>
        </p:txBody>
      </p:sp>
      <p:pic>
        <p:nvPicPr>
          <p:cNvPr id="6" name="Picture 5">
            <a:extLst>
              <a:ext uri="{FF2B5EF4-FFF2-40B4-BE49-F238E27FC236}">
                <a16:creationId xmlns:a16="http://schemas.microsoft.com/office/drawing/2014/main" id="{D1C1B4D0-4F0D-4E9F-B949-9F4C7313DA51}"/>
              </a:ext>
            </a:extLst>
          </p:cNvPr>
          <p:cNvPicPr>
            <a:picLocks noChangeAspect="1"/>
          </p:cNvPicPr>
          <p:nvPr/>
        </p:nvPicPr>
        <p:blipFill>
          <a:blip r:embed="rId2"/>
          <a:stretch>
            <a:fillRect/>
          </a:stretch>
        </p:blipFill>
        <p:spPr>
          <a:xfrm>
            <a:off x="11411644" y="0"/>
            <a:ext cx="780356" cy="78035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53A4AFF-E854-14BF-E8BC-2E4B83DBDE67}"/>
              </a:ext>
            </a:extLst>
          </p:cNvPr>
          <p:cNvPicPr>
            <a:picLocks noChangeAspect="1"/>
          </p:cNvPicPr>
          <p:nvPr/>
        </p:nvPicPr>
        <p:blipFill>
          <a:blip r:embed="rId3">
            <a:extLst>
              <a:ext uri="{28A0092B-C50C-407E-A947-70E740481C1C}">
                <a14:useLocalDpi xmlns:a14="http://schemas.microsoft.com/office/drawing/2010/main" val="0"/>
              </a:ext>
            </a:extLst>
          </a:blip>
          <a:srcRect b="2973"/>
          <a:stretch>
            <a:fillRect/>
          </a:stretch>
        </p:blipFill>
        <p:spPr>
          <a:xfrm>
            <a:off x="262344" y="839882"/>
            <a:ext cx="10758159" cy="5463609"/>
          </a:xfrm>
          <a:prstGeom prst="rect">
            <a:avLst/>
          </a:prstGeom>
        </p:spPr>
      </p:pic>
      <p:pic>
        <p:nvPicPr>
          <p:cNvPr id="3" name="Picture 2">
            <a:extLst>
              <a:ext uri="{FF2B5EF4-FFF2-40B4-BE49-F238E27FC236}">
                <a16:creationId xmlns:a16="http://schemas.microsoft.com/office/drawing/2014/main" id="{0D2B005B-2290-D59C-3500-A8A3EFE51661}"/>
              </a:ext>
            </a:extLst>
          </p:cNvPr>
          <p:cNvPicPr>
            <a:picLocks noChangeAspect="1"/>
          </p:cNvPicPr>
          <p:nvPr/>
        </p:nvPicPr>
        <p:blipFill>
          <a:blip r:embed="rId4"/>
          <a:stretch>
            <a:fillRect/>
          </a:stretch>
        </p:blipFill>
        <p:spPr>
          <a:xfrm>
            <a:off x="5167329" y="1473159"/>
            <a:ext cx="5749812" cy="247227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7E5777F-A546-5AC5-DBEC-AFEECEE078B7}"/>
              </a:ext>
            </a:extLst>
          </p:cNvPr>
          <p:cNvSpPr/>
          <p:nvPr/>
        </p:nvSpPr>
        <p:spPr>
          <a:xfrm>
            <a:off x="5690937" y="4379495"/>
            <a:ext cx="216568" cy="3128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DA8AC7-B071-90DB-7371-EFE9611E5A6A}"/>
              </a:ext>
            </a:extLst>
          </p:cNvPr>
          <p:cNvCxnSpPr/>
          <p:nvPr/>
        </p:nvCxnSpPr>
        <p:spPr>
          <a:xfrm flipV="1">
            <a:off x="5823284" y="3945437"/>
            <a:ext cx="84221" cy="4340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36BA845-48AC-7064-EEC5-0F6B048D569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5"/>
              </a:rPr>
              <a:t>https://bie.cognia.org</a:t>
            </a:r>
            <a:r>
              <a:rPr lang="en-US" sz="2000" dirty="0"/>
              <a:t> </a:t>
            </a:r>
          </a:p>
        </p:txBody>
      </p:sp>
      <p:pic>
        <p:nvPicPr>
          <p:cNvPr id="10" name="Picture 9">
            <a:extLst>
              <a:ext uri="{FF2B5EF4-FFF2-40B4-BE49-F238E27FC236}">
                <a16:creationId xmlns:a16="http://schemas.microsoft.com/office/drawing/2014/main" id="{26A02B00-A05B-910E-9803-152617BBBC72}"/>
              </a:ext>
            </a:extLst>
          </p:cNvPr>
          <p:cNvPicPr>
            <a:picLocks noChangeAspect="1"/>
          </p:cNvPicPr>
          <p:nvPr/>
        </p:nvPicPr>
        <p:blipFill>
          <a:blip r:embed="rId6"/>
          <a:stretch>
            <a:fillRect/>
          </a:stretch>
        </p:blipFill>
        <p:spPr>
          <a:xfrm>
            <a:off x="2568557" y="889800"/>
            <a:ext cx="704886" cy="158758"/>
          </a:xfrm>
          <a:prstGeom prst="rect">
            <a:avLst/>
          </a:prstGeom>
        </p:spPr>
      </p:pic>
    </p:spTree>
    <p:extLst>
      <p:ext uri="{BB962C8B-B14F-4D97-AF65-F5344CB8AC3E}">
        <p14:creationId xmlns:p14="http://schemas.microsoft.com/office/powerpoint/2010/main" val="32137293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A996-B4F3-C2E6-9B01-FA87AB765B75}"/>
              </a:ext>
            </a:extLst>
          </p:cNvPr>
          <p:cNvSpPr>
            <a:spLocks noGrp="1"/>
          </p:cNvSpPr>
          <p:nvPr>
            <p:ph type="title"/>
          </p:nvPr>
        </p:nvSpPr>
        <p:spPr/>
        <p:txBody>
          <a:bodyPr/>
          <a:lstStyle/>
          <a:p>
            <a:r>
              <a:rPr lang="en-US" dirty="0"/>
              <a:t>Scoring and Reporting</a:t>
            </a:r>
          </a:p>
        </p:txBody>
      </p:sp>
      <p:sp>
        <p:nvSpPr>
          <p:cNvPr id="3" name="Text Placeholder 2">
            <a:extLst>
              <a:ext uri="{FF2B5EF4-FFF2-40B4-BE49-F238E27FC236}">
                <a16:creationId xmlns:a16="http://schemas.microsoft.com/office/drawing/2014/main" id="{BFBD59EB-297F-C89E-22E4-A471149B2B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562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5EB-ED8C-94BC-3E2B-D10346F0F313}"/>
              </a:ext>
            </a:extLst>
          </p:cNvPr>
          <p:cNvSpPr>
            <a:spLocks noGrp="1"/>
          </p:cNvSpPr>
          <p:nvPr>
            <p:ph type="title"/>
          </p:nvPr>
        </p:nvSpPr>
        <p:spPr/>
        <p:txBody>
          <a:bodyPr/>
          <a:lstStyle/>
          <a:p>
            <a:r>
              <a:rPr lang="en-US" dirty="0"/>
              <a:t>Scoring the Test – 1 of 4</a:t>
            </a:r>
          </a:p>
        </p:txBody>
      </p:sp>
      <p:pic>
        <p:nvPicPr>
          <p:cNvPr id="5" name="Content Placeholder 4" descr="Graphical user interface, application&#10;&#10;Description automatically generated">
            <a:extLst>
              <a:ext uri="{FF2B5EF4-FFF2-40B4-BE49-F238E27FC236}">
                <a16:creationId xmlns:a16="http://schemas.microsoft.com/office/drawing/2014/main" id="{A3B1D94D-284A-4698-6891-B275A5649EC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2489"/>
          <a:stretch>
            <a:fillRect/>
          </a:stretch>
        </p:blipFill>
        <p:spPr>
          <a:xfrm>
            <a:off x="1164830" y="1035051"/>
            <a:ext cx="9862339" cy="4427496"/>
          </a:xfrm>
        </p:spPr>
      </p:pic>
      <p:sp>
        <p:nvSpPr>
          <p:cNvPr id="6" name="Rectangle 5">
            <a:extLst>
              <a:ext uri="{FF2B5EF4-FFF2-40B4-BE49-F238E27FC236}">
                <a16:creationId xmlns:a16="http://schemas.microsoft.com/office/drawing/2014/main" id="{2A91ED05-129B-BC7B-C754-6B84105CFB2E}"/>
              </a:ext>
            </a:extLst>
          </p:cNvPr>
          <p:cNvSpPr/>
          <p:nvPr/>
        </p:nvSpPr>
        <p:spPr>
          <a:xfrm>
            <a:off x="6316717" y="2196662"/>
            <a:ext cx="2669628" cy="2102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AE8E0EB-234B-3E7C-9F7F-DD3F673D019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368168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4117-5542-4680-177E-8B25935A6AEF}"/>
              </a:ext>
            </a:extLst>
          </p:cNvPr>
          <p:cNvSpPr>
            <a:spLocks noGrp="1"/>
          </p:cNvSpPr>
          <p:nvPr>
            <p:ph type="title"/>
          </p:nvPr>
        </p:nvSpPr>
        <p:spPr/>
        <p:txBody>
          <a:bodyPr/>
          <a:lstStyle/>
          <a:p>
            <a:r>
              <a:rPr lang="en-US" dirty="0"/>
              <a:t>Scoring the Test – 2 of 4</a:t>
            </a:r>
          </a:p>
        </p:txBody>
      </p:sp>
      <p:pic>
        <p:nvPicPr>
          <p:cNvPr id="5" name="Content Placeholder 4" descr="Graphical user interface, application&#10;&#10;Description automatically generated">
            <a:extLst>
              <a:ext uri="{FF2B5EF4-FFF2-40B4-BE49-F238E27FC236}">
                <a16:creationId xmlns:a16="http://schemas.microsoft.com/office/drawing/2014/main" id="{EA9ECE2D-805C-4FBA-D276-358BC6A7D2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150"/>
          <a:stretch>
            <a:fillRect/>
          </a:stretch>
        </p:blipFill>
        <p:spPr>
          <a:xfrm>
            <a:off x="210207" y="993010"/>
            <a:ext cx="10770588" cy="5010225"/>
          </a:xfrm>
        </p:spPr>
      </p:pic>
      <p:graphicFrame>
        <p:nvGraphicFramePr>
          <p:cNvPr id="7" name="Content Placeholder 5">
            <a:extLst>
              <a:ext uri="{FF2B5EF4-FFF2-40B4-BE49-F238E27FC236}">
                <a16:creationId xmlns:a16="http://schemas.microsoft.com/office/drawing/2014/main" id="{DD441E4B-2974-2C4E-D332-71441408F3BB}"/>
              </a:ext>
            </a:extLst>
          </p:cNvPr>
          <p:cNvGraphicFramePr>
            <a:graphicFrameLocks/>
          </p:cNvGraphicFramePr>
          <p:nvPr>
            <p:extLst>
              <p:ext uri="{D42A27DB-BD31-4B8C-83A1-F6EECF244321}">
                <p14:modId xmlns:p14="http://schemas.microsoft.com/office/powerpoint/2010/main" val="3223323202"/>
              </p:ext>
            </p:extLst>
          </p:nvPr>
        </p:nvGraphicFramePr>
        <p:xfrm>
          <a:off x="8303172" y="1438577"/>
          <a:ext cx="3570411" cy="2724330"/>
        </p:xfrm>
        <a:graphic>
          <a:graphicData uri="http://schemas.openxmlformats.org/drawingml/2006/table">
            <a:tbl>
              <a:tblPr firstRow="1" bandRow="1">
                <a:tableStyleId>{69012ECD-51FC-41F1-AA8D-1B2483CD663E}</a:tableStyleId>
              </a:tblPr>
              <a:tblGrid>
                <a:gridCol w="819807">
                  <a:extLst>
                    <a:ext uri="{9D8B030D-6E8A-4147-A177-3AD203B41FA5}">
                      <a16:colId xmlns:a16="http://schemas.microsoft.com/office/drawing/2014/main" val="2671576022"/>
                    </a:ext>
                  </a:extLst>
                </a:gridCol>
                <a:gridCol w="2750604">
                  <a:extLst>
                    <a:ext uri="{9D8B030D-6E8A-4147-A177-3AD203B41FA5}">
                      <a16:colId xmlns:a16="http://schemas.microsoft.com/office/drawing/2014/main" val="4060567364"/>
                    </a:ext>
                  </a:extLst>
                </a:gridCol>
              </a:tblGrid>
              <a:tr h="328484">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83398">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Tests ready to score </a:t>
                      </a:r>
                    </a:p>
                  </a:txBody>
                  <a:tcPr/>
                </a:tc>
                <a:extLst>
                  <a:ext uri="{0D108BD9-81ED-4DB2-BD59-A6C34878D82A}">
                    <a16:rowId xmlns:a16="http://schemas.microsoft.com/office/drawing/2014/main" val="288956801"/>
                  </a:ext>
                </a:extLst>
              </a:tr>
              <a:tr h="374046">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Select the test and class</a:t>
                      </a:r>
                    </a:p>
                  </a:txBody>
                  <a:tcPr/>
                </a:tc>
                <a:extLst>
                  <a:ext uri="{0D108BD9-81ED-4DB2-BD59-A6C34878D82A}">
                    <a16:rowId xmlns:a16="http://schemas.microsoft.com/office/drawing/2014/main" val="3882349522"/>
                  </a:ext>
                </a:extLst>
              </a:tr>
              <a:tr h="515249">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Each response to score is listed in this table</a:t>
                      </a:r>
                    </a:p>
                  </a:txBody>
                  <a:tcPr/>
                </a:tc>
                <a:extLst>
                  <a:ext uri="{0D108BD9-81ED-4DB2-BD59-A6C34878D82A}">
                    <a16:rowId xmlns:a16="http://schemas.microsoft.com/office/drawing/2014/main" val="2071393367"/>
                  </a:ext>
                </a:extLst>
              </a:tr>
              <a:tr h="1059282">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When all items have been scored, submit them from scoring here</a:t>
                      </a:r>
                    </a:p>
                  </a:txBody>
                  <a:tcPr/>
                </a:tc>
                <a:extLst>
                  <a:ext uri="{0D108BD9-81ED-4DB2-BD59-A6C34878D82A}">
                    <a16:rowId xmlns:a16="http://schemas.microsoft.com/office/drawing/2014/main" val="460405225"/>
                  </a:ext>
                </a:extLst>
              </a:tr>
            </a:tbl>
          </a:graphicData>
        </a:graphic>
      </p:graphicFrame>
      <p:sp>
        <p:nvSpPr>
          <p:cNvPr id="8" name="Oval 7">
            <a:extLst>
              <a:ext uri="{FF2B5EF4-FFF2-40B4-BE49-F238E27FC236}">
                <a16:creationId xmlns:a16="http://schemas.microsoft.com/office/drawing/2014/main" id="{653ED989-C0EB-9E37-D5BD-B20AFEB540EE}"/>
              </a:ext>
            </a:extLst>
          </p:cNvPr>
          <p:cNvSpPr/>
          <p:nvPr/>
        </p:nvSpPr>
        <p:spPr>
          <a:xfrm>
            <a:off x="1025900" y="1345671"/>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A7015F7-9B1C-0A74-B68E-9985D7B074A5}"/>
              </a:ext>
            </a:extLst>
          </p:cNvPr>
          <p:cNvSpPr/>
          <p:nvPr/>
        </p:nvSpPr>
        <p:spPr>
          <a:xfrm>
            <a:off x="2799804" y="171974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15D63EEF-B925-C376-D471-D5FD59BE3B93}"/>
              </a:ext>
            </a:extLst>
          </p:cNvPr>
          <p:cNvSpPr/>
          <p:nvPr/>
        </p:nvSpPr>
        <p:spPr>
          <a:xfrm>
            <a:off x="2799803" y="300316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77E4C287-2ABD-4C4F-977B-3F06A91F9693}"/>
              </a:ext>
            </a:extLst>
          </p:cNvPr>
          <p:cNvSpPr/>
          <p:nvPr/>
        </p:nvSpPr>
        <p:spPr>
          <a:xfrm>
            <a:off x="4449928" y="442520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2" name="Rectangle 11">
            <a:extLst>
              <a:ext uri="{FF2B5EF4-FFF2-40B4-BE49-F238E27FC236}">
                <a16:creationId xmlns:a16="http://schemas.microsoft.com/office/drawing/2014/main" id="{DD929117-F1F0-B954-26DF-A06C6C872278}"/>
              </a:ext>
            </a:extLst>
          </p:cNvPr>
          <p:cNvSpPr/>
          <p:nvPr/>
        </p:nvSpPr>
        <p:spPr>
          <a:xfrm>
            <a:off x="7514896" y="2604320"/>
            <a:ext cx="619093" cy="15585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659528-1B20-22BA-40CF-8F5AFCE8A903}"/>
              </a:ext>
            </a:extLst>
          </p:cNvPr>
          <p:cNvSpPr txBox="1"/>
          <p:nvPr/>
        </p:nvSpPr>
        <p:spPr>
          <a:xfrm>
            <a:off x="6006996" y="1315337"/>
            <a:ext cx="2253117"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Human scored item(s)</a:t>
            </a:r>
          </a:p>
        </p:txBody>
      </p:sp>
      <p:cxnSp>
        <p:nvCxnSpPr>
          <p:cNvPr id="14" name="Connector: Elbow 13">
            <a:extLst>
              <a:ext uri="{FF2B5EF4-FFF2-40B4-BE49-F238E27FC236}">
                <a16:creationId xmlns:a16="http://schemas.microsoft.com/office/drawing/2014/main" id="{AF66E968-3DA6-5C18-7322-AACDE2E06ECB}"/>
              </a:ext>
            </a:extLst>
          </p:cNvPr>
          <p:cNvCxnSpPr>
            <a:cxnSpLocks/>
          </p:cNvCxnSpPr>
          <p:nvPr/>
        </p:nvCxnSpPr>
        <p:spPr>
          <a:xfrm rot="16200000" flipH="1">
            <a:off x="7018826" y="1792939"/>
            <a:ext cx="884572" cy="738181"/>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
        <p:nvSpPr>
          <p:cNvPr id="3" name="Title 1">
            <a:extLst>
              <a:ext uri="{FF2B5EF4-FFF2-40B4-BE49-F238E27FC236}">
                <a16:creationId xmlns:a16="http://schemas.microsoft.com/office/drawing/2014/main" id="{15E37585-BF3D-6190-6550-717399FA8182}"/>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337475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B6094BE0-B158-A31D-DD90-B211D8F71ED2}"/>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E44C5213-E6C2-79F0-B2F8-B5B140E6D5EF}"/>
              </a:ext>
            </a:extLst>
          </p:cNvPr>
          <p:cNvSpPr>
            <a:spLocks noGrp="1" noChangeArrowheads="1"/>
          </p:cNvSpPr>
          <p:nvPr>
            <p:ph type="title"/>
          </p:nvPr>
        </p:nvSpPr>
        <p:spPr>
          <a:xfrm>
            <a:off x="838200" y="365125"/>
            <a:ext cx="10515600" cy="1325563"/>
          </a:xfrm>
        </p:spPr>
        <p:txBody>
          <a:bodyPr vert="horz" wrap="square" lIns="91440" tIns="45720" rIns="91440" bIns="45720" numCol="1" anchor="ctr" anchorCtr="0" compatLnSpc="1">
            <a:prstTxWarp prst="textNoShape">
              <a:avLst/>
            </a:prstTxWarp>
            <a:normAutofit/>
          </a:bodyPr>
          <a:lstStyle/>
          <a:p>
            <a:r>
              <a:rPr lang="en-US" altLang="en-US" kern="1200"/>
              <a:t>eMetric</a:t>
            </a:r>
          </a:p>
        </p:txBody>
      </p:sp>
      <p:graphicFrame>
        <p:nvGraphicFramePr>
          <p:cNvPr id="10" name="Content Placeholder 4">
            <a:extLst>
              <a:ext uri="{FF2B5EF4-FFF2-40B4-BE49-F238E27FC236}">
                <a16:creationId xmlns:a16="http://schemas.microsoft.com/office/drawing/2014/main" id="{CCC38F02-193D-7FE1-6B5D-DE45D276E0E3}"/>
              </a:ext>
            </a:extLst>
          </p:cNvPr>
          <p:cNvGraphicFramePr/>
          <p:nvPr>
            <p:extLst>
              <p:ext uri="{D42A27DB-BD31-4B8C-83A1-F6EECF244321}">
                <p14:modId xmlns:p14="http://schemas.microsoft.com/office/powerpoint/2010/main" val="1807138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11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C637-EA8A-1213-1746-95A9F118F2FC}"/>
              </a:ext>
            </a:extLst>
          </p:cNvPr>
          <p:cNvSpPr>
            <a:spLocks noGrp="1"/>
          </p:cNvSpPr>
          <p:nvPr>
            <p:ph type="title"/>
          </p:nvPr>
        </p:nvSpPr>
        <p:spPr/>
        <p:txBody>
          <a:bodyPr/>
          <a:lstStyle/>
          <a:p>
            <a:r>
              <a:rPr lang="en-US" dirty="0"/>
              <a:t>Scoring the Test – 3 of 4</a:t>
            </a:r>
          </a:p>
        </p:txBody>
      </p:sp>
      <p:pic>
        <p:nvPicPr>
          <p:cNvPr id="5" name="Content Placeholder 4" descr="Graphical user interface, application, Word&#10;&#10;Description automatically generated">
            <a:extLst>
              <a:ext uri="{FF2B5EF4-FFF2-40B4-BE49-F238E27FC236}">
                <a16:creationId xmlns:a16="http://schemas.microsoft.com/office/drawing/2014/main" id="{04BCAB97-AE60-5055-7B29-CC8A8C768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33" y="898417"/>
            <a:ext cx="10030552" cy="5445360"/>
          </a:xfrm>
        </p:spPr>
      </p:pic>
      <p:sp>
        <p:nvSpPr>
          <p:cNvPr id="6" name="Rectangle 5">
            <a:extLst>
              <a:ext uri="{FF2B5EF4-FFF2-40B4-BE49-F238E27FC236}">
                <a16:creationId xmlns:a16="http://schemas.microsoft.com/office/drawing/2014/main" id="{ED24B88E-2C04-501D-0DDE-9E172DC43502}"/>
              </a:ext>
            </a:extLst>
          </p:cNvPr>
          <p:cNvSpPr/>
          <p:nvPr/>
        </p:nvSpPr>
        <p:spPr>
          <a:xfrm>
            <a:off x="1161389" y="2398984"/>
            <a:ext cx="6243147" cy="2330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80630543-D44A-A8FD-F02B-AAF6F1976C33}"/>
              </a:ext>
            </a:extLst>
          </p:cNvPr>
          <p:cNvGraphicFramePr>
            <a:graphicFrameLocks/>
          </p:cNvGraphicFramePr>
          <p:nvPr>
            <p:extLst>
              <p:ext uri="{D42A27DB-BD31-4B8C-83A1-F6EECF244321}">
                <p14:modId xmlns:p14="http://schemas.microsoft.com/office/powerpoint/2010/main" val="2606245864"/>
              </p:ext>
            </p:extLst>
          </p:nvPr>
        </p:nvGraphicFramePr>
        <p:xfrm>
          <a:off x="9375228" y="1438578"/>
          <a:ext cx="2680139" cy="4885161"/>
        </p:xfrm>
        <a:graphic>
          <a:graphicData uri="http://schemas.openxmlformats.org/drawingml/2006/table">
            <a:tbl>
              <a:tblPr firstRow="1" bandRow="1">
                <a:tableStyleId>{69012ECD-51FC-41F1-AA8D-1B2483CD663E}</a:tableStyleId>
              </a:tblPr>
              <a:tblGrid>
                <a:gridCol w="615391">
                  <a:extLst>
                    <a:ext uri="{9D8B030D-6E8A-4147-A177-3AD203B41FA5}">
                      <a16:colId xmlns:a16="http://schemas.microsoft.com/office/drawing/2014/main" val="2671576022"/>
                    </a:ext>
                  </a:extLst>
                </a:gridCol>
                <a:gridCol w="2064748">
                  <a:extLst>
                    <a:ext uri="{9D8B030D-6E8A-4147-A177-3AD203B41FA5}">
                      <a16:colId xmlns:a16="http://schemas.microsoft.com/office/drawing/2014/main" val="4060567364"/>
                    </a:ext>
                  </a:extLst>
                </a:gridCol>
              </a:tblGrid>
              <a:tr h="291600">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411243">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Prompt</a:t>
                      </a:r>
                    </a:p>
                  </a:txBody>
                  <a:tcPr/>
                </a:tc>
                <a:extLst>
                  <a:ext uri="{0D108BD9-81ED-4DB2-BD59-A6C34878D82A}">
                    <a16:rowId xmlns:a16="http://schemas.microsoft.com/office/drawing/2014/main" val="288956801"/>
                  </a:ext>
                </a:extLst>
              </a:tr>
              <a:tr h="430924">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Student response </a:t>
                      </a:r>
                    </a:p>
                  </a:txBody>
                  <a:tcPr/>
                </a:tc>
                <a:extLst>
                  <a:ext uri="{0D108BD9-81ED-4DB2-BD59-A6C34878D82A}">
                    <a16:rowId xmlns:a16="http://schemas.microsoft.com/office/drawing/2014/main" val="3882349522"/>
                  </a:ext>
                </a:extLst>
              </a:tr>
              <a:tr h="557048">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Student and item information</a:t>
                      </a:r>
                    </a:p>
                  </a:txBody>
                  <a:tcPr/>
                </a:tc>
                <a:extLst>
                  <a:ext uri="{0D108BD9-81ED-4DB2-BD59-A6C34878D82A}">
                    <a16:rowId xmlns:a16="http://schemas.microsoft.com/office/drawing/2014/main" val="2071393367"/>
                  </a:ext>
                </a:extLst>
              </a:tr>
              <a:tr h="801222">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Score menu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dirty="0">
                          <a:latin typeface="Arial" panose="020B0604020202020204" pitchFamily="34" charset="0"/>
                          <a:cs typeface="Arial" panose="020B0604020202020204" pitchFamily="34" charset="0"/>
                        </a:rPr>
                        <a:t>Drop down to choose points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dirty="0">
                          <a:latin typeface="Arial" panose="020B0604020202020204" pitchFamily="34" charset="0"/>
                          <a:cs typeface="Arial" panose="020B0604020202020204" pitchFamily="34" charset="0"/>
                        </a:rPr>
                        <a:t>Cognia score guide</a:t>
                      </a:r>
                    </a:p>
                  </a:txBody>
                  <a:tcPr/>
                </a:tc>
                <a:extLst>
                  <a:ext uri="{0D108BD9-81ED-4DB2-BD59-A6C34878D82A}">
                    <a16:rowId xmlns:a16="http://schemas.microsoft.com/office/drawing/2014/main" val="460405225"/>
                  </a:ext>
                </a:extLst>
              </a:tr>
              <a:tr h="908094">
                <a:tc>
                  <a:txBody>
                    <a:bodyPr/>
                    <a:lstStyle/>
                    <a:p>
                      <a:pPr algn="ctr"/>
                      <a:r>
                        <a:rPr lang="en-US" sz="1800" b="0" dirty="0">
                          <a:latin typeface="Arial" panose="020B0604020202020204" pitchFamily="34" charset="0"/>
                          <a:cs typeface="Arial" panose="020B0604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Submit score or print copy of student response</a:t>
                      </a:r>
                    </a:p>
                  </a:txBody>
                  <a:tcPr/>
                </a:tc>
                <a:extLst>
                  <a:ext uri="{0D108BD9-81ED-4DB2-BD59-A6C34878D82A}">
                    <a16:rowId xmlns:a16="http://schemas.microsoft.com/office/drawing/2014/main" val="640740533"/>
                  </a:ext>
                </a:extLst>
              </a:tr>
              <a:tr h="940340">
                <a:tc>
                  <a:txBody>
                    <a:bodyPr/>
                    <a:lstStyle/>
                    <a:p>
                      <a:pPr algn="ctr"/>
                      <a:r>
                        <a:rPr lang="en-US" sz="1800" b="0" dirty="0">
                          <a:latin typeface="Arial" panose="020B0604020202020204" pitchFamily="34" charset="0"/>
                          <a:cs typeface="Arial" panose="020B060402020202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View item as student would see it in the test</a:t>
                      </a:r>
                    </a:p>
                  </a:txBody>
                  <a:tcPr/>
                </a:tc>
                <a:extLst>
                  <a:ext uri="{0D108BD9-81ED-4DB2-BD59-A6C34878D82A}">
                    <a16:rowId xmlns:a16="http://schemas.microsoft.com/office/drawing/2014/main" val="3319445423"/>
                  </a:ext>
                </a:extLst>
              </a:tr>
            </a:tbl>
          </a:graphicData>
        </a:graphic>
      </p:graphicFrame>
      <p:sp>
        <p:nvSpPr>
          <p:cNvPr id="8" name="Oval 7">
            <a:extLst>
              <a:ext uri="{FF2B5EF4-FFF2-40B4-BE49-F238E27FC236}">
                <a16:creationId xmlns:a16="http://schemas.microsoft.com/office/drawing/2014/main" id="{A0B9E819-73CB-21C8-1DAA-47F9687A0CB2}"/>
              </a:ext>
            </a:extLst>
          </p:cNvPr>
          <p:cNvSpPr/>
          <p:nvPr/>
        </p:nvSpPr>
        <p:spPr>
          <a:xfrm>
            <a:off x="689569" y="190128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F54420F-6297-6959-B286-EF821B9CF6FD}"/>
              </a:ext>
            </a:extLst>
          </p:cNvPr>
          <p:cNvSpPr/>
          <p:nvPr/>
        </p:nvSpPr>
        <p:spPr>
          <a:xfrm>
            <a:off x="654149" y="239898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C3D3C87E-364A-6FFE-1955-4BA657919958}"/>
              </a:ext>
            </a:extLst>
          </p:cNvPr>
          <p:cNvSpPr/>
          <p:nvPr/>
        </p:nvSpPr>
        <p:spPr>
          <a:xfrm>
            <a:off x="7171925" y="1879529"/>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7EC8A141-626E-92FB-E798-5A312B637DC3}"/>
              </a:ext>
            </a:extLst>
          </p:cNvPr>
          <p:cNvSpPr/>
          <p:nvPr/>
        </p:nvSpPr>
        <p:spPr>
          <a:xfrm>
            <a:off x="7171925" y="288157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2" name="Oval 11">
            <a:extLst>
              <a:ext uri="{FF2B5EF4-FFF2-40B4-BE49-F238E27FC236}">
                <a16:creationId xmlns:a16="http://schemas.microsoft.com/office/drawing/2014/main" id="{E2CE437E-D786-BC01-C1DB-588A4929361F}"/>
              </a:ext>
            </a:extLst>
          </p:cNvPr>
          <p:cNvSpPr/>
          <p:nvPr/>
        </p:nvSpPr>
        <p:spPr>
          <a:xfrm>
            <a:off x="7171925" y="461267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3" name="Oval 2">
            <a:extLst>
              <a:ext uri="{FF2B5EF4-FFF2-40B4-BE49-F238E27FC236}">
                <a16:creationId xmlns:a16="http://schemas.microsoft.com/office/drawing/2014/main" id="{0C6170B4-DD8B-5D0E-B934-59354591458D}"/>
              </a:ext>
            </a:extLst>
          </p:cNvPr>
          <p:cNvSpPr/>
          <p:nvPr/>
        </p:nvSpPr>
        <p:spPr>
          <a:xfrm>
            <a:off x="7171925" y="508191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endParaRPr lang="en-US" dirty="0"/>
          </a:p>
        </p:txBody>
      </p:sp>
      <p:sp>
        <p:nvSpPr>
          <p:cNvPr id="4" name="Title 1">
            <a:extLst>
              <a:ext uri="{FF2B5EF4-FFF2-40B4-BE49-F238E27FC236}">
                <a16:creationId xmlns:a16="http://schemas.microsoft.com/office/drawing/2014/main" id="{AC0274F8-0323-2838-18F8-4C09960C736E}"/>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3001759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8CF4-4BB1-B010-B698-C50716D3C39B}"/>
              </a:ext>
            </a:extLst>
          </p:cNvPr>
          <p:cNvSpPr>
            <a:spLocks noGrp="1"/>
          </p:cNvSpPr>
          <p:nvPr>
            <p:ph type="title"/>
          </p:nvPr>
        </p:nvSpPr>
        <p:spPr/>
        <p:txBody>
          <a:bodyPr/>
          <a:lstStyle/>
          <a:p>
            <a:r>
              <a:rPr lang="en-US" dirty="0"/>
              <a:t>Scoring the Test – 4 of 4</a:t>
            </a:r>
          </a:p>
        </p:txBody>
      </p:sp>
      <p:pic>
        <p:nvPicPr>
          <p:cNvPr id="5" name="Content Placeholder 4" descr="Graphical user interface, application&#10;&#10;Description automatically generated">
            <a:extLst>
              <a:ext uri="{FF2B5EF4-FFF2-40B4-BE49-F238E27FC236}">
                <a16:creationId xmlns:a16="http://schemas.microsoft.com/office/drawing/2014/main" id="{F3EDFB9C-F8D7-948A-EC77-E8FF601672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226"/>
          <a:stretch>
            <a:fillRect/>
          </a:stretch>
        </p:blipFill>
        <p:spPr>
          <a:xfrm>
            <a:off x="525518" y="993008"/>
            <a:ext cx="9687296" cy="5209009"/>
          </a:xfrm>
        </p:spPr>
      </p:pic>
      <p:sp>
        <p:nvSpPr>
          <p:cNvPr id="6" name="Rectangle 5">
            <a:extLst>
              <a:ext uri="{FF2B5EF4-FFF2-40B4-BE49-F238E27FC236}">
                <a16:creationId xmlns:a16="http://schemas.microsoft.com/office/drawing/2014/main" id="{FFC398EF-8790-1581-1FC1-49E5ADA9C5EF}"/>
              </a:ext>
            </a:extLst>
          </p:cNvPr>
          <p:cNvSpPr/>
          <p:nvPr/>
        </p:nvSpPr>
        <p:spPr>
          <a:xfrm>
            <a:off x="7020910" y="2425644"/>
            <a:ext cx="619093" cy="1400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6C147A-AC72-D924-EE5B-079438A9751D}"/>
              </a:ext>
            </a:extLst>
          </p:cNvPr>
          <p:cNvSpPr/>
          <p:nvPr/>
        </p:nvSpPr>
        <p:spPr>
          <a:xfrm>
            <a:off x="4671847" y="4049492"/>
            <a:ext cx="1539766" cy="3543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731EF74-1320-F124-585A-DCA653008118}"/>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2952155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5EB-ED8C-94BC-3E2B-D10346F0F313}"/>
              </a:ext>
            </a:extLst>
          </p:cNvPr>
          <p:cNvSpPr>
            <a:spLocks noGrp="1"/>
          </p:cNvSpPr>
          <p:nvPr>
            <p:ph type="title"/>
          </p:nvPr>
        </p:nvSpPr>
        <p:spPr/>
        <p:txBody>
          <a:bodyPr/>
          <a:lstStyle/>
          <a:p>
            <a:r>
              <a:rPr lang="en-US" dirty="0"/>
              <a:t>Viewing Scores in Reporting (Data Interaction) </a:t>
            </a:r>
          </a:p>
        </p:txBody>
      </p:sp>
      <p:pic>
        <p:nvPicPr>
          <p:cNvPr id="5" name="Content Placeholder 4" descr="Graphical user interface, application&#10;&#10;Description automatically generated">
            <a:extLst>
              <a:ext uri="{FF2B5EF4-FFF2-40B4-BE49-F238E27FC236}">
                <a16:creationId xmlns:a16="http://schemas.microsoft.com/office/drawing/2014/main" id="{A3B1D94D-284A-4698-6891-B275A5649E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003"/>
          <a:stretch>
            <a:fillRect/>
          </a:stretch>
        </p:blipFill>
        <p:spPr>
          <a:xfrm>
            <a:off x="1164830" y="1035050"/>
            <a:ext cx="9862339" cy="4856867"/>
          </a:xfrm>
        </p:spPr>
      </p:pic>
      <p:sp>
        <p:nvSpPr>
          <p:cNvPr id="6" name="Rectangle 5">
            <a:extLst>
              <a:ext uri="{FF2B5EF4-FFF2-40B4-BE49-F238E27FC236}">
                <a16:creationId xmlns:a16="http://schemas.microsoft.com/office/drawing/2014/main" id="{2A91ED05-129B-BC7B-C754-6B84105CFB2E}"/>
              </a:ext>
            </a:extLst>
          </p:cNvPr>
          <p:cNvSpPr/>
          <p:nvPr/>
        </p:nvSpPr>
        <p:spPr>
          <a:xfrm>
            <a:off x="3731172" y="2207173"/>
            <a:ext cx="2669628" cy="2102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57A0B230-F1F0-A4E7-8A31-E2D45F69DD26}"/>
              </a:ext>
            </a:extLst>
          </p:cNvPr>
          <p:cNvSpPr/>
          <p:nvPr/>
        </p:nvSpPr>
        <p:spPr>
          <a:xfrm>
            <a:off x="6400800" y="4681565"/>
            <a:ext cx="4395308" cy="1040524"/>
          </a:xfrm>
          <a:prstGeom prst="wedgeEllipseCallout">
            <a:avLst>
              <a:gd name="adj1" fmla="val -49289"/>
              <a:gd name="adj2" fmla="val -8194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6A9119-3C1F-DF9C-E715-521464D06FA3}"/>
              </a:ext>
            </a:extLst>
          </p:cNvPr>
          <p:cNvSpPr txBox="1"/>
          <p:nvPr/>
        </p:nvSpPr>
        <p:spPr>
          <a:xfrm>
            <a:off x="6674069" y="4909440"/>
            <a:ext cx="3997895" cy="584775"/>
          </a:xfrm>
          <a:prstGeom prst="rect">
            <a:avLst/>
          </a:prstGeom>
          <a:noFill/>
        </p:spPr>
        <p:txBody>
          <a:bodyPr wrap="square" rtlCol="0">
            <a:spAutoFit/>
          </a:bodyPr>
          <a:lstStyle/>
          <a:p>
            <a:r>
              <a:rPr lang="en-US" sz="3200" b="1" i="1" dirty="0">
                <a:solidFill>
                  <a:schemeClr val="accent1">
                    <a:lumMod val="50000"/>
                  </a:schemeClr>
                </a:solidFill>
                <a:latin typeface="Arial" panose="020B0604020202020204" pitchFamily="34" charset="0"/>
                <a:cs typeface="Arial" panose="020B0604020202020204" pitchFamily="34" charset="0"/>
              </a:rPr>
              <a:t>Wait 10-15 Minutes!</a:t>
            </a:r>
          </a:p>
        </p:txBody>
      </p:sp>
      <p:sp>
        <p:nvSpPr>
          <p:cNvPr id="3" name="Title 1">
            <a:extLst>
              <a:ext uri="{FF2B5EF4-FFF2-40B4-BE49-F238E27FC236}">
                <a16:creationId xmlns:a16="http://schemas.microsoft.com/office/drawing/2014/main" id="{A4BB53C6-A9C7-7DE1-CFC0-4B3C663F6891}"/>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30132612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 (Data Interaction)</a:t>
            </a:r>
          </a:p>
        </p:txBody>
      </p:sp>
      <p:pic>
        <p:nvPicPr>
          <p:cNvPr id="5" name="Content Placeholder 4" descr="Graphical user interface, text, email&#10;&#10;Description automatically generated">
            <a:extLst>
              <a:ext uri="{FF2B5EF4-FFF2-40B4-BE49-F238E27FC236}">
                <a16:creationId xmlns:a16="http://schemas.microsoft.com/office/drawing/2014/main" id="{B80C29DE-BF98-580E-AE6B-AAAB4D4813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846"/>
          <a:stretch>
            <a:fillRect/>
          </a:stretch>
        </p:blipFill>
        <p:spPr>
          <a:xfrm>
            <a:off x="149793" y="864028"/>
            <a:ext cx="10565503" cy="5091500"/>
          </a:xfrm>
        </p:spPr>
      </p:pic>
      <p:graphicFrame>
        <p:nvGraphicFramePr>
          <p:cNvPr id="9" name="Content Placeholder 5">
            <a:extLst>
              <a:ext uri="{FF2B5EF4-FFF2-40B4-BE49-F238E27FC236}">
                <a16:creationId xmlns:a16="http://schemas.microsoft.com/office/drawing/2014/main" id="{C228822B-AB85-BAD2-F27D-A57D1A4CEA86}"/>
              </a:ext>
            </a:extLst>
          </p:cNvPr>
          <p:cNvGraphicFramePr>
            <a:graphicFrameLocks/>
          </p:cNvGraphicFramePr>
          <p:nvPr>
            <p:extLst>
              <p:ext uri="{D42A27DB-BD31-4B8C-83A1-F6EECF244321}">
                <p14:modId xmlns:p14="http://schemas.microsoft.com/office/powerpoint/2010/main" val="30472192"/>
              </p:ext>
            </p:extLst>
          </p:nvPr>
        </p:nvGraphicFramePr>
        <p:xfrm>
          <a:off x="9375226" y="1541018"/>
          <a:ext cx="2680139" cy="2504124"/>
        </p:xfrm>
        <a:graphic>
          <a:graphicData uri="http://schemas.openxmlformats.org/drawingml/2006/table">
            <a:tbl>
              <a:tblPr firstRow="1" bandRow="1">
                <a:tableStyleId>{69012ECD-51FC-41F1-AA8D-1B2483CD663E}</a:tableStyleId>
              </a:tblPr>
              <a:tblGrid>
                <a:gridCol w="599090">
                  <a:extLst>
                    <a:ext uri="{9D8B030D-6E8A-4147-A177-3AD203B41FA5}">
                      <a16:colId xmlns:a16="http://schemas.microsoft.com/office/drawing/2014/main" val="2671576022"/>
                    </a:ext>
                  </a:extLst>
                </a:gridCol>
                <a:gridCol w="2081049">
                  <a:extLst>
                    <a:ext uri="{9D8B030D-6E8A-4147-A177-3AD203B41FA5}">
                      <a16:colId xmlns:a16="http://schemas.microsoft.com/office/drawing/2014/main" val="4060567364"/>
                    </a:ext>
                  </a:extLst>
                </a:gridCol>
              </a:tblGrid>
              <a:tr h="266890">
                <a:tc>
                  <a:txBody>
                    <a:bodyPr/>
                    <a:lstStyle/>
                    <a:p>
                      <a:pPr algn="ctr"/>
                      <a:r>
                        <a:rPr lang="en-US" sz="16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6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83083">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Program</a:t>
                      </a:r>
                    </a:p>
                  </a:txBody>
                  <a:tcPr/>
                </a:tc>
                <a:extLst>
                  <a:ext uri="{0D108BD9-81ED-4DB2-BD59-A6C34878D82A}">
                    <a16:rowId xmlns:a16="http://schemas.microsoft.com/office/drawing/2014/main" val="288956801"/>
                  </a:ext>
                </a:extLst>
              </a:tr>
              <a:tr h="720604">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Report type:</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Student List</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Data Analysis</a:t>
                      </a:r>
                    </a:p>
                  </a:txBody>
                  <a:tcPr/>
                </a:tc>
                <a:extLst>
                  <a:ext uri="{0D108BD9-81ED-4DB2-BD59-A6C34878D82A}">
                    <a16:rowId xmlns:a16="http://schemas.microsoft.com/office/drawing/2014/main" val="3882349522"/>
                  </a:ext>
                </a:extLst>
              </a:tr>
              <a:tr h="320268">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School</a:t>
                      </a:r>
                    </a:p>
                  </a:txBody>
                  <a:tcPr/>
                </a:tc>
                <a:extLst>
                  <a:ext uri="{0D108BD9-81ED-4DB2-BD59-A6C34878D82A}">
                    <a16:rowId xmlns:a16="http://schemas.microsoft.com/office/drawing/2014/main" val="2071393367"/>
                  </a:ext>
                </a:extLst>
              </a:tr>
              <a:tr h="597041">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Test</a:t>
                      </a:r>
                    </a:p>
                  </a:txBody>
                  <a:tcPr/>
                </a:tc>
                <a:extLst>
                  <a:ext uri="{0D108BD9-81ED-4DB2-BD59-A6C34878D82A}">
                    <a16:rowId xmlns:a16="http://schemas.microsoft.com/office/drawing/2014/main" val="460405225"/>
                  </a:ext>
                </a:extLst>
              </a:tr>
            </a:tbl>
          </a:graphicData>
        </a:graphic>
      </p:graphicFrame>
      <p:sp>
        <p:nvSpPr>
          <p:cNvPr id="10" name="Oval 9">
            <a:extLst>
              <a:ext uri="{FF2B5EF4-FFF2-40B4-BE49-F238E27FC236}">
                <a16:creationId xmlns:a16="http://schemas.microsoft.com/office/drawing/2014/main" id="{3D852BD6-7778-D341-5B4E-B46D86B2E3BC}"/>
              </a:ext>
            </a:extLst>
          </p:cNvPr>
          <p:cNvSpPr/>
          <p:nvPr/>
        </p:nvSpPr>
        <p:spPr>
          <a:xfrm>
            <a:off x="1383252" y="152041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1" name="Oval 10">
            <a:extLst>
              <a:ext uri="{FF2B5EF4-FFF2-40B4-BE49-F238E27FC236}">
                <a16:creationId xmlns:a16="http://schemas.microsoft.com/office/drawing/2014/main" id="{4AFA2534-249E-8DA1-25C4-F03395EF5FE0}"/>
              </a:ext>
            </a:extLst>
          </p:cNvPr>
          <p:cNvSpPr/>
          <p:nvPr/>
        </p:nvSpPr>
        <p:spPr>
          <a:xfrm>
            <a:off x="1383251" y="195523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2" name="Oval 11">
            <a:extLst>
              <a:ext uri="{FF2B5EF4-FFF2-40B4-BE49-F238E27FC236}">
                <a16:creationId xmlns:a16="http://schemas.microsoft.com/office/drawing/2014/main" id="{3D18DCAF-D84B-B04C-73B4-8A751A844DD5}"/>
              </a:ext>
            </a:extLst>
          </p:cNvPr>
          <p:cNvSpPr/>
          <p:nvPr/>
        </p:nvSpPr>
        <p:spPr>
          <a:xfrm>
            <a:off x="1368626" y="3493548"/>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3" name="Oval 12">
            <a:extLst>
              <a:ext uri="{FF2B5EF4-FFF2-40B4-BE49-F238E27FC236}">
                <a16:creationId xmlns:a16="http://schemas.microsoft.com/office/drawing/2014/main" id="{562CF358-2389-6FC2-250A-A0D6CF3812F1}"/>
              </a:ext>
            </a:extLst>
          </p:cNvPr>
          <p:cNvSpPr/>
          <p:nvPr/>
        </p:nvSpPr>
        <p:spPr>
          <a:xfrm>
            <a:off x="5432545" y="2777840"/>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3" name="Title 1">
            <a:extLst>
              <a:ext uri="{FF2B5EF4-FFF2-40B4-BE49-F238E27FC236}">
                <a16:creationId xmlns:a16="http://schemas.microsoft.com/office/drawing/2014/main" id="{9D395763-63D0-B015-5B0B-30F29EBE7E21}"/>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38542775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 (STC View) – 1 of 2</a:t>
            </a:r>
          </a:p>
        </p:txBody>
      </p:sp>
      <p:sp>
        <p:nvSpPr>
          <p:cNvPr id="3" name="TextBox 2">
            <a:extLst>
              <a:ext uri="{FF2B5EF4-FFF2-40B4-BE49-F238E27FC236}">
                <a16:creationId xmlns:a16="http://schemas.microsoft.com/office/drawing/2014/main" id="{7F2A1E08-CAB5-647D-ABCE-36667B2F326B}"/>
              </a:ext>
            </a:extLst>
          </p:cNvPr>
          <p:cNvSpPr txBox="1"/>
          <p:nvPr/>
        </p:nvSpPr>
        <p:spPr>
          <a:xfrm>
            <a:off x="386528" y="959726"/>
            <a:ext cx="482429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Student’s total points earned in test</a:t>
            </a:r>
          </a:p>
        </p:txBody>
      </p:sp>
      <p:sp>
        <p:nvSpPr>
          <p:cNvPr id="7" name="TextBox 6">
            <a:extLst>
              <a:ext uri="{FF2B5EF4-FFF2-40B4-BE49-F238E27FC236}">
                <a16:creationId xmlns:a16="http://schemas.microsoft.com/office/drawing/2014/main" id="{C62997B8-1D81-BA5B-B729-F497D3FEA3E1}"/>
              </a:ext>
            </a:extLst>
          </p:cNvPr>
          <p:cNvSpPr txBox="1"/>
          <p:nvPr/>
        </p:nvSpPr>
        <p:spPr>
          <a:xfrm>
            <a:off x="5636203" y="959726"/>
            <a:ext cx="5762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Each MC item in the test with student’s response</a:t>
            </a:r>
          </a:p>
        </p:txBody>
      </p:sp>
      <p:sp>
        <p:nvSpPr>
          <p:cNvPr id="23" name="TextBox 22">
            <a:extLst>
              <a:ext uri="{FF2B5EF4-FFF2-40B4-BE49-F238E27FC236}">
                <a16:creationId xmlns:a16="http://schemas.microsoft.com/office/drawing/2014/main" id="{1194B40D-8EF8-D170-FF31-21A49D5BEEEA}"/>
              </a:ext>
            </a:extLst>
          </p:cNvPr>
          <p:cNvSpPr txBox="1"/>
          <p:nvPr/>
        </p:nvSpPr>
        <p:spPr>
          <a:xfrm>
            <a:off x="381582" y="1324447"/>
            <a:ext cx="425304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 Maximum number of points in test</a:t>
            </a:r>
          </a:p>
        </p:txBody>
      </p:sp>
      <p:sp>
        <p:nvSpPr>
          <p:cNvPr id="24" name="TextBox 23">
            <a:extLst>
              <a:ext uri="{FF2B5EF4-FFF2-40B4-BE49-F238E27FC236}">
                <a16:creationId xmlns:a16="http://schemas.microsoft.com/office/drawing/2014/main" id="{B094BD0F-B1DD-86DB-22F6-FC60BBBF9114}"/>
              </a:ext>
            </a:extLst>
          </p:cNvPr>
          <p:cNvSpPr txBox="1"/>
          <p:nvPr/>
        </p:nvSpPr>
        <p:spPr>
          <a:xfrm>
            <a:off x="381582" y="1756083"/>
            <a:ext cx="435325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 Student’s percent correct for test</a:t>
            </a:r>
          </a:p>
        </p:txBody>
      </p:sp>
      <p:sp>
        <p:nvSpPr>
          <p:cNvPr id="26" name="TextBox 25">
            <a:extLst>
              <a:ext uri="{FF2B5EF4-FFF2-40B4-BE49-F238E27FC236}">
                <a16:creationId xmlns:a16="http://schemas.microsoft.com/office/drawing/2014/main" id="{38522A98-27CC-DB9E-781E-B1B31D712E5D}"/>
              </a:ext>
            </a:extLst>
          </p:cNvPr>
          <p:cNvSpPr txBox="1"/>
          <p:nvPr/>
        </p:nvSpPr>
        <p:spPr>
          <a:xfrm>
            <a:off x="5636202" y="1361570"/>
            <a:ext cx="513618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5. Open ended item and points awarded </a:t>
            </a:r>
          </a:p>
        </p:txBody>
      </p:sp>
      <p:sp>
        <p:nvSpPr>
          <p:cNvPr id="52" name="Left Bracket 51">
            <a:extLst>
              <a:ext uri="{FF2B5EF4-FFF2-40B4-BE49-F238E27FC236}">
                <a16:creationId xmlns:a16="http://schemas.microsoft.com/office/drawing/2014/main" id="{987F5BCD-D3AE-2C04-EC53-B1C36ABF247A}"/>
              </a:ext>
            </a:extLst>
          </p:cNvPr>
          <p:cNvSpPr/>
          <p:nvPr/>
        </p:nvSpPr>
        <p:spPr>
          <a:xfrm rot="5400000">
            <a:off x="9970102" y="2835751"/>
            <a:ext cx="45719" cy="992723"/>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D7EE2F06-2C1D-76DE-07B5-28D770117192}"/>
              </a:ext>
            </a:extLst>
          </p:cNvPr>
          <p:cNvPicPr>
            <a:picLocks noChangeAspect="1"/>
          </p:cNvPicPr>
          <p:nvPr/>
        </p:nvPicPr>
        <p:blipFill>
          <a:blip r:embed="rId2"/>
          <a:stretch>
            <a:fillRect/>
          </a:stretch>
        </p:blipFill>
        <p:spPr>
          <a:xfrm>
            <a:off x="0" y="2428061"/>
            <a:ext cx="12192000" cy="2602041"/>
          </a:xfrm>
          <a:prstGeom prst="rect">
            <a:avLst/>
          </a:prstGeom>
        </p:spPr>
      </p:pic>
      <p:sp>
        <p:nvSpPr>
          <p:cNvPr id="8" name="Oval 7">
            <a:extLst>
              <a:ext uri="{FF2B5EF4-FFF2-40B4-BE49-F238E27FC236}">
                <a16:creationId xmlns:a16="http://schemas.microsoft.com/office/drawing/2014/main" id="{81874A86-4002-103B-3D0E-DD72AC21EC01}"/>
              </a:ext>
            </a:extLst>
          </p:cNvPr>
          <p:cNvSpPr/>
          <p:nvPr/>
        </p:nvSpPr>
        <p:spPr>
          <a:xfrm>
            <a:off x="3082322" y="330925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86904BB0-D208-F983-7CC8-0B1CAE3ECE98}"/>
              </a:ext>
            </a:extLst>
          </p:cNvPr>
          <p:cNvSpPr/>
          <p:nvPr/>
        </p:nvSpPr>
        <p:spPr>
          <a:xfrm>
            <a:off x="3537512" y="331645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31DA7705-7858-3AD7-9BBD-5F4CAA605544}"/>
              </a:ext>
            </a:extLst>
          </p:cNvPr>
          <p:cNvSpPr/>
          <p:nvPr/>
        </p:nvSpPr>
        <p:spPr>
          <a:xfrm>
            <a:off x="3992702" y="332906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5EEEB398-07FE-424B-DF9E-02CA53E52C6C}"/>
              </a:ext>
            </a:extLst>
          </p:cNvPr>
          <p:cNvSpPr/>
          <p:nvPr/>
        </p:nvSpPr>
        <p:spPr>
          <a:xfrm>
            <a:off x="9814006" y="4609942"/>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3" name="Oval 12">
            <a:extLst>
              <a:ext uri="{FF2B5EF4-FFF2-40B4-BE49-F238E27FC236}">
                <a16:creationId xmlns:a16="http://schemas.microsoft.com/office/drawing/2014/main" id="{71F7D4EE-9D1D-2961-22AB-38E938FC8F7A}"/>
              </a:ext>
            </a:extLst>
          </p:cNvPr>
          <p:cNvSpPr/>
          <p:nvPr/>
        </p:nvSpPr>
        <p:spPr>
          <a:xfrm>
            <a:off x="7759957" y="4235869"/>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4" name="Title 1">
            <a:extLst>
              <a:ext uri="{FF2B5EF4-FFF2-40B4-BE49-F238E27FC236}">
                <a16:creationId xmlns:a16="http://schemas.microsoft.com/office/drawing/2014/main" id="{509E1A6E-0259-634F-E7DB-EF71B67500CA}"/>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10280503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E4242-95A2-98FF-AC47-0B4CF02B7279}"/>
              </a:ext>
            </a:extLst>
          </p:cNvPr>
          <p:cNvPicPr>
            <a:picLocks noChangeAspect="1"/>
          </p:cNvPicPr>
          <p:nvPr/>
        </p:nvPicPr>
        <p:blipFill>
          <a:blip r:embed="rId3"/>
          <a:stretch>
            <a:fillRect/>
          </a:stretch>
        </p:blipFill>
        <p:spPr>
          <a:xfrm>
            <a:off x="0" y="1352073"/>
            <a:ext cx="12192000" cy="2600098"/>
          </a:xfrm>
          <a:prstGeom prst="rect">
            <a:avLst/>
          </a:prstGeom>
        </p:spPr>
      </p:pic>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a:xfrm>
            <a:off x="0" y="0"/>
            <a:ext cx="12192000" cy="753034"/>
          </a:xfrm>
        </p:spPr>
        <p:txBody>
          <a:bodyPr/>
          <a:lstStyle/>
          <a:p>
            <a:r>
              <a:rPr lang="en-US" dirty="0"/>
              <a:t>Benchmark Reporting (STC View) – 2 of 2</a:t>
            </a:r>
          </a:p>
        </p:txBody>
      </p:sp>
      <p:sp>
        <p:nvSpPr>
          <p:cNvPr id="10" name="TextBox 9">
            <a:extLst>
              <a:ext uri="{FF2B5EF4-FFF2-40B4-BE49-F238E27FC236}">
                <a16:creationId xmlns:a16="http://schemas.microsoft.com/office/drawing/2014/main" id="{93EFD17E-80B2-A2AB-3391-700762D3B290}"/>
              </a:ext>
            </a:extLst>
          </p:cNvPr>
          <p:cNvSpPr txBox="1"/>
          <p:nvPr/>
        </p:nvSpPr>
        <p:spPr>
          <a:xfrm>
            <a:off x="485410" y="3966001"/>
            <a:ext cx="307427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 </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student’s last name to view Individual Student Report (ISR)</a:t>
            </a:r>
          </a:p>
        </p:txBody>
      </p:sp>
      <p:sp>
        <p:nvSpPr>
          <p:cNvPr id="11" name="TextBox 10">
            <a:extLst>
              <a:ext uri="{FF2B5EF4-FFF2-40B4-BE49-F238E27FC236}">
                <a16:creationId xmlns:a16="http://schemas.microsoft.com/office/drawing/2014/main" id="{100EFDAC-82E5-E140-F006-C57D53065E22}"/>
              </a:ext>
            </a:extLst>
          </p:cNvPr>
          <p:cNvSpPr txBox="1"/>
          <p:nvPr/>
        </p:nvSpPr>
        <p:spPr>
          <a:xfrm>
            <a:off x="4325005" y="1035050"/>
            <a:ext cx="50321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Switch between Roster (“Student List”) and ISR</a:t>
            </a:r>
          </a:p>
        </p:txBody>
      </p:sp>
      <p:sp>
        <p:nvSpPr>
          <p:cNvPr id="12" name="TextBox 11">
            <a:extLst>
              <a:ext uri="{FF2B5EF4-FFF2-40B4-BE49-F238E27FC236}">
                <a16:creationId xmlns:a16="http://schemas.microsoft.com/office/drawing/2014/main" id="{78C92AE6-7D10-F4C2-9878-343573484427}"/>
              </a:ext>
            </a:extLst>
          </p:cNvPr>
          <p:cNvSpPr txBox="1"/>
          <p:nvPr/>
        </p:nvSpPr>
        <p:spPr>
          <a:xfrm>
            <a:off x="3295396" y="3966001"/>
            <a:ext cx="295866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2 -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on </a:t>
            </a:r>
            <a:r>
              <a:rPr lang="en-US" i="1" dirty="0">
                <a:latin typeface="Arial" panose="020B0604020202020204" pitchFamily="34" charset="0"/>
                <a:cs typeface="Arial" panose="020B0604020202020204" pitchFamily="34" charset="0"/>
              </a:rPr>
              <a:t>Score</a:t>
            </a:r>
            <a:r>
              <a:rPr lang="en-US" dirty="0">
                <a:latin typeface="Arial" panose="020B0604020202020204" pitchFamily="34" charset="0"/>
                <a:cs typeface="Arial" panose="020B0604020202020204" pitchFamily="34" charset="0"/>
              </a:rPr>
              <a:t> for data summary options </a:t>
            </a:r>
          </a:p>
        </p:txBody>
      </p:sp>
      <p:sp>
        <p:nvSpPr>
          <p:cNvPr id="13" name="TextBox 12">
            <a:extLst>
              <a:ext uri="{FF2B5EF4-FFF2-40B4-BE49-F238E27FC236}">
                <a16:creationId xmlns:a16="http://schemas.microsoft.com/office/drawing/2014/main" id="{02881D4E-7DED-2FD1-0437-AC589063A3A4}"/>
              </a:ext>
            </a:extLst>
          </p:cNvPr>
          <p:cNvSpPr txBox="1"/>
          <p:nvPr/>
        </p:nvSpPr>
        <p:spPr>
          <a:xfrm>
            <a:off x="6442576" y="3952171"/>
            <a:ext cx="2344571" cy="166199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3 – </a:t>
            </a:r>
            <a:r>
              <a:rPr lang="en-US" sz="1700" b="1" dirty="0">
                <a:latin typeface="Arial" panose="020B0604020202020204" pitchFamily="34" charset="0"/>
                <a:cs typeface="Arial" panose="020B0604020202020204" pitchFamily="34" charset="0"/>
              </a:rPr>
              <a:t>Hover </a:t>
            </a:r>
            <a:r>
              <a:rPr lang="en-US" sz="1700" dirty="0">
                <a:latin typeface="Arial" panose="020B0604020202020204" pitchFamily="34" charset="0"/>
                <a:cs typeface="Arial" panose="020B0604020202020204" pitchFamily="34" charset="0"/>
              </a:rPr>
              <a:t>over </a:t>
            </a:r>
            <a:r>
              <a:rPr lang="en-US" sz="1700" i="1" dirty="0">
                <a:latin typeface="Arial" panose="020B0604020202020204" pitchFamily="34" charset="0"/>
                <a:cs typeface="Arial" panose="020B0604020202020204" pitchFamily="34" charset="0"/>
              </a:rPr>
              <a:t>Item  </a:t>
            </a:r>
            <a:r>
              <a:rPr lang="en-US" sz="1700" dirty="0">
                <a:latin typeface="Arial" panose="020B0604020202020204" pitchFamily="34" charset="0"/>
                <a:cs typeface="Arial" panose="020B0604020202020204" pitchFamily="34" charset="0"/>
              </a:rPr>
              <a:t>for item standards. </a:t>
            </a:r>
            <a:r>
              <a:rPr lang="en-US" sz="1700" b="1" dirty="0">
                <a:latin typeface="Arial" panose="020B0604020202020204" pitchFamily="34" charset="0"/>
                <a:cs typeface="Arial" panose="020B0604020202020204" pitchFamily="34" charset="0"/>
              </a:rPr>
              <a:t>Click</a:t>
            </a:r>
            <a:r>
              <a:rPr lang="en-US" sz="1700" dirty="0">
                <a:latin typeface="Arial" panose="020B0604020202020204" pitchFamily="34" charset="0"/>
                <a:cs typeface="Arial" panose="020B0604020202020204" pitchFamily="34" charset="0"/>
              </a:rPr>
              <a:t> on </a:t>
            </a:r>
            <a:r>
              <a:rPr lang="en-US" sz="1700" i="1" dirty="0">
                <a:latin typeface="Arial" panose="020B0604020202020204" pitchFamily="34" charset="0"/>
                <a:cs typeface="Arial" panose="020B0604020202020204" pitchFamily="34" charset="0"/>
              </a:rPr>
              <a:t>Item </a:t>
            </a:r>
            <a:r>
              <a:rPr lang="en-US" sz="1700" dirty="0">
                <a:latin typeface="Arial" panose="020B0604020202020204" pitchFamily="34" charset="0"/>
                <a:cs typeface="Arial" panose="020B0604020202020204" pitchFamily="34" charset="0"/>
              </a:rPr>
              <a:t>to see the summary statistics (response analysis) and item preview.</a:t>
            </a:r>
          </a:p>
        </p:txBody>
      </p:sp>
      <p:sp>
        <p:nvSpPr>
          <p:cNvPr id="14" name="TextBox 13">
            <a:extLst>
              <a:ext uri="{FF2B5EF4-FFF2-40B4-BE49-F238E27FC236}">
                <a16:creationId xmlns:a16="http://schemas.microsoft.com/office/drawing/2014/main" id="{E690C0DD-8A4C-EFF1-5208-9A66FCA50E72}"/>
              </a:ext>
            </a:extLst>
          </p:cNvPr>
          <p:cNvSpPr txBox="1"/>
          <p:nvPr/>
        </p:nvSpPr>
        <p:spPr>
          <a:xfrm>
            <a:off x="9047133" y="3966001"/>
            <a:ext cx="2879200"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 </a:t>
            </a:r>
            <a:r>
              <a:rPr lang="en-US" b="1" dirty="0">
                <a:latin typeface="Arial" panose="020B0604020202020204" pitchFamily="34" charset="0"/>
                <a:cs typeface="Arial" panose="020B0604020202020204" pitchFamily="34" charset="0"/>
              </a:rPr>
              <a:t>Select</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item response </a:t>
            </a:r>
            <a:r>
              <a:rPr lang="en-US" i="1" dirty="0">
                <a:latin typeface="Arial" panose="020B0604020202020204" pitchFamily="34" charset="0"/>
                <a:cs typeface="Arial" panose="020B0604020202020204" pitchFamily="34" charset="0"/>
              </a:rPr>
              <a:t>(letters in color) </a:t>
            </a:r>
            <a:r>
              <a:rPr lang="en-US" dirty="0">
                <a:latin typeface="Arial" panose="020B0604020202020204" pitchFamily="34" charset="0"/>
                <a:cs typeface="Arial" panose="020B0604020202020204" pitchFamily="34" charset="0"/>
              </a:rPr>
              <a:t>to view item and student’s response. </a:t>
            </a:r>
            <a:r>
              <a:rPr lang="en-US" b="0" dirty="0">
                <a:solidFill>
                  <a:srgbClr val="000000"/>
                </a:solidFill>
                <a:effectLst/>
                <a:latin typeface="Arial" panose="020B0604020202020204" pitchFamily="34" charset="0"/>
                <a:cs typeface="Arial" panose="020B0604020202020204" pitchFamily="34" charset="0"/>
              </a:rPr>
              <a:t>The color of the response is determined as follows: black = correct response, red = incorrect response, pink = partially correct response.</a:t>
            </a:r>
            <a:endParaRPr lang="en-US"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255E2784-73BF-7E10-3352-DA1BB100C8F2}"/>
              </a:ext>
            </a:extLst>
          </p:cNvPr>
          <p:cNvSpPr/>
          <p:nvPr/>
        </p:nvSpPr>
        <p:spPr>
          <a:xfrm>
            <a:off x="790916" y="324196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6" name="Oval 15">
            <a:extLst>
              <a:ext uri="{FF2B5EF4-FFF2-40B4-BE49-F238E27FC236}">
                <a16:creationId xmlns:a16="http://schemas.microsoft.com/office/drawing/2014/main" id="{5D3AE740-17D4-E803-2CC8-06674DFC4148}"/>
              </a:ext>
            </a:extLst>
          </p:cNvPr>
          <p:cNvSpPr/>
          <p:nvPr/>
        </p:nvSpPr>
        <p:spPr>
          <a:xfrm>
            <a:off x="3020746" y="291101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7" name="Oval 16">
            <a:extLst>
              <a:ext uri="{FF2B5EF4-FFF2-40B4-BE49-F238E27FC236}">
                <a16:creationId xmlns:a16="http://schemas.microsoft.com/office/drawing/2014/main" id="{D4F87A94-53CE-9112-0C1F-2E7ADFBD6D42}"/>
              </a:ext>
            </a:extLst>
          </p:cNvPr>
          <p:cNvSpPr/>
          <p:nvPr/>
        </p:nvSpPr>
        <p:spPr>
          <a:xfrm>
            <a:off x="5484633" y="2625637"/>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8" name="Oval 17">
            <a:extLst>
              <a:ext uri="{FF2B5EF4-FFF2-40B4-BE49-F238E27FC236}">
                <a16:creationId xmlns:a16="http://schemas.microsoft.com/office/drawing/2014/main" id="{B3BE7F03-2E5D-F340-079C-00B560C75C4B}"/>
              </a:ext>
            </a:extLst>
          </p:cNvPr>
          <p:cNvSpPr/>
          <p:nvPr/>
        </p:nvSpPr>
        <p:spPr>
          <a:xfrm>
            <a:off x="10022669" y="323354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3" name="Title 1">
            <a:extLst>
              <a:ext uri="{FF2B5EF4-FFF2-40B4-BE49-F238E27FC236}">
                <a16:creationId xmlns:a16="http://schemas.microsoft.com/office/drawing/2014/main" id="{3FD2FEDC-331D-5E3E-D08F-150D164B6F3B}"/>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770487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E3B08-D869-982B-BC6C-5FC05D24CC33}"/>
              </a:ext>
            </a:extLst>
          </p:cNvPr>
          <p:cNvPicPr>
            <a:picLocks noChangeAspect="1"/>
          </p:cNvPicPr>
          <p:nvPr/>
        </p:nvPicPr>
        <p:blipFill>
          <a:blip r:embed="rId2"/>
          <a:stretch>
            <a:fillRect/>
          </a:stretch>
        </p:blipFill>
        <p:spPr>
          <a:xfrm>
            <a:off x="0" y="1001527"/>
            <a:ext cx="12192000" cy="4854945"/>
          </a:xfrm>
          <a:prstGeom prst="rect">
            <a:avLst/>
          </a:prstGeom>
        </p:spPr>
      </p:pic>
      <p:sp>
        <p:nvSpPr>
          <p:cNvPr id="2" name="Title 1">
            <a:extLst>
              <a:ext uri="{FF2B5EF4-FFF2-40B4-BE49-F238E27FC236}">
                <a16:creationId xmlns:a16="http://schemas.microsoft.com/office/drawing/2014/main" id="{9A9D8009-D9BB-0D7B-9BBF-1AD9C72C5E6C}"/>
              </a:ext>
            </a:extLst>
          </p:cNvPr>
          <p:cNvSpPr>
            <a:spLocks noGrp="1"/>
          </p:cNvSpPr>
          <p:nvPr>
            <p:ph type="title"/>
          </p:nvPr>
        </p:nvSpPr>
        <p:spPr/>
        <p:txBody>
          <a:bodyPr/>
          <a:lstStyle/>
          <a:p>
            <a:r>
              <a:rPr lang="en-US" dirty="0"/>
              <a:t>Benchmark Reporting – 1 of  6</a:t>
            </a:r>
          </a:p>
        </p:txBody>
      </p:sp>
      <p:sp>
        <p:nvSpPr>
          <p:cNvPr id="6" name="TextBox 5">
            <a:extLst>
              <a:ext uri="{FF2B5EF4-FFF2-40B4-BE49-F238E27FC236}">
                <a16:creationId xmlns:a16="http://schemas.microsoft.com/office/drawing/2014/main" id="{545E39C8-B03C-1509-8D07-274714360BDC}"/>
              </a:ext>
            </a:extLst>
          </p:cNvPr>
          <p:cNvSpPr txBox="1"/>
          <p:nvPr/>
        </p:nvSpPr>
        <p:spPr>
          <a:xfrm>
            <a:off x="11260898" y="1892948"/>
            <a:ext cx="893523" cy="499524"/>
          </a:xfrm>
          <a:prstGeom prst="rect">
            <a:avLst/>
          </a:prstGeom>
          <a:noFill/>
          <a:ln w="19050">
            <a:solidFill>
              <a:srgbClr val="FF0000"/>
            </a:solidFill>
          </a:ln>
        </p:spPr>
        <p:txBody>
          <a:bodyPr wrap="square" rtlCol="0">
            <a:spAutoFit/>
          </a:bodyPr>
          <a:lstStyle/>
          <a:p>
            <a:endParaRPr lang="en-US" dirty="0"/>
          </a:p>
        </p:txBody>
      </p:sp>
      <p:sp>
        <p:nvSpPr>
          <p:cNvPr id="3" name="Title 1">
            <a:extLst>
              <a:ext uri="{FF2B5EF4-FFF2-40B4-BE49-F238E27FC236}">
                <a16:creationId xmlns:a16="http://schemas.microsoft.com/office/drawing/2014/main" id="{FD71679B-57AF-E6A5-4A1E-0151E2D317D3}"/>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32066539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EEA6A4B-C9C8-2AB0-89DA-3E9B96957D3F}"/>
              </a:ext>
            </a:extLst>
          </p:cNvPr>
          <p:cNvGrpSpPr/>
          <p:nvPr/>
        </p:nvGrpSpPr>
        <p:grpSpPr>
          <a:xfrm>
            <a:off x="0" y="812746"/>
            <a:ext cx="12192000" cy="5612602"/>
            <a:chOff x="0" y="900207"/>
            <a:chExt cx="12192000" cy="5612602"/>
          </a:xfrm>
        </p:grpSpPr>
        <p:pic>
          <p:nvPicPr>
            <p:cNvPr id="11" name="Picture 10">
              <a:extLst>
                <a:ext uri="{FF2B5EF4-FFF2-40B4-BE49-F238E27FC236}">
                  <a16:creationId xmlns:a16="http://schemas.microsoft.com/office/drawing/2014/main" id="{A1B58A95-E7C6-CD67-11D5-4E4774B5829A}"/>
                </a:ext>
              </a:extLst>
            </p:cNvPr>
            <p:cNvPicPr>
              <a:picLocks noChangeAspect="1"/>
            </p:cNvPicPr>
            <p:nvPr/>
          </p:nvPicPr>
          <p:blipFill>
            <a:blip r:embed="rId2"/>
            <a:stretch>
              <a:fillRect/>
            </a:stretch>
          </p:blipFill>
          <p:spPr>
            <a:xfrm>
              <a:off x="0" y="900207"/>
              <a:ext cx="12192000" cy="5612602"/>
            </a:xfrm>
            <a:prstGeom prst="rect">
              <a:avLst/>
            </a:prstGeom>
          </p:spPr>
        </p:pic>
        <p:sp>
          <p:nvSpPr>
            <p:cNvPr id="6" name="Rectangle 5">
              <a:extLst>
                <a:ext uri="{FF2B5EF4-FFF2-40B4-BE49-F238E27FC236}">
                  <a16:creationId xmlns:a16="http://schemas.microsoft.com/office/drawing/2014/main" id="{7F54A30E-C3A0-443B-AE48-AA8F83674475}"/>
                </a:ext>
              </a:extLst>
            </p:cNvPr>
            <p:cNvSpPr/>
            <p:nvPr/>
          </p:nvSpPr>
          <p:spPr>
            <a:xfrm>
              <a:off x="9114303" y="1622626"/>
              <a:ext cx="681049" cy="5772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A8EC60-2DE1-6E24-753A-2D20480EB0A9}"/>
                </a:ext>
              </a:extLst>
            </p:cNvPr>
            <p:cNvSpPr/>
            <p:nvPr/>
          </p:nvSpPr>
          <p:spPr>
            <a:xfrm>
              <a:off x="5812077" y="2199832"/>
              <a:ext cx="681048" cy="2928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61FBEA04-BE38-7A8C-A40C-2C61355C7FE6}"/>
              </a:ext>
            </a:extLst>
          </p:cNvPr>
          <p:cNvSpPr>
            <a:spLocks noGrp="1"/>
          </p:cNvSpPr>
          <p:nvPr>
            <p:ph type="title"/>
          </p:nvPr>
        </p:nvSpPr>
        <p:spPr>
          <a:xfrm>
            <a:off x="0" y="0"/>
            <a:ext cx="12192000" cy="752475"/>
          </a:xfrm>
        </p:spPr>
        <p:txBody>
          <a:bodyPr/>
          <a:lstStyle/>
          <a:p>
            <a:r>
              <a:rPr lang="en-US" dirty="0"/>
              <a:t>Benchmark Reporting – 2 of 6</a:t>
            </a:r>
          </a:p>
        </p:txBody>
      </p:sp>
      <p:sp>
        <p:nvSpPr>
          <p:cNvPr id="2" name="Title 1">
            <a:extLst>
              <a:ext uri="{FF2B5EF4-FFF2-40B4-BE49-F238E27FC236}">
                <a16:creationId xmlns:a16="http://schemas.microsoft.com/office/drawing/2014/main" id="{9F696D9C-64B0-2C17-0282-CC25A573476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1424857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C602A1-9296-9148-D1FB-23D407EA5B07}"/>
              </a:ext>
            </a:extLst>
          </p:cNvPr>
          <p:cNvSpPr>
            <a:spLocks noGrp="1"/>
          </p:cNvSpPr>
          <p:nvPr>
            <p:ph type="title"/>
          </p:nvPr>
        </p:nvSpPr>
        <p:spPr>
          <a:xfrm>
            <a:off x="0" y="0"/>
            <a:ext cx="12192000" cy="752475"/>
          </a:xfrm>
        </p:spPr>
        <p:txBody>
          <a:bodyPr/>
          <a:lstStyle/>
          <a:p>
            <a:r>
              <a:rPr lang="en-US" dirty="0"/>
              <a:t>Benchmark Reporting – 3 of 6</a:t>
            </a:r>
          </a:p>
        </p:txBody>
      </p:sp>
      <p:grpSp>
        <p:nvGrpSpPr>
          <p:cNvPr id="2" name="Group 1">
            <a:extLst>
              <a:ext uri="{FF2B5EF4-FFF2-40B4-BE49-F238E27FC236}">
                <a16:creationId xmlns:a16="http://schemas.microsoft.com/office/drawing/2014/main" id="{19BB0E3F-1931-56CC-032A-9D94AF4D9C97}"/>
              </a:ext>
            </a:extLst>
          </p:cNvPr>
          <p:cNvGrpSpPr/>
          <p:nvPr/>
        </p:nvGrpSpPr>
        <p:grpSpPr>
          <a:xfrm>
            <a:off x="0" y="752475"/>
            <a:ext cx="12192000" cy="5537363"/>
            <a:chOff x="71562" y="752475"/>
            <a:chExt cx="12192000" cy="5710094"/>
          </a:xfrm>
        </p:grpSpPr>
        <p:pic>
          <p:nvPicPr>
            <p:cNvPr id="9" name="Picture 8">
              <a:extLst>
                <a:ext uri="{FF2B5EF4-FFF2-40B4-BE49-F238E27FC236}">
                  <a16:creationId xmlns:a16="http://schemas.microsoft.com/office/drawing/2014/main" id="{071FE754-C3CA-AA1F-62E1-46CE28242BA3}"/>
                </a:ext>
              </a:extLst>
            </p:cNvPr>
            <p:cNvPicPr>
              <a:picLocks noChangeAspect="1"/>
            </p:cNvPicPr>
            <p:nvPr/>
          </p:nvPicPr>
          <p:blipFill>
            <a:blip r:embed="rId2"/>
            <a:stretch>
              <a:fillRect/>
            </a:stretch>
          </p:blipFill>
          <p:spPr>
            <a:xfrm>
              <a:off x="71562" y="752475"/>
              <a:ext cx="12192000" cy="5710094"/>
            </a:xfrm>
            <a:prstGeom prst="rect">
              <a:avLst/>
            </a:prstGeom>
          </p:spPr>
        </p:pic>
        <p:sp>
          <p:nvSpPr>
            <p:cNvPr id="10" name="Rectangle 9">
              <a:extLst>
                <a:ext uri="{FF2B5EF4-FFF2-40B4-BE49-F238E27FC236}">
                  <a16:creationId xmlns:a16="http://schemas.microsoft.com/office/drawing/2014/main" id="{CE14780D-E9AB-1289-500C-E1C4622AF1ED}"/>
                </a:ext>
              </a:extLst>
            </p:cNvPr>
            <p:cNvSpPr/>
            <p:nvPr/>
          </p:nvSpPr>
          <p:spPr>
            <a:xfrm>
              <a:off x="6388274" y="2054268"/>
              <a:ext cx="789140" cy="28809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0624F0E3-EC0E-74A4-48AB-BE94450A9823}"/>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32489154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 Excel&#10;&#10;Description automatically generated">
            <a:extLst>
              <a:ext uri="{FF2B5EF4-FFF2-40B4-BE49-F238E27FC236}">
                <a16:creationId xmlns:a16="http://schemas.microsoft.com/office/drawing/2014/main" id="{63FF5638-4804-6353-05DB-E291A8F918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439" y="1035050"/>
            <a:ext cx="10003122" cy="5059363"/>
          </a:xfrm>
        </p:spPr>
      </p:pic>
      <p:sp>
        <p:nvSpPr>
          <p:cNvPr id="6" name="Rectangle 5">
            <a:extLst>
              <a:ext uri="{FF2B5EF4-FFF2-40B4-BE49-F238E27FC236}">
                <a16:creationId xmlns:a16="http://schemas.microsoft.com/office/drawing/2014/main" id="{2B325D8E-3412-B486-D951-DFC5184F39BC}"/>
              </a:ext>
            </a:extLst>
          </p:cNvPr>
          <p:cNvSpPr/>
          <p:nvPr/>
        </p:nvSpPr>
        <p:spPr>
          <a:xfrm>
            <a:off x="4792716" y="2617077"/>
            <a:ext cx="241738" cy="2312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5207D7D-D20D-1356-8E16-D32E78102E7D}"/>
              </a:ext>
            </a:extLst>
          </p:cNvPr>
          <p:cNvSpPr>
            <a:spLocks noGrp="1"/>
          </p:cNvSpPr>
          <p:nvPr>
            <p:ph type="title"/>
          </p:nvPr>
        </p:nvSpPr>
        <p:spPr>
          <a:xfrm>
            <a:off x="0" y="0"/>
            <a:ext cx="12192000" cy="752475"/>
          </a:xfrm>
        </p:spPr>
        <p:txBody>
          <a:bodyPr/>
          <a:lstStyle/>
          <a:p>
            <a:r>
              <a:rPr lang="en-US" dirty="0"/>
              <a:t>Benchmark Reporting – 4 of 6</a:t>
            </a:r>
          </a:p>
        </p:txBody>
      </p:sp>
      <p:pic>
        <p:nvPicPr>
          <p:cNvPr id="10" name="Picture 9" descr="Graphical user interface, application&#10;&#10;Description automatically generated">
            <a:extLst>
              <a:ext uri="{FF2B5EF4-FFF2-40B4-BE49-F238E27FC236}">
                <a16:creationId xmlns:a16="http://schemas.microsoft.com/office/drawing/2014/main" id="{FEA52572-F384-E9B3-88A3-7D4C448FE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356" y="3346096"/>
            <a:ext cx="3400900" cy="752580"/>
          </a:xfrm>
          <a:prstGeom prst="rect">
            <a:avLst/>
          </a:prstGeom>
        </p:spPr>
      </p:pic>
      <p:sp>
        <p:nvSpPr>
          <p:cNvPr id="2" name="Title 1">
            <a:extLst>
              <a:ext uri="{FF2B5EF4-FFF2-40B4-BE49-F238E27FC236}">
                <a16:creationId xmlns:a16="http://schemas.microsoft.com/office/drawing/2014/main" id="{770360A7-FE3E-F921-17F1-6F0A67F1A2B8}"/>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3117331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A2EA-EB8B-84CE-E4FF-38B90AA2E64B}"/>
              </a:ext>
            </a:extLst>
          </p:cNvPr>
          <p:cNvSpPr>
            <a:spLocks noGrp="1"/>
          </p:cNvSpPr>
          <p:nvPr>
            <p:ph type="title"/>
          </p:nvPr>
        </p:nvSpPr>
        <p:spPr/>
        <p:txBody>
          <a:bodyPr/>
          <a:lstStyle/>
          <a:p>
            <a:r>
              <a:rPr lang="en-US" dirty="0"/>
              <a:t>Online Testing Portal Presentation for STCs and TAs</a:t>
            </a:r>
          </a:p>
        </p:txBody>
      </p:sp>
      <p:sp>
        <p:nvSpPr>
          <p:cNvPr id="3" name="Text Placeholder 2">
            <a:extLst>
              <a:ext uri="{FF2B5EF4-FFF2-40B4-BE49-F238E27FC236}">
                <a16:creationId xmlns:a16="http://schemas.microsoft.com/office/drawing/2014/main" id="{FF8FEF53-BB12-235C-498D-34BAE833A2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201894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2B40-46E0-D205-E8DF-126977DD9B91}"/>
              </a:ext>
            </a:extLst>
          </p:cNvPr>
          <p:cNvSpPr>
            <a:spLocks noGrp="1"/>
          </p:cNvSpPr>
          <p:nvPr>
            <p:ph type="title"/>
          </p:nvPr>
        </p:nvSpPr>
        <p:spPr/>
        <p:txBody>
          <a:bodyPr/>
          <a:lstStyle/>
          <a:p>
            <a:r>
              <a:rPr lang="en-US" dirty="0"/>
              <a:t>Benchmark Reporting – 5 of 6</a:t>
            </a:r>
          </a:p>
        </p:txBody>
      </p:sp>
      <p:pic>
        <p:nvPicPr>
          <p:cNvPr id="5" name="Content Placeholder 4" descr="Graphical user interface, application, Word&#10;&#10;Description automatically generated">
            <a:extLst>
              <a:ext uri="{FF2B5EF4-FFF2-40B4-BE49-F238E27FC236}">
                <a16:creationId xmlns:a16="http://schemas.microsoft.com/office/drawing/2014/main" id="{32BD459D-4F65-6006-145F-7BA32F3BFB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39766"/>
            <a:ext cx="10515600" cy="4849930"/>
          </a:xfrm>
        </p:spPr>
      </p:pic>
      <p:sp>
        <p:nvSpPr>
          <p:cNvPr id="8" name="Rectangle 7">
            <a:extLst>
              <a:ext uri="{FF2B5EF4-FFF2-40B4-BE49-F238E27FC236}">
                <a16:creationId xmlns:a16="http://schemas.microsoft.com/office/drawing/2014/main" id="{060A1018-7524-3580-8222-78FEC5327096}"/>
              </a:ext>
            </a:extLst>
          </p:cNvPr>
          <p:cNvSpPr/>
          <p:nvPr/>
        </p:nvSpPr>
        <p:spPr>
          <a:xfrm>
            <a:off x="10156371" y="1850572"/>
            <a:ext cx="544286" cy="4354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F708811-F7F3-9BCB-53AE-7A76FE23D7FC}"/>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2786339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10;&#10;Description automatically generated">
            <a:extLst>
              <a:ext uri="{FF2B5EF4-FFF2-40B4-BE49-F238E27FC236}">
                <a16:creationId xmlns:a16="http://schemas.microsoft.com/office/drawing/2014/main" id="{DE503859-8124-6DDF-AFC8-522FB6A268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3948" y="1035050"/>
            <a:ext cx="10064104" cy="5059363"/>
          </a:xfrm>
        </p:spPr>
      </p:pic>
      <p:sp>
        <p:nvSpPr>
          <p:cNvPr id="7" name="Title 1">
            <a:extLst>
              <a:ext uri="{FF2B5EF4-FFF2-40B4-BE49-F238E27FC236}">
                <a16:creationId xmlns:a16="http://schemas.microsoft.com/office/drawing/2014/main" id="{7F54FD6F-3320-0598-FB66-15AD1EEC59EB}"/>
              </a:ext>
            </a:extLst>
          </p:cNvPr>
          <p:cNvSpPr>
            <a:spLocks noGrp="1"/>
          </p:cNvSpPr>
          <p:nvPr>
            <p:ph type="title"/>
          </p:nvPr>
        </p:nvSpPr>
        <p:spPr>
          <a:xfrm>
            <a:off x="0" y="0"/>
            <a:ext cx="12192000" cy="752475"/>
          </a:xfrm>
        </p:spPr>
        <p:txBody>
          <a:bodyPr/>
          <a:lstStyle/>
          <a:p>
            <a:r>
              <a:rPr lang="en-US" dirty="0"/>
              <a:t>Benchmark Reporting – 6 of 6</a:t>
            </a:r>
          </a:p>
        </p:txBody>
      </p:sp>
      <p:sp>
        <p:nvSpPr>
          <p:cNvPr id="2" name="Title 1">
            <a:extLst>
              <a:ext uri="{FF2B5EF4-FFF2-40B4-BE49-F238E27FC236}">
                <a16:creationId xmlns:a16="http://schemas.microsoft.com/office/drawing/2014/main" id="{0AD63BE3-24A9-7005-8C87-35AB5D2D510F}"/>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212827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title"/>
          </p:nvPr>
        </p:nvSpPr>
        <p:spPr/>
        <p:txBody>
          <a:bodyPr/>
          <a:lstStyle/>
          <a:p>
            <a:pPr algn="l"/>
            <a:r>
              <a:rPr lang="en-US" altLang="en-US" dirty="0"/>
              <a:t>Rescoring</a:t>
            </a:r>
          </a:p>
        </p:txBody>
      </p:sp>
      <p:sp>
        <p:nvSpPr>
          <p:cNvPr id="2" name="Text Placeholder 1">
            <a:extLst>
              <a:ext uri="{FF2B5EF4-FFF2-40B4-BE49-F238E27FC236}">
                <a16:creationId xmlns:a16="http://schemas.microsoft.com/office/drawing/2014/main" id="{14B7A327-7F5D-986E-8AF4-287A795413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616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a:xfrm>
            <a:off x="0" y="0"/>
            <a:ext cx="12192000" cy="753034"/>
          </a:xfrm>
        </p:spPr>
        <p:txBody>
          <a:bodyPr/>
          <a:lstStyle/>
          <a:p>
            <a:r>
              <a:rPr lang="en-US" dirty="0"/>
              <a:t>Rescoring – 1 of 2</a:t>
            </a:r>
          </a:p>
        </p:txBody>
      </p:sp>
      <p:sp>
        <p:nvSpPr>
          <p:cNvPr id="3" name="Content Placeholder 2">
            <a:extLst>
              <a:ext uri="{FF2B5EF4-FFF2-40B4-BE49-F238E27FC236}">
                <a16:creationId xmlns:a16="http://schemas.microsoft.com/office/drawing/2014/main" id="{1DD78928-430A-47B0-7F27-0806835917C2}"/>
              </a:ext>
            </a:extLst>
          </p:cNvPr>
          <p:cNvSpPr>
            <a:spLocks noGrp="1"/>
          </p:cNvSpPr>
          <p:nvPr>
            <p:ph idx="1"/>
          </p:nvPr>
        </p:nvSpPr>
        <p:spPr/>
        <p:txBody>
          <a:bodyPr/>
          <a:lstStyle/>
          <a:p>
            <a:pPr marL="457200" indent="-457200" algn="l">
              <a:buClrTx/>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You can score student(s) who did not finish after submitting a test for scoring</a:t>
            </a:r>
            <a:endParaRPr lang="en-US" sz="2400" dirty="0">
              <a:solidFill>
                <a:srgbClr val="002060"/>
              </a:solidFill>
              <a:latin typeface="Arial" panose="020B0604020202020204" pitchFamily="34" charset="0"/>
              <a:cs typeface="Arial" panose="020B0604020202020204" pitchFamily="34" charset="0"/>
            </a:endParaRPr>
          </a:p>
          <a:p>
            <a:pPr marL="457200" indent="-457200" algn="l">
              <a:buClrTx/>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You can change a student score</a:t>
            </a:r>
          </a:p>
          <a:p>
            <a:pPr marL="457200" indent="-457200" algn="l">
              <a:buClrTx/>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You can retest a sub-set of a class’s students</a:t>
            </a:r>
          </a:p>
          <a:p>
            <a:pPr marL="457200" indent="-457200" algn="l">
              <a:buClrTx/>
              <a:buFont typeface="Wingdings" panose="05000000000000000000" pitchFamily="2" charset="2"/>
              <a:buChar char="§"/>
            </a:pPr>
            <a:endParaRPr lang="en-US" dirty="0">
              <a:solidFill>
                <a:srgbClr val="002060"/>
              </a:solidFill>
              <a:latin typeface="Arial" panose="020B0604020202020204" pitchFamily="34" charset="0"/>
              <a:cs typeface="Arial" panose="020B0604020202020204" pitchFamily="34" charset="0"/>
            </a:endParaRPr>
          </a:p>
          <a:p>
            <a:pPr marL="457200" indent="-457200" algn="l">
              <a:buClrTx/>
              <a:buFont typeface="Wingdings" panose="05000000000000000000" pitchFamily="2" charset="2"/>
              <a:buChar char="§"/>
            </a:pPr>
            <a:endParaRPr lang="en-US" sz="2800" dirty="0">
              <a:solidFill>
                <a:srgbClr val="002060"/>
              </a:solidFill>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5005C2D-F1B7-F977-C2B7-E586E973AE47}"/>
              </a:ext>
            </a:extLst>
          </p:cNvPr>
          <p:cNvSpPr/>
          <p:nvPr/>
        </p:nvSpPr>
        <p:spPr>
          <a:xfrm>
            <a:off x="2116546" y="3564631"/>
            <a:ext cx="7958907" cy="159730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3200" b="1" dirty="0">
                <a:solidFill>
                  <a:schemeClr val="tx1"/>
                </a:solidFill>
                <a:latin typeface="Arial" panose="020B0604020202020204" pitchFamily="34" charset="0"/>
                <a:cs typeface="Arial" panose="020B0604020202020204" pitchFamily="34" charset="0"/>
              </a:rPr>
              <a:t> Retesting, rescoring ONLY applies to benchmark assessments</a:t>
            </a:r>
          </a:p>
        </p:txBody>
      </p:sp>
      <p:pic>
        <p:nvPicPr>
          <p:cNvPr id="5" name="Picture 4">
            <a:extLst>
              <a:ext uri="{FF2B5EF4-FFF2-40B4-BE49-F238E27FC236}">
                <a16:creationId xmlns:a16="http://schemas.microsoft.com/office/drawing/2014/main" id="{8311B8DE-0F34-25BE-2BA8-2445891B3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82242"/>
            <a:ext cx="1100137" cy="956041"/>
          </a:xfrm>
          <a:prstGeom prst="rect">
            <a:avLst/>
          </a:prstGeom>
        </p:spPr>
      </p:pic>
      <p:sp>
        <p:nvSpPr>
          <p:cNvPr id="6" name="Title 1">
            <a:extLst>
              <a:ext uri="{FF2B5EF4-FFF2-40B4-BE49-F238E27FC236}">
                <a16:creationId xmlns:a16="http://schemas.microsoft.com/office/drawing/2014/main" id="{A2019113-2CF3-777A-1711-F462CA3C0914}"/>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4"/>
              </a:rPr>
              <a:t>https://bie.cognia.org</a:t>
            </a:r>
            <a:r>
              <a:rPr lang="en-US" sz="2000" dirty="0"/>
              <a:t> </a:t>
            </a:r>
          </a:p>
        </p:txBody>
      </p:sp>
    </p:spTree>
    <p:extLst>
      <p:ext uri="{BB962C8B-B14F-4D97-AF65-F5344CB8AC3E}">
        <p14:creationId xmlns:p14="http://schemas.microsoft.com/office/powerpoint/2010/main" val="26402209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Rescoring – 2 of 2</a:t>
            </a:r>
          </a:p>
        </p:txBody>
      </p:sp>
      <p:pic>
        <p:nvPicPr>
          <p:cNvPr id="9" name="Content Placeholder 8" descr="Graphical user interface, application, Word&#10;&#10;Description automatically generated">
            <a:extLst>
              <a:ext uri="{FF2B5EF4-FFF2-40B4-BE49-F238E27FC236}">
                <a16:creationId xmlns:a16="http://schemas.microsoft.com/office/drawing/2014/main" id="{5DD475FF-AE7A-6746-6E90-D8D6D9338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983" y="1035050"/>
            <a:ext cx="8764033" cy="5059363"/>
          </a:xfrm>
        </p:spPr>
      </p:pic>
      <p:sp>
        <p:nvSpPr>
          <p:cNvPr id="12" name="Rectangle 11">
            <a:extLst>
              <a:ext uri="{FF2B5EF4-FFF2-40B4-BE49-F238E27FC236}">
                <a16:creationId xmlns:a16="http://schemas.microsoft.com/office/drawing/2014/main" id="{B2268D32-26F6-A64E-A69C-F281499D216F}"/>
              </a:ext>
            </a:extLst>
          </p:cNvPr>
          <p:cNvSpPr/>
          <p:nvPr/>
        </p:nvSpPr>
        <p:spPr>
          <a:xfrm>
            <a:off x="3237185" y="1048189"/>
            <a:ext cx="830317" cy="234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E0BBB28-3C2D-6351-B93A-E84CEB2875D8}"/>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spTree>
    <p:extLst>
      <p:ext uri="{BB962C8B-B14F-4D97-AF65-F5344CB8AC3E}">
        <p14:creationId xmlns:p14="http://schemas.microsoft.com/office/powerpoint/2010/main" val="27987656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0630-2503-FC27-A073-7A54ADB24662}"/>
              </a:ext>
            </a:extLst>
          </p:cNvPr>
          <p:cNvSpPr>
            <a:spLocks noGrp="1"/>
          </p:cNvSpPr>
          <p:nvPr>
            <p:ph type="title"/>
          </p:nvPr>
        </p:nvSpPr>
        <p:spPr/>
        <p:txBody>
          <a:bodyPr/>
          <a:lstStyle/>
          <a:p>
            <a:r>
              <a:rPr lang="en-US" dirty="0"/>
              <a:t>Re-testing</a:t>
            </a:r>
          </a:p>
        </p:txBody>
      </p:sp>
      <p:sp>
        <p:nvSpPr>
          <p:cNvPr id="3" name="Text Placeholder 2">
            <a:extLst>
              <a:ext uri="{FF2B5EF4-FFF2-40B4-BE49-F238E27FC236}">
                <a16:creationId xmlns:a16="http://schemas.microsoft.com/office/drawing/2014/main" id="{5A885E77-8587-3AAC-5C5C-83A87B062FC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63229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Re-testing in Student Groups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19F40D7D-9FC6-A1F6-B6D9-DDAC2657DE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357"/>
          <a:stretch>
            <a:fillRect/>
          </a:stretch>
        </p:blipFill>
        <p:spPr>
          <a:xfrm>
            <a:off x="838200" y="1215702"/>
            <a:ext cx="10515600" cy="4493335"/>
          </a:xfrm>
        </p:spPr>
      </p:pic>
      <p:sp>
        <p:nvSpPr>
          <p:cNvPr id="3" name="Rectangle 2">
            <a:extLst>
              <a:ext uri="{FF2B5EF4-FFF2-40B4-BE49-F238E27FC236}">
                <a16:creationId xmlns:a16="http://schemas.microsoft.com/office/drawing/2014/main" id="{DF24CD04-39D3-8929-5ACE-147D81A671E7}"/>
              </a:ext>
            </a:extLst>
          </p:cNvPr>
          <p:cNvSpPr/>
          <p:nvPr/>
        </p:nvSpPr>
        <p:spPr>
          <a:xfrm>
            <a:off x="8484510" y="1835470"/>
            <a:ext cx="1212113"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35FAFD8-00DE-1329-A3FE-89BCBA058201}"/>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pic>
        <p:nvPicPr>
          <p:cNvPr id="7" name="Picture 6">
            <a:extLst>
              <a:ext uri="{FF2B5EF4-FFF2-40B4-BE49-F238E27FC236}">
                <a16:creationId xmlns:a16="http://schemas.microsoft.com/office/drawing/2014/main" id="{A6D6D497-0ED6-7159-A078-3B6C9ABB323D}"/>
              </a:ext>
            </a:extLst>
          </p:cNvPr>
          <p:cNvPicPr>
            <a:picLocks noChangeAspect="1"/>
          </p:cNvPicPr>
          <p:nvPr/>
        </p:nvPicPr>
        <p:blipFill>
          <a:blip r:embed="rId4"/>
          <a:stretch>
            <a:fillRect/>
          </a:stretch>
        </p:blipFill>
        <p:spPr>
          <a:xfrm>
            <a:off x="2822557" y="1267157"/>
            <a:ext cx="704886" cy="158758"/>
          </a:xfrm>
          <a:prstGeom prst="rect">
            <a:avLst/>
          </a:prstGeom>
        </p:spPr>
      </p:pic>
    </p:spTree>
    <p:extLst>
      <p:ext uri="{BB962C8B-B14F-4D97-AF65-F5344CB8AC3E}">
        <p14:creationId xmlns:p14="http://schemas.microsoft.com/office/powerpoint/2010/main" val="809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Re-testing with Student Subgroups – 1 of 4</a:t>
            </a:r>
          </a:p>
        </p:txBody>
      </p:sp>
      <p:pic>
        <p:nvPicPr>
          <p:cNvPr id="9" name="Content Placeholder 8" descr="Graphical user interface, application&#10;&#10;Description automatically generated">
            <a:extLst>
              <a:ext uri="{FF2B5EF4-FFF2-40B4-BE49-F238E27FC236}">
                <a16:creationId xmlns:a16="http://schemas.microsoft.com/office/drawing/2014/main" id="{DE5E5268-DA9A-BD02-14BB-E43FDEA049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588"/>
          <a:stretch>
            <a:fillRect/>
          </a:stretch>
        </p:blipFill>
        <p:spPr>
          <a:xfrm>
            <a:off x="1875545" y="1035051"/>
            <a:ext cx="8440909" cy="4928428"/>
          </a:xfrm>
        </p:spPr>
      </p:pic>
      <p:sp>
        <p:nvSpPr>
          <p:cNvPr id="10" name="Rectangle 9">
            <a:extLst>
              <a:ext uri="{FF2B5EF4-FFF2-40B4-BE49-F238E27FC236}">
                <a16:creationId xmlns:a16="http://schemas.microsoft.com/office/drawing/2014/main" id="{071D8DE4-8590-6799-27BD-A70373E43066}"/>
              </a:ext>
            </a:extLst>
          </p:cNvPr>
          <p:cNvSpPr/>
          <p:nvPr/>
        </p:nvSpPr>
        <p:spPr>
          <a:xfrm>
            <a:off x="2049516" y="2845457"/>
            <a:ext cx="1250732" cy="6649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61F0C8-D9CE-4DA3-7E56-B6299E1C0310}"/>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pic>
        <p:nvPicPr>
          <p:cNvPr id="5" name="Picture 4">
            <a:extLst>
              <a:ext uri="{FF2B5EF4-FFF2-40B4-BE49-F238E27FC236}">
                <a16:creationId xmlns:a16="http://schemas.microsoft.com/office/drawing/2014/main" id="{662FEBD9-060D-D098-8A4C-CBC43BAE4C84}"/>
              </a:ext>
            </a:extLst>
          </p:cNvPr>
          <p:cNvPicPr>
            <a:picLocks noChangeAspect="1"/>
          </p:cNvPicPr>
          <p:nvPr/>
        </p:nvPicPr>
        <p:blipFill>
          <a:blip r:embed="rId4"/>
          <a:stretch>
            <a:fillRect/>
          </a:stretch>
        </p:blipFill>
        <p:spPr>
          <a:xfrm>
            <a:off x="3863957" y="1104794"/>
            <a:ext cx="704886" cy="158758"/>
          </a:xfrm>
          <a:prstGeom prst="rect">
            <a:avLst/>
          </a:prstGeom>
        </p:spPr>
      </p:pic>
    </p:spTree>
    <p:extLst>
      <p:ext uri="{BB962C8B-B14F-4D97-AF65-F5344CB8AC3E}">
        <p14:creationId xmlns:p14="http://schemas.microsoft.com/office/powerpoint/2010/main" val="38843415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7C96F017-7C7A-A734-499A-D621CCFCAD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3217"/>
          <a:stretch>
            <a:fillRect/>
          </a:stretch>
        </p:blipFill>
        <p:spPr>
          <a:xfrm>
            <a:off x="1660709" y="951300"/>
            <a:ext cx="8731645" cy="5143113"/>
          </a:xfrm>
        </p:spPr>
      </p:pic>
      <p:sp>
        <p:nvSpPr>
          <p:cNvPr id="6" name="Rectangle 5">
            <a:extLst>
              <a:ext uri="{FF2B5EF4-FFF2-40B4-BE49-F238E27FC236}">
                <a16:creationId xmlns:a16="http://schemas.microsoft.com/office/drawing/2014/main" id="{FEE83A0D-1E5F-0E77-A49E-5D7D5B3BE3A4}"/>
              </a:ext>
            </a:extLst>
          </p:cNvPr>
          <p:cNvSpPr/>
          <p:nvPr/>
        </p:nvSpPr>
        <p:spPr>
          <a:xfrm>
            <a:off x="1950719" y="3717816"/>
            <a:ext cx="2385849" cy="4127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327738-3182-698F-4495-3CA708F127AD}"/>
              </a:ext>
            </a:extLst>
          </p:cNvPr>
          <p:cNvSpPr/>
          <p:nvPr/>
        </p:nvSpPr>
        <p:spPr>
          <a:xfrm>
            <a:off x="1871892" y="4206205"/>
            <a:ext cx="2643352" cy="18882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BCABECC-0894-31BC-C210-E8A30A686157}"/>
              </a:ext>
            </a:extLst>
          </p:cNvPr>
          <p:cNvSpPr>
            <a:spLocks noGrp="1"/>
          </p:cNvSpPr>
          <p:nvPr>
            <p:ph type="title"/>
          </p:nvPr>
        </p:nvSpPr>
        <p:spPr>
          <a:xfrm>
            <a:off x="0" y="0"/>
            <a:ext cx="12192000" cy="752475"/>
          </a:xfrm>
        </p:spPr>
        <p:txBody>
          <a:bodyPr/>
          <a:lstStyle/>
          <a:p>
            <a:r>
              <a:rPr lang="en-US" dirty="0"/>
              <a:t>Re-testing with Student Subgroups – 2 of 4</a:t>
            </a:r>
          </a:p>
        </p:txBody>
      </p:sp>
      <p:sp>
        <p:nvSpPr>
          <p:cNvPr id="2" name="Title 1">
            <a:extLst>
              <a:ext uri="{FF2B5EF4-FFF2-40B4-BE49-F238E27FC236}">
                <a16:creationId xmlns:a16="http://schemas.microsoft.com/office/drawing/2014/main" id="{9C83226B-8A3A-4969-6D17-84534378D6D7}"/>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pic>
        <p:nvPicPr>
          <p:cNvPr id="4" name="Picture 3">
            <a:extLst>
              <a:ext uri="{FF2B5EF4-FFF2-40B4-BE49-F238E27FC236}">
                <a16:creationId xmlns:a16="http://schemas.microsoft.com/office/drawing/2014/main" id="{45641737-2BF5-49B9-8F51-7153FB76DAF4}"/>
              </a:ext>
            </a:extLst>
          </p:cNvPr>
          <p:cNvPicPr>
            <a:picLocks noChangeAspect="1"/>
          </p:cNvPicPr>
          <p:nvPr/>
        </p:nvPicPr>
        <p:blipFill>
          <a:blip r:embed="rId4"/>
          <a:stretch>
            <a:fillRect/>
          </a:stretch>
        </p:blipFill>
        <p:spPr>
          <a:xfrm>
            <a:off x="3784958" y="1000121"/>
            <a:ext cx="704886" cy="158758"/>
          </a:xfrm>
          <a:prstGeom prst="rect">
            <a:avLst/>
          </a:prstGeom>
        </p:spPr>
      </p:pic>
    </p:spTree>
    <p:extLst>
      <p:ext uri="{BB962C8B-B14F-4D97-AF65-F5344CB8AC3E}">
        <p14:creationId xmlns:p14="http://schemas.microsoft.com/office/powerpoint/2010/main" val="2226026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88A12CB2-66C1-50F7-ABA4-020514CCDD8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6252"/>
          <a:stretch>
            <a:fillRect/>
          </a:stretch>
        </p:blipFill>
        <p:spPr>
          <a:xfrm>
            <a:off x="1198179" y="1035050"/>
            <a:ext cx="9112882" cy="5127211"/>
          </a:xfrm>
        </p:spPr>
      </p:pic>
      <p:sp>
        <p:nvSpPr>
          <p:cNvPr id="6" name="Rectangle 5">
            <a:extLst>
              <a:ext uri="{FF2B5EF4-FFF2-40B4-BE49-F238E27FC236}">
                <a16:creationId xmlns:a16="http://schemas.microsoft.com/office/drawing/2014/main" id="{207C4A4E-0BCF-6BA8-689A-1820D5EA61E0}"/>
              </a:ext>
            </a:extLst>
          </p:cNvPr>
          <p:cNvSpPr/>
          <p:nvPr/>
        </p:nvSpPr>
        <p:spPr>
          <a:xfrm>
            <a:off x="1408384" y="3026762"/>
            <a:ext cx="8713077" cy="3050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03FB07-0240-A81E-AAC2-E52EE52010D3}"/>
              </a:ext>
            </a:extLst>
          </p:cNvPr>
          <p:cNvSpPr/>
          <p:nvPr/>
        </p:nvSpPr>
        <p:spPr>
          <a:xfrm>
            <a:off x="3531478" y="3026762"/>
            <a:ext cx="924911"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D7059E0-D883-9BFF-8A0C-9AF3FFDF65C1}"/>
              </a:ext>
            </a:extLst>
          </p:cNvPr>
          <p:cNvSpPr>
            <a:spLocks noGrp="1"/>
          </p:cNvSpPr>
          <p:nvPr>
            <p:ph type="title"/>
          </p:nvPr>
        </p:nvSpPr>
        <p:spPr>
          <a:xfrm>
            <a:off x="0" y="0"/>
            <a:ext cx="12192000" cy="752475"/>
          </a:xfrm>
        </p:spPr>
        <p:txBody>
          <a:bodyPr/>
          <a:lstStyle/>
          <a:p>
            <a:r>
              <a:rPr lang="en-US" dirty="0"/>
              <a:t>Re-testing with Student Subgroups – 3 of 4</a:t>
            </a:r>
          </a:p>
        </p:txBody>
      </p:sp>
      <p:sp>
        <p:nvSpPr>
          <p:cNvPr id="2" name="Title 1">
            <a:extLst>
              <a:ext uri="{FF2B5EF4-FFF2-40B4-BE49-F238E27FC236}">
                <a16:creationId xmlns:a16="http://schemas.microsoft.com/office/drawing/2014/main" id="{952DAF47-2661-9E93-8F76-769574F9F8BD}"/>
              </a:ext>
            </a:extLst>
          </p:cNvPr>
          <p:cNvSpPr txBox="1">
            <a:spLocks/>
          </p:cNvSpPr>
          <p:nvPr/>
        </p:nvSpPr>
        <p:spPr bwMode="auto">
          <a:xfrm>
            <a:off x="0" y="6289838"/>
            <a:ext cx="12192000" cy="44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algn="ctr"/>
            <a:r>
              <a:rPr lang="en-US" sz="2000" dirty="0">
                <a:hlinkClick r:id="rId3"/>
              </a:rPr>
              <a:t>https://bie.cognia.org</a:t>
            </a:r>
            <a:r>
              <a:rPr lang="en-US" sz="2000" dirty="0"/>
              <a:t> </a:t>
            </a:r>
          </a:p>
        </p:txBody>
      </p:sp>
      <p:pic>
        <p:nvPicPr>
          <p:cNvPr id="4" name="Picture 3">
            <a:extLst>
              <a:ext uri="{FF2B5EF4-FFF2-40B4-BE49-F238E27FC236}">
                <a16:creationId xmlns:a16="http://schemas.microsoft.com/office/drawing/2014/main" id="{C6FBE813-04A5-C421-8ECF-8F2A144FFDDE}"/>
              </a:ext>
            </a:extLst>
          </p:cNvPr>
          <p:cNvPicPr>
            <a:picLocks noChangeAspect="1"/>
          </p:cNvPicPr>
          <p:nvPr/>
        </p:nvPicPr>
        <p:blipFill>
          <a:blip r:embed="rId4"/>
          <a:stretch>
            <a:fillRect/>
          </a:stretch>
        </p:blipFill>
        <p:spPr>
          <a:xfrm>
            <a:off x="3406757" y="1101721"/>
            <a:ext cx="704886" cy="158758"/>
          </a:xfrm>
          <a:prstGeom prst="rect">
            <a:avLst/>
          </a:prstGeom>
        </p:spPr>
      </p:pic>
    </p:spTree>
    <p:extLst>
      <p:ext uri="{BB962C8B-B14F-4D97-AF65-F5344CB8AC3E}">
        <p14:creationId xmlns:p14="http://schemas.microsoft.com/office/powerpoint/2010/main" val="3645267728"/>
      </p:ext>
    </p:extLst>
  </p:cSld>
  <p:clrMapOvr>
    <a:masterClrMapping/>
  </p:clrMapOvr>
</p:sld>
</file>

<file path=ppt/theme/theme1.xml><?xml version="1.0" encoding="utf-8"?>
<a:theme xmlns:a="http://schemas.openxmlformats.org/drawingml/2006/main" name="1_Office Theme">
  <a:themeElements>
    <a:clrScheme name="eMetric2017">
      <a:dk1>
        <a:srgbClr val="000000"/>
      </a:dk1>
      <a:lt1>
        <a:srgbClr val="FFFFFF"/>
      </a:lt1>
      <a:dk2>
        <a:srgbClr val="44546A"/>
      </a:dk2>
      <a:lt2>
        <a:srgbClr val="E7E6E6"/>
      </a:lt2>
      <a:accent1>
        <a:srgbClr val="005789"/>
      </a:accent1>
      <a:accent2>
        <a:srgbClr val="008379"/>
      </a:accent2>
      <a:accent3>
        <a:srgbClr val="61BB46"/>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EA58EE-3C99-FA4F-B80D-9A90A87EBEC7}" vid="{EFF398B1-CF49-A04A-9111-0DC7E90DF240}"/>
    </a:ext>
  </a:extLst>
</a:theme>
</file>

<file path=ppt/theme/theme2.xml><?xml version="1.0" encoding="utf-8"?>
<a:theme xmlns:a="http://schemas.openxmlformats.org/drawingml/2006/main" name="Office Theme">
  <a:themeElements>
    <a:clrScheme name="Cognia">
      <a:dk1>
        <a:srgbClr val="1A1A1A"/>
      </a:dk1>
      <a:lt1>
        <a:srgbClr val="FFFFFF"/>
      </a:lt1>
      <a:dk2>
        <a:srgbClr val="FF554D"/>
      </a:dk2>
      <a:lt2>
        <a:srgbClr val="D9D9D9"/>
      </a:lt2>
      <a:accent1>
        <a:srgbClr val="262E67"/>
      </a:accent1>
      <a:accent2>
        <a:srgbClr val="371D35"/>
      </a:accent2>
      <a:accent3>
        <a:srgbClr val="043D33"/>
      </a:accent3>
      <a:accent4>
        <a:srgbClr val="8064A2"/>
      </a:accent4>
      <a:accent5>
        <a:srgbClr val="FCE086"/>
      </a:accent5>
      <a:accent6>
        <a:srgbClr val="F2C6C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Cognia Colors 1">
      <a:dk1>
        <a:srgbClr val="191919"/>
      </a:dk1>
      <a:lt1>
        <a:srgbClr val="FFFFFF"/>
      </a:lt1>
      <a:dk2>
        <a:srgbClr val="191919"/>
      </a:dk2>
      <a:lt2>
        <a:srgbClr val="E6E5E5"/>
      </a:lt2>
      <a:accent1>
        <a:srgbClr val="FF544C"/>
      </a:accent1>
      <a:accent2>
        <a:srgbClr val="262E67"/>
      </a:accent2>
      <a:accent3>
        <a:srgbClr val="371D34"/>
      </a:accent3>
      <a:accent4>
        <a:srgbClr val="FBDF86"/>
      </a:accent4>
      <a:accent5>
        <a:srgbClr val="B9D3DC"/>
      </a:accent5>
      <a:accent6>
        <a:srgbClr val="043D3B"/>
      </a:accent6>
      <a:hlink>
        <a:srgbClr val="FF544C"/>
      </a:hlink>
      <a:folHlink>
        <a:srgbClr val="262E67"/>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and guide Jan 2023" id="{7DAA10D3-60AB-B94E-B0E8-F3A381B1262E}" vid="{E92AFC1C-0624-F143-ABFF-7071890C508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lient_x0020_Item xmlns="a9af6258-9f15-4b17-a655-a3684fe979a9">No</Client_x0020_Item>
    <Partner_x0020_Item xmlns="a9af6258-9f15-4b17-a655-a3684fe979a9">No</Partner_x0020_Item>
    <Doc_x0020_Type xmlns="980911ef-fd19-4ab4-8fbb-de68ea492ab2" xsi:nil="true"/>
    <Functional_x0020_Area xmlns="a9af6258-9f15-4b17-a655-a3684fe979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F7A510AF024547B41DD2E1377B2CE7" ma:contentTypeVersion="24" ma:contentTypeDescription="Create a new document." ma:contentTypeScope="" ma:versionID="4dccadd2f9a61677d414f2fecd9d1f25">
  <xsd:schema xmlns:xsd="http://www.w3.org/2001/XMLSchema" xmlns:xs="http://www.w3.org/2001/XMLSchema" xmlns:p="http://schemas.microsoft.com/office/2006/metadata/properties" xmlns:ns2="a9af6258-9f15-4b17-a655-a3684fe979a9" xmlns:ns3="980911ef-fd19-4ab4-8fbb-de68ea492ab2" targetNamespace="http://schemas.microsoft.com/office/2006/metadata/properties" ma:root="true" ma:fieldsID="a3e81060ef2f333d1a0a8c49c56f3b81" ns2:_="" ns3:_="">
    <xsd:import namespace="a9af6258-9f15-4b17-a655-a3684fe979a9"/>
    <xsd:import namespace="980911ef-fd19-4ab4-8fbb-de68ea492ab2"/>
    <xsd:element name="properties">
      <xsd:complexType>
        <xsd:sequence>
          <xsd:element name="documentManagement">
            <xsd:complexType>
              <xsd:all>
                <xsd:element ref="ns2:Client_x0020_Item" minOccurs="0"/>
                <xsd:element ref="ns3:Doc_x0020_Type" minOccurs="0"/>
                <xsd:element ref="ns2:Functional_x0020_Area" minOccurs="0"/>
                <xsd:element ref="ns2:Partner_x0020_Ite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af6258-9f15-4b17-a655-a3684fe979a9" elementFormDefault="qualified">
    <xsd:import namespace="http://schemas.microsoft.com/office/2006/documentManagement/types"/>
    <xsd:import namespace="http://schemas.microsoft.com/office/infopath/2007/PartnerControls"/>
    <xsd:element name="Client_x0020_Item" ma:index="8" nillable="true" ma:displayName="Client Item" ma:default="No" ma:format="Dropdown" ma:internalName="Client_x0020_Item" ma:readOnly="false">
      <xsd:simpleType>
        <xsd:restriction base="dms:Choice">
          <xsd:enumeration value="Yes"/>
          <xsd:enumeration value="No"/>
        </xsd:restriction>
      </xsd:simpleType>
    </xsd:element>
    <xsd:element name="Functional_x0020_Area" ma:index="10" nillable="true" ma:displayName="Functional Area" ma:format="Dropdown" ma:internalName="Functional_x0020_Area" ma:readOnly="false">
      <xsd:simpleType>
        <xsd:restriction base="dms:Choice">
          <xsd:enumeration value="Business Development"/>
          <xsd:enumeration value="Business Solutions &amp; Implementation"/>
          <xsd:enumeration value="Client"/>
          <xsd:enumeration value="Client Services"/>
          <xsd:enumeration value="Content Design &amp; Development"/>
          <xsd:enumeration value="Contracts, Procurement, Purchasing"/>
          <xsd:enumeration value="Customer Care Center"/>
          <xsd:enumeration value="Data Analysis"/>
          <xsd:enumeration value="Data Processing"/>
          <xsd:enumeration value="Distribution Operations Services"/>
          <xsd:enumeration value="Enterprise Architecture"/>
          <xsd:enumeration value="Enterprise &amp; Product Content Development"/>
          <xsd:enumeration value="Facilities"/>
          <xsd:enumeration value="Field"/>
          <xsd:enumeration value="Finance"/>
          <xsd:enumeration value="Human Resources"/>
          <xsd:enumeration value="Infrastructure"/>
          <xsd:enumeration value="Item Database Support"/>
          <xsd:enumeration value="Marketing"/>
          <xsd:enumeration value="Measurement Services Operations"/>
          <xsd:enumeration value="Partner"/>
          <xsd:enumeration value="Psychometrics"/>
          <xsd:enumeration value="Publishing Production"/>
          <xsd:enumeration value="Product Development"/>
          <xsd:enumeration value="Proposal"/>
          <xsd:enumeration value="Reporting"/>
          <xsd:enumeration value="Scoring Content"/>
          <xsd:enumeration value="Scoring Services"/>
          <xsd:enumeration value="Software Engineering &amp; Development"/>
          <xsd:enumeration value="Sub-contractor"/>
          <xsd:enumeration value="SURF Report"/>
          <xsd:enumeration value="Vendor"/>
        </xsd:restriction>
      </xsd:simpleType>
    </xsd:element>
    <xsd:element name="Partner_x0020_Item" ma:index="11" nillable="true" ma:displayName="Partner Item" ma:default="No" ma:format="Dropdown" ma:internalName="Partner_x0020_Item"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980911ef-fd19-4ab4-8fbb-de68ea492ab2" elementFormDefault="qualified">
    <xsd:import namespace="http://schemas.microsoft.com/office/2006/documentManagement/types"/>
    <xsd:import namespace="http://schemas.microsoft.com/office/infopath/2007/PartnerControls"/>
    <xsd:element name="Doc_x0020_Type" ma:index="9" nillable="true" ma:displayName="Doc Type" ma:format="Dropdown" ma:internalName="Doc_x0020_Type" ma:readOnly="false">
      <xsd:simpleType>
        <xsd:restriction base="dms:Choice">
          <xsd:enumeration value="Ancillaries"/>
          <xsd:enumeration value="Annual Planning"/>
          <xsd:enumeration value="Budget"/>
          <xsd:enumeration value="CCC Reports"/>
          <xsd:enumeration value="Change Order"/>
          <xsd:enumeration value="Charter"/>
          <xsd:enumeration value="Client Document"/>
          <xsd:enumeration value="Client Work Plan (CWP)"/>
          <xsd:enumeration value="Communication Plan"/>
          <xsd:enumeration value="Contract"/>
          <xsd:enumeration value="Committees – BSRC"/>
          <xsd:enumeration value="Committees – RFRC"/>
          <xsd:enumeration value="Committees – VDR"/>
          <xsd:enumeration value="Committees - IRC"/>
          <xsd:enumeration value="Cross-Functional Team Meetings"/>
          <xsd:enumeration value="Data Management"/>
          <xsd:enumeration value="District Invoicing"/>
          <xsd:enumeration value="eMetric Meetings"/>
          <xsd:enumeration value="IT Requirements"/>
          <xsd:enumeration value="Item Review"/>
          <xsd:enumeration value="Manuals"/>
          <xsd:enumeration value="Management Plans"/>
          <xsd:enumeration value="Meeting Minutes"/>
          <xsd:enumeration value="Meeting Agenda"/>
          <xsd:enumeration value="Online Training Documents"/>
          <xsd:enumeration value="Online Surveys"/>
          <xsd:enumeration value="Org &amp; Enrollment Information"/>
          <xsd:enumeration value="Other"/>
          <xsd:enumeration value="Operational"/>
          <xsd:enumeration value="PADDI Meetings"/>
          <xsd:enumeration value="Process Map"/>
          <xsd:enumeration value="Project Schedule"/>
          <xsd:enumeration value="Program Activities Checklist"/>
          <xsd:enumeration value="Project Charge Codes"/>
          <xsd:enumeration value="Program Weekly Planning Meetings with PED"/>
          <xsd:enumeration value="Proposal"/>
          <xsd:enumeration value="PED Invoicing"/>
          <xsd:enumeration value="PST"/>
          <xsd:enumeration value="Psychometrics"/>
          <xsd:enumeration value="RACI"/>
          <xsd:enumeration value="Report"/>
          <xsd:enumeration value="Resource"/>
          <xsd:enumeration value="Requirements"/>
          <xsd:enumeration value="Scope of Work"/>
          <xsd:enumeration value="SLA"/>
          <xsd:enumeration value="Specifications"/>
          <xsd:enumeration value="Status Report"/>
          <xsd:enumeration value="Stress Test"/>
          <xsd:enumeration value="SURF Report"/>
          <xsd:enumeration value="SBA Weekly Planning Meetings with PED"/>
          <xsd:enumeration value="Template"/>
          <xsd:enumeration value="Test Blueprint"/>
          <xsd:enumeration value="Test Construction"/>
          <xsd:enumeration value="Test Designs"/>
          <xsd:enumeration value="Test Production"/>
          <xsd:enumeration value="Technical Report"/>
          <xsd:enumeration value="TPS Meetings"/>
          <xsd:enumeration value="Work Flow Information"/>
          <xsd:enumeration value="Lessons Learned"/>
          <xsd:enumeration value="NM TAC"/>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7B23FF-544A-4B8F-803C-408001FDB790}">
  <ds:schemaRefs>
    <ds:schemaRef ds:uri="http://schemas.microsoft.com/sharepoint/v3/contenttype/forms"/>
  </ds:schemaRefs>
</ds:datastoreItem>
</file>

<file path=customXml/itemProps2.xml><?xml version="1.0" encoding="utf-8"?>
<ds:datastoreItem xmlns:ds="http://schemas.openxmlformats.org/officeDocument/2006/customXml" ds:itemID="{C45E90C6-3F68-4834-94D4-8A1F0C0E90C8}">
  <ds:schemaRef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a9af6258-9f15-4b17-a655-a3684fe979a9"/>
    <ds:schemaRef ds:uri="http://purl.org/dc/dcmitype/"/>
    <ds:schemaRef ds:uri="http://purl.org/dc/terms/"/>
    <ds:schemaRef ds:uri="http://purl.org/dc/elements/1.1/"/>
    <ds:schemaRef ds:uri="980911ef-fd19-4ab4-8fbb-de68ea492ab2"/>
    <ds:schemaRef ds:uri="http://schemas.microsoft.com/office/2006/metadata/properties"/>
  </ds:schemaRefs>
</ds:datastoreItem>
</file>

<file path=customXml/itemProps3.xml><?xml version="1.0" encoding="utf-8"?>
<ds:datastoreItem xmlns:ds="http://schemas.openxmlformats.org/officeDocument/2006/customXml" ds:itemID="{6D08351F-A639-41DE-A164-F2902B6D12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af6258-9f15-4b17-a655-a3684fe979a9"/>
    <ds:schemaRef ds:uri="980911ef-fd19-4ab4-8fbb-de68ea492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16c2c08-6a58-4109-9385-7799355df7c8}" enabled="0" method="" siteId="{a16c2c08-6a58-4109-9385-7799355df7c8}" removed="1"/>
</clbl:labelList>
</file>

<file path=docProps/app.xml><?xml version="1.0" encoding="utf-8"?>
<Properties xmlns="http://schemas.openxmlformats.org/officeDocument/2006/extended-properties" xmlns:vt="http://schemas.openxmlformats.org/officeDocument/2006/docPropsVTypes">
  <Template/>
  <TotalTime>11752</TotalTime>
  <Words>7942</Words>
  <Application>Microsoft Office PowerPoint</Application>
  <PresentationFormat>Widescreen</PresentationFormat>
  <Paragraphs>1205</Paragraphs>
  <Slides>142</Slides>
  <Notes>45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142</vt:i4>
      </vt:variant>
    </vt:vector>
  </HeadingPairs>
  <TitlesOfParts>
    <vt:vector size="157" baseType="lpstr">
      <vt:lpstr>Aptos</vt:lpstr>
      <vt:lpstr>Aptos Display</vt:lpstr>
      <vt:lpstr>Arial</vt:lpstr>
      <vt:lpstr>Calibri</vt:lpstr>
      <vt:lpstr>Georgia</vt:lpstr>
      <vt:lpstr>Gill Sans</vt:lpstr>
      <vt:lpstr>Gill Sans MT</vt:lpstr>
      <vt:lpstr>Lato Light</vt:lpstr>
      <vt:lpstr>Lato Semibold</vt:lpstr>
      <vt:lpstr>Segoe UI</vt:lpstr>
      <vt:lpstr>Wingdings</vt:lpstr>
      <vt:lpstr>1_Office Theme</vt:lpstr>
      <vt:lpstr>Office Theme</vt:lpstr>
      <vt:lpstr>Custom Design</vt:lpstr>
      <vt:lpstr>2_Office Theme</vt:lpstr>
      <vt:lpstr>WELCOME!</vt:lpstr>
      <vt:lpstr>BIE Science Benchmark – STCs, TAs</vt:lpstr>
      <vt:lpstr>Table of Contents</vt:lpstr>
      <vt:lpstr>Housekeeping</vt:lpstr>
      <vt:lpstr>Welcome &amp; Introductions</vt:lpstr>
      <vt:lpstr>Bureau of Indian Education (BIE)</vt:lpstr>
      <vt:lpstr>Cognia</vt:lpstr>
      <vt:lpstr>eMetric</vt:lpstr>
      <vt:lpstr>Online Testing Portal Presentation for STCs and TAs</vt:lpstr>
      <vt:lpstr>Bureau of Indian Education Science Assessment   Fall 2025 STC &amp; TA Training</vt:lpstr>
      <vt:lpstr>Agenda</vt:lpstr>
      <vt:lpstr>Science Benchmark Overview</vt:lpstr>
      <vt:lpstr>Overview</vt:lpstr>
      <vt:lpstr>Format</vt:lpstr>
      <vt:lpstr>Downloading the PBT forms from the Portal </vt:lpstr>
      <vt:lpstr>Downloading the PBT forms from the Portal </vt:lpstr>
      <vt:lpstr>Science Benchmark Key Dates</vt:lpstr>
      <vt:lpstr>Key Dates</vt:lpstr>
      <vt:lpstr>Science Benchmark Overview of Online System and Testing Process</vt:lpstr>
      <vt:lpstr>Benchmark Assessment </vt:lpstr>
      <vt:lpstr>BIE Science Assessment Online System</vt:lpstr>
      <vt:lpstr>Test Preparation Process</vt:lpstr>
      <vt:lpstr>Portal Access</vt:lpstr>
      <vt:lpstr>User Roles</vt:lpstr>
      <vt:lpstr>Test Administrator Permissions</vt:lpstr>
      <vt:lpstr>Program Access</vt:lpstr>
      <vt:lpstr>Portal Log-in</vt:lpstr>
      <vt:lpstr>Forgot Password</vt:lpstr>
      <vt:lpstr>Reset Password – 1 of 2</vt:lpstr>
      <vt:lpstr>Reset Password – 2 of 2</vt:lpstr>
      <vt:lpstr>Portal Main Page (STC View)</vt:lpstr>
      <vt:lpstr>Portal Main Page (TA view)</vt:lpstr>
      <vt:lpstr>User Management</vt:lpstr>
      <vt:lpstr>User Management</vt:lpstr>
      <vt:lpstr>Create New User</vt:lpstr>
      <vt:lpstr>Import Users</vt:lpstr>
      <vt:lpstr>Portal Main Page (STC View)</vt:lpstr>
      <vt:lpstr>Administration Component (STC view)</vt:lpstr>
      <vt:lpstr>Administration Workflow</vt:lpstr>
      <vt:lpstr>Managing Students - 1 of 5</vt:lpstr>
      <vt:lpstr>Managing Students – 2 of 5</vt:lpstr>
      <vt:lpstr>Managing Students – 3 of 5</vt:lpstr>
      <vt:lpstr>Managing Students – 4 of 5</vt:lpstr>
      <vt:lpstr>Managing Students: Tips &amp; Update – 5 of 5</vt:lpstr>
      <vt:lpstr>Unenroll Student – 1 of 4</vt:lpstr>
      <vt:lpstr>Unenroll Student – 2 of 4</vt:lpstr>
      <vt:lpstr>Unenroll Student – 3 of 4</vt:lpstr>
      <vt:lpstr>Unenroll Student – 4 of 4</vt:lpstr>
      <vt:lpstr>Student Transfer Request – 1 of 5</vt:lpstr>
      <vt:lpstr>Student Transfer Request – 2 of 5</vt:lpstr>
      <vt:lpstr>Student Transfer Request – 3 of 5</vt:lpstr>
      <vt:lpstr>Student Transfer Request – 4 of 5</vt:lpstr>
      <vt:lpstr>Student Transfer Request – 5 of 5</vt:lpstr>
      <vt:lpstr>Student Accommodations</vt:lpstr>
      <vt:lpstr>Universal Tools, Accessibility Features, and Accommodations</vt:lpstr>
      <vt:lpstr>Accessibility Features, and Accommodations</vt:lpstr>
      <vt:lpstr>Upload Student Accommodations</vt:lpstr>
      <vt:lpstr>Creating Classes – 1 of 6</vt:lpstr>
      <vt:lpstr>Creating Classes – 2 of 6</vt:lpstr>
      <vt:lpstr>Creating Classes – 3 of 6</vt:lpstr>
      <vt:lpstr>Creating Classes – 4 of 6</vt:lpstr>
      <vt:lpstr>Creating Classes – 5 of 6</vt:lpstr>
      <vt:lpstr>Creating Classes – 6 of 6</vt:lpstr>
      <vt:lpstr>Scheduling Test Sessions – 1 of 3</vt:lpstr>
      <vt:lpstr>Scheduling Test Sessions – 2 of 3</vt:lpstr>
      <vt:lpstr>Scheduling Test Sessions – 3 of 3</vt:lpstr>
      <vt:lpstr>Managing Test Sessions – 1 of 4</vt:lpstr>
      <vt:lpstr>Managing Test Sessions – 2 of 4</vt:lpstr>
      <vt:lpstr>Managing Test Sessions – 3 of 4</vt:lpstr>
      <vt:lpstr>Managing Test Sessions – 4 of 4</vt:lpstr>
      <vt:lpstr>Logging in to a Test </vt:lpstr>
      <vt:lpstr>Monitoring Testing</vt:lpstr>
      <vt:lpstr>Session Progress </vt:lpstr>
      <vt:lpstr>Test Report Codes</vt:lpstr>
      <vt:lpstr>Test Report Codes/Re-activating test</vt:lpstr>
      <vt:lpstr>Test Report Codes</vt:lpstr>
      <vt:lpstr>Scoring and Reporting</vt:lpstr>
      <vt:lpstr>Scoring the Test – 1 of 4</vt:lpstr>
      <vt:lpstr>Scoring the Test – 2 of 4</vt:lpstr>
      <vt:lpstr>Scoring the Test – 3 of 4</vt:lpstr>
      <vt:lpstr>Scoring the Test – 4 of 4</vt:lpstr>
      <vt:lpstr>Viewing Scores in Reporting (Data Interaction) </vt:lpstr>
      <vt:lpstr>Benchmark Reporting (Data Interaction)</vt:lpstr>
      <vt:lpstr>Benchmark Reporting (STC View) – 1 of 2</vt:lpstr>
      <vt:lpstr>Benchmark Reporting (STC View) – 2 of 2</vt:lpstr>
      <vt:lpstr>Benchmark Reporting – 1 of  6</vt:lpstr>
      <vt:lpstr>Benchmark Reporting – 2 of 6</vt:lpstr>
      <vt:lpstr>Benchmark Reporting – 3 of 6</vt:lpstr>
      <vt:lpstr>Benchmark Reporting – 4 of 6</vt:lpstr>
      <vt:lpstr>Benchmark Reporting – 5 of 6</vt:lpstr>
      <vt:lpstr>Benchmark Reporting – 6 of 6</vt:lpstr>
      <vt:lpstr>Rescoring</vt:lpstr>
      <vt:lpstr>Rescoring – 1 of 2</vt:lpstr>
      <vt:lpstr>Rescoring – 2 of 2</vt:lpstr>
      <vt:lpstr>Re-testing</vt:lpstr>
      <vt:lpstr>Re-testing in Student Groups</vt:lpstr>
      <vt:lpstr>Re-testing with Student Subgroups – 1 of 4</vt:lpstr>
      <vt:lpstr>Re-testing with Student Subgroups – 2 of 4</vt:lpstr>
      <vt:lpstr>Re-testing with Student Subgroups – 3 of 4</vt:lpstr>
      <vt:lpstr>Re-testing with Student Subgroups – 4 of 4</vt:lpstr>
      <vt:lpstr>Scoring Student Subgroups</vt:lpstr>
      <vt:lpstr>Benchmark Reporting</vt:lpstr>
      <vt:lpstr>PowerPoint Presentation</vt:lpstr>
      <vt:lpstr>Using Benchmark Student Results</vt:lpstr>
      <vt:lpstr>Using Benchmark Data</vt:lpstr>
      <vt:lpstr>Using Benchmark Data</vt:lpstr>
      <vt:lpstr>Questions?</vt:lpstr>
      <vt:lpstr>Student Test Interface</vt:lpstr>
      <vt:lpstr>BIE Science Assessment </vt:lpstr>
      <vt:lpstr>Universal Tools </vt:lpstr>
      <vt:lpstr>Universal Tools </vt:lpstr>
      <vt:lpstr>Accessibility Features</vt:lpstr>
      <vt:lpstr>Accommodations</vt:lpstr>
      <vt:lpstr>Logging in to a Test  - 1 of 4</vt:lpstr>
      <vt:lpstr>Logging in to a Test – 2 of 4 </vt:lpstr>
      <vt:lpstr>Logging in to a Test  - 3 of 4</vt:lpstr>
      <vt:lpstr>Logging in to a Test – 4 of 4</vt:lpstr>
      <vt:lpstr>Test Navigation – 1 of 4 </vt:lpstr>
      <vt:lpstr>Test Navigation – 2 of 4</vt:lpstr>
      <vt:lpstr>Test Navigation – 3 of 4</vt:lpstr>
      <vt:lpstr>Test Navigation – 4 of 4</vt:lpstr>
      <vt:lpstr>Test Turn In</vt:lpstr>
      <vt:lpstr>Technology Requirements</vt:lpstr>
      <vt:lpstr>Browser Requirements</vt:lpstr>
      <vt:lpstr>Browser &amp; Kiosk Requirements (network)</vt:lpstr>
      <vt:lpstr>Browser &amp; Kiosk Test Integrity</vt:lpstr>
      <vt:lpstr>Browser &amp; Kiosk Test Integrity</vt:lpstr>
      <vt:lpstr>Browser &amp; Kiosk Test Integrity</vt:lpstr>
      <vt:lpstr>Practice Test Options</vt:lpstr>
      <vt:lpstr>Practice Test</vt:lpstr>
      <vt:lpstr>PowerPoint Presentation</vt:lpstr>
      <vt:lpstr>Reminders</vt:lpstr>
      <vt:lpstr>Additional Training Resources</vt:lpstr>
      <vt:lpstr>PowerPoint Presentation</vt:lpstr>
      <vt:lpstr>Administration Dashboard</vt:lpstr>
      <vt:lpstr>PowerPoint Presentation</vt:lpstr>
      <vt:lpstr>Cognia Help &amp; Support Page</vt:lpstr>
      <vt:lpstr>Help &amp; Support Site General Education Science Page</vt:lpstr>
      <vt:lpstr>Help &amp; Support Site Science Benchmark Page</vt:lpstr>
      <vt:lpstr>BIE Science Help Desk/Client Care Center</vt:lpstr>
      <vt:lpstr>Thank you.</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Kaelee Harper</dc:creator>
  <cp:lastModifiedBy>Gerry Retzloff</cp:lastModifiedBy>
  <cp:revision>141</cp:revision>
  <dcterms:created xsi:type="dcterms:W3CDTF">2020-11-12T13:11:43Z</dcterms:created>
  <dcterms:modified xsi:type="dcterms:W3CDTF">2025-09-25T22:56:56Z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530f54-9721-46db-bbe4-0dd4cd6e1126_Enabled">
    <vt:lpwstr>true</vt:lpwstr>
  </property>
  <property fmtid="{D5CDD505-2E9C-101B-9397-08002B2CF9AE}" pid="3" name="MSIP_Label_09530f54-9721-46db-bbe4-0dd4cd6e1126_SetDate">
    <vt:lpwstr>2020-11-12T13:11:43Z</vt:lpwstr>
  </property>
  <property fmtid="{D5CDD505-2E9C-101B-9397-08002B2CF9AE}" pid="4" name="MSIP_Label_09530f54-9721-46db-bbe4-0dd4cd6e1126_Method">
    <vt:lpwstr>Standard</vt:lpwstr>
  </property>
  <property fmtid="{D5CDD505-2E9C-101B-9397-08002B2CF9AE}" pid="5" name="MSIP_Label_09530f54-9721-46db-bbe4-0dd4cd6e1126_Name">
    <vt:lpwstr>General</vt:lpwstr>
  </property>
  <property fmtid="{D5CDD505-2E9C-101B-9397-08002B2CF9AE}" pid="6" name="MSIP_Label_09530f54-9721-46db-bbe4-0dd4cd6e1126_SiteId">
    <vt:lpwstr>22230e31-3d9d-47b1-8794-50b0e2d7bd02</vt:lpwstr>
  </property>
  <property fmtid="{D5CDD505-2E9C-101B-9397-08002B2CF9AE}" pid="7" name="MSIP_Label_09530f54-9721-46db-bbe4-0dd4cd6e1126_ActionId">
    <vt:lpwstr>a41caa87-652a-4e91-ae1b-848e79b862f2</vt:lpwstr>
  </property>
  <property fmtid="{D5CDD505-2E9C-101B-9397-08002B2CF9AE}" pid="8" name="MSIP_Label_09530f54-9721-46db-bbe4-0dd4cd6e112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Copyright - eMetric LLC</vt:lpwstr>
  </property>
  <property fmtid="{D5CDD505-2E9C-101B-9397-08002B2CF9AE}" pid="11" name="ContentTypeId">
    <vt:lpwstr>0x010100B2F7A510AF024547B41DD2E1377B2CE7</vt:lpwstr>
  </property>
  <property fmtid="{D5CDD505-2E9C-101B-9397-08002B2CF9AE}" pid="12" name="MediaServiceImageTags">
    <vt:lpwstr/>
  </property>
  <property fmtid="{D5CDD505-2E9C-101B-9397-08002B2CF9AE}" pid="13" name="_ExtendedDescription">
    <vt:lpwstr/>
  </property>
  <property fmtid="{D5CDD505-2E9C-101B-9397-08002B2CF9AE}" pid="14" name="URL">
    <vt:lpwstr/>
  </property>
</Properties>
</file>