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82" r:id="rId6"/>
    <p:sldMasterId id="2147483747" r:id="rId7"/>
    <p:sldMasterId id="2147483811" r:id="rId8"/>
  </p:sldMasterIdLst>
  <p:notesMasterIdLst>
    <p:notesMasterId r:id="rId73"/>
  </p:notesMasterIdLst>
  <p:sldIdLst>
    <p:sldId id="921" r:id="rId9"/>
    <p:sldId id="923" r:id="rId10"/>
    <p:sldId id="890" r:id="rId11"/>
    <p:sldId id="356" r:id="rId12"/>
    <p:sldId id="924" r:id="rId13"/>
    <p:sldId id="925" r:id="rId14"/>
    <p:sldId id="926" r:id="rId15"/>
    <p:sldId id="927" r:id="rId16"/>
    <p:sldId id="928" r:id="rId17"/>
    <p:sldId id="256" r:id="rId18"/>
    <p:sldId id="257" r:id="rId19"/>
    <p:sldId id="932" r:id="rId20"/>
    <p:sldId id="868" r:id="rId21"/>
    <p:sldId id="869" r:id="rId22"/>
    <p:sldId id="870" r:id="rId23"/>
    <p:sldId id="891" r:id="rId24"/>
    <p:sldId id="933" r:id="rId25"/>
    <p:sldId id="313" r:id="rId26"/>
    <p:sldId id="934" r:id="rId27"/>
    <p:sldId id="259" r:id="rId28"/>
    <p:sldId id="312" r:id="rId29"/>
    <p:sldId id="348" r:id="rId30"/>
    <p:sldId id="260" r:id="rId31"/>
    <p:sldId id="258" r:id="rId32"/>
    <p:sldId id="314" r:id="rId33"/>
    <p:sldId id="892" r:id="rId34"/>
    <p:sldId id="893" r:id="rId35"/>
    <p:sldId id="894" r:id="rId36"/>
    <p:sldId id="895" r:id="rId37"/>
    <p:sldId id="896" r:id="rId38"/>
    <p:sldId id="897" r:id="rId39"/>
    <p:sldId id="898" r:id="rId40"/>
    <p:sldId id="899" r:id="rId41"/>
    <p:sldId id="325" r:id="rId42"/>
    <p:sldId id="900" r:id="rId43"/>
    <p:sldId id="901" r:id="rId44"/>
    <p:sldId id="902" r:id="rId45"/>
    <p:sldId id="903" r:id="rId46"/>
    <p:sldId id="904" r:id="rId47"/>
    <p:sldId id="330" r:id="rId48"/>
    <p:sldId id="331" r:id="rId49"/>
    <p:sldId id="332" r:id="rId50"/>
    <p:sldId id="905" r:id="rId51"/>
    <p:sldId id="906" r:id="rId52"/>
    <p:sldId id="907" r:id="rId53"/>
    <p:sldId id="908" r:id="rId54"/>
    <p:sldId id="909" r:id="rId55"/>
    <p:sldId id="910" r:id="rId56"/>
    <p:sldId id="911" r:id="rId57"/>
    <p:sldId id="912" r:id="rId58"/>
    <p:sldId id="913" r:id="rId59"/>
    <p:sldId id="914" r:id="rId60"/>
    <p:sldId id="915" r:id="rId61"/>
    <p:sldId id="916" r:id="rId62"/>
    <p:sldId id="917" r:id="rId63"/>
    <p:sldId id="918" r:id="rId64"/>
    <p:sldId id="936" r:id="rId65"/>
    <p:sldId id="919" r:id="rId66"/>
    <p:sldId id="931" r:id="rId67"/>
    <p:sldId id="877" r:id="rId68"/>
    <p:sldId id="878" r:id="rId69"/>
    <p:sldId id="863" r:id="rId70"/>
    <p:sldId id="930" r:id="rId71"/>
    <p:sldId id="3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A9E70C61-FB29-758C-4C92-3ED4FDD125B6}" name="Sarah McCain" initials="SM" userId="S::Sarah.McCain@cognia.org::93c1ec68-c3c3-4736-b629-4543a3fe085e" providerId="AD"/>
  <p188:author id="{6308778B-F736-E73B-6AFA-644500224ED6}" name="Karen Whisler" initials="KW" userId="S::Karen.Whisler@cognia.org::719ce1fe-af2a-4fac-91d9-f7f5119c609a"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9"/>
    <a:srgbClr val="009999"/>
    <a:srgbClr val="005A58"/>
    <a:srgbClr val="008080"/>
    <a:srgbClr val="FF8781"/>
    <a:srgbClr val="008986"/>
    <a:srgbClr val="FF7F79"/>
    <a:srgbClr val="62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16" autoAdjust="0"/>
    <p:restoredTop sz="83404" autoAdjust="0"/>
  </p:normalViewPr>
  <p:slideViewPr>
    <p:cSldViewPr snapToGrid="0">
      <p:cViewPr varScale="1">
        <p:scale>
          <a:sx n="51" d="100"/>
          <a:sy n="51" d="100"/>
        </p:scale>
        <p:origin x="150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E9E936C8-F4D9-467F-A256-82978C1ED353}"/>
    <pc:docChg chg="custSel modSld">
      <pc:chgData name="Mara Allaire" userId="dc680638-431f-4990-a1ee-4254c015d8c6" providerId="ADAL" clId="{E9E936C8-F4D9-467F-A256-82978C1ED353}" dt="2025-09-22T12:43:49.100" v="143" actId="20577"/>
      <pc:docMkLst>
        <pc:docMk/>
      </pc:docMkLst>
      <pc:sldChg chg="addSp modSp">
        <pc:chgData name="Mara Allaire" userId="dc680638-431f-4990-a1ee-4254c015d8c6" providerId="ADAL" clId="{E9E936C8-F4D9-467F-A256-82978C1ED353}" dt="2025-09-18T13:29:14.736" v="29" actId="2711"/>
        <pc:sldMkLst>
          <pc:docMk/>
          <pc:sldMk cId="97762136" sldId="325"/>
        </pc:sldMkLst>
        <pc:spChg chg="add mod">
          <ac:chgData name="Mara Allaire" userId="dc680638-431f-4990-a1ee-4254c015d8c6" providerId="ADAL" clId="{E9E936C8-F4D9-467F-A256-82978C1ED353}" dt="2025-09-18T13:29:14.736" v="29" actId="2711"/>
          <ac:spMkLst>
            <pc:docMk/>
            <pc:sldMk cId="97762136" sldId="325"/>
            <ac:spMk id="4" creationId="{410112BC-0145-C151-BB3A-B0B9A9AFE4E8}"/>
          </ac:spMkLst>
        </pc:spChg>
      </pc:sldChg>
      <pc:sldChg chg="modSp mod">
        <pc:chgData name="Mara Allaire" userId="dc680638-431f-4990-a1ee-4254c015d8c6" providerId="ADAL" clId="{E9E936C8-F4D9-467F-A256-82978C1ED353}" dt="2025-09-18T13:35:36.245" v="115" actId="1076"/>
        <pc:sldMkLst>
          <pc:docMk/>
          <pc:sldMk cId="3753489576" sldId="330"/>
        </pc:sldMkLst>
        <pc:spChg chg="mod">
          <ac:chgData name="Mara Allaire" userId="dc680638-431f-4990-a1ee-4254c015d8c6" providerId="ADAL" clId="{E9E936C8-F4D9-467F-A256-82978C1ED353}" dt="2025-09-18T13:35:36.245" v="115" actId="1076"/>
          <ac:spMkLst>
            <pc:docMk/>
            <pc:sldMk cId="3753489576" sldId="330"/>
            <ac:spMk id="7" creationId="{06181910-9A1F-4D4B-AC6E-784056082D33}"/>
          </ac:spMkLst>
        </pc:spChg>
      </pc:sldChg>
      <pc:sldChg chg="addSp modSp mod">
        <pc:chgData name="Mara Allaire" userId="dc680638-431f-4990-a1ee-4254c015d8c6" providerId="ADAL" clId="{E9E936C8-F4D9-467F-A256-82978C1ED353}" dt="2025-09-18T13:26:57.504" v="25" actId="255"/>
        <pc:sldMkLst>
          <pc:docMk/>
          <pc:sldMk cId="1183986255" sldId="870"/>
        </pc:sldMkLst>
        <pc:spChg chg="add mod">
          <ac:chgData name="Mara Allaire" userId="dc680638-431f-4990-a1ee-4254c015d8c6" providerId="ADAL" clId="{E9E936C8-F4D9-467F-A256-82978C1ED353}" dt="2025-09-18T13:26:57.504" v="25" actId="255"/>
          <ac:spMkLst>
            <pc:docMk/>
            <pc:sldMk cId="1183986255" sldId="870"/>
            <ac:spMk id="4" creationId="{FD1EE9A4-7E3C-1833-005A-74CEE819E3A0}"/>
          </ac:spMkLst>
        </pc:spChg>
      </pc:sldChg>
      <pc:sldChg chg="addSp modSp mod">
        <pc:chgData name="Mara Allaire" userId="dc680638-431f-4990-a1ee-4254c015d8c6" providerId="ADAL" clId="{E9E936C8-F4D9-467F-A256-82978C1ED353}" dt="2025-09-18T13:38:14.790" v="129" actId="20577"/>
        <pc:sldMkLst>
          <pc:docMk/>
          <pc:sldMk cId="2729224489" sldId="877"/>
        </pc:sldMkLst>
        <pc:spChg chg="add mod">
          <ac:chgData name="Mara Allaire" userId="dc680638-431f-4990-a1ee-4254c015d8c6" providerId="ADAL" clId="{E9E936C8-F4D9-467F-A256-82978C1ED353}" dt="2025-09-18T13:38:14.790" v="129" actId="20577"/>
          <ac:spMkLst>
            <pc:docMk/>
            <pc:sldMk cId="2729224489" sldId="877"/>
            <ac:spMk id="2" creationId="{347479F3-6377-F180-7088-06AADFC4E22A}"/>
          </ac:spMkLst>
        </pc:spChg>
      </pc:sldChg>
      <pc:sldChg chg="addSp modSp mod">
        <pc:chgData name="Mara Allaire" userId="dc680638-431f-4990-a1ee-4254c015d8c6" providerId="ADAL" clId="{E9E936C8-F4D9-467F-A256-82978C1ED353}" dt="2025-09-18T13:39:07.936" v="139" actId="1076"/>
        <pc:sldMkLst>
          <pc:docMk/>
          <pc:sldMk cId="3977908162" sldId="878"/>
        </pc:sldMkLst>
        <pc:spChg chg="add mod">
          <ac:chgData name="Mara Allaire" userId="dc680638-431f-4990-a1ee-4254c015d8c6" providerId="ADAL" clId="{E9E936C8-F4D9-467F-A256-82978C1ED353}" dt="2025-09-18T13:39:07.936" v="139" actId="1076"/>
          <ac:spMkLst>
            <pc:docMk/>
            <pc:sldMk cId="3977908162" sldId="878"/>
            <ac:spMk id="2" creationId="{5FF8B5D0-41F3-1BEE-8D01-1249E8CB255B}"/>
          </ac:spMkLst>
        </pc:spChg>
      </pc:sldChg>
      <pc:sldChg chg="modSp mod">
        <pc:chgData name="Mara Allaire" userId="dc680638-431f-4990-a1ee-4254c015d8c6" providerId="ADAL" clId="{E9E936C8-F4D9-467F-A256-82978C1ED353}" dt="2025-09-18T13:26:45.652" v="24" actId="2711"/>
        <pc:sldMkLst>
          <pc:docMk/>
          <pc:sldMk cId="1529067959" sldId="891"/>
        </pc:sldMkLst>
        <pc:spChg chg="mod">
          <ac:chgData name="Mara Allaire" userId="dc680638-431f-4990-a1ee-4254c015d8c6" providerId="ADAL" clId="{E9E936C8-F4D9-467F-A256-82978C1ED353}" dt="2025-09-18T13:26:45.652" v="24" actId="2711"/>
          <ac:spMkLst>
            <pc:docMk/>
            <pc:sldMk cId="1529067959" sldId="891"/>
            <ac:spMk id="28" creationId="{D6D766C9-D0AA-A073-1B7E-BD4906F61DB8}"/>
          </ac:spMkLst>
        </pc:spChg>
      </pc:sldChg>
      <pc:sldChg chg="modSp mod">
        <pc:chgData name="Mara Allaire" userId="dc680638-431f-4990-a1ee-4254c015d8c6" providerId="ADAL" clId="{E9E936C8-F4D9-467F-A256-82978C1ED353}" dt="2025-09-22T12:43:49.100" v="143" actId="20577"/>
        <pc:sldMkLst>
          <pc:docMk/>
          <pc:sldMk cId="2918415575" sldId="899"/>
        </pc:sldMkLst>
        <pc:spChg chg="mod">
          <ac:chgData name="Mara Allaire" userId="dc680638-431f-4990-a1ee-4254c015d8c6" providerId="ADAL" clId="{E9E936C8-F4D9-467F-A256-82978C1ED353}" dt="2025-09-22T12:43:49.100" v="143" actId="20577"/>
          <ac:spMkLst>
            <pc:docMk/>
            <pc:sldMk cId="2918415575" sldId="899"/>
            <ac:spMk id="3" creationId="{9F07C731-AA64-4E67-8E7F-A46116B20E9F}"/>
          </ac:spMkLst>
        </pc:spChg>
      </pc:sldChg>
      <pc:sldChg chg="addSp modSp mod">
        <pc:chgData name="Mara Allaire" userId="dc680638-431f-4990-a1ee-4254c015d8c6" providerId="ADAL" clId="{E9E936C8-F4D9-467F-A256-82978C1ED353}" dt="2025-09-18T13:30:54.237" v="36" actId="1076"/>
        <pc:sldMkLst>
          <pc:docMk/>
          <pc:sldMk cId="3372708268" sldId="900"/>
        </pc:sldMkLst>
        <pc:spChg chg="add mod">
          <ac:chgData name="Mara Allaire" userId="dc680638-431f-4990-a1ee-4254c015d8c6" providerId="ADAL" clId="{E9E936C8-F4D9-467F-A256-82978C1ED353}" dt="2025-09-18T13:30:54.237" v="36" actId="1076"/>
          <ac:spMkLst>
            <pc:docMk/>
            <pc:sldMk cId="3372708268" sldId="900"/>
            <ac:spMk id="4" creationId="{84181DB3-95FD-C539-E335-1DA5B69C7029}"/>
          </ac:spMkLst>
        </pc:spChg>
      </pc:sldChg>
      <pc:sldChg chg="addSp modSp mod">
        <pc:chgData name="Mara Allaire" userId="dc680638-431f-4990-a1ee-4254c015d8c6" providerId="ADAL" clId="{E9E936C8-F4D9-467F-A256-82978C1ED353}" dt="2025-09-18T13:33:49.042" v="99" actId="20577"/>
        <pc:sldMkLst>
          <pc:docMk/>
          <pc:sldMk cId="2071154904" sldId="901"/>
        </pc:sldMkLst>
        <pc:spChg chg="mod">
          <ac:chgData name="Mara Allaire" userId="dc680638-431f-4990-a1ee-4254c015d8c6" providerId="ADAL" clId="{E9E936C8-F4D9-467F-A256-82978C1ED353}" dt="2025-09-18T13:33:49.042" v="99" actId="20577"/>
          <ac:spMkLst>
            <pc:docMk/>
            <pc:sldMk cId="2071154904" sldId="901"/>
            <ac:spMk id="3" creationId="{38A301E2-E62D-4B3B-82AD-22FCA4FD6CBE}"/>
          </ac:spMkLst>
        </pc:spChg>
        <pc:spChg chg="add mod">
          <ac:chgData name="Mara Allaire" userId="dc680638-431f-4990-a1ee-4254c015d8c6" providerId="ADAL" clId="{E9E936C8-F4D9-467F-A256-82978C1ED353}" dt="2025-09-18T13:33:41.219" v="98" actId="1076"/>
          <ac:spMkLst>
            <pc:docMk/>
            <pc:sldMk cId="2071154904" sldId="901"/>
            <ac:spMk id="7" creationId="{24BF5CDA-6C3B-0674-73BB-BCB9E24073EC}"/>
          </ac:spMkLst>
        </pc:spChg>
      </pc:sldChg>
      <pc:sldChg chg="addSp modSp">
        <pc:chgData name="Mara Allaire" userId="dc680638-431f-4990-a1ee-4254c015d8c6" providerId="ADAL" clId="{E9E936C8-F4D9-467F-A256-82978C1ED353}" dt="2025-09-18T13:34:14.271" v="100"/>
        <pc:sldMkLst>
          <pc:docMk/>
          <pc:sldMk cId="1055593759" sldId="902"/>
        </pc:sldMkLst>
        <pc:spChg chg="add mod">
          <ac:chgData name="Mara Allaire" userId="dc680638-431f-4990-a1ee-4254c015d8c6" providerId="ADAL" clId="{E9E936C8-F4D9-467F-A256-82978C1ED353}" dt="2025-09-18T13:34:14.271" v="100"/>
          <ac:spMkLst>
            <pc:docMk/>
            <pc:sldMk cId="1055593759" sldId="902"/>
            <ac:spMk id="5" creationId="{F9B9C5C1-054E-08D1-76B7-DC6E1EBF77AA}"/>
          </ac:spMkLst>
        </pc:spChg>
      </pc:sldChg>
      <pc:sldChg chg="addSp modSp mod">
        <pc:chgData name="Mara Allaire" userId="dc680638-431f-4990-a1ee-4254c015d8c6" providerId="ADAL" clId="{E9E936C8-F4D9-467F-A256-82978C1ED353}" dt="2025-09-18T13:34:49.373" v="105" actId="1076"/>
        <pc:sldMkLst>
          <pc:docMk/>
          <pc:sldMk cId="3763616179" sldId="903"/>
        </pc:sldMkLst>
        <pc:spChg chg="mod">
          <ac:chgData name="Mara Allaire" userId="dc680638-431f-4990-a1ee-4254c015d8c6" providerId="ADAL" clId="{E9E936C8-F4D9-467F-A256-82978C1ED353}" dt="2025-09-18T13:34:49.373" v="105" actId="1076"/>
          <ac:spMkLst>
            <pc:docMk/>
            <pc:sldMk cId="3763616179" sldId="903"/>
            <ac:spMk id="3" creationId="{38A301E2-E62D-4B3B-82AD-22FCA4FD6CBE}"/>
          </ac:spMkLst>
        </pc:spChg>
        <pc:spChg chg="add mod">
          <ac:chgData name="Mara Allaire" userId="dc680638-431f-4990-a1ee-4254c015d8c6" providerId="ADAL" clId="{E9E936C8-F4D9-467F-A256-82978C1ED353}" dt="2025-09-18T13:34:46.642" v="104" actId="1076"/>
          <ac:spMkLst>
            <pc:docMk/>
            <pc:sldMk cId="3763616179" sldId="903"/>
            <ac:spMk id="5" creationId="{86DC235A-D5EA-40AA-9099-92A7E2726DC0}"/>
          </ac:spMkLst>
        </pc:spChg>
      </pc:sldChg>
      <pc:sldChg chg="modSp mod">
        <pc:chgData name="Mara Allaire" userId="dc680638-431f-4990-a1ee-4254c015d8c6" providerId="ADAL" clId="{E9E936C8-F4D9-467F-A256-82978C1ED353}" dt="2025-09-18T13:36:10.734" v="119" actId="1076"/>
        <pc:sldMkLst>
          <pc:docMk/>
          <pc:sldMk cId="2868537672" sldId="917"/>
        </pc:sldMkLst>
        <pc:spChg chg="mod">
          <ac:chgData name="Mara Allaire" userId="dc680638-431f-4990-a1ee-4254c015d8c6" providerId="ADAL" clId="{E9E936C8-F4D9-467F-A256-82978C1ED353}" dt="2025-09-18T13:36:10.734" v="119" actId="1076"/>
          <ac:spMkLst>
            <pc:docMk/>
            <pc:sldMk cId="2868537672" sldId="917"/>
            <ac:spMk id="3" creationId="{C604B494-C92D-4CE2-8242-6BD64BF40575}"/>
          </ac:spMkLst>
        </pc:spChg>
      </pc:sldChg>
      <pc:sldChg chg="addSp modSp mod">
        <pc:chgData name="Mara Allaire" userId="dc680638-431f-4990-a1ee-4254c015d8c6" providerId="ADAL" clId="{E9E936C8-F4D9-467F-A256-82978C1ED353}" dt="2025-09-18T13:37:25.307" v="122"/>
        <pc:sldMkLst>
          <pc:docMk/>
          <pc:sldMk cId="3262239090" sldId="918"/>
        </pc:sldMkLst>
        <pc:spChg chg="mod">
          <ac:chgData name="Mara Allaire" userId="dc680638-431f-4990-a1ee-4254c015d8c6" providerId="ADAL" clId="{E9E936C8-F4D9-467F-A256-82978C1ED353}" dt="2025-09-18T13:36:17.085" v="121" actId="27636"/>
          <ac:spMkLst>
            <pc:docMk/>
            <pc:sldMk cId="3262239090" sldId="918"/>
            <ac:spMk id="3" creationId="{CE663E97-4C07-4DA2-9834-B503E2C3BA74}"/>
          </ac:spMkLst>
        </pc:spChg>
        <pc:spChg chg="add mod">
          <ac:chgData name="Mara Allaire" userId="dc680638-431f-4990-a1ee-4254c015d8c6" providerId="ADAL" clId="{E9E936C8-F4D9-467F-A256-82978C1ED353}" dt="2025-09-18T13:37:25.307" v="122"/>
          <ac:spMkLst>
            <pc:docMk/>
            <pc:sldMk cId="3262239090" sldId="918"/>
            <ac:spMk id="6" creationId="{860549C4-D83E-D826-A379-8A484FE8BBFF}"/>
          </ac:spMkLst>
        </pc:spChg>
      </pc:sldChg>
      <pc:sldChg chg="addSp modSp">
        <pc:chgData name="Mara Allaire" userId="dc680638-431f-4990-a1ee-4254c015d8c6" providerId="ADAL" clId="{E9E936C8-F4D9-467F-A256-82978C1ED353}" dt="2025-09-18T13:37:30.923" v="123"/>
        <pc:sldMkLst>
          <pc:docMk/>
          <pc:sldMk cId="1161538537" sldId="936"/>
        </pc:sldMkLst>
        <pc:spChg chg="add mod">
          <ac:chgData name="Mara Allaire" userId="dc680638-431f-4990-a1ee-4254c015d8c6" providerId="ADAL" clId="{E9E936C8-F4D9-467F-A256-82978C1ED353}" dt="2025-09-18T13:37:30.923" v="123"/>
          <ac:spMkLst>
            <pc:docMk/>
            <pc:sldMk cId="1161538537" sldId="936"/>
            <ac:spMk id="4" creationId="{A8E52FA6-117C-978A-B9FB-6969F8BF6C6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https://bie.onlinehelp.cognia.org/training/" TargetMode="Externa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diagrams/_rels/data1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svg"/><Relationship Id="rId7" Type="http://schemas.openxmlformats.org/officeDocument/2006/relationships/image" Target="../media/image125.svg"/><Relationship Id="rId2" Type="http://schemas.openxmlformats.org/officeDocument/2006/relationships/image" Target="../media/image120.png"/><Relationship Id="rId1" Type="http://schemas.openxmlformats.org/officeDocument/2006/relationships/hyperlink" Target="https://bie.onlinehelp.cognia.org/benchmark-administration/" TargetMode="Externa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7.svg"/></Relationships>
</file>

<file path=ppt/diagrams/_rels/data11.xml.rels><?xml version="1.0" encoding="UTF-8" standalone="yes"?>
<Relationships xmlns="http://schemas.openxmlformats.org/package/2006/relationships"><Relationship Id="rId2" Type="http://schemas.openxmlformats.org/officeDocument/2006/relationships/hyperlink" Target="https://cognia.service-now.com/$sn-va-web-client-app.do" TargetMode="External"/><Relationship Id="rId1" Type="http://schemas.openxmlformats.org/officeDocument/2006/relationships/hyperlink" Target="mailto:BIETechSupport@cognia.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4.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hyperlink" Target="https://bie.onlinehelp.cognia.org/benchmark-administration/" TargetMode="Externa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diagrams/_rels/data6.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diagrams/_rels/data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svg"/><Relationship Id="rId3" Type="http://schemas.openxmlformats.org/officeDocument/2006/relationships/image" Target="../media/image106.svg"/><Relationship Id="rId7" Type="http://schemas.openxmlformats.org/officeDocument/2006/relationships/image" Target="../media/image110.svg"/><Relationship Id="rId12" Type="http://schemas.openxmlformats.org/officeDocument/2006/relationships/image" Target="../media/image115.png"/><Relationship Id="rId2" Type="http://schemas.openxmlformats.org/officeDocument/2006/relationships/image" Target="../media/image105.png"/><Relationship Id="rId1" Type="http://schemas.openxmlformats.org/officeDocument/2006/relationships/hyperlink" Target="https://bie.onlinehelp.cognia.org/benchmark-administration/" TargetMode="External"/><Relationship Id="rId6" Type="http://schemas.openxmlformats.org/officeDocument/2006/relationships/image" Target="../media/image109.png"/><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118.sv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svg"/><Relationship Id="rId14" Type="http://schemas.openxmlformats.org/officeDocument/2006/relationships/image" Target="../media/image1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hyperlink" Target="https://bie.onlinehelp.cognia.org/training/" TargetMode="External"/><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hyperlink" Target="https://bie.onlinehelp.cognia.org/benchmark-administration/" TargetMode="External"/><Relationship Id="rId7" Type="http://schemas.openxmlformats.org/officeDocument/2006/relationships/image" Target="../media/image125.sv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7.svg"/></Relationships>
</file>

<file path=ppt/diagrams/_rels/drawing11.xml.rels><?xml version="1.0" encoding="UTF-8" standalone="yes"?>
<Relationships xmlns="http://schemas.openxmlformats.org/package/2006/relationships"><Relationship Id="rId2" Type="http://schemas.openxmlformats.org/officeDocument/2006/relationships/hyperlink" Target="https://cognia.service-now.com/$sn-va-web-client-app.do" TargetMode="External"/><Relationship Id="rId1" Type="http://schemas.openxmlformats.org/officeDocument/2006/relationships/hyperlink" Target="mailto:BIETechSupport@cognia.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4.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hyperlink" Target="https://bie.onlinehelp.cognia.org/benchmark-administration/" TargetMode="External"/><Relationship Id="rId10" Type="http://schemas.openxmlformats.org/officeDocument/2006/relationships/image" Target="../media/image50.png"/><Relationship Id="rId4" Type="http://schemas.openxmlformats.org/officeDocument/2006/relationships/image" Target="../media/image45.svg"/><Relationship Id="rId9"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svg"/><Relationship Id="rId3" Type="http://schemas.openxmlformats.org/officeDocument/2006/relationships/hyperlink" Target="https://bie.onlinehelp.cognia.org/benchmark-administration/" TargetMode="External"/><Relationship Id="rId7" Type="http://schemas.openxmlformats.org/officeDocument/2006/relationships/image" Target="../media/image110.svg"/><Relationship Id="rId12" Type="http://schemas.openxmlformats.org/officeDocument/2006/relationships/image" Target="../media/image115.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09.png"/><Relationship Id="rId11" Type="http://schemas.openxmlformats.org/officeDocument/2006/relationships/image" Target="../media/image114.svg"/><Relationship Id="rId5" Type="http://schemas.openxmlformats.org/officeDocument/2006/relationships/image" Target="../media/image108.svg"/><Relationship Id="rId15" Type="http://schemas.openxmlformats.org/officeDocument/2006/relationships/image" Target="../media/image118.sv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svg"/><Relationship Id="rId14" Type="http://schemas.openxmlformats.org/officeDocument/2006/relationships/image" Target="../media/image1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DE7D3-E3DB-4E04-AE6E-43890EACCD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5DFB31-F663-4565-86B2-365C6290A107}">
      <dgm:prSet/>
      <dgm:spPr/>
      <dgm:t>
        <a:bodyPr/>
        <a:lstStyle/>
        <a:p>
          <a:pPr>
            <a:lnSpc>
              <a:spcPct val="100000"/>
            </a:lnSpc>
          </a:pPr>
          <a:r>
            <a:rPr lang="en-US"/>
            <a:t>All participants should remain on mute with their video off.</a:t>
          </a:r>
        </a:p>
      </dgm:t>
    </dgm:pt>
    <dgm:pt modelId="{4E4A97BE-DF04-473C-B845-544A7CAFBCFB}" type="parTrans" cxnId="{559F4B0C-AC68-4C5B-BDF2-E3D4435C08AF}">
      <dgm:prSet/>
      <dgm:spPr/>
      <dgm:t>
        <a:bodyPr/>
        <a:lstStyle/>
        <a:p>
          <a:endParaRPr lang="en-US"/>
        </a:p>
      </dgm:t>
    </dgm:pt>
    <dgm:pt modelId="{B2FA4345-5A7C-4900-BB9A-0AAF738296DE}" type="sibTrans" cxnId="{559F4B0C-AC68-4C5B-BDF2-E3D4435C08AF}">
      <dgm:prSet/>
      <dgm:spPr/>
      <dgm:t>
        <a:bodyPr/>
        <a:lstStyle/>
        <a:p>
          <a:endParaRPr lang="en-US"/>
        </a:p>
      </dgm:t>
    </dgm:pt>
    <dgm:pt modelId="{29C62CA4-3EE4-490B-9BF3-3F2B6AE98912}">
      <dgm:prSet/>
      <dgm:spPr/>
      <dgm:t>
        <a:bodyPr/>
        <a:lstStyle/>
        <a:p>
          <a:pPr>
            <a:lnSpc>
              <a:spcPct val="100000"/>
            </a:lnSpc>
          </a:pPr>
          <a:r>
            <a:rPr lang="en-US"/>
            <a:t>Post all questions to the chat.</a:t>
          </a:r>
        </a:p>
      </dgm:t>
    </dgm:pt>
    <dgm:pt modelId="{C3F18FA9-2382-4DC7-8573-B8453873B396}" type="parTrans" cxnId="{C749ED3F-DFB6-4A3B-A9DB-185469E7F95B}">
      <dgm:prSet/>
      <dgm:spPr/>
      <dgm:t>
        <a:bodyPr/>
        <a:lstStyle/>
        <a:p>
          <a:endParaRPr lang="en-US"/>
        </a:p>
      </dgm:t>
    </dgm:pt>
    <dgm:pt modelId="{28A3C4AE-F6B2-4B2C-A585-BB08595E4365}" type="sibTrans" cxnId="{C749ED3F-DFB6-4A3B-A9DB-185469E7F95B}">
      <dgm:prSet/>
      <dgm:spPr/>
      <dgm:t>
        <a:bodyPr/>
        <a:lstStyle/>
        <a:p>
          <a:endParaRPr lang="en-US"/>
        </a:p>
      </dgm:t>
    </dgm:pt>
    <dgm:pt modelId="{4A44998F-9F8E-4D25-8FEC-118C89B51AB4}">
      <dgm:prSet/>
      <dgm:spPr/>
      <dgm:t>
        <a:bodyPr/>
        <a:lstStyle/>
        <a:p>
          <a:pPr>
            <a:lnSpc>
              <a:spcPct val="100000"/>
            </a:lnSpc>
          </a:pPr>
          <a:r>
            <a:rPr lang="en-US" dirty="0"/>
            <a:t>Questions will be addressed throughout.</a:t>
          </a:r>
        </a:p>
      </dgm:t>
    </dgm:pt>
    <dgm:pt modelId="{FFA73E6A-2D79-4BBA-982E-965F035B7717}" type="parTrans" cxnId="{9EDBB021-0F37-4B70-866E-08890C9E9ED0}">
      <dgm:prSet/>
      <dgm:spPr/>
      <dgm:t>
        <a:bodyPr/>
        <a:lstStyle/>
        <a:p>
          <a:endParaRPr lang="en-US"/>
        </a:p>
      </dgm:t>
    </dgm:pt>
    <dgm:pt modelId="{9CC82EBF-2AC0-4FC0-A619-D5371AE2126C}" type="sibTrans" cxnId="{9EDBB021-0F37-4B70-866E-08890C9E9ED0}">
      <dgm:prSet/>
      <dgm:spPr/>
      <dgm:t>
        <a:bodyPr/>
        <a:lstStyle/>
        <a:p>
          <a:endParaRPr lang="en-US"/>
        </a:p>
      </dgm:t>
    </dgm:pt>
    <dgm:pt modelId="{5D6A623E-2FC3-4C13-8095-91AE9AF0CB17}">
      <dgm:prSet/>
      <dgm:spPr/>
      <dgm:t>
        <a:bodyPr/>
        <a:lstStyle/>
        <a:p>
          <a:pPr>
            <a:lnSpc>
              <a:spcPct val="100000"/>
            </a:lnSpc>
          </a:pPr>
          <a:r>
            <a:rPr lang="en-US"/>
            <a:t>Please add your name, email, and school to the chat.</a:t>
          </a:r>
        </a:p>
      </dgm:t>
    </dgm:pt>
    <dgm:pt modelId="{6A7BCB07-2BF8-44B4-83D0-253938885741}" type="parTrans" cxnId="{A38FD80F-7AE2-4E32-9307-325C3F9B5F68}">
      <dgm:prSet/>
      <dgm:spPr/>
      <dgm:t>
        <a:bodyPr/>
        <a:lstStyle/>
        <a:p>
          <a:endParaRPr lang="en-US"/>
        </a:p>
      </dgm:t>
    </dgm:pt>
    <dgm:pt modelId="{B93E499C-E5E3-4BE7-A924-57ABBC0A5199}" type="sibTrans" cxnId="{A38FD80F-7AE2-4E32-9307-325C3F9B5F68}">
      <dgm:prSet/>
      <dgm:spPr/>
      <dgm:t>
        <a:bodyPr/>
        <a:lstStyle/>
        <a:p>
          <a:endParaRPr lang="en-US"/>
        </a:p>
      </dgm:t>
    </dgm:pt>
    <dgm:pt modelId="{68AA4A4E-404C-4F4E-92C4-A5F9298FCEFA}">
      <dgm:prSet/>
      <dgm:spPr/>
      <dgm:t>
        <a:bodyPr/>
        <a:lstStyle/>
        <a:p>
          <a:pPr>
            <a:lnSpc>
              <a:spcPct val="100000"/>
            </a:lnSpc>
          </a:pPr>
          <a:r>
            <a:rPr lang="en-US"/>
            <a:t>This training will be recorded. </a:t>
          </a:r>
        </a:p>
      </dgm:t>
    </dgm:pt>
    <dgm:pt modelId="{D1D0708D-9BF7-4D74-A77E-0022674C202A}" type="parTrans" cxnId="{A2E67E4C-1020-4AE1-B02D-2E3E80932649}">
      <dgm:prSet/>
      <dgm:spPr/>
      <dgm:t>
        <a:bodyPr/>
        <a:lstStyle/>
        <a:p>
          <a:endParaRPr lang="en-US"/>
        </a:p>
      </dgm:t>
    </dgm:pt>
    <dgm:pt modelId="{650CD084-15DB-4560-8525-5D4FE34C9450}" type="sibTrans" cxnId="{A2E67E4C-1020-4AE1-B02D-2E3E80932649}">
      <dgm:prSet/>
      <dgm:spPr/>
      <dgm:t>
        <a:bodyPr/>
        <a:lstStyle/>
        <a:p>
          <a:endParaRPr lang="en-US"/>
        </a:p>
      </dgm:t>
    </dgm:pt>
    <dgm:pt modelId="{110C5CD1-1BB7-40E0-AB53-E2B232272600}">
      <dgm:prSet/>
      <dgm:spPr/>
      <dgm:t>
        <a:bodyPr/>
        <a:lstStyle/>
        <a:p>
          <a:pPr>
            <a:lnSpc>
              <a:spcPct val="100000"/>
            </a:lnSpc>
          </a:pPr>
          <a:r>
            <a:rPr lang="en-US"/>
            <a:t>The recording will be posted to the Help &amp; Support page, </a:t>
          </a:r>
          <a:r>
            <a:rPr lang="en-US">
              <a:hlinkClick xmlns:r="http://schemas.openxmlformats.org/officeDocument/2006/relationships" r:id="rId1"/>
            </a:rPr>
            <a:t>https://bie.onlinehelp.cognia.org/training</a:t>
          </a:r>
          <a:r>
            <a:rPr lang="en-US"/>
            <a:t>. </a:t>
          </a:r>
        </a:p>
      </dgm:t>
    </dgm:pt>
    <dgm:pt modelId="{518B90D3-5BB0-4A1B-96A9-2E4C8F3A3CE3}" type="parTrans" cxnId="{52F97AA4-1EE5-4A28-B201-49C667A3FBEC}">
      <dgm:prSet/>
      <dgm:spPr/>
      <dgm:t>
        <a:bodyPr/>
        <a:lstStyle/>
        <a:p>
          <a:endParaRPr lang="en-US"/>
        </a:p>
      </dgm:t>
    </dgm:pt>
    <dgm:pt modelId="{2CEF9AA1-9B0C-4021-8441-5F46AB847606}" type="sibTrans" cxnId="{52F97AA4-1EE5-4A28-B201-49C667A3FBEC}">
      <dgm:prSet/>
      <dgm:spPr/>
      <dgm:t>
        <a:bodyPr/>
        <a:lstStyle/>
        <a:p>
          <a:endParaRPr lang="en-US"/>
        </a:p>
      </dgm:t>
    </dgm:pt>
    <dgm:pt modelId="{AF4ECF06-DA48-4D9D-8427-1399D6BA4608}" type="pres">
      <dgm:prSet presAssocID="{0DADE7D3-E3DB-4E04-AE6E-43890EACCD16}" presName="root" presStyleCnt="0">
        <dgm:presLayoutVars>
          <dgm:dir/>
          <dgm:resizeHandles val="exact"/>
        </dgm:presLayoutVars>
      </dgm:prSet>
      <dgm:spPr/>
    </dgm:pt>
    <dgm:pt modelId="{A30E8650-AAFF-46F8-ACF8-C09B89A3495F}" type="pres">
      <dgm:prSet presAssocID="{E75DFB31-F663-4565-86B2-365C6290A107}" presName="compNode" presStyleCnt="0"/>
      <dgm:spPr/>
    </dgm:pt>
    <dgm:pt modelId="{458DF9FD-ED89-498E-A8D7-81B1887B21BD}" type="pres">
      <dgm:prSet presAssocID="{E75DFB31-F663-4565-86B2-365C6290A107}" presName="bgRect" presStyleLbl="bgShp" presStyleIdx="0" presStyleCnt="5"/>
      <dgm:spPr/>
    </dgm:pt>
    <dgm:pt modelId="{AA89B0B5-8F85-4998-93C1-5F336EB1C784}" type="pres">
      <dgm:prSet presAssocID="{E75DFB31-F663-4565-86B2-365C6290A10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ute Speaker"/>
        </a:ext>
      </dgm:extLst>
    </dgm:pt>
    <dgm:pt modelId="{011D6008-7C81-48BA-83FA-F6B213FE21A2}" type="pres">
      <dgm:prSet presAssocID="{E75DFB31-F663-4565-86B2-365C6290A107}" presName="spaceRect" presStyleCnt="0"/>
      <dgm:spPr/>
    </dgm:pt>
    <dgm:pt modelId="{D820E208-6820-4BAC-A224-5B96386FD0F5}" type="pres">
      <dgm:prSet presAssocID="{E75DFB31-F663-4565-86B2-365C6290A107}" presName="parTx" presStyleLbl="revTx" presStyleIdx="0" presStyleCnt="6">
        <dgm:presLayoutVars>
          <dgm:chMax val="0"/>
          <dgm:chPref val="0"/>
        </dgm:presLayoutVars>
      </dgm:prSet>
      <dgm:spPr/>
    </dgm:pt>
    <dgm:pt modelId="{08DFF543-E94A-465A-852A-C5C0A61DAE29}" type="pres">
      <dgm:prSet presAssocID="{B2FA4345-5A7C-4900-BB9A-0AAF738296DE}" presName="sibTrans" presStyleCnt="0"/>
      <dgm:spPr/>
    </dgm:pt>
    <dgm:pt modelId="{1545B451-A78D-48E3-AE1B-778751241FA3}" type="pres">
      <dgm:prSet presAssocID="{29C62CA4-3EE4-490B-9BF3-3F2B6AE98912}" presName="compNode" presStyleCnt="0"/>
      <dgm:spPr/>
    </dgm:pt>
    <dgm:pt modelId="{4437761B-D01C-47FF-A4CF-C50A3A9EB780}" type="pres">
      <dgm:prSet presAssocID="{29C62CA4-3EE4-490B-9BF3-3F2B6AE98912}" presName="bgRect" presStyleLbl="bgShp" presStyleIdx="1" presStyleCnt="5"/>
      <dgm:spPr/>
    </dgm:pt>
    <dgm:pt modelId="{9028F38E-76F5-4832-A172-03F147FD6CE3}" type="pres">
      <dgm:prSet presAssocID="{29C62CA4-3EE4-490B-9BF3-3F2B6AE98912}"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a:ext>
      </dgm:extLst>
    </dgm:pt>
    <dgm:pt modelId="{F61362C2-3E96-4A8A-BC18-82C97FC2DEC2}" type="pres">
      <dgm:prSet presAssocID="{29C62CA4-3EE4-490B-9BF3-3F2B6AE98912}" presName="spaceRect" presStyleCnt="0"/>
      <dgm:spPr/>
    </dgm:pt>
    <dgm:pt modelId="{00E96132-327D-4EDF-9109-E1111ADAFA07}" type="pres">
      <dgm:prSet presAssocID="{29C62CA4-3EE4-490B-9BF3-3F2B6AE98912}" presName="parTx" presStyleLbl="revTx" presStyleIdx="1" presStyleCnt="6">
        <dgm:presLayoutVars>
          <dgm:chMax val="0"/>
          <dgm:chPref val="0"/>
        </dgm:presLayoutVars>
      </dgm:prSet>
      <dgm:spPr/>
    </dgm:pt>
    <dgm:pt modelId="{5F0F4A64-ADD3-4CC0-989B-161DCA875264}" type="pres">
      <dgm:prSet presAssocID="{29C62CA4-3EE4-490B-9BF3-3F2B6AE98912}" presName="desTx" presStyleLbl="revTx" presStyleIdx="2" presStyleCnt="6">
        <dgm:presLayoutVars/>
      </dgm:prSet>
      <dgm:spPr/>
    </dgm:pt>
    <dgm:pt modelId="{16CBF3D5-D7E5-40BD-94B7-51DC54F3E144}" type="pres">
      <dgm:prSet presAssocID="{28A3C4AE-F6B2-4B2C-A585-BB08595E4365}" presName="sibTrans" presStyleCnt="0"/>
      <dgm:spPr/>
    </dgm:pt>
    <dgm:pt modelId="{9BBE5756-493B-4F98-8881-40281D49F601}" type="pres">
      <dgm:prSet presAssocID="{5D6A623E-2FC3-4C13-8095-91AE9AF0CB17}" presName="compNode" presStyleCnt="0"/>
      <dgm:spPr/>
    </dgm:pt>
    <dgm:pt modelId="{1D94A7D5-019D-4C82-AEC6-B502151A5C6A}" type="pres">
      <dgm:prSet presAssocID="{5D6A623E-2FC3-4C13-8095-91AE9AF0CB17}" presName="bgRect" presStyleLbl="bgShp" presStyleIdx="2" presStyleCnt="5"/>
      <dgm:spPr/>
    </dgm:pt>
    <dgm:pt modelId="{B3AA11AF-DCE1-4B84-92D9-9C752BC8C4E7}" type="pres">
      <dgm:prSet presAssocID="{5D6A623E-2FC3-4C13-8095-91AE9AF0CB1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eech"/>
        </a:ext>
      </dgm:extLst>
    </dgm:pt>
    <dgm:pt modelId="{2C927DF1-D745-421D-B230-9BB81CE0D118}" type="pres">
      <dgm:prSet presAssocID="{5D6A623E-2FC3-4C13-8095-91AE9AF0CB17}" presName="spaceRect" presStyleCnt="0"/>
      <dgm:spPr/>
    </dgm:pt>
    <dgm:pt modelId="{F4E1519B-2D7F-4045-9E40-53A7B7F3A369}" type="pres">
      <dgm:prSet presAssocID="{5D6A623E-2FC3-4C13-8095-91AE9AF0CB17}" presName="parTx" presStyleLbl="revTx" presStyleIdx="3" presStyleCnt="6">
        <dgm:presLayoutVars>
          <dgm:chMax val="0"/>
          <dgm:chPref val="0"/>
        </dgm:presLayoutVars>
      </dgm:prSet>
      <dgm:spPr/>
    </dgm:pt>
    <dgm:pt modelId="{D196B60A-B5E6-4039-8478-E63454ED2F4B}" type="pres">
      <dgm:prSet presAssocID="{B93E499C-E5E3-4BE7-A924-57ABBC0A5199}" presName="sibTrans" presStyleCnt="0"/>
      <dgm:spPr/>
    </dgm:pt>
    <dgm:pt modelId="{C92CC19A-0D37-4031-9423-158E96833352}" type="pres">
      <dgm:prSet presAssocID="{68AA4A4E-404C-4F4E-92C4-A5F9298FCEFA}" presName="compNode" presStyleCnt="0"/>
      <dgm:spPr/>
    </dgm:pt>
    <dgm:pt modelId="{7BF3A903-C0A7-4D78-A34B-D07FF8134800}" type="pres">
      <dgm:prSet presAssocID="{68AA4A4E-404C-4F4E-92C4-A5F9298FCEFA}" presName="bgRect" presStyleLbl="bgShp" presStyleIdx="3" presStyleCnt="5"/>
      <dgm:spPr/>
    </dgm:pt>
    <dgm:pt modelId="{2962D457-970E-43B1-8721-8DAF92E123F4}" type="pres">
      <dgm:prSet presAssocID="{68AA4A4E-404C-4F4E-92C4-A5F9298FCEFA}"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ecurity Camera"/>
        </a:ext>
      </dgm:extLst>
    </dgm:pt>
    <dgm:pt modelId="{02494737-E879-4F2A-91D9-9B78A5485F00}" type="pres">
      <dgm:prSet presAssocID="{68AA4A4E-404C-4F4E-92C4-A5F9298FCEFA}" presName="spaceRect" presStyleCnt="0"/>
      <dgm:spPr/>
    </dgm:pt>
    <dgm:pt modelId="{5CCD61C6-C405-4447-8FE1-647856619FA1}" type="pres">
      <dgm:prSet presAssocID="{68AA4A4E-404C-4F4E-92C4-A5F9298FCEFA}" presName="parTx" presStyleLbl="revTx" presStyleIdx="4" presStyleCnt="6">
        <dgm:presLayoutVars>
          <dgm:chMax val="0"/>
          <dgm:chPref val="0"/>
        </dgm:presLayoutVars>
      </dgm:prSet>
      <dgm:spPr/>
    </dgm:pt>
    <dgm:pt modelId="{70973A71-9E3D-424A-8B09-9C5B3BA3C1EA}" type="pres">
      <dgm:prSet presAssocID="{650CD084-15DB-4560-8525-5D4FE34C9450}" presName="sibTrans" presStyleCnt="0"/>
      <dgm:spPr/>
    </dgm:pt>
    <dgm:pt modelId="{13FAB59B-F234-444A-8313-642598D6801A}" type="pres">
      <dgm:prSet presAssocID="{110C5CD1-1BB7-40E0-AB53-E2B232272600}" presName="compNode" presStyleCnt="0"/>
      <dgm:spPr/>
    </dgm:pt>
    <dgm:pt modelId="{35AE857B-4271-4FAA-915A-80EE4D7214C1}" type="pres">
      <dgm:prSet presAssocID="{110C5CD1-1BB7-40E0-AB53-E2B232272600}" presName="bgRect" presStyleLbl="bgShp" presStyleIdx="4" presStyleCnt="5"/>
      <dgm:spPr/>
    </dgm:pt>
    <dgm:pt modelId="{3B973D9C-DB45-4A25-9F1E-BFDDFC8F71B3}" type="pres">
      <dgm:prSet presAssocID="{110C5CD1-1BB7-40E0-AB53-E2B232272600}"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Podcast"/>
        </a:ext>
      </dgm:extLst>
    </dgm:pt>
    <dgm:pt modelId="{F9BA0C8F-BC95-416E-BBAF-80BAE4AEF6A6}" type="pres">
      <dgm:prSet presAssocID="{110C5CD1-1BB7-40E0-AB53-E2B232272600}" presName="spaceRect" presStyleCnt="0"/>
      <dgm:spPr/>
    </dgm:pt>
    <dgm:pt modelId="{F527EF55-8F49-4CC4-915F-15F595A5AE61}" type="pres">
      <dgm:prSet presAssocID="{110C5CD1-1BB7-40E0-AB53-E2B232272600}" presName="parTx" presStyleLbl="revTx" presStyleIdx="5" presStyleCnt="6">
        <dgm:presLayoutVars>
          <dgm:chMax val="0"/>
          <dgm:chPref val="0"/>
        </dgm:presLayoutVars>
      </dgm:prSet>
      <dgm:spPr/>
    </dgm:pt>
  </dgm:ptLst>
  <dgm:cxnLst>
    <dgm:cxn modelId="{559F4B0C-AC68-4C5B-BDF2-E3D4435C08AF}" srcId="{0DADE7D3-E3DB-4E04-AE6E-43890EACCD16}" destId="{E75DFB31-F663-4565-86B2-365C6290A107}" srcOrd="0" destOrd="0" parTransId="{4E4A97BE-DF04-473C-B845-544A7CAFBCFB}" sibTransId="{B2FA4345-5A7C-4900-BB9A-0AAF738296DE}"/>
    <dgm:cxn modelId="{A38FD80F-7AE2-4E32-9307-325C3F9B5F68}" srcId="{0DADE7D3-E3DB-4E04-AE6E-43890EACCD16}" destId="{5D6A623E-2FC3-4C13-8095-91AE9AF0CB17}" srcOrd="2" destOrd="0" parTransId="{6A7BCB07-2BF8-44B4-83D0-253938885741}" sibTransId="{B93E499C-E5E3-4BE7-A924-57ABBC0A5199}"/>
    <dgm:cxn modelId="{9EDBB021-0F37-4B70-866E-08890C9E9ED0}" srcId="{29C62CA4-3EE4-490B-9BF3-3F2B6AE98912}" destId="{4A44998F-9F8E-4D25-8FEC-118C89B51AB4}" srcOrd="0" destOrd="0" parTransId="{FFA73E6A-2D79-4BBA-982E-965F035B7717}" sibTransId="{9CC82EBF-2AC0-4FC0-A619-D5371AE2126C}"/>
    <dgm:cxn modelId="{4DF4EB35-7DA7-4665-877A-D2CE201DA7CD}" type="presOf" srcId="{0DADE7D3-E3DB-4E04-AE6E-43890EACCD16}" destId="{AF4ECF06-DA48-4D9D-8427-1399D6BA4608}" srcOrd="0" destOrd="0" presId="urn:microsoft.com/office/officeart/2018/2/layout/IconVerticalSolidList"/>
    <dgm:cxn modelId="{C749ED3F-DFB6-4A3B-A9DB-185469E7F95B}" srcId="{0DADE7D3-E3DB-4E04-AE6E-43890EACCD16}" destId="{29C62CA4-3EE4-490B-9BF3-3F2B6AE98912}" srcOrd="1" destOrd="0" parTransId="{C3F18FA9-2382-4DC7-8573-B8453873B396}" sibTransId="{28A3C4AE-F6B2-4B2C-A585-BB08595E4365}"/>
    <dgm:cxn modelId="{A2E67E4C-1020-4AE1-B02D-2E3E80932649}" srcId="{0DADE7D3-E3DB-4E04-AE6E-43890EACCD16}" destId="{68AA4A4E-404C-4F4E-92C4-A5F9298FCEFA}" srcOrd="3" destOrd="0" parTransId="{D1D0708D-9BF7-4D74-A77E-0022674C202A}" sibTransId="{650CD084-15DB-4560-8525-5D4FE34C9450}"/>
    <dgm:cxn modelId="{006F966F-A8A7-4D4A-92AF-F64BA9DF7363}" type="presOf" srcId="{5D6A623E-2FC3-4C13-8095-91AE9AF0CB17}" destId="{F4E1519B-2D7F-4045-9E40-53A7B7F3A369}" srcOrd="0" destOrd="0" presId="urn:microsoft.com/office/officeart/2018/2/layout/IconVerticalSolidList"/>
    <dgm:cxn modelId="{3F68B059-7E26-4475-A139-3028ABD5F886}" type="presOf" srcId="{68AA4A4E-404C-4F4E-92C4-A5F9298FCEFA}" destId="{5CCD61C6-C405-4447-8FE1-647856619FA1}" srcOrd="0" destOrd="0" presId="urn:microsoft.com/office/officeart/2018/2/layout/IconVerticalSolidList"/>
    <dgm:cxn modelId="{52F97AA4-1EE5-4A28-B201-49C667A3FBEC}" srcId="{0DADE7D3-E3DB-4E04-AE6E-43890EACCD16}" destId="{110C5CD1-1BB7-40E0-AB53-E2B232272600}" srcOrd="4" destOrd="0" parTransId="{518B90D3-5BB0-4A1B-96A9-2E4C8F3A3CE3}" sibTransId="{2CEF9AA1-9B0C-4021-8441-5F46AB847606}"/>
    <dgm:cxn modelId="{978178A5-FF21-44DC-9D52-AA7F3AC19F83}" type="presOf" srcId="{E75DFB31-F663-4565-86B2-365C6290A107}" destId="{D820E208-6820-4BAC-A224-5B96386FD0F5}" srcOrd="0" destOrd="0" presId="urn:microsoft.com/office/officeart/2018/2/layout/IconVerticalSolidList"/>
    <dgm:cxn modelId="{A03B15C0-D51A-4E3F-AFB0-0EBEFAED97FB}" type="presOf" srcId="{4A44998F-9F8E-4D25-8FEC-118C89B51AB4}" destId="{5F0F4A64-ADD3-4CC0-989B-161DCA875264}" srcOrd="0" destOrd="0" presId="urn:microsoft.com/office/officeart/2018/2/layout/IconVerticalSolidList"/>
    <dgm:cxn modelId="{317DD6C0-0197-4F4F-B580-657F6AF2BDC9}" type="presOf" srcId="{110C5CD1-1BB7-40E0-AB53-E2B232272600}" destId="{F527EF55-8F49-4CC4-915F-15F595A5AE61}" srcOrd="0" destOrd="0" presId="urn:microsoft.com/office/officeart/2018/2/layout/IconVerticalSolidList"/>
    <dgm:cxn modelId="{862455D9-0EE3-4CA0-8890-C331830415EA}" type="presOf" srcId="{29C62CA4-3EE4-490B-9BF3-3F2B6AE98912}" destId="{00E96132-327D-4EDF-9109-E1111ADAFA07}" srcOrd="0" destOrd="0" presId="urn:microsoft.com/office/officeart/2018/2/layout/IconVerticalSolidList"/>
    <dgm:cxn modelId="{84E9E05C-9146-4282-AF81-5FFC2AC759B7}" type="presParOf" srcId="{AF4ECF06-DA48-4D9D-8427-1399D6BA4608}" destId="{A30E8650-AAFF-46F8-ACF8-C09B89A3495F}" srcOrd="0" destOrd="0" presId="urn:microsoft.com/office/officeart/2018/2/layout/IconVerticalSolidList"/>
    <dgm:cxn modelId="{F5BAFB5E-5D72-4EA9-A576-DDC0160EF379}" type="presParOf" srcId="{A30E8650-AAFF-46F8-ACF8-C09B89A3495F}" destId="{458DF9FD-ED89-498E-A8D7-81B1887B21BD}" srcOrd="0" destOrd="0" presId="urn:microsoft.com/office/officeart/2018/2/layout/IconVerticalSolidList"/>
    <dgm:cxn modelId="{B2137DC2-114A-4C4E-8600-4876779A3B38}" type="presParOf" srcId="{A30E8650-AAFF-46F8-ACF8-C09B89A3495F}" destId="{AA89B0B5-8F85-4998-93C1-5F336EB1C784}" srcOrd="1" destOrd="0" presId="urn:microsoft.com/office/officeart/2018/2/layout/IconVerticalSolidList"/>
    <dgm:cxn modelId="{0783C3B5-8FE2-48A8-8C6F-673BFA8755BE}" type="presParOf" srcId="{A30E8650-AAFF-46F8-ACF8-C09B89A3495F}" destId="{011D6008-7C81-48BA-83FA-F6B213FE21A2}" srcOrd="2" destOrd="0" presId="urn:microsoft.com/office/officeart/2018/2/layout/IconVerticalSolidList"/>
    <dgm:cxn modelId="{F64BDC49-A6A0-433A-B694-9D57D1C8DE1F}" type="presParOf" srcId="{A30E8650-AAFF-46F8-ACF8-C09B89A3495F}" destId="{D820E208-6820-4BAC-A224-5B96386FD0F5}" srcOrd="3" destOrd="0" presId="urn:microsoft.com/office/officeart/2018/2/layout/IconVerticalSolidList"/>
    <dgm:cxn modelId="{B183A857-8B4E-4E0A-98C9-2D40FFC51681}" type="presParOf" srcId="{AF4ECF06-DA48-4D9D-8427-1399D6BA4608}" destId="{08DFF543-E94A-465A-852A-C5C0A61DAE29}" srcOrd="1" destOrd="0" presId="urn:microsoft.com/office/officeart/2018/2/layout/IconVerticalSolidList"/>
    <dgm:cxn modelId="{34B22731-994A-40B7-B579-C2720D2DCE2F}" type="presParOf" srcId="{AF4ECF06-DA48-4D9D-8427-1399D6BA4608}" destId="{1545B451-A78D-48E3-AE1B-778751241FA3}" srcOrd="2" destOrd="0" presId="urn:microsoft.com/office/officeart/2018/2/layout/IconVerticalSolidList"/>
    <dgm:cxn modelId="{97C52FBD-85D1-49D0-8FEC-4ED2167941DF}" type="presParOf" srcId="{1545B451-A78D-48E3-AE1B-778751241FA3}" destId="{4437761B-D01C-47FF-A4CF-C50A3A9EB780}" srcOrd="0" destOrd="0" presId="urn:microsoft.com/office/officeart/2018/2/layout/IconVerticalSolidList"/>
    <dgm:cxn modelId="{96BD62F7-121C-45C5-89DE-B6F70C3A46CD}" type="presParOf" srcId="{1545B451-A78D-48E3-AE1B-778751241FA3}" destId="{9028F38E-76F5-4832-A172-03F147FD6CE3}" srcOrd="1" destOrd="0" presId="urn:microsoft.com/office/officeart/2018/2/layout/IconVerticalSolidList"/>
    <dgm:cxn modelId="{B1B64AF3-D3C3-497C-B18A-4C162FF88F88}" type="presParOf" srcId="{1545B451-A78D-48E3-AE1B-778751241FA3}" destId="{F61362C2-3E96-4A8A-BC18-82C97FC2DEC2}" srcOrd="2" destOrd="0" presId="urn:microsoft.com/office/officeart/2018/2/layout/IconVerticalSolidList"/>
    <dgm:cxn modelId="{67A5BE93-09C0-4A18-8026-896327F3034F}" type="presParOf" srcId="{1545B451-A78D-48E3-AE1B-778751241FA3}" destId="{00E96132-327D-4EDF-9109-E1111ADAFA07}" srcOrd="3" destOrd="0" presId="urn:microsoft.com/office/officeart/2018/2/layout/IconVerticalSolidList"/>
    <dgm:cxn modelId="{A8C6047E-1992-48E1-96AD-536FE80E04B2}" type="presParOf" srcId="{1545B451-A78D-48E3-AE1B-778751241FA3}" destId="{5F0F4A64-ADD3-4CC0-989B-161DCA875264}" srcOrd="4" destOrd="0" presId="urn:microsoft.com/office/officeart/2018/2/layout/IconVerticalSolidList"/>
    <dgm:cxn modelId="{7E39B5FB-7B0C-43C4-B626-EC04A51F8709}" type="presParOf" srcId="{AF4ECF06-DA48-4D9D-8427-1399D6BA4608}" destId="{16CBF3D5-D7E5-40BD-94B7-51DC54F3E144}" srcOrd="3" destOrd="0" presId="urn:microsoft.com/office/officeart/2018/2/layout/IconVerticalSolidList"/>
    <dgm:cxn modelId="{F5CC2B76-50B5-42FD-ADA7-E04184762C71}" type="presParOf" srcId="{AF4ECF06-DA48-4D9D-8427-1399D6BA4608}" destId="{9BBE5756-493B-4F98-8881-40281D49F601}" srcOrd="4" destOrd="0" presId="urn:microsoft.com/office/officeart/2018/2/layout/IconVerticalSolidList"/>
    <dgm:cxn modelId="{280BC338-8F80-432D-A7F0-ADFDFDAE58B2}" type="presParOf" srcId="{9BBE5756-493B-4F98-8881-40281D49F601}" destId="{1D94A7D5-019D-4C82-AEC6-B502151A5C6A}" srcOrd="0" destOrd="0" presId="urn:microsoft.com/office/officeart/2018/2/layout/IconVerticalSolidList"/>
    <dgm:cxn modelId="{2B964233-E8AB-44B2-B5CA-D3D453735785}" type="presParOf" srcId="{9BBE5756-493B-4F98-8881-40281D49F601}" destId="{B3AA11AF-DCE1-4B84-92D9-9C752BC8C4E7}" srcOrd="1" destOrd="0" presId="urn:microsoft.com/office/officeart/2018/2/layout/IconVerticalSolidList"/>
    <dgm:cxn modelId="{1AEDC2CB-FD9D-4368-AC8F-040AD1A265BE}" type="presParOf" srcId="{9BBE5756-493B-4F98-8881-40281D49F601}" destId="{2C927DF1-D745-421D-B230-9BB81CE0D118}" srcOrd="2" destOrd="0" presId="urn:microsoft.com/office/officeart/2018/2/layout/IconVerticalSolidList"/>
    <dgm:cxn modelId="{0C14354F-536F-4A27-8549-F2299E973F08}" type="presParOf" srcId="{9BBE5756-493B-4F98-8881-40281D49F601}" destId="{F4E1519B-2D7F-4045-9E40-53A7B7F3A369}" srcOrd="3" destOrd="0" presId="urn:microsoft.com/office/officeart/2018/2/layout/IconVerticalSolidList"/>
    <dgm:cxn modelId="{C500CD62-455D-4C77-991A-6EE2AB97ED87}" type="presParOf" srcId="{AF4ECF06-DA48-4D9D-8427-1399D6BA4608}" destId="{D196B60A-B5E6-4039-8478-E63454ED2F4B}" srcOrd="5" destOrd="0" presId="urn:microsoft.com/office/officeart/2018/2/layout/IconVerticalSolidList"/>
    <dgm:cxn modelId="{ACC25696-FB82-4A9E-9EE9-C18EF7B0E4E5}" type="presParOf" srcId="{AF4ECF06-DA48-4D9D-8427-1399D6BA4608}" destId="{C92CC19A-0D37-4031-9423-158E96833352}" srcOrd="6" destOrd="0" presId="urn:microsoft.com/office/officeart/2018/2/layout/IconVerticalSolidList"/>
    <dgm:cxn modelId="{E8ADEA77-9453-4B40-8970-EBF33D16ABF4}" type="presParOf" srcId="{C92CC19A-0D37-4031-9423-158E96833352}" destId="{7BF3A903-C0A7-4D78-A34B-D07FF8134800}" srcOrd="0" destOrd="0" presId="urn:microsoft.com/office/officeart/2018/2/layout/IconVerticalSolidList"/>
    <dgm:cxn modelId="{90F21555-410A-4DA7-A3F9-00D3F5E5A624}" type="presParOf" srcId="{C92CC19A-0D37-4031-9423-158E96833352}" destId="{2962D457-970E-43B1-8721-8DAF92E123F4}" srcOrd="1" destOrd="0" presId="urn:microsoft.com/office/officeart/2018/2/layout/IconVerticalSolidList"/>
    <dgm:cxn modelId="{BF3F92E3-FBF2-4453-B626-E6A7D9CC0972}" type="presParOf" srcId="{C92CC19A-0D37-4031-9423-158E96833352}" destId="{02494737-E879-4F2A-91D9-9B78A5485F00}" srcOrd="2" destOrd="0" presId="urn:microsoft.com/office/officeart/2018/2/layout/IconVerticalSolidList"/>
    <dgm:cxn modelId="{29DB8950-B830-4122-9631-485BFD69EABA}" type="presParOf" srcId="{C92CC19A-0D37-4031-9423-158E96833352}" destId="{5CCD61C6-C405-4447-8FE1-647856619FA1}" srcOrd="3" destOrd="0" presId="urn:microsoft.com/office/officeart/2018/2/layout/IconVerticalSolidList"/>
    <dgm:cxn modelId="{C0517534-F7D6-4F3D-A8C9-F65F97AE2D67}" type="presParOf" srcId="{AF4ECF06-DA48-4D9D-8427-1399D6BA4608}" destId="{70973A71-9E3D-424A-8B09-9C5B3BA3C1EA}" srcOrd="7" destOrd="0" presId="urn:microsoft.com/office/officeart/2018/2/layout/IconVerticalSolidList"/>
    <dgm:cxn modelId="{1F9573C0-DBFC-4BEF-8AEF-D0E406E968C1}" type="presParOf" srcId="{AF4ECF06-DA48-4D9D-8427-1399D6BA4608}" destId="{13FAB59B-F234-444A-8313-642598D6801A}" srcOrd="8" destOrd="0" presId="urn:microsoft.com/office/officeart/2018/2/layout/IconVerticalSolidList"/>
    <dgm:cxn modelId="{4E6B801E-E2DC-4337-B7F5-BC9298E2BA60}" type="presParOf" srcId="{13FAB59B-F234-444A-8313-642598D6801A}" destId="{35AE857B-4271-4FAA-915A-80EE4D7214C1}" srcOrd="0" destOrd="0" presId="urn:microsoft.com/office/officeart/2018/2/layout/IconVerticalSolidList"/>
    <dgm:cxn modelId="{79A1A156-897A-488E-98CC-62CF3D7D5B3B}" type="presParOf" srcId="{13FAB59B-F234-444A-8313-642598D6801A}" destId="{3B973D9C-DB45-4A25-9F1E-BFDDFC8F71B3}" srcOrd="1" destOrd="0" presId="urn:microsoft.com/office/officeart/2018/2/layout/IconVerticalSolidList"/>
    <dgm:cxn modelId="{3CD13B32-BD73-4842-B1C7-6A24815D96B2}" type="presParOf" srcId="{13FAB59B-F234-444A-8313-642598D6801A}" destId="{F9BA0C8F-BC95-416E-BBAF-80BAE4AEF6A6}" srcOrd="2" destOrd="0" presId="urn:microsoft.com/office/officeart/2018/2/layout/IconVerticalSolidList"/>
    <dgm:cxn modelId="{ABEC1704-2F84-432F-AAC9-A9EA5F51A0A3}" type="presParOf" srcId="{13FAB59B-F234-444A-8313-642598D6801A}" destId="{F527EF55-8F49-4CC4-915F-15F595A5AE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158763-D87D-40B3-998A-2D211A065DBD}"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A2032511-67BD-406F-B8A5-E3157EAF4FAA}">
      <dgm:prSet custT="1"/>
      <dgm:spPr/>
      <dgm:t>
        <a:bodyPr/>
        <a:lstStyle/>
        <a:p>
          <a:pPr marL="0" indent="0">
            <a:lnSpc>
              <a:spcPct val="100000"/>
            </a:lnSpc>
            <a:defRPr b="1"/>
          </a:pPr>
          <a:r>
            <a:rPr lang="en-US" sz="1600" dirty="0"/>
            <a:t>A page specifically dedicated to Science Benchmark Administration:</a:t>
          </a:r>
        </a:p>
      </dgm:t>
    </dgm:pt>
    <dgm:pt modelId="{398F9608-BE8A-4BB7-925D-80BABD477684}" type="parTrans" cxnId="{2030A9A4-8573-4F6C-8F82-850A494FF74E}">
      <dgm:prSet/>
      <dgm:spPr/>
      <dgm:t>
        <a:bodyPr/>
        <a:lstStyle/>
        <a:p>
          <a:endParaRPr lang="en-US"/>
        </a:p>
      </dgm:t>
    </dgm:pt>
    <dgm:pt modelId="{C074EAA7-C7E9-45DE-8E21-6F3D0DC8E772}" type="sibTrans" cxnId="{2030A9A4-8573-4F6C-8F82-850A494FF74E}">
      <dgm:prSet/>
      <dgm:spPr/>
      <dgm:t>
        <a:bodyPr/>
        <a:lstStyle/>
        <a:p>
          <a:endParaRPr lang="en-US"/>
        </a:p>
      </dgm:t>
    </dgm:pt>
    <dgm:pt modelId="{11687E63-2142-41F6-85E9-7807D3D7F13C}">
      <dgm:prSet custT="1"/>
      <dgm:spPr/>
      <dgm:t>
        <a:bodyPr/>
        <a:lstStyle/>
        <a:p>
          <a:pPr>
            <a:lnSpc>
              <a:spcPct val="100000"/>
            </a:lnSpc>
          </a:pPr>
          <a:r>
            <a:rPr lang="en-US" sz="1200" b="1">
              <a:hlinkClick xmlns:r="http://schemas.openxmlformats.org/officeDocument/2006/relationships" r:id="rId1"/>
            </a:rPr>
            <a:t>https://bie.onlinehelp.cognia.org/benchmark-administration/</a:t>
          </a:r>
          <a:endParaRPr lang="en-US" sz="1200" b="1"/>
        </a:p>
      </dgm:t>
    </dgm:pt>
    <dgm:pt modelId="{F836F1A9-AECE-4F4A-AB2F-B5DE9BBAB62E}" type="parTrans" cxnId="{86D9BD6F-DEA4-4412-9AF0-84C375F54E80}">
      <dgm:prSet/>
      <dgm:spPr/>
      <dgm:t>
        <a:bodyPr/>
        <a:lstStyle/>
        <a:p>
          <a:endParaRPr lang="en-US"/>
        </a:p>
      </dgm:t>
    </dgm:pt>
    <dgm:pt modelId="{394ACB09-1052-475A-9EF6-E7DBCEA9834A}" type="sibTrans" cxnId="{86D9BD6F-DEA4-4412-9AF0-84C375F54E80}">
      <dgm:prSet/>
      <dgm:spPr/>
      <dgm:t>
        <a:bodyPr/>
        <a:lstStyle/>
        <a:p>
          <a:endParaRPr lang="en-US"/>
        </a:p>
      </dgm:t>
    </dgm:pt>
    <dgm:pt modelId="{2AB8169D-A4A8-4300-BA9D-BF0B8B8BBC8B}">
      <dgm:prSet custT="1"/>
      <dgm:spPr/>
      <dgm:t>
        <a:bodyPr/>
        <a:lstStyle/>
        <a:p>
          <a:pPr>
            <a:lnSpc>
              <a:spcPct val="100000"/>
            </a:lnSpc>
            <a:defRPr b="1"/>
          </a:pPr>
          <a:r>
            <a:rPr lang="en-US" sz="2000"/>
            <a:t>Key Dates</a:t>
          </a:r>
        </a:p>
      </dgm:t>
    </dgm:pt>
    <dgm:pt modelId="{A875A193-82EA-4723-B40C-C51E29F7C980}" type="parTrans" cxnId="{8B77ACB8-3C08-43FE-A541-8E9DDF03772E}">
      <dgm:prSet/>
      <dgm:spPr/>
      <dgm:t>
        <a:bodyPr/>
        <a:lstStyle/>
        <a:p>
          <a:endParaRPr lang="en-US"/>
        </a:p>
      </dgm:t>
    </dgm:pt>
    <dgm:pt modelId="{251D9E98-23EC-47ED-9CB8-DB6CD1546C6C}" type="sibTrans" cxnId="{8B77ACB8-3C08-43FE-A541-8E9DDF03772E}">
      <dgm:prSet/>
      <dgm:spPr/>
      <dgm:t>
        <a:bodyPr/>
        <a:lstStyle/>
        <a:p>
          <a:endParaRPr lang="en-US"/>
        </a:p>
      </dgm:t>
    </dgm:pt>
    <dgm:pt modelId="{2BEACC10-FE28-4808-B075-68005DB0A66C}">
      <dgm:prSet custT="1"/>
      <dgm:spPr/>
      <dgm:t>
        <a:bodyPr/>
        <a:lstStyle/>
        <a:p>
          <a:pPr>
            <a:lnSpc>
              <a:spcPct val="100000"/>
            </a:lnSpc>
            <a:defRPr b="1"/>
          </a:pPr>
          <a:r>
            <a:rPr lang="en-US" sz="2000"/>
            <a:t>Scoring Guides</a:t>
          </a:r>
        </a:p>
      </dgm:t>
    </dgm:pt>
    <dgm:pt modelId="{BB02F59E-468D-4A5B-ADC3-AD1D4961C7E0}" type="parTrans" cxnId="{B3CC7B20-6B4D-49FC-92C6-FB4E237014AC}">
      <dgm:prSet/>
      <dgm:spPr/>
      <dgm:t>
        <a:bodyPr/>
        <a:lstStyle/>
        <a:p>
          <a:endParaRPr lang="en-US"/>
        </a:p>
      </dgm:t>
    </dgm:pt>
    <dgm:pt modelId="{382B7500-ABC9-4DAB-AC8C-A371C05D8BEA}" type="sibTrans" cxnId="{B3CC7B20-6B4D-49FC-92C6-FB4E237014AC}">
      <dgm:prSet/>
      <dgm:spPr/>
      <dgm:t>
        <a:bodyPr/>
        <a:lstStyle/>
        <a:p>
          <a:endParaRPr lang="en-US"/>
        </a:p>
      </dgm:t>
    </dgm:pt>
    <dgm:pt modelId="{D183EC8F-1DAC-468E-BA38-EA37E834E6AE}">
      <dgm:prSet custT="1"/>
      <dgm:spPr/>
      <dgm:t>
        <a:bodyPr/>
        <a:lstStyle/>
        <a:p>
          <a:pPr algn="ctr">
            <a:lnSpc>
              <a:spcPct val="100000"/>
            </a:lnSpc>
            <a:defRPr b="1"/>
          </a:pPr>
          <a:r>
            <a:rPr lang="en-US" sz="2000"/>
            <a:t>Online System Tutorials</a:t>
          </a:r>
        </a:p>
      </dgm:t>
    </dgm:pt>
    <dgm:pt modelId="{BA77D99C-E384-493F-9837-DCED68DC1DF6}" type="parTrans" cxnId="{FD21C20F-BBEE-4B4F-937D-643CB46C5A9E}">
      <dgm:prSet/>
      <dgm:spPr/>
      <dgm:t>
        <a:bodyPr/>
        <a:lstStyle/>
        <a:p>
          <a:endParaRPr lang="en-US"/>
        </a:p>
      </dgm:t>
    </dgm:pt>
    <dgm:pt modelId="{C4C6B59A-8A49-4595-8093-FCF836FA325F}" type="sibTrans" cxnId="{FD21C20F-BBEE-4B4F-937D-643CB46C5A9E}">
      <dgm:prSet/>
      <dgm:spPr/>
      <dgm:t>
        <a:bodyPr/>
        <a:lstStyle/>
        <a:p>
          <a:endParaRPr lang="en-US"/>
        </a:p>
      </dgm:t>
    </dgm:pt>
    <dgm:pt modelId="{1C1AB327-2C55-4A82-BE19-D40A03971E72}" type="pres">
      <dgm:prSet presAssocID="{22158763-D87D-40B3-998A-2D211A065DBD}" presName="root" presStyleCnt="0">
        <dgm:presLayoutVars>
          <dgm:dir/>
          <dgm:resizeHandles val="exact"/>
        </dgm:presLayoutVars>
      </dgm:prSet>
      <dgm:spPr/>
    </dgm:pt>
    <dgm:pt modelId="{90A00B60-B0C8-45EC-8014-2C2C3CD5C117}" type="pres">
      <dgm:prSet presAssocID="{A2032511-67BD-406F-B8A5-E3157EAF4FAA}" presName="compNode" presStyleCnt="0"/>
      <dgm:spPr/>
    </dgm:pt>
    <dgm:pt modelId="{EE79BB54-F171-4FD7-BC3C-705F5CDC950E}" type="pres">
      <dgm:prSet presAssocID="{A2032511-67BD-406F-B8A5-E3157EAF4FAA}" presName="iconRect" presStyleLbl="node1" presStyleIdx="0" presStyleCnt="4" custScaleX="106449" custScaleY="88656" custLinFactNeighborX="50801" custLinFactNeighborY="-188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mark"/>
        </a:ext>
      </dgm:extLst>
    </dgm:pt>
    <dgm:pt modelId="{139E696C-F483-4D39-83BF-95680738DD09}" type="pres">
      <dgm:prSet presAssocID="{A2032511-67BD-406F-B8A5-E3157EAF4FAA}" presName="iconSpace" presStyleCnt="0"/>
      <dgm:spPr/>
    </dgm:pt>
    <dgm:pt modelId="{D1DEE658-F8EC-491B-A5FE-C87898C742B5}" type="pres">
      <dgm:prSet presAssocID="{A2032511-67BD-406F-B8A5-E3157EAF4FAA}" presName="parTx" presStyleLbl="revTx" presStyleIdx="0" presStyleCnt="8" custScaleX="87199">
        <dgm:presLayoutVars>
          <dgm:chMax val="0"/>
          <dgm:chPref val="0"/>
        </dgm:presLayoutVars>
      </dgm:prSet>
      <dgm:spPr/>
    </dgm:pt>
    <dgm:pt modelId="{F0D62B02-AF39-4363-A071-69BE66665063}" type="pres">
      <dgm:prSet presAssocID="{A2032511-67BD-406F-B8A5-E3157EAF4FAA}" presName="txSpace" presStyleCnt="0"/>
      <dgm:spPr/>
    </dgm:pt>
    <dgm:pt modelId="{60400994-CB6C-4335-A9F9-A16F2FA2B6FA}" type="pres">
      <dgm:prSet presAssocID="{A2032511-67BD-406F-B8A5-E3157EAF4FAA}" presName="desTx" presStyleLbl="revTx" presStyleIdx="1" presStyleCnt="8" custScaleX="101541" custScaleY="1330740" custLinFactY="200000" custLinFactNeighborX="5530" custLinFactNeighborY="263483">
        <dgm:presLayoutVars/>
      </dgm:prSet>
      <dgm:spPr/>
    </dgm:pt>
    <dgm:pt modelId="{B1ACBCF5-38F0-4604-A0E1-AC1E9881A6F2}" type="pres">
      <dgm:prSet presAssocID="{C074EAA7-C7E9-45DE-8E21-6F3D0DC8E772}" presName="sibTrans" presStyleCnt="0"/>
      <dgm:spPr/>
    </dgm:pt>
    <dgm:pt modelId="{03F1E41F-5011-4F10-BE57-AFC844FE7905}" type="pres">
      <dgm:prSet presAssocID="{2AB8169D-A4A8-4300-BA9D-BF0B8B8BBC8B}" presName="compNode" presStyleCnt="0"/>
      <dgm:spPr/>
    </dgm:pt>
    <dgm:pt modelId="{F5E18632-586F-42DF-BEAD-2776EBACFB4D}" type="pres">
      <dgm:prSet presAssocID="{2AB8169D-A4A8-4300-BA9D-BF0B8B8BBC8B}" presName="iconRect" presStyleLbl="node1" presStyleIdx="1" presStyleCnt="4" custLinFactNeighborX="15067" custLinFactNeighborY="923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0B146A91-314B-4F16-81A2-15FAB7654523}" type="pres">
      <dgm:prSet presAssocID="{2AB8169D-A4A8-4300-BA9D-BF0B8B8BBC8B}" presName="iconSpace" presStyleCnt="0"/>
      <dgm:spPr/>
    </dgm:pt>
    <dgm:pt modelId="{366D9DE6-A8C7-4EFB-AA88-D7F6101386B7}" type="pres">
      <dgm:prSet presAssocID="{2AB8169D-A4A8-4300-BA9D-BF0B8B8BBC8B}" presName="parTx" presStyleLbl="revTx" presStyleIdx="2" presStyleCnt="8" custScaleX="85201" custLinFactNeighborX="-9275" custLinFactNeighborY="1596">
        <dgm:presLayoutVars>
          <dgm:chMax val="0"/>
          <dgm:chPref val="0"/>
        </dgm:presLayoutVars>
      </dgm:prSet>
      <dgm:spPr/>
    </dgm:pt>
    <dgm:pt modelId="{D7D99BB3-B7F1-45DF-AF08-D1F98819BB03}" type="pres">
      <dgm:prSet presAssocID="{2AB8169D-A4A8-4300-BA9D-BF0B8B8BBC8B}" presName="txSpace" presStyleCnt="0"/>
      <dgm:spPr/>
    </dgm:pt>
    <dgm:pt modelId="{CA4253CA-3C73-4043-AAF9-650C76205C82}" type="pres">
      <dgm:prSet presAssocID="{2AB8169D-A4A8-4300-BA9D-BF0B8B8BBC8B}" presName="desTx" presStyleLbl="revTx" presStyleIdx="3" presStyleCnt="8">
        <dgm:presLayoutVars/>
      </dgm:prSet>
      <dgm:spPr/>
    </dgm:pt>
    <dgm:pt modelId="{0A13E424-FE0A-4AC5-AC95-77AEFFB436E1}" type="pres">
      <dgm:prSet presAssocID="{251D9E98-23EC-47ED-9CB8-DB6CD1546C6C}" presName="sibTrans" presStyleCnt="0"/>
      <dgm:spPr/>
    </dgm:pt>
    <dgm:pt modelId="{A4EBED26-095C-40C6-9E13-A166DBC99758}" type="pres">
      <dgm:prSet presAssocID="{2BEACC10-FE28-4808-B075-68005DB0A66C}" presName="compNode" presStyleCnt="0"/>
      <dgm:spPr/>
    </dgm:pt>
    <dgm:pt modelId="{00C8C701-BE24-4E30-8400-8A86E5766930}" type="pres">
      <dgm:prSet presAssocID="{2BEACC10-FE28-4808-B075-68005DB0A66C}" presName="iconRect" presStyleLbl="node1" presStyleIdx="2" presStyleCnt="4" custLinFactNeighborX="13183" custLinFactNeighborY="-582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171A0655-BE13-485A-9BA6-F75B4D2D00E8}" type="pres">
      <dgm:prSet presAssocID="{2BEACC10-FE28-4808-B075-68005DB0A66C}" presName="iconSpace" presStyleCnt="0"/>
      <dgm:spPr/>
    </dgm:pt>
    <dgm:pt modelId="{37967ACA-512B-4148-BE5E-707CA80425CA}" type="pres">
      <dgm:prSet presAssocID="{2BEACC10-FE28-4808-B075-68005DB0A66C}" presName="parTx" presStyleLbl="revTx" presStyleIdx="4" presStyleCnt="8" custScaleX="81963" custLinFactNeighborX="-19115" custLinFactNeighborY="0">
        <dgm:presLayoutVars>
          <dgm:chMax val="0"/>
          <dgm:chPref val="0"/>
        </dgm:presLayoutVars>
      </dgm:prSet>
      <dgm:spPr/>
    </dgm:pt>
    <dgm:pt modelId="{5FD97869-9CD5-49CF-9FD5-5416A55E406E}" type="pres">
      <dgm:prSet presAssocID="{2BEACC10-FE28-4808-B075-68005DB0A66C}" presName="txSpace" presStyleCnt="0"/>
      <dgm:spPr/>
    </dgm:pt>
    <dgm:pt modelId="{F58D027C-085A-45B2-9A43-D8F2A39E864D}" type="pres">
      <dgm:prSet presAssocID="{2BEACC10-FE28-4808-B075-68005DB0A66C}" presName="desTx" presStyleLbl="revTx" presStyleIdx="5" presStyleCnt="8">
        <dgm:presLayoutVars/>
      </dgm:prSet>
      <dgm:spPr/>
    </dgm:pt>
    <dgm:pt modelId="{114BD448-4D78-4B83-A133-A9DE3851B14D}" type="pres">
      <dgm:prSet presAssocID="{382B7500-ABC9-4DAB-AC8C-A371C05D8BEA}" presName="sibTrans" presStyleCnt="0"/>
      <dgm:spPr/>
    </dgm:pt>
    <dgm:pt modelId="{8E1CE8A8-2B12-4DEE-BDBC-CB1C66BB190C}" type="pres">
      <dgm:prSet presAssocID="{D183EC8F-1DAC-468E-BA38-EA37E834E6AE}" presName="compNode" presStyleCnt="0"/>
      <dgm:spPr/>
    </dgm:pt>
    <dgm:pt modelId="{DBF7592A-5BEF-4B7B-82B8-47FE1F57AAF0}" type="pres">
      <dgm:prSet presAssocID="{D183EC8F-1DAC-468E-BA38-EA37E834E6A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onitor"/>
        </a:ext>
      </dgm:extLst>
    </dgm:pt>
    <dgm:pt modelId="{FFE0146D-F20D-4756-A674-6762632E0B82}" type="pres">
      <dgm:prSet presAssocID="{D183EC8F-1DAC-468E-BA38-EA37E834E6AE}" presName="iconSpace" presStyleCnt="0"/>
      <dgm:spPr/>
    </dgm:pt>
    <dgm:pt modelId="{5A1A4AB3-712C-4FC9-9F76-BF8E9F3086F1}" type="pres">
      <dgm:prSet presAssocID="{D183EC8F-1DAC-468E-BA38-EA37E834E6AE}" presName="parTx" presStyleLbl="revTx" presStyleIdx="6" presStyleCnt="8" custScaleX="84217" custLinFactNeighborX="-23458">
        <dgm:presLayoutVars>
          <dgm:chMax val="0"/>
          <dgm:chPref val="0"/>
        </dgm:presLayoutVars>
      </dgm:prSet>
      <dgm:spPr/>
    </dgm:pt>
    <dgm:pt modelId="{690D9539-7D1D-4042-B2D4-75C81B48AD40}" type="pres">
      <dgm:prSet presAssocID="{D183EC8F-1DAC-468E-BA38-EA37E834E6AE}" presName="txSpace" presStyleCnt="0"/>
      <dgm:spPr/>
    </dgm:pt>
    <dgm:pt modelId="{F1925C0E-B8C8-4DE4-967A-4410C4404592}" type="pres">
      <dgm:prSet presAssocID="{D183EC8F-1DAC-468E-BA38-EA37E834E6AE}" presName="desTx" presStyleLbl="revTx" presStyleIdx="7" presStyleCnt="8">
        <dgm:presLayoutVars/>
      </dgm:prSet>
      <dgm:spPr/>
    </dgm:pt>
  </dgm:ptLst>
  <dgm:cxnLst>
    <dgm:cxn modelId="{83303206-8A78-4D5D-8B0D-400477418AAE}" type="presOf" srcId="{2BEACC10-FE28-4808-B075-68005DB0A66C}" destId="{37967ACA-512B-4148-BE5E-707CA80425CA}" srcOrd="0" destOrd="0" presId="urn:microsoft.com/office/officeart/2018/2/layout/IconLabelDescriptionList"/>
    <dgm:cxn modelId="{FD21C20F-BBEE-4B4F-937D-643CB46C5A9E}" srcId="{22158763-D87D-40B3-998A-2D211A065DBD}" destId="{D183EC8F-1DAC-468E-BA38-EA37E834E6AE}" srcOrd="3" destOrd="0" parTransId="{BA77D99C-E384-493F-9837-DCED68DC1DF6}" sibTransId="{C4C6B59A-8A49-4595-8093-FCF836FA325F}"/>
    <dgm:cxn modelId="{B3CC7B20-6B4D-49FC-92C6-FB4E237014AC}" srcId="{22158763-D87D-40B3-998A-2D211A065DBD}" destId="{2BEACC10-FE28-4808-B075-68005DB0A66C}" srcOrd="2" destOrd="0" parTransId="{BB02F59E-468D-4A5B-ADC3-AD1D4961C7E0}" sibTransId="{382B7500-ABC9-4DAB-AC8C-A371C05D8BEA}"/>
    <dgm:cxn modelId="{86D9BD6F-DEA4-4412-9AF0-84C375F54E80}" srcId="{A2032511-67BD-406F-B8A5-E3157EAF4FAA}" destId="{11687E63-2142-41F6-85E9-7807D3D7F13C}" srcOrd="0" destOrd="0" parTransId="{F836F1A9-AECE-4F4A-AB2F-B5DE9BBAB62E}" sibTransId="{394ACB09-1052-475A-9EF6-E7DBCEA9834A}"/>
    <dgm:cxn modelId="{06B01780-9D17-4663-A6B8-B98D86261487}" type="presOf" srcId="{11687E63-2142-41F6-85E9-7807D3D7F13C}" destId="{60400994-CB6C-4335-A9F9-A16F2FA2B6FA}" srcOrd="0" destOrd="0" presId="urn:microsoft.com/office/officeart/2018/2/layout/IconLabelDescriptionList"/>
    <dgm:cxn modelId="{EF314C84-DAA9-4D88-A9E5-17A1B46FD74B}" type="presOf" srcId="{22158763-D87D-40B3-998A-2D211A065DBD}" destId="{1C1AB327-2C55-4A82-BE19-D40A03971E72}" srcOrd="0" destOrd="0" presId="urn:microsoft.com/office/officeart/2018/2/layout/IconLabelDescriptionList"/>
    <dgm:cxn modelId="{2030A9A4-8573-4F6C-8F82-850A494FF74E}" srcId="{22158763-D87D-40B3-998A-2D211A065DBD}" destId="{A2032511-67BD-406F-B8A5-E3157EAF4FAA}" srcOrd="0" destOrd="0" parTransId="{398F9608-BE8A-4BB7-925D-80BABD477684}" sibTransId="{C074EAA7-C7E9-45DE-8E21-6F3D0DC8E772}"/>
    <dgm:cxn modelId="{8B77ACB8-3C08-43FE-A541-8E9DDF03772E}" srcId="{22158763-D87D-40B3-998A-2D211A065DBD}" destId="{2AB8169D-A4A8-4300-BA9D-BF0B8B8BBC8B}" srcOrd="1" destOrd="0" parTransId="{A875A193-82EA-4723-B40C-C51E29F7C980}" sibTransId="{251D9E98-23EC-47ED-9CB8-DB6CD1546C6C}"/>
    <dgm:cxn modelId="{F86448C6-78F9-4A60-9977-85BA61095E2C}" type="presOf" srcId="{D183EC8F-1DAC-468E-BA38-EA37E834E6AE}" destId="{5A1A4AB3-712C-4FC9-9F76-BF8E9F3086F1}" srcOrd="0" destOrd="0" presId="urn:microsoft.com/office/officeart/2018/2/layout/IconLabelDescriptionList"/>
    <dgm:cxn modelId="{73A9D9D2-E7C3-4299-8B45-B7A075945307}" type="presOf" srcId="{2AB8169D-A4A8-4300-BA9D-BF0B8B8BBC8B}" destId="{366D9DE6-A8C7-4EFB-AA88-D7F6101386B7}" srcOrd="0" destOrd="0" presId="urn:microsoft.com/office/officeart/2018/2/layout/IconLabelDescriptionList"/>
    <dgm:cxn modelId="{79634DFB-3825-497D-9C34-E28090AAC9DB}" type="presOf" srcId="{A2032511-67BD-406F-B8A5-E3157EAF4FAA}" destId="{D1DEE658-F8EC-491B-A5FE-C87898C742B5}" srcOrd="0" destOrd="0" presId="urn:microsoft.com/office/officeart/2018/2/layout/IconLabelDescriptionList"/>
    <dgm:cxn modelId="{4AEF2A0D-4587-4F2B-94F4-4DC8E4D5E058}" type="presParOf" srcId="{1C1AB327-2C55-4A82-BE19-D40A03971E72}" destId="{90A00B60-B0C8-45EC-8014-2C2C3CD5C117}" srcOrd="0" destOrd="0" presId="urn:microsoft.com/office/officeart/2018/2/layout/IconLabelDescriptionList"/>
    <dgm:cxn modelId="{B0267172-A98F-4313-8D0D-44519009FC67}" type="presParOf" srcId="{90A00B60-B0C8-45EC-8014-2C2C3CD5C117}" destId="{EE79BB54-F171-4FD7-BC3C-705F5CDC950E}" srcOrd="0" destOrd="0" presId="urn:microsoft.com/office/officeart/2018/2/layout/IconLabelDescriptionList"/>
    <dgm:cxn modelId="{C738009D-EBC1-4D62-A206-4F23A60A4C67}" type="presParOf" srcId="{90A00B60-B0C8-45EC-8014-2C2C3CD5C117}" destId="{139E696C-F483-4D39-83BF-95680738DD09}" srcOrd="1" destOrd="0" presId="urn:microsoft.com/office/officeart/2018/2/layout/IconLabelDescriptionList"/>
    <dgm:cxn modelId="{65C7F989-DEDA-49BE-8715-9BDDF72A2A5B}" type="presParOf" srcId="{90A00B60-B0C8-45EC-8014-2C2C3CD5C117}" destId="{D1DEE658-F8EC-491B-A5FE-C87898C742B5}" srcOrd="2" destOrd="0" presId="urn:microsoft.com/office/officeart/2018/2/layout/IconLabelDescriptionList"/>
    <dgm:cxn modelId="{9064B5E0-EE20-4182-A114-2EDBA23C295A}" type="presParOf" srcId="{90A00B60-B0C8-45EC-8014-2C2C3CD5C117}" destId="{F0D62B02-AF39-4363-A071-69BE66665063}" srcOrd="3" destOrd="0" presId="urn:microsoft.com/office/officeart/2018/2/layout/IconLabelDescriptionList"/>
    <dgm:cxn modelId="{50980304-A94C-4431-97E6-93EEDCA714CC}" type="presParOf" srcId="{90A00B60-B0C8-45EC-8014-2C2C3CD5C117}" destId="{60400994-CB6C-4335-A9F9-A16F2FA2B6FA}" srcOrd="4" destOrd="0" presId="urn:microsoft.com/office/officeart/2018/2/layout/IconLabelDescriptionList"/>
    <dgm:cxn modelId="{8FBD4AB9-9F1D-4A13-A2A4-024920A1BBF9}" type="presParOf" srcId="{1C1AB327-2C55-4A82-BE19-D40A03971E72}" destId="{B1ACBCF5-38F0-4604-A0E1-AC1E9881A6F2}" srcOrd="1" destOrd="0" presId="urn:microsoft.com/office/officeart/2018/2/layout/IconLabelDescriptionList"/>
    <dgm:cxn modelId="{2121342A-FA69-41AF-BC24-81A3CC7DBC4F}" type="presParOf" srcId="{1C1AB327-2C55-4A82-BE19-D40A03971E72}" destId="{03F1E41F-5011-4F10-BE57-AFC844FE7905}" srcOrd="2" destOrd="0" presId="urn:microsoft.com/office/officeart/2018/2/layout/IconLabelDescriptionList"/>
    <dgm:cxn modelId="{05600638-FA97-4C20-889D-59833AFF5B99}" type="presParOf" srcId="{03F1E41F-5011-4F10-BE57-AFC844FE7905}" destId="{F5E18632-586F-42DF-BEAD-2776EBACFB4D}" srcOrd="0" destOrd="0" presId="urn:microsoft.com/office/officeart/2018/2/layout/IconLabelDescriptionList"/>
    <dgm:cxn modelId="{28D051A8-6D95-4DB7-8FC2-86ECE7F9F09D}" type="presParOf" srcId="{03F1E41F-5011-4F10-BE57-AFC844FE7905}" destId="{0B146A91-314B-4F16-81A2-15FAB7654523}" srcOrd="1" destOrd="0" presId="urn:microsoft.com/office/officeart/2018/2/layout/IconLabelDescriptionList"/>
    <dgm:cxn modelId="{DEEB7A02-62C4-4925-B875-763DA1A8A47E}" type="presParOf" srcId="{03F1E41F-5011-4F10-BE57-AFC844FE7905}" destId="{366D9DE6-A8C7-4EFB-AA88-D7F6101386B7}" srcOrd="2" destOrd="0" presId="urn:microsoft.com/office/officeart/2018/2/layout/IconLabelDescriptionList"/>
    <dgm:cxn modelId="{983CED5A-E701-4925-99C7-95F880B05D4D}" type="presParOf" srcId="{03F1E41F-5011-4F10-BE57-AFC844FE7905}" destId="{D7D99BB3-B7F1-45DF-AF08-D1F98819BB03}" srcOrd="3" destOrd="0" presId="urn:microsoft.com/office/officeart/2018/2/layout/IconLabelDescriptionList"/>
    <dgm:cxn modelId="{E1EE2174-BBC3-481C-8A9C-EDA381E6775A}" type="presParOf" srcId="{03F1E41F-5011-4F10-BE57-AFC844FE7905}" destId="{CA4253CA-3C73-4043-AAF9-650C76205C82}" srcOrd="4" destOrd="0" presId="urn:microsoft.com/office/officeart/2018/2/layout/IconLabelDescriptionList"/>
    <dgm:cxn modelId="{88C1CE60-A91B-4CA6-9511-995FB0FD2D68}" type="presParOf" srcId="{1C1AB327-2C55-4A82-BE19-D40A03971E72}" destId="{0A13E424-FE0A-4AC5-AC95-77AEFFB436E1}" srcOrd="3" destOrd="0" presId="urn:microsoft.com/office/officeart/2018/2/layout/IconLabelDescriptionList"/>
    <dgm:cxn modelId="{FCDA45DA-54D2-4F66-9F42-FBB68C0153F8}" type="presParOf" srcId="{1C1AB327-2C55-4A82-BE19-D40A03971E72}" destId="{A4EBED26-095C-40C6-9E13-A166DBC99758}" srcOrd="4" destOrd="0" presId="urn:microsoft.com/office/officeart/2018/2/layout/IconLabelDescriptionList"/>
    <dgm:cxn modelId="{F73454A7-63E6-4247-80B6-172F577E8A8B}" type="presParOf" srcId="{A4EBED26-095C-40C6-9E13-A166DBC99758}" destId="{00C8C701-BE24-4E30-8400-8A86E5766930}" srcOrd="0" destOrd="0" presId="urn:microsoft.com/office/officeart/2018/2/layout/IconLabelDescriptionList"/>
    <dgm:cxn modelId="{5EDD3C34-09C9-4AC6-9B15-34371D93B756}" type="presParOf" srcId="{A4EBED26-095C-40C6-9E13-A166DBC99758}" destId="{171A0655-BE13-485A-9BA6-F75B4D2D00E8}" srcOrd="1" destOrd="0" presId="urn:microsoft.com/office/officeart/2018/2/layout/IconLabelDescriptionList"/>
    <dgm:cxn modelId="{F0FC5707-8424-4E47-B19A-C5EDBA8A2A27}" type="presParOf" srcId="{A4EBED26-095C-40C6-9E13-A166DBC99758}" destId="{37967ACA-512B-4148-BE5E-707CA80425CA}" srcOrd="2" destOrd="0" presId="urn:microsoft.com/office/officeart/2018/2/layout/IconLabelDescriptionList"/>
    <dgm:cxn modelId="{F3475407-46AF-4C02-9C3E-E7BA2DAC39F0}" type="presParOf" srcId="{A4EBED26-095C-40C6-9E13-A166DBC99758}" destId="{5FD97869-9CD5-49CF-9FD5-5416A55E406E}" srcOrd="3" destOrd="0" presId="urn:microsoft.com/office/officeart/2018/2/layout/IconLabelDescriptionList"/>
    <dgm:cxn modelId="{932B6086-790C-4E25-A826-EAC29ABBE089}" type="presParOf" srcId="{A4EBED26-095C-40C6-9E13-A166DBC99758}" destId="{F58D027C-085A-45B2-9A43-D8F2A39E864D}" srcOrd="4" destOrd="0" presId="urn:microsoft.com/office/officeart/2018/2/layout/IconLabelDescriptionList"/>
    <dgm:cxn modelId="{D4B18867-A656-4C50-A27F-4097EE71C772}" type="presParOf" srcId="{1C1AB327-2C55-4A82-BE19-D40A03971E72}" destId="{114BD448-4D78-4B83-A133-A9DE3851B14D}" srcOrd="5" destOrd="0" presId="urn:microsoft.com/office/officeart/2018/2/layout/IconLabelDescriptionList"/>
    <dgm:cxn modelId="{BC6F22D3-78B5-4593-A304-8ACFC88FBE5D}" type="presParOf" srcId="{1C1AB327-2C55-4A82-BE19-D40A03971E72}" destId="{8E1CE8A8-2B12-4DEE-BDBC-CB1C66BB190C}" srcOrd="6" destOrd="0" presId="urn:microsoft.com/office/officeart/2018/2/layout/IconLabelDescriptionList"/>
    <dgm:cxn modelId="{FEBE57CF-9F1C-4BCF-8639-01880C169EBE}" type="presParOf" srcId="{8E1CE8A8-2B12-4DEE-BDBC-CB1C66BB190C}" destId="{DBF7592A-5BEF-4B7B-82B8-47FE1F57AAF0}" srcOrd="0" destOrd="0" presId="urn:microsoft.com/office/officeart/2018/2/layout/IconLabelDescriptionList"/>
    <dgm:cxn modelId="{F3327D23-3190-48BD-8305-149C6A1C2DF4}" type="presParOf" srcId="{8E1CE8A8-2B12-4DEE-BDBC-CB1C66BB190C}" destId="{FFE0146D-F20D-4756-A674-6762632E0B82}" srcOrd="1" destOrd="0" presId="urn:microsoft.com/office/officeart/2018/2/layout/IconLabelDescriptionList"/>
    <dgm:cxn modelId="{B9477B0A-6979-4E29-901B-0DD944D78724}" type="presParOf" srcId="{8E1CE8A8-2B12-4DEE-BDBC-CB1C66BB190C}" destId="{5A1A4AB3-712C-4FC9-9F76-BF8E9F3086F1}" srcOrd="2" destOrd="0" presId="urn:microsoft.com/office/officeart/2018/2/layout/IconLabelDescriptionList"/>
    <dgm:cxn modelId="{387F013D-9B7F-415E-8010-97B7C4497BB1}" type="presParOf" srcId="{8E1CE8A8-2B12-4DEE-BDBC-CB1C66BB190C}" destId="{690D9539-7D1D-4042-B2D4-75C81B48AD40}" srcOrd="3" destOrd="0" presId="urn:microsoft.com/office/officeart/2018/2/layout/IconLabelDescriptionList"/>
    <dgm:cxn modelId="{FFF292A5-711C-4215-AC4C-46C4D8476D81}" type="presParOf" srcId="{8E1CE8A8-2B12-4DEE-BDBC-CB1C66BB190C}" destId="{F1925C0E-B8C8-4DE4-967A-4410C4404592}" srcOrd="4" destOrd="0" presId="urn:microsoft.com/office/officeart/2018/2/layout/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ADCFFA-DED3-45F4-A0D5-234B3624650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665052F-F89D-42BC-B005-0385ADFA0898}">
      <dgm:prSet/>
      <dgm:spPr/>
      <dgm:t>
        <a:bodyPr/>
        <a:lstStyle/>
        <a:p>
          <a:r>
            <a:rPr lang="en-US"/>
            <a:t>Hours</a:t>
          </a:r>
        </a:p>
      </dgm:t>
    </dgm:pt>
    <dgm:pt modelId="{7C3D376B-148D-4893-ACDF-C419638607A7}" type="parTrans" cxnId="{3AF4F5B9-CB58-44C7-A176-88810AA2D2F3}">
      <dgm:prSet/>
      <dgm:spPr/>
      <dgm:t>
        <a:bodyPr/>
        <a:lstStyle/>
        <a:p>
          <a:endParaRPr lang="en-US"/>
        </a:p>
      </dgm:t>
    </dgm:pt>
    <dgm:pt modelId="{37D5C289-7253-4B1A-8C0F-91CBDF56E273}" type="sibTrans" cxnId="{3AF4F5B9-CB58-44C7-A176-88810AA2D2F3}">
      <dgm:prSet/>
      <dgm:spPr/>
      <dgm:t>
        <a:bodyPr/>
        <a:lstStyle/>
        <a:p>
          <a:endParaRPr lang="en-US"/>
        </a:p>
      </dgm:t>
    </dgm:pt>
    <dgm:pt modelId="{D4C954FB-FFA3-4CD1-A6B0-43A33C577827}">
      <dgm:prSet/>
      <dgm:spPr/>
      <dgm:t>
        <a:bodyPr/>
        <a:lstStyle/>
        <a:p>
          <a:r>
            <a:rPr lang="en-US"/>
            <a:t>Monday–Friday from 9:00 a.m.–6:00 p.m. (ET)</a:t>
          </a:r>
        </a:p>
      </dgm:t>
    </dgm:pt>
    <dgm:pt modelId="{C5C8391C-C45D-4A2F-8F82-2970EA21E69E}" type="parTrans" cxnId="{185569B2-B332-404F-8100-1E776BEDC45E}">
      <dgm:prSet/>
      <dgm:spPr/>
      <dgm:t>
        <a:bodyPr/>
        <a:lstStyle/>
        <a:p>
          <a:endParaRPr lang="en-US"/>
        </a:p>
      </dgm:t>
    </dgm:pt>
    <dgm:pt modelId="{616A75F5-FE5B-4BCE-8527-8A56C7E14611}" type="sibTrans" cxnId="{185569B2-B332-404F-8100-1E776BEDC45E}">
      <dgm:prSet/>
      <dgm:spPr/>
      <dgm:t>
        <a:bodyPr/>
        <a:lstStyle/>
        <a:p>
          <a:endParaRPr lang="en-US"/>
        </a:p>
      </dgm:t>
    </dgm:pt>
    <dgm:pt modelId="{2BA48B64-7278-496E-9441-6B186CB97E9F}">
      <dgm:prSet/>
      <dgm:spPr/>
      <dgm:t>
        <a:bodyPr/>
        <a:lstStyle/>
        <a:p>
          <a:r>
            <a:rPr lang="en-US"/>
            <a:t>Contact information</a:t>
          </a:r>
        </a:p>
      </dgm:t>
    </dgm:pt>
    <dgm:pt modelId="{CB271875-311C-47B4-889C-ECA66C98F08D}" type="parTrans" cxnId="{137EDA8E-7990-447C-A44C-152A32622A49}">
      <dgm:prSet/>
      <dgm:spPr/>
      <dgm:t>
        <a:bodyPr/>
        <a:lstStyle/>
        <a:p>
          <a:endParaRPr lang="en-US"/>
        </a:p>
      </dgm:t>
    </dgm:pt>
    <dgm:pt modelId="{D2E6991D-3E28-46B8-96A4-797644FC76C0}" type="sibTrans" cxnId="{137EDA8E-7990-447C-A44C-152A32622A49}">
      <dgm:prSet/>
      <dgm:spPr/>
      <dgm:t>
        <a:bodyPr/>
        <a:lstStyle/>
        <a:p>
          <a:endParaRPr lang="en-US"/>
        </a:p>
      </dgm:t>
    </dgm:pt>
    <dgm:pt modelId="{AEEB2CCA-C81C-4F1A-94FD-331D1B01A39B}">
      <dgm:prSet/>
      <dgm:spPr/>
      <dgm:t>
        <a:bodyPr/>
        <a:lstStyle/>
        <a:p>
          <a:r>
            <a:rPr lang="en-US"/>
            <a:t>Phone: 800-887-7027</a:t>
          </a:r>
        </a:p>
      </dgm:t>
    </dgm:pt>
    <dgm:pt modelId="{2C9D884E-A862-4423-9CD6-708B3F729750}" type="parTrans" cxnId="{510F261D-1E74-4C69-BDE5-5FB2ED5DFF84}">
      <dgm:prSet/>
      <dgm:spPr/>
      <dgm:t>
        <a:bodyPr/>
        <a:lstStyle/>
        <a:p>
          <a:endParaRPr lang="en-US"/>
        </a:p>
      </dgm:t>
    </dgm:pt>
    <dgm:pt modelId="{A94B36EA-9E7E-4C55-969C-93FAE9F7BE71}" type="sibTrans" cxnId="{510F261D-1E74-4C69-BDE5-5FB2ED5DFF84}">
      <dgm:prSet/>
      <dgm:spPr/>
      <dgm:t>
        <a:bodyPr/>
        <a:lstStyle/>
        <a:p>
          <a:endParaRPr lang="en-US"/>
        </a:p>
      </dgm:t>
    </dgm:pt>
    <dgm:pt modelId="{1A73AF59-71EC-42A9-83C3-01E5EC89E99A}">
      <dgm:prSet/>
      <dgm:spPr/>
      <dgm:t>
        <a:bodyPr/>
        <a:lstStyle/>
        <a:p>
          <a:r>
            <a:rPr lang="en-US"/>
            <a:t>Email: </a:t>
          </a:r>
          <a:r>
            <a:rPr lang="en-US">
              <a:hlinkClick xmlns:r="http://schemas.openxmlformats.org/officeDocument/2006/relationships" r:id="rId1"/>
            </a:rPr>
            <a:t>BIETechSupport@cognia.org</a:t>
          </a:r>
          <a:endParaRPr lang="en-US"/>
        </a:p>
      </dgm:t>
    </dgm:pt>
    <dgm:pt modelId="{73F90A5F-E32E-4AED-BC5A-37D0B9421828}" type="parTrans" cxnId="{D14DF11F-B35F-4303-8F4C-53CEEC697DFF}">
      <dgm:prSet/>
      <dgm:spPr/>
      <dgm:t>
        <a:bodyPr/>
        <a:lstStyle/>
        <a:p>
          <a:endParaRPr lang="en-US"/>
        </a:p>
      </dgm:t>
    </dgm:pt>
    <dgm:pt modelId="{A8953FF2-1F93-44B9-BBFE-BB7CB4DF4309}" type="sibTrans" cxnId="{D14DF11F-B35F-4303-8F4C-53CEEC697DFF}">
      <dgm:prSet/>
      <dgm:spPr/>
      <dgm:t>
        <a:bodyPr/>
        <a:lstStyle/>
        <a:p>
          <a:endParaRPr lang="en-US"/>
        </a:p>
      </dgm:t>
    </dgm:pt>
    <dgm:pt modelId="{AD662FF4-B6C5-461D-9E08-C5D924C7D145}">
      <dgm:prSet/>
      <dgm:spPr/>
      <dgm:t>
        <a:bodyPr/>
        <a:lstStyle/>
        <a:p>
          <a:r>
            <a:rPr lang="en-US" dirty="0">
              <a:hlinkClick xmlns:r="http://schemas.openxmlformats.org/officeDocument/2006/relationships" r:id="rId2"/>
            </a:rPr>
            <a:t>Live Chat Link</a:t>
          </a:r>
          <a:r>
            <a:rPr lang="en-US" dirty="0"/>
            <a:t> (available from the Help &amp; Support site)</a:t>
          </a:r>
        </a:p>
      </dgm:t>
    </dgm:pt>
    <dgm:pt modelId="{15679E53-4492-4100-94E8-FD977F64A994}" type="parTrans" cxnId="{B200DCD3-A3AE-482A-9D54-C516A2C3812C}">
      <dgm:prSet/>
      <dgm:spPr/>
      <dgm:t>
        <a:bodyPr/>
        <a:lstStyle/>
        <a:p>
          <a:endParaRPr lang="en-US"/>
        </a:p>
      </dgm:t>
    </dgm:pt>
    <dgm:pt modelId="{F6DF7A24-7A1A-4FE4-9F29-BA4CB3F52606}" type="sibTrans" cxnId="{B200DCD3-A3AE-482A-9D54-C516A2C3812C}">
      <dgm:prSet/>
      <dgm:spPr/>
      <dgm:t>
        <a:bodyPr/>
        <a:lstStyle/>
        <a:p>
          <a:endParaRPr lang="en-US"/>
        </a:p>
      </dgm:t>
    </dgm:pt>
    <dgm:pt modelId="{1ACB83E1-CD93-4BE4-9913-530F47123D70}" type="pres">
      <dgm:prSet presAssocID="{5FADCFFA-DED3-45F4-A0D5-234B36246502}" presName="linear" presStyleCnt="0">
        <dgm:presLayoutVars>
          <dgm:animLvl val="lvl"/>
          <dgm:resizeHandles val="exact"/>
        </dgm:presLayoutVars>
      </dgm:prSet>
      <dgm:spPr/>
    </dgm:pt>
    <dgm:pt modelId="{A9D128F7-C45F-4EE8-8E69-558F119F8096}" type="pres">
      <dgm:prSet presAssocID="{2665052F-F89D-42BC-B005-0385ADFA0898}" presName="parentText" presStyleLbl="node1" presStyleIdx="0" presStyleCnt="2">
        <dgm:presLayoutVars>
          <dgm:chMax val="0"/>
          <dgm:bulletEnabled val="1"/>
        </dgm:presLayoutVars>
      </dgm:prSet>
      <dgm:spPr/>
    </dgm:pt>
    <dgm:pt modelId="{7A33F375-9818-4E02-AD2A-892D1316EF76}" type="pres">
      <dgm:prSet presAssocID="{2665052F-F89D-42BC-B005-0385ADFA0898}" presName="childText" presStyleLbl="revTx" presStyleIdx="0" presStyleCnt="2">
        <dgm:presLayoutVars>
          <dgm:bulletEnabled val="1"/>
        </dgm:presLayoutVars>
      </dgm:prSet>
      <dgm:spPr/>
    </dgm:pt>
    <dgm:pt modelId="{C4C2359D-64EB-48FC-A6AD-E7B21A249F97}" type="pres">
      <dgm:prSet presAssocID="{2BA48B64-7278-496E-9441-6B186CB97E9F}" presName="parentText" presStyleLbl="node1" presStyleIdx="1" presStyleCnt="2">
        <dgm:presLayoutVars>
          <dgm:chMax val="0"/>
          <dgm:bulletEnabled val="1"/>
        </dgm:presLayoutVars>
      </dgm:prSet>
      <dgm:spPr/>
    </dgm:pt>
    <dgm:pt modelId="{2B969770-1311-4F1C-86FC-B77FA2E2FD9B}" type="pres">
      <dgm:prSet presAssocID="{2BA48B64-7278-496E-9441-6B186CB97E9F}" presName="childText" presStyleLbl="revTx" presStyleIdx="1" presStyleCnt="2">
        <dgm:presLayoutVars>
          <dgm:bulletEnabled val="1"/>
        </dgm:presLayoutVars>
      </dgm:prSet>
      <dgm:spPr/>
    </dgm:pt>
  </dgm:ptLst>
  <dgm:cxnLst>
    <dgm:cxn modelId="{6B15540A-23C5-4F27-A39A-82B0A8AAAEE8}" type="presOf" srcId="{1A73AF59-71EC-42A9-83C3-01E5EC89E99A}" destId="{2B969770-1311-4F1C-86FC-B77FA2E2FD9B}" srcOrd="0" destOrd="1" presId="urn:microsoft.com/office/officeart/2005/8/layout/vList2"/>
    <dgm:cxn modelId="{29BE060B-7DF1-4E13-B863-35C40A313AA9}" type="presOf" srcId="{AEEB2CCA-C81C-4F1A-94FD-331D1B01A39B}" destId="{2B969770-1311-4F1C-86FC-B77FA2E2FD9B}" srcOrd="0" destOrd="0" presId="urn:microsoft.com/office/officeart/2005/8/layout/vList2"/>
    <dgm:cxn modelId="{1120E414-A9A6-4540-AF6D-9100579F7C40}" type="presOf" srcId="{2BA48B64-7278-496E-9441-6B186CB97E9F}" destId="{C4C2359D-64EB-48FC-A6AD-E7B21A249F97}" srcOrd="0" destOrd="0" presId="urn:microsoft.com/office/officeart/2005/8/layout/vList2"/>
    <dgm:cxn modelId="{510F261D-1E74-4C69-BDE5-5FB2ED5DFF84}" srcId="{2BA48B64-7278-496E-9441-6B186CB97E9F}" destId="{AEEB2CCA-C81C-4F1A-94FD-331D1B01A39B}" srcOrd="0" destOrd="0" parTransId="{2C9D884E-A862-4423-9CD6-708B3F729750}" sibTransId="{A94B36EA-9E7E-4C55-969C-93FAE9F7BE71}"/>
    <dgm:cxn modelId="{D14DF11F-B35F-4303-8F4C-53CEEC697DFF}" srcId="{2BA48B64-7278-496E-9441-6B186CB97E9F}" destId="{1A73AF59-71EC-42A9-83C3-01E5EC89E99A}" srcOrd="1" destOrd="0" parTransId="{73F90A5F-E32E-4AED-BC5A-37D0B9421828}" sibTransId="{A8953FF2-1F93-44B9-BBFE-BB7CB4DF4309}"/>
    <dgm:cxn modelId="{CAB7492A-AE70-4898-BD30-9D07D6B201E2}" type="presOf" srcId="{5FADCFFA-DED3-45F4-A0D5-234B36246502}" destId="{1ACB83E1-CD93-4BE4-9913-530F47123D70}" srcOrd="0" destOrd="0" presId="urn:microsoft.com/office/officeart/2005/8/layout/vList2"/>
    <dgm:cxn modelId="{C1E4667D-1BD7-43FA-8609-A9E740AD3122}" type="presOf" srcId="{AD662FF4-B6C5-461D-9E08-C5D924C7D145}" destId="{2B969770-1311-4F1C-86FC-B77FA2E2FD9B}" srcOrd="0" destOrd="2" presId="urn:microsoft.com/office/officeart/2005/8/layout/vList2"/>
    <dgm:cxn modelId="{137EDA8E-7990-447C-A44C-152A32622A49}" srcId="{5FADCFFA-DED3-45F4-A0D5-234B36246502}" destId="{2BA48B64-7278-496E-9441-6B186CB97E9F}" srcOrd="1" destOrd="0" parTransId="{CB271875-311C-47B4-889C-ECA66C98F08D}" sibTransId="{D2E6991D-3E28-46B8-96A4-797644FC76C0}"/>
    <dgm:cxn modelId="{185569B2-B332-404F-8100-1E776BEDC45E}" srcId="{2665052F-F89D-42BC-B005-0385ADFA0898}" destId="{D4C954FB-FFA3-4CD1-A6B0-43A33C577827}" srcOrd="0" destOrd="0" parTransId="{C5C8391C-C45D-4A2F-8F82-2970EA21E69E}" sibTransId="{616A75F5-FE5B-4BCE-8527-8A56C7E14611}"/>
    <dgm:cxn modelId="{3AF4F5B9-CB58-44C7-A176-88810AA2D2F3}" srcId="{5FADCFFA-DED3-45F4-A0D5-234B36246502}" destId="{2665052F-F89D-42BC-B005-0385ADFA0898}" srcOrd="0" destOrd="0" parTransId="{7C3D376B-148D-4893-ACDF-C419638607A7}" sibTransId="{37D5C289-7253-4B1A-8C0F-91CBDF56E273}"/>
    <dgm:cxn modelId="{5FF80BC0-F31E-4A9C-A715-A19F70D6754C}" type="presOf" srcId="{D4C954FB-FFA3-4CD1-A6B0-43A33C577827}" destId="{7A33F375-9818-4E02-AD2A-892D1316EF76}" srcOrd="0" destOrd="0" presId="urn:microsoft.com/office/officeart/2005/8/layout/vList2"/>
    <dgm:cxn modelId="{35310DC6-8DF1-4456-B0B2-38F98FF63A55}" type="presOf" srcId="{2665052F-F89D-42BC-B005-0385ADFA0898}" destId="{A9D128F7-C45F-4EE8-8E69-558F119F8096}" srcOrd="0" destOrd="0" presId="urn:microsoft.com/office/officeart/2005/8/layout/vList2"/>
    <dgm:cxn modelId="{B200DCD3-A3AE-482A-9D54-C516A2C3812C}" srcId="{2BA48B64-7278-496E-9441-6B186CB97E9F}" destId="{AD662FF4-B6C5-461D-9E08-C5D924C7D145}" srcOrd="2" destOrd="0" parTransId="{15679E53-4492-4100-94E8-FD977F64A994}" sibTransId="{F6DF7A24-7A1A-4FE4-9F29-BA4CB3F52606}"/>
    <dgm:cxn modelId="{D4892B86-DF53-4A53-AFC1-1744C83BD584}" type="presParOf" srcId="{1ACB83E1-CD93-4BE4-9913-530F47123D70}" destId="{A9D128F7-C45F-4EE8-8E69-558F119F8096}" srcOrd="0" destOrd="0" presId="urn:microsoft.com/office/officeart/2005/8/layout/vList2"/>
    <dgm:cxn modelId="{F55A9CEE-A5B2-4DB9-891D-88E6FDDF674F}" type="presParOf" srcId="{1ACB83E1-CD93-4BE4-9913-530F47123D70}" destId="{7A33F375-9818-4E02-AD2A-892D1316EF76}" srcOrd="1" destOrd="0" presId="urn:microsoft.com/office/officeart/2005/8/layout/vList2"/>
    <dgm:cxn modelId="{0EF5EE84-BA11-4A09-9982-6FBF40CCC4C6}" type="presParOf" srcId="{1ACB83E1-CD93-4BE4-9913-530F47123D70}" destId="{C4C2359D-64EB-48FC-A6AD-E7B21A249F97}" srcOrd="2" destOrd="0" presId="urn:microsoft.com/office/officeart/2005/8/layout/vList2"/>
    <dgm:cxn modelId="{1C554CFA-BA82-4300-B9AC-8FBB4CBBF52C}" type="presParOf" srcId="{1ACB83E1-CD93-4BE4-9913-530F47123D70}" destId="{2B969770-1311-4F1C-86FC-B77FA2E2FD9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0001F-145C-48BF-A990-0F282640CB9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C6235F2-0D24-4281-BB90-E303F6A50985}">
      <dgm:prSet/>
      <dgm:spPr/>
      <dgm:t>
        <a:bodyPr/>
        <a:lstStyle/>
        <a:p>
          <a:pPr>
            <a:defRPr cap="all"/>
          </a:pPr>
          <a:r>
            <a:rPr lang="en-US"/>
            <a:t>Dr. Carmelia Becenti, Chief Academic Officer</a:t>
          </a:r>
        </a:p>
      </dgm:t>
    </dgm:pt>
    <dgm:pt modelId="{B9960C9A-938B-474F-8CB3-45BDA0CCC4D3}" type="parTrans" cxnId="{4A797466-C91E-4634-AC4C-155085633820}">
      <dgm:prSet/>
      <dgm:spPr/>
      <dgm:t>
        <a:bodyPr/>
        <a:lstStyle/>
        <a:p>
          <a:endParaRPr lang="en-US"/>
        </a:p>
      </dgm:t>
    </dgm:pt>
    <dgm:pt modelId="{BC9DE899-E619-4DA3-AB81-E4666073D9F7}" type="sibTrans" cxnId="{4A797466-C91E-4634-AC4C-155085633820}">
      <dgm:prSet/>
      <dgm:spPr/>
      <dgm:t>
        <a:bodyPr/>
        <a:lstStyle/>
        <a:p>
          <a:endParaRPr lang="en-US"/>
        </a:p>
      </dgm:t>
    </dgm:pt>
    <dgm:pt modelId="{F18EA584-B6BE-4C3B-B08C-89151DA0BDCB}">
      <dgm:prSet/>
      <dgm:spPr/>
      <dgm:t>
        <a:bodyPr/>
        <a:lstStyle/>
        <a:p>
          <a:pPr>
            <a:defRPr cap="all"/>
          </a:pPr>
          <a:r>
            <a:rPr lang="en-US"/>
            <a:t>Donald Griffin, Section 504 Program Coordinator, MSAA Project Manager</a:t>
          </a:r>
        </a:p>
      </dgm:t>
    </dgm:pt>
    <dgm:pt modelId="{664FBBD8-28B6-4A5E-A0BE-C154D87FD5B4}" type="parTrans" cxnId="{A8766D72-DEF8-4418-B3D4-A1DDA78522FE}">
      <dgm:prSet/>
      <dgm:spPr/>
      <dgm:t>
        <a:bodyPr/>
        <a:lstStyle/>
        <a:p>
          <a:endParaRPr lang="en-US"/>
        </a:p>
      </dgm:t>
    </dgm:pt>
    <dgm:pt modelId="{E5FCB6D1-54CB-4D39-9F5F-07CFC8C1C548}" type="sibTrans" cxnId="{A8766D72-DEF8-4418-B3D4-A1DDA78522FE}">
      <dgm:prSet/>
      <dgm:spPr/>
      <dgm:t>
        <a:bodyPr/>
        <a:lstStyle/>
        <a:p>
          <a:endParaRPr lang="en-US"/>
        </a:p>
      </dgm:t>
    </dgm:pt>
    <dgm:pt modelId="{0EDEB911-840C-443B-952F-941EC654F320}">
      <dgm:prSet/>
      <dgm:spPr/>
      <dgm:t>
        <a:bodyPr/>
        <a:lstStyle/>
        <a:p>
          <a:pPr>
            <a:defRPr cap="all"/>
          </a:pPr>
          <a:r>
            <a:rPr lang="en-US" dirty="0"/>
            <a:t>Aurela Shorty, Education Program Specialist (Assessment &amp; Accountability)</a:t>
          </a:r>
        </a:p>
      </dgm:t>
    </dgm:pt>
    <dgm:pt modelId="{7189E9C2-0E5B-401E-B88E-000D6DF256EA}" type="parTrans" cxnId="{2BA5CC65-7822-4824-A526-23DC7F4A1A54}">
      <dgm:prSet/>
      <dgm:spPr/>
      <dgm:t>
        <a:bodyPr/>
        <a:lstStyle/>
        <a:p>
          <a:endParaRPr lang="en-US"/>
        </a:p>
      </dgm:t>
    </dgm:pt>
    <dgm:pt modelId="{849F389C-A45B-4DBC-91D3-53CEB8488F38}" type="sibTrans" cxnId="{2BA5CC65-7822-4824-A526-23DC7F4A1A54}">
      <dgm:prSet/>
      <dgm:spPr/>
      <dgm:t>
        <a:bodyPr/>
        <a:lstStyle/>
        <a:p>
          <a:endParaRPr lang="en-US"/>
        </a:p>
      </dgm:t>
    </dgm:pt>
    <dgm:pt modelId="{E0F697C6-D686-404E-8739-88A0A81F9B10}" type="pres">
      <dgm:prSet presAssocID="{22D0001F-145C-48BF-A990-0F282640CB93}" presName="root" presStyleCnt="0">
        <dgm:presLayoutVars>
          <dgm:dir/>
          <dgm:resizeHandles val="exact"/>
        </dgm:presLayoutVars>
      </dgm:prSet>
      <dgm:spPr/>
    </dgm:pt>
    <dgm:pt modelId="{2E4E1ABB-4037-4CE4-A014-53FAF889F882}" type="pres">
      <dgm:prSet presAssocID="{0EDEB911-840C-443B-952F-941EC654F320}" presName="compNode" presStyleCnt="0"/>
      <dgm:spPr/>
    </dgm:pt>
    <dgm:pt modelId="{D4FC4C45-B1E4-4502-BDB1-57E75F30BCE0}" type="pres">
      <dgm:prSet presAssocID="{0EDEB911-840C-443B-952F-941EC654F320}" presName="iconBgRect" presStyleLbl="bgShp" presStyleIdx="0" presStyleCnt="3"/>
      <dgm:spPr/>
    </dgm:pt>
    <dgm:pt modelId="{F4B915F7-75B5-41E9-B44D-2A190F3A3776}" type="pres">
      <dgm:prSet presAssocID="{0EDEB911-840C-443B-952F-941EC654F32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with solid fill"/>
        </a:ext>
      </dgm:extLst>
    </dgm:pt>
    <dgm:pt modelId="{1850D8DD-95F9-4135-B661-8FB66D88ABD9}" type="pres">
      <dgm:prSet presAssocID="{0EDEB911-840C-443B-952F-941EC654F320}" presName="spaceRect" presStyleCnt="0"/>
      <dgm:spPr/>
    </dgm:pt>
    <dgm:pt modelId="{DBAB6C6E-F88B-46D5-8903-9B6B6FE2D76B}" type="pres">
      <dgm:prSet presAssocID="{0EDEB911-840C-443B-952F-941EC654F320}" presName="textRect" presStyleLbl="revTx" presStyleIdx="0" presStyleCnt="3">
        <dgm:presLayoutVars>
          <dgm:chMax val="1"/>
          <dgm:chPref val="1"/>
        </dgm:presLayoutVars>
      </dgm:prSet>
      <dgm:spPr/>
    </dgm:pt>
    <dgm:pt modelId="{A1EB6FB2-874B-4490-8913-D9A7CE4297E9}" type="pres">
      <dgm:prSet presAssocID="{849F389C-A45B-4DBC-91D3-53CEB8488F38}" presName="sibTrans" presStyleCnt="0"/>
      <dgm:spPr/>
    </dgm:pt>
    <dgm:pt modelId="{B905819C-F6BA-4A5A-A0DB-6D62F5B0040F}" type="pres">
      <dgm:prSet presAssocID="{EC6235F2-0D24-4281-BB90-E303F6A50985}" presName="compNode" presStyleCnt="0"/>
      <dgm:spPr/>
    </dgm:pt>
    <dgm:pt modelId="{C1128DF2-0077-4C13-BF04-36C44B00CE03}" type="pres">
      <dgm:prSet presAssocID="{EC6235F2-0D24-4281-BB90-E303F6A50985}" presName="iconBgRect" presStyleLbl="bgShp" presStyleIdx="1" presStyleCnt="3"/>
      <dgm:spPr/>
    </dgm:pt>
    <dgm:pt modelId="{0ECF6347-2601-40F2-99BB-36B13FFFCAA3}" type="pres">
      <dgm:prSet presAssocID="{EC6235F2-0D24-4281-BB90-E303F6A50985}"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pt>
    <dgm:pt modelId="{256070F9-4809-46F0-B584-01C090860170}" type="pres">
      <dgm:prSet presAssocID="{EC6235F2-0D24-4281-BB90-E303F6A50985}" presName="spaceRect" presStyleCnt="0"/>
      <dgm:spPr/>
    </dgm:pt>
    <dgm:pt modelId="{84E7F8E4-5365-41AC-903D-AE1BB85DAB03}" type="pres">
      <dgm:prSet presAssocID="{EC6235F2-0D24-4281-BB90-E303F6A50985}" presName="textRect" presStyleLbl="revTx" presStyleIdx="1" presStyleCnt="3">
        <dgm:presLayoutVars>
          <dgm:chMax val="1"/>
          <dgm:chPref val="1"/>
        </dgm:presLayoutVars>
      </dgm:prSet>
      <dgm:spPr/>
    </dgm:pt>
    <dgm:pt modelId="{519E1981-E015-45C1-83B1-1548632417D8}" type="pres">
      <dgm:prSet presAssocID="{BC9DE899-E619-4DA3-AB81-E4666073D9F7}" presName="sibTrans" presStyleCnt="0"/>
      <dgm:spPr/>
    </dgm:pt>
    <dgm:pt modelId="{0BDCAE89-0B32-4124-AD90-D3DF06B9C489}" type="pres">
      <dgm:prSet presAssocID="{F18EA584-B6BE-4C3B-B08C-89151DA0BDCB}" presName="compNode" presStyleCnt="0"/>
      <dgm:spPr/>
    </dgm:pt>
    <dgm:pt modelId="{B40CAF48-7115-46EB-ACC1-DDA5410FDF98}" type="pres">
      <dgm:prSet presAssocID="{F18EA584-B6BE-4C3B-B08C-89151DA0BDCB}" presName="iconBgRect" presStyleLbl="bgShp" presStyleIdx="2" presStyleCnt="3"/>
      <dgm:spPr/>
    </dgm:pt>
    <dgm:pt modelId="{F757D5A8-688B-4687-B153-8DAA40C8D58E}" type="pres">
      <dgm:prSet presAssocID="{F18EA584-B6BE-4C3B-B08C-89151DA0BDCB}"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pt>
    <dgm:pt modelId="{EE52EDD2-4045-4F8D-BBA2-7ACD0D1C276A}" type="pres">
      <dgm:prSet presAssocID="{F18EA584-B6BE-4C3B-B08C-89151DA0BDCB}" presName="spaceRect" presStyleCnt="0"/>
      <dgm:spPr/>
    </dgm:pt>
    <dgm:pt modelId="{6CA04802-2AFD-4A6D-8822-70CBC358BFE2}" type="pres">
      <dgm:prSet presAssocID="{F18EA584-B6BE-4C3B-B08C-89151DA0BDCB}" presName="textRect" presStyleLbl="revTx" presStyleIdx="2" presStyleCnt="3">
        <dgm:presLayoutVars>
          <dgm:chMax val="1"/>
          <dgm:chPref val="1"/>
        </dgm:presLayoutVars>
      </dgm:prSet>
      <dgm:spPr/>
    </dgm:pt>
  </dgm:ptLst>
  <dgm:cxnLst>
    <dgm:cxn modelId="{A9163C11-9D38-4544-B360-6C4BED94D2EE}" type="presOf" srcId="{0EDEB911-840C-443B-952F-941EC654F320}" destId="{DBAB6C6E-F88B-46D5-8903-9B6B6FE2D76B}" srcOrd="0" destOrd="0" presId="urn:microsoft.com/office/officeart/2018/5/layout/IconCircleLabelList"/>
    <dgm:cxn modelId="{9FC96115-4492-40F5-9A7C-66F6FA9ECD31}" type="presOf" srcId="{F18EA584-B6BE-4C3B-B08C-89151DA0BDCB}" destId="{6CA04802-2AFD-4A6D-8822-70CBC358BFE2}" srcOrd="0" destOrd="0" presId="urn:microsoft.com/office/officeart/2018/5/layout/IconCircleLabelList"/>
    <dgm:cxn modelId="{2BA5CC65-7822-4824-A526-23DC7F4A1A54}" srcId="{22D0001F-145C-48BF-A990-0F282640CB93}" destId="{0EDEB911-840C-443B-952F-941EC654F320}" srcOrd="0" destOrd="0" parTransId="{7189E9C2-0E5B-401E-B88E-000D6DF256EA}" sibTransId="{849F389C-A45B-4DBC-91D3-53CEB8488F38}"/>
    <dgm:cxn modelId="{4A797466-C91E-4634-AC4C-155085633820}" srcId="{22D0001F-145C-48BF-A990-0F282640CB93}" destId="{EC6235F2-0D24-4281-BB90-E303F6A50985}" srcOrd="1" destOrd="0" parTransId="{B9960C9A-938B-474F-8CB3-45BDA0CCC4D3}" sibTransId="{BC9DE899-E619-4DA3-AB81-E4666073D9F7}"/>
    <dgm:cxn modelId="{2FD6D468-9965-49B3-A290-E5E0B8BA4C56}" type="presOf" srcId="{22D0001F-145C-48BF-A990-0F282640CB93}" destId="{E0F697C6-D686-404E-8739-88A0A81F9B10}" srcOrd="0" destOrd="0" presId="urn:microsoft.com/office/officeart/2018/5/layout/IconCircleLabelList"/>
    <dgm:cxn modelId="{A8766D72-DEF8-4418-B3D4-A1DDA78522FE}" srcId="{22D0001F-145C-48BF-A990-0F282640CB93}" destId="{F18EA584-B6BE-4C3B-B08C-89151DA0BDCB}" srcOrd="2" destOrd="0" parTransId="{664FBBD8-28B6-4A5E-A0BE-C154D87FD5B4}" sibTransId="{E5FCB6D1-54CB-4D39-9F5F-07CFC8C1C548}"/>
    <dgm:cxn modelId="{4E161892-4687-426E-A18D-8B7DC767753A}" type="presOf" srcId="{EC6235F2-0D24-4281-BB90-E303F6A50985}" destId="{84E7F8E4-5365-41AC-903D-AE1BB85DAB03}" srcOrd="0" destOrd="0" presId="urn:microsoft.com/office/officeart/2018/5/layout/IconCircleLabelList"/>
    <dgm:cxn modelId="{4B61D87A-F181-491D-B65D-BE2EFB4914CB}" type="presParOf" srcId="{E0F697C6-D686-404E-8739-88A0A81F9B10}" destId="{2E4E1ABB-4037-4CE4-A014-53FAF889F882}" srcOrd="0" destOrd="0" presId="urn:microsoft.com/office/officeart/2018/5/layout/IconCircleLabelList"/>
    <dgm:cxn modelId="{6B47C026-9818-4834-921F-52274C5086F1}" type="presParOf" srcId="{2E4E1ABB-4037-4CE4-A014-53FAF889F882}" destId="{D4FC4C45-B1E4-4502-BDB1-57E75F30BCE0}" srcOrd="0" destOrd="0" presId="urn:microsoft.com/office/officeart/2018/5/layout/IconCircleLabelList"/>
    <dgm:cxn modelId="{17C72C41-E6B5-453F-93E6-213A21384017}" type="presParOf" srcId="{2E4E1ABB-4037-4CE4-A014-53FAF889F882}" destId="{F4B915F7-75B5-41E9-B44D-2A190F3A3776}" srcOrd="1" destOrd="0" presId="urn:microsoft.com/office/officeart/2018/5/layout/IconCircleLabelList"/>
    <dgm:cxn modelId="{364F38BF-3B40-40A9-8695-03F192DAAF08}" type="presParOf" srcId="{2E4E1ABB-4037-4CE4-A014-53FAF889F882}" destId="{1850D8DD-95F9-4135-B661-8FB66D88ABD9}" srcOrd="2" destOrd="0" presId="urn:microsoft.com/office/officeart/2018/5/layout/IconCircleLabelList"/>
    <dgm:cxn modelId="{EA487DDA-E0C8-4BE4-BAE5-C48C58DD5220}" type="presParOf" srcId="{2E4E1ABB-4037-4CE4-A014-53FAF889F882}" destId="{DBAB6C6E-F88B-46D5-8903-9B6B6FE2D76B}" srcOrd="3" destOrd="0" presId="urn:microsoft.com/office/officeart/2018/5/layout/IconCircleLabelList"/>
    <dgm:cxn modelId="{2E77BC56-DE47-419C-8302-A1D795D24CEF}" type="presParOf" srcId="{E0F697C6-D686-404E-8739-88A0A81F9B10}" destId="{A1EB6FB2-874B-4490-8913-D9A7CE4297E9}" srcOrd="1" destOrd="0" presId="urn:microsoft.com/office/officeart/2018/5/layout/IconCircleLabelList"/>
    <dgm:cxn modelId="{3F6E51E8-7FF1-43A5-8279-1CF7421AE6FB}" type="presParOf" srcId="{E0F697C6-D686-404E-8739-88A0A81F9B10}" destId="{B905819C-F6BA-4A5A-A0DB-6D62F5B0040F}" srcOrd="2" destOrd="0" presId="urn:microsoft.com/office/officeart/2018/5/layout/IconCircleLabelList"/>
    <dgm:cxn modelId="{F18DF90F-2CE7-419C-96F1-FC3ADD64E010}" type="presParOf" srcId="{B905819C-F6BA-4A5A-A0DB-6D62F5B0040F}" destId="{C1128DF2-0077-4C13-BF04-36C44B00CE03}" srcOrd="0" destOrd="0" presId="urn:microsoft.com/office/officeart/2018/5/layout/IconCircleLabelList"/>
    <dgm:cxn modelId="{5203445C-6A6D-450D-9CE1-EFB917A0FF89}" type="presParOf" srcId="{B905819C-F6BA-4A5A-A0DB-6D62F5B0040F}" destId="{0ECF6347-2601-40F2-99BB-36B13FFFCAA3}" srcOrd="1" destOrd="0" presId="urn:microsoft.com/office/officeart/2018/5/layout/IconCircleLabelList"/>
    <dgm:cxn modelId="{14E20CC3-770F-41FD-986F-FBBA96E9F59E}" type="presParOf" srcId="{B905819C-F6BA-4A5A-A0DB-6D62F5B0040F}" destId="{256070F9-4809-46F0-B584-01C090860170}" srcOrd="2" destOrd="0" presId="urn:microsoft.com/office/officeart/2018/5/layout/IconCircleLabelList"/>
    <dgm:cxn modelId="{7A6D796C-C0D6-4BE0-895A-695818C8B770}" type="presParOf" srcId="{B905819C-F6BA-4A5A-A0DB-6D62F5B0040F}" destId="{84E7F8E4-5365-41AC-903D-AE1BB85DAB03}" srcOrd="3" destOrd="0" presId="urn:microsoft.com/office/officeart/2018/5/layout/IconCircleLabelList"/>
    <dgm:cxn modelId="{F9B7E8D5-0513-45FC-94BD-C9B031D0BFBC}" type="presParOf" srcId="{E0F697C6-D686-404E-8739-88A0A81F9B10}" destId="{519E1981-E015-45C1-83B1-1548632417D8}" srcOrd="3" destOrd="0" presId="urn:microsoft.com/office/officeart/2018/5/layout/IconCircleLabelList"/>
    <dgm:cxn modelId="{CAD62B42-3A6E-4D8B-A295-D04B6FA259F7}" type="presParOf" srcId="{E0F697C6-D686-404E-8739-88A0A81F9B10}" destId="{0BDCAE89-0B32-4124-AD90-D3DF06B9C489}" srcOrd="4" destOrd="0" presId="urn:microsoft.com/office/officeart/2018/5/layout/IconCircleLabelList"/>
    <dgm:cxn modelId="{FCD858C2-A20C-42F6-AF14-DA29FFBAF972}" type="presParOf" srcId="{0BDCAE89-0B32-4124-AD90-D3DF06B9C489}" destId="{B40CAF48-7115-46EB-ACC1-DDA5410FDF98}" srcOrd="0" destOrd="0" presId="urn:microsoft.com/office/officeart/2018/5/layout/IconCircleLabelList"/>
    <dgm:cxn modelId="{8E027A8E-F3E1-4E8B-AEE4-416D1F6C88EF}" type="presParOf" srcId="{0BDCAE89-0B32-4124-AD90-D3DF06B9C489}" destId="{F757D5A8-688B-4687-B153-8DAA40C8D58E}" srcOrd="1" destOrd="0" presId="urn:microsoft.com/office/officeart/2018/5/layout/IconCircleLabelList"/>
    <dgm:cxn modelId="{0F80A624-6044-4DAB-8834-B8731E221243}" type="presParOf" srcId="{0BDCAE89-0B32-4124-AD90-D3DF06B9C489}" destId="{EE52EDD2-4045-4F8D-BBA2-7ACD0D1C276A}" srcOrd="2" destOrd="0" presId="urn:microsoft.com/office/officeart/2018/5/layout/IconCircleLabelList"/>
    <dgm:cxn modelId="{20672CA7-B4D8-46F1-BB19-A41C28C1CC5B}" type="presParOf" srcId="{0BDCAE89-0B32-4124-AD90-D3DF06B9C489}" destId="{6CA04802-2AFD-4A6D-8822-70CBC358BF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0001F-145C-48BF-A990-0F282640CB93}"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88997642-2EA8-4AED-AE12-F5FF29CC7E54}">
      <dgm:prSet/>
      <dgm:spPr/>
      <dgm:t>
        <a:bodyPr/>
        <a:lstStyle/>
        <a:p>
          <a:pPr>
            <a:lnSpc>
              <a:spcPct val="100000"/>
            </a:lnSpc>
            <a:defRPr cap="all"/>
          </a:pPr>
          <a:r>
            <a:rPr lang="en-US" dirty="0"/>
            <a:t>Mara Allaire, Program Manager</a:t>
          </a:r>
        </a:p>
      </dgm:t>
    </dgm:pt>
    <dgm:pt modelId="{6599C989-38F0-45A0-8C65-0D16172D75D0}" type="parTrans" cxnId="{66CEB58E-9383-41DA-83C7-212DB63D7A68}">
      <dgm:prSet/>
      <dgm:spPr/>
      <dgm:t>
        <a:bodyPr/>
        <a:lstStyle/>
        <a:p>
          <a:endParaRPr lang="en-US"/>
        </a:p>
      </dgm:t>
    </dgm:pt>
    <dgm:pt modelId="{C653F7A7-C6E8-4CD0-BB75-D3CCB4C358DD}" type="sibTrans" cxnId="{66CEB58E-9383-41DA-83C7-212DB63D7A68}">
      <dgm:prSet/>
      <dgm:spPr/>
      <dgm:t>
        <a:bodyPr/>
        <a:lstStyle/>
        <a:p>
          <a:endParaRPr lang="en-US"/>
        </a:p>
      </dgm:t>
    </dgm:pt>
    <dgm:pt modelId="{1570B552-6292-4053-9EF8-CA0DC372461F}">
      <dgm:prSet/>
      <dgm:spPr/>
      <dgm:t>
        <a:bodyPr/>
        <a:lstStyle/>
        <a:p>
          <a:pPr>
            <a:lnSpc>
              <a:spcPct val="100000"/>
            </a:lnSpc>
            <a:defRPr cap="all"/>
          </a:pPr>
          <a:r>
            <a:rPr lang="en-US" dirty="0"/>
            <a:t>Sarah McCain, IT Project Manager II</a:t>
          </a:r>
        </a:p>
      </dgm:t>
    </dgm:pt>
    <dgm:pt modelId="{125352C8-4C9F-43C9-8695-63F29AA4FA35}" type="parTrans" cxnId="{E351601C-5C93-4A88-B837-67708EF6BAEC}">
      <dgm:prSet/>
      <dgm:spPr/>
      <dgm:t>
        <a:bodyPr/>
        <a:lstStyle/>
        <a:p>
          <a:endParaRPr lang="en-US"/>
        </a:p>
      </dgm:t>
    </dgm:pt>
    <dgm:pt modelId="{DD1C3510-ED22-4A14-99E5-897C5B2F4995}" type="sibTrans" cxnId="{E351601C-5C93-4A88-B837-67708EF6BAEC}">
      <dgm:prSet/>
      <dgm:spPr/>
      <dgm:t>
        <a:bodyPr/>
        <a:lstStyle/>
        <a:p>
          <a:endParaRPr lang="en-US"/>
        </a:p>
      </dgm:t>
    </dgm:pt>
    <dgm:pt modelId="{E0F697C6-D686-404E-8739-88A0A81F9B10}" type="pres">
      <dgm:prSet presAssocID="{22D0001F-145C-48BF-A990-0F282640CB93}" presName="root" presStyleCnt="0">
        <dgm:presLayoutVars>
          <dgm:dir/>
          <dgm:resizeHandles val="exact"/>
        </dgm:presLayoutVars>
      </dgm:prSet>
      <dgm:spPr/>
    </dgm:pt>
    <dgm:pt modelId="{333085FE-19CD-4151-BB8C-0990C474A2C8}" type="pres">
      <dgm:prSet presAssocID="{88997642-2EA8-4AED-AE12-F5FF29CC7E54}" presName="compNode" presStyleCnt="0"/>
      <dgm:spPr/>
    </dgm:pt>
    <dgm:pt modelId="{EB8030BD-AA82-472A-8544-CCF4D74518A0}" type="pres">
      <dgm:prSet presAssocID="{88997642-2EA8-4AED-AE12-F5FF29CC7E54}" presName="iconBgRect" presStyleLbl="bgShp" presStyleIdx="0" presStyleCnt="2"/>
      <dgm:spPr/>
    </dgm:pt>
    <dgm:pt modelId="{E78FECC4-A83D-43AB-A5A9-93BFD3521ABE}" type="pres">
      <dgm:prSet presAssocID="{88997642-2EA8-4AED-AE12-F5FF29CC7E54}"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48EE52C-30C2-4C45-9C22-4AB25370F52B}" type="pres">
      <dgm:prSet presAssocID="{88997642-2EA8-4AED-AE12-F5FF29CC7E54}" presName="spaceRect" presStyleCnt="0"/>
      <dgm:spPr/>
    </dgm:pt>
    <dgm:pt modelId="{E285647C-8D83-4AB2-AD79-C51DC2F2E349}" type="pres">
      <dgm:prSet presAssocID="{88997642-2EA8-4AED-AE12-F5FF29CC7E54}" presName="textRect" presStyleLbl="revTx" presStyleIdx="0" presStyleCnt="2">
        <dgm:presLayoutVars>
          <dgm:chMax val="1"/>
          <dgm:chPref val="1"/>
        </dgm:presLayoutVars>
      </dgm:prSet>
      <dgm:spPr/>
    </dgm:pt>
    <dgm:pt modelId="{F7F8A51D-AEE6-447F-811D-91027EFBA4A7}" type="pres">
      <dgm:prSet presAssocID="{C653F7A7-C6E8-4CD0-BB75-D3CCB4C358DD}" presName="sibTrans" presStyleCnt="0"/>
      <dgm:spPr/>
    </dgm:pt>
    <dgm:pt modelId="{8498EF53-B6AB-4B0D-B214-8E3A570EABBB}" type="pres">
      <dgm:prSet presAssocID="{1570B552-6292-4053-9EF8-CA0DC372461F}" presName="compNode" presStyleCnt="0"/>
      <dgm:spPr/>
    </dgm:pt>
    <dgm:pt modelId="{5DB2B050-6ED5-4A92-91D0-610C47997CC4}" type="pres">
      <dgm:prSet presAssocID="{1570B552-6292-4053-9EF8-CA0DC372461F}" presName="iconBgRect" presStyleLbl="bgShp" presStyleIdx="1" presStyleCnt="2"/>
      <dgm:spPr/>
    </dgm:pt>
    <dgm:pt modelId="{F3CEB494-C7A9-4F3C-8F31-5969ED7422E8}" type="pres">
      <dgm:prSet presAssocID="{1570B552-6292-4053-9EF8-CA0DC372461F}"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A887B8-F426-4C40-B46B-5D25C8517B8E}" type="pres">
      <dgm:prSet presAssocID="{1570B552-6292-4053-9EF8-CA0DC372461F}" presName="spaceRect" presStyleCnt="0"/>
      <dgm:spPr/>
    </dgm:pt>
    <dgm:pt modelId="{05D670F0-C2C7-4095-96B3-7B6652868D05}" type="pres">
      <dgm:prSet presAssocID="{1570B552-6292-4053-9EF8-CA0DC372461F}" presName="textRect" presStyleLbl="revTx" presStyleIdx="1" presStyleCnt="2">
        <dgm:presLayoutVars>
          <dgm:chMax val="1"/>
          <dgm:chPref val="1"/>
        </dgm:presLayoutVars>
      </dgm:prSet>
      <dgm:spPr/>
    </dgm:pt>
  </dgm:ptLst>
  <dgm:cxnLst>
    <dgm:cxn modelId="{E351601C-5C93-4A88-B837-67708EF6BAEC}" srcId="{22D0001F-145C-48BF-A990-0F282640CB93}" destId="{1570B552-6292-4053-9EF8-CA0DC372461F}" srcOrd="1" destOrd="0" parTransId="{125352C8-4C9F-43C9-8695-63F29AA4FA35}" sibTransId="{DD1C3510-ED22-4A14-99E5-897C5B2F4995}"/>
    <dgm:cxn modelId="{C757E761-7C95-40B5-9D5C-697D519D9830}" type="presOf" srcId="{1570B552-6292-4053-9EF8-CA0DC372461F}" destId="{05D670F0-C2C7-4095-96B3-7B6652868D05}" srcOrd="0" destOrd="0" presId="urn:microsoft.com/office/officeart/2018/5/layout/IconCircleLabelList"/>
    <dgm:cxn modelId="{2FD6D468-9965-49B3-A290-E5E0B8BA4C56}" type="presOf" srcId="{22D0001F-145C-48BF-A990-0F282640CB93}" destId="{E0F697C6-D686-404E-8739-88A0A81F9B10}" srcOrd="0" destOrd="0" presId="urn:microsoft.com/office/officeart/2018/5/layout/IconCircleLabelList"/>
    <dgm:cxn modelId="{66CEB58E-9383-41DA-83C7-212DB63D7A68}" srcId="{22D0001F-145C-48BF-A990-0F282640CB93}" destId="{88997642-2EA8-4AED-AE12-F5FF29CC7E54}" srcOrd="0" destOrd="0" parTransId="{6599C989-38F0-45A0-8C65-0D16172D75D0}" sibTransId="{C653F7A7-C6E8-4CD0-BB75-D3CCB4C358DD}"/>
    <dgm:cxn modelId="{9407C69D-80DB-43F1-ADAA-0F44795410A6}" type="presOf" srcId="{88997642-2EA8-4AED-AE12-F5FF29CC7E54}" destId="{E285647C-8D83-4AB2-AD79-C51DC2F2E349}" srcOrd="0" destOrd="0" presId="urn:microsoft.com/office/officeart/2018/5/layout/IconCircleLabelList"/>
    <dgm:cxn modelId="{09D54C5D-9493-44EB-A46D-69F6D82FB4CF}" type="presParOf" srcId="{E0F697C6-D686-404E-8739-88A0A81F9B10}" destId="{333085FE-19CD-4151-BB8C-0990C474A2C8}" srcOrd="0" destOrd="0" presId="urn:microsoft.com/office/officeart/2018/5/layout/IconCircleLabelList"/>
    <dgm:cxn modelId="{59F31A9F-F6C1-46C7-9C29-89BCB6A303D1}" type="presParOf" srcId="{333085FE-19CD-4151-BB8C-0990C474A2C8}" destId="{EB8030BD-AA82-472A-8544-CCF4D74518A0}" srcOrd="0" destOrd="0" presId="urn:microsoft.com/office/officeart/2018/5/layout/IconCircleLabelList"/>
    <dgm:cxn modelId="{7D9E68D0-62AE-4573-BE77-EB725A1FA85E}" type="presParOf" srcId="{333085FE-19CD-4151-BB8C-0990C474A2C8}" destId="{E78FECC4-A83D-43AB-A5A9-93BFD3521ABE}" srcOrd="1" destOrd="0" presId="urn:microsoft.com/office/officeart/2018/5/layout/IconCircleLabelList"/>
    <dgm:cxn modelId="{8D2296C9-7D14-450C-94FA-C4A59E1904BF}" type="presParOf" srcId="{333085FE-19CD-4151-BB8C-0990C474A2C8}" destId="{C48EE52C-30C2-4C45-9C22-4AB25370F52B}" srcOrd="2" destOrd="0" presId="urn:microsoft.com/office/officeart/2018/5/layout/IconCircleLabelList"/>
    <dgm:cxn modelId="{BA9428FC-ABA1-4465-A3AF-5BE347358A64}" type="presParOf" srcId="{333085FE-19CD-4151-BB8C-0990C474A2C8}" destId="{E285647C-8D83-4AB2-AD79-C51DC2F2E349}" srcOrd="3" destOrd="0" presId="urn:microsoft.com/office/officeart/2018/5/layout/IconCircleLabelList"/>
    <dgm:cxn modelId="{DFB38147-0EF0-4A33-8747-2EBC3B611137}" type="presParOf" srcId="{E0F697C6-D686-404E-8739-88A0A81F9B10}" destId="{F7F8A51D-AEE6-447F-811D-91027EFBA4A7}" srcOrd="1" destOrd="0" presId="urn:microsoft.com/office/officeart/2018/5/layout/IconCircleLabelList"/>
    <dgm:cxn modelId="{FCD68A1C-BF1C-478E-93BE-37FF497F2E89}" type="presParOf" srcId="{E0F697C6-D686-404E-8739-88A0A81F9B10}" destId="{8498EF53-B6AB-4B0D-B214-8E3A570EABBB}" srcOrd="2" destOrd="0" presId="urn:microsoft.com/office/officeart/2018/5/layout/IconCircleLabelList"/>
    <dgm:cxn modelId="{BE51382F-5784-4CDA-854C-4CFD6A3F8C90}" type="presParOf" srcId="{8498EF53-B6AB-4B0D-B214-8E3A570EABBB}" destId="{5DB2B050-6ED5-4A92-91D0-610C47997CC4}" srcOrd="0" destOrd="0" presId="urn:microsoft.com/office/officeart/2018/5/layout/IconCircleLabelList"/>
    <dgm:cxn modelId="{DD2194E4-06E2-46C0-BA69-8C806B1DAE4E}" type="presParOf" srcId="{8498EF53-B6AB-4B0D-B214-8E3A570EABBB}" destId="{F3CEB494-C7A9-4F3C-8F31-5969ED7422E8}" srcOrd="1" destOrd="0" presId="urn:microsoft.com/office/officeart/2018/5/layout/IconCircleLabelList"/>
    <dgm:cxn modelId="{3A51D006-F85F-49B4-94F8-64E745EF6865}" type="presParOf" srcId="{8498EF53-B6AB-4B0D-B214-8E3A570EABBB}" destId="{49A887B8-F426-4C40-B46B-5D25C8517B8E}" srcOrd="2" destOrd="0" presId="urn:microsoft.com/office/officeart/2018/5/layout/IconCircleLabelList"/>
    <dgm:cxn modelId="{36228033-BE98-4597-A952-B1FCEEC153B2}" type="presParOf" srcId="{8498EF53-B6AB-4B0D-B214-8E3A570EABBB}" destId="{05D670F0-C2C7-4095-96B3-7B6652868D0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0001F-145C-48BF-A990-0F282640CB9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60F6C19-FD01-4218-AB59-EFFDB07CD4A3}">
      <dgm:prSet/>
      <dgm:spPr/>
      <dgm:t>
        <a:bodyPr/>
        <a:lstStyle/>
        <a:p>
          <a:pPr>
            <a:defRPr cap="all"/>
          </a:pPr>
          <a:r>
            <a:rPr lang="en-US" b="0" i="0" baseline="0"/>
            <a:t>Kaelee Harper, Senior Support Center Manager</a:t>
          </a:r>
          <a:endParaRPr lang="en-US"/>
        </a:p>
      </dgm:t>
    </dgm:pt>
    <dgm:pt modelId="{2598604D-58EA-4967-990C-138334EACF02}" type="parTrans" cxnId="{D484F49C-63EC-4E67-AEB2-007B28A7CF6F}">
      <dgm:prSet/>
      <dgm:spPr/>
      <dgm:t>
        <a:bodyPr/>
        <a:lstStyle/>
        <a:p>
          <a:endParaRPr lang="en-US"/>
        </a:p>
      </dgm:t>
    </dgm:pt>
    <dgm:pt modelId="{B519B647-CDCC-44B9-ACB8-8735E7224CC1}" type="sibTrans" cxnId="{D484F49C-63EC-4E67-AEB2-007B28A7CF6F}">
      <dgm:prSet/>
      <dgm:spPr/>
      <dgm:t>
        <a:bodyPr/>
        <a:lstStyle/>
        <a:p>
          <a:endParaRPr lang="en-US"/>
        </a:p>
      </dgm:t>
    </dgm:pt>
    <dgm:pt modelId="{1570B552-6292-4053-9EF8-CA0DC372461F}">
      <dgm:prSet/>
      <dgm:spPr/>
      <dgm:t>
        <a:bodyPr/>
        <a:lstStyle/>
        <a:p>
          <a:pPr>
            <a:defRPr cap="all"/>
          </a:pPr>
          <a:r>
            <a:rPr lang="en-US" b="0" i="0" baseline="0"/>
            <a:t>Gerry Retzloff, Project Manager </a:t>
          </a:r>
          <a:endParaRPr lang="en-US"/>
        </a:p>
      </dgm:t>
    </dgm:pt>
    <dgm:pt modelId="{125352C8-4C9F-43C9-8695-63F29AA4FA35}" type="parTrans" cxnId="{E351601C-5C93-4A88-B837-67708EF6BAEC}">
      <dgm:prSet/>
      <dgm:spPr/>
      <dgm:t>
        <a:bodyPr/>
        <a:lstStyle/>
        <a:p>
          <a:endParaRPr lang="en-US"/>
        </a:p>
      </dgm:t>
    </dgm:pt>
    <dgm:pt modelId="{DD1C3510-ED22-4A14-99E5-897C5B2F4995}" type="sibTrans" cxnId="{E351601C-5C93-4A88-B837-67708EF6BAEC}">
      <dgm:prSet/>
      <dgm:spPr/>
      <dgm:t>
        <a:bodyPr/>
        <a:lstStyle/>
        <a:p>
          <a:endParaRPr lang="en-US"/>
        </a:p>
      </dgm:t>
    </dgm:pt>
    <dgm:pt modelId="{E0F697C6-D686-404E-8739-88A0A81F9B10}" type="pres">
      <dgm:prSet presAssocID="{22D0001F-145C-48BF-A990-0F282640CB93}" presName="root" presStyleCnt="0">
        <dgm:presLayoutVars>
          <dgm:dir/>
          <dgm:resizeHandles val="exact"/>
        </dgm:presLayoutVars>
      </dgm:prSet>
      <dgm:spPr/>
    </dgm:pt>
    <dgm:pt modelId="{8498EF53-B6AB-4B0D-B214-8E3A570EABBB}" type="pres">
      <dgm:prSet presAssocID="{1570B552-6292-4053-9EF8-CA0DC372461F}" presName="compNode" presStyleCnt="0"/>
      <dgm:spPr/>
    </dgm:pt>
    <dgm:pt modelId="{5DB2B050-6ED5-4A92-91D0-610C47997CC4}" type="pres">
      <dgm:prSet presAssocID="{1570B552-6292-4053-9EF8-CA0DC372461F}" presName="iconBgRect" presStyleLbl="bgShp" presStyleIdx="0" presStyleCnt="2"/>
      <dgm:spPr/>
    </dgm:pt>
    <dgm:pt modelId="{F3CEB494-C7A9-4F3C-8F31-5969ED7422E8}" type="pres">
      <dgm:prSet presAssocID="{1570B552-6292-4053-9EF8-CA0DC372461F}"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49A887B8-F426-4C40-B46B-5D25C8517B8E}" type="pres">
      <dgm:prSet presAssocID="{1570B552-6292-4053-9EF8-CA0DC372461F}" presName="spaceRect" presStyleCnt="0"/>
      <dgm:spPr/>
    </dgm:pt>
    <dgm:pt modelId="{05D670F0-C2C7-4095-96B3-7B6652868D05}" type="pres">
      <dgm:prSet presAssocID="{1570B552-6292-4053-9EF8-CA0DC372461F}" presName="textRect" presStyleLbl="revTx" presStyleIdx="0" presStyleCnt="2">
        <dgm:presLayoutVars>
          <dgm:chMax val="1"/>
          <dgm:chPref val="1"/>
        </dgm:presLayoutVars>
      </dgm:prSet>
      <dgm:spPr/>
    </dgm:pt>
    <dgm:pt modelId="{6977036E-57B4-4FC8-9F3D-3886BEEC7FB7}" type="pres">
      <dgm:prSet presAssocID="{DD1C3510-ED22-4A14-99E5-897C5B2F4995}" presName="sibTrans" presStyleCnt="0"/>
      <dgm:spPr/>
    </dgm:pt>
    <dgm:pt modelId="{5E2B75C2-5110-4D3F-9104-CD6B9D333C2F}" type="pres">
      <dgm:prSet presAssocID="{960F6C19-FD01-4218-AB59-EFFDB07CD4A3}" presName="compNode" presStyleCnt="0"/>
      <dgm:spPr/>
    </dgm:pt>
    <dgm:pt modelId="{E011EF2D-BD46-41A4-ADB9-8D342634D3BC}" type="pres">
      <dgm:prSet presAssocID="{960F6C19-FD01-4218-AB59-EFFDB07CD4A3}" presName="iconBgRect" presStyleLbl="bgShp" presStyleIdx="1" presStyleCnt="2"/>
      <dgm:spPr/>
    </dgm:pt>
    <dgm:pt modelId="{42210B1E-41D0-4DB9-BDE9-F7231F586161}" type="pres">
      <dgm:prSet presAssocID="{960F6C19-FD01-4218-AB59-EFFDB07CD4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D2A80028-BBF8-4EA9-B16F-E1C212075E85}" type="pres">
      <dgm:prSet presAssocID="{960F6C19-FD01-4218-AB59-EFFDB07CD4A3}" presName="spaceRect" presStyleCnt="0"/>
      <dgm:spPr/>
    </dgm:pt>
    <dgm:pt modelId="{622548F8-97B0-4C30-ADAF-C8948AE8433E}" type="pres">
      <dgm:prSet presAssocID="{960F6C19-FD01-4218-AB59-EFFDB07CD4A3}" presName="textRect" presStyleLbl="revTx" presStyleIdx="1" presStyleCnt="2">
        <dgm:presLayoutVars>
          <dgm:chMax val="1"/>
          <dgm:chPref val="1"/>
        </dgm:presLayoutVars>
      </dgm:prSet>
      <dgm:spPr/>
    </dgm:pt>
  </dgm:ptLst>
  <dgm:cxnLst>
    <dgm:cxn modelId="{E351601C-5C93-4A88-B837-67708EF6BAEC}" srcId="{22D0001F-145C-48BF-A990-0F282640CB93}" destId="{1570B552-6292-4053-9EF8-CA0DC372461F}" srcOrd="0" destOrd="0" parTransId="{125352C8-4C9F-43C9-8695-63F29AA4FA35}" sibTransId="{DD1C3510-ED22-4A14-99E5-897C5B2F4995}"/>
    <dgm:cxn modelId="{C757E761-7C95-40B5-9D5C-697D519D9830}" type="presOf" srcId="{1570B552-6292-4053-9EF8-CA0DC372461F}" destId="{05D670F0-C2C7-4095-96B3-7B6652868D05}" srcOrd="0" destOrd="0" presId="urn:microsoft.com/office/officeart/2018/5/layout/IconCircleLabelList"/>
    <dgm:cxn modelId="{2FD6D468-9965-49B3-A290-E5E0B8BA4C56}" type="presOf" srcId="{22D0001F-145C-48BF-A990-0F282640CB93}" destId="{E0F697C6-D686-404E-8739-88A0A81F9B10}" srcOrd="0" destOrd="0" presId="urn:microsoft.com/office/officeart/2018/5/layout/IconCircleLabelList"/>
    <dgm:cxn modelId="{D484F49C-63EC-4E67-AEB2-007B28A7CF6F}" srcId="{22D0001F-145C-48BF-A990-0F282640CB93}" destId="{960F6C19-FD01-4218-AB59-EFFDB07CD4A3}" srcOrd="1" destOrd="0" parTransId="{2598604D-58EA-4967-990C-138334EACF02}" sibTransId="{B519B647-CDCC-44B9-ACB8-8735E7224CC1}"/>
    <dgm:cxn modelId="{8B8A90DC-0D09-447A-8C55-629AAB189981}" type="presOf" srcId="{960F6C19-FD01-4218-AB59-EFFDB07CD4A3}" destId="{622548F8-97B0-4C30-ADAF-C8948AE8433E}" srcOrd="0" destOrd="0" presId="urn:microsoft.com/office/officeart/2018/5/layout/IconCircleLabelList"/>
    <dgm:cxn modelId="{FCD68A1C-BF1C-478E-93BE-37FF497F2E89}" type="presParOf" srcId="{E0F697C6-D686-404E-8739-88A0A81F9B10}" destId="{8498EF53-B6AB-4B0D-B214-8E3A570EABBB}" srcOrd="0" destOrd="0" presId="urn:microsoft.com/office/officeart/2018/5/layout/IconCircleLabelList"/>
    <dgm:cxn modelId="{BE51382F-5784-4CDA-854C-4CFD6A3F8C90}" type="presParOf" srcId="{8498EF53-B6AB-4B0D-B214-8E3A570EABBB}" destId="{5DB2B050-6ED5-4A92-91D0-610C47997CC4}" srcOrd="0" destOrd="0" presId="urn:microsoft.com/office/officeart/2018/5/layout/IconCircleLabelList"/>
    <dgm:cxn modelId="{DD2194E4-06E2-46C0-BA69-8C806B1DAE4E}" type="presParOf" srcId="{8498EF53-B6AB-4B0D-B214-8E3A570EABBB}" destId="{F3CEB494-C7A9-4F3C-8F31-5969ED7422E8}" srcOrd="1" destOrd="0" presId="urn:microsoft.com/office/officeart/2018/5/layout/IconCircleLabelList"/>
    <dgm:cxn modelId="{3A51D006-F85F-49B4-94F8-64E745EF6865}" type="presParOf" srcId="{8498EF53-B6AB-4B0D-B214-8E3A570EABBB}" destId="{49A887B8-F426-4C40-B46B-5D25C8517B8E}" srcOrd="2" destOrd="0" presId="urn:microsoft.com/office/officeart/2018/5/layout/IconCircleLabelList"/>
    <dgm:cxn modelId="{36228033-BE98-4597-A952-B1FCEEC153B2}" type="presParOf" srcId="{8498EF53-B6AB-4B0D-B214-8E3A570EABBB}" destId="{05D670F0-C2C7-4095-96B3-7B6652868D05}" srcOrd="3" destOrd="0" presId="urn:microsoft.com/office/officeart/2018/5/layout/IconCircleLabelList"/>
    <dgm:cxn modelId="{47F46A77-9F0E-4C83-86F4-22265EDF2CA1}" type="presParOf" srcId="{E0F697C6-D686-404E-8739-88A0A81F9B10}" destId="{6977036E-57B4-4FC8-9F3D-3886BEEC7FB7}" srcOrd="1" destOrd="0" presId="urn:microsoft.com/office/officeart/2018/5/layout/IconCircleLabelList"/>
    <dgm:cxn modelId="{92AB6D09-F7BE-4DC8-824B-6FC4D8369853}" type="presParOf" srcId="{E0F697C6-D686-404E-8739-88A0A81F9B10}" destId="{5E2B75C2-5110-4D3F-9104-CD6B9D333C2F}" srcOrd="2" destOrd="0" presId="urn:microsoft.com/office/officeart/2018/5/layout/IconCircleLabelList"/>
    <dgm:cxn modelId="{FD7C7467-F9BF-49C0-935E-169A545F0463}" type="presParOf" srcId="{5E2B75C2-5110-4D3F-9104-CD6B9D333C2F}" destId="{E011EF2D-BD46-41A4-ADB9-8D342634D3BC}" srcOrd="0" destOrd="0" presId="urn:microsoft.com/office/officeart/2018/5/layout/IconCircleLabelList"/>
    <dgm:cxn modelId="{F431E241-B38F-4718-8C69-70859A242D3A}" type="presParOf" srcId="{5E2B75C2-5110-4D3F-9104-CD6B9D333C2F}" destId="{42210B1E-41D0-4DB9-BDE9-F7231F586161}" srcOrd="1" destOrd="0" presId="urn:microsoft.com/office/officeart/2018/5/layout/IconCircleLabelList"/>
    <dgm:cxn modelId="{DE454F95-DFF5-44BC-8D93-5A411E95258C}" type="presParOf" srcId="{5E2B75C2-5110-4D3F-9104-CD6B9D333C2F}" destId="{D2A80028-BBF8-4EA9-B16F-E1C212075E85}" srcOrd="2" destOrd="0" presId="urn:microsoft.com/office/officeart/2018/5/layout/IconCircleLabelList"/>
    <dgm:cxn modelId="{4A8459C1-E894-486E-8C7B-341BFBA03F27}" type="presParOf" srcId="{5E2B75C2-5110-4D3F-9104-CD6B9D333C2F}" destId="{622548F8-97B0-4C30-ADAF-C8948AE8433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C2511-43E4-45F5-A25F-4A17890514A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2AAEF38-4AD9-4812-BD79-DB61AECA57A7}">
      <dgm:prSet/>
      <dgm:spPr/>
      <dgm:t>
        <a:bodyPr/>
        <a:lstStyle/>
        <a:p>
          <a:pPr>
            <a:lnSpc>
              <a:spcPct val="100000"/>
            </a:lnSpc>
          </a:pPr>
          <a:r>
            <a:rPr lang="en-US" dirty="0"/>
            <a:t>Three grade band levels – elementary school, middle school, high school</a:t>
          </a:r>
        </a:p>
      </dgm:t>
    </dgm:pt>
    <dgm:pt modelId="{CBED588A-CFF7-42C2-9AAC-059787CA5164}" type="parTrans" cxnId="{C141FDD9-022D-4AED-8DA3-8BACE8624116}">
      <dgm:prSet/>
      <dgm:spPr/>
      <dgm:t>
        <a:bodyPr/>
        <a:lstStyle/>
        <a:p>
          <a:endParaRPr lang="en-US"/>
        </a:p>
      </dgm:t>
    </dgm:pt>
    <dgm:pt modelId="{D431C8FD-A89B-4BB4-A0E3-4AFBB63F0527}" type="sibTrans" cxnId="{C141FDD9-022D-4AED-8DA3-8BACE8624116}">
      <dgm:prSet/>
      <dgm:spPr/>
      <dgm:t>
        <a:bodyPr/>
        <a:lstStyle/>
        <a:p>
          <a:endParaRPr lang="en-US"/>
        </a:p>
      </dgm:t>
    </dgm:pt>
    <dgm:pt modelId="{576F5D1A-70D2-4B2A-95D7-CE005B1D9F30}">
      <dgm:prSet/>
      <dgm:spPr/>
      <dgm:t>
        <a:bodyPr/>
        <a:lstStyle/>
        <a:p>
          <a:pPr>
            <a:lnSpc>
              <a:spcPct val="100000"/>
            </a:lnSpc>
          </a:pPr>
          <a:r>
            <a:rPr lang="en-US" dirty="0"/>
            <a:t>Elementary School: grades 3-5</a:t>
          </a:r>
        </a:p>
      </dgm:t>
    </dgm:pt>
    <dgm:pt modelId="{E3F917F3-5DB0-432F-BF2A-C48CDB031044}" type="parTrans" cxnId="{5B5C84CD-5EE4-478F-8ED7-7FA0589C25AF}">
      <dgm:prSet/>
      <dgm:spPr/>
      <dgm:t>
        <a:bodyPr/>
        <a:lstStyle/>
        <a:p>
          <a:endParaRPr lang="en-US"/>
        </a:p>
      </dgm:t>
    </dgm:pt>
    <dgm:pt modelId="{EB44E378-D6F3-471F-99E4-1CCA58793A1B}" type="sibTrans" cxnId="{5B5C84CD-5EE4-478F-8ED7-7FA0589C25AF}">
      <dgm:prSet/>
      <dgm:spPr/>
      <dgm:t>
        <a:bodyPr/>
        <a:lstStyle/>
        <a:p>
          <a:endParaRPr lang="en-US"/>
        </a:p>
      </dgm:t>
    </dgm:pt>
    <dgm:pt modelId="{0C45DA07-1BBA-4A91-8E0C-051F5099D405}">
      <dgm:prSet/>
      <dgm:spPr/>
      <dgm:t>
        <a:bodyPr/>
        <a:lstStyle/>
        <a:p>
          <a:pPr>
            <a:lnSpc>
              <a:spcPct val="100000"/>
            </a:lnSpc>
          </a:pPr>
          <a:r>
            <a:rPr lang="en-US" dirty="0"/>
            <a:t>Middle School: grades 6-8</a:t>
          </a:r>
        </a:p>
      </dgm:t>
    </dgm:pt>
    <dgm:pt modelId="{A1456299-7AC6-44CB-BFBF-980628BFD521}" type="parTrans" cxnId="{C52D71B8-B21A-4E19-88CC-FDA7B4F12997}">
      <dgm:prSet/>
      <dgm:spPr/>
      <dgm:t>
        <a:bodyPr/>
        <a:lstStyle/>
        <a:p>
          <a:endParaRPr lang="en-US"/>
        </a:p>
      </dgm:t>
    </dgm:pt>
    <dgm:pt modelId="{5D20784B-4601-4F9A-955A-F872F96DE2A0}" type="sibTrans" cxnId="{C52D71B8-B21A-4E19-88CC-FDA7B4F12997}">
      <dgm:prSet/>
      <dgm:spPr/>
      <dgm:t>
        <a:bodyPr/>
        <a:lstStyle/>
        <a:p>
          <a:endParaRPr lang="en-US"/>
        </a:p>
      </dgm:t>
    </dgm:pt>
    <dgm:pt modelId="{876548E1-61E3-488E-BA0E-2D066D8F8E06}">
      <dgm:prSet/>
      <dgm:spPr/>
      <dgm:t>
        <a:bodyPr/>
        <a:lstStyle/>
        <a:p>
          <a:pPr>
            <a:lnSpc>
              <a:spcPct val="100000"/>
            </a:lnSpc>
          </a:pPr>
          <a:r>
            <a:rPr lang="en-US"/>
            <a:t>High School: grades 9-12</a:t>
          </a:r>
        </a:p>
      </dgm:t>
    </dgm:pt>
    <dgm:pt modelId="{8F5CE60D-2D14-4566-8E50-9A1523A737F7}" type="parTrans" cxnId="{08AC23B7-37A6-4FB3-B85A-3B55305137D5}">
      <dgm:prSet/>
      <dgm:spPr/>
      <dgm:t>
        <a:bodyPr/>
        <a:lstStyle/>
        <a:p>
          <a:endParaRPr lang="en-US"/>
        </a:p>
      </dgm:t>
    </dgm:pt>
    <dgm:pt modelId="{D5D1F255-FE6B-45A9-BDB8-3792B09F5C1D}" type="sibTrans" cxnId="{08AC23B7-37A6-4FB3-B85A-3B55305137D5}">
      <dgm:prSet/>
      <dgm:spPr/>
      <dgm:t>
        <a:bodyPr/>
        <a:lstStyle/>
        <a:p>
          <a:endParaRPr lang="en-US"/>
        </a:p>
      </dgm:t>
    </dgm:pt>
    <dgm:pt modelId="{ADF69363-A7DF-4FF6-8D3B-06BDF7944A0C}">
      <dgm:prSet/>
      <dgm:spPr/>
      <dgm:t>
        <a:bodyPr/>
        <a:lstStyle/>
        <a:p>
          <a:pPr>
            <a:lnSpc>
              <a:spcPct val="100000"/>
            </a:lnSpc>
          </a:pPr>
          <a:r>
            <a:rPr lang="en-US" dirty="0"/>
            <a:t>12 forms per grade level</a:t>
          </a:r>
        </a:p>
      </dgm:t>
    </dgm:pt>
    <dgm:pt modelId="{5619FEC5-B5ED-4562-BEDD-EC8E181D9ABC}" type="parTrans" cxnId="{AD4D693D-434F-4874-979A-E7C370FA9ABB}">
      <dgm:prSet/>
      <dgm:spPr/>
      <dgm:t>
        <a:bodyPr/>
        <a:lstStyle/>
        <a:p>
          <a:endParaRPr lang="en-US"/>
        </a:p>
      </dgm:t>
    </dgm:pt>
    <dgm:pt modelId="{C46888D6-8B8A-47B0-B42A-4160178DFADC}" type="sibTrans" cxnId="{AD4D693D-434F-4874-979A-E7C370FA9ABB}">
      <dgm:prSet/>
      <dgm:spPr/>
      <dgm:t>
        <a:bodyPr/>
        <a:lstStyle/>
        <a:p>
          <a:endParaRPr lang="en-US"/>
        </a:p>
      </dgm:t>
    </dgm:pt>
    <dgm:pt modelId="{72E680B8-CE8E-4D42-964F-C0CAD5061F48}">
      <dgm:prSet/>
      <dgm:spPr/>
      <dgm:t>
        <a:bodyPr/>
        <a:lstStyle/>
        <a:p>
          <a:pPr>
            <a:lnSpc>
              <a:spcPct val="100000"/>
            </a:lnSpc>
          </a:pPr>
          <a:r>
            <a:rPr lang="en-US"/>
            <a:t>Each form covers different content/standards</a:t>
          </a:r>
        </a:p>
      </dgm:t>
    </dgm:pt>
    <dgm:pt modelId="{89B01C30-E983-4B82-BD83-EED6946C124B}" type="parTrans" cxnId="{6555A8E5-F472-4EFF-A0BC-BF477E12A94A}">
      <dgm:prSet/>
      <dgm:spPr/>
      <dgm:t>
        <a:bodyPr/>
        <a:lstStyle/>
        <a:p>
          <a:endParaRPr lang="en-US"/>
        </a:p>
      </dgm:t>
    </dgm:pt>
    <dgm:pt modelId="{F6DA80E1-DEC3-4F78-808F-1490AD37F530}" type="sibTrans" cxnId="{6555A8E5-F472-4EFF-A0BC-BF477E12A94A}">
      <dgm:prSet/>
      <dgm:spPr/>
      <dgm:t>
        <a:bodyPr/>
        <a:lstStyle/>
        <a:p>
          <a:endParaRPr lang="en-US"/>
        </a:p>
      </dgm:t>
    </dgm:pt>
    <dgm:pt modelId="{B1642BD1-BBDC-4435-939F-ABDA7EC4B967}">
      <dgm:prSet/>
      <dgm:spPr/>
      <dgm:t>
        <a:bodyPr/>
        <a:lstStyle/>
        <a:p>
          <a:pPr>
            <a:lnSpc>
              <a:spcPct val="100000"/>
            </a:lnSpc>
          </a:pPr>
          <a:r>
            <a:rPr lang="en-US" dirty="0"/>
            <a:t>For available forms indicating their content topic/focus, tested Performance Expectations (PEs), and by NGSS standards visit </a:t>
          </a:r>
          <a:r>
            <a:rPr lang="en-US" dirty="0">
              <a:hlinkClick xmlns:r="http://schemas.openxmlformats.org/officeDocument/2006/relationships" r:id="rId1"/>
            </a:rPr>
            <a:t>https://bie.onlinehelp.cognia.org/benchmark-administration/</a:t>
          </a:r>
          <a:r>
            <a:rPr lang="en-US" dirty="0"/>
            <a:t> on the BIE Science Help &amp; Support site</a:t>
          </a:r>
        </a:p>
      </dgm:t>
    </dgm:pt>
    <dgm:pt modelId="{99942014-3D3A-4592-B7BD-2D266EB49263}" type="parTrans" cxnId="{BCAA96BE-567F-4112-AC43-68CBBB559BF1}">
      <dgm:prSet/>
      <dgm:spPr/>
      <dgm:t>
        <a:bodyPr/>
        <a:lstStyle/>
        <a:p>
          <a:endParaRPr lang="en-US"/>
        </a:p>
      </dgm:t>
    </dgm:pt>
    <dgm:pt modelId="{B6A6C7A2-B69F-4500-BFBF-37083330A015}" type="sibTrans" cxnId="{BCAA96BE-567F-4112-AC43-68CBBB559BF1}">
      <dgm:prSet/>
      <dgm:spPr/>
      <dgm:t>
        <a:bodyPr/>
        <a:lstStyle/>
        <a:p>
          <a:endParaRPr lang="en-US"/>
        </a:p>
      </dgm:t>
    </dgm:pt>
    <dgm:pt modelId="{AC3A0BB5-6AF2-43AB-9D3A-604F61C57553}">
      <dgm:prSet/>
      <dgm:spPr/>
      <dgm:t>
        <a:bodyPr/>
        <a:lstStyle/>
        <a:p>
          <a:pPr>
            <a:lnSpc>
              <a:spcPct val="100000"/>
            </a:lnSpc>
          </a:pPr>
          <a:r>
            <a:rPr lang="en-US"/>
            <a:t>12–14 items per form</a:t>
          </a:r>
        </a:p>
      </dgm:t>
    </dgm:pt>
    <dgm:pt modelId="{012E93E1-EB3E-443D-B88B-6A1B4C68427C}" type="parTrans" cxnId="{A8279745-00B1-4DB7-96CE-9980C454AFC5}">
      <dgm:prSet/>
      <dgm:spPr/>
      <dgm:t>
        <a:bodyPr/>
        <a:lstStyle/>
        <a:p>
          <a:endParaRPr lang="en-US"/>
        </a:p>
      </dgm:t>
    </dgm:pt>
    <dgm:pt modelId="{2E346029-B434-46F9-9233-9803FC0DD518}" type="sibTrans" cxnId="{A8279745-00B1-4DB7-96CE-9980C454AFC5}">
      <dgm:prSet/>
      <dgm:spPr/>
      <dgm:t>
        <a:bodyPr/>
        <a:lstStyle/>
        <a:p>
          <a:endParaRPr lang="en-US"/>
        </a:p>
      </dgm:t>
    </dgm:pt>
    <dgm:pt modelId="{DFE0377D-44F3-4F7C-9280-754D2D06FBDC}">
      <dgm:prSet/>
      <dgm:spPr/>
      <dgm:t>
        <a:bodyPr/>
        <a:lstStyle/>
        <a:p>
          <a:pPr>
            <a:lnSpc>
              <a:spcPct val="100000"/>
            </a:lnSpc>
          </a:pPr>
          <a:r>
            <a:rPr lang="en-US"/>
            <a:t>10–12 selected response</a:t>
          </a:r>
        </a:p>
      </dgm:t>
    </dgm:pt>
    <dgm:pt modelId="{4C1B12E7-83A3-4613-86FF-9944D95EF088}" type="parTrans" cxnId="{169C6E05-221D-41A5-A4B8-5AC9520113D0}">
      <dgm:prSet/>
      <dgm:spPr/>
      <dgm:t>
        <a:bodyPr/>
        <a:lstStyle/>
        <a:p>
          <a:endParaRPr lang="en-US"/>
        </a:p>
      </dgm:t>
    </dgm:pt>
    <dgm:pt modelId="{0F565765-D9AE-4243-A556-3D2AAD2AA8AF}" type="sibTrans" cxnId="{169C6E05-221D-41A5-A4B8-5AC9520113D0}">
      <dgm:prSet/>
      <dgm:spPr/>
      <dgm:t>
        <a:bodyPr/>
        <a:lstStyle/>
        <a:p>
          <a:endParaRPr lang="en-US"/>
        </a:p>
      </dgm:t>
    </dgm:pt>
    <dgm:pt modelId="{745FFA59-C780-48ED-AE61-FF560DAB4E77}">
      <dgm:prSet/>
      <dgm:spPr/>
      <dgm:t>
        <a:bodyPr/>
        <a:lstStyle/>
        <a:p>
          <a:pPr>
            <a:lnSpc>
              <a:spcPct val="100000"/>
            </a:lnSpc>
          </a:pPr>
          <a:r>
            <a:rPr lang="en-US"/>
            <a:t>2 open-ended response</a:t>
          </a:r>
        </a:p>
      </dgm:t>
    </dgm:pt>
    <dgm:pt modelId="{8150D886-28B8-4C03-A487-9ED2C968055A}" type="parTrans" cxnId="{7877698D-70FA-4508-87F0-485B9F932161}">
      <dgm:prSet/>
      <dgm:spPr/>
      <dgm:t>
        <a:bodyPr/>
        <a:lstStyle/>
        <a:p>
          <a:endParaRPr lang="en-US"/>
        </a:p>
      </dgm:t>
    </dgm:pt>
    <dgm:pt modelId="{0A3F2A43-3D9C-43A2-B31B-BE92EC65006C}" type="sibTrans" cxnId="{7877698D-70FA-4508-87F0-485B9F932161}">
      <dgm:prSet/>
      <dgm:spPr/>
      <dgm:t>
        <a:bodyPr/>
        <a:lstStyle/>
        <a:p>
          <a:endParaRPr lang="en-US"/>
        </a:p>
      </dgm:t>
    </dgm:pt>
    <dgm:pt modelId="{840A9B17-FD92-44D9-8707-CAA614387526}">
      <dgm:prSet/>
      <dgm:spPr/>
      <dgm:t>
        <a:bodyPr/>
        <a:lstStyle/>
        <a:p>
          <a:pPr>
            <a:lnSpc>
              <a:spcPct val="100000"/>
            </a:lnSpc>
          </a:pPr>
          <a:r>
            <a:rPr lang="en-US"/>
            <a:t>Aligned to Next Generation Science Standards (NGSS)</a:t>
          </a:r>
        </a:p>
      </dgm:t>
    </dgm:pt>
    <dgm:pt modelId="{BB9B4245-52ED-458C-9B89-52F452F15F19}" type="parTrans" cxnId="{7834511A-3590-47D0-9217-B6165F13A2D5}">
      <dgm:prSet/>
      <dgm:spPr/>
      <dgm:t>
        <a:bodyPr/>
        <a:lstStyle/>
        <a:p>
          <a:endParaRPr lang="en-US"/>
        </a:p>
      </dgm:t>
    </dgm:pt>
    <dgm:pt modelId="{E47205C4-3C61-4C3A-9C53-F9223486CB4B}" type="sibTrans" cxnId="{7834511A-3590-47D0-9217-B6165F13A2D5}">
      <dgm:prSet/>
      <dgm:spPr/>
      <dgm:t>
        <a:bodyPr/>
        <a:lstStyle/>
        <a:p>
          <a:endParaRPr lang="en-US"/>
        </a:p>
      </dgm:t>
    </dgm:pt>
    <dgm:pt modelId="{0D116806-3768-4A22-8767-F580A9382656}">
      <dgm:prSet/>
      <dgm:spPr/>
      <dgm:t>
        <a:bodyPr/>
        <a:lstStyle/>
        <a:p>
          <a:pPr>
            <a:lnSpc>
              <a:spcPct val="100000"/>
            </a:lnSpc>
          </a:pPr>
          <a:r>
            <a:rPr lang="en-US"/>
            <a:t>Administer based on curriculum and pacing</a:t>
          </a:r>
        </a:p>
      </dgm:t>
    </dgm:pt>
    <dgm:pt modelId="{8EED7785-60AD-4086-8508-75410F5F626B}" type="parTrans" cxnId="{B3883C1F-0278-4CF0-9138-56E939045E72}">
      <dgm:prSet/>
      <dgm:spPr/>
      <dgm:t>
        <a:bodyPr/>
        <a:lstStyle/>
        <a:p>
          <a:endParaRPr lang="en-US"/>
        </a:p>
      </dgm:t>
    </dgm:pt>
    <dgm:pt modelId="{A55C5B1F-8B11-4D20-B04D-E017DCEADE1E}" type="sibTrans" cxnId="{B3883C1F-0278-4CF0-9138-56E939045E72}">
      <dgm:prSet/>
      <dgm:spPr/>
      <dgm:t>
        <a:bodyPr/>
        <a:lstStyle/>
        <a:p>
          <a:endParaRPr lang="en-US"/>
        </a:p>
      </dgm:t>
    </dgm:pt>
    <dgm:pt modelId="{69A01DD5-F650-43D5-BEFC-69C73A4D4FEB}" type="pres">
      <dgm:prSet presAssocID="{0EEC2511-43E4-45F5-A25F-4A17890514AA}" presName="root" presStyleCnt="0">
        <dgm:presLayoutVars>
          <dgm:dir/>
          <dgm:resizeHandles val="exact"/>
        </dgm:presLayoutVars>
      </dgm:prSet>
      <dgm:spPr/>
    </dgm:pt>
    <dgm:pt modelId="{22508760-DE29-4A4F-A335-874239114D0B}" type="pres">
      <dgm:prSet presAssocID="{62AAEF38-4AD9-4812-BD79-DB61AECA57A7}" presName="compNode" presStyleCnt="0"/>
      <dgm:spPr/>
    </dgm:pt>
    <dgm:pt modelId="{9CD09922-464F-4A08-87EF-125F60C595F0}" type="pres">
      <dgm:prSet presAssocID="{62AAEF38-4AD9-4812-BD79-DB61AECA57A7}" presName="bgRect" presStyleLbl="bgShp" presStyleIdx="0" presStyleCnt="5" custLinFactNeighborY="-2312"/>
      <dgm:spPr/>
    </dgm:pt>
    <dgm:pt modelId="{83034896-0617-4085-A25F-60E543EFA3AF}" type="pres">
      <dgm:prSet presAssocID="{62AAEF38-4AD9-4812-BD79-DB61AECA57A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aduation Cap"/>
        </a:ext>
      </dgm:extLst>
    </dgm:pt>
    <dgm:pt modelId="{A45275DC-C4ED-4E2D-BFC2-B342A8C42659}" type="pres">
      <dgm:prSet presAssocID="{62AAEF38-4AD9-4812-BD79-DB61AECA57A7}" presName="spaceRect" presStyleCnt="0"/>
      <dgm:spPr/>
    </dgm:pt>
    <dgm:pt modelId="{AF89C244-F107-4E40-9361-53B5395FE7DA}" type="pres">
      <dgm:prSet presAssocID="{62AAEF38-4AD9-4812-BD79-DB61AECA57A7}" presName="parTx" presStyleLbl="revTx" presStyleIdx="0" presStyleCnt="8">
        <dgm:presLayoutVars>
          <dgm:chMax val="0"/>
          <dgm:chPref val="0"/>
        </dgm:presLayoutVars>
      </dgm:prSet>
      <dgm:spPr/>
    </dgm:pt>
    <dgm:pt modelId="{DEDFD8A6-5146-4BDD-AEFA-51BA295CB4A4}" type="pres">
      <dgm:prSet presAssocID="{62AAEF38-4AD9-4812-BD79-DB61AECA57A7}" presName="desTx" presStyleLbl="revTx" presStyleIdx="1" presStyleCnt="8">
        <dgm:presLayoutVars/>
      </dgm:prSet>
      <dgm:spPr/>
    </dgm:pt>
    <dgm:pt modelId="{4AE74D6E-1630-4402-BA14-2F6BEDE8CEFD}" type="pres">
      <dgm:prSet presAssocID="{D431C8FD-A89B-4BB4-A0E3-4AFBB63F0527}" presName="sibTrans" presStyleCnt="0"/>
      <dgm:spPr/>
    </dgm:pt>
    <dgm:pt modelId="{BE99CFFB-224D-489F-968C-D506717D80BE}" type="pres">
      <dgm:prSet presAssocID="{ADF69363-A7DF-4FF6-8D3B-06BDF7944A0C}" presName="compNode" presStyleCnt="0"/>
      <dgm:spPr/>
    </dgm:pt>
    <dgm:pt modelId="{81897441-6199-4641-AE8D-E538AFB701CE}" type="pres">
      <dgm:prSet presAssocID="{ADF69363-A7DF-4FF6-8D3B-06BDF7944A0C}" presName="bgRect" presStyleLbl="bgShp" presStyleIdx="1" presStyleCnt="5" custScaleY="146161"/>
      <dgm:spPr/>
    </dgm:pt>
    <dgm:pt modelId="{8F9B4897-2C5F-4F0D-9F20-11994093DA2B}" type="pres">
      <dgm:prSet presAssocID="{ADF69363-A7DF-4FF6-8D3B-06BDF7944A0C}"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D3056955-9A0E-43C8-9D6C-8C520DA5BB2A}" type="pres">
      <dgm:prSet presAssocID="{ADF69363-A7DF-4FF6-8D3B-06BDF7944A0C}" presName="spaceRect" presStyleCnt="0"/>
      <dgm:spPr/>
    </dgm:pt>
    <dgm:pt modelId="{8845C46D-A21A-4F2D-AAD5-C0CF7DFFB165}" type="pres">
      <dgm:prSet presAssocID="{ADF69363-A7DF-4FF6-8D3B-06BDF7944A0C}" presName="parTx" presStyleLbl="revTx" presStyleIdx="2" presStyleCnt="8">
        <dgm:presLayoutVars>
          <dgm:chMax val="0"/>
          <dgm:chPref val="0"/>
        </dgm:presLayoutVars>
      </dgm:prSet>
      <dgm:spPr/>
    </dgm:pt>
    <dgm:pt modelId="{EDD69B1A-F52E-4D0B-B82F-CA8A309DD1E7}" type="pres">
      <dgm:prSet presAssocID="{ADF69363-A7DF-4FF6-8D3B-06BDF7944A0C}" presName="desTx" presStyleLbl="revTx" presStyleIdx="3" presStyleCnt="8">
        <dgm:presLayoutVars/>
      </dgm:prSet>
      <dgm:spPr/>
    </dgm:pt>
    <dgm:pt modelId="{5EE99FD8-5F09-40B1-9C87-5C6B5EDEDA3B}" type="pres">
      <dgm:prSet presAssocID="{C46888D6-8B8A-47B0-B42A-4160178DFADC}" presName="sibTrans" presStyleCnt="0"/>
      <dgm:spPr/>
    </dgm:pt>
    <dgm:pt modelId="{0EE0FA08-AE89-418E-85B3-ECCAEFA713E6}" type="pres">
      <dgm:prSet presAssocID="{AC3A0BB5-6AF2-43AB-9D3A-604F61C57553}" presName="compNode" presStyleCnt="0"/>
      <dgm:spPr/>
    </dgm:pt>
    <dgm:pt modelId="{9FBA19AA-352D-4EA5-A627-7F5897C82A86}" type="pres">
      <dgm:prSet presAssocID="{AC3A0BB5-6AF2-43AB-9D3A-604F61C57553}" presName="bgRect" presStyleLbl="bgShp" presStyleIdx="2" presStyleCnt="5"/>
      <dgm:spPr/>
    </dgm:pt>
    <dgm:pt modelId="{413826E1-873C-4BA9-81BB-77A1CFA2AA9D}" type="pres">
      <dgm:prSet presAssocID="{AC3A0BB5-6AF2-43AB-9D3A-604F61C57553}"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rrow Circle"/>
        </a:ext>
      </dgm:extLst>
    </dgm:pt>
    <dgm:pt modelId="{AD1C3CDF-0193-4ECB-A76D-9D3E6E7D6ED0}" type="pres">
      <dgm:prSet presAssocID="{AC3A0BB5-6AF2-43AB-9D3A-604F61C57553}" presName="spaceRect" presStyleCnt="0"/>
      <dgm:spPr/>
    </dgm:pt>
    <dgm:pt modelId="{44559274-E230-49CE-A5C3-5E47C71699B2}" type="pres">
      <dgm:prSet presAssocID="{AC3A0BB5-6AF2-43AB-9D3A-604F61C57553}" presName="parTx" presStyleLbl="revTx" presStyleIdx="4" presStyleCnt="8">
        <dgm:presLayoutVars>
          <dgm:chMax val="0"/>
          <dgm:chPref val="0"/>
        </dgm:presLayoutVars>
      </dgm:prSet>
      <dgm:spPr/>
    </dgm:pt>
    <dgm:pt modelId="{B76E6EA2-2AF5-4845-B383-6FBCE337B5A9}" type="pres">
      <dgm:prSet presAssocID="{AC3A0BB5-6AF2-43AB-9D3A-604F61C57553}" presName="desTx" presStyleLbl="revTx" presStyleIdx="5" presStyleCnt="8">
        <dgm:presLayoutVars/>
      </dgm:prSet>
      <dgm:spPr/>
    </dgm:pt>
    <dgm:pt modelId="{DA82698C-A079-46ED-B28C-74B5A5A96B91}" type="pres">
      <dgm:prSet presAssocID="{2E346029-B434-46F9-9233-9803FC0DD518}" presName="sibTrans" presStyleCnt="0"/>
      <dgm:spPr/>
    </dgm:pt>
    <dgm:pt modelId="{4E94D23E-5B17-40D3-851F-1121AAA12C96}" type="pres">
      <dgm:prSet presAssocID="{840A9B17-FD92-44D9-8707-CAA614387526}" presName="compNode" presStyleCnt="0"/>
      <dgm:spPr/>
    </dgm:pt>
    <dgm:pt modelId="{8E101D05-EEEF-493A-ACD5-AA75661C4CAC}" type="pres">
      <dgm:prSet presAssocID="{840A9B17-FD92-44D9-8707-CAA614387526}" presName="bgRect" presStyleLbl="bgShp" presStyleIdx="3" presStyleCnt="5"/>
      <dgm:spPr/>
    </dgm:pt>
    <dgm:pt modelId="{F49BDFB8-F277-44EF-83AD-462D5F1E5D53}" type="pres">
      <dgm:prSet presAssocID="{840A9B17-FD92-44D9-8707-CAA614387526}"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st tubes"/>
        </a:ext>
      </dgm:extLst>
    </dgm:pt>
    <dgm:pt modelId="{4283919D-8A81-4E1B-82F5-C8D21FA9F3E5}" type="pres">
      <dgm:prSet presAssocID="{840A9B17-FD92-44D9-8707-CAA614387526}" presName="spaceRect" presStyleCnt="0"/>
      <dgm:spPr/>
    </dgm:pt>
    <dgm:pt modelId="{E6F37E55-C172-42CD-83BB-4E6C553DC352}" type="pres">
      <dgm:prSet presAssocID="{840A9B17-FD92-44D9-8707-CAA614387526}" presName="parTx" presStyleLbl="revTx" presStyleIdx="6" presStyleCnt="8">
        <dgm:presLayoutVars>
          <dgm:chMax val="0"/>
          <dgm:chPref val="0"/>
        </dgm:presLayoutVars>
      </dgm:prSet>
      <dgm:spPr/>
    </dgm:pt>
    <dgm:pt modelId="{AA2D95DE-047A-4758-8711-5FE84A5797E0}" type="pres">
      <dgm:prSet presAssocID="{E47205C4-3C61-4C3A-9C53-F9223486CB4B}" presName="sibTrans" presStyleCnt="0"/>
      <dgm:spPr/>
    </dgm:pt>
    <dgm:pt modelId="{95EF76CE-BF7B-49DE-AFA4-172504BC3BB0}" type="pres">
      <dgm:prSet presAssocID="{0D116806-3768-4A22-8767-F580A9382656}" presName="compNode" presStyleCnt="0"/>
      <dgm:spPr/>
    </dgm:pt>
    <dgm:pt modelId="{BA92B813-3084-4FAC-A543-B08173E8C3CC}" type="pres">
      <dgm:prSet presAssocID="{0D116806-3768-4A22-8767-F580A9382656}" presName="bgRect" presStyleLbl="bgShp" presStyleIdx="4" presStyleCnt="5"/>
      <dgm:spPr/>
    </dgm:pt>
    <dgm:pt modelId="{7BF74218-70BE-49AB-9AD6-FF8040F67906}" type="pres">
      <dgm:prSet presAssocID="{0D116806-3768-4A22-8767-F580A9382656}"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Teacher"/>
        </a:ext>
      </dgm:extLst>
    </dgm:pt>
    <dgm:pt modelId="{3276630F-BC1B-4A7A-BB79-F44FEE4C2054}" type="pres">
      <dgm:prSet presAssocID="{0D116806-3768-4A22-8767-F580A9382656}" presName="spaceRect" presStyleCnt="0"/>
      <dgm:spPr/>
    </dgm:pt>
    <dgm:pt modelId="{F6D3595C-E613-4549-9437-C5C1D7DD3AF8}" type="pres">
      <dgm:prSet presAssocID="{0D116806-3768-4A22-8767-F580A9382656}" presName="parTx" presStyleLbl="revTx" presStyleIdx="7" presStyleCnt="8">
        <dgm:presLayoutVars>
          <dgm:chMax val="0"/>
          <dgm:chPref val="0"/>
        </dgm:presLayoutVars>
      </dgm:prSet>
      <dgm:spPr/>
    </dgm:pt>
  </dgm:ptLst>
  <dgm:cxnLst>
    <dgm:cxn modelId="{169C6E05-221D-41A5-A4B8-5AC9520113D0}" srcId="{AC3A0BB5-6AF2-43AB-9D3A-604F61C57553}" destId="{DFE0377D-44F3-4F7C-9280-754D2D06FBDC}" srcOrd="0" destOrd="0" parTransId="{4C1B12E7-83A3-4613-86FF-9944D95EF088}" sibTransId="{0F565765-D9AE-4243-A556-3D2AAD2AA8AF}"/>
    <dgm:cxn modelId="{EC633D06-DB19-4A69-BFE5-9D1607DA920B}" type="presOf" srcId="{DFE0377D-44F3-4F7C-9280-754D2D06FBDC}" destId="{B76E6EA2-2AF5-4845-B383-6FBCE337B5A9}" srcOrd="0" destOrd="0" presId="urn:microsoft.com/office/officeart/2018/2/layout/IconVerticalSolidList"/>
    <dgm:cxn modelId="{7834511A-3590-47D0-9217-B6165F13A2D5}" srcId="{0EEC2511-43E4-45F5-A25F-4A17890514AA}" destId="{840A9B17-FD92-44D9-8707-CAA614387526}" srcOrd="3" destOrd="0" parTransId="{BB9B4245-52ED-458C-9B89-52F452F15F19}" sibTransId="{E47205C4-3C61-4C3A-9C53-F9223486CB4B}"/>
    <dgm:cxn modelId="{B3883C1F-0278-4CF0-9138-56E939045E72}" srcId="{0EEC2511-43E4-45F5-A25F-4A17890514AA}" destId="{0D116806-3768-4A22-8767-F580A9382656}" srcOrd="4" destOrd="0" parTransId="{8EED7785-60AD-4086-8508-75410F5F626B}" sibTransId="{A55C5B1F-8B11-4D20-B04D-E017DCEADE1E}"/>
    <dgm:cxn modelId="{39F2AB28-13DC-4D8D-BB5B-905EC2868702}" type="presOf" srcId="{ADF69363-A7DF-4FF6-8D3B-06BDF7944A0C}" destId="{8845C46D-A21A-4F2D-AAD5-C0CF7DFFB165}" srcOrd="0" destOrd="0" presId="urn:microsoft.com/office/officeart/2018/2/layout/IconVerticalSolidList"/>
    <dgm:cxn modelId="{AD4D693D-434F-4874-979A-E7C370FA9ABB}" srcId="{0EEC2511-43E4-45F5-A25F-4A17890514AA}" destId="{ADF69363-A7DF-4FF6-8D3B-06BDF7944A0C}" srcOrd="1" destOrd="0" parTransId="{5619FEC5-B5ED-4562-BEDD-EC8E181D9ABC}" sibTransId="{C46888D6-8B8A-47B0-B42A-4160178DFADC}"/>
    <dgm:cxn modelId="{B18AC940-D268-44DB-A3C7-C3D8CB375DDC}" type="presOf" srcId="{840A9B17-FD92-44D9-8707-CAA614387526}" destId="{E6F37E55-C172-42CD-83BB-4E6C553DC352}" srcOrd="0" destOrd="0" presId="urn:microsoft.com/office/officeart/2018/2/layout/IconVerticalSolidList"/>
    <dgm:cxn modelId="{17D2E05E-7321-4FB8-8CCF-F4A1CFB34142}" type="presOf" srcId="{576F5D1A-70D2-4B2A-95D7-CE005B1D9F30}" destId="{DEDFD8A6-5146-4BDD-AEFA-51BA295CB4A4}" srcOrd="0" destOrd="0" presId="urn:microsoft.com/office/officeart/2018/2/layout/IconVerticalSolidList"/>
    <dgm:cxn modelId="{A8279745-00B1-4DB7-96CE-9980C454AFC5}" srcId="{0EEC2511-43E4-45F5-A25F-4A17890514AA}" destId="{AC3A0BB5-6AF2-43AB-9D3A-604F61C57553}" srcOrd="2" destOrd="0" parTransId="{012E93E1-EB3E-443D-B88B-6A1B4C68427C}" sibTransId="{2E346029-B434-46F9-9233-9803FC0DD518}"/>
    <dgm:cxn modelId="{74A40B6B-F9E2-4FB6-817B-EFE0DEE01449}" type="presOf" srcId="{745FFA59-C780-48ED-AE61-FF560DAB4E77}" destId="{B76E6EA2-2AF5-4845-B383-6FBCE337B5A9}" srcOrd="0" destOrd="1" presId="urn:microsoft.com/office/officeart/2018/2/layout/IconVerticalSolidList"/>
    <dgm:cxn modelId="{2703B86F-A083-432E-B5D7-BA1C170ABD4A}" type="presOf" srcId="{72E680B8-CE8E-4D42-964F-C0CAD5061F48}" destId="{EDD69B1A-F52E-4D0B-B82F-CA8A309DD1E7}" srcOrd="0" destOrd="0" presId="urn:microsoft.com/office/officeart/2018/2/layout/IconVerticalSolidList"/>
    <dgm:cxn modelId="{7877698D-70FA-4508-87F0-485B9F932161}" srcId="{AC3A0BB5-6AF2-43AB-9D3A-604F61C57553}" destId="{745FFA59-C780-48ED-AE61-FF560DAB4E77}" srcOrd="1" destOrd="0" parTransId="{8150D886-28B8-4C03-A487-9ED2C968055A}" sibTransId="{0A3F2A43-3D9C-43A2-B31B-BE92EC65006C}"/>
    <dgm:cxn modelId="{C00B7F8F-A953-4DC0-B3D1-4FA204A51AF9}" type="presOf" srcId="{AC3A0BB5-6AF2-43AB-9D3A-604F61C57553}" destId="{44559274-E230-49CE-A5C3-5E47C71699B2}" srcOrd="0" destOrd="0" presId="urn:microsoft.com/office/officeart/2018/2/layout/IconVerticalSolidList"/>
    <dgm:cxn modelId="{E07F6294-93E1-4C6F-A0EA-C79D87698A6B}" type="presOf" srcId="{0C45DA07-1BBA-4A91-8E0C-051F5099D405}" destId="{DEDFD8A6-5146-4BDD-AEFA-51BA295CB4A4}" srcOrd="0" destOrd="1" presId="urn:microsoft.com/office/officeart/2018/2/layout/IconVerticalSolidList"/>
    <dgm:cxn modelId="{3546EFAB-6C08-44DD-A434-5AD8379BD987}" type="presOf" srcId="{B1642BD1-BBDC-4435-939F-ABDA7EC4B967}" destId="{EDD69B1A-F52E-4D0B-B82F-CA8A309DD1E7}" srcOrd="0" destOrd="1" presId="urn:microsoft.com/office/officeart/2018/2/layout/IconVerticalSolidList"/>
    <dgm:cxn modelId="{08AC23B7-37A6-4FB3-B85A-3B55305137D5}" srcId="{62AAEF38-4AD9-4812-BD79-DB61AECA57A7}" destId="{876548E1-61E3-488E-BA0E-2D066D8F8E06}" srcOrd="2" destOrd="0" parTransId="{8F5CE60D-2D14-4566-8E50-9A1523A737F7}" sibTransId="{D5D1F255-FE6B-45A9-BDB8-3792B09F5C1D}"/>
    <dgm:cxn modelId="{C52D71B8-B21A-4E19-88CC-FDA7B4F12997}" srcId="{62AAEF38-4AD9-4812-BD79-DB61AECA57A7}" destId="{0C45DA07-1BBA-4A91-8E0C-051F5099D405}" srcOrd="1" destOrd="0" parTransId="{A1456299-7AC6-44CB-BFBF-980628BFD521}" sibTransId="{5D20784B-4601-4F9A-955A-F872F96DE2A0}"/>
    <dgm:cxn modelId="{BCAA96BE-567F-4112-AC43-68CBBB559BF1}" srcId="{ADF69363-A7DF-4FF6-8D3B-06BDF7944A0C}" destId="{B1642BD1-BBDC-4435-939F-ABDA7EC4B967}" srcOrd="1" destOrd="0" parTransId="{99942014-3D3A-4592-B7BD-2D266EB49263}" sibTransId="{B6A6C7A2-B69F-4500-BFBF-37083330A015}"/>
    <dgm:cxn modelId="{5B5C84CD-5EE4-478F-8ED7-7FA0589C25AF}" srcId="{62AAEF38-4AD9-4812-BD79-DB61AECA57A7}" destId="{576F5D1A-70D2-4B2A-95D7-CE005B1D9F30}" srcOrd="0" destOrd="0" parTransId="{E3F917F3-5DB0-432F-BF2A-C48CDB031044}" sibTransId="{EB44E378-D6F3-471F-99E4-1CCA58793A1B}"/>
    <dgm:cxn modelId="{C141FDD9-022D-4AED-8DA3-8BACE8624116}" srcId="{0EEC2511-43E4-45F5-A25F-4A17890514AA}" destId="{62AAEF38-4AD9-4812-BD79-DB61AECA57A7}" srcOrd="0" destOrd="0" parTransId="{CBED588A-CFF7-42C2-9AAC-059787CA5164}" sibTransId="{D431C8FD-A89B-4BB4-A0E3-4AFBB63F0527}"/>
    <dgm:cxn modelId="{35A0D0DA-B171-4DCA-9B0C-9BDC9DD608DF}" type="presOf" srcId="{876548E1-61E3-488E-BA0E-2D066D8F8E06}" destId="{DEDFD8A6-5146-4BDD-AEFA-51BA295CB4A4}" srcOrd="0" destOrd="2" presId="urn:microsoft.com/office/officeart/2018/2/layout/IconVerticalSolidList"/>
    <dgm:cxn modelId="{1A95B2E1-CCE6-4033-AE92-C2F665D23C9D}" type="presOf" srcId="{62AAEF38-4AD9-4812-BD79-DB61AECA57A7}" destId="{AF89C244-F107-4E40-9361-53B5395FE7DA}" srcOrd="0" destOrd="0" presId="urn:microsoft.com/office/officeart/2018/2/layout/IconVerticalSolidList"/>
    <dgm:cxn modelId="{C77B44E5-2171-414E-8088-D22BC059A6A8}" type="presOf" srcId="{0EEC2511-43E4-45F5-A25F-4A17890514AA}" destId="{69A01DD5-F650-43D5-BEFC-69C73A4D4FEB}" srcOrd="0" destOrd="0" presId="urn:microsoft.com/office/officeart/2018/2/layout/IconVerticalSolidList"/>
    <dgm:cxn modelId="{6555A8E5-F472-4EFF-A0BC-BF477E12A94A}" srcId="{ADF69363-A7DF-4FF6-8D3B-06BDF7944A0C}" destId="{72E680B8-CE8E-4D42-964F-C0CAD5061F48}" srcOrd="0" destOrd="0" parTransId="{89B01C30-E983-4B82-BD83-EED6946C124B}" sibTransId="{F6DA80E1-DEC3-4F78-808F-1490AD37F530}"/>
    <dgm:cxn modelId="{0936A8F9-1655-4127-9747-8D59527F1FAD}" type="presOf" srcId="{0D116806-3768-4A22-8767-F580A9382656}" destId="{F6D3595C-E613-4549-9437-C5C1D7DD3AF8}" srcOrd="0" destOrd="0" presId="urn:microsoft.com/office/officeart/2018/2/layout/IconVerticalSolidList"/>
    <dgm:cxn modelId="{8AB97379-C718-4382-8F8B-CB9FB2C5C0F9}" type="presParOf" srcId="{69A01DD5-F650-43D5-BEFC-69C73A4D4FEB}" destId="{22508760-DE29-4A4F-A335-874239114D0B}" srcOrd="0" destOrd="0" presId="urn:microsoft.com/office/officeart/2018/2/layout/IconVerticalSolidList"/>
    <dgm:cxn modelId="{6A50B182-232E-41EC-AE52-68C5F249023F}" type="presParOf" srcId="{22508760-DE29-4A4F-A335-874239114D0B}" destId="{9CD09922-464F-4A08-87EF-125F60C595F0}" srcOrd="0" destOrd="0" presId="urn:microsoft.com/office/officeart/2018/2/layout/IconVerticalSolidList"/>
    <dgm:cxn modelId="{A1C51E9E-D806-4F1B-9124-55D442D18622}" type="presParOf" srcId="{22508760-DE29-4A4F-A335-874239114D0B}" destId="{83034896-0617-4085-A25F-60E543EFA3AF}" srcOrd="1" destOrd="0" presId="urn:microsoft.com/office/officeart/2018/2/layout/IconVerticalSolidList"/>
    <dgm:cxn modelId="{BF2B85D5-1A3E-47A8-9788-88F1128CFFCE}" type="presParOf" srcId="{22508760-DE29-4A4F-A335-874239114D0B}" destId="{A45275DC-C4ED-4E2D-BFC2-B342A8C42659}" srcOrd="2" destOrd="0" presId="urn:microsoft.com/office/officeart/2018/2/layout/IconVerticalSolidList"/>
    <dgm:cxn modelId="{A279B6C1-1FD4-451E-983E-567CCC2577FD}" type="presParOf" srcId="{22508760-DE29-4A4F-A335-874239114D0B}" destId="{AF89C244-F107-4E40-9361-53B5395FE7DA}" srcOrd="3" destOrd="0" presId="urn:microsoft.com/office/officeart/2018/2/layout/IconVerticalSolidList"/>
    <dgm:cxn modelId="{8F6CA590-1630-40D7-8BE3-111D490E088D}" type="presParOf" srcId="{22508760-DE29-4A4F-A335-874239114D0B}" destId="{DEDFD8A6-5146-4BDD-AEFA-51BA295CB4A4}" srcOrd="4" destOrd="0" presId="urn:microsoft.com/office/officeart/2018/2/layout/IconVerticalSolidList"/>
    <dgm:cxn modelId="{E337BB2C-5664-46AF-B278-FF68C0739919}" type="presParOf" srcId="{69A01DD5-F650-43D5-BEFC-69C73A4D4FEB}" destId="{4AE74D6E-1630-4402-BA14-2F6BEDE8CEFD}" srcOrd="1" destOrd="0" presId="urn:microsoft.com/office/officeart/2018/2/layout/IconVerticalSolidList"/>
    <dgm:cxn modelId="{33B96CEC-5EE2-4A30-8B23-BF0C1F6417D6}" type="presParOf" srcId="{69A01DD5-F650-43D5-BEFC-69C73A4D4FEB}" destId="{BE99CFFB-224D-489F-968C-D506717D80BE}" srcOrd="2" destOrd="0" presId="urn:microsoft.com/office/officeart/2018/2/layout/IconVerticalSolidList"/>
    <dgm:cxn modelId="{D385F19C-C665-403B-99B1-EA91A43A4F67}" type="presParOf" srcId="{BE99CFFB-224D-489F-968C-D506717D80BE}" destId="{81897441-6199-4641-AE8D-E538AFB701CE}" srcOrd="0" destOrd="0" presId="urn:microsoft.com/office/officeart/2018/2/layout/IconVerticalSolidList"/>
    <dgm:cxn modelId="{F67A2681-6E7B-4AA2-9ABE-2BA5B36E888F}" type="presParOf" srcId="{BE99CFFB-224D-489F-968C-D506717D80BE}" destId="{8F9B4897-2C5F-4F0D-9F20-11994093DA2B}" srcOrd="1" destOrd="0" presId="urn:microsoft.com/office/officeart/2018/2/layout/IconVerticalSolidList"/>
    <dgm:cxn modelId="{DCD4B411-B7DA-4A6F-8393-49D89714E007}" type="presParOf" srcId="{BE99CFFB-224D-489F-968C-D506717D80BE}" destId="{D3056955-9A0E-43C8-9D6C-8C520DA5BB2A}" srcOrd="2" destOrd="0" presId="urn:microsoft.com/office/officeart/2018/2/layout/IconVerticalSolidList"/>
    <dgm:cxn modelId="{F8B21562-D8F4-4C82-A13B-DC0BF57F0570}" type="presParOf" srcId="{BE99CFFB-224D-489F-968C-D506717D80BE}" destId="{8845C46D-A21A-4F2D-AAD5-C0CF7DFFB165}" srcOrd="3" destOrd="0" presId="urn:microsoft.com/office/officeart/2018/2/layout/IconVerticalSolidList"/>
    <dgm:cxn modelId="{803A5994-9320-4A37-BD7C-A6CFD2E1B795}" type="presParOf" srcId="{BE99CFFB-224D-489F-968C-D506717D80BE}" destId="{EDD69B1A-F52E-4D0B-B82F-CA8A309DD1E7}" srcOrd="4" destOrd="0" presId="urn:microsoft.com/office/officeart/2018/2/layout/IconVerticalSolidList"/>
    <dgm:cxn modelId="{AC01C961-51BB-424F-9072-3273767E7331}" type="presParOf" srcId="{69A01DD5-F650-43D5-BEFC-69C73A4D4FEB}" destId="{5EE99FD8-5F09-40B1-9C87-5C6B5EDEDA3B}" srcOrd="3" destOrd="0" presId="urn:microsoft.com/office/officeart/2018/2/layout/IconVerticalSolidList"/>
    <dgm:cxn modelId="{EE043F64-A8BB-4DBE-B4D8-DAD1FB6867D5}" type="presParOf" srcId="{69A01DD5-F650-43D5-BEFC-69C73A4D4FEB}" destId="{0EE0FA08-AE89-418E-85B3-ECCAEFA713E6}" srcOrd="4" destOrd="0" presId="urn:microsoft.com/office/officeart/2018/2/layout/IconVerticalSolidList"/>
    <dgm:cxn modelId="{7EB5496C-DA49-4B21-9A12-FF3AA7938EC3}" type="presParOf" srcId="{0EE0FA08-AE89-418E-85B3-ECCAEFA713E6}" destId="{9FBA19AA-352D-4EA5-A627-7F5897C82A86}" srcOrd="0" destOrd="0" presId="urn:microsoft.com/office/officeart/2018/2/layout/IconVerticalSolidList"/>
    <dgm:cxn modelId="{7CBFFEE3-F5CE-47E5-A4B8-B02462FEF807}" type="presParOf" srcId="{0EE0FA08-AE89-418E-85B3-ECCAEFA713E6}" destId="{413826E1-873C-4BA9-81BB-77A1CFA2AA9D}" srcOrd="1" destOrd="0" presId="urn:microsoft.com/office/officeart/2018/2/layout/IconVerticalSolidList"/>
    <dgm:cxn modelId="{E53BD667-F273-4E0D-AC36-736340D1BF27}" type="presParOf" srcId="{0EE0FA08-AE89-418E-85B3-ECCAEFA713E6}" destId="{AD1C3CDF-0193-4ECB-A76D-9D3E6E7D6ED0}" srcOrd="2" destOrd="0" presId="urn:microsoft.com/office/officeart/2018/2/layout/IconVerticalSolidList"/>
    <dgm:cxn modelId="{58CC969E-AA31-4E9A-B1CE-123F23E4171D}" type="presParOf" srcId="{0EE0FA08-AE89-418E-85B3-ECCAEFA713E6}" destId="{44559274-E230-49CE-A5C3-5E47C71699B2}" srcOrd="3" destOrd="0" presId="urn:microsoft.com/office/officeart/2018/2/layout/IconVerticalSolidList"/>
    <dgm:cxn modelId="{84924B35-A01F-4751-9DFF-46FE28FF93BE}" type="presParOf" srcId="{0EE0FA08-AE89-418E-85B3-ECCAEFA713E6}" destId="{B76E6EA2-2AF5-4845-B383-6FBCE337B5A9}" srcOrd="4" destOrd="0" presId="urn:microsoft.com/office/officeart/2018/2/layout/IconVerticalSolidList"/>
    <dgm:cxn modelId="{B1768C43-2183-4A21-8D38-BB9F944F515F}" type="presParOf" srcId="{69A01DD5-F650-43D5-BEFC-69C73A4D4FEB}" destId="{DA82698C-A079-46ED-B28C-74B5A5A96B91}" srcOrd="5" destOrd="0" presId="urn:microsoft.com/office/officeart/2018/2/layout/IconVerticalSolidList"/>
    <dgm:cxn modelId="{7E0D17EB-D903-4979-B589-913820AE908F}" type="presParOf" srcId="{69A01DD5-F650-43D5-BEFC-69C73A4D4FEB}" destId="{4E94D23E-5B17-40D3-851F-1121AAA12C96}" srcOrd="6" destOrd="0" presId="urn:microsoft.com/office/officeart/2018/2/layout/IconVerticalSolidList"/>
    <dgm:cxn modelId="{8924ECDC-73E8-49F2-888E-6A9C76792274}" type="presParOf" srcId="{4E94D23E-5B17-40D3-851F-1121AAA12C96}" destId="{8E101D05-EEEF-493A-ACD5-AA75661C4CAC}" srcOrd="0" destOrd="0" presId="urn:microsoft.com/office/officeart/2018/2/layout/IconVerticalSolidList"/>
    <dgm:cxn modelId="{7AADE5D6-63C4-48AA-88D2-DF2142F7363D}" type="presParOf" srcId="{4E94D23E-5B17-40D3-851F-1121AAA12C96}" destId="{F49BDFB8-F277-44EF-83AD-462D5F1E5D53}" srcOrd="1" destOrd="0" presId="urn:microsoft.com/office/officeart/2018/2/layout/IconVerticalSolidList"/>
    <dgm:cxn modelId="{8987345D-67A3-4D94-9F91-14AF2DD3D266}" type="presParOf" srcId="{4E94D23E-5B17-40D3-851F-1121AAA12C96}" destId="{4283919D-8A81-4E1B-82F5-C8D21FA9F3E5}" srcOrd="2" destOrd="0" presId="urn:microsoft.com/office/officeart/2018/2/layout/IconVerticalSolidList"/>
    <dgm:cxn modelId="{1498A2D6-C935-48B1-BDA2-6C855688D404}" type="presParOf" srcId="{4E94D23E-5B17-40D3-851F-1121AAA12C96}" destId="{E6F37E55-C172-42CD-83BB-4E6C553DC352}" srcOrd="3" destOrd="0" presId="urn:microsoft.com/office/officeart/2018/2/layout/IconVerticalSolidList"/>
    <dgm:cxn modelId="{D275D909-9627-4CF5-8294-83C904568321}" type="presParOf" srcId="{69A01DD5-F650-43D5-BEFC-69C73A4D4FEB}" destId="{AA2D95DE-047A-4758-8711-5FE84A5797E0}" srcOrd="7" destOrd="0" presId="urn:microsoft.com/office/officeart/2018/2/layout/IconVerticalSolidList"/>
    <dgm:cxn modelId="{74D5EF81-1AF7-428F-81AA-6F989CF5554D}" type="presParOf" srcId="{69A01DD5-F650-43D5-BEFC-69C73A4D4FEB}" destId="{95EF76CE-BF7B-49DE-AFA4-172504BC3BB0}" srcOrd="8" destOrd="0" presId="urn:microsoft.com/office/officeart/2018/2/layout/IconVerticalSolidList"/>
    <dgm:cxn modelId="{09DD028F-52AD-4B8C-9321-01DBC0E601D0}" type="presParOf" srcId="{95EF76CE-BF7B-49DE-AFA4-172504BC3BB0}" destId="{BA92B813-3084-4FAC-A543-B08173E8C3CC}" srcOrd="0" destOrd="0" presId="urn:microsoft.com/office/officeart/2018/2/layout/IconVerticalSolidList"/>
    <dgm:cxn modelId="{10CCC767-27F3-4362-9C51-CD06A44444A4}" type="presParOf" srcId="{95EF76CE-BF7B-49DE-AFA4-172504BC3BB0}" destId="{7BF74218-70BE-49AB-9AD6-FF8040F67906}" srcOrd="1" destOrd="0" presId="urn:microsoft.com/office/officeart/2018/2/layout/IconVerticalSolidList"/>
    <dgm:cxn modelId="{06B5460B-CF0D-46A7-8FBE-72F6542B358E}" type="presParOf" srcId="{95EF76CE-BF7B-49DE-AFA4-172504BC3BB0}" destId="{3276630F-BC1B-4A7A-BB79-F44FEE4C2054}" srcOrd="2" destOrd="0" presId="urn:microsoft.com/office/officeart/2018/2/layout/IconVerticalSolidList"/>
    <dgm:cxn modelId="{E01EE4B9-664B-459C-843F-9F85D690B60F}" type="presParOf" srcId="{95EF76CE-BF7B-49DE-AFA4-172504BC3BB0}" destId="{F6D3595C-E613-4549-9437-C5C1D7DD3A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3AE0D2-6A46-468D-A5AC-C7CCB5478C33}"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E3944462-EF78-4E06-A090-C19B8432251B}">
      <dgm:prSet/>
      <dgm:spPr/>
      <dgm:t>
        <a:bodyPr/>
        <a:lstStyle/>
        <a:p>
          <a:r>
            <a:rPr lang="en-US" b="1">
              <a:effectLst>
                <a:outerShdw blurRad="38100" dist="38100" dir="2700000" algn="tl">
                  <a:srgbClr val="000000">
                    <a:alpha val="43137"/>
                  </a:srgbClr>
                </a:outerShdw>
              </a:effectLst>
            </a:rPr>
            <a:t>Available through eMetric Portal</a:t>
          </a:r>
        </a:p>
      </dgm:t>
    </dgm:pt>
    <dgm:pt modelId="{829C83A0-1565-43D5-A277-7970F7B0FFC9}" type="parTrans" cxnId="{C6179E68-EC0A-48C8-9D97-AE2FAD2D5B17}">
      <dgm:prSet/>
      <dgm:spPr/>
      <dgm:t>
        <a:bodyPr/>
        <a:lstStyle/>
        <a:p>
          <a:endParaRPr lang="en-US"/>
        </a:p>
      </dgm:t>
    </dgm:pt>
    <dgm:pt modelId="{B9D32999-A2FC-416F-8A3D-F4EFE46A7440}" type="sibTrans" cxnId="{C6179E68-EC0A-48C8-9D97-AE2FAD2D5B17}">
      <dgm:prSet/>
      <dgm:spPr/>
      <dgm:t>
        <a:bodyPr/>
        <a:lstStyle/>
        <a:p>
          <a:endParaRPr lang="en-US"/>
        </a:p>
      </dgm:t>
    </dgm:pt>
    <dgm:pt modelId="{F403BE9F-A527-463F-8F4C-D73ACBFC8F58}">
      <dgm:prSet/>
      <dgm:spPr/>
      <dgm:t>
        <a:bodyPr/>
        <a:lstStyle/>
        <a:p>
          <a:r>
            <a:rPr lang="en-US" b="1">
              <a:effectLst>
                <a:outerShdw blurRad="38100" dist="38100" dir="2700000" algn="tl">
                  <a:srgbClr val="000000">
                    <a:alpha val="43137"/>
                  </a:srgbClr>
                </a:outerShdw>
              </a:effectLst>
            </a:rPr>
            <a:t>Online </a:t>
          </a:r>
        </a:p>
      </dgm:t>
    </dgm:pt>
    <dgm:pt modelId="{1720FEAC-E076-48A3-B292-ACC3191FEBE7}" type="parTrans" cxnId="{F450DC46-258F-46C3-BC2F-19B010D54935}">
      <dgm:prSet/>
      <dgm:spPr/>
      <dgm:t>
        <a:bodyPr/>
        <a:lstStyle/>
        <a:p>
          <a:endParaRPr lang="en-US"/>
        </a:p>
      </dgm:t>
    </dgm:pt>
    <dgm:pt modelId="{85083399-7B76-44D9-9B98-B117A35F8F07}" type="sibTrans" cxnId="{F450DC46-258F-46C3-BC2F-19B010D54935}">
      <dgm:prSet/>
      <dgm:spPr/>
      <dgm:t>
        <a:bodyPr/>
        <a:lstStyle/>
        <a:p>
          <a:endParaRPr lang="en-US"/>
        </a:p>
      </dgm:t>
    </dgm:pt>
    <dgm:pt modelId="{B0155C7B-0915-420C-A665-5999992E45D6}">
      <dgm:prSet/>
      <dgm:spPr/>
      <dgm:t>
        <a:bodyPr/>
        <a:lstStyle/>
        <a:p>
          <a:r>
            <a:rPr lang="en-US"/>
            <a:t>Students assess in kiosk or browser</a:t>
          </a:r>
        </a:p>
      </dgm:t>
    </dgm:pt>
    <dgm:pt modelId="{ED133438-FF92-4B4E-BF3E-D303832C0392}" type="parTrans" cxnId="{8ACB5FDB-B2F8-433D-9587-3AB12F324ED5}">
      <dgm:prSet/>
      <dgm:spPr/>
      <dgm:t>
        <a:bodyPr/>
        <a:lstStyle/>
        <a:p>
          <a:endParaRPr lang="en-US"/>
        </a:p>
      </dgm:t>
    </dgm:pt>
    <dgm:pt modelId="{9A63D56D-694D-45E8-9397-F3D0C4F660E4}" type="sibTrans" cxnId="{8ACB5FDB-B2F8-433D-9587-3AB12F324ED5}">
      <dgm:prSet/>
      <dgm:spPr/>
      <dgm:t>
        <a:bodyPr/>
        <a:lstStyle/>
        <a:p>
          <a:endParaRPr lang="en-US"/>
        </a:p>
      </dgm:t>
    </dgm:pt>
    <dgm:pt modelId="{73F70CEF-C892-4CCD-96AE-A9CE2A6BDA89}">
      <dgm:prSet/>
      <dgm:spPr/>
      <dgm:t>
        <a:bodyPr/>
        <a:lstStyle/>
        <a:p>
          <a:r>
            <a:rPr lang="en-US" b="1">
              <a:effectLst>
                <a:outerShdw blurRad="38100" dist="38100" dir="2700000" algn="tl">
                  <a:srgbClr val="000000">
                    <a:alpha val="43137"/>
                  </a:srgbClr>
                </a:outerShdw>
              </a:effectLst>
            </a:rPr>
            <a:t>Paper </a:t>
          </a:r>
        </a:p>
      </dgm:t>
    </dgm:pt>
    <dgm:pt modelId="{B0123104-2A54-4895-ABF9-0BB2F05AF6AC}" type="parTrans" cxnId="{A6EEB19C-38B4-468C-99DC-1794BF8FDA75}">
      <dgm:prSet/>
      <dgm:spPr/>
      <dgm:t>
        <a:bodyPr/>
        <a:lstStyle/>
        <a:p>
          <a:endParaRPr lang="en-US"/>
        </a:p>
      </dgm:t>
    </dgm:pt>
    <dgm:pt modelId="{18C05B2D-4EB1-4C99-BAA8-2E9671CBA516}" type="sibTrans" cxnId="{A6EEB19C-38B4-468C-99DC-1794BF8FDA75}">
      <dgm:prSet/>
      <dgm:spPr/>
      <dgm:t>
        <a:bodyPr/>
        <a:lstStyle/>
        <a:p>
          <a:endParaRPr lang="en-US"/>
        </a:p>
      </dgm:t>
    </dgm:pt>
    <dgm:pt modelId="{F29034B1-6D53-41CC-962D-556B0E1BC65E}">
      <dgm:prSet/>
      <dgm:spPr/>
      <dgm:t>
        <a:bodyPr/>
        <a:lstStyle/>
        <a:p>
          <a:r>
            <a:rPr lang="en-US"/>
            <a:t>PDFs available for download from portal STC’s administration home page, </a:t>
          </a:r>
          <a:r>
            <a:rPr lang="en-US">
              <a:hlinkClick xmlns:r="http://schemas.openxmlformats.org/officeDocument/2006/relationships" r:id="rId1"/>
            </a:rPr>
            <a:t>https://bie.Cognia.org</a:t>
          </a:r>
          <a:r>
            <a:rPr lang="en-US"/>
            <a:t> </a:t>
          </a:r>
        </a:p>
      </dgm:t>
    </dgm:pt>
    <dgm:pt modelId="{5E517AA1-7642-49F0-A74E-4403F1F157C8}" type="parTrans" cxnId="{49BBB2A2-3E91-47D1-AC48-9A92017DC1FA}">
      <dgm:prSet/>
      <dgm:spPr/>
      <dgm:t>
        <a:bodyPr/>
        <a:lstStyle/>
        <a:p>
          <a:endParaRPr lang="en-US"/>
        </a:p>
      </dgm:t>
    </dgm:pt>
    <dgm:pt modelId="{26B2483D-0B8E-4739-89BA-9E296B0072E5}" type="sibTrans" cxnId="{49BBB2A2-3E91-47D1-AC48-9A92017DC1FA}">
      <dgm:prSet/>
      <dgm:spPr/>
      <dgm:t>
        <a:bodyPr/>
        <a:lstStyle/>
        <a:p>
          <a:endParaRPr lang="en-US"/>
        </a:p>
      </dgm:t>
    </dgm:pt>
    <dgm:pt modelId="{91E02AD8-B366-4810-84CA-92E89914FC7D}">
      <dgm:prSet/>
      <dgm:spPr/>
      <dgm:t>
        <a:bodyPr/>
        <a:lstStyle/>
        <a:p>
          <a:r>
            <a:rPr lang="en-US" dirty="0">
              <a:hlinkClick xmlns:r="http://schemas.openxmlformats.org/officeDocument/2006/relationships" r:id="rId1"/>
            </a:rPr>
            <a:t>https://bie.cognia.org</a:t>
          </a:r>
          <a:r>
            <a:rPr lang="en-US" dirty="0"/>
            <a:t> </a:t>
          </a:r>
        </a:p>
      </dgm:t>
    </dgm:pt>
    <dgm:pt modelId="{702F5968-ED5B-41F7-86A1-D535A1AEBE39}" type="sibTrans" cxnId="{F1AA9887-A436-4DA1-81E0-B397C954B060}">
      <dgm:prSet/>
      <dgm:spPr/>
      <dgm:t>
        <a:bodyPr/>
        <a:lstStyle/>
        <a:p>
          <a:endParaRPr lang="en-US"/>
        </a:p>
      </dgm:t>
    </dgm:pt>
    <dgm:pt modelId="{4A346D59-6C1B-4FFE-B51B-D3ECE368A04A}" type="parTrans" cxnId="{F1AA9887-A436-4DA1-81E0-B397C954B060}">
      <dgm:prSet/>
      <dgm:spPr/>
      <dgm:t>
        <a:bodyPr/>
        <a:lstStyle/>
        <a:p>
          <a:endParaRPr lang="en-US"/>
        </a:p>
      </dgm:t>
    </dgm:pt>
    <dgm:pt modelId="{112445C0-B298-42B6-ACE4-C835C57435F3}" type="pres">
      <dgm:prSet presAssocID="{433AE0D2-6A46-468D-A5AC-C7CCB5478C33}" presName="hierChild1" presStyleCnt="0">
        <dgm:presLayoutVars>
          <dgm:chPref val="1"/>
          <dgm:dir/>
          <dgm:animOne val="branch"/>
          <dgm:animLvl val="lvl"/>
          <dgm:resizeHandles/>
        </dgm:presLayoutVars>
      </dgm:prSet>
      <dgm:spPr/>
    </dgm:pt>
    <dgm:pt modelId="{7D275231-7EE8-457B-9568-F347917E59E6}" type="pres">
      <dgm:prSet presAssocID="{E3944462-EF78-4E06-A090-C19B8432251B}" presName="hierRoot1" presStyleCnt="0"/>
      <dgm:spPr/>
    </dgm:pt>
    <dgm:pt modelId="{3E5D3EED-8D99-45D9-9E58-620D7EB8D5CE}" type="pres">
      <dgm:prSet presAssocID="{E3944462-EF78-4E06-A090-C19B8432251B}" presName="composite" presStyleCnt="0"/>
      <dgm:spPr/>
    </dgm:pt>
    <dgm:pt modelId="{E2551B52-0A46-41C8-A37D-EBC8C7D26157}" type="pres">
      <dgm:prSet presAssocID="{E3944462-EF78-4E06-A090-C19B8432251B}" presName="background" presStyleLbl="node0" presStyleIdx="0" presStyleCnt="3"/>
      <dgm:spPr/>
    </dgm:pt>
    <dgm:pt modelId="{59C2172F-0544-4447-85DC-BD2A026FE37E}" type="pres">
      <dgm:prSet presAssocID="{E3944462-EF78-4E06-A090-C19B8432251B}" presName="text" presStyleLbl="fgAcc0" presStyleIdx="0" presStyleCnt="3">
        <dgm:presLayoutVars>
          <dgm:chPref val="3"/>
        </dgm:presLayoutVars>
      </dgm:prSet>
      <dgm:spPr/>
    </dgm:pt>
    <dgm:pt modelId="{D25CB1DE-13E2-4458-845C-4A8AB100FCEC}" type="pres">
      <dgm:prSet presAssocID="{E3944462-EF78-4E06-A090-C19B8432251B}" presName="hierChild2" presStyleCnt="0"/>
      <dgm:spPr/>
    </dgm:pt>
    <dgm:pt modelId="{A7E69690-E281-494C-A1A6-3DC20C7C7C4D}" type="pres">
      <dgm:prSet presAssocID="{4A346D59-6C1B-4FFE-B51B-D3ECE368A04A}" presName="Name10" presStyleLbl="parChTrans1D2" presStyleIdx="0" presStyleCnt="3"/>
      <dgm:spPr/>
    </dgm:pt>
    <dgm:pt modelId="{CD31D814-A795-4D32-ACF7-5C8A99F506D3}" type="pres">
      <dgm:prSet presAssocID="{91E02AD8-B366-4810-84CA-92E89914FC7D}" presName="hierRoot2" presStyleCnt="0"/>
      <dgm:spPr/>
    </dgm:pt>
    <dgm:pt modelId="{1A682C2A-96DB-4DA1-880E-F707B062038C}" type="pres">
      <dgm:prSet presAssocID="{91E02AD8-B366-4810-84CA-92E89914FC7D}" presName="composite2" presStyleCnt="0"/>
      <dgm:spPr/>
    </dgm:pt>
    <dgm:pt modelId="{619908C4-9926-4CF3-A252-CDE9A4D1240F}" type="pres">
      <dgm:prSet presAssocID="{91E02AD8-B366-4810-84CA-92E89914FC7D}" presName="background2" presStyleLbl="node2" presStyleIdx="0" presStyleCnt="3"/>
      <dgm:spPr/>
    </dgm:pt>
    <dgm:pt modelId="{67343AD1-0C99-4BBC-9C10-5B2734110105}" type="pres">
      <dgm:prSet presAssocID="{91E02AD8-B366-4810-84CA-92E89914FC7D}" presName="text2" presStyleLbl="fgAcc2" presStyleIdx="0" presStyleCnt="3">
        <dgm:presLayoutVars>
          <dgm:chPref val="3"/>
        </dgm:presLayoutVars>
      </dgm:prSet>
      <dgm:spPr/>
    </dgm:pt>
    <dgm:pt modelId="{B3DE4A8F-05DF-4D50-B90E-57A77238B1E4}" type="pres">
      <dgm:prSet presAssocID="{91E02AD8-B366-4810-84CA-92E89914FC7D}" presName="hierChild3" presStyleCnt="0"/>
      <dgm:spPr/>
    </dgm:pt>
    <dgm:pt modelId="{4707026D-3B90-4A79-9DD6-05394B0BF3EA}" type="pres">
      <dgm:prSet presAssocID="{F403BE9F-A527-463F-8F4C-D73ACBFC8F58}" presName="hierRoot1" presStyleCnt="0"/>
      <dgm:spPr/>
    </dgm:pt>
    <dgm:pt modelId="{00947D0E-EE98-4C77-8C5F-3C1915F75656}" type="pres">
      <dgm:prSet presAssocID="{F403BE9F-A527-463F-8F4C-D73ACBFC8F58}" presName="composite" presStyleCnt="0"/>
      <dgm:spPr/>
    </dgm:pt>
    <dgm:pt modelId="{266E1CAD-70FE-4960-8246-207B355C52C7}" type="pres">
      <dgm:prSet presAssocID="{F403BE9F-A527-463F-8F4C-D73ACBFC8F58}" presName="background" presStyleLbl="node0" presStyleIdx="1" presStyleCnt="3"/>
      <dgm:spPr/>
    </dgm:pt>
    <dgm:pt modelId="{E7D01DC3-945E-475D-830E-B14AEBE99410}" type="pres">
      <dgm:prSet presAssocID="{F403BE9F-A527-463F-8F4C-D73ACBFC8F58}" presName="text" presStyleLbl="fgAcc0" presStyleIdx="1" presStyleCnt="3">
        <dgm:presLayoutVars>
          <dgm:chPref val="3"/>
        </dgm:presLayoutVars>
      </dgm:prSet>
      <dgm:spPr/>
    </dgm:pt>
    <dgm:pt modelId="{665D9345-48C2-4715-894F-D00631CA6BA4}" type="pres">
      <dgm:prSet presAssocID="{F403BE9F-A527-463F-8F4C-D73ACBFC8F58}" presName="hierChild2" presStyleCnt="0"/>
      <dgm:spPr/>
    </dgm:pt>
    <dgm:pt modelId="{88020A6E-9521-4C5E-83AC-649140BAC65D}" type="pres">
      <dgm:prSet presAssocID="{ED133438-FF92-4B4E-BF3E-D303832C0392}" presName="Name10" presStyleLbl="parChTrans1D2" presStyleIdx="1" presStyleCnt="3"/>
      <dgm:spPr/>
    </dgm:pt>
    <dgm:pt modelId="{54B11630-EFD4-41F6-8708-91172F510C8C}" type="pres">
      <dgm:prSet presAssocID="{B0155C7B-0915-420C-A665-5999992E45D6}" presName="hierRoot2" presStyleCnt="0"/>
      <dgm:spPr/>
    </dgm:pt>
    <dgm:pt modelId="{93106282-7CB6-46DA-9F4C-334F2F9FA2C6}" type="pres">
      <dgm:prSet presAssocID="{B0155C7B-0915-420C-A665-5999992E45D6}" presName="composite2" presStyleCnt="0"/>
      <dgm:spPr/>
    </dgm:pt>
    <dgm:pt modelId="{760629C9-1115-4364-AFDF-A5A58DE52386}" type="pres">
      <dgm:prSet presAssocID="{B0155C7B-0915-420C-A665-5999992E45D6}" presName="background2" presStyleLbl="node2" presStyleIdx="1" presStyleCnt="3"/>
      <dgm:spPr/>
    </dgm:pt>
    <dgm:pt modelId="{890CE0FA-5AAC-40DA-9012-0F36A4267C07}" type="pres">
      <dgm:prSet presAssocID="{B0155C7B-0915-420C-A665-5999992E45D6}" presName="text2" presStyleLbl="fgAcc2" presStyleIdx="1" presStyleCnt="3">
        <dgm:presLayoutVars>
          <dgm:chPref val="3"/>
        </dgm:presLayoutVars>
      </dgm:prSet>
      <dgm:spPr/>
    </dgm:pt>
    <dgm:pt modelId="{F831BB74-CF2C-4DEB-8938-C765BB6D701F}" type="pres">
      <dgm:prSet presAssocID="{B0155C7B-0915-420C-A665-5999992E45D6}" presName="hierChild3" presStyleCnt="0"/>
      <dgm:spPr/>
    </dgm:pt>
    <dgm:pt modelId="{E13BC03B-DB7C-44EE-A95C-AFFEE8B33FA7}" type="pres">
      <dgm:prSet presAssocID="{73F70CEF-C892-4CCD-96AE-A9CE2A6BDA89}" presName="hierRoot1" presStyleCnt="0"/>
      <dgm:spPr/>
    </dgm:pt>
    <dgm:pt modelId="{474AB2E4-05E5-483D-84CC-8DDD138D9ABE}" type="pres">
      <dgm:prSet presAssocID="{73F70CEF-C892-4CCD-96AE-A9CE2A6BDA89}" presName="composite" presStyleCnt="0"/>
      <dgm:spPr/>
    </dgm:pt>
    <dgm:pt modelId="{E5C750A9-0F28-4AD9-BC78-C44EB2AAAE18}" type="pres">
      <dgm:prSet presAssocID="{73F70CEF-C892-4CCD-96AE-A9CE2A6BDA89}" presName="background" presStyleLbl="node0" presStyleIdx="2" presStyleCnt="3"/>
      <dgm:spPr/>
    </dgm:pt>
    <dgm:pt modelId="{04064FB5-2949-47A2-AB46-EFBD1C2A9AE5}" type="pres">
      <dgm:prSet presAssocID="{73F70CEF-C892-4CCD-96AE-A9CE2A6BDA89}" presName="text" presStyleLbl="fgAcc0" presStyleIdx="2" presStyleCnt="3">
        <dgm:presLayoutVars>
          <dgm:chPref val="3"/>
        </dgm:presLayoutVars>
      </dgm:prSet>
      <dgm:spPr/>
    </dgm:pt>
    <dgm:pt modelId="{E4BD9D18-40D6-44DE-B88A-CF68A4529A70}" type="pres">
      <dgm:prSet presAssocID="{73F70CEF-C892-4CCD-96AE-A9CE2A6BDA89}" presName="hierChild2" presStyleCnt="0"/>
      <dgm:spPr/>
    </dgm:pt>
    <dgm:pt modelId="{0092AE1A-4589-4E89-92D5-FA85255D7DF1}" type="pres">
      <dgm:prSet presAssocID="{5E517AA1-7642-49F0-A74E-4403F1F157C8}" presName="Name10" presStyleLbl="parChTrans1D2" presStyleIdx="2" presStyleCnt="3"/>
      <dgm:spPr/>
    </dgm:pt>
    <dgm:pt modelId="{E5AB6E2F-3EB8-438C-B1F9-C077A9F1D587}" type="pres">
      <dgm:prSet presAssocID="{F29034B1-6D53-41CC-962D-556B0E1BC65E}" presName="hierRoot2" presStyleCnt="0"/>
      <dgm:spPr/>
    </dgm:pt>
    <dgm:pt modelId="{DD095DBE-FA73-4560-A226-7EB80A7E318D}" type="pres">
      <dgm:prSet presAssocID="{F29034B1-6D53-41CC-962D-556B0E1BC65E}" presName="composite2" presStyleCnt="0"/>
      <dgm:spPr/>
    </dgm:pt>
    <dgm:pt modelId="{10303F55-261A-41C6-B48A-0C48EE27D22D}" type="pres">
      <dgm:prSet presAssocID="{F29034B1-6D53-41CC-962D-556B0E1BC65E}" presName="background2" presStyleLbl="node2" presStyleIdx="2" presStyleCnt="3"/>
      <dgm:spPr/>
    </dgm:pt>
    <dgm:pt modelId="{0BDD86B7-C50C-45F5-AC17-92EE636CC0FE}" type="pres">
      <dgm:prSet presAssocID="{F29034B1-6D53-41CC-962D-556B0E1BC65E}" presName="text2" presStyleLbl="fgAcc2" presStyleIdx="2" presStyleCnt="3">
        <dgm:presLayoutVars>
          <dgm:chPref val="3"/>
        </dgm:presLayoutVars>
      </dgm:prSet>
      <dgm:spPr/>
    </dgm:pt>
    <dgm:pt modelId="{252340DF-44DB-4BBC-92BF-22BD1E91C2F4}" type="pres">
      <dgm:prSet presAssocID="{F29034B1-6D53-41CC-962D-556B0E1BC65E}" presName="hierChild3" presStyleCnt="0"/>
      <dgm:spPr/>
    </dgm:pt>
  </dgm:ptLst>
  <dgm:cxnLst>
    <dgm:cxn modelId="{A8EC0E06-C8DB-4352-8F9E-224D4AAAA43C}" type="presOf" srcId="{433AE0D2-6A46-468D-A5AC-C7CCB5478C33}" destId="{112445C0-B298-42B6-ACE4-C835C57435F3}" srcOrd="0" destOrd="0" presId="urn:microsoft.com/office/officeart/2005/8/layout/hierarchy1"/>
    <dgm:cxn modelId="{8D329D14-49DC-4712-BF81-AB9FF98CF2D4}" type="presOf" srcId="{91E02AD8-B366-4810-84CA-92E89914FC7D}" destId="{67343AD1-0C99-4BBC-9C10-5B2734110105}" srcOrd="0" destOrd="0" presId="urn:microsoft.com/office/officeart/2005/8/layout/hierarchy1"/>
    <dgm:cxn modelId="{68B2E718-738D-4EA5-973E-AF61A8F6D0F3}" type="presOf" srcId="{E3944462-EF78-4E06-A090-C19B8432251B}" destId="{59C2172F-0544-4447-85DC-BD2A026FE37E}" srcOrd="0" destOrd="0" presId="urn:microsoft.com/office/officeart/2005/8/layout/hierarchy1"/>
    <dgm:cxn modelId="{58B0CD37-B25B-4146-A38E-5A65D08AA291}" type="presOf" srcId="{4A346D59-6C1B-4FFE-B51B-D3ECE368A04A}" destId="{A7E69690-E281-494C-A1A6-3DC20C7C7C4D}" srcOrd="0" destOrd="0" presId="urn:microsoft.com/office/officeart/2005/8/layout/hierarchy1"/>
    <dgm:cxn modelId="{93F70B3E-EA54-4E97-B849-949096E9BFD6}" type="presOf" srcId="{F403BE9F-A527-463F-8F4C-D73ACBFC8F58}" destId="{E7D01DC3-945E-475D-830E-B14AEBE99410}" srcOrd="0" destOrd="0" presId="urn:microsoft.com/office/officeart/2005/8/layout/hierarchy1"/>
    <dgm:cxn modelId="{F450DC46-258F-46C3-BC2F-19B010D54935}" srcId="{433AE0D2-6A46-468D-A5AC-C7CCB5478C33}" destId="{F403BE9F-A527-463F-8F4C-D73ACBFC8F58}" srcOrd="1" destOrd="0" parTransId="{1720FEAC-E076-48A3-B292-ACC3191FEBE7}" sibTransId="{85083399-7B76-44D9-9B98-B117A35F8F07}"/>
    <dgm:cxn modelId="{C6179E68-EC0A-48C8-9D97-AE2FAD2D5B17}" srcId="{433AE0D2-6A46-468D-A5AC-C7CCB5478C33}" destId="{E3944462-EF78-4E06-A090-C19B8432251B}" srcOrd="0" destOrd="0" parTransId="{829C83A0-1565-43D5-A277-7970F7B0FFC9}" sibTransId="{B9D32999-A2FC-416F-8A3D-F4EFE46A7440}"/>
    <dgm:cxn modelId="{A90D974F-AEBA-43D8-882F-A8A854C25790}" type="presOf" srcId="{ED133438-FF92-4B4E-BF3E-D303832C0392}" destId="{88020A6E-9521-4C5E-83AC-649140BAC65D}" srcOrd="0" destOrd="0" presId="urn:microsoft.com/office/officeart/2005/8/layout/hierarchy1"/>
    <dgm:cxn modelId="{C800BB70-CDA1-4981-A98A-CD6EB70FA95B}" type="presOf" srcId="{B0155C7B-0915-420C-A665-5999992E45D6}" destId="{890CE0FA-5AAC-40DA-9012-0F36A4267C07}" srcOrd="0" destOrd="0" presId="urn:microsoft.com/office/officeart/2005/8/layout/hierarchy1"/>
    <dgm:cxn modelId="{F1AA9887-A436-4DA1-81E0-B397C954B060}" srcId="{E3944462-EF78-4E06-A090-C19B8432251B}" destId="{91E02AD8-B366-4810-84CA-92E89914FC7D}" srcOrd="0" destOrd="0" parTransId="{4A346D59-6C1B-4FFE-B51B-D3ECE368A04A}" sibTransId="{702F5968-ED5B-41F7-86A1-D535A1AEBE39}"/>
    <dgm:cxn modelId="{A6EEB19C-38B4-468C-99DC-1794BF8FDA75}" srcId="{433AE0D2-6A46-468D-A5AC-C7CCB5478C33}" destId="{73F70CEF-C892-4CCD-96AE-A9CE2A6BDA89}" srcOrd="2" destOrd="0" parTransId="{B0123104-2A54-4895-ABF9-0BB2F05AF6AC}" sibTransId="{18C05B2D-4EB1-4C99-BAA8-2E9671CBA516}"/>
    <dgm:cxn modelId="{E0AC35A2-22C6-4AE5-8FCD-D97233FAE4AD}" type="presOf" srcId="{F29034B1-6D53-41CC-962D-556B0E1BC65E}" destId="{0BDD86B7-C50C-45F5-AC17-92EE636CC0FE}" srcOrd="0" destOrd="0" presId="urn:microsoft.com/office/officeart/2005/8/layout/hierarchy1"/>
    <dgm:cxn modelId="{49BBB2A2-3E91-47D1-AC48-9A92017DC1FA}" srcId="{73F70CEF-C892-4CCD-96AE-A9CE2A6BDA89}" destId="{F29034B1-6D53-41CC-962D-556B0E1BC65E}" srcOrd="0" destOrd="0" parTransId="{5E517AA1-7642-49F0-A74E-4403F1F157C8}" sibTransId="{26B2483D-0B8E-4739-89BA-9E296B0072E5}"/>
    <dgm:cxn modelId="{FF3ED9CA-FF90-4610-B5FB-1065E3A54C2C}" type="presOf" srcId="{5E517AA1-7642-49F0-A74E-4403F1F157C8}" destId="{0092AE1A-4589-4E89-92D5-FA85255D7DF1}" srcOrd="0" destOrd="0" presId="urn:microsoft.com/office/officeart/2005/8/layout/hierarchy1"/>
    <dgm:cxn modelId="{53C38CCC-CD19-4645-A5C1-591BAE93B350}" type="presOf" srcId="{73F70CEF-C892-4CCD-96AE-A9CE2A6BDA89}" destId="{04064FB5-2949-47A2-AB46-EFBD1C2A9AE5}" srcOrd="0" destOrd="0" presId="urn:microsoft.com/office/officeart/2005/8/layout/hierarchy1"/>
    <dgm:cxn modelId="{8ACB5FDB-B2F8-433D-9587-3AB12F324ED5}" srcId="{F403BE9F-A527-463F-8F4C-D73ACBFC8F58}" destId="{B0155C7B-0915-420C-A665-5999992E45D6}" srcOrd="0" destOrd="0" parTransId="{ED133438-FF92-4B4E-BF3E-D303832C0392}" sibTransId="{9A63D56D-694D-45E8-9397-F3D0C4F660E4}"/>
    <dgm:cxn modelId="{EC7DF862-718D-4E90-9007-0E7B7AA731F4}" type="presParOf" srcId="{112445C0-B298-42B6-ACE4-C835C57435F3}" destId="{7D275231-7EE8-457B-9568-F347917E59E6}" srcOrd="0" destOrd="0" presId="urn:microsoft.com/office/officeart/2005/8/layout/hierarchy1"/>
    <dgm:cxn modelId="{F2BC009D-D8B2-489A-A2E5-E7855F866C06}" type="presParOf" srcId="{7D275231-7EE8-457B-9568-F347917E59E6}" destId="{3E5D3EED-8D99-45D9-9E58-620D7EB8D5CE}" srcOrd="0" destOrd="0" presId="urn:microsoft.com/office/officeart/2005/8/layout/hierarchy1"/>
    <dgm:cxn modelId="{7E51874C-C6D6-4EC2-971E-C74DED07D199}" type="presParOf" srcId="{3E5D3EED-8D99-45D9-9E58-620D7EB8D5CE}" destId="{E2551B52-0A46-41C8-A37D-EBC8C7D26157}" srcOrd="0" destOrd="0" presId="urn:microsoft.com/office/officeart/2005/8/layout/hierarchy1"/>
    <dgm:cxn modelId="{2D2B6D8F-7293-4F92-8C72-67A387BFDFEA}" type="presParOf" srcId="{3E5D3EED-8D99-45D9-9E58-620D7EB8D5CE}" destId="{59C2172F-0544-4447-85DC-BD2A026FE37E}" srcOrd="1" destOrd="0" presId="urn:microsoft.com/office/officeart/2005/8/layout/hierarchy1"/>
    <dgm:cxn modelId="{44711169-B5BD-4CF0-B3BC-5548EDB28C08}" type="presParOf" srcId="{7D275231-7EE8-457B-9568-F347917E59E6}" destId="{D25CB1DE-13E2-4458-845C-4A8AB100FCEC}" srcOrd="1" destOrd="0" presId="urn:microsoft.com/office/officeart/2005/8/layout/hierarchy1"/>
    <dgm:cxn modelId="{8A09B99E-3884-458E-ABC9-E20B70CDE4CD}" type="presParOf" srcId="{D25CB1DE-13E2-4458-845C-4A8AB100FCEC}" destId="{A7E69690-E281-494C-A1A6-3DC20C7C7C4D}" srcOrd="0" destOrd="0" presId="urn:microsoft.com/office/officeart/2005/8/layout/hierarchy1"/>
    <dgm:cxn modelId="{FE118C6F-98E1-4B49-93F9-2DE3B5B92321}" type="presParOf" srcId="{D25CB1DE-13E2-4458-845C-4A8AB100FCEC}" destId="{CD31D814-A795-4D32-ACF7-5C8A99F506D3}" srcOrd="1" destOrd="0" presId="urn:microsoft.com/office/officeart/2005/8/layout/hierarchy1"/>
    <dgm:cxn modelId="{28D73E06-5CF9-4E2E-B2E5-B2AD43431A40}" type="presParOf" srcId="{CD31D814-A795-4D32-ACF7-5C8A99F506D3}" destId="{1A682C2A-96DB-4DA1-880E-F707B062038C}" srcOrd="0" destOrd="0" presId="urn:microsoft.com/office/officeart/2005/8/layout/hierarchy1"/>
    <dgm:cxn modelId="{ADB44A57-12D2-43C2-A413-21C8B96F22B3}" type="presParOf" srcId="{1A682C2A-96DB-4DA1-880E-F707B062038C}" destId="{619908C4-9926-4CF3-A252-CDE9A4D1240F}" srcOrd="0" destOrd="0" presId="urn:microsoft.com/office/officeart/2005/8/layout/hierarchy1"/>
    <dgm:cxn modelId="{21B2AE27-913C-496B-B2C8-EC4DFB6B06A7}" type="presParOf" srcId="{1A682C2A-96DB-4DA1-880E-F707B062038C}" destId="{67343AD1-0C99-4BBC-9C10-5B2734110105}" srcOrd="1" destOrd="0" presId="urn:microsoft.com/office/officeart/2005/8/layout/hierarchy1"/>
    <dgm:cxn modelId="{572748F1-B04C-433B-AFBC-3DC5AE870B9F}" type="presParOf" srcId="{CD31D814-A795-4D32-ACF7-5C8A99F506D3}" destId="{B3DE4A8F-05DF-4D50-B90E-57A77238B1E4}" srcOrd="1" destOrd="0" presId="urn:microsoft.com/office/officeart/2005/8/layout/hierarchy1"/>
    <dgm:cxn modelId="{2D175294-7D85-41C1-8A0A-B109DF8A862C}" type="presParOf" srcId="{112445C0-B298-42B6-ACE4-C835C57435F3}" destId="{4707026D-3B90-4A79-9DD6-05394B0BF3EA}" srcOrd="1" destOrd="0" presId="urn:microsoft.com/office/officeart/2005/8/layout/hierarchy1"/>
    <dgm:cxn modelId="{AE1EE6C5-E955-4A74-B81D-FDD88A1A5A7E}" type="presParOf" srcId="{4707026D-3B90-4A79-9DD6-05394B0BF3EA}" destId="{00947D0E-EE98-4C77-8C5F-3C1915F75656}" srcOrd="0" destOrd="0" presId="urn:microsoft.com/office/officeart/2005/8/layout/hierarchy1"/>
    <dgm:cxn modelId="{639862F3-891A-42DD-B12D-121AEFA03FFD}" type="presParOf" srcId="{00947D0E-EE98-4C77-8C5F-3C1915F75656}" destId="{266E1CAD-70FE-4960-8246-207B355C52C7}" srcOrd="0" destOrd="0" presId="urn:microsoft.com/office/officeart/2005/8/layout/hierarchy1"/>
    <dgm:cxn modelId="{490086B6-3EF1-4F0A-8406-6DB46E74FE2D}" type="presParOf" srcId="{00947D0E-EE98-4C77-8C5F-3C1915F75656}" destId="{E7D01DC3-945E-475D-830E-B14AEBE99410}" srcOrd="1" destOrd="0" presId="urn:microsoft.com/office/officeart/2005/8/layout/hierarchy1"/>
    <dgm:cxn modelId="{F21E2E60-67CE-4B43-A5FB-DAD93817BCAB}" type="presParOf" srcId="{4707026D-3B90-4A79-9DD6-05394B0BF3EA}" destId="{665D9345-48C2-4715-894F-D00631CA6BA4}" srcOrd="1" destOrd="0" presId="urn:microsoft.com/office/officeart/2005/8/layout/hierarchy1"/>
    <dgm:cxn modelId="{74168714-DA70-43BF-904D-F6BEB6217DFD}" type="presParOf" srcId="{665D9345-48C2-4715-894F-D00631CA6BA4}" destId="{88020A6E-9521-4C5E-83AC-649140BAC65D}" srcOrd="0" destOrd="0" presId="urn:microsoft.com/office/officeart/2005/8/layout/hierarchy1"/>
    <dgm:cxn modelId="{43AB38EE-A401-4105-B4E7-6EDA56C8DE1A}" type="presParOf" srcId="{665D9345-48C2-4715-894F-D00631CA6BA4}" destId="{54B11630-EFD4-41F6-8708-91172F510C8C}" srcOrd="1" destOrd="0" presId="urn:microsoft.com/office/officeart/2005/8/layout/hierarchy1"/>
    <dgm:cxn modelId="{5C15AC15-CA42-4D0F-85BE-97B88EB3F8AF}" type="presParOf" srcId="{54B11630-EFD4-41F6-8708-91172F510C8C}" destId="{93106282-7CB6-46DA-9F4C-334F2F9FA2C6}" srcOrd="0" destOrd="0" presId="urn:microsoft.com/office/officeart/2005/8/layout/hierarchy1"/>
    <dgm:cxn modelId="{C6EC1244-1573-4DFA-A18F-2D31EA3D8E32}" type="presParOf" srcId="{93106282-7CB6-46DA-9F4C-334F2F9FA2C6}" destId="{760629C9-1115-4364-AFDF-A5A58DE52386}" srcOrd="0" destOrd="0" presId="urn:microsoft.com/office/officeart/2005/8/layout/hierarchy1"/>
    <dgm:cxn modelId="{722083D8-D780-443D-827F-47099F2CBFBC}" type="presParOf" srcId="{93106282-7CB6-46DA-9F4C-334F2F9FA2C6}" destId="{890CE0FA-5AAC-40DA-9012-0F36A4267C07}" srcOrd="1" destOrd="0" presId="urn:microsoft.com/office/officeart/2005/8/layout/hierarchy1"/>
    <dgm:cxn modelId="{F05B93A3-73D7-415D-AF11-D3A5443A28D7}" type="presParOf" srcId="{54B11630-EFD4-41F6-8708-91172F510C8C}" destId="{F831BB74-CF2C-4DEB-8938-C765BB6D701F}" srcOrd="1" destOrd="0" presId="urn:microsoft.com/office/officeart/2005/8/layout/hierarchy1"/>
    <dgm:cxn modelId="{88B5471C-D43C-4916-BD0E-8CD29F36FA46}" type="presParOf" srcId="{112445C0-B298-42B6-ACE4-C835C57435F3}" destId="{E13BC03B-DB7C-44EE-A95C-AFFEE8B33FA7}" srcOrd="2" destOrd="0" presId="urn:microsoft.com/office/officeart/2005/8/layout/hierarchy1"/>
    <dgm:cxn modelId="{5CA067B9-6D89-49A6-9A3A-F64C5AEEFFB0}" type="presParOf" srcId="{E13BC03B-DB7C-44EE-A95C-AFFEE8B33FA7}" destId="{474AB2E4-05E5-483D-84CC-8DDD138D9ABE}" srcOrd="0" destOrd="0" presId="urn:microsoft.com/office/officeart/2005/8/layout/hierarchy1"/>
    <dgm:cxn modelId="{8A3E4D21-EABA-4421-B695-66CA0DF24B97}" type="presParOf" srcId="{474AB2E4-05E5-483D-84CC-8DDD138D9ABE}" destId="{E5C750A9-0F28-4AD9-BC78-C44EB2AAAE18}" srcOrd="0" destOrd="0" presId="urn:microsoft.com/office/officeart/2005/8/layout/hierarchy1"/>
    <dgm:cxn modelId="{7C0EEDD1-B476-426B-A612-F1746D5A1D01}" type="presParOf" srcId="{474AB2E4-05E5-483D-84CC-8DDD138D9ABE}" destId="{04064FB5-2949-47A2-AB46-EFBD1C2A9AE5}" srcOrd="1" destOrd="0" presId="urn:microsoft.com/office/officeart/2005/8/layout/hierarchy1"/>
    <dgm:cxn modelId="{9F777E7B-3544-4FC7-AD45-06F25DFE5C3D}" type="presParOf" srcId="{E13BC03B-DB7C-44EE-A95C-AFFEE8B33FA7}" destId="{E4BD9D18-40D6-44DE-B88A-CF68A4529A70}" srcOrd="1" destOrd="0" presId="urn:microsoft.com/office/officeart/2005/8/layout/hierarchy1"/>
    <dgm:cxn modelId="{9C5CA23C-3F4F-4711-9E26-0C3950E867D0}" type="presParOf" srcId="{E4BD9D18-40D6-44DE-B88A-CF68A4529A70}" destId="{0092AE1A-4589-4E89-92D5-FA85255D7DF1}" srcOrd="0" destOrd="0" presId="urn:microsoft.com/office/officeart/2005/8/layout/hierarchy1"/>
    <dgm:cxn modelId="{EC50B3FF-08D0-4DAE-A56D-7DF580EC97FD}" type="presParOf" srcId="{E4BD9D18-40D6-44DE-B88A-CF68A4529A70}" destId="{E5AB6E2F-3EB8-438C-B1F9-C077A9F1D587}" srcOrd="1" destOrd="0" presId="urn:microsoft.com/office/officeart/2005/8/layout/hierarchy1"/>
    <dgm:cxn modelId="{CED02735-C83B-4006-AE97-449CEB46DF5C}" type="presParOf" srcId="{E5AB6E2F-3EB8-438C-B1F9-C077A9F1D587}" destId="{DD095DBE-FA73-4560-A226-7EB80A7E318D}" srcOrd="0" destOrd="0" presId="urn:microsoft.com/office/officeart/2005/8/layout/hierarchy1"/>
    <dgm:cxn modelId="{28423D65-DB09-41BE-98F4-9CB234A0967E}" type="presParOf" srcId="{DD095DBE-FA73-4560-A226-7EB80A7E318D}" destId="{10303F55-261A-41C6-B48A-0C48EE27D22D}" srcOrd="0" destOrd="0" presId="urn:microsoft.com/office/officeart/2005/8/layout/hierarchy1"/>
    <dgm:cxn modelId="{C63D64F0-0316-4372-8F4A-B820DA87498D}" type="presParOf" srcId="{DD095DBE-FA73-4560-A226-7EB80A7E318D}" destId="{0BDD86B7-C50C-45F5-AC17-92EE636CC0FE}" srcOrd="1" destOrd="0" presId="urn:microsoft.com/office/officeart/2005/8/layout/hierarchy1"/>
    <dgm:cxn modelId="{5F53DCF9-FDAD-4996-B3A3-5F09E879D436}" type="presParOf" srcId="{E5AB6E2F-3EB8-438C-B1F9-C077A9F1D587}" destId="{252340DF-44DB-4BBC-92BF-22BD1E91C2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a:latin typeface="Arial" panose="020B0604020202020204" pitchFamily="34" charset="0"/>
              <a:cs typeface="Arial" panose="020B0604020202020204" pitchFamily="34" charset="0"/>
            </a:rPr>
            <a:t>Portal</a:t>
          </a: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a:latin typeface="Arial" panose="020B0604020202020204" pitchFamily="34" charset="0"/>
              <a:cs typeface="Arial" panose="020B0604020202020204" pitchFamily="34" charset="0"/>
            </a:rPr>
            <a:t>Test Delivery</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a:latin typeface="Arial" panose="020B0604020202020204" pitchFamily="34" charset="0"/>
              <a:cs typeface="Arial" panose="020B0604020202020204" pitchFamily="34" charset="0"/>
            </a:rPr>
            <a:t>Kiosk</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ADAED72E-9692-E541-81AD-19EA877FE0D6}">
      <dgm:prSet/>
      <dgm:spPr/>
      <dgm:t>
        <a:bodyPr/>
        <a:lstStyle/>
        <a:p>
          <a:r>
            <a:rPr lang="en-US">
              <a:latin typeface="Arial" panose="020B0604020202020204" pitchFamily="34" charset="0"/>
              <a:cs typeface="Arial" panose="020B0604020202020204" pitchFamily="34" charset="0"/>
            </a:rPr>
            <a:t>Classes</a:t>
          </a:r>
        </a:p>
      </dgm:t>
    </dgm:pt>
    <dgm:pt modelId="{A80C768D-0417-F441-A466-90BEE97E5913}" type="par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F1040E12-8A20-D740-A177-604A623A0AFE}" type="sibTrans" cxnId="{15F5DBA7-CE6B-0B48-9912-679F55367B60}">
      <dgm:prSet/>
      <dgm:spPr/>
      <dgm:t>
        <a:bodyPr/>
        <a:lstStyle/>
        <a:p>
          <a:endParaRPr lang="en-US">
            <a:latin typeface="Arial" panose="020B0604020202020204" pitchFamily="34" charset="0"/>
            <a:cs typeface="Arial" panose="020B0604020202020204" pitchFamily="34" charset="0"/>
          </a:endParaRPr>
        </a:p>
      </dgm:t>
    </dgm:pt>
    <dgm:pt modelId="{4219218A-EDE2-EF4D-91E3-3448C201E943}">
      <dgm:prSet/>
      <dgm:spPr/>
      <dgm:t>
        <a:bodyPr/>
        <a:lstStyle/>
        <a:p>
          <a:r>
            <a:rPr lang="en-US">
              <a:latin typeface="Arial" panose="020B0604020202020204" pitchFamily="34" charset="0"/>
              <a:cs typeface="Arial" panose="020B0604020202020204" pitchFamily="34" charset="0"/>
            </a:rPr>
            <a:t>Test Sessions</a:t>
          </a:r>
        </a:p>
      </dgm:t>
    </dgm:pt>
    <dgm:pt modelId="{ED74A5D7-7C33-2648-BBA9-D30A2D4EED32}" type="par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A0B9169A-D360-CA45-B91B-822BDED1430E}" type="sibTrans" cxnId="{DE4F689A-BE2F-0241-92C1-D8656AB0EE7D}">
      <dgm:prSet/>
      <dgm:spPr/>
      <dgm:t>
        <a:bodyPr/>
        <a:lstStyle/>
        <a:p>
          <a:endParaRPr lang="en-US">
            <a:latin typeface="Arial" panose="020B0604020202020204" pitchFamily="34" charset="0"/>
            <a:cs typeface="Arial" panose="020B0604020202020204" pitchFamily="34" charset="0"/>
          </a:endParaRPr>
        </a:p>
      </dgm:t>
    </dgm:pt>
    <dgm:pt modelId="{673BFD1C-4344-0B44-AC39-CB4B9EA45EFC}">
      <dgm:prSet/>
      <dgm:spPr/>
      <dgm:t>
        <a:bodyPr/>
        <a:lstStyle/>
        <a:p>
          <a:r>
            <a:rPr lang="en-US">
              <a:latin typeface="Arial" panose="020B0604020202020204" pitchFamily="34" charset="0"/>
              <a:cs typeface="Arial" panose="020B0604020202020204" pitchFamily="34" charset="0"/>
            </a:rPr>
            <a:t>Dashboard</a:t>
          </a:r>
        </a:p>
      </dgm:t>
    </dgm:pt>
    <dgm:pt modelId="{9B891554-1705-BC42-8E94-D00126794747}" type="par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ECF58C6D-EB66-DD4B-A73F-89CBFDCB630B}" type="sibTrans" cxnId="{12EAEF25-D940-2F4F-BAE7-76E1962F1952}">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a:latin typeface="Arial" panose="020B0604020202020204" pitchFamily="34" charset="0"/>
              <a:cs typeface="Arial" panose="020B0604020202020204" pitchFamily="34" charset="0"/>
            </a:rPr>
            <a:t>Browser  </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4">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1" presStyleCnt="4">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5">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5">
        <dgm:presLayoutVars>
          <dgm:chPref val="3"/>
        </dgm:presLayoutVars>
      </dgm:prSet>
      <dgm:spPr/>
    </dgm:pt>
    <dgm:pt modelId="{32F0BF8E-6114-224E-AD23-A5E942697E27}" type="pres">
      <dgm:prSet presAssocID="{09B1038C-1834-2A4E-B30B-01AC232AF76E}" presName="horzFour" presStyleCnt="0"/>
      <dgm:spPr/>
    </dgm:pt>
    <dgm:pt modelId="{CE183B0E-A98A-7846-960C-9D1DBCCC5D7A}" type="pres">
      <dgm:prSet presAssocID="{73554EBB-CA22-3F43-9ADA-55D977EB273E}" presName="sibSpaceFour" presStyleCnt="0"/>
      <dgm:spPr/>
    </dgm:pt>
    <dgm:pt modelId="{0B611FE8-267E-D144-A3C9-28D3CC2453BA}" type="pres">
      <dgm:prSet presAssocID="{ADAED72E-9692-E541-81AD-19EA877FE0D6}" presName="vertFour" presStyleCnt="0">
        <dgm:presLayoutVars>
          <dgm:chPref val="3"/>
        </dgm:presLayoutVars>
      </dgm:prSet>
      <dgm:spPr/>
    </dgm:pt>
    <dgm:pt modelId="{659EC52E-147A-B64D-B9B2-3A752CDD4737}" type="pres">
      <dgm:prSet presAssocID="{ADAED72E-9692-E541-81AD-19EA877FE0D6}" presName="txFour" presStyleLbl="node4" presStyleIdx="2" presStyleCnt="5">
        <dgm:presLayoutVars>
          <dgm:chPref val="3"/>
        </dgm:presLayoutVars>
      </dgm:prSet>
      <dgm:spPr/>
    </dgm:pt>
    <dgm:pt modelId="{3400DB80-E9DD-D64E-9EFE-00E7F81554E7}" type="pres">
      <dgm:prSet presAssocID="{ADAED72E-9692-E541-81AD-19EA877FE0D6}" presName="horzFour" presStyleCnt="0"/>
      <dgm:spPr/>
    </dgm:pt>
    <dgm:pt modelId="{24144D3C-7051-5045-9FE5-A9EF6656A52E}" type="pres">
      <dgm:prSet presAssocID="{F1040E12-8A20-D740-A177-604A623A0AFE}" presName="sibSpaceFour" presStyleCnt="0"/>
      <dgm:spPr/>
    </dgm:pt>
    <dgm:pt modelId="{6BBCE90B-2733-4347-B066-32C2D0F68A65}" type="pres">
      <dgm:prSet presAssocID="{4219218A-EDE2-EF4D-91E3-3448C201E943}" presName="vertFour" presStyleCnt="0">
        <dgm:presLayoutVars>
          <dgm:chPref val="3"/>
        </dgm:presLayoutVars>
      </dgm:prSet>
      <dgm:spPr/>
    </dgm:pt>
    <dgm:pt modelId="{F2D545DB-CB7E-1549-A05F-1DCCCD5403C6}" type="pres">
      <dgm:prSet presAssocID="{4219218A-EDE2-EF4D-91E3-3448C201E943}" presName="txFour" presStyleLbl="node4" presStyleIdx="3" presStyleCnt="5">
        <dgm:presLayoutVars>
          <dgm:chPref val="3"/>
        </dgm:presLayoutVars>
      </dgm:prSet>
      <dgm:spPr/>
    </dgm:pt>
    <dgm:pt modelId="{4D11ECF8-3895-214F-9444-DDEE71DFFD7D}" type="pres">
      <dgm:prSet presAssocID="{4219218A-EDE2-EF4D-91E3-3448C201E943}" presName="horzFour" presStyleCnt="0"/>
      <dgm:spPr/>
    </dgm:pt>
    <dgm:pt modelId="{B6A42190-B684-844F-A796-D94BCA117A94}" type="pres">
      <dgm:prSet presAssocID="{A0B9169A-D360-CA45-B91B-822BDED1430E}" presName="sibSpaceFour" presStyleCnt="0"/>
      <dgm:spPr/>
    </dgm:pt>
    <dgm:pt modelId="{9E02BF30-D50D-E349-A94E-7F0B9CFB5630}" type="pres">
      <dgm:prSet presAssocID="{673BFD1C-4344-0B44-AC39-CB4B9EA45EFC}" presName="vertFour" presStyleCnt="0">
        <dgm:presLayoutVars>
          <dgm:chPref val="3"/>
        </dgm:presLayoutVars>
      </dgm:prSet>
      <dgm:spPr/>
    </dgm:pt>
    <dgm:pt modelId="{4D71F523-6103-2A43-8EA4-FE465AC0BDA3}" type="pres">
      <dgm:prSet presAssocID="{673BFD1C-4344-0B44-AC39-CB4B9EA45EFC}" presName="txFour" presStyleLbl="node4" presStyleIdx="4" presStyleCnt="5">
        <dgm:presLayoutVars>
          <dgm:chPref val="3"/>
        </dgm:presLayoutVars>
      </dgm:prSet>
      <dgm:spPr/>
    </dgm:pt>
    <dgm:pt modelId="{E45C6959-0BB4-8549-8A85-C769B0C2A553}" type="pres">
      <dgm:prSet presAssocID="{673BFD1C-4344-0B44-AC39-CB4B9EA45EF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2" presStyleCnt="4">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3" presStyleCnt="4">
        <dgm:presLayoutVars>
          <dgm:chPref val="3"/>
        </dgm:presLayoutVars>
      </dgm:prSet>
      <dgm:spPr/>
    </dgm:pt>
    <dgm:pt modelId="{1C87BF36-A465-0043-BCDB-2E7DE2E7F9B5}" type="pres">
      <dgm:prSet presAssocID="{FD637391-1041-8D45-8F6F-0240C3A84DCF}" presName="horzThree" presStyleCnt="0"/>
      <dgm:spPr/>
    </dgm:pt>
  </dgm:ptLst>
  <dgm:cxnLst>
    <dgm:cxn modelId="{204CEB01-D444-234D-8863-DBDF5F161C67}" type="presOf" srcId="{ADAED72E-9692-E541-81AD-19EA877FE0D6}" destId="{659EC52E-147A-B64D-B9B2-3A752CDD4737}" srcOrd="0" destOrd="0" presId="urn:microsoft.com/office/officeart/2005/8/layout/hierarchy4"/>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12EAEF25-D940-2F4F-BAE7-76E1962F1952}" srcId="{14C54BF7-3B1C-654B-9DCC-5218251347E5}" destId="{673BFD1C-4344-0B44-AC39-CB4B9EA45EFC}" srcOrd="4" destOrd="0" parTransId="{9B891554-1705-BC42-8E94-D00126794747}" sibTransId="{ECF58C6D-EB66-DD4B-A73F-89CBFDCB630B}"/>
    <dgm:cxn modelId="{7A995C26-6C46-1E43-BBF2-FCD50B1985FC}" type="presOf" srcId="{4219218A-EDE2-EF4D-91E3-3448C201E943}" destId="{F2D545DB-CB7E-1549-A05F-1DCCCD5403C6}"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10BEF930-8CAF-5249-B35A-FDF6AA617FF8}" type="presOf" srcId="{673BFD1C-4344-0B44-AC39-CB4B9EA45EFC}" destId="{4D71F523-6103-2A43-8EA4-FE465AC0BDA3}"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1"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E4F689A-BE2F-0241-92C1-D8656AB0EE7D}" srcId="{14C54BF7-3B1C-654B-9DCC-5218251347E5}" destId="{4219218A-EDE2-EF4D-91E3-3448C201E943}" srcOrd="3" destOrd="0" parTransId="{ED74A5D7-7C33-2648-BBA9-D30A2D4EED32}" sibTransId="{A0B9169A-D360-CA45-B91B-822BDED1430E}"/>
    <dgm:cxn modelId="{F5254FA4-1B1B-3C4A-9F53-62BD592A4CCA}" type="presOf" srcId="{CC55ED17-3734-8E4E-821A-92EE960F35F2}" destId="{3F995454-488B-1845-BFD7-B655339D38F5}" srcOrd="0" destOrd="0" presId="urn:microsoft.com/office/officeart/2005/8/layout/hierarchy4"/>
    <dgm:cxn modelId="{15F5DBA7-CE6B-0B48-9912-679F55367B60}" srcId="{14C54BF7-3B1C-654B-9DCC-5218251347E5}" destId="{ADAED72E-9692-E541-81AD-19EA877FE0D6}" srcOrd="2" destOrd="0" parTransId="{A80C768D-0417-F441-A466-90BEE97E5913}" sibTransId="{F1040E12-8A20-D740-A177-604A623A0AFE}"/>
    <dgm:cxn modelId="{42FBD3C3-1C22-164A-B452-3D3722079846}" srcId="{E18919AC-740A-BC40-85E2-6F75DA6F5138}" destId="{FD637391-1041-8D45-8F6F-0240C3A84DCF}" srcOrd="1" destOrd="0" parTransId="{BA251004-ACF7-9245-BD1E-1313CEA7A1E8}" sibTransId="{1CE6B9AA-AA73-1346-87EE-CDD68481799C}"/>
    <dgm:cxn modelId="{7411F3CF-B509-704B-8327-36DCCF370A33}" type="presOf" srcId="{A0ABA15D-BB07-6D48-BACE-811C69D1CCA0}" destId="{FA627397-63BA-9C4E-BCE7-66946FCA3FB8}"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4AF922D2-18A1-084C-9A21-B08AB7060F75}" type="presParOf" srcId="{AB718C72-001C-4D4B-BAC5-66C0031C6698}" destId="{501DE4B5-F7B4-D749-826F-4CA10918213A}" srcOrd="2"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310E7710-105C-014B-8D2C-B52703A4BF91}" type="presParOf" srcId="{B3D18890-4FEA-9C42-ACCA-FDDF09B21C3A}" destId="{CE183B0E-A98A-7846-960C-9D1DBCCC5D7A}" srcOrd="3" destOrd="0" presId="urn:microsoft.com/office/officeart/2005/8/layout/hierarchy4"/>
    <dgm:cxn modelId="{5A6A3969-FDB9-734A-8548-1548D0F3B930}" type="presParOf" srcId="{B3D18890-4FEA-9C42-ACCA-FDDF09B21C3A}" destId="{0B611FE8-267E-D144-A3C9-28D3CC2453BA}" srcOrd="4" destOrd="0" presId="urn:microsoft.com/office/officeart/2005/8/layout/hierarchy4"/>
    <dgm:cxn modelId="{1629BD36-F01F-5249-B3BE-6392F3B849C7}" type="presParOf" srcId="{0B611FE8-267E-D144-A3C9-28D3CC2453BA}" destId="{659EC52E-147A-B64D-B9B2-3A752CDD4737}" srcOrd="0" destOrd="0" presId="urn:microsoft.com/office/officeart/2005/8/layout/hierarchy4"/>
    <dgm:cxn modelId="{4D8FEFDF-4166-E346-B384-F3DDA3F91E14}" type="presParOf" srcId="{0B611FE8-267E-D144-A3C9-28D3CC2453BA}" destId="{3400DB80-E9DD-D64E-9EFE-00E7F81554E7}" srcOrd="1" destOrd="0" presId="urn:microsoft.com/office/officeart/2005/8/layout/hierarchy4"/>
    <dgm:cxn modelId="{72773198-B6EE-474C-9E3C-54AC8B17C07A}" type="presParOf" srcId="{B3D18890-4FEA-9C42-ACCA-FDDF09B21C3A}" destId="{24144D3C-7051-5045-9FE5-A9EF6656A52E}" srcOrd="5" destOrd="0" presId="urn:microsoft.com/office/officeart/2005/8/layout/hierarchy4"/>
    <dgm:cxn modelId="{4CB8189A-E211-254B-ABC3-7B46E0E8B14B}" type="presParOf" srcId="{B3D18890-4FEA-9C42-ACCA-FDDF09B21C3A}" destId="{6BBCE90B-2733-4347-B066-32C2D0F68A65}" srcOrd="6" destOrd="0" presId="urn:microsoft.com/office/officeart/2005/8/layout/hierarchy4"/>
    <dgm:cxn modelId="{A86BE29A-5514-C94D-9B62-F41592B76485}" type="presParOf" srcId="{6BBCE90B-2733-4347-B066-32C2D0F68A65}" destId="{F2D545DB-CB7E-1549-A05F-1DCCCD5403C6}" srcOrd="0" destOrd="0" presId="urn:microsoft.com/office/officeart/2005/8/layout/hierarchy4"/>
    <dgm:cxn modelId="{568F4CFF-1E2C-8A43-8797-3C6C0D7374DE}" type="presParOf" srcId="{6BBCE90B-2733-4347-B066-32C2D0F68A65}" destId="{4D11ECF8-3895-214F-9444-DDEE71DFFD7D}" srcOrd="1" destOrd="0" presId="urn:microsoft.com/office/officeart/2005/8/layout/hierarchy4"/>
    <dgm:cxn modelId="{64B6CBDB-3A63-5745-A4EC-778C8E3EDB56}" type="presParOf" srcId="{B3D18890-4FEA-9C42-ACCA-FDDF09B21C3A}" destId="{B6A42190-B684-844F-A796-D94BCA117A94}" srcOrd="7" destOrd="0" presId="urn:microsoft.com/office/officeart/2005/8/layout/hierarchy4"/>
    <dgm:cxn modelId="{814CC61C-6EEC-9949-8C48-26A977E36C37}" type="presParOf" srcId="{B3D18890-4FEA-9C42-ACCA-FDDF09B21C3A}" destId="{9E02BF30-D50D-E349-A94E-7F0B9CFB5630}" srcOrd="8" destOrd="0" presId="urn:microsoft.com/office/officeart/2005/8/layout/hierarchy4"/>
    <dgm:cxn modelId="{C45BA6C7-E070-8B43-81B4-321F88E5A830}" type="presParOf" srcId="{9E02BF30-D50D-E349-A94E-7F0B9CFB5630}" destId="{4D71F523-6103-2A43-8EA4-FE465AC0BDA3}" srcOrd="0" destOrd="0" presId="urn:microsoft.com/office/officeart/2005/8/layout/hierarchy4"/>
    <dgm:cxn modelId="{F8749D10-541B-344D-80D6-A301F52B5BD9}" type="presParOf" srcId="{9E02BF30-D50D-E349-A94E-7F0B9CFB5630}" destId="{E45C6959-0BB4-8549-8A85-C769B0C2A553}"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400">
              <a:latin typeface="Gill Sans MT" panose="020B0502020104020203" pitchFamily="34" charset="77"/>
              <a:ea typeface="+mn-ea"/>
              <a:cs typeface="+mn-cs"/>
            </a:rPr>
            <a:t>Students</a:t>
          </a:r>
        </a:p>
      </dgm:t>
    </dgm:pt>
    <dgm:pt modelId="{1CD16519-5FBC-204D-8D41-DE992A9E2E81}" type="parTrans" cxnId="{A4034DB6-488D-D448-8448-9EE0992F247B}">
      <dgm:prSet/>
      <dgm:spPr/>
      <dgm:t>
        <a:bodyPr/>
        <a:lstStyle/>
        <a:p>
          <a:endParaRPr lang="en-US">
            <a:latin typeface="+mn-lt"/>
          </a:endParaRPr>
        </a:p>
      </dgm:t>
    </dgm:pt>
    <dgm:pt modelId="{663CC48C-5278-E844-8729-6B91ACB9DD1E}" type="sibTrans" cxnId="{A4034DB6-488D-D448-8448-9EE0992F247B}">
      <dgm:prSet/>
      <dgm:spPr>
        <a:xfrm rot="21600000">
          <a:off x="4286556" y="2640373"/>
          <a:ext cx="433104" cy="401032"/>
        </a:xfrm>
      </dgm:spPr>
      <dgm:t>
        <a:bodyPr/>
        <a:lstStyle/>
        <a:p>
          <a:endParaRPr lang="en-US">
            <a:solidFill>
              <a:sysClr val="window" lastClr="FFFFFF"/>
            </a:solidFill>
            <a:latin typeface="+mn-lt"/>
            <a:ea typeface="+mn-ea"/>
            <a:cs typeface="+mn-cs"/>
          </a:endParaRPr>
        </a:p>
      </dgm:t>
    </dgm:pt>
    <dgm:pt modelId="{4A09C986-82C3-684C-8FDC-AD77B705B3B1}">
      <dgm:prSet phldrT="[Text]" custT="1"/>
      <dgm:spPr>
        <a:xfrm>
          <a:off x="4770038" y="2043253"/>
          <a:ext cx="1668980" cy="1668980"/>
        </a:xfrm>
      </dgm:spPr>
      <dgm:t>
        <a:bodyPr/>
        <a:lstStyle/>
        <a:p>
          <a:r>
            <a:rPr lang="en-US" sz="2400">
              <a:latin typeface="Gill Sans MT" panose="020B0502020104020203" pitchFamily="34" charset="77"/>
              <a:ea typeface="+mn-ea"/>
              <a:cs typeface="+mn-cs"/>
            </a:rPr>
            <a:t>Classes</a:t>
          </a:r>
        </a:p>
      </dgm:t>
    </dgm:pt>
    <dgm:pt modelId="{4086967C-EB52-2642-89A0-EF4490629B71}" type="parTrans" cxnId="{CC2CF32F-5ED0-1443-9EBB-57537CA2E00E}">
      <dgm:prSet/>
      <dgm:spPr/>
      <dgm:t>
        <a:bodyPr/>
        <a:lstStyle/>
        <a:p>
          <a:endParaRPr lang="en-US">
            <a:latin typeface="+mn-lt"/>
          </a:endParaRPr>
        </a:p>
      </dgm:t>
    </dgm:pt>
    <dgm:pt modelId="{2F7DD6D6-F0FF-AD4C-8B99-0C83BAA423D3}" type="sibTrans" cxnId="{CC2CF32F-5ED0-1443-9EBB-57537CA2E00E}">
      <dgm:prSet/>
      <dgm:spPr>
        <a:xfrm rot="21553764">
          <a:off x="6582336" y="2642496"/>
          <a:ext cx="498230" cy="401032"/>
        </a:xfrm>
      </dgm:spPr>
      <dgm:t>
        <a:bodyPr/>
        <a:lstStyle/>
        <a:p>
          <a:endParaRPr lang="en-US">
            <a:solidFill>
              <a:sysClr val="window" lastClr="FFFFFF"/>
            </a:solidFill>
            <a:latin typeface="+mn-lt"/>
            <a:ea typeface="+mn-ea"/>
            <a:cs typeface="+mn-cs"/>
          </a:endParaRPr>
        </a:p>
      </dgm:t>
    </dgm:pt>
    <dgm:pt modelId="{F33C180A-B7B4-E34F-9883-A4CC5D00A244}">
      <dgm:prSet phldrT="[Text]" custT="1"/>
      <dgm:spPr>
        <a:xfrm>
          <a:off x="244652" y="2047263"/>
          <a:ext cx="1668980" cy="1668980"/>
        </a:xfrm>
      </dgm:spPr>
      <dgm:t>
        <a:bodyPr/>
        <a:lstStyle/>
        <a:p>
          <a:r>
            <a:rPr lang="en-US" sz="2400">
              <a:latin typeface="Gill Sans MT" panose="020B0502020104020203" pitchFamily="34" charset="77"/>
              <a:ea typeface="+mn-ea"/>
              <a:cs typeface="+mn-cs"/>
            </a:rPr>
            <a:t>Site Readiness</a:t>
          </a:r>
        </a:p>
      </dgm:t>
    </dgm:pt>
    <dgm:pt modelId="{0944C00E-4A36-2E45-B767-0F0B877FFC7D}" type="parTrans" cxnId="{1758CA9B-CEF8-A44F-B37A-87090768E404}">
      <dgm:prSet/>
      <dgm:spPr/>
      <dgm:t>
        <a:bodyPr/>
        <a:lstStyle/>
        <a:p>
          <a:endParaRPr lang="en-US">
            <a:latin typeface="+mn-lt"/>
          </a:endParaRPr>
        </a:p>
      </dgm:t>
    </dgm:pt>
    <dgm:pt modelId="{15728313-82AA-1A45-9268-9F94D89A6EEA}" type="sibTrans" cxnId="{1758CA9B-CEF8-A44F-B37A-87090768E404}">
      <dgm:prSet/>
      <dgm:spPr>
        <a:xfrm rot="21600000">
          <a:off x="2022623" y="2641196"/>
          <a:ext cx="400736" cy="401032"/>
        </a:xfrm>
      </dgm:spPr>
      <dgm:t>
        <a:bodyPr/>
        <a:lstStyle/>
        <a:p>
          <a:endParaRPr lang="en-US">
            <a:solidFill>
              <a:sysClr val="window" lastClr="FFFFFF"/>
            </a:solidFill>
            <a:latin typeface="+mn-lt"/>
            <a:ea typeface="+mn-ea"/>
            <a:cs typeface="+mn-cs"/>
          </a:endParaRPr>
        </a:p>
      </dgm:t>
    </dgm:pt>
    <dgm:pt modelId="{E538B39E-EBD9-FC42-AC61-B8BA751122F8}">
      <dgm:prSet phldrT="[Text]" custT="1"/>
      <dgm:spPr>
        <a:xfrm>
          <a:off x="7182918" y="2031019"/>
          <a:ext cx="1668980" cy="1668980"/>
        </a:xfrm>
      </dgm:spPr>
      <dgm:t>
        <a:bodyPr/>
        <a:lstStyle/>
        <a:p>
          <a:r>
            <a:rPr lang="en-US" sz="2400">
              <a:latin typeface="Gill Sans MT" panose="020B0502020104020203" pitchFamily="34" charset="77"/>
              <a:ea typeface="+mn-ea"/>
              <a:cs typeface="+mn-cs"/>
            </a:rPr>
            <a:t>Test Sessions</a:t>
          </a:r>
        </a:p>
      </dgm:t>
    </dgm:pt>
    <dgm:pt modelId="{F0C913B0-B2B5-CF47-8EBA-CB23C2184A15}" type="sibTrans" cxnId="{5123145F-165D-E34C-9A28-6954C2FF4653}">
      <dgm:prSet/>
      <dgm:spPr/>
      <dgm:t>
        <a:bodyPr/>
        <a:lstStyle/>
        <a:p>
          <a:endParaRPr lang="en-US">
            <a:latin typeface="+mn-lt"/>
          </a:endParaRPr>
        </a:p>
      </dgm:t>
    </dgm:pt>
    <dgm:pt modelId="{8254BF13-B5E1-E640-9F16-549A224A9B61}" type="parTrans" cxnId="{5123145F-165D-E34C-9A28-6954C2FF4653}">
      <dgm:prSet/>
      <dgm:spPr/>
      <dgm:t>
        <a:bodyPr/>
        <a:lstStyle/>
        <a:p>
          <a:endParaRPr lang="en-US">
            <a:latin typeface="+mn-lt"/>
          </a:endParaRPr>
        </a:p>
      </dgm:t>
    </dgm:pt>
    <dgm:pt modelId="{30E94B75-2B67-4040-8B53-FE45EAD47689}">
      <dgm:prSet custT="1"/>
      <dgm:spPr/>
      <dgm:t>
        <a:bodyPr/>
        <a:lstStyle/>
        <a:p>
          <a:r>
            <a:rPr lang="en-US" sz="2400">
              <a:latin typeface="Gill Sans MT" panose="020B0502020104020203" pitchFamily="34" charset="77"/>
            </a:rPr>
            <a:t>Dashboard</a:t>
          </a:r>
        </a:p>
      </dgm:t>
    </dgm:pt>
    <dgm:pt modelId="{7785D2BB-78F5-364B-B035-253ED6904F55}" type="parTrans" cxnId="{10E09F4B-5A17-764A-9683-B33B9ECBC031}">
      <dgm:prSet/>
      <dgm:spPr/>
      <dgm:t>
        <a:bodyPr/>
        <a:lstStyle/>
        <a:p>
          <a:endParaRPr lang="en-US"/>
        </a:p>
      </dgm:t>
    </dgm:pt>
    <dgm:pt modelId="{5936B4A2-93D1-384C-88ED-ECC5FCD35E11}" type="sibTrans" cxnId="{10E09F4B-5A17-764A-9683-B33B9ECBC031}">
      <dgm:prSet/>
      <dgm:spPr/>
      <dgm:t>
        <a:bodyPr/>
        <a:lstStyle/>
        <a:p>
          <a:endParaRPr lang="en-US"/>
        </a:p>
      </dgm:t>
    </dgm:pt>
    <dgm:pt modelId="{AB62DA11-C06C-7040-863A-C30D925381C3}">
      <dgm:prSet custT="1"/>
      <dgm:spPr/>
      <dgm:t>
        <a:bodyPr/>
        <a:lstStyle/>
        <a:p>
          <a:r>
            <a:rPr lang="en-US" sz="2400" dirty="0">
              <a:latin typeface="Gill Sans MT" panose="020B0502020104020203" pitchFamily="34" charset="77"/>
            </a:rPr>
            <a:t>Home</a:t>
          </a:r>
        </a:p>
      </dgm:t>
    </dgm:pt>
    <dgm:pt modelId="{CCD35445-8212-1942-AAE1-588686A69E32}" type="parTrans" cxnId="{8B5416C1-E840-814A-9FD8-4DA1C0362D72}">
      <dgm:prSet/>
      <dgm:spPr/>
      <dgm:t>
        <a:bodyPr/>
        <a:lstStyle/>
        <a:p>
          <a:endParaRPr lang="en-US"/>
        </a:p>
      </dgm:t>
    </dgm:pt>
    <dgm:pt modelId="{17FBCEF8-0EB9-5440-ADA6-5EC492E579C3}" type="sibTrans" cxnId="{8B5416C1-E840-814A-9FD8-4DA1C0362D72}">
      <dgm:prSet/>
      <dgm:spPr/>
      <dgm:t>
        <a:bodyPr/>
        <a:lstStyle/>
        <a:p>
          <a:endParaRPr lang="en-US"/>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0859"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158763-D87D-40B3-998A-2D211A065DB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2032511-67BD-406F-B8A5-E3157EAF4FAA}">
      <dgm:prSet/>
      <dgm:spPr/>
      <dgm:t>
        <a:bodyPr/>
        <a:lstStyle/>
        <a:p>
          <a:pPr>
            <a:defRPr b="1"/>
          </a:pPr>
          <a:r>
            <a:rPr lang="en-US"/>
            <a:t>A page specifically dedicated to  BIE Science Summative Assessment</a:t>
          </a:r>
        </a:p>
      </dgm:t>
    </dgm:pt>
    <dgm:pt modelId="{398F9608-BE8A-4BB7-925D-80BABD477684}" type="parTrans" cxnId="{2030A9A4-8573-4F6C-8F82-850A494FF74E}">
      <dgm:prSet/>
      <dgm:spPr/>
      <dgm:t>
        <a:bodyPr/>
        <a:lstStyle/>
        <a:p>
          <a:endParaRPr lang="en-US"/>
        </a:p>
      </dgm:t>
    </dgm:pt>
    <dgm:pt modelId="{C074EAA7-C7E9-45DE-8E21-6F3D0DC8E772}" type="sibTrans" cxnId="{2030A9A4-8573-4F6C-8F82-850A494FF74E}">
      <dgm:prSet/>
      <dgm:spPr/>
      <dgm:t>
        <a:bodyPr/>
        <a:lstStyle/>
        <a:p>
          <a:endParaRPr lang="en-US"/>
        </a:p>
      </dgm:t>
    </dgm:pt>
    <dgm:pt modelId="{11687E63-2142-41F6-85E9-7807D3D7F13C}">
      <dgm:prSet/>
      <dgm:spPr/>
      <dgm:t>
        <a:bodyPr/>
        <a:lstStyle/>
        <a:p>
          <a:r>
            <a:rPr lang="en-US" b="1">
              <a:hlinkClick xmlns:r="http://schemas.openxmlformats.org/officeDocument/2006/relationships" r:id="rId1"/>
            </a:rPr>
            <a:t>https://bie.onlinehelp.cognia.org/science/</a:t>
          </a:r>
          <a:endParaRPr lang="en-US" b="1"/>
        </a:p>
      </dgm:t>
    </dgm:pt>
    <dgm:pt modelId="{F836F1A9-AECE-4F4A-AB2F-B5DE9BBAB62E}" type="parTrans" cxnId="{86D9BD6F-DEA4-4412-9AF0-84C375F54E80}">
      <dgm:prSet/>
      <dgm:spPr/>
      <dgm:t>
        <a:bodyPr/>
        <a:lstStyle/>
        <a:p>
          <a:endParaRPr lang="en-US"/>
        </a:p>
      </dgm:t>
    </dgm:pt>
    <dgm:pt modelId="{394ACB09-1052-475A-9EF6-E7DBCEA9834A}" type="sibTrans" cxnId="{86D9BD6F-DEA4-4412-9AF0-84C375F54E80}">
      <dgm:prSet/>
      <dgm:spPr/>
      <dgm:t>
        <a:bodyPr/>
        <a:lstStyle/>
        <a:p>
          <a:endParaRPr lang="en-US"/>
        </a:p>
      </dgm:t>
    </dgm:pt>
    <dgm:pt modelId="{2AB8169D-A4A8-4300-BA9D-BF0B8B8BBC8B}">
      <dgm:prSet/>
      <dgm:spPr/>
      <dgm:t>
        <a:bodyPr/>
        <a:lstStyle/>
        <a:p>
          <a:pPr>
            <a:defRPr b="1"/>
          </a:pPr>
          <a:r>
            <a:rPr lang="en-US"/>
            <a:t>Key Dates</a:t>
          </a:r>
        </a:p>
      </dgm:t>
    </dgm:pt>
    <dgm:pt modelId="{A875A193-82EA-4723-B40C-C51E29F7C980}" type="parTrans" cxnId="{8B77ACB8-3C08-43FE-A541-8E9DDF03772E}">
      <dgm:prSet/>
      <dgm:spPr/>
      <dgm:t>
        <a:bodyPr/>
        <a:lstStyle/>
        <a:p>
          <a:endParaRPr lang="en-US"/>
        </a:p>
      </dgm:t>
    </dgm:pt>
    <dgm:pt modelId="{251D9E98-23EC-47ED-9CB8-DB6CD1546C6C}" type="sibTrans" cxnId="{8B77ACB8-3C08-43FE-A541-8E9DDF03772E}">
      <dgm:prSet/>
      <dgm:spPr/>
      <dgm:t>
        <a:bodyPr/>
        <a:lstStyle/>
        <a:p>
          <a:endParaRPr lang="en-US"/>
        </a:p>
      </dgm:t>
    </dgm:pt>
    <dgm:pt modelId="{2BEACC10-FE28-4808-B075-68005DB0A66C}">
      <dgm:prSet/>
      <dgm:spPr/>
      <dgm:t>
        <a:bodyPr/>
        <a:lstStyle/>
        <a:p>
          <a:pPr algn="ctr">
            <a:defRPr b="1"/>
          </a:pPr>
          <a:r>
            <a:rPr lang="en-US"/>
            <a:t>Testing Accommodations</a:t>
          </a:r>
        </a:p>
      </dgm:t>
    </dgm:pt>
    <dgm:pt modelId="{BB02F59E-468D-4A5B-ADC3-AD1D4961C7E0}" type="parTrans" cxnId="{B3CC7B20-6B4D-49FC-92C6-FB4E237014AC}">
      <dgm:prSet/>
      <dgm:spPr/>
      <dgm:t>
        <a:bodyPr/>
        <a:lstStyle/>
        <a:p>
          <a:endParaRPr lang="en-US"/>
        </a:p>
      </dgm:t>
    </dgm:pt>
    <dgm:pt modelId="{382B7500-ABC9-4DAB-AC8C-A371C05D8BEA}" type="sibTrans" cxnId="{B3CC7B20-6B4D-49FC-92C6-FB4E237014AC}">
      <dgm:prSet/>
      <dgm:spPr/>
      <dgm:t>
        <a:bodyPr/>
        <a:lstStyle/>
        <a:p>
          <a:endParaRPr lang="en-US"/>
        </a:p>
      </dgm:t>
    </dgm:pt>
    <dgm:pt modelId="{D183EC8F-1DAC-468E-BA38-EA37E834E6AE}">
      <dgm:prSet/>
      <dgm:spPr/>
      <dgm:t>
        <a:bodyPr/>
        <a:lstStyle/>
        <a:p>
          <a:pPr>
            <a:defRPr b="1"/>
          </a:pPr>
          <a:r>
            <a:rPr lang="en-US"/>
            <a:t>Online System Tutorials</a:t>
          </a:r>
        </a:p>
      </dgm:t>
    </dgm:pt>
    <dgm:pt modelId="{BA77D99C-E384-493F-9837-DCED68DC1DF6}" type="parTrans" cxnId="{FD21C20F-BBEE-4B4F-937D-643CB46C5A9E}">
      <dgm:prSet/>
      <dgm:spPr/>
      <dgm:t>
        <a:bodyPr/>
        <a:lstStyle/>
        <a:p>
          <a:endParaRPr lang="en-US"/>
        </a:p>
      </dgm:t>
    </dgm:pt>
    <dgm:pt modelId="{C4C6B59A-8A49-4595-8093-FCF836FA325F}" type="sibTrans" cxnId="{FD21C20F-BBEE-4B4F-937D-643CB46C5A9E}">
      <dgm:prSet/>
      <dgm:spPr/>
      <dgm:t>
        <a:bodyPr/>
        <a:lstStyle/>
        <a:p>
          <a:endParaRPr lang="en-US"/>
        </a:p>
      </dgm:t>
    </dgm:pt>
    <dgm:pt modelId="{B82BCBD0-B05C-4940-93F8-C9E2E836D8A7}">
      <dgm:prSet/>
      <dgm:spPr/>
      <dgm:t>
        <a:bodyPr/>
        <a:lstStyle/>
        <a:p>
          <a:pPr>
            <a:defRPr b="1"/>
          </a:pPr>
          <a:r>
            <a:rPr lang="en-US"/>
            <a:t>Practice Tests</a:t>
          </a:r>
        </a:p>
      </dgm:t>
    </dgm:pt>
    <dgm:pt modelId="{1BEF86BB-3284-41B4-B65C-0E58E4D7F0A7}" type="parTrans" cxnId="{1F5B76E3-019B-421D-827F-608A342A84DC}">
      <dgm:prSet/>
      <dgm:spPr/>
      <dgm:t>
        <a:bodyPr/>
        <a:lstStyle/>
        <a:p>
          <a:endParaRPr lang="en-US"/>
        </a:p>
      </dgm:t>
    </dgm:pt>
    <dgm:pt modelId="{31634643-7C7F-4172-9139-5D3A17BAACB5}" type="sibTrans" cxnId="{1F5B76E3-019B-421D-827F-608A342A84DC}">
      <dgm:prSet/>
      <dgm:spPr/>
      <dgm:t>
        <a:bodyPr/>
        <a:lstStyle/>
        <a:p>
          <a:endParaRPr lang="en-US"/>
        </a:p>
      </dgm:t>
    </dgm:pt>
    <dgm:pt modelId="{6BF529D6-F758-4BCD-A1CD-7FEDD430D386}">
      <dgm:prSet/>
      <dgm:spPr/>
      <dgm:t>
        <a:bodyPr/>
        <a:lstStyle/>
        <a:p>
          <a:r>
            <a:rPr lang="en-US"/>
            <a:t>Paper (PBT)</a:t>
          </a:r>
        </a:p>
      </dgm:t>
    </dgm:pt>
    <dgm:pt modelId="{B9E7C8F6-D5BA-47C6-B263-5E7F7FD12AD1}" type="parTrans" cxnId="{F6AD5FCE-4326-4BF6-81F1-CD51494CE0FF}">
      <dgm:prSet/>
      <dgm:spPr/>
      <dgm:t>
        <a:bodyPr/>
        <a:lstStyle/>
        <a:p>
          <a:endParaRPr lang="en-US"/>
        </a:p>
      </dgm:t>
    </dgm:pt>
    <dgm:pt modelId="{FF34683F-9A89-4C65-B4E5-6B81F748EAC3}" type="sibTrans" cxnId="{F6AD5FCE-4326-4BF6-81F1-CD51494CE0FF}">
      <dgm:prSet/>
      <dgm:spPr/>
      <dgm:t>
        <a:bodyPr/>
        <a:lstStyle/>
        <a:p>
          <a:endParaRPr lang="en-US"/>
        </a:p>
      </dgm:t>
    </dgm:pt>
    <dgm:pt modelId="{94FBEDA2-B25F-4CF8-9D43-171136A1D2FC}">
      <dgm:prSet/>
      <dgm:spPr/>
      <dgm:t>
        <a:bodyPr/>
        <a:lstStyle/>
        <a:p>
          <a:r>
            <a:rPr lang="en-US"/>
            <a:t>Online (CBT)</a:t>
          </a:r>
        </a:p>
      </dgm:t>
    </dgm:pt>
    <dgm:pt modelId="{D730DCD9-DEE1-42DA-B1A3-C672C3F95DED}" type="parTrans" cxnId="{037150CF-17A8-44BB-A80E-B505CEB710CB}">
      <dgm:prSet/>
      <dgm:spPr/>
      <dgm:t>
        <a:bodyPr/>
        <a:lstStyle/>
        <a:p>
          <a:endParaRPr lang="en-US"/>
        </a:p>
      </dgm:t>
    </dgm:pt>
    <dgm:pt modelId="{7F1ED6BC-4D20-4408-B419-8F09ECBE297A}" type="sibTrans" cxnId="{037150CF-17A8-44BB-A80E-B505CEB710CB}">
      <dgm:prSet/>
      <dgm:spPr/>
      <dgm:t>
        <a:bodyPr/>
        <a:lstStyle/>
        <a:p>
          <a:endParaRPr lang="en-US"/>
        </a:p>
      </dgm:t>
    </dgm:pt>
    <dgm:pt modelId="{44F07900-B0A3-4494-872A-86780D9F7AA9}">
      <dgm:prSet/>
      <dgm:spPr/>
      <dgm:t>
        <a:bodyPr/>
        <a:lstStyle/>
        <a:p>
          <a:pPr algn="ctr">
            <a:defRPr b="1"/>
          </a:pPr>
          <a:r>
            <a:rPr lang="en-US"/>
            <a:t>Resources</a:t>
          </a:r>
        </a:p>
      </dgm:t>
    </dgm:pt>
    <dgm:pt modelId="{F7834B8A-3104-45CA-A654-C8AEB56DE35C}" type="parTrans" cxnId="{06DC1A19-AD42-491A-A414-75ECB2B89760}">
      <dgm:prSet/>
      <dgm:spPr/>
      <dgm:t>
        <a:bodyPr/>
        <a:lstStyle/>
        <a:p>
          <a:endParaRPr lang="en-US"/>
        </a:p>
      </dgm:t>
    </dgm:pt>
    <dgm:pt modelId="{0A4E3FA5-E128-4308-B889-69001DFF24DB}" type="sibTrans" cxnId="{06DC1A19-AD42-491A-A414-75ECB2B89760}">
      <dgm:prSet/>
      <dgm:spPr/>
      <dgm:t>
        <a:bodyPr/>
        <a:lstStyle/>
        <a:p>
          <a:endParaRPr lang="en-US"/>
        </a:p>
      </dgm:t>
    </dgm:pt>
    <dgm:pt modelId="{C6664A0C-AB87-4BCE-BC36-80526D8EDF59}">
      <dgm:prSet/>
      <dgm:spPr/>
      <dgm:t>
        <a:bodyPr/>
        <a:lstStyle/>
        <a:p>
          <a:pPr>
            <a:defRPr b="1"/>
          </a:pPr>
          <a:r>
            <a:rPr lang="en-US"/>
            <a:t>Training</a:t>
          </a:r>
        </a:p>
      </dgm:t>
    </dgm:pt>
    <dgm:pt modelId="{2F8DB625-6D33-4424-A9D6-3F622589FE68}" type="parTrans" cxnId="{D434F3A7-892F-4578-8333-5F53E7D57FAC}">
      <dgm:prSet/>
      <dgm:spPr/>
      <dgm:t>
        <a:bodyPr/>
        <a:lstStyle/>
        <a:p>
          <a:endParaRPr lang="en-US"/>
        </a:p>
      </dgm:t>
    </dgm:pt>
    <dgm:pt modelId="{4433821F-4618-4B37-83EB-EB91E634CB2C}" type="sibTrans" cxnId="{D434F3A7-892F-4578-8333-5F53E7D57FAC}">
      <dgm:prSet/>
      <dgm:spPr/>
      <dgm:t>
        <a:bodyPr/>
        <a:lstStyle/>
        <a:p>
          <a:endParaRPr lang="en-US"/>
        </a:p>
      </dgm:t>
    </dgm:pt>
    <dgm:pt modelId="{A0B1A906-B631-4734-9796-E20B125FC1B2}">
      <dgm:prSet/>
      <dgm:spPr/>
      <dgm:t>
        <a:bodyPr/>
        <a:lstStyle/>
        <a:p>
          <a:r>
            <a:rPr lang="en-US" dirty="0"/>
            <a:t>Manuals, Online User Guides, </a:t>
          </a:r>
          <a:r>
            <a:rPr lang="en-US" dirty="0" err="1"/>
            <a:t>Quickstart</a:t>
          </a:r>
          <a:r>
            <a:rPr lang="en-US" dirty="0"/>
            <a:t> Guides, Technical Report. Reporting Resources, Forms, Score Interpretation Guides, etc.</a:t>
          </a:r>
        </a:p>
      </dgm:t>
    </dgm:pt>
    <dgm:pt modelId="{D7FDAD00-CCBB-4049-A742-99B33DB3773F}" type="parTrans" cxnId="{F6A46B4B-C40E-48B9-9BEB-9F61C9EE6F84}">
      <dgm:prSet/>
      <dgm:spPr/>
      <dgm:t>
        <a:bodyPr/>
        <a:lstStyle/>
        <a:p>
          <a:endParaRPr lang="en-US"/>
        </a:p>
      </dgm:t>
    </dgm:pt>
    <dgm:pt modelId="{4704A19C-3C77-4AA8-A90F-7C1D3639ED4F}" type="sibTrans" cxnId="{F6A46B4B-C40E-48B9-9BEB-9F61C9EE6F84}">
      <dgm:prSet/>
      <dgm:spPr/>
      <dgm:t>
        <a:bodyPr/>
        <a:lstStyle/>
        <a:p>
          <a:endParaRPr lang="en-US"/>
        </a:p>
      </dgm:t>
    </dgm:pt>
    <dgm:pt modelId="{F2C93FAE-427F-4BF3-848B-E752EBF4CBA8}">
      <dgm:prSet/>
      <dgm:spPr/>
      <dgm:t>
        <a:bodyPr/>
        <a:lstStyle/>
        <a:p>
          <a:r>
            <a:rPr lang="en-US"/>
            <a:t>Webinars Recordings and Slides</a:t>
          </a:r>
        </a:p>
      </dgm:t>
    </dgm:pt>
    <dgm:pt modelId="{4C1BEDEA-F711-41FB-967B-C2F238D25860}" type="parTrans" cxnId="{52FE9BD9-6F86-43B7-9053-422E1C75DE83}">
      <dgm:prSet/>
      <dgm:spPr/>
      <dgm:t>
        <a:bodyPr/>
        <a:lstStyle/>
        <a:p>
          <a:endParaRPr lang="en-US"/>
        </a:p>
      </dgm:t>
    </dgm:pt>
    <dgm:pt modelId="{B346466B-F779-4A7A-B1E0-440280099645}" type="sibTrans" cxnId="{52FE9BD9-6F86-43B7-9053-422E1C75DE83}">
      <dgm:prSet/>
      <dgm:spPr/>
      <dgm:t>
        <a:bodyPr/>
        <a:lstStyle/>
        <a:p>
          <a:endParaRPr lang="en-US"/>
        </a:p>
      </dgm:t>
    </dgm:pt>
    <dgm:pt modelId="{B88C1EC2-D6BC-4F5C-86FB-735068122909}">
      <dgm:prSet/>
      <dgm:spPr/>
      <dgm:t>
        <a:bodyPr/>
        <a:lstStyle/>
        <a:p>
          <a:r>
            <a:rPr lang="en-US" b="0"/>
            <a:t>Quick video tutorials explaining specific tasks</a:t>
          </a:r>
        </a:p>
      </dgm:t>
    </dgm:pt>
    <dgm:pt modelId="{05DD7200-03FA-4D3B-9878-071DAC3716FE}" type="parTrans" cxnId="{896D5F2C-6865-4A18-A27F-D2A673A160C4}">
      <dgm:prSet/>
      <dgm:spPr/>
      <dgm:t>
        <a:bodyPr/>
        <a:lstStyle/>
        <a:p>
          <a:endParaRPr lang="en-US"/>
        </a:p>
      </dgm:t>
    </dgm:pt>
    <dgm:pt modelId="{0AEC8476-D0A3-4C21-9BF2-6B04EAE545D0}" type="sibTrans" cxnId="{896D5F2C-6865-4A18-A27F-D2A673A160C4}">
      <dgm:prSet/>
      <dgm:spPr/>
      <dgm:t>
        <a:bodyPr/>
        <a:lstStyle/>
        <a:p>
          <a:endParaRPr lang="en-US"/>
        </a:p>
      </dgm:t>
    </dgm:pt>
    <dgm:pt modelId="{CD651C93-9ABA-42CF-8084-61B4C73FEF84}">
      <dgm:prSet/>
      <dgm:spPr/>
      <dgm:t>
        <a:bodyPr/>
        <a:lstStyle/>
        <a:p>
          <a:r>
            <a:rPr lang="en-US" b="0"/>
            <a:t>Paper based testing braille, large print, &amp; human reader kits special instructions sheets</a:t>
          </a:r>
        </a:p>
      </dgm:t>
    </dgm:pt>
    <dgm:pt modelId="{384EA1D7-ED31-4B6F-AE44-FE03CA12F2EC}" type="parTrans" cxnId="{74B9DD6F-89AE-4E64-AF4B-0BF31B8CBA92}">
      <dgm:prSet/>
      <dgm:spPr/>
      <dgm:t>
        <a:bodyPr/>
        <a:lstStyle/>
        <a:p>
          <a:endParaRPr lang="en-US"/>
        </a:p>
      </dgm:t>
    </dgm:pt>
    <dgm:pt modelId="{142B3622-CD76-423B-9707-6E2D65EA608A}" type="sibTrans" cxnId="{74B9DD6F-89AE-4E64-AF4B-0BF31B8CBA92}">
      <dgm:prSet/>
      <dgm:spPr/>
      <dgm:t>
        <a:bodyPr/>
        <a:lstStyle/>
        <a:p>
          <a:endParaRPr lang="en-US"/>
        </a:p>
      </dgm:t>
    </dgm:pt>
    <dgm:pt modelId="{8ABAB637-F5F7-4AF2-B426-1CB82C86E1A3}">
      <dgm:prSet/>
      <dgm:spPr/>
      <dgm:t>
        <a:bodyPr/>
        <a:lstStyle/>
        <a:p>
          <a:r>
            <a:rPr lang="en-US" b="0"/>
            <a:t>High level important dates for 2024-25SY</a:t>
          </a:r>
        </a:p>
      </dgm:t>
    </dgm:pt>
    <dgm:pt modelId="{FFD66DF5-13FE-47B2-BDA4-1AB412C709D5}" type="parTrans" cxnId="{B042BD59-146C-42A0-9FBB-716F0BFD973D}">
      <dgm:prSet/>
      <dgm:spPr/>
      <dgm:t>
        <a:bodyPr/>
        <a:lstStyle/>
        <a:p>
          <a:endParaRPr lang="en-US"/>
        </a:p>
      </dgm:t>
    </dgm:pt>
    <dgm:pt modelId="{994641D2-49C6-4AB9-912D-E743548CD46F}" type="sibTrans" cxnId="{B042BD59-146C-42A0-9FBB-716F0BFD973D}">
      <dgm:prSet/>
      <dgm:spPr/>
      <dgm:t>
        <a:bodyPr/>
        <a:lstStyle/>
        <a:p>
          <a:endParaRPr lang="en-US"/>
        </a:p>
      </dgm:t>
    </dgm:pt>
    <dgm:pt modelId="{DE0AAFDD-EBD2-4866-8D36-CC13D13FCACD}">
      <dgm:prSet/>
      <dgm:spPr/>
      <dgm:t>
        <a:bodyPr/>
        <a:lstStyle/>
        <a:p>
          <a:r>
            <a:rPr lang="en-US" b="0"/>
            <a:t>Online based testing universal tools, accessibility features &amp; accommodations chart</a:t>
          </a:r>
        </a:p>
      </dgm:t>
    </dgm:pt>
    <dgm:pt modelId="{2A7CF2DB-E0FD-4A33-ABE8-2D881F6BB733}" type="parTrans" cxnId="{982680FC-BC02-4796-9FAF-FDE4F4609BB3}">
      <dgm:prSet/>
      <dgm:spPr/>
      <dgm:t>
        <a:bodyPr/>
        <a:lstStyle/>
        <a:p>
          <a:endParaRPr lang="en-US"/>
        </a:p>
      </dgm:t>
    </dgm:pt>
    <dgm:pt modelId="{51A74778-3312-4911-91F3-D4AC474380D9}" type="sibTrans" cxnId="{982680FC-BC02-4796-9FAF-FDE4F4609BB3}">
      <dgm:prSet/>
      <dgm:spPr/>
      <dgm:t>
        <a:bodyPr/>
        <a:lstStyle/>
        <a:p>
          <a:endParaRPr lang="en-US"/>
        </a:p>
      </dgm:t>
    </dgm:pt>
    <dgm:pt modelId="{11963DF3-2EB1-4121-9A5E-7F219297D673}" type="pres">
      <dgm:prSet presAssocID="{22158763-D87D-40B3-998A-2D211A065DBD}" presName="root" presStyleCnt="0">
        <dgm:presLayoutVars>
          <dgm:dir/>
          <dgm:resizeHandles val="exact"/>
        </dgm:presLayoutVars>
      </dgm:prSet>
      <dgm:spPr/>
    </dgm:pt>
    <dgm:pt modelId="{D55FFC42-873E-42BB-9240-47FB737275BC}" type="pres">
      <dgm:prSet presAssocID="{A2032511-67BD-406F-B8A5-E3157EAF4FAA}" presName="compNode" presStyleCnt="0"/>
      <dgm:spPr/>
    </dgm:pt>
    <dgm:pt modelId="{FF7A31A2-9CC3-4089-A824-B9A567925243}" type="pres">
      <dgm:prSet presAssocID="{A2032511-67BD-406F-B8A5-E3157EAF4FAA}"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CE98A9CE-9B3C-4C38-9DC7-E9E7D16531F1}" type="pres">
      <dgm:prSet presAssocID="{A2032511-67BD-406F-B8A5-E3157EAF4FAA}" presName="iconSpace" presStyleCnt="0"/>
      <dgm:spPr/>
    </dgm:pt>
    <dgm:pt modelId="{B7014DD0-442E-4AEC-9550-0E9A0F515416}" type="pres">
      <dgm:prSet presAssocID="{A2032511-67BD-406F-B8A5-E3157EAF4FAA}" presName="parTx" presStyleLbl="revTx" presStyleIdx="0" presStyleCnt="14" custLinFactNeighborX="2675" custLinFactNeighborY="16384">
        <dgm:presLayoutVars>
          <dgm:chMax val="0"/>
          <dgm:chPref val="0"/>
        </dgm:presLayoutVars>
      </dgm:prSet>
      <dgm:spPr/>
    </dgm:pt>
    <dgm:pt modelId="{B12D39D1-28DA-4CF7-9E49-A88E564A39F4}" type="pres">
      <dgm:prSet presAssocID="{A2032511-67BD-406F-B8A5-E3157EAF4FAA}" presName="txSpace" presStyleCnt="0"/>
      <dgm:spPr/>
    </dgm:pt>
    <dgm:pt modelId="{FFD6F81B-BEEB-4E73-8981-60EC93D54FD5}" type="pres">
      <dgm:prSet presAssocID="{A2032511-67BD-406F-B8A5-E3157EAF4FAA}" presName="desTx" presStyleLbl="revTx" presStyleIdx="1" presStyleCnt="14" custLinFactNeighborY="22245">
        <dgm:presLayoutVars/>
      </dgm:prSet>
      <dgm:spPr/>
    </dgm:pt>
    <dgm:pt modelId="{94E152AE-EB66-4939-9B95-467A203109D2}" type="pres">
      <dgm:prSet presAssocID="{C074EAA7-C7E9-45DE-8E21-6F3D0DC8E772}" presName="sibTrans" presStyleCnt="0"/>
      <dgm:spPr/>
    </dgm:pt>
    <dgm:pt modelId="{3459D1E5-1516-418C-98CD-92C6E92FB10A}" type="pres">
      <dgm:prSet presAssocID="{2AB8169D-A4A8-4300-BA9D-BF0B8B8BBC8B}" presName="compNode" presStyleCnt="0"/>
      <dgm:spPr/>
    </dgm:pt>
    <dgm:pt modelId="{BADBD23D-FC81-4FB7-9828-373EA6A6DE9E}" type="pres">
      <dgm:prSet presAssocID="{2AB8169D-A4A8-4300-BA9D-BF0B8B8BBC8B}"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aily Calendar"/>
        </a:ext>
      </dgm:extLst>
    </dgm:pt>
    <dgm:pt modelId="{6FD4EAEB-92E9-462B-B45A-F21F1AB46CA2}" type="pres">
      <dgm:prSet presAssocID="{2AB8169D-A4A8-4300-BA9D-BF0B8B8BBC8B}" presName="iconSpace" presStyleCnt="0"/>
      <dgm:spPr/>
    </dgm:pt>
    <dgm:pt modelId="{8909E669-CDF7-4A70-B967-49BD81CEC5A5}" type="pres">
      <dgm:prSet presAssocID="{2AB8169D-A4A8-4300-BA9D-BF0B8B8BBC8B}" presName="parTx" presStyleLbl="revTx" presStyleIdx="2" presStyleCnt="14" custLinFactNeighborX="-4459" custLinFactNeighborY="11469">
        <dgm:presLayoutVars>
          <dgm:chMax val="0"/>
          <dgm:chPref val="0"/>
        </dgm:presLayoutVars>
      </dgm:prSet>
      <dgm:spPr/>
    </dgm:pt>
    <dgm:pt modelId="{E30E55FC-FB87-401A-8998-8F4E458B6F93}" type="pres">
      <dgm:prSet presAssocID="{2AB8169D-A4A8-4300-BA9D-BF0B8B8BBC8B}" presName="txSpace" presStyleCnt="0"/>
      <dgm:spPr/>
    </dgm:pt>
    <dgm:pt modelId="{51D48DB5-55E1-4D40-9981-BE41356F75E2}" type="pres">
      <dgm:prSet presAssocID="{2AB8169D-A4A8-4300-BA9D-BF0B8B8BBC8B}" presName="desTx" presStyleLbl="revTx" presStyleIdx="3" presStyleCnt="14" custLinFactNeighborX="-3113" custLinFactNeighborY="-43530">
        <dgm:presLayoutVars/>
      </dgm:prSet>
      <dgm:spPr/>
    </dgm:pt>
    <dgm:pt modelId="{17C05988-6EAB-46CD-A2CA-E8CD9698019A}" type="pres">
      <dgm:prSet presAssocID="{251D9E98-23EC-47ED-9CB8-DB6CD1546C6C}" presName="sibTrans" presStyleCnt="0"/>
      <dgm:spPr/>
    </dgm:pt>
    <dgm:pt modelId="{5F92A1F3-629B-4369-822C-1C9A2CA17C3E}" type="pres">
      <dgm:prSet presAssocID="{2BEACC10-FE28-4808-B075-68005DB0A66C}" presName="compNode" presStyleCnt="0"/>
      <dgm:spPr/>
    </dgm:pt>
    <dgm:pt modelId="{97BF09C1-8689-4FE7-A6FE-5CA43DA0EA86}" type="pres">
      <dgm:prSet presAssocID="{2BEACC10-FE28-4808-B075-68005DB0A66C}" presName="iconRect" presStyleLbl="node1" presStyleIdx="2" presStyleCnt="7" custScaleX="121370" custScaleY="125859" custLinFactNeighborX="10284" custLinFactNeighborY="1679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aille"/>
        </a:ext>
      </dgm:extLst>
    </dgm:pt>
    <dgm:pt modelId="{E0A2D8B7-B55F-45AA-9F7A-64F40F65CC8C}" type="pres">
      <dgm:prSet presAssocID="{2BEACC10-FE28-4808-B075-68005DB0A66C}" presName="iconSpace" presStyleCnt="0"/>
      <dgm:spPr/>
    </dgm:pt>
    <dgm:pt modelId="{9E141318-0D54-4822-82DB-57A79F8BDA38}" type="pres">
      <dgm:prSet presAssocID="{2BEACC10-FE28-4808-B075-68005DB0A66C}" presName="parTx" presStyleLbl="revTx" presStyleIdx="4" presStyleCnt="14" custLinFactNeighborX="-13473" custLinFactNeighborY="5247">
        <dgm:presLayoutVars>
          <dgm:chMax val="0"/>
          <dgm:chPref val="0"/>
        </dgm:presLayoutVars>
      </dgm:prSet>
      <dgm:spPr/>
    </dgm:pt>
    <dgm:pt modelId="{528775D1-C56C-4C57-A541-F97E4E95073C}" type="pres">
      <dgm:prSet presAssocID="{2BEACC10-FE28-4808-B075-68005DB0A66C}" presName="txSpace" presStyleCnt="0"/>
      <dgm:spPr/>
    </dgm:pt>
    <dgm:pt modelId="{99BF2211-DB83-45D6-8984-B86A12AAA203}" type="pres">
      <dgm:prSet presAssocID="{2BEACC10-FE28-4808-B075-68005DB0A66C}" presName="desTx" presStyleLbl="revTx" presStyleIdx="5" presStyleCnt="14" custScaleX="110485" custScaleY="109987" custLinFactNeighborX="-4645" custLinFactNeighborY="-2193">
        <dgm:presLayoutVars/>
      </dgm:prSet>
      <dgm:spPr/>
    </dgm:pt>
    <dgm:pt modelId="{0C506F30-0151-49C8-9DC0-CAE1ABF9E2C5}" type="pres">
      <dgm:prSet presAssocID="{382B7500-ABC9-4DAB-AC8C-A371C05D8BEA}" presName="sibTrans" presStyleCnt="0"/>
      <dgm:spPr/>
    </dgm:pt>
    <dgm:pt modelId="{230A06A1-7A7B-4220-8429-D0BB387F619A}" type="pres">
      <dgm:prSet presAssocID="{B82BCBD0-B05C-4940-93F8-C9E2E836D8A7}" presName="compNode" presStyleCnt="0"/>
      <dgm:spPr/>
    </dgm:pt>
    <dgm:pt modelId="{31E4C2D1-37B0-415E-9588-DD8FE971BD18}" type="pres">
      <dgm:prSet presAssocID="{B82BCBD0-B05C-4940-93F8-C9E2E836D8A7}"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Video camera"/>
        </a:ext>
      </dgm:extLst>
    </dgm:pt>
    <dgm:pt modelId="{7A587462-E81A-41DF-AAD4-64F8133C745F}" type="pres">
      <dgm:prSet presAssocID="{B82BCBD0-B05C-4940-93F8-C9E2E836D8A7}" presName="iconSpace" presStyleCnt="0"/>
      <dgm:spPr/>
    </dgm:pt>
    <dgm:pt modelId="{130A7D02-157F-458F-A9CB-FB3F43701624}" type="pres">
      <dgm:prSet presAssocID="{B82BCBD0-B05C-4940-93F8-C9E2E836D8A7}" presName="parTx" presStyleLbl="revTx" presStyleIdx="6" presStyleCnt="14" custLinFactNeighborX="-11738" custLinFactNeighborY="-1270">
        <dgm:presLayoutVars>
          <dgm:chMax val="0"/>
          <dgm:chPref val="0"/>
        </dgm:presLayoutVars>
      </dgm:prSet>
      <dgm:spPr/>
    </dgm:pt>
    <dgm:pt modelId="{723025F5-71C2-4A1C-9C27-8CC469E4142A}" type="pres">
      <dgm:prSet presAssocID="{B82BCBD0-B05C-4940-93F8-C9E2E836D8A7}" presName="txSpace" presStyleCnt="0"/>
      <dgm:spPr/>
    </dgm:pt>
    <dgm:pt modelId="{ACA3FF6E-A770-4D7B-AE7D-B8DB30314561}" type="pres">
      <dgm:prSet presAssocID="{B82BCBD0-B05C-4940-93F8-C9E2E836D8A7}" presName="desTx" presStyleLbl="revTx" presStyleIdx="7" presStyleCnt="14" custLinFactNeighborX="-3239" custLinFactNeighborY="-34342">
        <dgm:presLayoutVars/>
      </dgm:prSet>
      <dgm:spPr/>
    </dgm:pt>
    <dgm:pt modelId="{FFB99C7F-B7FC-4C76-B295-567E092ECB8B}" type="pres">
      <dgm:prSet presAssocID="{31634643-7C7F-4172-9139-5D3A17BAACB5}" presName="sibTrans" presStyleCnt="0"/>
      <dgm:spPr/>
    </dgm:pt>
    <dgm:pt modelId="{D15CA729-0969-4BC5-B0F5-CB1B1EAC994E}" type="pres">
      <dgm:prSet presAssocID="{D183EC8F-1DAC-468E-BA38-EA37E834E6AE}" presName="compNode" presStyleCnt="0"/>
      <dgm:spPr/>
    </dgm:pt>
    <dgm:pt modelId="{53B0A97A-6BD2-4ED4-BB82-D6DFBD794EEC}" type="pres">
      <dgm:prSet presAssocID="{D183EC8F-1DAC-468E-BA38-EA37E834E6AE}"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Newspaper"/>
        </a:ext>
      </dgm:extLst>
    </dgm:pt>
    <dgm:pt modelId="{6288E0FA-E076-4681-B316-5AFC8BB676BE}" type="pres">
      <dgm:prSet presAssocID="{D183EC8F-1DAC-468E-BA38-EA37E834E6AE}" presName="iconSpace" presStyleCnt="0"/>
      <dgm:spPr/>
    </dgm:pt>
    <dgm:pt modelId="{6F7B5AFB-90EE-4406-A7DB-9D9640DC0CEA}" type="pres">
      <dgm:prSet presAssocID="{D183EC8F-1DAC-468E-BA38-EA37E834E6AE}" presName="parTx" presStyleLbl="revTx" presStyleIdx="8" presStyleCnt="14" custLinFactNeighborX="-8918" custLinFactNeighborY="-4137">
        <dgm:presLayoutVars>
          <dgm:chMax val="0"/>
          <dgm:chPref val="0"/>
        </dgm:presLayoutVars>
      </dgm:prSet>
      <dgm:spPr/>
    </dgm:pt>
    <dgm:pt modelId="{C511D2F5-9857-4AC3-AE9D-3BE71A84452E}" type="pres">
      <dgm:prSet presAssocID="{D183EC8F-1DAC-468E-BA38-EA37E834E6AE}" presName="txSpace" presStyleCnt="0"/>
      <dgm:spPr/>
    </dgm:pt>
    <dgm:pt modelId="{13E3B1E5-DF5F-4AED-A9C4-BC693EFF5C68}" type="pres">
      <dgm:prSet presAssocID="{D183EC8F-1DAC-468E-BA38-EA37E834E6AE}" presName="desTx" presStyleLbl="revTx" presStyleIdx="9" presStyleCnt="14" custLinFactNeighborX="-18522" custLinFactNeighborY="-34342">
        <dgm:presLayoutVars/>
      </dgm:prSet>
      <dgm:spPr/>
    </dgm:pt>
    <dgm:pt modelId="{6FC22524-7D81-49A5-8231-A3E2959A0EBC}" type="pres">
      <dgm:prSet presAssocID="{C4C6B59A-8A49-4595-8093-FCF836FA325F}" presName="sibTrans" presStyleCnt="0"/>
      <dgm:spPr/>
    </dgm:pt>
    <dgm:pt modelId="{12586D63-1003-4421-9762-E6E341A7E6C8}" type="pres">
      <dgm:prSet presAssocID="{44F07900-B0A3-4494-872A-86780D9F7AA9}" presName="compNode" presStyleCnt="0"/>
      <dgm:spPr/>
    </dgm:pt>
    <dgm:pt modelId="{4C683779-EBED-4B6D-BE72-C7ED263E89F6}" type="pres">
      <dgm:prSet presAssocID="{44F07900-B0A3-4494-872A-86780D9F7AA9}" presName="iconRect" presStyleLbl="node1" presStyleIdx="5" presStyleCnt="7" custLinFactNeighborX="25479" custLinFactNeighborY="17849"/>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Document"/>
        </a:ext>
      </dgm:extLst>
    </dgm:pt>
    <dgm:pt modelId="{68735B9D-9746-4AB9-8EE1-9EC448CF1D4C}" type="pres">
      <dgm:prSet presAssocID="{44F07900-B0A3-4494-872A-86780D9F7AA9}" presName="iconSpace" presStyleCnt="0"/>
      <dgm:spPr/>
    </dgm:pt>
    <dgm:pt modelId="{63654264-AF1A-496B-A667-E9883FA3B298}" type="pres">
      <dgm:prSet presAssocID="{44F07900-B0A3-4494-872A-86780D9F7AA9}" presName="parTx" presStyleLbl="revTx" presStyleIdx="10" presStyleCnt="14" custScaleX="72939" custLinFactNeighborX="-15587" custLinFactNeighborY="16753">
        <dgm:presLayoutVars>
          <dgm:chMax val="0"/>
          <dgm:chPref val="0"/>
        </dgm:presLayoutVars>
      </dgm:prSet>
      <dgm:spPr/>
    </dgm:pt>
    <dgm:pt modelId="{408AA2B7-09BE-408F-B05D-206B3C699F41}" type="pres">
      <dgm:prSet presAssocID="{44F07900-B0A3-4494-872A-86780D9F7AA9}" presName="txSpace" presStyleCnt="0"/>
      <dgm:spPr/>
    </dgm:pt>
    <dgm:pt modelId="{C83B3F46-C971-46E7-99B1-8E8169A73BFD}" type="pres">
      <dgm:prSet presAssocID="{44F07900-B0A3-4494-872A-86780D9F7AA9}" presName="desTx" presStyleLbl="revTx" presStyleIdx="11" presStyleCnt="14" custScaleX="114774" custLinFactNeighborX="-12468" custLinFactNeighborY="-43530">
        <dgm:presLayoutVars/>
      </dgm:prSet>
      <dgm:spPr/>
    </dgm:pt>
    <dgm:pt modelId="{97D488F5-F1E4-464F-8894-6140B5507347}" type="pres">
      <dgm:prSet presAssocID="{0A4E3FA5-E128-4308-B889-69001DFF24DB}" presName="sibTrans" presStyleCnt="0"/>
      <dgm:spPr/>
    </dgm:pt>
    <dgm:pt modelId="{BFD55F85-EF26-4121-973A-E3CC406816C5}" type="pres">
      <dgm:prSet presAssocID="{C6664A0C-AB87-4BCE-BC36-80526D8EDF59}" presName="compNode" presStyleCnt="0"/>
      <dgm:spPr/>
    </dgm:pt>
    <dgm:pt modelId="{2BEA48CD-75B0-44F6-9168-AA4A56BC968C}" type="pres">
      <dgm:prSet presAssocID="{C6664A0C-AB87-4BCE-BC36-80526D8EDF59}"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Teacher"/>
        </a:ext>
      </dgm:extLst>
    </dgm:pt>
    <dgm:pt modelId="{26FF6275-27D9-4ED2-A640-274E099B21AF}" type="pres">
      <dgm:prSet presAssocID="{C6664A0C-AB87-4BCE-BC36-80526D8EDF59}" presName="iconSpace" presStyleCnt="0"/>
      <dgm:spPr/>
    </dgm:pt>
    <dgm:pt modelId="{A26CE711-C0B4-4F2C-AA14-7E71ED36B6BE}" type="pres">
      <dgm:prSet presAssocID="{C6664A0C-AB87-4BCE-BC36-80526D8EDF59}" presName="parTx" presStyleLbl="revTx" presStyleIdx="12" presStyleCnt="14">
        <dgm:presLayoutVars>
          <dgm:chMax val="0"/>
          <dgm:chPref val="0"/>
        </dgm:presLayoutVars>
      </dgm:prSet>
      <dgm:spPr/>
    </dgm:pt>
    <dgm:pt modelId="{F60B667C-B42D-436D-88CC-BE68F5A2F973}" type="pres">
      <dgm:prSet presAssocID="{C6664A0C-AB87-4BCE-BC36-80526D8EDF59}" presName="txSpace" presStyleCnt="0"/>
      <dgm:spPr/>
    </dgm:pt>
    <dgm:pt modelId="{48462C9E-B51E-4BB9-92C7-C11E0CA48B24}" type="pres">
      <dgm:prSet presAssocID="{C6664A0C-AB87-4BCE-BC36-80526D8EDF59}" presName="desTx" presStyleLbl="revTx" presStyleIdx="13" presStyleCnt="14" custLinFactNeighborX="-12115" custLinFactNeighborY="-43530">
        <dgm:presLayoutVars/>
      </dgm:prSet>
      <dgm:spPr/>
    </dgm:pt>
  </dgm:ptLst>
  <dgm:cxnLst>
    <dgm:cxn modelId="{135E550F-861B-48AF-A51D-6DE46E06DA97}" type="presOf" srcId="{CD651C93-9ABA-42CF-8084-61B4C73FEF84}" destId="{99BF2211-DB83-45D6-8984-B86A12AAA203}" srcOrd="0" destOrd="0" presId="urn:microsoft.com/office/officeart/2018/2/layout/IconLabelDescriptionList"/>
    <dgm:cxn modelId="{FD21C20F-BBEE-4B4F-937D-643CB46C5A9E}" srcId="{22158763-D87D-40B3-998A-2D211A065DBD}" destId="{D183EC8F-1DAC-468E-BA38-EA37E834E6AE}" srcOrd="4" destOrd="0" parTransId="{BA77D99C-E384-493F-9837-DCED68DC1DF6}" sibTransId="{C4C6B59A-8A49-4595-8093-FCF836FA325F}"/>
    <dgm:cxn modelId="{8A981E18-75EB-4A4E-8093-CCADCAFCA8EB}" type="presOf" srcId="{B82BCBD0-B05C-4940-93F8-C9E2E836D8A7}" destId="{130A7D02-157F-458F-A9CB-FB3F43701624}" srcOrd="0" destOrd="0" presId="urn:microsoft.com/office/officeart/2018/2/layout/IconLabelDescriptionList"/>
    <dgm:cxn modelId="{06DC1A19-AD42-491A-A414-75ECB2B89760}" srcId="{22158763-D87D-40B3-998A-2D211A065DBD}" destId="{44F07900-B0A3-4494-872A-86780D9F7AA9}" srcOrd="5" destOrd="0" parTransId="{F7834B8A-3104-45CA-A654-C8AEB56DE35C}" sibTransId="{0A4E3FA5-E128-4308-B889-69001DFF24DB}"/>
    <dgm:cxn modelId="{5D38B01D-851E-49A4-9C91-17BC77A2ACCE}" type="presOf" srcId="{22158763-D87D-40B3-998A-2D211A065DBD}" destId="{11963DF3-2EB1-4121-9A5E-7F219297D673}" srcOrd="0" destOrd="0" presId="urn:microsoft.com/office/officeart/2018/2/layout/IconLabelDescriptionList"/>
    <dgm:cxn modelId="{B3CC7B20-6B4D-49FC-92C6-FB4E237014AC}" srcId="{22158763-D87D-40B3-998A-2D211A065DBD}" destId="{2BEACC10-FE28-4808-B075-68005DB0A66C}" srcOrd="2" destOrd="0" parTransId="{BB02F59E-468D-4A5B-ADC3-AD1D4961C7E0}" sibTransId="{382B7500-ABC9-4DAB-AC8C-A371C05D8BEA}"/>
    <dgm:cxn modelId="{896D5F2C-6865-4A18-A27F-D2A673A160C4}" srcId="{D183EC8F-1DAC-468E-BA38-EA37E834E6AE}" destId="{B88C1EC2-D6BC-4F5C-86FB-735068122909}" srcOrd="0" destOrd="0" parTransId="{05DD7200-03FA-4D3B-9878-071DAC3716FE}" sibTransId="{0AEC8476-D0A3-4C21-9BF2-6B04EAE545D0}"/>
    <dgm:cxn modelId="{BC215A32-97C1-4D22-BB58-A07B16E42C7B}" type="presOf" srcId="{2AB8169D-A4A8-4300-BA9D-BF0B8B8BBC8B}" destId="{8909E669-CDF7-4A70-B967-49BD81CEC5A5}" srcOrd="0" destOrd="0" presId="urn:microsoft.com/office/officeart/2018/2/layout/IconLabelDescriptionList"/>
    <dgm:cxn modelId="{F305D740-0BB7-485F-A07C-428DE19B7AF2}" type="presOf" srcId="{6BF529D6-F758-4BCD-A1CD-7FEDD430D386}" destId="{ACA3FF6E-A770-4D7B-AE7D-B8DB30314561}" srcOrd="0" destOrd="0" presId="urn:microsoft.com/office/officeart/2018/2/layout/IconLabelDescriptionList"/>
    <dgm:cxn modelId="{3D927D48-C074-4587-B25B-414C6D258006}" type="presOf" srcId="{8ABAB637-F5F7-4AF2-B426-1CB82C86E1A3}" destId="{51D48DB5-55E1-4D40-9981-BE41356F75E2}" srcOrd="0" destOrd="0" presId="urn:microsoft.com/office/officeart/2018/2/layout/IconLabelDescriptionList"/>
    <dgm:cxn modelId="{F6A46B4B-C40E-48B9-9BEB-9F61C9EE6F84}" srcId="{44F07900-B0A3-4494-872A-86780D9F7AA9}" destId="{A0B1A906-B631-4734-9796-E20B125FC1B2}" srcOrd="0" destOrd="0" parTransId="{D7FDAD00-CCBB-4049-A742-99B33DB3773F}" sibTransId="{4704A19C-3C77-4AA8-A90F-7C1D3639ED4F}"/>
    <dgm:cxn modelId="{86D9BD6F-DEA4-4412-9AF0-84C375F54E80}" srcId="{A2032511-67BD-406F-B8A5-E3157EAF4FAA}" destId="{11687E63-2142-41F6-85E9-7807D3D7F13C}" srcOrd="0" destOrd="0" parTransId="{F836F1A9-AECE-4F4A-AB2F-B5DE9BBAB62E}" sibTransId="{394ACB09-1052-475A-9EF6-E7DBCEA9834A}"/>
    <dgm:cxn modelId="{74B9DD6F-89AE-4E64-AF4B-0BF31B8CBA92}" srcId="{2BEACC10-FE28-4808-B075-68005DB0A66C}" destId="{CD651C93-9ABA-42CF-8084-61B4C73FEF84}" srcOrd="0" destOrd="0" parTransId="{384EA1D7-ED31-4B6F-AE44-FE03CA12F2EC}" sibTransId="{142B3622-CD76-423B-9707-6E2D65EA608A}"/>
    <dgm:cxn modelId="{0B05AE52-1B60-4265-B086-2784B19FCDA9}" type="presOf" srcId="{A0B1A906-B631-4734-9796-E20B125FC1B2}" destId="{C83B3F46-C971-46E7-99B1-8E8169A73BFD}" srcOrd="0" destOrd="0" presId="urn:microsoft.com/office/officeart/2018/2/layout/IconLabelDescriptionList"/>
    <dgm:cxn modelId="{31AC4877-3A91-40A4-AB88-CF830CA4E1FC}" type="presOf" srcId="{94FBEDA2-B25F-4CF8-9D43-171136A1D2FC}" destId="{ACA3FF6E-A770-4D7B-AE7D-B8DB30314561}" srcOrd="0" destOrd="1" presId="urn:microsoft.com/office/officeart/2018/2/layout/IconLabelDescriptionList"/>
    <dgm:cxn modelId="{EC93C478-5692-46D6-9D41-29855EEA1FC8}" type="presOf" srcId="{44F07900-B0A3-4494-872A-86780D9F7AA9}" destId="{63654264-AF1A-496B-A667-E9883FA3B298}" srcOrd="0" destOrd="0" presId="urn:microsoft.com/office/officeart/2018/2/layout/IconLabelDescriptionList"/>
    <dgm:cxn modelId="{B042BD59-146C-42A0-9FBB-716F0BFD973D}" srcId="{2AB8169D-A4A8-4300-BA9D-BF0B8B8BBC8B}" destId="{8ABAB637-F5F7-4AF2-B426-1CB82C86E1A3}" srcOrd="0" destOrd="0" parTransId="{FFD66DF5-13FE-47B2-BDA4-1AB412C709D5}" sibTransId="{994641D2-49C6-4AB9-912D-E743548CD46F}"/>
    <dgm:cxn modelId="{326D797E-11F2-4EDA-AAA6-E551229B71E7}" type="presOf" srcId="{A2032511-67BD-406F-B8A5-E3157EAF4FAA}" destId="{B7014DD0-442E-4AEC-9550-0E9A0F515416}" srcOrd="0" destOrd="0" presId="urn:microsoft.com/office/officeart/2018/2/layout/IconLabelDescriptionList"/>
    <dgm:cxn modelId="{B58C7B98-A8DB-4033-9FAD-6C7AE1135089}" type="presOf" srcId="{DE0AAFDD-EBD2-4866-8D36-CC13D13FCACD}" destId="{99BF2211-DB83-45D6-8984-B86A12AAA203}" srcOrd="0" destOrd="1" presId="urn:microsoft.com/office/officeart/2018/2/layout/IconLabelDescriptionList"/>
    <dgm:cxn modelId="{6C2DF29C-69EB-4FB0-941D-DA16A90B5B46}" type="presOf" srcId="{11687E63-2142-41F6-85E9-7807D3D7F13C}" destId="{FFD6F81B-BEEB-4E73-8981-60EC93D54FD5}" srcOrd="0" destOrd="0" presId="urn:microsoft.com/office/officeart/2018/2/layout/IconLabelDescriptionList"/>
    <dgm:cxn modelId="{2030A9A4-8573-4F6C-8F82-850A494FF74E}" srcId="{22158763-D87D-40B3-998A-2D211A065DBD}" destId="{A2032511-67BD-406F-B8A5-E3157EAF4FAA}" srcOrd="0" destOrd="0" parTransId="{398F9608-BE8A-4BB7-925D-80BABD477684}" sibTransId="{C074EAA7-C7E9-45DE-8E21-6F3D0DC8E772}"/>
    <dgm:cxn modelId="{D434F3A7-892F-4578-8333-5F53E7D57FAC}" srcId="{22158763-D87D-40B3-998A-2D211A065DBD}" destId="{C6664A0C-AB87-4BCE-BC36-80526D8EDF59}" srcOrd="6" destOrd="0" parTransId="{2F8DB625-6D33-4424-A9D6-3F622589FE68}" sibTransId="{4433821F-4618-4B37-83EB-EB91E634CB2C}"/>
    <dgm:cxn modelId="{85DF30B2-C397-4B07-BBB6-D6233379AD03}" type="presOf" srcId="{B88C1EC2-D6BC-4F5C-86FB-735068122909}" destId="{13E3B1E5-DF5F-4AED-A9C4-BC693EFF5C68}" srcOrd="0" destOrd="0" presId="urn:microsoft.com/office/officeart/2018/2/layout/IconLabelDescriptionList"/>
    <dgm:cxn modelId="{8B77ACB8-3C08-43FE-A541-8E9DDF03772E}" srcId="{22158763-D87D-40B3-998A-2D211A065DBD}" destId="{2AB8169D-A4A8-4300-BA9D-BF0B8B8BBC8B}" srcOrd="1" destOrd="0" parTransId="{A875A193-82EA-4723-B40C-C51E29F7C980}" sibTransId="{251D9E98-23EC-47ED-9CB8-DB6CD1546C6C}"/>
    <dgm:cxn modelId="{F6AD90BB-CA95-4AE4-B895-D9E87FA359F8}" type="presOf" srcId="{F2C93FAE-427F-4BF3-848B-E752EBF4CBA8}" destId="{48462C9E-B51E-4BB9-92C7-C11E0CA48B24}" srcOrd="0" destOrd="0" presId="urn:microsoft.com/office/officeart/2018/2/layout/IconLabelDescriptionList"/>
    <dgm:cxn modelId="{F6AD5FCE-4326-4BF6-81F1-CD51494CE0FF}" srcId="{B82BCBD0-B05C-4940-93F8-C9E2E836D8A7}" destId="{6BF529D6-F758-4BCD-A1CD-7FEDD430D386}" srcOrd="0" destOrd="0" parTransId="{B9E7C8F6-D5BA-47C6-B263-5E7F7FD12AD1}" sibTransId="{FF34683F-9A89-4C65-B4E5-6B81F748EAC3}"/>
    <dgm:cxn modelId="{037150CF-17A8-44BB-A80E-B505CEB710CB}" srcId="{B82BCBD0-B05C-4940-93F8-C9E2E836D8A7}" destId="{94FBEDA2-B25F-4CF8-9D43-171136A1D2FC}" srcOrd="1" destOrd="0" parTransId="{D730DCD9-DEE1-42DA-B1A3-C672C3F95DED}" sibTransId="{7F1ED6BC-4D20-4408-B419-8F09ECBE297A}"/>
    <dgm:cxn modelId="{52FE9BD9-6F86-43B7-9053-422E1C75DE83}" srcId="{C6664A0C-AB87-4BCE-BC36-80526D8EDF59}" destId="{F2C93FAE-427F-4BF3-848B-E752EBF4CBA8}" srcOrd="0" destOrd="0" parTransId="{4C1BEDEA-F711-41FB-967B-C2F238D25860}" sibTransId="{B346466B-F779-4A7A-B1E0-440280099645}"/>
    <dgm:cxn modelId="{99B7DBDD-D078-49A9-9EB1-9E4C34BC4050}" type="presOf" srcId="{D183EC8F-1DAC-468E-BA38-EA37E834E6AE}" destId="{6F7B5AFB-90EE-4406-A7DB-9D9640DC0CEA}" srcOrd="0" destOrd="0" presId="urn:microsoft.com/office/officeart/2018/2/layout/IconLabelDescriptionList"/>
    <dgm:cxn modelId="{1F5B76E3-019B-421D-827F-608A342A84DC}" srcId="{22158763-D87D-40B3-998A-2D211A065DBD}" destId="{B82BCBD0-B05C-4940-93F8-C9E2E836D8A7}" srcOrd="3" destOrd="0" parTransId="{1BEF86BB-3284-41B4-B65C-0E58E4D7F0A7}" sibTransId="{31634643-7C7F-4172-9139-5D3A17BAACB5}"/>
    <dgm:cxn modelId="{45C24CEA-8B9B-4B02-B48D-C14E4F3B9669}" type="presOf" srcId="{C6664A0C-AB87-4BCE-BC36-80526D8EDF59}" destId="{A26CE711-C0B4-4F2C-AA14-7E71ED36B6BE}" srcOrd="0" destOrd="0" presId="urn:microsoft.com/office/officeart/2018/2/layout/IconLabelDescriptionList"/>
    <dgm:cxn modelId="{E10CB5EE-8DDE-40BF-83B0-9B958FA892C8}" type="presOf" srcId="{2BEACC10-FE28-4808-B075-68005DB0A66C}" destId="{9E141318-0D54-4822-82DB-57A79F8BDA38}" srcOrd="0" destOrd="0" presId="urn:microsoft.com/office/officeart/2018/2/layout/IconLabelDescriptionList"/>
    <dgm:cxn modelId="{982680FC-BC02-4796-9FAF-FDE4F4609BB3}" srcId="{2BEACC10-FE28-4808-B075-68005DB0A66C}" destId="{DE0AAFDD-EBD2-4866-8D36-CC13D13FCACD}" srcOrd="1" destOrd="0" parTransId="{2A7CF2DB-E0FD-4A33-ABE8-2D881F6BB733}" sibTransId="{51A74778-3312-4911-91F3-D4AC474380D9}"/>
    <dgm:cxn modelId="{5319EB53-527F-43C3-99D6-3C33DCCFBC3E}" type="presParOf" srcId="{11963DF3-2EB1-4121-9A5E-7F219297D673}" destId="{D55FFC42-873E-42BB-9240-47FB737275BC}" srcOrd="0" destOrd="0" presId="urn:microsoft.com/office/officeart/2018/2/layout/IconLabelDescriptionList"/>
    <dgm:cxn modelId="{ADFF064A-E323-4D4D-82FB-AB16058F6200}" type="presParOf" srcId="{D55FFC42-873E-42BB-9240-47FB737275BC}" destId="{FF7A31A2-9CC3-4089-A824-B9A567925243}" srcOrd="0" destOrd="0" presId="urn:microsoft.com/office/officeart/2018/2/layout/IconLabelDescriptionList"/>
    <dgm:cxn modelId="{EF6DB5AE-A591-49F4-AB26-3171A566F165}" type="presParOf" srcId="{D55FFC42-873E-42BB-9240-47FB737275BC}" destId="{CE98A9CE-9B3C-4C38-9DC7-E9E7D16531F1}" srcOrd="1" destOrd="0" presId="urn:microsoft.com/office/officeart/2018/2/layout/IconLabelDescriptionList"/>
    <dgm:cxn modelId="{54F4EED9-436E-4A07-90AD-0F5528551B14}" type="presParOf" srcId="{D55FFC42-873E-42BB-9240-47FB737275BC}" destId="{B7014DD0-442E-4AEC-9550-0E9A0F515416}" srcOrd="2" destOrd="0" presId="urn:microsoft.com/office/officeart/2018/2/layout/IconLabelDescriptionList"/>
    <dgm:cxn modelId="{BCCFC267-B711-4AB1-B2C9-01C5C3A19C14}" type="presParOf" srcId="{D55FFC42-873E-42BB-9240-47FB737275BC}" destId="{B12D39D1-28DA-4CF7-9E49-A88E564A39F4}" srcOrd="3" destOrd="0" presId="urn:microsoft.com/office/officeart/2018/2/layout/IconLabelDescriptionList"/>
    <dgm:cxn modelId="{936B8C34-9271-452F-8D13-733D408F5987}" type="presParOf" srcId="{D55FFC42-873E-42BB-9240-47FB737275BC}" destId="{FFD6F81B-BEEB-4E73-8981-60EC93D54FD5}" srcOrd="4" destOrd="0" presId="urn:microsoft.com/office/officeart/2018/2/layout/IconLabelDescriptionList"/>
    <dgm:cxn modelId="{B2CE4BAF-570B-4BBD-A3FF-34D3F86F51FF}" type="presParOf" srcId="{11963DF3-2EB1-4121-9A5E-7F219297D673}" destId="{94E152AE-EB66-4939-9B95-467A203109D2}" srcOrd="1" destOrd="0" presId="urn:microsoft.com/office/officeart/2018/2/layout/IconLabelDescriptionList"/>
    <dgm:cxn modelId="{2DA13B17-6536-458A-8F85-3EF47AA88907}" type="presParOf" srcId="{11963DF3-2EB1-4121-9A5E-7F219297D673}" destId="{3459D1E5-1516-418C-98CD-92C6E92FB10A}" srcOrd="2" destOrd="0" presId="urn:microsoft.com/office/officeart/2018/2/layout/IconLabelDescriptionList"/>
    <dgm:cxn modelId="{D8B3F771-F891-4EA5-8284-717AE8F26FB6}" type="presParOf" srcId="{3459D1E5-1516-418C-98CD-92C6E92FB10A}" destId="{BADBD23D-FC81-4FB7-9828-373EA6A6DE9E}" srcOrd="0" destOrd="0" presId="urn:microsoft.com/office/officeart/2018/2/layout/IconLabelDescriptionList"/>
    <dgm:cxn modelId="{39539036-F6E7-49B3-BCCD-20FAE89F4786}" type="presParOf" srcId="{3459D1E5-1516-418C-98CD-92C6E92FB10A}" destId="{6FD4EAEB-92E9-462B-B45A-F21F1AB46CA2}" srcOrd="1" destOrd="0" presId="urn:microsoft.com/office/officeart/2018/2/layout/IconLabelDescriptionList"/>
    <dgm:cxn modelId="{5EC4D76F-0300-40CC-AFD1-EE6E44E13CB0}" type="presParOf" srcId="{3459D1E5-1516-418C-98CD-92C6E92FB10A}" destId="{8909E669-CDF7-4A70-B967-49BD81CEC5A5}" srcOrd="2" destOrd="0" presId="urn:microsoft.com/office/officeart/2018/2/layout/IconLabelDescriptionList"/>
    <dgm:cxn modelId="{8D5D2486-E182-49E6-AEAA-9D9283A38C82}" type="presParOf" srcId="{3459D1E5-1516-418C-98CD-92C6E92FB10A}" destId="{E30E55FC-FB87-401A-8998-8F4E458B6F93}" srcOrd="3" destOrd="0" presId="urn:microsoft.com/office/officeart/2018/2/layout/IconLabelDescriptionList"/>
    <dgm:cxn modelId="{2C342B22-A713-4097-BB49-95718FDEE6C1}" type="presParOf" srcId="{3459D1E5-1516-418C-98CD-92C6E92FB10A}" destId="{51D48DB5-55E1-4D40-9981-BE41356F75E2}" srcOrd="4" destOrd="0" presId="urn:microsoft.com/office/officeart/2018/2/layout/IconLabelDescriptionList"/>
    <dgm:cxn modelId="{F46F29D7-8B1B-4BF7-ACD7-21913F3D8713}" type="presParOf" srcId="{11963DF3-2EB1-4121-9A5E-7F219297D673}" destId="{17C05988-6EAB-46CD-A2CA-E8CD9698019A}" srcOrd="3" destOrd="0" presId="urn:microsoft.com/office/officeart/2018/2/layout/IconLabelDescriptionList"/>
    <dgm:cxn modelId="{8B44D342-482A-4079-A7BF-C8A86C403B00}" type="presParOf" srcId="{11963DF3-2EB1-4121-9A5E-7F219297D673}" destId="{5F92A1F3-629B-4369-822C-1C9A2CA17C3E}" srcOrd="4" destOrd="0" presId="urn:microsoft.com/office/officeart/2018/2/layout/IconLabelDescriptionList"/>
    <dgm:cxn modelId="{8FCAA316-67BB-4513-9F7A-A75F0B50C1C3}" type="presParOf" srcId="{5F92A1F3-629B-4369-822C-1C9A2CA17C3E}" destId="{97BF09C1-8689-4FE7-A6FE-5CA43DA0EA86}" srcOrd="0" destOrd="0" presId="urn:microsoft.com/office/officeart/2018/2/layout/IconLabelDescriptionList"/>
    <dgm:cxn modelId="{5BE934BF-A34C-4B7C-BF41-12E4B732F1DB}" type="presParOf" srcId="{5F92A1F3-629B-4369-822C-1C9A2CA17C3E}" destId="{E0A2D8B7-B55F-45AA-9F7A-64F40F65CC8C}" srcOrd="1" destOrd="0" presId="urn:microsoft.com/office/officeart/2018/2/layout/IconLabelDescriptionList"/>
    <dgm:cxn modelId="{2ADCDBB1-BD28-4A70-B3CA-3D4FE3F2C427}" type="presParOf" srcId="{5F92A1F3-629B-4369-822C-1C9A2CA17C3E}" destId="{9E141318-0D54-4822-82DB-57A79F8BDA38}" srcOrd="2" destOrd="0" presId="urn:microsoft.com/office/officeart/2018/2/layout/IconLabelDescriptionList"/>
    <dgm:cxn modelId="{B4B2FE0B-CADD-42D0-9BDA-F5022668D058}" type="presParOf" srcId="{5F92A1F3-629B-4369-822C-1C9A2CA17C3E}" destId="{528775D1-C56C-4C57-A541-F97E4E95073C}" srcOrd="3" destOrd="0" presId="urn:microsoft.com/office/officeart/2018/2/layout/IconLabelDescriptionList"/>
    <dgm:cxn modelId="{A26B867C-E158-485A-8489-7B678EE142AB}" type="presParOf" srcId="{5F92A1F3-629B-4369-822C-1C9A2CA17C3E}" destId="{99BF2211-DB83-45D6-8984-B86A12AAA203}" srcOrd="4" destOrd="0" presId="urn:microsoft.com/office/officeart/2018/2/layout/IconLabelDescriptionList"/>
    <dgm:cxn modelId="{751A0D2D-F627-45AC-B1A8-8A3324DE3756}" type="presParOf" srcId="{11963DF3-2EB1-4121-9A5E-7F219297D673}" destId="{0C506F30-0151-49C8-9DC0-CAE1ABF9E2C5}" srcOrd="5" destOrd="0" presId="urn:microsoft.com/office/officeart/2018/2/layout/IconLabelDescriptionList"/>
    <dgm:cxn modelId="{63A3A095-E6FD-40CA-BA04-5C52A03679D1}" type="presParOf" srcId="{11963DF3-2EB1-4121-9A5E-7F219297D673}" destId="{230A06A1-7A7B-4220-8429-D0BB387F619A}" srcOrd="6" destOrd="0" presId="urn:microsoft.com/office/officeart/2018/2/layout/IconLabelDescriptionList"/>
    <dgm:cxn modelId="{FB93DAD4-0356-49EC-BF60-D8FB375A70C9}" type="presParOf" srcId="{230A06A1-7A7B-4220-8429-D0BB387F619A}" destId="{31E4C2D1-37B0-415E-9588-DD8FE971BD18}" srcOrd="0" destOrd="0" presId="urn:microsoft.com/office/officeart/2018/2/layout/IconLabelDescriptionList"/>
    <dgm:cxn modelId="{90D64A5F-4CE4-4A76-9E34-518FE73A56DB}" type="presParOf" srcId="{230A06A1-7A7B-4220-8429-D0BB387F619A}" destId="{7A587462-E81A-41DF-AAD4-64F8133C745F}" srcOrd="1" destOrd="0" presId="urn:microsoft.com/office/officeart/2018/2/layout/IconLabelDescriptionList"/>
    <dgm:cxn modelId="{4E1C4111-7DA8-4197-8EE4-0A9F72149BA7}" type="presParOf" srcId="{230A06A1-7A7B-4220-8429-D0BB387F619A}" destId="{130A7D02-157F-458F-A9CB-FB3F43701624}" srcOrd="2" destOrd="0" presId="urn:microsoft.com/office/officeart/2018/2/layout/IconLabelDescriptionList"/>
    <dgm:cxn modelId="{75A2D9D8-12EF-4A57-AE18-0F9C87829F2C}" type="presParOf" srcId="{230A06A1-7A7B-4220-8429-D0BB387F619A}" destId="{723025F5-71C2-4A1C-9C27-8CC469E4142A}" srcOrd="3" destOrd="0" presId="urn:microsoft.com/office/officeart/2018/2/layout/IconLabelDescriptionList"/>
    <dgm:cxn modelId="{FF4493B0-37EA-47D9-963E-5DABA136D63A}" type="presParOf" srcId="{230A06A1-7A7B-4220-8429-D0BB387F619A}" destId="{ACA3FF6E-A770-4D7B-AE7D-B8DB30314561}" srcOrd="4" destOrd="0" presId="urn:microsoft.com/office/officeart/2018/2/layout/IconLabelDescriptionList"/>
    <dgm:cxn modelId="{6C275C41-CBF4-4F9B-97D1-D2F017B2D6AC}" type="presParOf" srcId="{11963DF3-2EB1-4121-9A5E-7F219297D673}" destId="{FFB99C7F-B7FC-4C76-B295-567E092ECB8B}" srcOrd="7" destOrd="0" presId="urn:microsoft.com/office/officeart/2018/2/layout/IconLabelDescriptionList"/>
    <dgm:cxn modelId="{6111D4A9-27E2-471B-99BE-AE655A547673}" type="presParOf" srcId="{11963DF3-2EB1-4121-9A5E-7F219297D673}" destId="{D15CA729-0969-4BC5-B0F5-CB1B1EAC994E}" srcOrd="8" destOrd="0" presId="urn:microsoft.com/office/officeart/2018/2/layout/IconLabelDescriptionList"/>
    <dgm:cxn modelId="{2F6B4D77-B4D7-45F7-BEDB-F86F1E67EF68}" type="presParOf" srcId="{D15CA729-0969-4BC5-B0F5-CB1B1EAC994E}" destId="{53B0A97A-6BD2-4ED4-BB82-D6DFBD794EEC}" srcOrd="0" destOrd="0" presId="urn:microsoft.com/office/officeart/2018/2/layout/IconLabelDescriptionList"/>
    <dgm:cxn modelId="{911578F6-9B4E-4E29-814E-BFB21E8E55BC}" type="presParOf" srcId="{D15CA729-0969-4BC5-B0F5-CB1B1EAC994E}" destId="{6288E0FA-E076-4681-B316-5AFC8BB676BE}" srcOrd="1" destOrd="0" presId="urn:microsoft.com/office/officeart/2018/2/layout/IconLabelDescriptionList"/>
    <dgm:cxn modelId="{10EAD3BB-7219-4B5B-8E05-A5F4C67CC7F8}" type="presParOf" srcId="{D15CA729-0969-4BC5-B0F5-CB1B1EAC994E}" destId="{6F7B5AFB-90EE-4406-A7DB-9D9640DC0CEA}" srcOrd="2" destOrd="0" presId="urn:microsoft.com/office/officeart/2018/2/layout/IconLabelDescriptionList"/>
    <dgm:cxn modelId="{F67B419E-A8C6-48D1-A327-D43AC188D173}" type="presParOf" srcId="{D15CA729-0969-4BC5-B0F5-CB1B1EAC994E}" destId="{C511D2F5-9857-4AC3-AE9D-3BE71A84452E}" srcOrd="3" destOrd="0" presId="urn:microsoft.com/office/officeart/2018/2/layout/IconLabelDescriptionList"/>
    <dgm:cxn modelId="{0BD0AD9D-2B94-42AC-8831-AE69FF091E93}" type="presParOf" srcId="{D15CA729-0969-4BC5-B0F5-CB1B1EAC994E}" destId="{13E3B1E5-DF5F-4AED-A9C4-BC693EFF5C68}" srcOrd="4" destOrd="0" presId="urn:microsoft.com/office/officeart/2018/2/layout/IconLabelDescriptionList"/>
    <dgm:cxn modelId="{7E52C2E2-1E1A-486D-A66B-3BA08A12D165}" type="presParOf" srcId="{11963DF3-2EB1-4121-9A5E-7F219297D673}" destId="{6FC22524-7D81-49A5-8231-A3E2959A0EBC}" srcOrd="9" destOrd="0" presId="urn:microsoft.com/office/officeart/2018/2/layout/IconLabelDescriptionList"/>
    <dgm:cxn modelId="{2BECD12A-3146-43EE-AD6C-DEB1CDA02968}" type="presParOf" srcId="{11963DF3-2EB1-4121-9A5E-7F219297D673}" destId="{12586D63-1003-4421-9762-E6E341A7E6C8}" srcOrd="10" destOrd="0" presId="urn:microsoft.com/office/officeart/2018/2/layout/IconLabelDescriptionList"/>
    <dgm:cxn modelId="{DAB8B203-F353-40DF-838F-88D80DA86C2A}" type="presParOf" srcId="{12586D63-1003-4421-9762-E6E341A7E6C8}" destId="{4C683779-EBED-4B6D-BE72-C7ED263E89F6}" srcOrd="0" destOrd="0" presId="urn:microsoft.com/office/officeart/2018/2/layout/IconLabelDescriptionList"/>
    <dgm:cxn modelId="{6E3ECC85-D31D-45BB-A389-81C34168FE05}" type="presParOf" srcId="{12586D63-1003-4421-9762-E6E341A7E6C8}" destId="{68735B9D-9746-4AB9-8EE1-9EC448CF1D4C}" srcOrd="1" destOrd="0" presId="urn:microsoft.com/office/officeart/2018/2/layout/IconLabelDescriptionList"/>
    <dgm:cxn modelId="{76925738-BB19-430A-9BE2-CD6EFC10B516}" type="presParOf" srcId="{12586D63-1003-4421-9762-E6E341A7E6C8}" destId="{63654264-AF1A-496B-A667-E9883FA3B298}" srcOrd="2" destOrd="0" presId="urn:microsoft.com/office/officeart/2018/2/layout/IconLabelDescriptionList"/>
    <dgm:cxn modelId="{510F4B7B-6A67-4A0F-B216-7D99B25A8602}" type="presParOf" srcId="{12586D63-1003-4421-9762-E6E341A7E6C8}" destId="{408AA2B7-09BE-408F-B05D-206B3C699F41}" srcOrd="3" destOrd="0" presId="urn:microsoft.com/office/officeart/2018/2/layout/IconLabelDescriptionList"/>
    <dgm:cxn modelId="{191BF026-E695-48D2-8440-EA00093C5783}" type="presParOf" srcId="{12586D63-1003-4421-9762-E6E341A7E6C8}" destId="{C83B3F46-C971-46E7-99B1-8E8169A73BFD}" srcOrd="4" destOrd="0" presId="urn:microsoft.com/office/officeart/2018/2/layout/IconLabelDescriptionList"/>
    <dgm:cxn modelId="{D6406B1D-1A48-4AE6-A5DA-76EB4E9132C1}" type="presParOf" srcId="{11963DF3-2EB1-4121-9A5E-7F219297D673}" destId="{97D488F5-F1E4-464F-8894-6140B5507347}" srcOrd="11" destOrd="0" presId="urn:microsoft.com/office/officeart/2018/2/layout/IconLabelDescriptionList"/>
    <dgm:cxn modelId="{E124742E-1199-4EBB-B7E4-0ED6ACA214FF}" type="presParOf" srcId="{11963DF3-2EB1-4121-9A5E-7F219297D673}" destId="{BFD55F85-EF26-4121-973A-E3CC406816C5}" srcOrd="12" destOrd="0" presId="urn:microsoft.com/office/officeart/2018/2/layout/IconLabelDescriptionList"/>
    <dgm:cxn modelId="{DB53021D-0C74-4587-973D-0A1974EEE8D1}" type="presParOf" srcId="{BFD55F85-EF26-4121-973A-E3CC406816C5}" destId="{2BEA48CD-75B0-44F6-9168-AA4A56BC968C}" srcOrd="0" destOrd="0" presId="urn:microsoft.com/office/officeart/2018/2/layout/IconLabelDescriptionList"/>
    <dgm:cxn modelId="{D67E9B67-BEE1-415D-B82E-A8BF2F4B42F3}" type="presParOf" srcId="{BFD55F85-EF26-4121-973A-E3CC406816C5}" destId="{26FF6275-27D9-4ED2-A640-274E099B21AF}" srcOrd="1" destOrd="0" presId="urn:microsoft.com/office/officeart/2018/2/layout/IconLabelDescriptionList"/>
    <dgm:cxn modelId="{D8B87BC6-CBE7-4F8B-AD6C-A8BD8533719B}" type="presParOf" srcId="{BFD55F85-EF26-4121-973A-E3CC406816C5}" destId="{A26CE711-C0B4-4F2C-AA14-7E71ED36B6BE}" srcOrd="2" destOrd="0" presId="urn:microsoft.com/office/officeart/2018/2/layout/IconLabelDescriptionList"/>
    <dgm:cxn modelId="{CB34E3B6-2B2F-4D48-A1C4-3783BB45090C}" type="presParOf" srcId="{BFD55F85-EF26-4121-973A-E3CC406816C5}" destId="{F60B667C-B42D-436D-88CC-BE68F5A2F973}" srcOrd="3" destOrd="0" presId="urn:microsoft.com/office/officeart/2018/2/layout/IconLabelDescriptionList"/>
    <dgm:cxn modelId="{14C2068B-1754-4665-82F0-39334848A510}" type="presParOf" srcId="{BFD55F85-EF26-4121-973A-E3CC406816C5}" destId="{48462C9E-B51E-4BB9-92C7-C11E0CA48B24}" srcOrd="4" destOrd="0" presId="urn:microsoft.com/office/officeart/2018/2/layout/IconLabelDescri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DF9FD-ED89-498E-A8D7-81B1887B21BD}">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9B0B5-8F85-4998-93C1-5F336EB1C78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0E208-6820-4BAC-A224-5B96386FD0F5}">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All participants should remain on mute with their video off.</a:t>
          </a:r>
        </a:p>
      </dsp:txBody>
      <dsp:txXfrm>
        <a:off x="836323" y="3399"/>
        <a:ext cx="9679276" cy="724089"/>
      </dsp:txXfrm>
    </dsp:sp>
    <dsp:sp modelId="{4437761B-D01C-47FF-A4CF-C50A3A9EB780}">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8F38E-76F5-4832-A172-03F147FD6CE3}">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96132-327D-4EDF-9109-E1111ADAFA07}">
      <dsp:nvSpPr>
        <dsp:cNvPr id="0" name=""/>
        <dsp:cNvSpPr/>
      </dsp:nvSpPr>
      <dsp:spPr>
        <a:xfrm>
          <a:off x="836323" y="908511"/>
          <a:ext cx="4732020"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Post all questions to the chat.</a:t>
          </a:r>
        </a:p>
      </dsp:txBody>
      <dsp:txXfrm>
        <a:off x="836323" y="908511"/>
        <a:ext cx="4732020" cy="724089"/>
      </dsp:txXfrm>
    </dsp:sp>
    <dsp:sp modelId="{5F0F4A64-ADD3-4CC0-989B-161DCA875264}">
      <dsp:nvSpPr>
        <dsp:cNvPr id="0" name=""/>
        <dsp:cNvSpPr/>
      </dsp:nvSpPr>
      <dsp:spPr>
        <a:xfrm>
          <a:off x="5568343" y="908511"/>
          <a:ext cx="494725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t>Questions will be addressed throughout.</a:t>
          </a:r>
        </a:p>
      </dsp:txBody>
      <dsp:txXfrm>
        <a:off x="5568343" y="908511"/>
        <a:ext cx="4947256" cy="724089"/>
      </dsp:txXfrm>
    </dsp:sp>
    <dsp:sp modelId="{1D94A7D5-019D-4C82-AEC6-B502151A5C6A}">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A11AF-DCE1-4B84-92D9-9C752BC8C4E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1519B-2D7F-4045-9E40-53A7B7F3A36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Please add your name, email, and school to the chat.</a:t>
          </a:r>
        </a:p>
      </dsp:txBody>
      <dsp:txXfrm>
        <a:off x="836323" y="1813624"/>
        <a:ext cx="9679276" cy="724089"/>
      </dsp:txXfrm>
    </dsp:sp>
    <dsp:sp modelId="{7BF3A903-C0A7-4D78-A34B-D07FF8134800}">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2D457-970E-43B1-8721-8DAF92E123F4}">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CD61C6-C405-4447-8FE1-647856619FA1}">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This training will be recorded. </a:t>
          </a:r>
        </a:p>
      </dsp:txBody>
      <dsp:txXfrm>
        <a:off x="836323" y="2718736"/>
        <a:ext cx="9679276" cy="724089"/>
      </dsp:txXfrm>
    </dsp:sp>
    <dsp:sp modelId="{35AE857B-4271-4FAA-915A-80EE4D7214C1}">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73D9C-DB45-4A25-9F1E-BFDDFC8F71B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7EF55-8F49-4CC4-915F-15F595A5AE6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The recording will be posted to the Help &amp; Support page, </a:t>
          </a:r>
          <a:r>
            <a:rPr lang="en-US" sz="1800" kern="1200">
              <a:hlinkClick xmlns:r="http://schemas.openxmlformats.org/officeDocument/2006/relationships" r:id="rId11"/>
            </a:rPr>
            <a:t>https://bie.onlinehelp.cognia.org/training</a:t>
          </a:r>
          <a:r>
            <a:rPr lang="en-US" sz="1800" kern="1200"/>
            <a:t>. </a:t>
          </a:r>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BB54-F171-4FD7-BC3C-705F5CDC950E}">
      <dsp:nvSpPr>
        <dsp:cNvPr id="0" name=""/>
        <dsp:cNvSpPr/>
      </dsp:nvSpPr>
      <dsp:spPr>
        <a:xfrm>
          <a:off x="317161" y="763188"/>
          <a:ext cx="648513" cy="478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DEE658-F8EC-491B-A5FE-C87898C742B5}">
      <dsp:nvSpPr>
        <dsp:cNvPr id="0" name=""/>
        <dsp:cNvSpPr/>
      </dsp:nvSpPr>
      <dsp:spPr>
        <a:xfrm>
          <a:off x="124461" y="1379748"/>
          <a:ext cx="1323526"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kern="1200" dirty="0"/>
            <a:t>A page specifically dedicated to Science Benchmark Administration:</a:t>
          </a:r>
        </a:p>
      </dsp:txBody>
      <dsp:txXfrm>
        <a:off x="124461" y="1379748"/>
        <a:ext cx="1323526" cy="1501303"/>
      </dsp:txXfrm>
    </dsp:sp>
    <dsp:sp modelId="{60400994-CB6C-4335-A9F9-A16F2FA2B6FA}">
      <dsp:nvSpPr>
        <dsp:cNvPr id="0" name=""/>
        <dsp:cNvSpPr/>
      </dsp:nvSpPr>
      <dsp:spPr>
        <a:xfrm>
          <a:off x="110159" y="2852765"/>
          <a:ext cx="1767465" cy="64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a:hlinkClick xmlns:r="http://schemas.openxmlformats.org/officeDocument/2006/relationships" r:id="rId3"/>
            </a:rPr>
            <a:t>https://bie.onlinehelp.cognia.org/benchmark-administration/</a:t>
          </a:r>
          <a:endParaRPr lang="en-US" sz="1200" b="1" kern="1200"/>
        </a:p>
      </dsp:txBody>
      <dsp:txXfrm>
        <a:off x="110159" y="2852765"/>
        <a:ext cx="1767465" cy="642798"/>
      </dsp:txXfrm>
    </dsp:sp>
    <dsp:sp modelId="{F5E18632-586F-42DF-BEAD-2776EBACFB4D}">
      <dsp:nvSpPr>
        <dsp:cNvPr id="0" name=""/>
        <dsp:cNvSpPr/>
      </dsp:nvSpPr>
      <dsp:spPr>
        <a:xfrm>
          <a:off x="2177771" y="956555"/>
          <a:ext cx="609224" cy="5401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D9DE6-A8C7-4EFB-AA88-D7F6101386B7}">
      <dsp:nvSpPr>
        <dsp:cNvPr id="0" name=""/>
        <dsp:cNvSpPr/>
      </dsp:nvSpPr>
      <dsp:spPr>
        <a:xfrm>
          <a:off x="2053333" y="1567651"/>
          <a:ext cx="1483044"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Key Dates</a:t>
          </a:r>
        </a:p>
      </dsp:txBody>
      <dsp:txXfrm>
        <a:off x="2053333" y="1567651"/>
        <a:ext cx="1483044" cy="1501303"/>
      </dsp:txXfrm>
    </dsp:sp>
    <dsp:sp modelId="{CA4253CA-3C73-4043-AAF9-650C76205C82}">
      <dsp:nvSpPr>
        <dsp:cNvPr id="0" name=""/>
        <dsp:cNvSpPr/>
      </dsp:nvSpPr>
      <dsp:spPr>
        <a:xfrm>
          <a:off x="2085979"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 modelId="{00C8C701-BE24-4E30-8400-8A86E5766930}">
      <dsp:nvSpPr>
        <dsp:cNvPr id="0" name=""/>
        <dsp:cNvSpPr/>
      </dsp:nvSpPr>
      <dsp:spPr>
        <a:xfrm>
          <a:off x="4211548" y="875176"/>
          <a:ext cx="609224" cy="5401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67ACA-512B-4148-BE5E-707CA80425CA}">
      <dsp:nvSpPr>
        <dsp:cNvPr id="0" name=""/>
        <dsp:cNvSpPr/>
      </dsp:nvSpPr>
      <dsp:spPr>
        <a:xfrm>
          <a:off x="3955490" y="1543690"/>
          <a:ext cx="1426682"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Scoring Guides</a:t>
          </a:r>
        </a:p>
      </dsp:txBody>
      <dsp:txXfrm>
        <a:off x="3955490" y="1543690"/>
        <a:ext cx="1426682" cy="1501303"/>
      </dsp:txXfrm>
    </dsp:sp>
    <dsp:sp modelId="{F58D027C-085A-45B2-9A43-D8F2A39E864D}">
      <dsp:nvSpPr>
        <dsp:cNvPr id="0" name=""/>
        <dsp:cNvSpPr/>
      </dsp:nvSpPr>
      <dsp:spPr>
        <a:xfrm>
          <a:off x="4131234"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 modelId="{DBF7592A-5BEF-4B7B-82B8-47FE1F57AAF0}">
      <dsp:nvSpPr>
        <dsp:cNvPr id="0" name=""/>
        <dsp:cNvSpPr/>
      </dsp:nvSpPr>
      <dsp:spPr>
        <a:xfrm>
          <a:off x="6176488" y="906653"/>
          <a:ext cx="609224" cy="54011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1A4AB3-712C-4FC9-9F76-BF8E9F3086F1}">
      <dsp:nvSpPr>
        <dsp:cNvPr id="0" name=""/>
        <dsp:cNvSpPr/>
      </dsp:nvSpPr>
      <dsp:spPr>
        <a:xfrm>
          <a:off x="5905531" y="1543690"/>
          <a:ext cx="1465916" cy="150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Online System Tutorials</a:t>
          </a:r>
        </a:p>
      </dsp:txBody>
      <dsp:txXfrm>
        <a:off x="5905531" y="1543690"/>
        <a:ext cx="1465916" cy="1501303"/>
      </dsp:txXfrm>
    </dsp:sp>
    <dsp:sp modelId="{F1925C0E-B8C8-4DE4-967A-4410C4404592}">
      <dsp:nvSpPr>
        <dsp:cNvPr id="0" name=""/>
        <dsp:cNvSpPr/>
      </dsp:nvSpPr>
      <dsp:spPr>
        <a:xfrm>
          <a:off x="6176488" y="3090074"/>
          <a:ext cx="1740642" cy="483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128F7-C45F-4EE8-8E69-558F119F8096}">
      <dsp:nvSpPr>
        <dsp:cNvPr id="0" name=""/>
        <dsp:cNvSpPr/>
      </dsp:nvSpPr>
      <dsp:spPr>
        <a:xfrm>
          <a:off x="0" y="25321"/>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Hours</a:t>
          </a:r>
        </a:p>
      </dsp:txBody>
      <dsp:txXfrm>
        <a:off x="48005" y="73326"/>
        <a:ext cx="10419590" cy="887374"/>
      </dsp:txXfrm>
    </dsp:sp>
    <dsp:sp modelId="{7A33F375-9818-4E02-AD2A-892D1316EF76}">
      <dsp:nvSpPr>
        <dsp:cNvPr id="0" name=""/>
        <dsp:cNvSpPr/>
      </dsp:nvSpPr>
      <dsp:spPr>
        <a:xfrm>
          <a:off x="0" y="1008706"/>
          <a:ext cx="10515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Monday–Friday from 9:00 a.m.–6:00 p.m. (ET)</a:t>
          </a:r>
        </a:p>
      </dsp:txBody>
      <dsp:txXfrm>
        <a:off x="0" y="1008706"/>
        <a:ext cx="10515600" cy="678960"/>
      </dsp:txXfrm>
    </dsp:sp>
    <dsp:sp modelId="{C4C2359D-64EB-48FC-A6AD-E7B21A249F97}">
      <dsp:nvSpPr>
        <dsp:cNvPr id="0" name=""/>
        <dsp:cNvSpPr/>
      </dsp:nvSpPr>
      <dsp:spPr>
        <a:xfrm>
          <a:off x="0" y="1687666"/>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Contact information</a:t>
          </a:r>
        </a:p>
      </dsp:txBody>
      <dsp:txXfrm>
        <a:off x="48005" y="1735671"/>
        <a:ext cx="10419590" cy="887374"/>
      </dsp:txXfrm>
    </dsp:sp>
    <dsp:sp modelId="{2B969770-1311-4F1C-86FC-B77FA2E2FD9B}">
      <dsp:nvSpPr>
        <dsp:cNvPr id="0" name=""/>
        <dsp:cNvSpPr/>
      </dsp:nvSpPr>
      <dsp:spPr>
        <a:xfrm>
          <a:off x="0" y="2671051"/>
          <a:ext cx="10515600" cy="165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Phone: 800-887-7027</a:t>
          </a:r>
        </a:p>
        <a:p>
          <a:pPr marL="285750" lvl="1" indent="-285750" algn="l" defTabSz="1422400">
            <a:lnSpc>
              <a:spcPct val="90000"/>
            </a:lnSpc>
            <a:spcBef>
              <a:spcPct val="0"/>
            </a:spcBef>
            <a:spcAft>
              <a:spcPct val="20000"/>
            </a:spcAft>
            <a:buChar char="•"/>
          </a:pPr>
          <a:r>
            <a:rPr lang="en-US" sz="3200" kern="1200"/>
            <a:t>Email: </a:t>
          </a:r>
          <a:r>
            <a:rPr lang="en-US" sz="3200" kern="1200">
              <a:hlinkClick xmlns:r="http://schemas.openxmlformats.org/officeDocument/2006/relationships" r:id="rId1"/>
            </a:rPr>
            <a:t>BIETechSupport@cognia.org</a:t>
          </a:r>
          <a:endParaRPr lang="en-US" sz="3200" kern="1200"/>
        </a:p>
        <a:p>
          <a:pPr marL="285750" lvl="1" indent="-285750" algn="l" defTabSz="1422400">
            <a:lnSpc>
              <a:spcPct val="90000"/>
            </a:lnSpc>
            <a:spcBef>
              <a:spcPct val="0"/>
            </a:spcBef>
            <a:spcAft>
              <a:spcPct val="20000"/>
            </a:spcAft>
            <a:buChar char="•"/>
          </a:pPr>
          <a:r>
            <a:rPr lang="en-US" sz="3200" kern="1200" dirty="0">
              <a:hlinkClick xmlns:r="http://schemas.openxmlformats.org/officeDocument/2006/relationships" r:id="rId2"/>
            </a:rPr>
            <a:t>Live Chat Link</a:t>
          </a:r>
          <a:r>
            <a:rPr lang="en-US" sz="3200" kern="1200" dirty="0"/>
            <a:t> (available from the Help &amp; Support site)</a:t>
          </a:r>
        </a:p>
      </dsp:txBody>
      <dsp:txXfrm>
        <a:off x="0" y="2671051"/>
        <a:ext cx="10515600" cy="165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C4C45-B1E4-4502-BDB1-57E75F30BCE0}">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915F7-75B5-41E9-B44D-2A190F3A3776}">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AB6C6E-F88B-46D5-8903-9B6B6FE2D76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Aurela Shorty, Education Program Specialist (Assessment &amp; Accountability)</a:t>
          </a:r>
        </a:p>
      </dsp:txBody>
      <dsp:txXfrm>
        <a:off x="75768" y="3053169"/>
        <a:ext cx="3093750" cy="720000"/>
      </dsp:txXfrm>
    </dsp:sp>
    <dsp:sp modelId="{C1128DF2-0077-4C13-BF04-36C44B00CE03}">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F6347-2601-40F2-99BB-36B13FFFCAA3}">
      <dsp:nvSpPr>
        <dsp:cNvPr id="0" name=""/>
        <dsp:cNvSpPr/>
      </dsp:nvSpPr>
      <dsp:spPr>
        <a:xfrm>
          <a:off x="4716393" y="980356"/>
          <a:ext cx="1082812" cy="10828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E7F8E4-5365-41AC-903D-AE1BB85DAB03}">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Dr. Carmelia Becenti, Chief Academic Officer</a:t>
          </a:r>
        </a:p>
      </dsp:txBody>
      <dsp:txXfrm>
        <a:off x="3710925" y="3053169"/>
        <a:ext cx="3093750" cy="720000"/>
      </dsp:txXfrm>
    </dsp:sp>
    <dsp:sp modelId="{B40CAF48-7115-46EB-ACC1-DDA5410FDF98}">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D5A8-688B-4687-B153-8DAA40C8D58E}">
      <dsp:nvSpPr>
        <dsp:cNvPr id="0" name=""/>
        <dsp:cNvSpPr/>
      </dsp:nvSpPr>
      <dsp:spPr>
        <a:xfrm>
          <a:off x="8351550" y="980356"/>
          <a:ext cx="1082812" cy="10828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A04802-2AFD-4A6D-8822-70CBC358BFE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Donald Griffin, Section 504 Program Coordinator, MSAA Project Manager</a:t>
          </a: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030BD-AA82-472A-8544-CCF4D74518A0}">
      <dsp:nvSpPr>
        <dsp:cNvPr id="0" name=""/>
        <dsp:cNvSpPr/>
      </dsp:nvSpPr>
      <dsp:spPr>
        <a:xfrm>
          <a:off x="2163582" y="602913"/>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FECC4-A83D-43AB-A5A9-93BFD3521ABE}">
      <dsp:nvSpPr>
        <dsp:cNvPr id="0" name=""/>
        <dsp:cNvSpPr/>
      </dsp:nvSpPr>
      <dsp:spPr>
        <a:xfrm>
          <a:off x="2631582" y="1070914"/>
          <a:ext cx="1260000" cy="126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5647C-8D83-4AB2-AD79-C51DC2F2E349}">
      <dsp:nvSpPr>
        <dsp:cNvPr id="0" name=""/>
        <dsp:cNvSpPr/>
      </dsp:nvSpPr>
      <dsp:spPr>
        <a:xfrm>
          <a:off x="1461582" y="348291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Mara Allaire, Program Manager</a:t>
          </a:r>
        </a:p>
      </dsp:txBody>
      <dsp:txXfrm>
        <a:off x="1461582" y="3482914"/>
        <a:ext cx="3600000" cy="720000"/>
      </dsp:txXfrm>
    </dsp:sp>
    <dsp:sp modelId="{5DB2B050-6ED5-4A92-91D0-610C47997CC4}">
      <dsp:nvSpPr>
        <dsp:cNvPr id="0" name=""/>
        <dsp:cNvSpPr/>
      </dsp:nvSpPr>
      <dsp:spPr>
        <a:xfrm>
          <a:off x="6393582" y="602913"/>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EB494-C7A9-4F3C-8F31-5969ED7422E8}">
      <dsp:nvSpPr>
        <dsp:cNvPr id="0" name=""/>
        <dsp:cNvSpPr/>
      </dsp:nvSpPr>
      <dsp:spPr>
        <a:xfrm>
          <a:off x="6861582" y="1070914"/>
          <a:ext cx="1260000" cy="126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670F0-C2C7-4095-96B3-7B6652868D05}">
      <dsp:nvSpPr>
        <dsp:cNvPr id="0" name=""/>
        <dsp:cNvSpPr/>
      </dsp:nvSpPr>
      <dsp:spPr>
        <a:xfrm>
          <a:off x="5691582" y="348291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Sarah McCain, IT Project Manager II</a:t>
          </a:r>
        </a:p>
      </dsp:txBody>
      <dsp:txXfrm>
        <a:off x="5691582" y="3482914"/>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2B050-6ED5-4A92-91D0-610C47997CC4}">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EB494-C7A9-4F3C-8F31-5969ED7422E8}">
      <dsp:nvSpPr>
        <dsp:cNvPr id="0" name=""/>
        <dsp:cNvSpPr/>
      </dsp:nvSpPr>
      <dsp:spPr>
        <a:xfrm>
          <a:off x="2512800" y="843669"/>
          <a:ext cx="1260000" cy="126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670F0-C2C7-4095-96B3-7B6652868D05}">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0" i="0" kern="1200" baseline="0"/>
            <a:t>Gerry Retzloff, Project Manager </a:t>
          </a:r>
          <a:endParaRPr lang="en-US" sz="2400" kern="1200"/>
        </a:p>
      </dsp:txBody>
      <dsp:txXfrm>
        <a:off x="1342800" y="3255669"/>
        <a:ext cx="3600000" cy="720000"/>
      </dsp:txXfrm>
    </dsp:sp>
    <dsp:sp modelId="{E011EF2D-BD46-41A4-ADB9-8D342634D3BC}">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10B1E-41D0-4DB9-BDE9-F7231F586161}">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548F8-97B0-4C30-ADAF-C8948AE8433E}">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0" i="0" kern="1200" baseline="0"/>
            <a:t>Kaelee Harper, Senior Support Center Manager</a:t>
          </a:r>
          <a:endParaRPr lang="en-US" sz="2400" kern="1200"/>
        </a:p>
      </dsp:txBody>
      <dsp:txXfrm>
        <a:off x="5572800" y="3255669"/>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09922-464F-4A08-87EF-125F60C595F0}">
      <dsp:nvSpPr>
        <dsp:cNvPr id="0" name=""/>
        <dsp:cNvSpPr/>
      </dsp:nvSpPr>
      <dsp:spPr>
        <a:xfrm>
          <a:off x="0" y="0"/>
          <a:ext cx="10039350" cy="7433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34896-0617-4085-A25F-60E543EFA3AF}">
      <dsp:nvSpPr>
        <dsp:cNvPr id="0" name=""/>
        <dsp:cNvSpPr/>
      </dsp:nvSpPr>
      <dsp:spPr>
        <a:xfrm>
          <a:off x="224860" y="170728"/>
          <a:ext cx="408836" cy="4088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9C244-F107-4E40-9361-53B5395FE7DA}">
      <dsp:nvSpPr>
        <dsp:cNvPr id="0" name=""/>
        <dsp:cNvSpPr/>
      </dsp:nvSpPr>
      <dsp:spPr>
        <a:xfrm>
          <a:off x="858557" y="3477"/>
          <a:ext cx="4517707"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800100">
            <a:lnSpc>
              <a:spcPct val="100000"/>
            </a:lnSpc>
            <a:spcBef>
              <a:spcPct val="0"/>
            </a:spcBef>
            <a:spcAft>
              <a:spcPct val="35000"/>
            </a:spcAft>
            <a:buNone/>
          </a:pPr>
          <a:r>
            <a:rPr lang="en-US" sz="1800" kern="1200" dirty="0"/>
            <a:t>Three grade band levels – elementary school, middle school, high school</a:t>
          </a:r>
        </a:p>
      </dsp:txBody>
      <dsp:txXfrm>
        <a:off x="858557" y="3477"/>
        <a:ext cx="4517707" cy="743339"/>
      </dsp:txXfrm>
    </dsp:sp>
    <dsp:sp modelId="{DEDFD8A6-5146-4BDD-AEFA-51BA295CB4A4}">
      <dsp:nvSpPr>
        <dsp:cNvPr id="0" name=""/>
        <dsp:cNvSpPr/>
      </dsp:nvSpPr>
      <dsp:spPr>
        <a:xfrm>
          <a:off x="5376264" y="3477"/>
          <a:ext cx="4662246"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488950">
            <a:lnSpc>
              <a:spcPct val="100000"/>
            </a:lnSpc>
            <a:spcBef>
              <a:spcPct val="0"/>
            </a:spcBef>
            <a:spcAft>
              <a:spcPct val="35000"/>
            </a:spcAft>
            <a:buNone/>
          </a:pPr>
          <a:r>
            <a:rPr lang="en-US" sz="1100" kern="1200" dirty="0"/>
            <a:t>Elementary School: grades 3-5</a:t>
          </a:r>
        </a:p>
        <a:p>
          <a:pPr marL="0" lvl="0" indent="0" algn="l" defTabSz="488950">
            <a:lnSpc>
              <a:spcPct val="100000"/>
            </a:lnSpc>
            <a:spcBef>
              <a:spcPct val="0"/>
            </a:spcBef>
            <a:spcAft>
              <a:spcPct val="35000"/>
            </a:spcAft>
            <a:buNone/>
          </a:pPr>
          <a:r>
            <a:rPr lang="en-US" sz="1100" kern="1200" dirty="0"/>
            <a:t>Middle School: grades 6-8</a:t>
          </a:r>
        </a:p>
        <a:p>
          <a:pPr marL="0" lvl="0" indent="0" algn="l" defTabSz="488950">
            <a:lnSpc>
              <a:spcPct val="100000"/>
            </a:lnSpc>
            <a:spcBef>
              <a:spcPct val="0"/>
            </a:spcBef>
            <a:spcAft>
              <a:spcPct val="35000"/>
            </a:spcAft>
            <a:buNone/>
          </a:pPr>
          <a:r>
            <a:rPr lang="en-US" sz="1100" kern="1200"/>
            <a:t>High School: grades 9-12</a:t>
          </a:r>
        </a:p>
      </dsp:txBody>
      <dsp:txXfrm>
        <a:off x="5376264" y="3477"/>
        <a:ext cx="4662246" cy="743339"/>
      </dsp:txXfrm>
    </dsp:sp>
    <dsp:sp modelId="{81897441-6199-4641-AE8D-E538AFB701CE}">
      <dsp:nvSpPr>
        <dsp:cNvPr id="0" name=""/>
        <dsp:cNvSpPr/>
      </dsp:nvSpPr>
      <dsp:spPr>
        <a:xfrm>
          <a:off x="0" y="932651"/>
          <a:ext cx="10039350" cy="108647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9B4897-2C5F-4F0D-9F20-11994093DA2B}">
      <dsp:nvSpPr>
        <dsp:cNvPr id="0" name=""/>
        <dsp:cNvSpPr/>
      </dsp:nvSpPr>
      <dsp:spPr>
        <a:xfrm>
          <a:off x="224860" y="1271469"/>
          <a:ext cx="408836" cy="4088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45C46D-A21A-4F2D-AAD5-C0CF7DFFB165}">
      <dsp:nvSpPr>
        <dsp:cNvPr id="0" name=""/>
        <dsp:cNvSpPr/>
      </dsp:nvSpPr>
      <dsp:spPr>
        <a:xfrm>
          <a:off x="858557" y="1104218"/>
          <a:ext cx="4517707"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800100">
            <a:lnSpc>
              <a:spcPct val="100000"/>
            </a:lnSpc>
            <a:spcBef>
              <a:spcPct val="0"/>
            </a:spcBef>
            <a:spcAft>
              <a:spcPct val="35000"/>
            </a:spcAft>
            <a:buNone/>
          </a:pPr>
          <a:r>
            <a:rPr lang="en-US" sz="1800" kern="1200" dirty="0"/>
            <a:t>12 forms per grade level</a:t>
          </a:r>
        </a:p>
      </dsp:txBody>
      <dsp:txXfrm>
        <a:off x="858557" y="1104218"/>
        <a:ext cx="4517707" cy="743339"/>
      </dsp:txXfrm>
    </dsp:sp>
    <dsp:sp modelId="{EDD69B1A-F52E-4D0B-B82F-CA8A309DD1E7}">
      <dsp:nvSpPr>
        <dsp:cNvPr id="0" name=""/>
        <dsp:cNvSpPr/>
      </dsp:nvSpPr>
      <dsp:spPr>
        <a:xfrm>
          <a:off x="5376264" y="1104218"/>
          <a:ext cx="4662246"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488950">
            <a:lnSpc>
              <a:spcPct val="100000"/>
            </a:lnSpc>
            <a:spcBef>
              <a:spcPct val="0"/>
            </a:spcBef>
            <a:spcAft>
              <a:spcPct val="35000"/>
            </a:spcAft>
            <a:buNone/>
          </a:pPr>
          <a:r>
            <a:rPr lang="en-US" sz="1100" kern="1200"/>
            <a:t>Each form covers different content/standards</a:t>
          </a:r>
        </a:p>
        <a:p>
          <a:pPr marL="0" lvl="0" indent="0" algn="l" defTabSz="488950">
            <a:lnSpc>
              <a:spcPct val="100000"/>
            </a:lnSpc>
            <a:spcBef>
              <a:spcPct val="0"/>
            </a:spcBef>
            <a:spcAft>
              <a:spcPct val="35000"/>
            </a:spcAft>
            <a:buNone/>
          </a:pPr>
          <a:r>
            <a:rPr lang="en-US" sz="1100" kern="1200" dirty="0"/>
            <a:t>For available forms indicating their content topic/focus, tested Performance Expectations (PEs), and by NGSS standards visit </a:t>
          </a:r>
          <a:r>
            <a:rPr lang="en-US" sz="1100" kern="1200" dirty="0">
              <a:hlinkClick xmlns:r="http://schemas.openxmlformats.org/officeDocument/2006/relationships" r:id="rId5"/>
            </a:rPr>
            <a:t>https://bie.onlinehelp.cognia.org/benchmark-administration/</a:t>
          </a:r>
          <a:r>
            <a:rPr lang="en-US" sz="1100" kern="1200" dirty="0"/>
            <a:t> on the BIE Science Help &amp; Support site</a:t>
          </a:r>
        </a:p>
      </dsp:txBody>
      <dsp:txXfrm>
        <a:off x="5376264" y="1104218"/>
        <a:ext cx="4662246" cy="743339"/>
      </dsp:txXfrm>
    </dsp:sp>
    <dsp:sp modelId="{9FBA19AA-352D-4EA5-A627-7F5897C82A86}">
      <dsp:nvSpPr>
        <dsp:cNvPr id="0" name=""/>
        <dsp:cNvSpPr/>
      </dsp:nvSpPr>
      <dsp:spPr>
        <a:xfrm>
          <a:off x="0" y="2204959"/>
          <a:ext cx="10039350" cy="7433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826E1-873C-4BA9-81BB-77A1CFA2AA9D}">
      <dsp:nvSpPr>
        <dsp:cNvPr id="0" name=""/>
        <dsp:cNvSpPr/>
      </dsp:nvSpPr>
      <dsp:spPr>
        <a:xfrm>
          <a:off x="224860" y="2372210"/>
          <a:ext cx="408836" cy="40883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559274-E230-49CE-A5C3-5E47C71699B2}">
      <dsp:nvSpPr>
        <dsp:cNvPr id="0" name=""/>
        <dsp:cNvSpPr/>
      </dsp:nvSpPr>
      <dsp:spPr>
        <a:xfrm>
          <a:off x="858557" y="2204959"/>
          <a:ext cx="4517707"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800100">
            <a:lnSpc>
              <a:spcPct val="100000"/>
            </a:lnSpc>
            <a:spcBef>
              <a:spcPct val="0"/>
            </a:spcBef>
            <a:spcAft>
              <a:spcPct val="35000"/>
            </a:spcAft>
            <a:buNone/>
          </a:pPr>
          <a:r>
            <a:rPr lang="en-US" sz="1800" kern="1200"/>
            <a:t>12–14 items per form</a:t>
          </a:r>
        </a:p>
      </dsp:txBody>
      <dsp:txXfrm>
        <a:off x="858557" y="2204959"/>
        <a:ext cx="4517707" cy="743339"/>
      </dsp:txXfrm>
    </dsp:sp>
    <dsp:sp modelId="{B76E6EA2-2AF5-4845-B383-6FBCE337B5A9}">
      <dsp:nvSpPr>
        <dsp:cNvPr id="0" name=""/>
        <dsp:cNvSpPr/>
      </dsp:nvSpPr>
      <dsp:spPr>
        <a:xfrm>
          <a:off x="5376264" y="2204959"/>
          <a:ext cx="4662246"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488950">
            <a:lnSpc>
              <a:spcPct val="100000"/>
            </a:lnSpc>
            <a:spcBef>
              <a:spcPct val="0"/>
            </a:spcBef>
            <a:spcAft>
              <a:spcPct val="35000"/>
            </a:spcAft>
            <a:buNone/>
          </a:pPr>
          <a:r>
            <a:rPr lang="en-US" sz="1100" kern="1200"/>
            <a:t>10–12 selected response</a:t>
          </a:r>
        </a:p>
        <a:p>
          <a:pPr marL="0" lvl="0" indent="0" algn="l" defTabSz="488950">
            <a:lnSpc>
              <a:spcPct val="100000"/>
            </a:lnSpc>
            <a:spcBef>
              <a:spcPct val="0"/>
            </a:spcBef>
            <a:spcAft>
              <a:spcPct val="35000"/>
            </a:spcAft>
            <a:buNone/>
          </a:pPr>
          <a:r>
            <a:rPr lang="en-US" sz="1100" kern="1200"/>
            <a:t>2 open-ended response</a:t>
          </a:r>
        </a:p>
      </dsp:txBody>
      <dsp:txXfrm>
        <a:off x="5376264" y="2204959"/>
        <a:ext cx="4662246" cy="743339"/>
      </dsp:txXfrm>
    </dsp:sp>
    <dsp:sp modelId="{8E101D05-EEEF-493A-ACD5-AA75661C4CAC}">
      <dsp:nvSpPr>
        <dsp:cNvPr id="0" name=""/>
        <dsp:cNvSpPr/>
      </dsp:nvSpPr>
      <dsp:spPr>
        <a:xfrm>
          <a:off x="0" y="3134133"/>
          <a:ext cx="10039350" cy="7433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BDFB8-F277-44EF-83AD-462D5F1E5D53}">
      <dsp:nvSpPr>
        <dsp:cNvPr id="0" name=""/>
        <dsp:cNvSpPr/>
      </dsp:nvSpPr>
      <dsp:spPr>
        <a:xfrm>
          <a:off x="224860" y="3301385"/>
          <a:ext cx="408836" cy="40883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37E55-C172-42CD-83BB-4E6C553DC352}">
      <dsp:nvSpPr>
        <dsp:cNvPr id="0" name=""/>
        <dsp:cNvSpPr/>
      </dsp:nvSpPr>
      <dsp:spPr>
        <a:xfrm>
          <a:off x="858557" y="3134133"/>
          <a:ext cx="9179953"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800100">
            <a:lnSpc>
              <a:spcPct val="100000"/>
            </a:lnSpc>
            <a:spcBef>
              <a:spcPct val="0"/>
            </a:spcBef>
            <a:spcAft>
              <a:spcPct val="35000"/>
            </a:spcAft>
            <a:buNone/>
          </a:pPr>
          <a:r>
            <a:rPr lang="en-US" sz="1800" kern="1200"/>
            <a:t>Aligned to Next Generation Science Standards (NGSS)</a:t>
          </a:r>
        </a:p>
      </dsp:txBody>
      <dsp:txXfrm>
        <a:off x="858557" y="3134133"/>
        <a:ext cx="9179953" cy="743339"/>
      </dsp:txXfrm>
    </dsp:sp>
    <dsp:sp modelId="{BA92B813-3084-4FAC-A543-B08173E8C3CC}">
      <dsp:nvSpPr>
        <dsp:cNvPr id="0" name=""/>
        <dsp:cNvSpPr/>
      </dsp:nvSpPr>
      <dsp:spPr>
        <a:xfrm>
          <a:off x="0" y="4063308"/>
          <a:ext cx="10039350" cy="74333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74218-70BE-49AB-9AD6-FF8040F67906}">
      <dsp:nvSpPr>
        <dsp:cNvPr id="0" name=""/>
        <dsp:cNvSpPr/>
      </dsp:nvSpPr>
      <dsp:spPr>
        <a:xfrm>
          <a:off x="224860" y="4230559"/>
          <a:ext cx="408836" cy="408836"/>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D3595C-E613-4549-9437-C5C1D7DD3AF8}">
      <dsp:nvSpPr>
        <dsp:cNvPr id="0" name=""/>
        <dsp:cNvSpPr/>
      </dsp:nvSpPr>
      <dsp:spPr>
        <a:xfrm>
          <a:off x="858557" y="4063308"/>
          <a:ext cx="9179953"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70" tIns="78670" rIns="78670" bIns="78670" numCol="1" spcCol="1270" anchor="ctr" anchorCtr="0">
          <a:noAutofit/>
        </a:bodyPr>
        <a:lstStyle/>
        <a:p>
          <a:pPr marL="0" lvl="0" indent="0" algn="l" defTabSz="800100">
            <a:lnSpc>
              <a:spcPct val="100000"/>
            </a:lnSpc>
            <a:spcBef>
              <a:spcPct val="0"/>
            </a:spcBef>
            <a:spcAft>
              <a:spcPct val="35000"/>
            </a:spcAft>
            <a:buNone/>
          </a:pPr>
          <a:r>
            <a:rPr lang="en-US" sz="1800" kern="1200"/>
            <a:t>Administer based on curriculum and pacing</a:t>
          </a:r>
        </a:p>
      </dsp:txBody>
      <dsp:txXfrm>
        <a:off x="858557" y="4063308"/>
        <a:ext cx="9179953" cy="743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2AE1A-4589-4E89-92D5-FA85255D7DF1}">
      <dsp:nvSpPr>
        <dsp:cNvPr id="0" name=""/>
        <dsp:cNvSpPr/>
      </dsp:nvSpPr>
      <dsp:spPr>
        <a:xfrm>
          <a:off x="8258163" y="1658197"/>
          <a:ext cx="91440" cy="759345"/>
        </a:xfrm>
        <a:custGeom>
          <a:avLst/>
          <a:gdLst/>
          <a:ahLst/>
          <a:cxnLst/>
          <a:rect l="0" t="0" r="0" b="0"/>
          <a:pathLst>
            <a:path>
              <a:moveTo>
                <a:pt x="45720" y="0"/>
              </a:moveTo>
              <a:lnTo>
                <a:pt x="45720" y="7593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20A6E-9521-4C5E-83AC-649140BAC65D}">
      <dsp:nvSpPr>
        <dsp:cNvPr id="0" name=""/>
        <dsp:cNvSpPr/>
      </dsp:nvSpPr>
      <dsp:spPr>
        <a:xfrm>
          <a:off x="5067028" y="1658197"/>
          <a:ext cx="91440" cy="759345"/>
        </a:xfrm>
        <a:custGeom>
          <a:avLst/>
          <a:gdLst/>
          <a:ahLst/>
          <a:cxnLst/>
          <a:rect l="0" t="0" r="0" b="0"/>
          <a:pathLst>
            <a:path>
              <a:moveTo>
                <a:pt x="45720" y="0"/>
              </a:moveTo>
              <a:lnTo>
                <a:pt x="45720" y="7593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E69690-E281-494C-A1A6-3DC20C7C7C4D}">
      <dsp:nvSpPr>
        <dsp:cNvPr id="0" name=""/>
        <dsp:cNvSpPr/>
      </dsp:nvSpPr>
      <dsp:spPr>
        <a:xfrm>
          <a:off x="1875892" y="1658197"/>
          <a:ext cx="91440" cy="759345"/>
        </a:xfrm>
        <a:custGeom>
          <a:avLst/>
          <a:gdLst/>
          <a:ahLst/>
          <a:cxnLst/>
          <a:rect l="0" t="0" r="0" b="0"/>
          <a:pathLst>
            <a:path>
              <a:moveTo>
                <a:pt x="45720" y="0"/>
              </a:moveTo>
              <a:lnTo>
                <a:pt x="45720" y="7593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51B52-0A46-41C8-A37D-EBC8C7D26157}">
      <dsp:nvSpPr>
        <dsp:cNvPr id="0" name=""/>
        <dsp:cNvSpPr/>
      </dsp:nvSpPr>
      <dsp:spPr>
        <a:xfrm>
          <a:off x="616148" y="257"/>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2172F-0544-4447-85DC-BD2A026FE37E}">
      <dsp:nvSpPr>
        <dsp:cNvPr id="0" name=""/>
        <dsp:cNvSpPr/>
      </dsp:nvSpPr>
      <dsp:spPr>
        <a:xfrm>
          <a:off x="906251"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Available through eMetric Portal</a:t>
          </a:r>
        </a:p>
      </dsp:txBody>
      <dsp:txXfrm>
        <a:off x="954810" y="324414"/>
        <a:ext cx="2513811" cy="1560821"/>
      </dsp:txXfrm>
    </dsp:sp>
    <dsp:sp modelId="{619908C4-9926-4CF3-A252-CDE9A4D1240F}">
      <dsp:nvSpPr>
        <dsp:cNvPr id="0" name=""/>
        <dsp:cNvSpPr/>
      </dsp:nvSpPr>
      <dsp:spPr>
        <a:xfrm>
          <a:off x="616148" y="2417542"/>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43AD1-0C99-4BBC-9C10-5B2734110105}">
      <dsp:nvSpPr>
        <dsp:cNvPr id="0" name=""/>
        <dsp:cNvSpPr/>
      </dsp:nvSpPr>
      <dsp:spPr>
        <a:xfrm>
          <a:off x="906251"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1"/>
            </a:rPr>
            <a:t>https://bie.cognia.org</a:t>
          </a:r>
          <a:r>
            <a:rPr lang="en-US" sz="2000" kern="1200" dirty="0"/>
            <a:t> </a:t>
          </a:r>
        </a:p>
      </dsp:txBody>
      <dsp:txXfrm>
        <a:off x="954810" y="2741699"/>
        <a:ext cx="2513811" cy="1560821"/>
      </dsp:txXfrm>
    </dsp:sp>
    <dsp:sp modelId="{266E1CAD-70FE-4960-8246-207B355C52C7}">
      <dsp:nvSpPr>
        <dsp:cNvPr id="0" name=""/>
        <dsp:cNvSpPr/>
      </dsp:nvSpPr>
      <dsp:spPr>
        <a:xfrm>
          <a:off x="3807283" y="257"/>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01DC3-945E-475D-830E-B14AEBE99410}">
      <dsp:nvSpPr>
        <dsp:cNvPr id="0" name=""/>
        <dsp:cNvSpPr/>
      </dsp:nvSpPr>
      <dsp:spPr>
        <a:xfrm>
          <a:off x="4097387"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Online </a:t>
          </a:r>
        </a:p>
      </dsp:txBody>
      <dsp:txXfrm>
        <a:off x="4145946" y="324414"/>
        <a:ext cx="2513811" cy="1560821"/>
      </dsp:txXfrm>
    </dsp:sp>
    <dsp:sp modelId="{760629C9-1115-4364-AFDF-A5A58DE52386}">
      <dsp:nvSpPr>
        <dsp:cNvPr id="0" name=""/>
        <dsp:cNvSpPr/>
      </dsp:nvSpPr>
      <dsp:spPr>
        <a:xfrm>
          <a:off x="3807283" y="2417542"/>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CE0FA-5AAC-40DA-9012-0F36A4267C07}">
      <dsp:nvSpPr>
        <dsp:cNvPr id="0" name=""/>
        <dsp:cNvSpPr/>
      </dsp:nvSpPr>
      <dsp:spPr>
        <a:xfrm>
          <a:off x="4097387"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Students assess in kiosk or browser</a:t>
          </a:r>
        </a:p>
      </dsp:txBody>
      <dsp:txXfrm>
        <a:off x="4145946" y="2741699"/>
        <a:ext cx="2513811" cy="1560821"/>
      </dsp:txXfrm>
    </dsp:sp>
    <dsp:sp modelId="{E5C750A9-0F28-4AD9-BC78-C44EB2AAAE18}">
      <dsp:nvSpPr>
        <dsp:cNvPr id="0" name=""/>
        <dsp:cNvSpPr/>
      </dsp:nvSpPr>
      <dsp:spPr>
        <a:xfrm>
          <a:off x="6998419" y="257"/>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64FB5-2949-47A2-AB46-EFBD1C2A9AE5}">
      <dsp:nvSpPr>
        <dsp:cNvPr id="0" name=""/>
        <dsp:cNvSpPr/>
      </dsp:nvSpPr>
      <dsp:spPr>
        <a:xfrm>
          <a:off x="7288522"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Paper </a:t>
          </a:r>
        </a:p>
      </dsp:txBody>
      <dsp:txXfrm>
        <a:off x="7337081" y="324414"/>
        <a:ext cx="2513811" cy="1560821"/>
      </dsp:txXfrm>
    </dsp:sp>
    <dsp:sp modelId="{10303F55-261A-41C6-B48A-0C48EE27D22D}">
      <dsp:nvSpPr>
        <dsp:cNvPr id="0" name=""/>
        <dsp:cNvSpPr/>
      </dsp:nvSpPr>
      <dsp:spPr>
        <a:xfrm>
          <a:off x="6998419" y="2417542"/>
          <a:ext cx="2610929" cy="16579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D86B7-C50C-45F5-AC17-92EE636CC0FE}">
      <dsp:nvSpPr>
        <dsp:cNvPr id="0" name=""/>
        <dsp:cNvSpPr/>
      </dsp:nvSpPr>
      <dsp:spPr>
        <a:xfrm>
          <a:off x="7288522"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PDFs available for download from portal STC’s administration home page, </a:t>
          </a:r>
          <a:r>
            <a:rPr lang="en-US" sz="2000" kern="1200">
              <a:hlinkClick xmlns:r="http://schemas.openxmlformats.org/officeDocument/2006/relationships" r:id="rId1"/>
            </a:rPr>
            <a:t>https://bie.Cognia.org</a:t>
          </a:r>
          <a:r>
            <a:rPr lang="en-US" sz="2000" kern="1200"/>
            <a:t> </a:t>
          </a:r>
        </a:p>
      </dsp:txBody>
      <dsp:txXfrm>
        <a:off x="7337081" y="2741699"/>
        <a:ext cx="2513811" cy="1560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4349" y="1189"/>
          <a:ext cx="11835431" cy="1232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latin typeface="Arial" panose="020B0604020202020204" pitchFamily="34" charset="0"/>
              <a:cs typeface="Arial" panose="020B0604020202020204" pitchFamily="34" charset="0"/>
            </a:rPr>
            <a:t>Online System</a:t>
          </a:r>
        </a:p>
      </dsp:txBody>
      <dsp:txXfrm>
        <a:off x="40433" y="37273"/>
        <a:ext cx="11763263" cy="1159846"/>
      </dsp:txXfrm>
    </dsp:sp>
    <dsp:sp modelId="{04EC0F6C-016A-2A4B-AA56-37D7614E29B7}">
      <dsp:nvSpPr>
        <dsp:cNvPr id="0" name=""/>
        <dsp:cNvSpPr/>
      </dsp:nvSpPr>
      <dsp:spPr>
        <a:xfrm>
          <a:off x="4349" y="1384934"/>
          <a:ext cx="8786216"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Portal</a:t>
          </a:r>
        </a:p>
      </dsp:txBody>
      <dsp:txXfrm>
        <a:off x="40433" y="1421018"/>
        <a:ext cx="8714048" cy="1159846"/>
      </dsp:txXfrm>
    </dsp:sp>
    <dsp:sp modelId="{E10E3611-E6CA-F144-B6B3-71C4A83EE850}">
      <dsp:nvSpPr>
        <dsp:cNvPr id="0" name=""/>
        <dsp:cNvSpPr/>
      </dsp:nvSpPr>
      <dsp:spPr>
        <a:xfrm>
          <a:off x="4349"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Users</a:t>
          </a:r>
        </a:p>
      </dsp:txBody>
      <dsp:txXfrm>
        <a:off x="40433" y="2804762"/>
        <a:ext cx="1362082" cy="1159846"/>
      </dsp:txXfrm>
    </dsp:sp>
    <dsp:sp modelId="{9DA9C59B-3983-CE44-B1FA-B922335A4B55}">
      <dsp:nvSpPr>
        <dsp:cNvPr id="0" name=""/>
        <dsp:cNvSpPr/>
      </dsp:nvSpPr>
      <dsp:spPr>
        <a:xfrm>
          <a:off x="1498837" y="2768678"/>
          <a:ext cx="7291727"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Administration</a:t>
          </a:r>
        </a:p>
      </dsp:txBody>
      <dsp:txXfrm>
        <a:off x="1534921" y="2804762"/>
        <a:ext cx="7219559" cy="1159846"/>
      </dsp:txXfrm>
    </dsp:sp>
    <dsp:sp modelId="{FA627397-63BA-9C4E-BCE7-66946FCA3FB8}">
      <dsp:nvSpPr>
        <dsp:cNvPr id="0" name=""/>
        <dsp:cNvSpPr/>
      </dsp:nvSpPr>
      <dsp:spPr>
        <a:xfrm>
          <a:off x="149883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Site Setup</a:t>
          </a:r>
        </a:p>
      </dsp:txBody>
      <dsp:txXfrm>
        <a:off x="1534921" y="4188507"/>
        <a:ext cx="1362082" cy="1159846"/>
      </dsp:txXfrm>
    </dsp:sp>
    <dsp:sp modelId="{A49EAFC2-111F-8449-A44D-680103BA0812}">
      <dsp:nvSpPr>
        <dsp:cNvPr id="0" name=""/>
        <dsp:cNvSpPr/>
      </dsp:nvSpPr>
      <dsp:spPr>
        <a:xfrm>
          <a:off x="2963207"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Students</a:t>
          </a:r>
        </a:p>
      </dsp:txBody>
      <dsp:txXfrm>
        <a:off x="2999291" y="4188507"/>
        <a:ext cx="1362082" cy="1159846"/>
      </dsp:txXfrm>
    </dsp:sp>
    <dsp:sp modelId="{659EC52E-147A-B64D-B9B2-3A752CDD4737}">
      <dsp:nvSpPr>
        <dsp:cNvPr id="0" name=""/>
        <dsp:cNvSpPr/>
      </dsp:nvSpPr>
      <dsp:spPr>
        <a:xfrm>
          <a:off x="4427576"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Classes</a:t>
          </a:r>
        </a:p>
      </dsp:txBody>
      <dsp:txXfrm>
        <a:off x="4463660" y="4188507"/>
        <a:ext cx="1362082" cy="1159846"/>
      </dsp:txXfrm>
    </dsp:sp>
    <dsp:sp modelId="{F2D545DB-CB7E-1549-A05F-1DCCCD5403C6}">
      <dsp:nvSpPr>
        <dsp:cNvPr id="0" name=""/>
        <dsp:cNvSpPr/>
      </dsp:nvSpPr>
      <dsp:spPr>
        <a:xfrm>
          <a:off x="589194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Test Sessions</a:t>
          </a:r>
        </a:p>
      </dsp:txBody>
      <dsp:txXfrm>
        <a:off x="5928029" y="4188507"/>
        <a:ext cx="1362082" cy="1159846"/>
      </dsp:txXfrm>
    </dsp:sp>
    <dsp:sp modelId="{4D71F523-6103-2A43-8EA4-FE465AC0BDA3}">
      <dsp:nvSpPr>
        <dsp:cNvPr id="0" name=""/>
        <dsp:cNvSpPr/>
      </dsp:nvSpPr>
      <dsp:spPr>
        <a:xfrm>
          <a:off x="7356315" y="4152423"/>
          <a:ext cx="1434250" cy="12320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Dashboard</a:t>
          </a:r>
        </a:p>
      </dsp:txBody>
      <dsp:txXfrm>
        <a:off x="7392399" y="4188507"/>
        <a:ext cx="1362082" cy="1159846"/>
      </dsp:txXfrm>
    </dsp:sp>
    <dsp:sp modelId="{EA07EEF5-97E4-C74A-8FF2-37B9AE71C5B5}">
      <dsp:nvSpPr>
        <dsp:cNvPr id="0" name=""/>
        <dsp:cNvSpPr/>
      </dsp:nvSpPr>
      <dsp:spPr>
        <a:xfrm>
          <a:off x="8911042" y="1384934"/>
          <a:ext cx="2928738" cy="12320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Test Delivery</a:t>
          </a:r>
        </a:p>
      </dsp:txBody>
      <dsp:txXfrm>
        <a:off x="8947126" y="1421018"/>
        <a:ext cx="2856570" cy="1159846"/>
      </dsp:txXfrm>
    </dsp:sp>
    <dsp:sp modelId="{3F995454-488B-1845-BFD7-B655339D38F5}">
      <dsp:nvSpPr>
        <dsp:cNvPr id="0" name=""/>
        <dsp:cNvSpPr/>
      </dsp:nvSpPr>
      <dsp:spPr>
        <a:xfrm>
          <a:off x="8911042"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Kiosk</a:t>
          </a:r>
        </a:p>
      </dsp:txBody>
      <dsp:txXfrm>
        <a:off x="8947126" y="2804762"/>
        <a:ext cx="1362082" cy="1159846"/>
      </dsp:txXfrm>
    </dsp:sp>
    <dsp:sp modelId="{CAA9D7B6-7737-9C43-AFED-AD270516CE08}">
      <dsp:nvSpPr>
        <dsp:cNvPr id="0" name=""/>
        <dsp:cNvSpPr/>
      </dsp:nvSpPr>
      <dsp:spPr>
        <a:xfrm>
          <a:off x="10405530" y="2768678"/>
          <a:ext cx="1434250" cy="12320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Browser  </a:t>
          </a:r>
        </a:p>
      </dsp:txBody>
      <dsp:txXfrm>
        <a:off x="10441614" y="2804762"/>
        <a:ext cx="1362082" cy="1159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panose="020B0502020104020203" pitchFamily="34" charset="77"/>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mn-lt"/>
            <a:ea typeface="+mn-ea"/>
            <a:cs typeface="+mn-cs"/>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ea typeface="+mn-ea"/>
              <a:cs typeface="+mn-cs"/>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104692"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pitchFamily="34" charset="77"/>
            </a:rPr>
            <a:t>Dashboard</a:t>
          </a:r>
        </a:p>
      </dsp:txBody>
      <dsp:txXfrm>
        <a:off x="10145935" y="2776556"/>
        <a:ext cx="1658553" cy="1325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31A2-9CC3-4089-A824-B9A567925243}">
      <dsp:nvSpPr>
        <dsp:cNvPr id="0" name=""/>
        <dsp:cNvSpPr/>
      </dsp:nvSpPr>
      <dsp:spPr>
        <a:xfrm>
          <a:off x="12116" y="1320601"/>
          <a:ext cx="496630" cy="496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14DD0-442E-4AEC-9550-0E9A0F515416}">
      <dsp:nvSpPr>
        <dsp:cNvPr id="0" name=""/>
        <dsp:cNvSpPr/>
      </dsp:nvSpPr>
      <dsp:spPr>
        <a:xfrm>
          <a:off x="50073" y="2071594"/>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 page specifically dedicated to  BIE Science Summative Assessment</a:t>
          </a:r>
        </a:p>
      </dsp:txBody>
      <dsp:txXfrm>
        <a:off x="50073" y="2071594"/>
        <a:ext cx="1418943" cy="985354"/>
      </dsp:txXfrm>
    </dsp:sp>
    <dsp:sp modelId="{FFD6F81B-BEEB-4E73-8981-60EC93D54FD5}">
      <dsp:nvSpPr>
        <dsp:cNvPr id="0" name=""/>
        <dsp:cNvSpPr/>
      </dsp:nvSpPr>
      <dsp:spPr>
        <a:xfrm>
          <a:off x="12116" y="3059486"/>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1" kern="1200">
              <a:hlinkClick xmlns:r="http://schemas.openxmlformats.org/officeDocument/2006/relationships" r:id="rId3"/>
            </a:rPr>
            <a:t>https://bie.onlinehelp.cognia.org/science/</a:t>
          </a:r>
          <a:endParaRPr lang="en-US" sz="1100" b="1" kern="1200"/>
        </a:p>
      </dsp:txBody>
      <dsp:txXfrm>
        <a:off x="12116" y="3059486"/>
        <a:ext cx="1418943" cy="542857"/>
      </dsp:txXfrm>
    </dsp:sp>
    <dsp:sp modelId="{BADBD23D-FC81-4FB7-9828-373EA6A6DE9E}">
      <dsp:nvSpPr>
        <dsp:cNvPr id="0" name=""/>
        <dsp:cNvSpPr/>
      </dsp:nvSpPr>
      <dsp:spPr>
        <a:xfrm>
          <a:off x="1679375" y="1320601"/>
          <a:ext cx="496630" cy="49663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9E669-CDF7-4A70-B967-49BD81CEC5A5}">
      <dsp:nvSpPr>
        <dsp:cNvPr id="0" name=""/>
        <dsp:cNvSpPr/>
      </dsp:nvSpPr>
      <dsp:spPr>
        <a:xfrm>
          <a:off x="1616104" y="2023164"/>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Key Dates</a:t>
          </a:r>
        </a:p>
      </dsp:txBody>
      <dsp:txXfrm>
        <a:off x="1616104" y="2023164"/>
        <a:ext cx="1418943" cy="985354"/>
      </dsp:txXfrm>
    </dsp:sp>
    <dsp:sp modelId="{51D48DB5-55E1-4D40-9981-BE41356F75E2}">
      <dsp:nvSpPr>
        <dsp:cNvPr id="0" name=""/>
        <dsp:cNvSpPr/>
      </dsp:nvSpPr>
      <dsp:spPr>
        <a:xfrm>
          <a:off x="1635203" y="2702421"/>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a:t>High level important dates for 2024-25SY</a:t>
          </a:r>
        </a:p>
      </dsp:txBody>
      <dsp:txXfrm>
        <a:off x="1635203" y="2702421"/>
        <a:ext cx="1418943" cy="542857"/>
      </dsp:txXfrm>
    </dsp:sp>
    <dsp:sp modelId="{97BF09C1-8689-4FE7-A6FE-5CA43DA0EA86}">
      <dsp:nvSpPr>
        <dsp:cNvPr id="0" name=""/>
        <dsp:cNvSpPr/>
      </dsp:nvSpPr>
      <dsp:spPr>
        <a:xfrm>
          <a:off x="3419030" y="1162625"/>
          <a:ext cx="602760" cy="62505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41318-0D54-4822-82DB-57A79F8BDA38}">
      <dsp:nvSpPr>
        <dsp:cNvPr id="0" name=""/>
        <dsp:cNvSpPr/>
      </dsp:nvSpPr>
      <dsp:spPr>
        <a:xfrm>
          <a:off x="3229847" y="1784702"/>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Testing Accommodations</a:t>
          </a:r>
        </a:p>
      </dsp:txBody>
      <dsp:txXfrm>
        <a:off x="3229847" y="1784702"/>
        <a:ext cx="1418943" cy="985354"/>
      </dsp:txXfrm>
    </dsp:sp>
    <dsp:sp modelId="{99BF2211-DB83-45D6-8984-B86A12AAA203}">
      <dsp:nvSpPr>
        <dsp:cNvPr id="0" name=""/>
        <dsp:cNvSpPr/>
      </dsp:nvSpPr>
      <dsp:spPr>
        <a:xfrm>
          <a:off x="3280723" y="2315542"/>
          <a:ext cx="1567719" cy="137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a:t>Paper based testing braille, large print, &amp; human reader kits special instructions sheets</a:t>
          </a:r>
        </a:p>
        <a:p>
          <a:pPr marL="0" lvl="0" indent="0" algn="l" defTabSz="488950">
            <a:lnSpc>
              <a:spcPct val="90000"/>
            </a:lnSpc>
            <a:spcBef>
              <a:spcPct val="0"/>
            </a:spcBef>
            <a:spcAft>
              <a:spcPct val="35000"/>
            </a:spcAft>
            <a:buNone/>
          </a:pPr>
          <a:r>
            <a:rPr lang="en-US" sz="1100" b="0" kern="1200"/>
            <a:t>Online based testing universal tools, accessibility features &amp; accommodations chart</a:t>
          </a:r>
        </a:p>
      </dsp:txBody>
      <dsp:txXfrm>
        <a:off x="3280723" y="2315542"/>
        <a:ext cx="1567719" cy="1379894"/>
      </dsp:txXfrm>
    </dsp:sp>
    <dsp:sp modelId="{31E4C2D1-37B0-415E-9588-DD8FE971BD18}">
      <dsp:nvSpPr>
        <dsp:cNvPr id="0" name=""/>
        <dsp:cNvSpPr/>
      </dsp:nvSpPr>
      <dsp:spPr>
        <a:xfrm>
          <a:off x="5162668" y="1320601"/>
          <a:ext cx="496630" cy="49663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0A7D02-157F-458F-A9CB-FB3F43701624}">
      <dsp:nvSpPr>
        <dsp:cNvPr id="0" name=""/>
        <dsp:cNvSpPr/>
      </dsp:nvSpPr>
      <dsp:spPr>
        <a:xfrm>
          <a:off x="4996112" y="1897639"/>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Practice Tests</a:t>
          </a:r>
        </a:p>
      </dsp:txBody>
      <dsp:txXfrm>
        <a:off x="4996112" y="1897639"/>
        <a:ext cx="1418943" cy="985354"/>
      </dsp:txXfrm>
    </dsp:sp>
    <dsp:sp modelId="{ACA3FF6E-A770-4D7B-AE7D-B8DB30314561}">
      <dsp:nvSpPr>
        <dsp:cNvPr id="0" name=""/>
        <dsp:cNvSpPr/>
      </dsp:nvSpPr>
      <dsp:spPr>
        <a:xfrm>
          <a:off x="5116708" y="2752299"/>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Paper (PBT)</a:t>
          </a:r>
        </a:p>
        <a:p>
          <a:pPr marL="0" lvl="0" indent="0" algn="l" defTabSz="488950">
            <a:lnSpc>
              <a:spcPct val="90000"/>
            </a:lnSpc>
            <a:spcBef>
              <a:spcPct val="0"/>
            </a:spcBef>
            <a:spcAft>
              <a:spcPct val="35000"/>
            </a:spcAft>
            <a:buNone/>
          </a:pPr>
          <a:r>
            <a:rPr lang="en-US" sz="1100" kern="1200"/>
            <a:t>Online (CBT)</a:t>
          </a:r>
        </a:p>
      </dsp:txBody>
      <dsp:txXfrm>
        <a:off x="5116708" y="2752299"/>
        <a:ext cx="1418943" cy="542857"/>
      </dsp:txXfrm>
    </dsp:sp>
    <dsp:sp modelId="{53B0A97A-6BD2-4ED4-BB82-D6DFBD794EEC}">
      <dsp:nvSpPr>
        <dsp:cNvPr id="0" name=""/>
        <dsp:cNvSpPr/>
      </dsp:nvSpPr>
      <dsp:spPr>
        <a:xfrm>
          <a:off x="6829926" y="1320601"/>
          <a:ext cx="496630" cy="49663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B5AFB-90EE-4406-A7DB-9D9640DC0CEA}">
      <dsp:nvSpPr>
        <dsp:cNvPr id="0" name=""/>
        <dsp:cNvSpPr/>
      </dsp:nvSpPr>
      <dsp:spPr>
        <a:xfrm>
          <a:off x="6703385" y="1869389"/>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Online System Tutorials</a:t>
          </a:r>
        </a:p>
      </dsp:txBody>
      <dsp:txXfrm>
        <a:off x="6703385" y="1869389"/>
        <a:ext cx="1418943" cy="985354"/>
      </dsp:txXfrm>
    </dsp:sp>
    <dsp:sp modelId="{13E3B1E5-DF5F-4AED-A9C4-BC693EFF5C68}">
      <dsp:nvSpPr>
        <dsp:cNvPr id="0" name=""/>
        <dsp:cNvSpPr/>
      </dsp:nvSpPr>
      <dsp:spPr>
        <a:xfrm>
          <a:off x="6567109" y="2752299"/>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kern="1200"/>
            <a:t>Quick video tutorials explaining specific tasks</a:t>
          </a:r>
        </a:p>
      </dsp:txBody>
      <dsp:txXfrm>
        <a:off x="6567109" y="2752299"/>
        <a:ext cx="1418943" cy="542857"/>
      </dsp:txXfrm>
    </dsp:sp>
    <dsp:sp modelId="{4C683779-EBED-4B6D-BE72-C7ED263E89F6}">
      <dsp:nvSpPr>
        <dsp:cNvPr id="0" name=""/>
        <dsp:cNvSpPr/>
      </dsp:nvSpPr>
      <dsp:spPr>
        <a:xfrm>
          <a:off x="8728538" y="1348079"/>
          <a:ext cx="496630" cy="496630"/>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654264-AF1A-496B-A667-E9883FA3B298}">
      <dsp:nvSpPr>
        <dsp:cNvPr id="0" name=""/>
        <dsp:cNvSpPr/>
      </dsp:nvSpPr>
      <dsp:spPr>
        <a:xfrm>
          <a:off x="8580697" y="2014065"/>
          <a:ext cx="755629"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Resources</a:t>
          </a:r>
        </a:p>
      </dsp:txBody>
      <dsp:txXfrm>
        <a:off x="8580697" y="2014065"/>
        <a:ext cx="755629" cy="985354"/>
      </dsp:txXfrm>
    </dsp:sp>
    <dsp:sp modelId="{C83B3F46-C971-46E7-99B1-8E8169A73BFD}">
      <dsp:nvSpPr>
        <dsp:cNvPr id="0" name=""/>
        <dsp:cNvSpPr/>
      </dsp:nvSpPr>
      <dsp:spPr>
        <a:xfrm>
          <a:off x="8320271" y="2412425"/>
          <a:ext cx="1628577" cy="78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Manuals, Online User Guides, </a:t>
          </a:r>
          <a:r>
            <a:rPr lang="en-US" sz="1100" kern="1200" dirty="0" err="1"/>
            <a:t>Quickstart</a:t>
          </a:r>
          <a:r>
            <a:rPr lang="en-US" sz="1100" kern="1200" dirty="0"/>
            <a:t> Guides, Technical Report. Reporting Resources, Forms, Score Interpretation Guides, etc.</a:t>
          </a:r>
        </a:p>
      </dsp:txBody>
      <dsp:txXfrm>
        <a:off x="8320271" y="2412425"/>
        <a:ext cx="1628577" cy="787518"/>
      </dsp:txXfrm>
    </dsp:sp>
    <dsp:sp modelId="{2BEA48CD-75B0-44F6-9168-AA4A56BC968C}">
      <dsp:nvSpPr>
        <dsp:cNvPr id="0" name=""/>
        <dsp:cNvSpPr/>
      </dsp:nvSpPr>
      <dsp:spPr>
        <a:xfrm>
          <a:off x="10374077" y="1320601"/>
          <a:ext cx="496630" cy="496630"/>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CE711-C0B4-4F2C-AA14-7E71ED36B6BE}">
      <dsp:nvSpPr>
        <dsp:cNvPr id="0" name=""/>
        <dsp:cNvSpPr/>
      </dsp:nvSpPr>
      <dsp:spPr>
        <a:xfrm>
          <a:off x="10374077" y="1910153"/>
          <a:ext cx="1418943" cy="985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Training</a:t>
          </a:r>
        </a:p>
      </dsp:txBody>
      <dsp:txXfrm>
        <a:off x="10374077" y="1910153"/>
        <a:ext cx="1418943" cy="985354"/>
      </dsp:txXfrm>
    </dsp:sp>
    <dsp:sp modelId="{48462C9E-B51E-4BB9-92C7-C11E0CA48B24}">
      <dsp:nvSpPr>
        <dsp:cNvPr id="0" name=""/>
        <dsp:cNvSpPr/>
      </dsp:nvSpPr>
      <dsp:spPr>
        <a:xfrm>
          <a:off x="10202172" y="2702421"/>
          <a:ext cx="1418943" cy="54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Webinars Recordings and Slides</a:t>
          </a:r>
        </a:p>
      </dsp:txBody>
      <dsp:txXfrm>
        <a:off x="10202172" y="2702421"/>
        <a:ext cx="1418943" cy="5428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REMINDER TO AUDIENCE: </a:t>
            </a:r>
            <a:r>
              <a:rPr lang="en-US" b="0" dirty="0"/>
              <a:t>Mention at the beginning this presentation for the Information Technology Coordinators (ITCs) only. The training for STCs is next week. </a:t>
            </a:r>
          </a:p>
        </p:txBody>
      </p:sp>
      <p:sp>
        <p:nvSpPr>
          <p:cNvPr id="4" name="Slide Number Placeholder 3"/>
          <p:cNvSpPr>
            <a:spLocks noGrp="1"/>
          </p:cNvSpPr>
          <p:nvPr>
            <p:ph type="sldNum" sz="quarter" idx="5"/>
          </p:nvPr>
        </p:nvSpPr>
        <p:spPr/>
        <p:txBody>
          <a:bodyPr/>
          <a:lstStyle/>
          <a:p>
            <a:fld id="{2FE6A496-C64B-3A42-B1FE-5C4F37316775}" type="slidenum">
              <a:rPr lang="en-US" smtClean="0"/>
              <a:t>2</a:t>
            </a:fld>
            <a:endParaRPr lang="en-US"/>
          </a:p>
        </p:txBody>
      </p:sp>
    </p:spTree>
    <p:extLst>
      <p:ext uri="{BB962C8B-B14F-4D97-AF65-F5344CB8AC3E}">
        <p14:creationId xmlns:p14="http://schemas.microsoft.com/office/powerpoint/2010/main" val="83452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260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Segoe UI" panose="020B0502040204020203" pitchFamily="34" charset="0"/>
              </a:rPr>
              <a:t>Note/Reminder: remind participants that if they take the paper version, no reporting will be available in Data Interaction; therefore, they should keep track of those testers and scores on their own. </a:t>
            </a:r>
            <a:br>
              <a:rPr lang="en-US" sz="1200" dirty="0">
                <a:solidFill>
                  <a:srgbClr val="FF0000"/>
                </a:solidFill>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15</a:t>
            </a:fld>
            <a:endParaRPr lang="en-US"/>
          </a:p>
        </p:txBody>
      </p:sp>
    </p:spTree>
    <p:extLst>
      <p:ext uri="{BB962C8B-B14F-4D97-AF65-F5344CB8AC3E}">
        <p14:creationId xmlns:p14="http://schemas.microsoft.com/office/powerpoint/2010/main" val="139331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12098-864F-7C77-977E-D74479073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AE839-CF1E-0E16-97FD-6763F07D2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868F5-F551-347A-ABA6-59C2B33B67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Segoe UI" panose="020B0502040204020203" pitchFamily="34" charset="0"/>
              </a:rPr>
              <a:t>Reminder: The science benchmark assessments cover grades 3-12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Segoe UI" panose="020B0502040204020203" pitchFamily="34" charset="0"/>
              </a:rPr>
              <a:t>Note/Reminder: remind participants that if they take the paper version, no reporting will be available in Data Interaction; therefore, they should keep track of those testers and scores on their own. </a:t>
            </a:r>
            <a:br>
              <a:rPr lang="en-US" sz="1200" dirty="0">
                <a:solidFill>
                  <a:srgbClr val="FF0000"/>
                </a:solidFill>
                <a:effectLst/>
                <a:latin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A2DF5BAC-8339-A38C-3A0C-85E8343D3D69}"/>
              </a:ext>
            </a:extLst>
          </p:cNvPr>
          <p:cNvSpPr>
            <a:spLocks noGrp="1"/>
          </p:cNvSpPr>
          <p:nvPr>
            <p:ph type="sldNum" sz="quarter" idx="5"/>
          </p:nvPr>
        </p:nvSpPr>
        <p:spPr/>
        <p:txBody>
          <a:bodyPr/>
          <a:lstStyle/>
          <a:p>
            <a:fld id="{5AD7D93C-9E77-42B8-BF39-670B479612B1}" type="slidenum">
              <a:rPr lang="en-US" smtClean="0"/>
              <a:t>16</a:t>
            </a:fld>
            <a:endParaRPr lang="en-US"/>
          </a:p>
        </p:txBody>
      </p:sp>
    </p:spTree>
    <p:extLst>
      <p:ext uri="{BB962C8B-B14F-4D97-AF65-F5344CB8AC3E}">
        <p14:creationId xmlns:p14="http://schemas.microsoft.com/office/powerpoint/2010/main" val="309205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0159A-4A9F-77F0-566F-8DED9699F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09D3F-890C-E536-3056-ACDC6259A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81A41-36FE-FE4E-B6A9-A35B1119F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B4BE3-30CC-A3C1-C84D-209B70071C75}"/>
              </a:ext>
            </a:extLst>
          </p:cNvPr>
          <p:cNvSpPr>
            <a:spLocks noGrp="1"/>
          </p:cNvSpPr>
          <p:nvPr>
            <p:ph type="sldNum" sz="quarter" idx="5"/>
          </p:nvPr>
        </p:nvSpPr>
        <p:spPr/>
        <p:txBody>
          <a:bodyPr/>
          <a:lstStyle/>
          <a:p>
            <a:fld id="{2FE6A496-C64B-3A42-B1FE-5C4F37316775}" type="slidenum">
              <a:rPr lang="en-US" smtClean="0"/>
              <a:t>17</a:t>
            </a:fld>
            <a:endParaRPr lang="en-US"/>
          </a:p>
        </p:txBody>
      </p:sp>
    </p:spTree>
    <p:extLst>
      <p:ext uri="{BB962C8B-B14F-4D97-AF65-F5344CB8AC3E}">
        <p14:creationId xmlns:p14="http://schemas.microsoft.com/office/powerpoint/2010/main" val="352197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04C5-CD4D-B02B-5FDC-6E1588433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B7BB6-D1C9-8AAD-D872-29D284485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9AC2F-D96A-C564-01AB-8AEF34FA0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D48C4B-EB74-4219-B67F-C2C33CCF5125}"/>
              </a:ext>
            </a:extLst>
          </p:cNvPr>
          <p:cNvSpPr>
            <a:spLocks noGrp="1"/>
          </p:cNvSpPr>
          <p:nvPr>
            <p:ph type="sldNum" sz="quarter" idx="5"/>
          </p:nvPr>
        </p:nvSpPr>
        <p:spPr/>
        <p:txBody>
          <a:bodyPr/>
          <a:lstStyle/>
          <a:p>
            <a:fld id="{2FE6A496-C64B-3A42-B1FE-5C4F37316775}" type="slidenum">
              <a:rPr lang="en-US" smtClean="0"/>
              <a:t>19</a:t>
            </a:fld>
            <a:endParaRPr lang="en-US"/>
          </a:p>
        </p:txBody>
      </p:sp>
    </p:spTree>
    <p:extLst>
      <p:ext uri="{BB962C8B-B14F-4D97-AF65-F5344CB8AC3E}">
        <p14:creationId xmlns:p14="http://schemas.microsoft.com/office/powerpoint/2010/main" val="4288546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21</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23</a:t>
            </a:fld>
            <a:endParaRPr lang="en-US"/>
          </a:p>
        </p:txBody>
      </p:sp>
    </p:spTree>
    <p:extLst>
      <p:ext uri="{BB962C8B-B14F-4D97-AF65-F5344CB8AC3E}">
        <p14:creationId xmlns:p14="http://schemas.microsoft.com/office/powerpoint/2010/main" val="375999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24</a:t>
            </a:fld>
            <a:endParaRPr lang="en-US"/>
          </a:p>
        </p:txBody>
      </p:sp>
    </p:spTree>
    <p:extLst>
      <p:ext uri="{BB962C8B-B14F-4D97-AF65-F5344CB8AC3E}">
        <p14:creationId xmlns:p14="http://schemas.microsoft.com/office/powerpoint/2010/main" val="18598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component of the </a:t>
            </a:r>
            <a:r>
              <a:rPr lang="en-US" baseline="0"/>
              <a:t>BIE Science </a:t>
            </a:r>
            <a:r>
              <a:rPr lang="en-US" baseline="0" dirty="0"/>
              <a:t>Portal that we are going to go over is the Administration component. </a:t>
            </a:r>
          </a:p>
          <a:p>
            <a:endParaRPr lang="en-US" baseline="0" dirty="0"/>
          </a:p>
          <a:p>
            <a:r>
              <a:rPr lang="en-US" baseline="0" dirty="0"/>
              <a:t>The Administration component consists of 5-6 tabs depending on your account type. </a:t>
            </a:r>
          </a:p>
          <a:p>
            <a:r>
              <a:rPr lang="en-US" baseline="0" dirty="0"/>
              <a:t>Home – this is where you can view important announcements, access links for downloading the Kiosks, and attain the Proctor Password and Site Readiness log in credentials. </a:t>
            </a:r>
            <a:endParaRPr lang="en-US" dirty="0"/>
          </a:p>
          <a:p>
            <a:r>
              <a:rPr lang="en-US" dirty="0"/>
              <a:t>Site Readiness – this is where you can certify</a:t>
            </a:r>
            <a:r>
              <a:rPr lang="en-US" baseline="0" dirty="0"/>
              <a:t> your site as ready for testing.</a:t>
            </a:r>
            <a:endParaRPr lang="en-US" dirty="0"/>
          </a:p>
          <a:p>
            <a:r>
              <a:rPr lang="en-US" dirty="0"/>
              <a:t>Students – this is where</a:t>
            </a:r>
            <a:r>
              <a:rPr lang="en-US" baseline="0" dirty="0"/>
              <a:t> you can assign student accommodations. </a:t>
            </a:r>
            <a:endParaRPr lang="en-US" dirty="0"/>
          </a:p>
          <a:p>
            <a:r>
              <a:rPr lang="en-US" dirty="0"/>
              <a:t>Classes – this</a:t>
            </a:r>
            <a:r>
              <a:rPr lang="en-US" baseline="0" dirty="0"/>
              <a:t> is where you can verify your rosters for testing.</a:t>
            </a:r>
            <a:endParaRPr lang="en-US" dirty="0"/>
          </a:p>
          <a:p>
            <a:r>
              <a:rPr lang="en-US" dirty="0"/>
              <a:t>Test</a:t>
            </a:r>
            <a:r>
              <a:rPr lang="en-US" baseline="0" dirty="0"/>
              <a:t> Sessions – this is where you will schedule your classes for test sessions. </a:t>
            </a:r>
          </a:p>
          <a:p>
            <a:r>
              <a:rPr lang="en-US" baseline="0" dirty="0"/>
              <a:t>And, the Dashboard – this is where you can view helpful charts and data at the district level.</a:t>
            </a:r>
            <a:endParaRPr lang="en-US" dirty="0"/>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39</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40</a:t>
            </a:fld>
            <a:endParaRPr lang="en-US"/>
          </a:p>
        </p:txBody>
      </p:sp>
    </p:spTree>
    <p:extLst>
      <p:ext uri="{BB962C8B-B14F-4D97-AF65-F5344CB8AC3E}">
        <p14:creationId xmlns:p14="http://schemas.microsoft.com/office/powerpoint/2010/main" val="146916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41</a:t>
            </a:fld>
            <a:endParaRPr lang="en-US"/>
          </a:p>
        </p:txBody>
      </p:sp>
    </p:spTree>
    <p:extLst>
      <p:ext uri="{BB962C8B-B14F-4D97-AF65-F5344CB8AC3E}">
        <p14:creationId xmlns:p14="http://schemas.microsoft.com/office/powerpoint/2010/main" val="137541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42</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46</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47</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48</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49</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50</a:t>
            </a:fld>
            <a:endParaRPr lang="en-US"/>
          </a:p>
        </p:txBody>
      </p:sp>
    </p:spTree>
    <p:extLst>
      <p:ext uri="{BB962C8B-B14F-4D97-AF65-F5344CB8AC3E}">
        <p14:creationId xmlns:p14="http://schemas.microsoft.com/office/powerpoint/2010/main" val="372736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a:solidFill>
                  <a:srgbClr val="000000"/>
                </a:solidFill>
                <a:latin typeface="+mn-lt"/>
              </a:rPr>
              <a:t>The first step for conducting Site Readiness testing is to download</a:t>
            </a:r>
            <a:r>
              <a:rPr lang="en-US" sz="1200" baseline="0">
                <a:solidFill>
                  <a:srgbClr val="000000"/>
                </a:solidFill>
                <a:latin typeface="+mn-lt"/>
              </a:rPr>
              <a:t> and install the Kiosks and Mobile Apps onto the devices that will be used for testing at your school. </a:t>
            </a:r>
            <a:endParaRPr lang="en-US" sz="1200">
              <a:solidFill>
                <a:srgbClr val="000000"/>
              </a:solidFill>
              <a:latin typeface="+mn-lt"/>
            </a:endParaRPr>
          </a:p>
          <a:p>
            <a:pPr marL="0" indent="0" algn="l">
              <a:buFont typeface="Arial"/>
              <a:buNone/>
            </a:pPr>
            <a:r>
              <a:rPr lang="en-US" sz="1200">
                <a:solidFill>
                  <a:srgbClr val="000000"/>
                </a:solidFill>
                <a:latin typeface="+mn-lt"/>
              </a:rPr>
              <a:t>Once</a:t>
            </a:r>
            <a:r>
              <a:rPr lang="en-US" sz="1200" baseline="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a:solidFill>
                  <a:srgbClr val="000000"/>
                </a:solidFill>
                <a:latin typeface="+mn-lt"/>
              </a:rPr>
              <a:t>Launch the kiosk or the app and login using the site readiness credentials. </a:t>
            </a:r>
          </a:p>
          <a:p>
            <a:pPr marL="0" indent="0" algn="l">
              <a:buFont typeface="Arial"/>
              <a:buNone/>
            </a:pPr>
            <a:r>
              <a:rPr lang="en-US" sz="1200" baseline="0">
                <a:solidFill>
                  <a:srgbClr val="000000"/>
                </a:solidFill>
                <a:latin typeface="+mn-lt"/>
              </a:rPr>
              <a:t>Run the test on </a:t>
            </a:r>
            <a:r>
              <a:rPr lang="en-US" sz="1200" b="1" baseline="0">
                <a:solidFill>
                  <a:srgbClr val="000000"/>
                </a:solidFill>
                <a:latin typeface="+mn-lt"/>
              </a:rPr>
              <a:t>a handful of devices for each configuration. </a:t>
            </a:r>
          </a:p>
          <a:p>
            <a:pPr marL="0" indent="0" algn="l">
              <a:buFont typeface="Arial"/>
              <a:buNone/>
            </a:pPr>
            <a:r>
              <a:rPr lang="en-US" sz="1200" b="0" baseline="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a:solidFill>
                  <a:srgbClr val="000000"/>
                </a:solidFill>
                <a:latin typeface="+mn-lt"/>
              </a:rPr>
              <a:t>Finally, you’ll certify your site as ready for testing. </a:t>
            </a:r>
            <a:endParaRPr lang="en-US" sz="1200" b="0">
              <a:solidFill>
                <a:srgbClr val="000000"/>
              </a:solidFill>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solidFill>
                  <a:srgbClr val="000000"/>
                </a:solidFill>
                <a:latin typeface="+mn-lt"/>
              </a:rPr>
              <a:t>Each site has it’s own login credentials for Site Readiness. Each school needs to be certified as ready for testing. </a:t>
            </a:r>
            <a:endParaRPr lang="en-US" sz="1200" b="0">
              <a:solidFill>
                <a:srgbClr val="000000"/>
              </a:solidFill>
              <a:latin typeface="+mn-lt"/>
            </a:endParaRPr>
          </a:p>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51</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0604-33A0-0940-07C3-234C2AF2F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09E95-9F22-9FF1-4DB7-7C890C3BF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A0E6E-05C6-878A-6C1E-02E7467AB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82F9E3-EFD0-3F76-A697-3E288CE20F80}"/>
              </a:ext>
            </a:extLst>
          </p:cNvPr>
          <p:cNvSpPr>
            <a:spLocks noGrp="1"/>
          </p:cNvSpPr>
          <p:nvPr>
            <p:ph type="sldNum" sz="quarter" idx="5"/>
          </p:nvPr>
        </p:nvSpPr>
        <p:spPr/>
        <p:txBody>
          <a:bodyPr/>
          <a:lstStyle/>
          <a:p>
            <a:fld id="{2FE6A496-C64B-3A42-B1FE-5C4F37316775}" type="slidenum">
              <a:rPr lang="en-US" smtClean="0"/>
              <a:t>59</a:t>
            </a:fld>
            <a:endParaRPr lang="en-US"/>
          </a:p>
        </p:txBody>
      </p:sp>
    </p:spTree>
    <p:extLst>
      <p:ext uri="{BB962C8B-B14F-4D97-AF65-F5344CB8AC3E}">
        <p14:creationId xmlns:p14="http://schemas.microsoft.com/office/powerpoint/2010/main" val="4031609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D7D93C-9E77-42B8-BF39-670B479612B1}" type="slidenum">
              <a:rPr lang="en-US" smtClean="0"/>
              <a:t>60</a:t>
            </a:fld>
            <a:endParaRPr lang="en-US"/>
          </a:p>
        </p:txBody>
      </p:sp>
    </p:spTree>
    <p:extLst>
      <p:ext uri="{BB962C8B-B14F-4D97-AF65-F5344CB8AC3E}">
        <p14:creationId xmlns:p14="http://schemas.microsoft.com/office/powerpoint/2010/main" val="219701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5</a:t>
            </a:fld>
            <a:endParaRPr lang="en-US"/>
          </a:p>
        </p:txBody>
      </p:sp>
    </p:spTree>
    <p:extLst>
      <p:ext uri="{BB962C8B-B14F-4D97-AF65-F5344CB8AC3E}">
        <p14:creationId xmlns:p14="http://schemas.microsoft.com/office/powerpoint/2010/main" val="601173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00AA-05D4-7577-FA25-A2C578365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124DA-F683-5D15-C6B7-F29E86618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F899B-C84E-480D-1D65-CA3FDD901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E9E58-6367-C164-015B-FBFB76134B27}"/>
              </a:ext>
            </a:extLst>
          </p:cNvPr>
          <p:cNvSpPr>
            <a:spLocks noGrp="1"/>
          </p:cNvSpPr>
          <p:nvPr>
            <p:ph type="sldNum" sz="quarter" idx="5"/>
          </p:nvPr>
        </p:nvSpPr>
        <p:spPr/>
        <p:txBody>
          <a:bodyPr/>
          <a:lstStyle/>
          <a:p>
            <a:fld id="{2FE6A496-C64B-3A42-B1FE-5C4F37316775}" type="slidenum">
              <a:rPr lang="en-US" smtClean="0"/>
              <a:t>63</a:t>
            </a:fld>
            <a:endParaRPr lang="en-US"/>
          </a:p>
        </p:txBody>
      </p:sp>
    </p:spTree>
    <p:extLst>
      <p:ext uri="{BB962C8B-B14F-4D97-AF65-F5344CB8AC3E}">
        <p14:creationId xmlns:p14="http://schemas.microsoft.com/office/powerpoint/2010/main" val="362524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64</a:t>
            </a:fld>
            <a:endParaRPr lang="en-US"/>
          </a:p>
        </p:txBody>
      </p:sp>
    </p:spTree>
    <p:extLst>
      <p:ext uri="{BB962C8B-B14F-4D97-AF65-F5344CB8AC3E}">
        <p14:creationId xmlns:p14="http://schemas.microsoft.com/office/powerpoint/2010/main" val="25915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245C-DC32-F84A-E413-C51D19A68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2849F-EC88-28D1-80FE-A1F8F269E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53994-61E8-D262-6615-C853CB486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FD3EF1-4E9B-E087-46D1-196917D7B87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72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5F8E-D611-9E7C-AAA8-531964C24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9BFF0-C6AE-0606-6C9C-EB7F7564F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7F241-3D38-51CC-2D15-40EF2D212C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25A21-E0DD-CA2A-78F9-333BE13B84B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5968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042B7-52A3-8F18-C5E6-0B189A8A2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BF328-A377-E2DB-A9A7-20996FD79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407E4-F70A-490B-8917-14B7D42A0F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5D8EE1-5705-243A-AF3C-04AFE1AE5DD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298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C898-F76D-4ECC-F0B3-F71DB2421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39860-0F9B-CE7F-2EF8-CB0A9EE49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ED561-CC48-F4E0-1DD9-AD57BF4322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9A9281-5CF5-DE51-3636-5D251E46F12F}"/>
              </a:ext>
            </a:extLst>
          </p:cNvPr>
          <p:cNvSpPr>
            <a:spLocks noGrp="1"/>
          </p:cNvSpPr>
          <p:nvPr>
            <p:ph type="sldNum" sz="quarter" idx="5"/>
          </p:nvPr>
        </p:nvSpPr>
        <p:spPr/>
        <p:txBody>
          <a:bodyPr/>
          <a:lstStyle/>
          <a:p>
            <a:fld id="{2FE6A496-C64B-3A42-B1FE-5C4F37316775}" type="slidenum">
              <a:rPr lang="en-US" smtClean="0"/>
              <a:t>9</a:t>
            </a:fld>
            <a:endParaRPr lang="en-US"/>
          </a:p>
        </p:txBody>
      </p:sp>
    </p:spTree>
    <p:extLst>
      <p:ext uri="{BB962C8B-B14F-4D97-AF65-F5344CB8AC3E}">
        <p14:creationId xmlns:p14="http://schemas.microsoft.com/office/powerpoint/2010/main" val="375907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1925A-1EF5-76F9-4482-FF8884CED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A45D5-9CAD-3C5F-F27C-A7760FF14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F717F-3DE9-1D87-224A-ACF9B9487D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5F3207-3780-814B-DD4A-D674E5C8A59A}"/>
              </a:ext>
            </a:extLst>
          </p:cNvPr>
          <p:cNvSpPr>
            <a:spLocks noGrp="1"/>
          </p:cNvSpPr>
          <p:nvPr>
            <p:ph type="sldNum" sz="quarter" idx="5"/>
          </p:nvPr>
        </p:nvSpPr>
        <p:spPr/>
        <p:txBody>
          <a:bodyPr/>
          <a:lstStyle/>
          <a:p>
            <a:fld id="{2FE6A496-C64B-3A42-B1FE-5C4F37316775}" type="slidenum">
              <a:rPr lang="en-US" smtClean="0"/>
              <a:t>12</a:t>
            </a:fld>
            <a:endParaRPr lang="en-US"/>
          </a:p>
        </p:txBody>
      </p:sp>
    </p:spTree>
    <p:extLst>
      <p:ext uri="{BB962C8B-B14F-4D97-AF65-F5344CB8AC3E}">
        <p14:creationId xmlns:p14="http://schemas.microsoft.com/office/powerpoint/2010/main" val="202252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9029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6577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188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130 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913FB8-2357-3505-D75B-DA25D476D34F}"/>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30728972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394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130 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343CEED-74C3-7AD7-0294-77831157DBD4}"/>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12214151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break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6067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130 Section break_re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7BDBD1-E5FB-33A0-A45A-C7F64F2426BE}"/>
              </a:ext>
            </a:extLst>
          </p:cNvPr>
          <p:cNvPicPr>
            <a:picLocks noChangeAspect="1"/>
          </p:cNvPicPr>
          <p:nvPr userDrawn="1"/>
        </p:nvPicPr>
        <p:blipFill>
          <a:blip r:embed="rId4"/>
          <a:srcRect/>
          <a:stretch/>
        </p:blipFill>
        <p:spPr>
          <a:xfrm>
            <a:off x="9647522" y="5851526"/>
            <a:ext cx="1706277" cy="687385"/>
          </a:xfrm>
          <a:prstGeom prst="rect">
            <a:avLst/>
          </a:prstGeom>
        </p:spPr>
      </p:pic>
    </p:spTree>
    <p:extLst>
      <p:ext uri="{BB962C8B-B14F-4D97-AF65-F5344CB8AC3E}">
        <p14:creationId xmlns:p14="http://schemas.microsoft.com/office/powerpoint/2010/main" val="19899710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689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30 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340AB0E9-3771-C2B0-A5E6-ED2D10621CCD}"/>
              </a:ext>
            </a:extLst>
          </p:cNvPr>
          <p:cNvPicPr>
            <a:picLocks noChangeAspect="1"/>
          </p:cNvPicPr>
          <p:nvPr userDrawn="1"/>
        </p:nvPicPr>
        <p:blipFill>
          <a:blip r:embed="rId2"/>
          <a:srcRect/>
          <a:stretch/>
        </p:blipFill>
        <p:spPr>
          <a:xfrm>
            <a:off x="9647522" y="5851526"/>
            <a:ext cx="1706277" cy="687386"/>
          </a:xfrm>
          <a:prstGeom prst="rect">
            <a:avLst/>
          </a:prstGeom>
        </p:spPr>
      </p:pic>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736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130 Black 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91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27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9/22/2025</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62582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19591848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0_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8893460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slide l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22008484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673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130 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B59B24D-CD47-1EC9-F235-837CFC586F09}"/>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3820769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8722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130 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31BECE-12F7-9CF0-4A71-65B98641EE7F}"/>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24316600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Quote Plu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dirty="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dirty="0"/>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149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Content Placeholder 2">
            <a:extLst>
              <a:ext uri="{FF2B5EF4-FFF2-40B4-BE49-F238E27FC236}">
                <a16:creationId xmlns:a16="http://schemas.microsoft.com/office/drawing/2014/main" id="{2DB70D63-5CF4-45F0-A27B-4B5A690B3AAD}"/>
              </a:ext>
            </a:extLst>
          </p:cNvPr>
          <p:cNvSpPr>
            <a:spLocks noGrp="1"/>
          </p:cNvSpPr>
          <p:nvPr>
            <p:ph sz="half" idx="13" hasCustomPrompt="1"/>
          </p:nvPr>
        </p:nvSpPr>
        <p:spPr>
          <a:xfrm>
            <a:off x="6230006" y="1815114"/>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417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0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257419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9/22/2025</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9959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30 Two Content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29006220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9012492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dirty="0"/>
              <a:t>Click to edit title</a:t>
            </a:r>
          </a:p>
        </p:txBody>
      </p:sp>
    </p:spTree>
    <p:extLst>
      <p:ext uri="{BB962C8B-B14F-4D97-AF65-F5344CB8AC3E}">
        <p14:creationId xmlns:p14="http://schemas.microsoft.com/office/powerpoint/2010/main" val="3682219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dirty="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3164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Tree>
    <p:extLst>
      <p:ext uri="{BB962C8B-B14F-4D97-AF65-F5344CB8AC3E}">
        <p14:creationId xmlns:p14="http://schemas.microsoft.com/office/powerpoint/2010/main" val="36827944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28425516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dirty="0"/>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458222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3382181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7761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70525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9/22/2025</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16294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5843742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dirty="0"/>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dirty="0"/>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dirty="0"/>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dirty="0"/>
              <a:t>Click on icon to add picture</a:t>
            </a:r>
          </a:p>
        </p:txBody>
      </p:sp>
    </p:spTree>
    <p:extLst>
      <p:ext uri="{BB962C8B-B14F-4D97-AF65-F5344CB8AC3E}">
        <p14:creationId xmlns:p14="http://schemas.microsoft.com/office/powerpoint/2010/main" val="32996760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dirty="0"/>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accent2"/>
                </a:solidFill>
              </a:rPr>
              <a:t>email@cognia.org</a:t>
            </a:r>
            <a:endParaRPr lang="en-US" noProof="0" dirty="0">
              <a:solidFill>
                <a:schemeClr val="accent2"/>
              </a:solidFill>
            </a:endParaRPr>
          </a:p>
          <a:p>
            <a:pPr lvl="0" algn="ctr"/>
            <a:r>
              <a:rPr lang="en-US" noProof="0" dirty="0">
                <a:solidFill>
                  <a:schemeClr val="accent2"/>
                </a:solidFill>
              </a:rPr>
              <a:t>123.456.7890</a:t>
            </a:r>
          </a:p>
        </p:txBody>
      </p:sp>
    </p:spTree>
    <p:extLst>
      <p:ext uri="{BB962C8B-B14F-4D97-AF65-F5344CB8AC3E}">
        <p14:creationId xmlns:p14="http://schemas.microsoft.com/office/powerpoint/2010/main" val="4563369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dirty="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bg2"/>
                </a:solidFill>
              </a:rPr>
              <a:t>email@cognia.org</a:t>
            </a:r>
            <a:endParaRPr lang="en-US" noProof="0" dirty="0">
              <a:solidFill>
                <a:schemeClr val="bg2"/>
              </a:solidFill>
            </a:endParaRPr>
          </a:p>
          <a:p>
            <a:pPr lvl="0" algn="ctr"/>
            <a:r>
              <a:rPr lang="en-US" noProof="0" dirty="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r>
              <a:rPr lang="en-US"/>
              <a:t>Click icon to add picture</a:t>
            </a:r>
          </a:p>
        </p:txBody>
      </p:sp>
    </p:spTree>
    <p:extLst>
      <p:ext uri="{BB962C8B-B14F-4D97-AF65-F5344CB8AC3E}">
        <p14:creationId xmlns:p14="http://schemas.microsoft.com/office/powerpoint/2010/main" val="2250757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dirty="0"/>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6422865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782E6825-BEFB-048D-CB45-79105A66222B}"/>
              </a:ext>
            </a:extLst>
          </p:cNvPr>
          <p:cNvPicPr>
            <a:picLocks noChangeAspect="1" noChangeArrowheads="1"/>
          </p:cNvPicPr>
          <p:nvPr userDrawn="1"/>
        </p:nvPicPr>
        <p:blipFill>
          <a:blip r:embed="rId3"/>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4883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1793178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232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0_Full image with footer">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5563"/>
            <a:ext cx="12192000" cy="5227515"/>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7" y="950814"/>
            <a:ext cx="11150599" cy="920336"/>
          </a:xfrm>
        </p:spPr>
        <p:txBody>
          <a:bodyPr lIns="0" tIns="0" rIns="0" bIns="0" anchor="t">
            <a:noAutofit/>
          </a:bodyPr>
          <a:lstStyle>
            <a:lvl1pPr>
              <a:defRPr sz="4400" b="0" i="0" cap="none" baseline="0"/>
            </a:lvl1pPr>
          </a:lstStyle>
          <a:p>
            <a:r>
              <a:rPr lang="en-US" noProof="0" dirty="0"/>
              <a:t>Click to edit title</a:t>
            </a:r>
          </a:p>
        </p:txBody>
      </p:sp>
      <p:pic>
        <p:nvPicPr>
          <p:cNvPr id="3" name="Picture 2">
            <a:extLst>
              <a:ext uri="{FF2B5EF4-FFF2-40B4-BE49-F238E27FC236}">
                <a16:creationId xmlns:a16="http://schemas.microsoft.com/office/drawing/2014/main" id="{4AD08E26-1C3C-AF3A-37B9-D715494D7C6F}"/>
              </a:ext>
            </a:extLst>
          </p:cNvPr>
          <p:cNvPicPr>
            <a:picLocks noChangeAspect="1"/>
          </p:cNvPicPr>
          <p:nvPr userDrawn="1"/>
        </p:nvPicPr>
        <p:blipFill>
          <a:blip r:embed="rId2"/>
          <a:srcRect/>
          <a:stretch/>
        </p:blipFill>
        <p:spPr>
          <a:xfrm>
            <a:off x="9647522" y="5851526"/>
            <a:ext cx="1706277" cy="687385"/>
          </a:xfrm>
          <a:prstGeom prst="rect">
            <a:avLst/>
          </a:prstGeom>
        </p:spPr>
      </p:pic>
    </p:spTree>
    <p:extLst>
      <p:ext uri="{BB962C8B-B14F-4D97-AF65-F5344CB8AC3E}">
        <p14:creationId xmlns:p14="http://schemas.microsoft.com/office/powerpoint/2010/main" val="2690067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258765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9/22/2025</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10167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30812562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41169714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creen shot with conten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dirty="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3808445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22715110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38853" y="4722"/>
            <a:ext cx="5487421" cy="687022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 name="connsiteX0" fmla="*/ 760444 w 6328374"/>
              <a:gd name="connsiteY0" fmla="*/ 1061545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760444 w 6328374"/>
              <a:gd name="connsiteY7" fmla="*/ 1061545 h 6841917"/>
              <a:gd name="connsiteX0" fmla="*/ 1096775 w 6328374"/>
              <a:gd name="connsiteY0" fmla="*/ 21021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1096775 w 6328374"/>
              <a:gd name="connsiteY7" fmla="*/ 21021 h 6841917"/>
              <a:gd name="connsiteX0" fmla="*/ 1096775 w 6328374"/>
              <a:gd name="connsiteY0" fmla="*/ 21021 h 6911971"/>
              <a:gd name="connsiteX1" fmla="*/ 6328374 w 6328374"/>
              <a:gd name="connsiteY1" fmla="*/ 0 h 6911971"/>
              <a:gd name="connsiteX2" fmla="*/ 6317863 w 6328374"/>
              <a:gd name="connsiteY2" fmla="*/ 6911971 h 6911971"/>
              <a:gd name="connsiteX3" fmla="*/ 6110746 w 6328374"/>
              <a:gd name="connsiteY3" fmla="*/ 5793479 h 6911971"/>
              <a:gd name="connsiteX4" fmla="*/ 3579592 w 6328374"/>
              <a:gd name="connsiteY4" fmla="*/ 6841917 h 6911971"/>
              <a:gd name="connsiteX5" fmla="*/ 0 w 6328374"/>
              <a:gd name="connsiteY5" fmla="*/ 3262325 h 6911971"/>
              <a:gd name="connsiteX6" fmla="*/ 611338 w 6328374"/>
              <a:gd name="connsiteY6" fmla="*/ 1260941 h 6911971"/>
              <a:gd name="connsiteX7" fmla="*/ 1096775 w 6328374"/>
              <a:gd name="connsiteY7" fmla="*/ 21021 h 6911971"/>
              <a:gd name="connsiteX0" fmla="*/ 1096775 w 6328374"/>
              <a:gd name="connsiteY0" fmla="*/ 21021 h 7236911"/>
              <a:gd name="connsiteX1" fmla="*/ 6328374 w 6328374"/>
              <a:gd name="connsiteY1" fmla="*/ 0 h 7236911"/>
              <a:gd name="connsiteX2" fmla="*/ 6317863 w 6328374"/>
              <a:gd name="connsiteY2" fmla="*/ 6911971 h 7236911"/>
              <a:gd name="connsiteX3" fmla="*/ 5921560 w 6328374"/>
              <a:gd name="connsiteY3" fmla="*/ 6981148 h 7236911"/>
              <a:gd name="connsiteX4" fmla="*/ 3579592 w 6328374"/>
              <a:gd name="connsiteY4" fmla="*/ 6841917 h 7236911"/>
              <a:gd name="connsiteX5" fmla="*/ 0 w 6328374"/>
              <a:gd name="connsiteY5" fmla="*/ 3262325 h 7236911"/>
              <a:gd name="connsiteX6" fmla="*/ 611338 w 6328374"/>
              <a:gd name="connsiteY6" fmla="*/ 1260941 h 7236911"/>
              <a:gd name="connsiteX7" fmla="*/ 1096775 w 6328374"/>
              <a:gd name="connsiteY7" fmla="*/ 21021 h 7236911"/>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841917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934682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31071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096775 w 6328374"/>
              <a:gd name="connsiteY7" fmla="*/ 231071 h 7191198"/>
              <a:gd name="connsiteX0" fmla="*/ 1216045 w 6328374"/>
              <a:gd name="connsiteY0" fmla="*/ 19036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216045 w 6328374"/>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472375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2850722 w 6103087"/>
              <a:gd name="connsiteY4" fmla="*/ 7157984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0 h 7172162"/>
              <a:gd name="connsiteX1" fmla="*/ 6103087 w 6103087"/>
              <a:gd name="connsiteY1" fmla="*/ 191014 h 7172162"/>
              <a:gd name="connsiteX2" fmla="*/ 6092576 w 6103087"/>
              <a:gd name="connsiteY2" fmla="*/ 7102985 h 7172162"/>
              <a:gd name="connsiteX3" fmla="*/ 5696273 w 6103087"/>
              <a:gd name="connsiteY3" fmla="*/ 7172162 h 7172162"/>
              <a:gd name="connsiteX4" fmla="*/ 2850722 w 6103087"/>
              <a:gd name="connsiteY4" fmla="*/ 7138948 h 7172162"/>
              <a:gd name="connsiteX5" fmla="*/ 0 w 6103087"/>
              <a:gd name="connsiteY5" fmla="*/ 3082278 h 7172162"/>
              <a:gd name="connsiteX6" fmla="*/ 664347 w 6103087"/>
              <a:gd name="connsiteY6" fmla="*/ 219503 h 7172162"/>
              <a:gd name="connsiteX7" fmla="*/ 990758 w 6103087"/>
              <a:gd name="connsiteY7" fmla="*/ 0 h 7172162"/>
              <a:gd name="connsiteX0" fmla="*/ 1004010 w 6103087"/>
              <a:gd name="connsiteY0" fmla="*/ 21021 h 6981148"/>
              <a:gd name="connsiteX1" fmla="*/ 6103087 w 6103087"/>
              <a:gd name="connsiteY1" fmla="*/ 0 h 6981148"/>
              <a:gd name="connsiteX2" fmla="*/ 6092576 w 6103087"/>
              <a:gd name="connsiteY2" fmla="*/ 6911971 h 6981148"/>
              <a:gd name="connsiteX3" fmla="*/ 5696273 w 6103087"/>
              <a:gd name="connsiteY3" fmla="*/ 6981148 h 6981148"/>
              <a:gd name="connsiteX4" fmla="*/ 2850722 w 6103087"/>
              <a:gd name="connsiteY4" fmla="*/ 6947934 h 6981148"/>
              <a:gd name="connsiteX5" fmla="*/ 0 w 6103087"/>
              <a:gd name="connsiteY5" fmla="*/ 2891264 h 6981148"/>
              <a:gd name="connsiteX6" fmla="*/ 664347 w 6103087"/>
              <a:gd name="connsiteY6" fmla="*/ 28489 h 6981148"/>
              <a:gd name="connsiteX7" fmla="*/ 1004010 w 6103087"/>
              <a:gd name="connsiteY7" fmla="*/ 21021 h 6981148"/>
              <a:gd name="connsiteX0" fmla="*/ 1004010 w 6129591"/>
              <a:gd name="connsiteY0" fmla="*/ 0 h 6960127"/>
              <a:gd name="connsiteX1" fmla="*/ 6129591 w 6129591"/>
              <a:gd name="connsiteY1" fmla="*/ 18736 h 6960127"/>
              <a:gd name="connsiteX2" fmla="*/ 6092576 w 6129591"/>
              <a:gd name="connsiteY2" fmla="*/ 6890950 h 6960127"/>
              <a:gd name="connsiteX3" fmla="*/ 5696273 w 6129591"/>
              <a:gd name="connsiteY3" fmla="*/ 6960127 h 6960127"/>
              <a:gd name="connsiteX4" fmla="*/ 2850722 w 6129591"/>
              <a:gd name="connsiteY4" fmla="*/ 6926913 h 6960127"/>
              <a:gd name="connsiteX5" fmla="*/ 0 w 6129591"/>
              <a:gd name="connsiteY5" fmla="*/ 2870243 h 6960127"/>
              <a:gd name="connsiteX6" fmla="*/ 664347 w 6129591"/>
              <a:gd name="connsiteY6" fmla="*/ 7468 h 6960127"/>
              <a:gd name="connsiteX7" fmla="*/ 1004010 w 6129591"/>
              <a:gd name="connsiteY7" fmla="*/ 0 h 6960127"/>
              <a:gd name="connsiteX0" fmla="*/ 1004010 w 6116338"/>
              <a:gd name="connsiteY0" fmla="*/ 0 h 6960127"/>
              <a:gd name="connsiteX1" fmla="*/ 6116338 w 6116338"/>
              <a:gd name="connsiteY1" fmla="*/ 5484 h 6960127"/>
              <a:gd name="connsiteX2" fmla="*/ 6092576 w 6116338"/>
              <a:gd name="connsiteY2" fmla="*/ 6890950 h 6960127"/>
              <a:gd name="connsiteX3" fmla="*/ 5696273 w 6116338"/>
              <a:gd name="connsiteY3" fmla="*/ 6960127 h 6960127"/>
              <a:gd name="connsiteX4" fmla="*/ 2850722 w 6116338"/>
              <a:gd name="connsiteY4" fmla="*/ 6926913 h 6960127"/>
              <a:gd name="connsiteX5" fmla="*/ 0 w 6116338"/>
              <a:gd name="connsiteY5" fmla="*/ 2870243 h 6960127"/>
              <a:gd name="connsiteX6" fmla="*/ 664347 w 6116338"/>
              <a:gd name="connsiteY6" fmla="*/ 7468 h 6960127"/>
              <a:gd name="connsiteX7" fmla="*/ 1004010 w 6116338"/>
              <a:gd name="connsiteY7" fmla="*/ 0 h 6960127"/>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32696"/>
              <a:gd name="connsiteY0" fmla="*/ 0 h 6926913"/>
              <a:gd name="connsiteX1" fmla="*/ 6116338 w 6132696"/>
              <a:gd name="connsiteY1" fmla="*/ 5484 h 6926913"/>
              <a:gd name="connsiteX2" fmla="*/ 6132332 w 6132696"/>
              <a:gd name="connsiteY2" fmla="*/ 6440376 h 6926913"/>
              <a:gd name="connsiteX3" fmla="*/ 5099925 w 6132696"/>
              <a:gd name="connsiteY3" fmla="*/ 6920371 h 6926913"/>
              <a:gd name="connsiteX4" fmla="*/ 2850722 w 6132696"/>
              <a:gd name="connsiteY4" fmla="*/ 6926913 h 6926913"/>
              <a:gd name="connsiteX5" fmla="*/ 0 w 6132696"/>
              <a:gd name="connsiteY5" fmla="*/ 2870243 h 6926913"/>
              <a:gd name="connsiteX6" fmla="*/ 664347 w 6132696"/>
              <a:gd name="connsiteY6" fmla="*/ 7468 h 6926913"/>
              <a:gd name="connsiteX7" fmla="*/ 1004010 w 6132696"/>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86673 w 6116338"/>
              <a:gd name="connsiteY3" fmla="*/ 666858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73421 w 6116338"/>
              <a:gd name="connsiteY3" fmla="*/ 685411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864445"/>
              <a:gd name="connsiteX1" fmla="*/ 6116338 w 6116338"/>
              <a:gd name="connsiteY1" fmla="*/ 5484 h 6864445"/>
              <a:gd name="connsiteX2" fmla="*/ 6066071 w 6116338"/>
              <a:gd name="connsiteY2" fmla="*/ 6864445 h 6864445"/>
              <a:gd name="connsiteX3" fmla="*/ 5073421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979977 w 6116338"/>
              <a:gd name="connsiteY7" fmla="*/ 2747 h 6864445"/>
              <a:gd name="connsiteX8" fmla="*/ 1004010 w 6116338"/>
              <a:gd name="connsiteY8"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916139 w 6116338"/>
              <a:gd name="connsiteY6" fmla="*/ 20720 h 6864445"/>
              <a:gd name="connsiteX7" fmla="*/ 979977 w 6116338"/>
              <a:gd name="connsiteY7" fmla="*/ 2747 h 6864445"/>
              <a:gd name="connsiteX8" fmla="*/ 1004010 w 6116338"/>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4172273 w 5626007"/>
              <a:gd name="connsiteY3" fmla="*/ 6854110 h 6864445"/>
              <a:gd name="connsiteX4" fmla="*/ 2545921 w 5626007"/>
              <a:gd name="connsiteY4" fmla="*/ 6847400 h 6864445"/>
              <a:gd name="connsiteX5" fmla="*/ 0 w 5626007"/>
              <a:gd name="connsiteY5" fmla="*/ 2989512 h 6864445"/>
              <a:gd name="connsiteX6" fmla="*/ 425808 w 5626007"/>
              <a:gd name="connsiteY6" fmla="*/ 20720 h 6864445"/>
              <a:gd name="connsiteX7" fmla="*/ 489646 w 5626007"/>
              <a:gd name="connsiteY7" fmla="*/ 2747 h 6864445"/>
              <a:gd name="connsiteX8" fmla="*/ 513679 w 5626007"/>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2545921 w 5626007"/>
              <a:gd name="connsiteY3" fmla="*/ 6847400 h 6864445"/>
              <a:gd name="connsiteX4" fmla="*/ 0 w 5626007"/>
              <a:gd name="connsiteY4" fmla="*/ 2989512 h 6864445"/>
              <a:gd name="connsiteX5" fmla="*/ 425808 w 5626007"/>
              <a:gd name="connsiteY5" fmla="*/ 20720 h 6864445"/>
              <a:gd name="connsiteX6" fmla="*/ 489646 w 5626007"/>
              <a:gd name="connsiteY6" fmla="*/ 2747 h 6864445"/>
              <a:gd name="connsiteX7" fmla="*/ 513679 w 5626007"/>
              <a:gd name="connsiteY7" fmla="*/ 0 h 6864445"/>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89646 w 5626007"/>
              <a:gd name="connsiteY0" fmla="*/ 1 h 6861699"/>
              <a:gd name="connsiteX1" fmla="*/ 900463 w 5626007"/>
              <a:gd name="connsiteY1" fmla="*/ 0 h 6861699"/>
              <a:gd name="connsiteX2" fmla="*/ 5626007 w 5626007"/>
              <a:gd name="connsiteY2" fmla="*/ 2738 h 6861699"/>
              <a:gd name="connsiteX3" fmla="*/ 5575740 w 5626007"/>
              <a:gd name="connsiteY3" fmla="*/ 6861699 h 6861699"/>
              <a:gd name="connsiteX4" fmla="*/ 2545921 w 5626007"/>
              <a:gd name="connsiteY4" fmla="*/ 6844654 h 6861699"/>
              <a:gd name="connsiteX5" fmla="*/ 0 w 5626007"/>
              <a:gd name="connsiteY5" fmla="*/ 2986766 h 6861699"/>
              <a:gd name="connsiteX6" fmla="*/ 425808 w 5626007"/>
              <a:gd name="connsiteY6" fmla="*/ 17974 h 6861699"/>
              <a:gd name="connsiteX7" fmla="*/ 489646 w 5626007"/>
              <a:gd name="connsiteY7" fmla="*/ 1 h 6861699"/>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25808 w 5626007"/>
              <a:gd name="connsiteY0" fmla="*/ 646020 h 7489745"/>
              <a:gd name="connsiteX1" fmla="*/ 5626007 w 5626007"/>
              <a:gd name="connsiteY1" fmla="*/ 630784 h 7489745"/>
              <a:gd name="connsiteX2" fmla="*/ 5575740 w 5626007"/>
              <a:gd name="connsiteY2" fmla="*/ 7489745 h 7489745"/>
              <a:gd name="connsiteX3" fmla="*/ 2545921 w 5626007"/>
              <a:gd name="connsiteY3" fmla="*/ 7472700 h 7489745"/>
              <a:gd name="connsiteX4" fmla="*/ 0 w 5626007"/>
              <a:gd name="connsiteY4" fmla="*/ 3614812 h 7489745"/>
              <a:gd name="connsiteX5" fmla="*/ 425808 w 5626007"/>
              <a:gd name="connsiteY5" fmla="*/ 646020 h 7489745"/>
              <a:gd name="connsiteX0" fmla="*/ 425808 w 5626007"/>
              <a:gd name="connsiteY0" fmla="*/ 519799 h 7363524"/>
              <a:gd name="connsiteX1" fmla="*/ 5626007 w 5626007"/>
              <a:gd name="connsiteY1" fmla="*/ 504563 h 7363524"/>
              <a:gd name="connsiteX2" fmla="*/ 5575740 w 5626007"/>
              <a:gd name="connsiteY2" fmla="*/ 7363524 h 7363524"/>
              <a:gd name="connsiteX3" fmla="*/ 2545921 w 5626007"/>
              <a:gd name="connsiteY3" fmla="*/ 7346479 h 7363524"/>
              <a:gd name="connsiteX4" fmla="*/ 0 w 5626007"/>
              <a:gd name="connsiteY4" fmla="*/ 3488591 h 7363524"/>
              <a:gd name="connsiteX5" fmla="*/ 425808 w 5626007"/>
              <a:gd name="connsiteY5" fmla="*/ 519799 h 7363524"/>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65564 w 5626007"/>
              <a:gd name="connsiteY0" fmla="*/ 0 h 6883481"/>
              <a:gd name="connsiteX1" fmla="*/ 5626007 w 5626007"/>
              <a:gd name="connsiteY1" fmla="*/ 24520 h 6883481"/>
              <a:gd name="connsiteX2" fmla="*/ 5575740 w 5626007"/>
              <a:gd name="connsiteY2" fmla="*/ 6883481 h 6883481"/>
              <a:gd name="connsiteX3" fmla="*/ 2545921 w 5626007"/>
              <a:gd name="connsiteY3" fmla="*/ 6866436 h 6883481"/>
              <a:gd name="connsiteX4" fmla="*/ 0 w 5626007"/>
              <a:gd name="connsiteY4" fmla="*/ 3008548 h 6883481"/>
              <a:gd name="connsiteX5" fmla="*/ 465564 w 5626007"/>
              <a:gd name="connsiteY5" fmla="*/ 0 h 6883481"/>
              <a:gd name="connsiteX0" fmla="*/ 796868 w 5626007"/>
              <a:gd name="connsiteY0" fmla="*/ 0 h 6870229"/>
              <a:gd name="connsiteX1" fmla="*/ 5626007 w 5626007"/>
              <a:gd name="connsiteY1" fmla="*/ 11268 h 6870229"/>
              <a:gd name="connsiteX2" fmla="*/ 5575740 w 5626007"/>
              <a:gd name="connsiteY2" fmla="*/ 6870229 h 6870229"/>
              <a:gd name="connsiteX3" fmla="*/ 2545921 w 5626007"/>
              <a:gd name="connsiteY3" fmla="*/ 6853184 h 6870229"/>
              <a:gd name="connsiteX4" fmla="*/ 0 w 5626007"/>
              <a:gd name="connsiteY4" fmla="*/ 2995296 h 6870229"/>
              <a:gd name="connsiteX5" fmla="*/ 796868 w 5626007"/>
              <a:gd name="connsiteY5" fmla="*/ 0 h 68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007" h="6870229">
                <a:moveTo>
                  <a:pt x="796868" y="0"/>
                </a:moveTo>
                <a:lnTo>
                  <a:pt x="5626007" y="11268"/>
                </a:lnTo>
                <a:cubicBezTo>
                  <a:pt x="5622503" y="2315258"/>
                  <a:pt x="5579244" y="4566239"/>
                  <a:pt x="5575740" y="6870229"/>
                </a:cubicBezTo>
                <a:lnTo>
                  <a:pt x="2545921" y="6853184"/>
                </a:lnTo>
                <a:cubicBezTo>
                  <a:pt x="1218324" y="6654402"/>
                  <a:pt x="0" y="4972250"/>
                  <a:pt x="0" y="2995296"/>
                </a:cubicBezTo>
                <a:cubicBezTo>
                  <a:pt x="0" y="2253938"/>
                  <a:pt x="410901" y="571307"/>
                  <a:pt x="796868" y="0"/>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66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dirty="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7911408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dirty="0"/>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8653286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dirty="0"/>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9046296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3"/>
          <a:srcRect/>
          <a:stretch/>
        </p:blipFill>
        <p:spPr bwMode="auto">
          <a:xfrm>
            <a:off x="4360545" y="731520"/>
            <a:ext cx="1524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12380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0 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5AC5262-0CE5-A7CB-F3AD-E27A674D0355}"/>
              </a:ext>
            </a:extLst>
          </p:cNvPr>
          <p:cNvPicPr>
            <a:picLocks noChangeAspect="1"/>
          </p:cNvPicPr>
          <p:nvPr userDrawn="1"/>
        </p:nvPicPr>
        <p:blipFill>
          <a:blip r:embed="rId3"/>
          <a:srcRect/>
          <a:stretch/>
        </p:blipFill>
        <p:spPr>
          <a:xfrm>
            <a:off x="9814860" y="731520"/>
            <a:ext cx="1706277" cy="687385"/>
          </a:xfrm>
          <a:prstGeom prst="rect">
            <a:avLst/>
          </a:prstGeom>
        </p:spPr>
      </p:pic>
    </p:spTree>
    <p:extLst>
      <p:ext uri="{BB962C8B-B14F-4D97-AF65-F5344CB8AC3E}">
        <p14:creationId xmlns:p14="http://schemas.microsoft.com/office/powerpoint/2010/main" val="1028804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9/22/2025</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25100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Slide- cobrand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a:srcRect/>
          <a:stretch/>
        </p:blipFill>
        <p:spPr>
          <a:xfrm>
            <a:off x="4347875" y="640080"/>
            <a:ext cx="1524000" cy="365760"/>
          </a:xfrm>
          <a:prstGeom prst="rect">
            <a:avLst/>
          </a:prstGeom>
        </p:spPr>
      </p:pic>
    </p:spTree>
    <p:extLst>
      <p:ext uri="{BB962C8B-B14F-4D97-AF65-F5344CB8AC3E}">
        <p14:creationId xmlns:p14="http://schemas.microsoft.com/office/powerpoint/2010/main" val="24342858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0 Cover Slide- RE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B041E-974A-1347-8B0A-DC770D79C240}"/>
              </a:ext>
            </a:extLst>
          </p:cNvPr>
          <p:cNvSpPr txBox="1"/>
          <p:nvPr userDrawn="1"/>
        </p:nvSpPr>
        <p:spPr>
          <a:xfrm>
            <a:off x="10531817" y="6407219"/>
            <a:ext cx="117371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872360" y="1725260"/>
            <a:ext cx="9795640"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872360" y="4204935"/>
            <a:ext cx="979564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9BD71703-5EFD-7335-42A7-B991E0679FDB}"/>
              </a:ext>
            </a:extLst>
          </p:cNvPr>
          <p:cNvPicPr>
            <a:picLocks noChangeAspect="1"/>
          </p:cNvPicPr>
          <p:nvPr userDrawn="1"/>
        </p:nvPicPr>
        <p:blipFill>
          <a:blip r:embed="rId2"/>
          <a:srcRect/>
          <a:stretch/>
        </p:blipFill>
        <p:spPr>
          <a:xfrm>
            <a:off x="9427779" y="1252762"/>
            <a:ext cx="2277755" cy="917610"/>
          </a:xfrm>
          <a:prstGeom prst="rect">
            <a:avLst/>
          </a:prstGeom>
        </p:spPr>
      </p:pic>
      <p:sp>
        <p:nvSpPr>
          <p:cNvPr id="3" name="Oval 2">
            <a:extLst>
              <a:ext uri="{FF2B5EF4-FFF2-40B4-BE49-F238E27FC236}">
                <a16:creationId xmlns:a16="http://schemas.microsoft.com/office/drawing/2014/main" id="{E5073B4E-4BA0-45D5-0599-EDD721C14D57}"/>
              </a:ext>
            </a:extLst>
          </p:cNvPr>
          <p:cNvSpPr/>
          <p:nvPr userDrawn="1"/>
        </p:nvSpPr>
        <p:spPr>
          <a:xfrm>
            <a:off x="115614" y="6407219"/>
            <a:ext cx="409903" cy="3614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8245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1A63-DC6F-1C98-8228-2B9D91251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94AD7-68D9-B334-2323-AAFAB900D6E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CAEBD073-6A52-2F30-12D3-98540EDC2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EFD0C-AFE3-8F01-9C09-219DEB66CEB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7687649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1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5836103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rcRect/>
          <a:stretch/>
        </p:blipFill>
        <p:spPr>
          <a:xfrm>
            <a:off x="6396735" y="640080"/>
            <a:ext cx="1524000"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2025</a:t>
            </a:fld>
            <a:r>
              <a:rPr lang="en-US" sz="900" dirty="0">
                <a:solidFill>
                  <a:schemeClr val="tx1"/>
                </a:solidFill>
                <a:latin typeface="Arial" panose="020B0604020202020204" pitchFamily="34" charset="0"/>
                <a:cs typeface="Arial" panose="020B0604020202020204" pitchFamily="34" charset="0"/>
              </a:rPr>
              <a:t> Cognia, Inc</a:t>
            </a:r>
            <a:r>
              <a:rPr lang="en-US" sz="900" dirty="0">
                <a:solidFill>
                  <a:schemeClr val="tx1"/>
                </a:solidFill>
              </a:rPr>
              <a:t>.</a:t>
            </a:r>
          </a:p>
        </p:txBody>
      </p:sp>
    </p:spTree>
    <p:extLst>
      <p:ext uri="{BB962C8B-B14F-4D97-AF65-F5344CB8AC3E}">
        <p14:creationId xmlns:p14="http://schemas.microsoft.com/office/powerpoint/2010/main" val="9010029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30 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2025 Cognia, Inc</a:t>
            </a:r>
            <a:r>
              <a:rPr lang="en-US" sz="900" dirty="0">
                <a:solidFill>
                  <a:schemeClr val="tx1"/>
                </a:solidFill>
              </a:rPr>
              <a:t>.</a:t>
            </a:r>
          </a:p>
        </p:txBody>
      </p:sp>
      <p:pic>
        <p:nvPicPr>
          <p:cNvPr id="8" name="Picture 7">
            <a:extLst>
              <a:ext uri="{FF2B5EF4-FFF2-40B4-BE49-F238E27FC236}">
                <a16:creationId xmlns:a16="http://schemas.microsoft.com/office/drawing/2014/main" id="{0E999AD1-6767-C632-D57B-93C4124C5657}"/>
              </a:ext>
            </a:extLst>
          </p:cNvPr>
          <p:cNvPicPr>
            <a:picLocks noChangeAspect="1"/>
          </p:cNvPicPr>
          <p:nvPr userDrawn="1"/>
        </p:nvPicPr>
        <p:blipFill>
          <a:blip r:embed="rId3"/>
          <a:srcRect/>
          <a:stretch/>
        </p:blipFill>
        <p:spPr>
          <a:xfrm>
            <a:off x="9910762" y="711490"/>
            <a:ext cx="1706277" cy="687385"/>
          </a:xfrm>
          <a:prstGeom prst="rect">
            <a:avLst/>
          </a:prstGeom>
        </p:spPr>
      </p:pic>
    </p:spTree>
    <p:extLst>
      <p:ext uri="{BB962C8B-B14F-4D97-AF65-F5344CB8AC3E}">
        <p14:creationId xmlns:p14="http://schemas.microsoft.com/office/powerpoint/2010/main" val="33483769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514388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a:xfrm>
            <a:off x="1870840" y="6356350"/>
            <a:ext cx="1710559"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a:srcRect/>
          <a:stretch/>
        </p:blipFill>
        <p:spPr bwMode="auto">
          <a:xfrm>
            <a:off x="179679" y="6448425"/>
            <a:ext cx="1137708"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0002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2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9893021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dirty="0"/>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1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9/22/2025</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2461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0104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130 Section break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16318092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130 Section break_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311807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8101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130 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913FB8-2357-3505-D75B-DA25D476D34F}"/>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21779586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080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130 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343CEED-74C3-7AD7-0294-77831157DBD4}"/>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24574775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break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888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130 Section break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7BDBD1-E5FB-33A0-A45A-C7F64F2426BE}"/>
              </a:ext>
            </a:extLst>
          </p:cNvPr>
          <p:cNvPicPr>
            <a:picLocks noChangeAspect="1"/>
          </p:cNvPicPr>
          <p:nvPr userDrawn="1"/>
        </p:nvPicPr>
        <p:blipFill>
          <a:blip r:embed="rId4"/>
          <a:srcRect/>
          <a:stretch/>
        </p:blipFill>
        <p:spPr>
          <a:xfrm>
            <a:off x="9647522" y="5851526"/>
            <a:ext cx="1706277" cy="687385"/>
          </a:xfrm>
          <a:prstGeom prst="rect">
            <a:avLst/>
          </a:prstGeom>
        </p:spPr>
      </p:pic>
    </p:spTree>
    <p:extLst>
      <p:ext uri="{BB962C8B-B14F-4D97-AF65-F5344CB8AC3E}">
        <p14:creationId xmlns:p14="http://schemas.microsoft.com/office/powerpoint/2010/main" val="2593268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29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9/22/2025</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9143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130 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340AB0E9-3771-C2B0-A5E6-ED2D10621CCD}"/>
              </a:ext>
            </a:extLst>
          </p:cNvPr>
          <p:cNvPicPr>
            <a:picLocks noChangeAspect="1"/>
          </p:cNvPicPr>
          <p:nvPr userDrawn="1"/>
        </p:nvPicPr>
        <p:blipFill>
          <a:blip r:embed="rId2"/>
          <a:srcRect/>
          <a:stretch/>
        </p:blipFill>
        <p:spPr>
          <a:xfrm>
            <a:off x="9647522" y="5851526"/>
            <a:ext cx="1706277" cy="687386"/>
          </a:xfrm>
          <a:prstGeom prst="rect">
            <a:avLst/>
          </a:prstGeom>
        </p:spPr>
      </p:pic>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5242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130 Black 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781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hoto slide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0193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20068189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30_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1260680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hoto slide l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41958146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115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130 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B59B24D-CD47-1EC9-F235-837CFC586F09}"/>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5700871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8527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130 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31BECE-12F7-9CF0-4A71-65B98641EE7F}"/>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34213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9/22/2025</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41437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Quote Plu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dirty="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dirty="0"/>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1270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Content Placeholder 2">
            <a:extLst>
              <a:ext uri="{FF2B5EF4-FFF2-40B4-BE49-F238E27FC236}">
                <a16:creationId xmlns:a16="http://schemas.microsoft.com/office/drawing/2014/main" id="{2DB70D63-5CF4-45F0-A27B-4B5A690B3AAD}"/>
              </a:ext>
            </a:extLst>
          </p:cNvPr>
          <p:cNvSpPr>
            <a:spLocks noGrp="1"/>
          </p:cNvSpPr>
          <p:nvPr>
            <p:ph sz="half" idx="13" hasCustomPrompt="1"/>
          </p:nvPr>
        </p:nvSpPr>
        <p:spPr>
          <a:xfrm>
            <a:off x="6230006" y="1815114"/>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52938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30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7512586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30 Two Content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16046095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15814697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dirty="0"/>
              <a:t>Click to edit title</a:t>
            </a:r>
          </a:p>
        </p:txBody>
      </p:sp>
    </p:spTree>
    <p:extLst>
      <p:ext uri="{BB962C8B-B14F-4D97-AF65-F5344CB8AC3E}">
        <p14:creationId xmlns:p14="http://schemas.microsoft.com/office/powerpoint/2010/main" val="758518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dirty="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41654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Tree>
    <p:extLst>
      <p:ext uri="{BB962C8B-B14F-4D97-AF65-F5344CB8AC3E}">
        <p14:creationId xmlns:p14="http://schemas.microsoft.com/office/powerpoint/2010/main" val="31381396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11940797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dirty="0"/>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23882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9/22/2025</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35476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3982479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8806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41672592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5495443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dirty="0"/>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dirty="0"/>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dirty="0"/>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dirty="0"/>
              <a:t>Click on icon to add picture</a:t>
            </a:r>
          </a:p>
        </p:txBody>
      </p:sp>
    </p:spTree>
    <p:extLst>
      <p:ext uri="{BB962C8B-B14F-4D97-AF65-F5344CB8AC3E}">
        <p14:creationId xmlns:p14="http://schemas.microsoft.com/office/powerpoint/2010/main" val="35582187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dirty="0"/>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accent2"/>
                </a:solidFill>
              </a:rPr>
              <a:t>email@cognia.org</a:t>
            </a:r>
            <a:endParaRPr lang="en-US" noProof="0" dirty="0">
              <a:solidFill>
                <a:schemeClr val="accent2"/>
              </a:solidFill>
            </a:endParaRPr>
          </a:p>
          <a:p>
            <a:pPr lvl="0" algn="ctr"/>
            <a:r>
              <a:rPr lang="en-US" noProof="0" dirty="0">
                <a:solidFill>
                  <a:schemeClr val="accent2"/>
                </a:solidFill>
              </a:rPr>
              <a:t>123.456.7890</a:t>
            </a:r>
          </a:p>
        </p:txBody>
      </p:sp>
    </p:spTree>
    <p:extLst>
      <p:ext uri="{BB962C8B-B14F-4D97-AF65-F5344CB8AC3E}">
        <p14:creationId xmlns:p14="http://schemas.microsoft.com/office/powerpoint/2010/main" val="34477916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dirty="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bg2"/>
                </a:solidFill>
              </a:rPr>
              <a:t>email@cognia.org</a:t>
            </a:r>
            <a:endParaRPr lang="en-US" noProof="0" dirty="0">
              <a:solidFill>
                <a:schemeClr val="bg2"/>
              </a:solidFill>
            </a:endParaRPr>
          </a:p>
          <a:p>
            <a:pPr lvl="0" algn="ctr"/>
            <a:r>
              <a:rPr lang="en-US" noProof="0" dirty="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r>
              <a:rPr lang="en-US"/>
              <a:t>Click icon to add picture</a:t>
            </a:r>
          </a:p>
        </p:txBody>
      </p:sp>
    </p:spTree>
    <p:extLst>
      <p:ext uri="{BB962C8B-B14F-4D97-AF65-F5344CB8AC3E}">
        <p14:creationId xmlns:p14="http://schemas.microsoft.com/office/powerpoint/2010/main" val="5860689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dirty="0"/>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141098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782E6825-BEFB-048D-CB45-79105A66222B}"/>
              </a:ext>
            </a:extLst>
          </p:cNvPr>
          <p:cNvPicPr>
            <a:picLocks noChangeAspect="1" noChangeArrowheads="1"/>
          </p:cNvPicPr>
          <p:nvPr userDrawn="1"/>
        </p:nvPicPr>
        <p:blipFill>
          <a:blip r:embed="rId3"/>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0622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6007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9/22/2025</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13006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1108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30_Full image with footer">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5563"/>
            <a:ext cx="12192000" cy="5227515"/>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7" y="950814"/>
            <a:ext cx="11150599" cy="920336"/>
          </a:xfrm>
        </p:spPr>
        <p:txBody>
          <a:bodyPr lIns="0" tIns="0" rIns="0" bIns="0" anchor="t">
            <a:noAutofit/>
          </a:bodyPr>
          <a:lstStyle>
            <a:lvl1pPr>
              <a:defRPr sz="4400" b="0" i="0" cap="none" baseline="0"/>
            </a:lvl1pPr>
          </a:lstStyle>
          <a:p>
            <a:r>
              <a:rPr lang="en-US" noProof="0" dirty="0"/>
              <a:t>Click to edit title</a:t>
            </a:r>
          </a:p>
        </p:txBody>
      </p:sp>
      <p:pic>
        <p:nvPicPr>
          <p:cNvPr id="3" name="Picture 2">
            <a:extLst>
              <a:ext uri="{FF2B5EF4-FFF2-40B4-BE49-F238E27FC236}">
                <a16:creationId xmlns:a16="http://schemas.microsoft.com/office/drawing/2014/main" id="{4AD08E26-1C3C-AF3A-37B9-D715494D7C6F}"/>
              </a:ext>
            </a:extLst>
          </p:cNvPr>
          <p:cNvPicPr>
            <a:picLocks noChangeAspect="1"/>
          </p:cNvPicPr>
          <p:nvPr userDrawn="1"/>
        </p:nvPicPr>
        <p:blipFill>
          <a:blip r:embed="rId2"/>
          <a:srcRect/>
          <a:stretch/>
        </p:blipFill>
        <p:spPr>
          <a:xfrm>
            <a:off x="9647522" y="5851526"/>
            <a:ext cx="1706277" cy="687385"/>
          </a:xfrm>
          <a:prstGeom prst="rect">
            <a:avLst/>
          </a:prstGeom>
        </p:spPr>
      </p:pic>
    </p:spTree>
    <p:extLst>
      <p:ext uri="{BB962C8B-B14F-4D97-AF65-F5344CB8AC3E}">
        <p14:creationId xmlns:p14="http://schemas.microsoft.com/office/powerpoint/2010/main" val="10568911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26204433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40608796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25815920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creen shot with conten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dirty="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14711944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21364713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38853" y="4722"/>
            <a:ext cx="5487421" cy="687022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 name="connsiteX0" fmla="*/ 760444 w 6328374"/>
              <a:gd name="connsiteY0" fmla="*/ 1061545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760444 w 6328374"/>
              <a:gd name="connsiteY7" fmla="*/ 1061545 h 6841917"/>
              <a:gd name="connsiteX0" fmla="*/ 1096775 w 6328374"/>
              <a:gd name="connsiteY0" fmla="*/ 21021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1096775 w 6328374"/>
              <a:gd name="connsiteY7" fmla="*/ 21021 h 6841917"/>
              <a:gd name="connsiteX0" fmla="*/ 1096775 w 6328374"/>
              <a:gd name="connsiteY0" fmla="*/ 21021 h 6911971"/>
              <a:gd name="connsiteX1" fmla="*/ 6328374 w 6328374"/>
              <a:gd name="connsiteY1" fmla="*/ 0 h 6911971"/>
              <a:gd name="connsiteX2" fmla="*/ 6317863 w 6328374"/>
              <a:gd name="connsiteY2" fmla="*/ 6911971 h 6911971"/>
              <a:gd name="connsiteX3" fmla="*/ 6110746 w 6328374"/>
              <a:gd name="connsiteY3" fmla="*/ 5793479 h 6911971"/>
              <a:gd name="connsiteX4" fmla="*/ 3579592 w 6328374"/>
              <a:gd name="connsiteY4" fmla="*/ 6841917 h 6911971"/>
              <a:gd name="connsiteX5" fmla="*/ 0 w 6328374"/>
              <a:gd name="connsiteY5" fmla="*/ 3262325 h 6911971"/>
              <a:gd name="connsiteX6" fmla="*/ 611338 w 6328374"/>
              <a:gd name="connsiteY6" fmla="*/ 1260941 h 6911971"/>
              <a:gd name="connsiteX7" fmla="*/ 1096775 w 6328374"/>
              <a:gd name="connsiteY7" fmla="*/ 21021 h 6911971"/>
              <a:gd name="connsiteX0" fmla="*/ 1096775 w 6328374"/>
              <a:gd name="connsiteY0" fmla="*/ 21021 h 7236911"/>
              <a:gd name="connsiteX1" fmla="*/ 6328374 w 6328374"/>
              <a:gd name="connsiteY1" fmla="*/ 0 h 7236911"/>
              <a:gd name="connsiteX2" fmla="*/ 6317863 w 6328374"/>
              <a:gd name="connsiteY2" fmla="*/ 6911971 h 7236911"/>
              <a:gd name="connsiteX3" fmla="*/ 5921560 w 6328374"/>
              <a:gd name="connsiteY3" fmla="*/ 6981148 h 7236911"/>
              <a:gd name="connsiteX4" fmla="*/ 3579592 w 6328374"/>
              <a:gd name="connsiteY4" fmla="*/ 6841917 h 7236911"/>
              <a:gd name="connsiteX5" fmla="*/ 0 w 6328374"/>
              <a:gd name="connsiteY5" fmla="*/ 3262325 h 7236911"/>
              <a:gd name="connsiteX6" fmla="*/ 611338 w 6328374"/>
              <a:gd name="connsiteY6" fmla="*/ 1260941 h 7236911"/>
              <a:gd name="connsiteX7" fmla="*/ 1096775 w 6328374"/>
              <a:gd name="connsiteY7" fmla="*/ 21021 h 7236911"/>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841917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934682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31071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096775 w 6328374"/>
              <a:gd name="connsiteY7" fmla="*/ 231071 h 7191198"/>
              <a:gd name="connsiteX0" fmla="*/ 1216045 w 6328374"/>
              <a:gd name="connsiteY0" fmla="*/ 19036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216045 w 6328374"/>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472375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2850722 w 6103087"/>
              <a:gd name="connsiteY4" fmla="*/ 7157984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0 h 7172162"/>
              <a:gd name="connsiteX1" fmla="*/ 6103087 w 6103087"/>
              <a:gd name="connsiteY1" fmla="*/ 191014 h 7172162"/>
              <a:gd name="connsiteX2" fmla="*/ 6092576 w 6103087"/>
              <a:gd name="connsiteY2" fmla="*/ 7102985 h 7172162"/>
              <a:gd name="connsiteX3" fmla="*/ 5696273 w 6103087"/>
              <a:gd name="connsiteY3" fmla="*/ 7172162 h 7172162"/>
              <a:gd name="connsiteX4" fmla="*/ 2850722 w 6103087"/>
              <a:gd name="connsiteY4" fmla="*/ 7138948 h 7172162"/>
              <a:gd name="connsiteX5" fmla="*/ 0 w 6103087"/>
              <a:gd name="connsiteY5" fmla="*/ 3082278 h 7172162"/>
              <a:gd name="connsiteX6" fmla="*/ 664347 w 6103087"/>
              <a:gd name="connsiteY6" fmla="*/ 219503 h 7172162"/>
              <a:gd name="connsiteX7" fmla="*/ 990758 w 6103087"/>
              <a:gd name="connsiteY7" fmla="*/ 0 h 7172162"/>
              <a:gd name="connsiteX0" fmla="*/ 1004010 w 6103087"/>
              <a:gd name="connsiteY0" fmla="*/ 21021 h 6981148"/>
              <a:gd name="connsiteX1" fmla="*/ 6103087 w 6103087"/>
              <a:gd name="connsiteY1" fmla="*/ 0 h 6981148"/>
              <a:gd name="connsiteX2" fmla="*/ 6092576 w 6103087"/>
              <a:gd name="connsiteY2" fmla="*/ 6911971 h 6981148"/>
              <a:gd name="connsiteX3" fmla="*/ 5696273 w 6103087"/>
              <a:gd name="connsiteY3" fmla="*/ 6981148 h 6981148"/>
              <a:gd name="connsiteX4" fmla="*/ 2850722 w 6103087"/>
              <a:gd name="connsiteY4" fmla="*/ 6947934 h 6981148"/>
              <a:gd name="connsiteX5" fmla="*/ 0 w 6103087"/>
              <a:gd name="connsiteY5" fmla="*/ 2891264 h 6981148"/>
              <a:gd name="connsiteX6" fmla="*/ 664347 w 6103087"/>
              <a:gd name="connsiteY6" fmla="*/ 28489 h 6981148"/>
              <a:gd name="connsiteX7" fmla="*/ 1004010 w 6103087"/>
              <a:gd name="connsiteY7" fmla="*/ 21021 h 6981148"/>
              <a:gd name="connsiteX0" fmla="*/ 1004010 w 6129591"/>
              <a:gd name="connsiteY0" fmla="*/ 0 h 6960127"/>
              <a:gd name="connsiteX1" fmla="*/ 6129591 w 6129591"/>
              <a:gd name="connsiteY1" fmla="*/ 18736 h 6960127"/>
              <a:gd name="connsiteX2" fmla="*/ 6092576 w 6129591"/>
              <a:gd name="connsiteY2" fmla="*/ 6890950 h 6960127"/>
              <a:gd name="connsiteX3" fmla="*/ 5696273 w 6129591"/>
              <a:gd name="connsiteY3" fmla="*/ 6960127 h 6960127"/>
              <a:gd name="connsiteX4" fmla="*/ 2850722 w 6129591"/>
              <a:gd name="connsiteY4" fmla="*/ 6926913 h 6960127"/>
              <a:gd name="connsiteX5" fmla="*/ 0 w 6129591"/>
              <a:gd name="connsiteY5" fmla="*/ 2870243 h 6960127"/>
              <a:gd name="connsiteX6" fmla="*/ 664347 w 6129591"/>
              <a:gd name="connsiteY6" fmla="*/ 7468 h 6960127"/>
              <a:gd name="connsiteX7" fmla="*/ 1004010 w 6129591"/>
              <a:gd name="connsiteY7" fmla="*/ 0 h 6960127"/>
              <a:gd name="connsiteX0" fmla="*/ 1004010 w 6116338"/>
              <a:gd name="connsiteY0" fmla="*/ 0 h 6960127"/>
              <a:gd name="connsiteX1" fmla="*/ 6116338 w 6116338"/>
              <a:gd name="connsiteY1" fmla="*/ 5484 h 6960127"/>
              <a:gd name="connsiteX2" fmla="*/ 6092576 w 6116338"/>
              <a:gd name="connsiteY2" fmla="*/ 6890950 h 6960127"/>
              <a:gd name="connsiteX3" fmla="*/ 5696273 w 6116338"/>
              <a:gd name="connsiteY3" fmla="*/ 6960127 h 6960127"/>
              <a:gd name="connsiteX4" fmla="*/ 2850722 w 6116338"/>
              <a:gd name="connsiteY4" fmla="*/ 6926913 h 6960127"/>
              <a:gd name="connsiteX5" fmla="*/ 0 w 6116338"/>
              <a:gd name="connsiteY5" fmla="*/ 2870243 h 6960127"/>
              <a:gd name="connsiteX6" fmla="*/ 664347 w 6116338"/>
              <a:gd name="connsiteY6" fmla="*/ 7468 h 6960127"/>
              <a:gd name="connsiteX7" fmla="*/ 1004010 w 6116338"/>
              <a:gd name="connsiteY7" fmla="*/ 0 h 6960127"/>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32696"/>
              <a:gd name="connsiteY0" fmla="*/ 0 h 6926913"/>
              <a:gd name="connsiteX1" fmla="*/ 6116338 w 6132696"/>
              <a:gd name="connsiteY1" fmla="*/ 5484 h 6926913"/>
              <a:gd name="connsiteX2" fmla="*/ 6132332 w 6132696"/>
              <a:gd name="connsiteY2" fmla="*/ 6440376 h 6926913"/>
              <a:gd name="connsiteX3" fmla="*/ 5099925 w 6132696"/>
              <a:gd name="connsiteY3" fmla="*/ 6920371 h 6926913"/>
              <a:gd name="connsiteX4" fmla="*/ 2850722 w 6132696"/>
              <a:gd name="connsiteY4" fmla="*/ 6926913 h 6926913"/>
              <a:gd name="connsiteX5" fmla="*/ 0 w 6132696"/>
              <a:gd name="connsiteY5" fmla="*/ 2870243 h 6926913"/>
              <a:gd name="connsiteX6" fmla="*/ 664347 w 6132696"/>
              <a:gd name="connsiteY6" fmla="*/ 7468 h 6926913"/>
              <a:gd name="connsiteX7" fmla="*/ 1004010 w 6132696"/>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86673 w 6116338"/>
              <a:gd name="connsiteY3" fmla="*/ 666858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73421 w 6116338"/>
              <a:gd name="connsiteY3" fmla="*/ 685411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864445"/>
              <a:gd name="connsiteX1" fmla="*/ 6116338 w 6116338"/>
              <a:gd name="connsiteY1" fmla="*/ 5484 h 6864445"/>
              <a:gd name="connsiteX2" fmla="*/ 6066071 w 6116338"/>
              <a:gd name="connsiteY2" fmla="*/ 6864445 h 6864445"/>
              <a:gd name="connsiteX3" fmla="*/ 5073421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979977 w 6116338"/>
              <a:gd name="connsiteY7" fmla="*/ 2747 h 6864445"/>
              <a:gd name="connsiteX8" fmla="*/ 1004010 w 6116338"/>
              <a:gd name="connsiteY8"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916139 w 6116338"/>
              <a:gd name="connsiteY6" fmla="*/ 20720 h 6864445"/>
              <a:gd name="connsiteX7" fmla="*/ 979977 w 6116338"/>
              <a:gd name="connsiteY7" fmla="*/ 2747 h 6864445"/>
              <a:gd name="connsiteX8" fmla="*/ 1004010 w 6116338"/>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4172273 w 5626007"/>
              <a:gd name="connsiteY3" fmla="*/ 6854110 h 6864445"/>
              <a:gd name="connsiteX4" fmla="*/ 2545921 w 5626007"/>
              <a:gd name="connsiteY4" fmla="*/ 6847400 h 6864445"/>
              <a:gd name="connsiteX5" fmla="*/ 0 w 5626007"/>
              <a:gd name="connsiteY5" fmla="*/ 2989512 h 6864445"/>
              <a:gd name="connsiteX6" fmla="*/ 425808 w 5626007"/>
              <a:gd name="connsiteY6" fmla="*/ 20720 h 6864445"/>
              <a:gd name="connsiteX7" fmla="*/ 489646 w 5626007"/>
              <a:gd name="connsiteY7" fmla="*/ 2747 h 6864445"/>
              <a:gd name="connsiteX8" fmla="*/ 513679 w 5626007"/>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2545921 w 5626007"/>
              <a:gd name="connsiteY3" fmla="*/ 6847400 h 6864445"/>
              <a:gd name="connsiteX4" fmla="*/ 0 w 5626007"/>
              <a:gd name="connsiteY4" fmla="*/ 2989512 h 6864445"/>
              <a:gd name="connsiteX5" fmla="*/ 425808 w 5626007"/>
              <a:gd name="connsiteY5" fmla="*/ 20720 h 6864445"/>
              <a:gd name="connsiteX6" fmla="*/ 489646 w 5626007"/>
              <a:gd name="connsiteY6" fmla="*/ 2747 h 6864445"/>
              <a:gd name="connsiteX7" fmla="*/ 513679 w 5626007"/>
              <a:gd name="connsiteY7" fmla="*/ 0 h 6864445"/>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89646 w 5626007"/>
              <a:gd name="connsiteY0" fmla="*/ 1 h 6861699"/>
              <a:gd name="connsiteX1" fmla="*/ 900463 w 5626007"/>
              <a:gd name="connsiteY1" fmla="*/ 0 h 6861699"/>
              <a:gd name="connsiteX2" fmla="*/ 5626007 w 5626007"/>
              <a:gd name="connsiteY2" fmla="*/ 2738 h 6861699"/>
              <a:gd name="connsiteX3" fmla="*/ 5575740 w 5626007"/>
              <a:gd name="connsiteY3" fmla="*/ 6861699 h 6861699"/>
              <a:gd name="connsiteX4" fmla="*/ 2545921 w 5626007"/>
              <a:gd name="connsiteY4" fmla="*/ 6844654 h 6861699"/>
              <a:gd name="connsiteX5" fmla="*/ 0 w 5626007"/>
              <a:gd name="connsiteY5" fmla="*/ 2986766 h 6861699"/>
              <a:gd name="connsiteX6" fmla="*/ 425808 w 5626007"/>
              <a:gd name="connsiteY6" fmla="*/ 17974 h 6861699"/>
              <a:gd name="connsiteX7" fmla="*/ 489646 w 5626007"/>
              <a:gd name="connsiteY7" fmla="*/ 1 h 6861699"/>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25808 w 5626007"/>
              <a:gd name="connsiteY0" fmla="*/ 646020 h 7489745"/>
              <a:gd name="connsiteX1" fmla="*/ 5626007 w 5626007"/>
              <a:gd name="connsiteY1" fmla="*/ 630784 h 7489745"/>
              <a:gd name="connsiteX2" fmla="*/ 5575740 w 5626007"/>
              <a:gd name="connsiteY2" fmla="*/ 7489745 h 7489745"/>
              <a:gd name="connsiteX3" fmla="*/ 2545921 w 5626007"/>
              <a:gd name="connsiteY3" fmla="*/ 7472700 h 7489745"/>
              <a:gd name="connsiteX4" fmla="*/ 0 w 5626007"/>
              <a:gd name="connsiteY4" fmla="*/ 3614812 h 7489745"/>
              <a:gd name="connsiteX5" fmla="*/ 425808 w 5626007"/>
              <a:gd name="connsiteY5" fmla="*/ 646020 h 7489745"/>
              <a:gd name="connsiteX0" fmla="*/ 425808 w 5626007"/>
              <a:gd name="connsiteY0" fmla="*/ 519799 h 7363524"/>
              <a:gd name="connsiteX1" fmla="*/ 5626007 w 5626007"/>
              <a:gd name="connsiteY1" fmla="*/ 504563 h 7363524"/>
              <a:gd name="connsiteX2" fmla="*/ 5575740 w 5626007"/>
              <a:gd name="connsiteY2" fmla="*/ 7363524 h 7363524"/>
              <a:gd name="connsiteX3" fmla="*/ 2545921 w 5626007"/>
              <a:gd name="connsiteY3" fmla="*/ 7346479 h 7363524"/>
              <a:gd name="connsiteX4" fmla="*/ 0 w 5626007"/>
              <a:gd name="connsiteY4" fmla="*/ 3488591 h 7363524"/>
              <a:gd name="connsiteX5" fmla="*/ 425808 w 5626007"/>
              <a:gd name="connsiteY5" fmla="*/ 519799 h 7363524"/>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65564 w 5626007"/>
              <a:gd name="connsiteY0" fmla="*/ 0 h 6883481"/>
              <a:gd name="connsiteX1" fmla="*/ 5626007 w 5626007"/>
              <a:gd name="connsiteY1" fmla="*/ 24520 h 6883481"/>
              <a:gd name="connsiteX2" fmla="*/ 5575740 w 5626007"/>
              <a:gd name="connsiteY2" fmla="*/ 6883481 h 6883481"/>
              <a:gd name="connsiteX3" fmla="*/ 2545921 w 5626007"/>
              <a:gd name="connsiteY3" fmla="*/ 6866436 h 6883481"/>
              <a:gd name="connsiteX4" fmla="*/ 0 w 5626007"/>
              <a:gd name="connsiteY4" fmla="*/ 3008548 h 6883481"/>
              <a:gd name="connsiteX5" fmla="*/ 465564 w 5626007"/>
              <a:gd name="connsiteY5" fmla="*/ 0 h 6883481"/>
              <a:gd name="connsiteX0" fmla="*/ 796868 w 5626007"/>
              <a:gd name="connsiteY0" fmla="*/ 0 h 6870229"/>
              <a:gd name="connsiteX1" fmla="*/ 5626007 w 5626007"/>
              <a:gd name="connsiteY1" fmla="*/ 11268 h 6870229"/>
              <a:gd name="connsiteX2" fmla="*/ 5575740 w 5626007"/>
              <a:gd name="connsiteY2" fmla="*/ 6870229 h 6870229"/>
              <a:gd name="connsiteX3" fmla="*/ 2545921 w 5626007"/>
              <a:gd name="connsiteY3" fmla="*/ 6853184 h 6870229"/>
              <a:gd name="connsiteX4" fmla="*/ 0 w 5626007"/>
              <a:gd name="connsiteY4" fmla="*/ 2995296 h 6870229"/>
              <a:gd name="connsiteX5" fmla="*/ 796868 w 5626007"/>
              <a:gd name="connsiteY5" fmla="*/ 0 h 68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007" h="6870229">
                <a:moveTo>
                  <a:pt x="796868" y="0"/>
                </a:moveTo>
                <a:lnTo>
                  <a:pt x="5626007" y="11268"/>
                </a:lnTo>
                <a:cubicBezTo>
                  <a:pt x="5622503" y="2315258"/>
                  <a:pt x="5579244" y="4566239"/>
                  <a:pt x="5575740" y="6870229"/>
                </a:cubicBezTo>
                <a:lnTo>
                  <a:pt x="2545921" y="6853184"/>
                </a:lnTo>
                <a:cubicBezTo>
                  <a:pt x="1218324" y="6654402"/>
                  <a:pt x="0" y="4972250"/>
                  <a:pt x="0" y="2995296"/>
                </a:cubicBezTo>
                <a:cubicBezTo>
                  <a:pt x="0" y="2253938"/>
                  <a:pt x="410901" y="571307"/>
                  <a:pt x="796868" y="0"/>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10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dirty="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66767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dirty="0"/>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7242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0 Cover slide">
    <p:bg>
      <p:bgPr>
        <a:solidFill>
          <a:srgbClr val="FF7F7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solidFill>
            <a:srgbClr val="FF7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226476" y="-48718"/>
            <a:ext cx="6960276" cy="6963868"/>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49203"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5AC5262-0CE5-A7CB-F3AD-E27A674D0355}"/>
              </a:ext>
            </a:extLst>
          </p:cNvPr>
          <p:cNvPicPr>
            <a:picLocks noChangeAspect="1"/>
          </p:cNvPicPr>
          <p:nvPr userDrawn="1"/>
        </p:nvPicPr>
        <p:blipFill>
          <a:blip r:embed="rId3"/>
          <a:srcRect/>
          <a:stretch/>
        </p:blipFill>
        <p:spPr>
          <a:xfrm>
            <a:off x="9814860" y="731520"/>
            <a:ext cx="1706277" cy="687385"/>
          </a:xfrm>
          <a:prstGeom prst="rect">
            <a:avLst/>
          </a:prstGeom>
        </p:spPr>
      </p:pic>
    </p:spTree>
    <p:extLst>
      <p:ext uri="{BB962C8B-B14F-4D97-AF65-F5344CB8AC3E}">
        <p14:creationId xmlns:p14="http://schemas.microsoft.com/office/powerpoint/2010/main" val="3869846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dirty="0"/>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70606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3"/>
          <a:srcRect/>
          <a:stretch/>
        </p:blipFill>
        <p:spPr bwMode="auto">
          <a:xfrm>
            <a:off x="4360545" y="731520"/>
            <a:ext cx="1524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854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0 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5AC5262-0CE5-A7CB-F3AD-E27A674D0355}"/>
              </a:ext>
            </a:extLst>
          </p:cNvPr>
          <p:cNvPicPr>
            <a:picLocks noChangeAspect="1"/>
          </p:cNvPicPr>
          <p:nvPr userDrawn="1"/>
        </p:nvPicPr>
        <p:blipFill>
          <a:blip r:embed="rId3"/>
          <a:srcRect/>
          <a:stretch/>
        </p:blipFill>
        <p:spPr>
          <a:xfrm>
            <a:off x="9814860" y="731520"/>
            <a:ext cx="1706277" cy="687385"/>
          </a:xfrm>
          <a:prstGeom prst="rect">
            <a:avLst/>
          </a:prstGeom>
        </p:spPr>
      </p:pic>
    </p:spTree>
    <p:extLst>
      <p:ext uri="{BB962C8B-B14F-4D97-AF65-F5344CB8AC3E}">
        <p14:creationId xmlns:p14="http://schemas.microsoft.com/office/powerpoint/2010/main" val="1091794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cobrand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a:srcRect/>
          <a:stretch/>
        </p:blipFill>
        <p:spPr>
          <a:xfrm>
            <a:off x="4347875" y="640080"/>
            <a:ext cx="1524000" cy="365760"/>
          </a:xfrm>
          <a:prstGeom prst="rect">
            <a:avLst/>
          </a:prstGeom>
        </p:spPr>
      </p:pic>
    </p:spTree>
    <p:extLst>
      <p:ext uri="{BB962C8B-B14F-4D97-AF65-F5344CB8AC3E}">
        <p14:creationId xmlns:p14="http://schemas.microsoft.com/office/powerpoint/2010/main" val="3183859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0 Cover Slide- RE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B041E-974A-1347-8B0A-DC770D79C240}"/>
              </a:ext>
            </a:extLst>
          </p:cNvPr>
          <p:cNvSpPr txBox="1"/>
          <p:nvPr userDrawn="1"/>
        </p:nvSpPr>
        <p:spPr>
          <a:xfrm>
            <a:off x="10531817" y="6407219"/>
            <a:ext cx="117371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872360" y="1725260"/>
            <a:ext cx="9795640"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872360" y="4204935"/>
            <a:ext cx="979564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9BD71703-5EFD-7335-42A7-B991E0679FDB}"/>
              </a:ext>
            </a:extLst>
          </p:cNvPr>
          <p:cNvPicPr>
            <a:picLocks noChangeAspect="1"/>
          </p:cNvPicPr>
          <p:nvPr userDrawn="1"/>
        </p:nvPicPr>
        <p:blipFill>
          <a:blip r:embed="rId2"/>
          <a:srcRect/>
          <a:stretch/>
        </p:blipFill>
        <p:spPr>
          <a:xfrm>
            <a:off x="9427779" y="1252762"/>
            <a:ext cx="2277755" cy="917610"/>
          </a:xfrm>
          <a:prstGeom prst="rect">
            <a:avLst/>
          </a:prstGeom>
        </p:spPr>
      </p:pic>
      <p:sp>
        <p:nvSpPr>
          <p:cNvPr id="3" name="Oval 2">
            <a:extLst>
              <a:ext uri="{FF2B5EF4-FFF2-40B4-BE49-F238E27FC236}">
                <a16:creationId xmlns:a16="http://schemas.microsoft.com/office/drawing/2014/main" id="{E5073B4E-4BA0-45D5-0599-EDD721C14D57}"/>
              </a:ext>
            </a:extLst>
          </p:cNvPr>
          <p:cNvSpPr/>
          <p:nvPr userDrawn="1"/>
        </p:nvSpPr>
        <p:spPr>
          <a:xfrm>
            <a:off x="115614" y="6407219"/>
            <a:ext cx="409903" cy="3614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19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1A63-DC6F-1C98-8228-2B9D91251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94AD7-68D9-B334-2323-AAFAB900D6E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CAEBD073-6A52-2F30-12D3-98540EDC2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EFD0C-AFE3-8F01-9C09-219DEB66CEB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4145505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384081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rcRect/>
          <a:stretch/>
        </p:blipFill>
        <p:spPr>
          <a:xfrm>
            <a:off x="6396735" y="640080"/>
            <a:ext cx="1524000"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2025</a:t>
            </a:fld>
            <a:r>
              <a:rPr lang="en-US" sz="900" dirty="0">
                <a:solidFill>
                  <a:schemeClr val="tx1"/>
                </a:solidFill>
                <a:latin typeface="Arial" panose="020B0604020202020204" pitchFamily="34" charset="0"/>
                <a:cs typeface="Arial" panose="020B0604020202020204" pitchFamily="34" charset="0"/>
              </a:rPr>
              <a:t> Cognia, Inc</a:t>
            </a:r>
            <a:r>
              <a:rPr lang="en-US" sz="900" dirty="0">
                <a:solidFill>
                  <a:schemeClr val="tx1"/>
                </a:solidFill>
              </a:rPr>
              <a:t>.</a:t>
            </a:r>
          </a:p>
        </p:txBody>
      </p:sp>
    </p:spTree>
    <p:extLst>
      <p:ext uri="{BB962C8B-B14F-4D97-AF65-F5344CB8AC3E}">
        <p14:creationId xmlns:p14="http://schemas.microsoft.com/office/powerpoint/2010/main" val="2132823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0 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2025 Cognia, Inc</a:t>
            </a:r>
            <a:r>
              <a:rPr lang="en-US" sz="900" dirty="0">
                <a:solidFill>
                  <a:schemeClr val="tx1"/>
                </a:solidFill>
              </a:rPr>
              <a:t>.</a:t>
            </a:r>
          </a:p>
        </p:txBody>
      </p:sp>
      <p:pic>
        <p:nvPicPr>
          <p:cNvPr id="8" name="Picture 7">
            <a:extLst>
              <a:ext uri="{FF2B5EF4-FFF2-40B4-BE49-F238E27FC236}">
                <a16:creationId xmlns:a16="http://schemas.microsoft.com/office/drawing/2014/main" id="{0E999AD1-6767-C632-D57B-93C4124C5657}"/>
              </a:ext>
            </a:extLst>
          </p:cNvPr>
          <p:cNvPicPr>
            <a:picLocks noChangeAspect="1"/>
          </p:cNvPicPr>
          <p:nvPr userDrawn="1"/>
        </p:nvPicPr>
        <p:blipFill>
          <a:blip r:embed="rId3"/>
          <a:srcRect/>
          <a:stretch/>
        </p:blipFill>
        <p:spPr>
          <a:xfrm>
            <a:off x="9910762" y="711490"/>
            <a:ext cx="1706277" cy="687385"/>
          </a:xfrm>
          <a:prstGeom prst="rect">
            <a:avLst/>
          </a:prstGeom>
        </p:spPr>
      </p:pic>
    </p:spTree>
    <p:extLst>
      <p:ext uri="{BB962C8B-B14F-4D97-AF65-F5344CB8AC3E}">
        <p14:creationId xmlns:p14="http://schemas.microsoft.com/office/powerpoint/2010/main" val="260852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687880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a:xfrm>
            <a:off x="1870840" y="6356350"/>
            <a:ext cx="1710559"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a:srcRect/>
          <a:stretch/>
        </p:blipFill>
        <p:spPr bwMode="auto">
          <a:xfrm>
            <a:off x="179679" y="6448425"/>
            <a:ext cx="1137708"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094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43420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dirty="0"/>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213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00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30 Section break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2096874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30 Section break_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873699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804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30 Section break_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913FB8-2357-3505-D75B-DA25D476D34F}"/>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4282245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92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9/22/2025</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4201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30 Section break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343CEED-74C3-7AD7-0294-77831157DBD4}"/>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689767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break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95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130 Section break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7BDBD1-E5FB-33A0-A45A-C7F64F2426BE}"/>
              </a:ext>
            </a:extLst>
          </p:cNvPr>
          <p:cNvPicPr>
            <a:picLocks noChangeAspect="1"/>
          </p:cNvPicPr>
          <p:nvPr userDrawn="1"/>
        </p:nvPicPr>
        <p:blipFill>
          <a:blip r:embed="rId4"/>
          <a:srcRect/>
          <a:stretch/>
        </p:blipFill>
        <p:spPr>
          <a:xfrm>
            <a:off x="9647522" y="5851526"/>
            <a:ext cx="1706277" cy="687385"/>
          </a:xfrm>
          <a:prstGeom prst="rect">
            <a:avLst/>
          </a:prstGeom>
        </p:spPr>
      </p:pic>
    </p:spTree>
    <p:extLst>
      <p:ext uri="{BB962C8B-B14F-4D97-AF65-F5344CB8AC3E}">
        <p14:creationId xmlns:p14="http://schemas.microsoft.com/office/powerpoint/2010/main" val="1730393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712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30 Emphasi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340AB0E9-3771-C2B0-A5E6-ED2D10621CCD}"/>
              </a:ext>
            </a:extLst>
          </p:cNvPr>
          <p:cNvPicPr>
            <a:picLocks noChangeAspect="1"/>
          </p:cNvPicPr>
          <p:nvPr userDrawn="1"/>
        </p:nvPicPr>
        <p:blipFill>
          <a:blip r:embed="rId2"/>
          <a:srcRect/>
          <a:stretch/>
        </p:blipFill>
        <p:spPr>
          <a:xfrm>
            <a:off x="9647522" y="5851526"/>
            <a:ext cx="1706277" cy="687386"/>
          </a:xfrm>
          <a:prstGeom prst="rect">
            <a:avLst/>
          </a:prstGeom>
        </p:spPr>
      </p:pic>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178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130 Black 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554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853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937240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0_Photo Split screen">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1832251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slide l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1295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9/22/2025</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2172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706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130 emphasi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B59B24D-CD47-1EC9-F235-837CFC586F09}"/>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3420719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240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130 emphasis p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31BECE-12F7-9CF0-4A71-65B98641EE7F}"/>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3269905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Quote Plu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dirty="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dirty="0"/>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606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Content Placeholder 2">
            <a:extLst>
              <a:ext uri="{FF2B5EF4-FFF2-40B4-BE49-F238E27FC236}">
                <a16:creationId xmlns:a16="http://schemas.microsoft.com/office/drawing/2014/main" id="{2DB70D63-5CF4-45F0-A27B-4B5A690B3AAD}"/>
              </a:ext>
            </a:extLst>
          </p:cNvPr>
          <p:cNvSpPr>
            <a:spLocks noGrp="1"/>
          </p:cNvSpPr>
          <p:nvPr>
            <p:ph sz="half" idx="13" hasCustomPrompt="1"/>
          </p:nvPr>
        </p:nvSpPr>
        <p:spPr>
          <a:xfrm>
            <a:off x="6230006" y="1815114"/>
            <a:ext cx="5257801"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24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0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897454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0 Two Content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a:srcRect/>
          <a:stretch/>
        </p:blipFill>
        <p:spPr>
          <a:xfrm>
            <a:off x="7593699" y="3278300"/>
            <a:ext cx="3699666" cy="1490437"/>
          </a:xfrm>
          <a:prstGeom prst="rect">
            <a:avLst/>
          </a:prstGeom>
        </p:spPr>
      </p:pic>
    </p:spTree>
    <p:extLst>
      <p:ext uri="{BB962C8B-B14F-4D97-AF65-F5344CB8AC3E}">
        <p14:creationId xmlns:p14="http://schemas.microsoft.com/office/powerpoint/2010/main" val="816992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3345107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dirty="0"/>
              <a:t>Click to edit title</a:t>
            </a:r>
          </a:p>
        </p:txBody>
      </p:sp>
    </p:spTree>
    <p:extLst>
      <p:ext uri="{BB962C8B-B14F-4D97-AF65-F5344CB8AC3E}">
        <p14:creationId xmlns:p14="http://schemas.microsoft.com/office/powerpoint/2010/main" val="14111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9/22/2025</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39619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dirty="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2634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Tree>
    <p:extLst>
      <p:ext uri="{BB962C8B-B14F-4D97-AF65-F5344CB8AC3E}">
        <p14:creationId xmlns:p14="http://schemas.microsoft.com/office/powerpoint/2010/main" val="1763980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3476436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dirty="0"/>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838552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030973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57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244664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641426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dirty="0"/>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dirty="0"/>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dirty="0"/>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dirty="0"/>
              <a:t>Click on icon to add picture</a:t>
            </a:r>
          </a:p>
        </p:txBody>
      </p:sp>
    </p:spTree>
    <p:extLst>
      <p:ext uri="{BB962C8B-B14F-4D97-AF65-F5344CB8AC3E}">
        <p14:creationId xmlns:p14="http://schemas.microsoft.com/office/powerpoint/2010/main" val="4129516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dirty="0"/>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accent2"/>
                </a:solidFill>
              </a:rPr>
              <a:t>email@cognia.org</a:t>
            </a:r>
            <a:endParaRPr lang="en-US" noProof="0" dirty="0">
              <a:solidFill>
                <a:schemeClr val="accent2"/>
              </a:solidFill>
            </a:endParaRPr>
          </a:p>
          <a:p>
            <a:pPr lvl="0" algn="ctr"/>
            <a:r>
              <a:rPr lang="en-US" noProof="0" dirty="0">
                <a:solidFill>
                  <a:schemeClr val="accent2"/>
                </a:solidFill>
              </a:rPr>
              <a:t>123.456.7890</a:t>
            </a:r>
          </a:p>
        </p:txBody>
      </p:sp>
    </p:spTree>
    <p:extLst>
      <p:ext uri="{BB962C8B-B14F-4D97-AF65-F5344CB8AC3E}">
        <p14:creationId xmlns:p14="http://schemas.microsoft.com/office/powerpoint/2010/main" val="26413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9/22/2025</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27552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dirty="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bg2"/>
                </a:solidFill>
              </a:rPr>
              <a:t>email@cognia.org</a:t>
            </a:r>
            <a:endParaRPr lang="en-US" noProof="0" dirty="0">
              <a:solidFill>
                <a:schemeClr val="bg2"/>
              </a:solidFill>
            </a:endParaRPr>
          </a:p>
          <a:p>
            <a:pPr lvl="0" algn="ctr"/>
            <a:r>
              <a:rPr lang="en-US" noProof="0" dirty="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r>
              <a:rPr lang="en-US"/>
              <a:t>Click icon to add picture</a:t>
            </a:r>
          </a:p>
        </p:txBody>
      </p:sp>
    </p:spTree>
    <p:extLst>
      <p:ext uri="{BB962C8B-B14F-4D97-AF65-F5344CB8AC3E}">
        <p14:creationId xmlns:p14="http://schemas.microsoft.com/office/powerpoint/2010/main" val="42629570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dirty="0"/>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8671823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782E6825-BEFB-048D-CB45-79105A66222B}"/>
              </a:ext>
            </a:extLst>
          </p:cNvPr>
          <p:cNvPicPr>
            <a:picLocks noChangeAspect="1" noChangeArrowheads="1"/>
          </p:cNvPicPr>
          <p:nvPr userDrawn="1"/>
        </p:nvPicPr>
        <p:blipFill>
          <a:blip r:embed="rId3"/>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400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90819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888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0_Full image with footer">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5563"/>
            <a:ext cx="12192000" cy="5227515"/>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7" y="950814"/>
            <a:ext cx="11150599" cy="920336"/>
          </a:xfrm>
        </p:spPr>
        <p:txBody>
          <a:bodyPr lIns="0" tIns="0" rIns="0" bIns="0" anchor="t">
            <a:noAutofit/>
          </a:bodyPr>
          <a:lstStyle>
            <a:lvl1pPr>
              <a:defRPr sz="4400" b="0" i="0" cap="none" baseline="0"/>
            </a:lvl1pPr>
          </a:lstStyle>
          <a:p>
            <a:r>
              <a:rPr lang="en-US" noProof="0" dirty="0"/>
              <a:t>Click to edit title</a:t>
            </a:r>
          </a:p>
        </p:txBody>
      </p:sp>
      <p:pic>
        <p:nvPicPr>
          <p:cNvPr id="3" name="Picture 2">
            <a:extLst>
              <a:ext uri="{FF2B5EF4-FFF2-40B4-BE49-F238E27FC236}">
                <a16:creationId xmlns:a16="http://schemas.microsoft.com/office/drawing/2014/main" id="{4AD08E26-1C3C-AF3A-37B9-D715494D7C6F}"/>
              </a:ext>
            </a:extLst>
          </p:cNvPr>
          <p:cNvPicPr>
            <a:picLocks noChangeAspect="1"/>
          </p:cNvPicPr>
          <p:nvPr userDrawn="1"/>
        </p:nvPicPr>
        <p:blipFill>
          <a:blip r:embed="rId2"/>
          <a:srcRect/>
          <a:stretch/>
        </p:blipFill>
        <p:spPr>
          <a:xfrm>
            <a:off x="9647522" y="5851526"/>
            <a:ext cx="1706277" cy="687385"/>
          </a:xfrm>
          <a:prstGeom prst="rect">
            <a:avLst/>
          </a:prstGeom>
        </p:spPr>
      </p:pic>
    </p:spTree>
    <p:extLst>
      <p:ext uri="{BB962C8B-B14F-4D97-AF65-F5344CB8AC3E}">
        <p14:creationId xmlns:p14="http://schemas.microsoft.com/office/powerpoint/2010/main" val="19226272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1287703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2225123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3178407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creen shot with conten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dirty="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315173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9/22/2025</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796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19816156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38853" y="4722"/>
            <a:ext cx="5487421" cy="687022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 name="connsiteX0" fmla="*/ 760444 w 6328374"/>
              <a:gd name="connsiteY0" fmla="*/ 1061545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760444 w 6328374"/>
              <a:gd name="connsiteY7" fmla="*/ 1061545 h 6841917"/>
              <a:gd name="connsiteX0" fmla="*/ 1096775 w 6328374"/>
              <a:gd name="connsiteY0" fmla="*/ 21021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1096775 w 6328374"/>
              <a:gd name="connsiteY7" fmla="*/ 21021 h 6841917"/>
              <a:gd name="connsiteX0" fmla="*/ 1096775 w 6328374"/>
              <a:gd name="connsiteY0" fmla="*/ 21021 h 6911971"/>
              <a:gd name="connsiteX1" fmla="*/ 6328374 w 6328374"/>
              <a:gd name="connsiteY1" fmla="*/ 0 h 6911971"/>
              <a:gd name="connsiteX2" fmla="*/ 6317863 w 6328374"/>
              <a:gd name="connsiteY2" fmla="*/ 6911971 h 6911971"/>
              <a:gd name="connsiteX3" fmla="*/ 6110746 w 6328374"/>
              <a:gd name="connsiteY3" fmla="*/ 5793479 h 6911971"/>
              <a:gd name="connsiteX4" fmla="*/ 3579592 w 6328374"/>
              <a:gd name="connsiteY4" fmla="*/ 6841917 h 6911971"/>
              <a:gd name="connsiteX5" fmla="*/ 0 w 6328374"/>
              <a:gd name="connsiteY5" fmla="*/ 3262325 h 6911971"/>
              <a:gd name="connsiteX6" fmla="*/ 611338 w 6328374"/>
              <a:gd name="connsiteY6" fmla="*/ 1260941 h 6911971"/>
              <a:gd name="connsiteX7" fmla="*/ 1096775 w 6328374"/>
              <a:gd name="connsiteY7" fmla="*/ 21021 h 6911971"/>
              <a:gd name="connsiteX0" fmla="*/ 1096775 w 6328374"/>
              <a:gd name="connsiteY0" fmla="*/ 21021 h 7236911"/>
              <a:gd name="connsiteX1" fmla="*/ 6328374 w 6328374"/>
              <a:gd name="connsiteY1" fmla="*/ 0 h 7236911"/>
              <a:gd name="connsiteX2" fmla="*/ 6317863 w 6328374"/>
              <a:gd name="connsiteY2" fmla="*/ 6911971 h 7236911"/>
              <a:gd name="connsiteX3" fmla="*/ 5921560 w 6328374"/>
              <a:gd name="connsiteY3" fmla="*/ 6981148 h 7236911"/>
              <a:gd name="connsiteX4" fmla="*/ 3579592 w 6328374"/>
              <a:gd name="connsiteY4" fmla="*/ 6841917 h 7236911"/>
              <a:gd name="connsiteX5" fmla="*/ 0 w 6328374"/>
              <a:gd name="connsiteY5" fmla="*/ 3262325 h 7236911"/>
              <a:gd name="connsiteX6" fmla="*/ 611338 w 6328374"/>
              <a:gd name="connsiteY6" fmla="*/ 1260941 h 7236911"/>
              <a:gd name="connsiteX7" fmla="*/ 1096775 w 6328374"/>
              <a:gd name="connsiteY7" fmla="*/ 21021 h 7236911"/>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841917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934682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31071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096775 w 6328374"/>
              <a:gd name="connsiteY7" fmla="*/ 231071 h 7191198"/>
              <a:gd name="connsiteX0" fmla="*/ 1216045 w 6328374"/>
              <a:gd name="connsiteY0" fmla="*/ 19036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216045 w 6328374"/>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472375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2850722 w 6103087"/>
              <a:gd name="connsiteY4" fmla="*/ 7157984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0 h 7172162"/>
              <a:gd name="connsiteX1" fmla="*/ 6103087 w 6103087"/>
              <a:gd name="connsiteY1" fmla="*/ 191014 h 7172162"/>
              <a:gd name="connsiteX2" fmla="*/ 6092576 w 6103087"/>
              <a:gd name="connsiteY2" fmla="*/ 7102985 h 7172162"/>
              <a:gd name="connsiteX3" fmla="*/ 5696273 w 6103087"/>
              <a:gd name="connsiteY3" fmla="*/ 7172162 h 7172162"/>
              <a:gd name="connsiteX4" fmla="*/ 2850722 w 6103087"/>
              <a:gd name="connsiteY4" fmla="*/ 7138948 h 7172162"/>
              <a:gd name="connsiteX5" fmla="*/ 0 w 6103087"/>
              <a:gd name="connsiteY5" fmla="*/ 3082278 h 7172162"/>
              <a:gd name="connsiteX6" fmla="*/ 664347 w 6103087"/>
              <a:gd name="connsiteY6" fmla="*/ 219503 h 7172162"/>
              <a:gd name="connsiteX7" fmla="*/ 990758 w 6103087"/>
              <a:gd name="connsiteY7" fmla="*/ 0 h 7172162"/>
              <a:gd name="connsiteX0" fmla="*/ 1004010 w 6103087"/>
              <a:gd name="connsiteY0" fmla="*/ 21021 h 6981148"/>
              <a:gd name="connsiteX1" fmla="*/ 6103087 w 6103087"/>
              <a:gd name="connsiteY1" fmla="*/ 0 h 6981148"/>
              <a:gd name="connsiteX2" fmla="*/ 6092576 w 6103087"/>
              <a:gd name="connsiteY2" fmla="*/ 6911971 h 6981148"/>
              <a:gd name="connsiteX3" fmla="*/ 5696273 w 6103087"/>
              <a:gd name="connsiteY3" fmla="*/ 6981148 h 6981148"/>
              <a:gd name="connsiteX4" fmla="*/ 2850722 w 6103087"/>
              <a:gd name="connsiteY4" fmla="*/ 6947934 h 6981148"/>
              <a:gd name="connsiteX5" fmla="*/ 0 w 6103087"/>
              <a:gd name="connsiteY5" fmla="*/ 2891264 h 6981148"/>
              <a:gd name="connsiteX6" fmla="*/ 664347 w 6103087"/>
              <a:gd name="connsiteY6" fmla="*/ 28489 h 6981148"/>
              <a:gd name="connsiteX7" fmla="*/ 1004010 w 6103087"/>
              <a:gd name="connsiteY7" fmla="*/ 21021 h 6981148"/>
              <a:gd name="connsiteX0" fmla="*/ 1004010 w 6129591"/>
              <a:gd name="connsiteY0" fmla="*/ 0 h 6960127"/>
              <a:gd name="connsiteX1" fmla="*/ 6129591 w 6129591"/>
              <a:gd name="connsiteY1" fmla="*/ 18736 h 6960127"/>
              <a:gd name="connsiteX2" fmla="*/ 6092576 w 6129591"/>
              <a:gd name="connsiteY2" fmla="*/ 6890950 h 6960127"/>
              <a:gd name="connsiteX3" fmla="*/ 5696273 w 6129591"/>
              <a:gd name="connsiteY3" fmla="*/ 6960127 h 6960127"/>
              <a:gd name="connsiteX4" fmla="*/ 2850722 w 6129591"/>
              <a:gd name="connsiteY4" fmla="*/ 6926913 h 6960127"/>
              <a:gd name="connsiteX5" fmla="*/ 0 w 6129591"/>
              <a:gd name="connsiteY5" fmla="*/ 2870243 h 6960127"/>
              <a:gd name="connsiteX6" fmla="*/ 664347 w 6129591"/>
              <a:gd name="connsiteY6" fmla="*/ 7468 h 6960127"/>
              <a:gd name="connsiteX7" fmla="*/ 1004010 w 6129591"/>
              <a:gd name="connsiteY7" fmla="*/ 0 h 6960127"/>
              <a:gd name="connsiteX0" fmla="*/ 1004010 w 6116338"/>
              <a:gd name="connsiteY0" fmla="*/ 0 h 6960127"/>
              <a:gd name="connsiteX1" fmla="*/ 6116338 w 6116338"/>
              <a:gd name="connsiteY1" fmla="*/ 5484 h 6960127"/>
              <a:gd name="connsiteX2" fmla="*/ 6092576 w 6116338"/>
              <a:gd name="connsiteY2" fmla="*/ 6890950 h 6960127"/>
              <a:gd name="connsiteX3" fmla="*/ 5696273 w 6116338"/>
              <a:gd name="connsiteY3" fmla="*/ 6960127 h 6960127"/>
              <a:gd name="connsiteX4" fmla="*/ 2850722 w 6116338"/>
              <a:gd name="connsiteY4" fmla="*/ 6926913 h 6960127"/>
              <a:gd name="connsiteX5" fmla="*/ 0 w 6116338"/>
              <a:gd name="connsiteY5" fmla="*/ 2870243 h 6960127"/>
              <a:gd name="connsiteX6" fmla="*/ 664347 w 6116338"/>
              <a:gd name="connsiteY6" fmla="*/ 7468 h 6960127"/>
              <a:gd name="connsiteX7" fmla="*/ 1004010 w 6116338"/>
              <a:gd name="connsiteY7" fmla="*/ 0 h 6960127"/>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32696"/>
              <a:gd name="connsiteY0" fmla="*/ 0 h 6926913"/>
              <a:gd name="connsiteX1" fmla="*/ 6116338 w 6132696"/>
              <a:gd name="connsiteY1" fmla="*/ 5484 h 6926913"/>
              <a:gd name="connsiteX2" fmla="*/ 6132332 w 6132696"/>
              <a:gd name="connsiteY2" fmla="*/ 6440376 h 6926913"/>
              <a:gd name="connsiteX3" fmla="*/ 5099925 w 6132696"/>
              <a:gd name="connsiteY3" fmla="*/ 6920371 h 6926913"/>
              <a:gd name="connsiteX4" fmla="*/ 2850722 w 6132696"/>
              <a:gd name="connsiteY4" fmla="*/ 6926913 h 6926913"/>
              <a:gd name="connsiteX5" fmla="*/ 0 w 6132696"/>
              <a:gd name="connsiteY5" fmla="*/ 2870243 h 6926913"/>
              <a:gd name="connsiteX6" fmla="*/ 664347 w 6132696"/>
              <a:gd name="connsiteY6" fmla="*/ 7468 h 6926913"/>
              <a:gd name="connsiteX7" fmla="*/ 1004010 w 6132696"/>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86673 w 6116338"/>
              <a:gd name="connsiteY3" fmla="*/ 666858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73421 w 6116338"/>
              <a:gd name="connsiteY3" fmla="*/ 685411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864445"/>
              <a:gd name="connsiteX1" fmla="*/ 6116338 w 6116338"/>
              <a:gd name="connsiteY1" fmla="*/ 5484 h 6864445"/>
              <a:gd name="connsiteX2" fmla="*/ 6066071 w 6116338"/>
              <a:gd name="connsiteY2" fmla="*/ 6864445 h 6864445"/>
              <a:gd name="connsiteX3" fmla="*/ 5073421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979977 w 6116338"/>
              <a:gd name="connsiteY7" fmla="*/ 2747 h 6864445"/>
              <a:gd name="connsiteX8" fmla="*/ 1004010 w 6116338"/>
              <a:gd name="connsiteY8"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916139 w 6116338"/>
              <a:gd name="connsiteY6" fmla="*/ 20720 h 6864445"/>
              <a:gd name="connsiteX7" fmla="*/ 979977 w 6116338"/>
              <a:gd name="connsiteY7" fmla="*/ 2747 h 6864445"/>
              <a:gd name="connsiteX8" fmla="*/ 1004010 w 6116338"/>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4172273 w 5626007"/>
              <a:gd name="connsiteY3" fmla="*/ 6854110 h 6864445"/>
              <a:gd name="connsiteX4" fmla="*/ 2545921 w 5626007"/>
              <a:gd name="connsiteY4" fmla="*/ 6847400 h 6864445"/>
              <a:gd name="connsiteX5" fmla="*/ 0 w 5626007"/>
              <a:gd name="connsiteY5" fmla="*/ 2989512 h 6864445"/>
              <a:gd name="connsiteX6" fmla="*/ 425808 w 5626007"/>
              <a:gd name="connsiteY6" fmla="*/ 20720 h 6864445"/>
              <a:gd name="connsiteX7" fmla="*/ 489646 w 5626007"/>
              <a:gd name="connsiteY7" fmla="*/ 2747 h 6864445"/>
              <a:gd name="connsiteX8" fmla="*/ 513679 w 5626007"/>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2545921 w 5626007"/>
              <a:gd name="connsiteY3" fmla="*/ 6847400 h 6864445"/>
              <a:gd name="connsiteX4" fmla="*/ 0 w 5626007"/>
              <a:gd name="connsiteY4" fmla="*/ 2989512 h 6864445"/>
              <a:gd name="connsiteX5" fmla="*/ 425808 w 5626007"/>
              <a:gd name="connsiteY5" fmla="*/ 20720 h 6864445"/>
              <a:gd name="connsiteX6" fmla="*/ 489646 w 5626007"/>
              <a:gd name="connsiteY6" fmla="*/ 2747 h 6864445"/>
              <a:gd name="connsiteX7" fmla="*/ 513679 w 5626007"/>
              <a:gd name="connsiteY7" fmla="*/ 0 h 6864445"/>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89646 w 5626007"/>
              <a:gd name="connsiteY0" fmla="*/ 1 h 6861699"/>
              <a:gd name="connsiteX1" fmla="*/ 900463 w 5626007"/>
              <a:gd name="connsiteY1" fmla="*/ 0 h 6861699"/>
              <a:gd name="connsiteX2" fmla="*/ 5626007 w 5626007"/>
              <a:gd name="connsiteY2" fmla="*/ 2738 h 6861699"/>
              <a:gd name="connsiteX3" fmla="*/ 5575740 w 5626007"/>
              <a:gd name="connsiteY3" fmla="*/ 6861699 h 6861699"/>
              <a:gd name="connsiteX4" fmla="*/ 2545921 w 5626007"/>
              <a:gd name="connsiteY4" fmla="*/ 6844654 h 6861699"/>
              <a:gd name="connsiteX5" fmla="*/ 0 w 5626007"/>
              <a:gd name="connsiteY5" fmla="*/ 2986766 h 6861699"/>
              <a:gd name="connsiteX6" fmla="*/ 425808 w 5626007"/>
              <a:gd name="connsiteY6" fmla="*/ 17974 h 6861699"/>
              <a:gd name="connsiteX7" fmla="*/ 489646 w 5626007"/>
              <a:gd name="connsiteY7" fmla="*/ 1 h 6861699"/>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25808 w 5626007"/>
              <a:gd name="connsiteY0" fmla="*/ 646020 h 7489745"/>
              <a:gd name="connsiteX1" fmla="*/ 5626007 w 5626007"/>
              <a:gd name="connsiteY1" fmla="*/ 630784 h 7489745"/>
              <a:gd name="connsiteX2" fmla="*/ 5575740 w 5626007"/>
              <a:gd name="connsiteY2" fmla="*/ 7489745 h 7489745"/>
              <a:gd name="connsiteX3" fmla="*/ 2545921 w 5626007"/>
              <a:gd name="connsiteY3" fmla="*/ 7472700 h 7489745"/>
              <a:gd name="connsiteX4" fmla="*/ 0 w 5626007"/>
              <a:gd name="connsiteY4" fmla="*/ 3614812 h 7489745"/>
              <a:gd name="connsiteX5" fmla="*/ 425808 w 5626007"/>
              <a:gd name="connsiteY5" fmla="*/ 646020 h 7489745"/>
              <a:gd name="connsiteX0" fmla="*/ 425808 w 5626007"/>
              <a:gd name="connsiteY0" fmla="*/ 519799 h 7363524"/>
              <a:gd name="connsiteX1" fmla="*/ 5626007 w 5626007"/>
              <a:gd name="connsiteY1" fmla="*/ 504563 h 7363524"/>
              <a:gd name="connsiteX2" fmla="*/ 5575740 w 5626007"/>
              <a:gd name="connsiteY2" fmla="*/ 7363524 h 7363524"/>
              <a:gd name="connsiteX3" fmla="*/ 2545921 w 5626007"/>
              <a:gd name="connsiteY3" fmla="*/ 7346479 h 7363524"/>
              <a:gd name="connsiteX4" fmla="*/ 0 w 5626007"/>
              <a:gd name="connsiteY4" fmla="*/ 3488591 h 7363524"/>
              <a:gd name="connsiteX5" fmla="*/ 425808 w 5626007"/>
              <a:gd name="connsiteY5" fmla="*/ 519799 h 7363524"/>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65564 w 5626007"/>
              <a:gd name="connsiteY0" fmla="*/ 0 h 6883481"/>
              <a:gd name="connsiteX1" fmla="*/ 5626007 w 5626007"/>
              <a:gd name="connsiteY1" fmla="*/ 24520 h 6883481"/>
              <a:gd name="connsiteX2" fmla="*/ 5575740 w 5626007"/>
              <a:gd name="connsiteY2" fmla="*/ 6883481 h 6883481"/>
              <a:gd name="connsiteX3" fmla="*/ 2545921 w 5626007"/>
              <a:gd name="connsiteY3" fmla="*/ 6866436 h 6883481"/>
              <a:gd name="connsiteX4" fmla="*/ 0 w 5626007"/>
              <a:gd name="connsiteY4" fmla="*/ 3008548 h 6883481"/>
              <a:gd name="connsiteX5" fmla="*/ 465564 w 5626007"/>
              <a:gd name="connsiteY5" fmla="*/ 0 h 6883481"/>
              <a:gd name="connsiteX0" fmla="*/ 796868 w 5626007"/>
              <a:gd name="connsiteY0" fmla="*/ 0 h 6870229"/>
              <a:gd name="connsiteX1" fmla="*/ 5626007 w 5626007"/>
              <a:gd name="connsiteY1" fmla="*/ 11268 h 6870229"/>
              <a:gd name="connsiteX2" fmla="*/ 5575740 w 5626007"/>
              <a:gd name="connsiteY2" fmla="*/ 6870229 h 6870229"/>
              <a:gd name="connsiteX3" fmla="*/ 2545921 w 5626007"/>
              <a:gd name="connsiteY3" fmla="*/ 6853184 h 6870229"/>
              <a:gd name="connsiteX4" fmla="*/ 0 w 5626007"/>
              <a:gd name="connsiteY4" fmla="*/ 2995296 h 6870229"/>
              <a:gd name="connsiteX5" fmla="*/ 796868 w 5626007"/>
              <a:gd name="connsiteY5" fmla="*/ 0 h 68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007" h="6870229">
                <a:moveTo>
                  <a:pt x="796868" y="0"/>
                </a:moveTo>
                <a:lnTo>
                  <a:pt x="5626007" y="11268"/>
                </a:lnTo>
                <a:cubicBezTo>
                  <a:pt x="5622503" y="2315258"/>
                  <a:pt x="5579244" y="4566239"/>
                  <a:pt x="5575740" y="6870229"/>
                </a:cubicBezTo>
                <a:lnTo>
                  <a:pt x="2545921" y="6853184"/>
                </a:lnTo>
                <a:cubicBezTo>
                  <a:pt x="1218324" y="6654402"/>
                  <a:pt x="0" y="4972250"/>
                  <a:pt x="0" y="2995296"/>
                </a:cubicBezTo>
                <a:cubicBezTo>
                  <a:pt x="0" y="2253938"/>
                  <a:pt x="410901" y="571307"/>
                  <a:pt x="796868" y="0"/>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0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dirty="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74550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dirty="0"/>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913246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dirty="0"/>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405449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3"/>
          <a:srcRect/>
          <a:stretch/>
        </p:blipFill>
        <p:spPr bwMode="auto">
          <a:xfrm>
            <a:off x="4360545" y="731520"/>
            <a:ext cx="1524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7535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0 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5AC5262-0CE5-A7CB-F3AD-E27A674D0355}"/>
              </a:ext>
            </a:extLst>
          </p:cNvPr>
          <p:cNvPicPr>
            <a:picLocks noChangeAspect="1"/>
          </p:cNvPicPr>
          <p:nvPr userDrawn="1"/>
        </p:nvPicPr>
        <p:blipFill>
          <a:blip r:embed="rId3"/>
          <a:srcRect/>
          <a:stretch/>
        </p:blipFill>
        <p:spPr>
          <a:xfrm>
            <a:off x="9814860" y="731520"/>
            <a:ext cx="1706277" cy="687385"/>
          </a:xfrm>
          <a:prstGeom prst="rect">
            <a:avLst/>
          </a:prstGeom>
        </p:spPr>
      </p:pic>
    </p:spTree>
    <p:extLst>
      <p:ext uri="{BB962C8B-B14F-4D97-AF65-F5344CB8AC3E}">
        <p14:creationId xmlns:p14="http://schemas.microsoft.com/office/powerpoint/2010/main" val="358614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Slide- cobrand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a:srcRect/>
          <a:stretch/>
        </p:blipFill>
        <p:spPr>
          <a:xfrm>
            <a:off x="4347875" y="640080"/>
            <a:ext cx="1524000" cy="365760"/>
          </a:xfrm>
          <a:prstGeom prst="rect">
            <a:avLst/>
          </a:prstGeom>
        </p:spPr>
      </p:pic>
    </p:spTree>
    <p:extLst>
      <p:ext uri="{BB962C8B-B14F-4D97-AF65-F5344CB8AC3E}">
        <p14:creationId xmlns:p14="http://schemas.microsoft.com/office/powerpoint/2010/main" val="12183303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0 Cover Slide- RE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B041E-974A-1347-8B0A-DC770D79C240}"/>
              </a:ext>
            </a:extLst>
          </p:cNvPr>
          <p:cNvSpPr txBox="1"/>
          <p:nvPr userDrawn="1"/>
        </p:nvSpPr>
        <p:spPr>
          <a:xfrm>
            <a:off x="10531817" y="6407219"/>
            <a:ext cx="117371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©2025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872360" y="1725260"/>
            <a:ext cx="9795640"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872360" y="4204935"/>
            <a:ext cx="979564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9BD71703-5EFD-7335-42A7-B991E0679FDB}"/>
              </a:ext>
            </a:extLst>
          </p:cNvPr>
          <p:cNvPicPr>
            <a:picLocks noChangeAspect="1"/>
          </p:cNvPicPr>
          <p:nvPr userDrawn="1"/>
        </p:nvPicPr>
        <p:blipFill>
          <a:blip r:embed="rId2"/>
          <a:srcRect/>
          <a:stretch/>
        </p:blipFill>
        <p:spPr>
          <a:xfrm>
            <a:off x="9427779" y="1252762"/>
            <a:ext cx="2277755" cy="917610"/>
          </a:xfrm>
          <a:prstGeom prst="rect">
            <a:avLst/>
          </a:prstGeom>
        </p:spPr>
      </p:pic>
      <p:sp>
        <p:nvSpPr>
          <p:cNvPr id="3" name="Oval 2">
            <a:extLst>
              <a:ext uri="{FF2B5EF4-FFF2-40B4-BE49-F238E27FC236}">
                <a16:creationId xmlns:a16="http://schemas.microsoft.com/office/drawing/2014/main" id="{E5073B4E-4BA0-45D5-0599-EDD721C14D57}"/>
              </a:ext>
            </a:extLst>
          </p:cNvPr>
          <p:cNvSpPr/>
          <p:nvPr userDrawn="1"/>
        </p:nvSpPr>
        <p:spPr>
          <a:xfrm>
            <a:off x="115614" y="6407219"/>
            <a:ext cx="409903" cy="3614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012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1A63-DC6F-1C98-8228-2B9D91251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94AD7-68D9-B334-2323-AAFAB900D6EC}"/>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4" name="Footer Placeholder 3">
            <a:extLst>
              <a:ext uri="{FF2B5EF4-FFF2-40B4-BE49-F238E27FC236}">
                <a16:creationId xmlns:a16="http://schemas.microsoft.com/office/drawing/2014/main" id="{CAEBD073-6A52-2F30-12D3-98540EDC2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EFD0C-AFE3-8F01-9C09-219DEB66CEB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2185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9/22/2025</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35559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2992144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a:srcRect/>
          <a:stretch/>
        </p:blipFill>
        <p:spPr>
          <a:xfrm>
            <a:off x="6396735" y="640080"/>
            <a:ext cx="1524000"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2025</a:t>
            </a:fld>
            <a:r>
              <a:rPr lang="en-US" sz="900" dirty="0">
                <a:solidFill>
                  <a:schemeClr val="tx1"/>
                </a:solidFill>
                <a:latin typeface="Arial" panose="020B0604020202020204" pitchFamily="34" charset="0"/>
                <a:cs typeface="Arial" panose="020B0604020202020204" pitchFamily="34" charset="0"/>
              </a:rPr>
              <a:t> Cognia, Inc</a:t>
            </a:r>
            <a:r>
              <a:rPr lang="en-US" sz="900" dirty="0">
                <a:solidFill>
                  <a:schemeClr val="tx1"/>
                </a:solidFill>
              </a:rPr>
              <a:t>.</a:t>
            </a:r>
          </a:p>
        </p:txBody>
      </p:sp>
    </p:spTree>
    <p:extLst>
      <p:ext uri="{BB962C8B-B14F-4D97-AF65-F5344CB8AC3E}">
        <p14:creationId xmlns:p14="http://schemas.microsoft.com/office/powerpoint/2010/main" val="14131635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0 Cover Slide with phot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2025 Cognia, Inc</a:t>
            </a:r>
            <a:r>
              <a:rPr lang="en-US" sz="900" dirty="0">
                <a:solidFill>
                  <a:schemeClr val="tx1"/>
                </a:solidFill>
              </a:rPr>
              <a:t>.</a:t>
            </a:r>
          </a:p>
        </p:txBody>
      </p:sp>
      <p:pic>
        <p:nvPicPr>
          <p:cNvPr id="8" name="Picture 7">
            <a:extLst>
              <a:ext uri="{FF2B5EF4-FFF2-40B4-BE49-F238E27FC236}">
                <a16:creationId xmlns:a16="http://schemas.microsoft.com/office/drawing/2014/main" id="{0E999AD1-6767-C632-D57B-93C4124C5657}"/>
              </a:ext>
            </a:extLst>
          </p:cNvPr>
          <p:cNvPicPr>
            <a:picLocks noChangeAspect="1"/>
          </p:cNvPicPr>
          <p:nvPr userDrawn="1"/>
        </p:nvPicPr>
        <p:blipFill>
          <a:blip r:embed="rId3"/>
          <a:srcRect/>
          <a:stretch/>
        </p:blipFill>
        <p:spPr>
          <a:xfrm>
            <a:off x="9910762" y="711490"/>
            <a:ext cx="1706277" cy="687385"/>
          </a:xfrm>
          <a:prstGeom prst="rect">
            <a:avLst/>
          </a:prstGeom>
        </p:spPr>
      </p:pic>
    </p:spTree>
    <p:extLst>
      <p:ext uri="{BB962C8B-B14F-4D97-AF65-F5344CB8AC3E}">
        <p14:creationId xmlns:p14="http://schemas.microsoft.com/office/powerpoint/2010/main" val="35321751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479170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a:xfrm>
            <a:off x="1870840" y="6356350"/>
            <a:ext cx="1710559" cy="365125"/>
          </a:xfrm>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a:srcRect/>
          <a:stretch/>
        </p:blipFill>
        <p:spPr bwMode="auto">
          <a:xfrm>
            <a:off x="179679" y="6448425"/>
            <a:ext cx="1137708"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939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2_Title and Content-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40499378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dirty="0"/>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65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608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130 Section break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3"/>
          <a:srcRect/>
          <a:stretch/>
        </p:blipFill>
        <p:spPr>
          <a:xfrm>
            <a:off x="9647522" y="5851526"/>
            <a:ext cx="1706277" cy="687386"/>
          </a:xfrm>
          <a:prstGeom prst="rect">
            <a:avLst/>
          </a:prstGeom>
        </p:spPr>
      </p:pic>
    </p:spTree>
    <p:extLst>
      <p:ext uri="{BB962C8B-B14F-4D97-AF65-F5344CB8AC3E}">
        <p14:creationId xmlns:p14="http://schemas.microsoft.com/office/powerpoint/2010/main" val="26585315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130 Section break_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2152455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7.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63" Type="http://schemas.openxmlformats.org/officeDocument/2006/relationships/slideLayout" Target="../slideLayouts/slideLayout8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5" Type="http://schemas.openxmlformats.org/officeDocument/2006/relationships/slideLayout" Target="../slideLayouts/slideLayout26.xml"/><Relationship Id="rId61" Type="http://schemas.openxmlformats.org/officeDocument/2006/relationships/slideLayout" Target="../slideLayouts/slideLayout82.xml"/><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64" Type="http://schemas.openxmlformats.org/officeDocument/2006/relationships/theme" Target="../theme/theme3.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slideLayout" Target="../slideLayouts/slideLayout8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slideLayout" Target="../slideLayouts/slideLayout81.xml"/><Relationship Id="rId65"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9"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10.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63" Type="http://schemas.openxmlformats.org/officeDocument/2006/relationships/slideLayout" Target="../slideLayouts/slideLayout14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9" Type="http://schemas.openxmlformats.org/officeDocument/2006/relationships/slideLayout" Target="../slideLayouts/slideLayout113.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3" Type="http://schemas.openxmlformats.org/officeDocument/2006/relationships/slideLayout" Target="../slideLayouts/slideLayout137.xml"/><Relationship Id="rId58" Type="http://schemas.openxmlformats.org/officeDocument/2006/relationships/slideLayout" Target="../slideLayouts/slideLayout142.xml"/><Relationship Id="rId5" Type="http://schemas.openxmlformats.org/officeDocument/2006/relationships/slideLayout" Target="../slideLayouts/slideLayout89.xml"/><Relationship Id="rId61" Type="http://schemas.openxmlformats.org/officeDocument/2006/relationships/slideLayout" Target="../slideLayouts/slideLayout145.xml"/><Relationship Id="rId19" Type="http://schemas.openxmlformats.org/officeDocument/2006/relationships/slideLayout" Target="../slideLayouts/slideLayout10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56" Type="http://schemas.openxmlformats.org/officeDocument/2006/relationships/slideLayout" Target="../slideLayouts/slideLayout140.xml"/><Relationship Id="rId64" Type="http://schemas.openxmlformats.org/officeDocument/2006/relationships/theme" Target="../theme/theme4.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59" Type="http://schemas.openxmlformats.org/officeDocument/2006/relationships/slideLayout" Target="../slideLayouts/slideLayout143.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62" Type="http://schemas.openxmlformats.org/officeDocument/2006/relationships/slideLayout" Target="../slideLayouts/slideLayout14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slideLayout" Target="../slideLayouts/slideLayout141.xml"/><Relationship Id="rId10" Type="http://schemas.openxmlformats.org/officeDocument/2006/relationships/slideLayout" Target="../slideLayouts/slideLayout94.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60" Type="http://schemas.openxmlformats.org/officeDocument/2006/relationships/slideLayout" Target="../slideLayouts/slideLayout144.xml"/><Relationship Id="rId65"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9"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73.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slideLayout" Target="../slideLayouts/slideLayout197.xml"/><Relationship Id="rId55" Type="http://schemas.openxmlformats.org/officeDocument/2006/relationships/slideLayout" Target="../slideLayouts/slideLayout202.xml"/><Relationship Id="rId63" Type="http://schemas.openxmlformats.org/officeDocument/2006/relationships/slideLayout" Target="../slideLayouts/slideLayout21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3" Type="http://schemas.openxmlformats.org/officeDocument/2006/relationships/slideLayout" Target="../slideLayouts/slideLayout200.xml"/><Relationship Id="rId58" Type="http://schemas.openxmlformats.org/officeDocument/2006/relationships/slideLayout" Target="../slideLayouts/slideLayout205.xml"/><Relationship Id="rId5" Type="http://schemas.openxmlformats.org/officeDocument/2006/relationships/slideLayout" Target="../slideLayouts/slideLayout152.xml"/><Relationship Id="rId61" Type="http://schemas.openxmlformats.org/officeDocument/2006/relationships/slideLayout" Target="../slideLayouts/slideLayout208.xml"/><Relationship Id="rId19" Type="http://schemas.openxmlformats.org/officeDocument/2006/relationships/slideLayout" Target="../slideLayouts/slideLayout16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56" Type="http://schemas.openxmlformats.org/officeDocument/2006/relationships/slideLayout" Target="../slideLayouts/slideLayout203.xml"/><Relationship Id="rId64" Type="http://schemas.openxmlformats.org/officeDocument/2006/relationships/theme" Target="../theme/theme5.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59" Type="http://schemas.openxmlformats.org/officeDocument/2006/relationships/slideLayout" Target="../slideLayouts/slideLayout206.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54" Type="http://schemas.openxmlformats.org/officeDocument/2006/relationships/slideLayout" Target="../slideLayouts/slideLayout201.xml"/><Relationship Id="rId62" Type="http://schemas.openxmlformats.org/officeDocument/2006/relationships/slideLayout" Target="../slideLayouts/slideLayout20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 Id="rId57" Type="http://schemas.openxmlformats.org/officeDocument/2006/relationships/slideLayout" Target="../slideLayouts/slideLayout204.xml"/><Relationship Id="rId10" Type="http://schemas.openxmlformats.org/officeDocument/2006/relationships/slideLayout" Target="../slideLayouts/slideLayout157.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slideLayout" Target="../slideLayouts/slideLayout199.xml"/><Relationship Id="rId60" Type="http://schemas.openxmlformats.org/officeDocument/2006/relationships/slideLayout" Target="../slideLayouts/slideLayout207.xml"/><Relationship Id="rId65" Type="http://schemas.openxmlformats.org/officeDocument/2006/relationships/image" Target="../media/image3.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9"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9/22/2025</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9/22/2025</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343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74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65">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3603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 id="2147483729" r:id="rId47"/>
    <p:sldLayoutId id="2147483730" r:id="rId48"/>
    <p:sldLayoutId id="2147483731" r:id="rId49"/>
    <p:sldLayoutId id="2147483732" r:id="rId50"/>
    <p:sldLayoutId id="2147483733" r:id="rId51"/>
    <p:sldLayoutId id="2147483734" r:id="rId52"/>
    <p:sldLayoutId id="2147483735" r:id="rId53"/>
    <p:sldLayoutId id="2147483736" r:id="rId54"/>
    <p:sldLayoutId id="2147483737" r:id="rId55"/>
    <p:sldLayoutId id="2147483738" r:id="rId56"/>
    <p:sldLayoutId id="2147483739" r:id="rId57"/>
    <p:sldLayoutId id="2147483740" r:id="rId58"/>
    <p:sldLayoutId id="2147483741" r:id="rId59"/>
    <p:sldLayoutId id="2147483742" r:id="rId60"/>
    <p:sldLayoutId id="2147483743" r:id="rId61"/>
    <p:sldLayoutId id="2147483744" r:id="rId62"/>
    <p:sldLayoutId id="2147483745" r:id="rId63"/>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65">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505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96" r:id="rId49"/>
    <p:sldLayoutId id="2147483797" r:id="rId50"/>
    <p:sldLayoutId id="2147483798" r:id="rId51"/>
    <p:sldLayoutId id="2147483799" r:id="rId52"/>
    <p:sldLayoutId id="2147483800" r:id="rId53"/>
    <p:sldLayoutId id="2147483801" r:id="rId54"/>
    <p:sldLayoutId id="2147483802" r:id="rId55"/>
    <p:sldLayoutId id="2147483803" r:id="rId56"/>
    <p:sldLayoutId id="2147483804" r:id="rId57"/>
    <p:sldLayoutId id="2147483805" r:id="rId58"/>
    <p:sldLayoutId id="2147483806" r:id="rId59"/>
    <p:sldLayoutId id="2147483807" r:id="rId60"/>
    <p:sldLayoutId id="2147483808" r:id="rId61"/>
    <p:sldLayoutId id="2147483809" r:id="rId62"/>
    <p:sldLayoutId id="2147483810" r:id="rId63"/>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9/22/2025</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65">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94654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 id="2147483855" r:id="rId44"/>
    <p:sldLayoutId id="2147483856" r:id="rId45"/>
    <p:sldLayoutId id="2147483857" r:id="rId46"/>
    <p:sldLayoutId id="2147483858" r:id="rId47"/>
    <p:sldLayoutId id="2147483859" r:id="rId48"/>
    <p:sldLayoutId id="2147483860" r:id="rId49"/>
    <p:sldLayoutId id="2147483861" r:id="rId50"/>
    <p:sldLayoutId id="2147483862" r:id="rId51"/>
    <p:sldLayoutId id="2147483863" r:id="rId52"/>
    <p:sldLayoutId id="2147483864" r:id="rId53"/>
    <p:sldLayoutId id="2147483865" r:id="rId54"/>
    <p:sldLayoutId id="2147483866" r:id="rId55"/>
    <p:sldLayoutId id="2147483867" r:id="rId56"/>
    <p:sldLayoutId id="2147483868" r:id="rId57"/>
    <p:sldLayoutId id="2147483869" r:id="rId58"/>
    <p:sldLayoutId id="2147483870" r:id="rId59"/>
    <p:sldLayoutId id="2147483871" r:id="rId60"/>
    <p:sldLayoutId id="2147483872" r:id="rId61"/>
    <p:sldLayoutId id="2147483873" r:id="rId62"/>
    <p:sldLayoutId id="2147483874" r:id="rId63"/>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bie.cognia.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s://bie.cognia.or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ie.cogni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mailto:bietechsupport@cognia.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bie.cognia.org/"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bie.cognia.org/student" TargetMode="Externa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bie.onlinehelp.cognia.org/wp-content/uploads/sites/24/2025/03/BIE-Science-Assessment-Kiosk-Installation-Guide-v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hyperlink" Target="https://bie.onlinehelp.cognia.org/resour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hyperlink" Target="https://bie.onlinehelp.cognia.org/wp-content/uploads/sites/24/2025/02/BIE-Science-Assessment-Technology-Guidelines-v1.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bie.onlinehelp.cognia.org/wp-content/uploads/sites/24/2025/02/BIE-Science-Assessment-Technology-Guidelines-v1.pdf"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bie.onlinehelp.cognia.org/wp-content/uploads/sites/24/2025/02/BIE-Science-Assessment-Technology-Guidelines-v1.pdf"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4.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s://bie.onlinehelp.cognia.org/resourc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5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00.jpeg"/><Relationship Id="rId4" Type="http://schemas.openxmlformats.org/officeDocument/2006/relationships/image" Target="../media/image99.jpeg"/><Relationship Id="rId9" Type="http://schemas.openxmlformats.org/officeDocument/2006/relationships/image" Target="../media/image103.png"/></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bie.onlinehelp.cognia.org/resources/"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hyperlink" Target="https://bie.cognia.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bie.onlinehelp.cognia.org/science/"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diagramLayout" Target="../diagrams/layout10.xml"/><Relationship Id="rId7" Type="http://schemas.openxmlformats.org/officeDocument/2006/relationships/image" Target="../media/image128.png"/><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hyperlink" Target="https://bie.onlinehelp.cognia.org/benchmark-administration/" TargetMode="Externa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5.png"/><Relationship Id="rId7"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98.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1.xml"/><Relationship Id="rId1" Type="http://schemas.openxmlformats.org/officeDocument/2006/relationships/slideLayout" Target="../slideLayouts/slideLayout111.xml"/><Relationship Id="rId5" Type="http://schemas.openxmlformats.org/officeDocument/2006/relationships/image" Target="../media/image15.png"/><Relationship Id="rId4" Type="http://schemas.openxmlformats.org/officeDocument/2006/relationships/image" Target="../media/image13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go of a native american&#10;&#10;AI-generated content may be incorrect.">
            <a:extLst>
              <a:ext uri="{FF2B5EF4-FFF2-40B4-BE49-F238E27FC236}">
                <a16:creationId xmlns:a16="http://schemas.microsoft.com/office/drawing/2014/main" id="{E820FF19-9720-E41F-C417-F43804A2262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780981C9-15FE-5815-D707-83536243F45C}"/>
              </a:ext>
            </a:extLst>
          </p:cNvPr>
          <p:cNvSpPr>
            <a:spLocks noGrp="1"/>
          </p:cNvSpPr>
          <p:nvPr>
            <p:ph type="ctrTitle"/>
          </p:nvPr>
        </p:nvSpPr>
        <p:spPr/>
        <p:txBody>
          <a:bodyPr/>
          <a:lstStyle/>
          <a:p>
            <a:r>
              <a:rPr lang="en-US" dirty="0"/>
              <a:t>Welcome!</a:t>
            </a:r>
          </a:p>
        </p:txBody>
      </p:sp>
      <p:sp>
        <p:nvSpPr>
          <p:cNvPr id="4" name="Subtitle 3">
            <a:extLst>
              <a:ext uri="{FF2B5EF4-FFF2-40B4-BE49-F238E27FC236}">
                <a16:creationId xmlns:a16="http://schemas.microsoft.com/office/drawing/2014/main" id="{A4E76567-BC05-9759-14A5-E63CB6A7CA62}"/>
              </a:ext>
            </a:extLst>
          </p:cNvPr>
          <p:cNvSpPr>
            <a:spLocks noGrp="1"/>
          </p:cNvSpPr>
          <p:nvPr>
            <p:ph type="subTitle" idx="1"/>
          </p:nvPr>
        </p:nvSpPr>
        <p:spPr/>
        <p:txBody>
          <a:bodyPr/>
          <a:lstStyle/>
          <a:p>
            <a:r>
              <a:rPr lang="en-US" dirty="0"/>
              <a:t>The training will begin shortly. </a:t>
            </a:r>
          </a:p>
        </p:txBody>
      </p:sp>
    </p:spTree>
    <p:extLst>
      <p:ext uri="{BB962C8B-B14F-4D97-AF65-F5344CB8AC3E}">
        <p14:creationId xmlns:p14="http://schemas.microsoft.com/office/powerpoint/2010/main" val="351737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874081"/>
            <a:ext cx="9144000" cy="2387600"/>
          </a:xfrm>
        </p:spPr>
        <p:txBody>
          <a:bodyPr>
            <a:noAutofit/>
          </a:bodyPr>
          <a:lstStyle/>
          <a:p>
            <a:r>
              <a:rPr lang="en-US" sz="4400" b="0" dirty="0">
                <a:latin typeface="Arial" panose="020B0604020202020204" pitchFamily="34" charset="0"/>
                <a:cs typeface="Arial" panose="020B0604020202020204" pitchFamily="34" charset="0"/>
              </a:rPr>
              <a:t>Bureau of Indian Education </a:t>
            </a:r>
            <a:br>
              <a:rPr lang="en-US" sz="4400" b="0" dirty="0">
                <a:latin typeface="Arial" panose="020B0604020202020204" pitchFamily="34" charset="0"/>
                <a:cs typeface="Arial" panose="020B0604020202020204" pitchFamily="34" charset="0"/>
              </a:rPr>
            </a:br>
            <a:r>
              <a:rPr lang="en-US" sz="4400" b="0" dirty="0">
                <a:latin typeface="Arial" panose="020B0604020202020204" pitchFamily="34" charset="0"/>
                <a:cs typeface="Arial" panose="020B0604020202020204" pitchFamily="34" charset="0"/>
              </a:rPr>
              <a:t>Science Benchmark Assessments </a:t>
            </a:r>
            <a:br>
              <a:rPr lang="en-US" sz="4400" b="0" dirty="0">
                <a:latin typeface="Arial" panose="020B0604020202020204" pitchFamily="34" charset="0"/>
                <a:cs typeface="Arial" panose="020B0604020202020204" pitchFamily="34" charset="0"/>
              </a:rPr>
            </a:br>
            <a:br>
              <a:rPr lang="en-US" sz="4400" b="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Fall 2025 ITC Training</a:t>
            </a:r>
          </a:p>
        </p:txBody>
      </p:sp>
      <p:sp>
        <p:nvSpPr>
          <p:cNvPr id="3" name="Subtitle 2">
            <a:extLst>
              <a:ext uri="{FF2B5EF4-FFF2-40B4-BE49-F238E27FC236}">
                <a16:creationId xmlns:a16="http://schemas.microsoft.com/office/drawing/2014/main" id="{C238A53A-9197-4764-93DD-A16050C2237C}"/>
              </a:ext>
            </a:extLst>
          </p:cNvPr>
          <p:cNvSpPr>
            <a:spLocks noGrp="1"/>
          </p:cNvSpPr>
          <p:nvPr>
            <p:ph type="subTitle" idx="1"/>
          </p:nvPr>
        </p:nvSpPr>
        <p:spPr>
          <a:xfrm>
            <a:off x="1524000" y="5197642"/>
            <a:ext cx="9144000" cy="997086"/>
          </a:xfrm>
        </p:spPr>
        <p:txBody>
          <a:bodyPr/>
          <a:lstStyle/>
          <a:p>
            <a:r>
              <a:rPr lang="en-US" b="0" i="0" dirty="0">
                <a:latin typeface="Arial" panose="020B0604020202020204" pitchFamily="34" charset="0"/>
                <a:cs typeface="Arial" panose="020B0604020202020204" pitchFamily="34" charset="0"/>
              </a:rPr>
              <a:t>Gerry Retzloff, eMetric</a:t>
            </a:r>
          </a:p>
          <a:p>
            <a:r>
              <a:rPr lang="en-US" b="0" i="0" dirty="0">
                <a:latin typeface="Arial" panose="020B0604020202020204" pitchFamily="34" charset="0"/>
                <a:cs typeface="Arial" panose="020B0604020202020204" pitchFamily="34" charset="0"/>
              </a:rPr>
              <a:t>Kaelee Harper, eMetric</a:t>
            </a:r>
          </a:p>
        </p:txBody>
      </p:sp>
      <p:pic>
        <p:nvPicPr>
          <p:cNvPr id="6" name="Picture 5" descr="Logo&#10;&#10;Description automatically generated">
            <a:extLst>
              <a:ext uri="{FF2B5EF4-FFF2-40B4-BE49-F238E27FC236}">
                <a16:creationId xmlns:a16="http://schemas.microsoft.com/office/drawing/2014/main" id="{9312CF84-63EB-2852-6040-28974774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155"/>
            <a:ext cx="2037030" cy="2037030"/>
          </a:xfrm>
          <a:prstGeom prst="rect">
            <a:avLst/>
          </a:prstGeom>
        </p:spPr>
      </p:pic>
    </p:spTree>
    <p:extLst>
      <p:ext uri="{BB962C8B-B14F-4D97-AF65-F5344CB8AC3E}">
        <p14:creationId xmlns:p14="http://schemas.microsoft.com/office/powerpoint/2010/main" val="423477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a:bodyPr>
          <a:lstStyle/>
          <a:p>
            <a:r>
              <a:rPr lang="en-US" dirty="0">
                <a:latin typeface="Arial" panose="020B0604020202020204" pitchFamily="34" charset="0"/>
                <a:ea typeface="Lato Semibold" panose="020F0502020204030203" pitchFamily="34" charset="0"/>
                <a:cs typeface="Arial" panose="020B0604020202020204" pitchFamily="34" charset="0"/>
              </a:rPr>
              <a:t>Science Benchmark Assessments Overview</a:t>
            </a:r>
          </a:p>
          <a:p>
            <a:r>
              <a:rPr lang="en-US" dirty="0">
                <a:latin typeface="Arial" panose="020B0604020202020204" pitchFamily="34" charset="0"/>
                <a:ea typeface="Lato Semibold" panose="020F0502020204030203" pitchFamily="34" charset="0"/>
                <a:cs typeface="Arial" panose="020B0604020202020204" pitchFamily="34" charset="0"/>
              </a:rPr>
              <a:t>Key Dates</a:t>
            </a:r>
          </a:p>
          <a:p>
            <a:r>
              <a:rPr lang="en-US"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r>
              <a:rPr lang="en-US" dirty="0">
                <a:latin typeface="Arial" panose="020B0604020202020204" pitchFamily="34" charset="0"/>
                <a:ea typeface="Lato Semibold" panose="020F0502020204030203" pitchFamily="34" charset="0"/>
                <a:cs typeface="Arial" panose="020B0604020202020204" pitchFamily="34" charset="0"/>
              </a:rPr>
              <a:t>User Management</a:t>
            </a:r>
          </a:p>
          <a:p>
            <a:r>
              <a:rPr lang="en-US" dirty="0">
                <a:latin typeface="Arial" panose="020B0604020202020204" pitchFamily="34" charset="0"/>
                <a:ea typeface="Lato Semibold" panose="020F0502020204030203" pitchFamily="34" charset="0"/>
                <a:cs typeface="Arial" panose="020B0604020202020204" pitchFamily="34" charset="0"/>
              </a:rPr>
              <a:t>Site Technology Preparation and Network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Technology Requirements</a:t>
            </a:r>
          </a:p>
          <a:p>
            <a:pPr lvl="1"/>
            <a:r>
              <a:rPr lang="en-US" dirty="0">
                <a:latin typeface="Arial" panose="020B0604020202020204" pitchFamily="34" charset="0"/>
                <a:ea typeface="Lato Semibold" panose="020F0502020204030203" pitchFamily="34" charset="0"/>
                <a:cs typeface="Arial" panose="020B0604020202020204" pitchFamily="34" charset="0"/>
              </a:rPr>
              <a:t>Features for Reliable and Secure Testing</a:t>
            </a:r>
          </a:p>
          <a:p>
            <a:pPr lvl="1"/>
            <a:r>
              <a:rPr lang="en-US" dirty="0">
                <a:latin typeface="Arial" panose="020B0604020202020204" pitchFamily="34" charset="0"/>
                <a:ea typeface="Lato Semibold" panose="020F0502020204030203" pitchFamily="34" charset="0"/>
                <a:cs typeface="Arial" panose="020B0604020202020204" pitchFamily="34" charset="0"/>
              </a:rPr>
              <a:t>Site Readiness Procedure</a:t>
            </a:r>
          </a:p>
          <a:p>
            <a:r>
              <a:rPr lang="en-US" dirty="0">
                <a:latin typeface="Arial" panose="020B0604020202020204" pitchFamily="34" charset="0"/>
                <a:ea typeface="Lato Semibold" panose="020F0502020204030203" pitchFamily="34" charset="0"/>
                <a:cs typeface="Arial" panose="020B0604020202020204" pitchFamily="34" charset="0"/>
              </a:rPr>
              <a:t>Additional Training Resources</a:t>
            </a:r>
          </a:p>
          <a:p>
            <a:r>
              <a:rPr lang="en-US" dirty="0">
                <a:latin typeface="Arial" panose="020B0604020202020204" pitchFamily="34" charset="0"/>
                <a:ea typeface="Lato Semibold" panose="020F0502020204030203" pitchFamily="34" charset="0"/>
                <a:cs typeface="Arial" panose="020B0604020202020204" pitchFamily="34" charset="0"/>
              </a:rPr>
              <a:t>Reminders</a:t>
            </a:r>
          </a:p>
          <a:p>
            <a:endParaRPr lang="en-US"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6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6F68D9F2-CAB7-C84D-F973-593D8FE47E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393489-B225-4ABC-CAFA-704FE3A1A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8928A61-65E9-59F6-A80A-9BE5582072BE}"/>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Science Benchmark Assessments Overview</a:t>
            </a:r>
          </a:p>
        </p:txBody>
      </p:sp>
      <p:pic>
        <p:nvPicPr>
          <p:cNvPr id="8" name="Picture 7">
            <a:extLst>
              <a:ext uri="{FF2B5EF4-FFF2-40B4-BE49-F238E27FC236}">
                <a16:creationId xmlns:a16="http://schemas.microsoft.com/office/drawing/2014/main" id="{7B22E2AB-50C1-4C58-4C12-ACE1B61F8321}"/>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16978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207962"/>
            <a:ext cx="10515600" cy="1325563"/>
          </a:xfrm>
        </p:spPr>
        <p:txBody>
          <a:bodyPr wrap="square" anchor="ctr">
            <a:normAutofit/>
          </a:bodyPr>
          <a:lstStyle/>
          <a:p>
            <a:r>
              <a:rPr lang="en-US" altLang="en-US" dirty="0"/>
              <a:t>Overview</a:t>
            </a:r>
          </a:p>
        </p:txBody>
      </p:sp>
      <p:graphicFrame>
        <p:nvGraphicFramePr>
          <p:cNvPr id="9219" name="Content Placeholder 4">
            <a:extLst>
              <a:ext uri="{FF2B5EF4-FFF2-40B4-BE49-F238E27FC236}">
                <a16:creationId xmlns:a16="http://schemas.microsoft.com/office/drawing/2014/main" id="{87128188-C109-7B16-81E2-93418D9487EB}"/>
              </a:ext>
            </a:extLst>
          </p:cNvPr>
          <p:cNvGraphicFramePr>
            <a:graphicFrameLocks noGrp="1"/>
          </p:cNvGraphicFramePr>
          <p:nvPr>
            <p:ph idx="1"/>
            <p:extLst>
              <p:ext uri="{D42A27DB-BD31-4B8C-83A1-F6EECF244321}">
                <p14:modId xmlns:p14="http://schemas.microsoft.com/office/powerpoint/2010/main" val="88306209"/>
              </p:ext>
            </p:extLst>
          </p:nvPr>
        </p:nvGraphicFramePr>
        <p:xfrm>
          <a:off x="1193800" y="1533525"/>
          <a:ext cx="10039350" cy="481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1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a:t>Format</a:t>
            </a:r>
          </a:p>
        </p:txBody>
      </p:sp>
      <p:graphicFrame>
        <p:nvGraphicFramePr>
          <p:cNvPr id="9219" name="Content Placeholder 4">
            <a:extLst>
              <a:ext uri="{FF2B5EF4-FFF2-40B4-BE49-F238E27FC236}">
                <a16:creationId xmlns:a16="http://schemas.microsoft.com/office/drawing/2014/main" id="{86CF0589-0228-1E2B-B834-6572771D2639}"/>
              </a:ext>
            </a:extLst>
          </p:cNvPr>
          <p:cNvGraphicFramePr>
            <a:graphicFrameLocks noGrp="1"/>
          </p:cNvGraphicFramePr>
          <p:nvPr>
            <p:ph idx="1"/>
            <p:extLst>
              <p:ext uri="{D42A27DB-BD31-4B8C-83A1-F6EECF244321}">
                <p14:modId xmlns:p14="http://schemas.microsoft.com/office/powerpoint/2010/main" val="12554651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88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5">
          <a:fgClr>
            <a:schemeClr val="bg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74DE-5956-4E08-A0EF-F23AF02E388E}"/>
              </a:ext>
            </a:extLst>
          </p:cNvPr>
          <p:cNvSpPr>
            <a:spLocks noGrp="1"/>
          </p:cNvSpPr>
          <p:nvPr>
            <p:ph type="title"/>
          </p:nvPr>
        </p:nvSpPr>
        <p:spPr>
          <a:xfrm>
            <a:off x="0" y="-131018"/>
            <a:ext cx="12192000" cy="1094621"/>
          </a:xfrm>
        </p:spPr>
        <p:txBody>
          <a:bodyPr/>
          <a:lstStyle/>
          <a:p>
            <a:r>
              <a:rPr lang="en-US" sz="4400" dirty="0"/>
              <a:t>Downloading the PBT forms from the Portal </a:t>
            </a:r>
          </a:p>
        </p:txBody>
      </p:sp>
      <p:sp>
        <p:nvSpPr>
          <p:cNvPr id="3" name="Content Placeholder 2">
            <a:extLst>
              <a:ext uri="{FF2B5EF4-FFF2-40B4-BE49-F238E27FC236}">
                <a16:creationId xmlns:a16="http://schemas.microsoft.com/office/drawing/2014/main" id="{D0E6AC1E-B447-49E5-9978-D137BA4BA8D9}"/>
              </a:ext>
            </a:extLst>
          </p:cNvPr>
          <p:cNvSpPr>
            <a:spLocks noGrp="1"/>
          </p:cNvSpPr>
          <p:nvPr>
            <p:ph idx="1"/>
          </p:nvPr>
        </p:nvSpPr>
        <p:spPr>
          <a:xfrm>
            <a:off x="332366" y="707066"/>
            <a:ext cx="3654844" cy="5975498"/>
          </a:xfrm>
        </p:spPr>
        <p:txBody>
          <a:bodyPr>
            <a:normAutofit fontScale="92500" lnSpcReduction="20000"/>
          </a:bodyPr>
          <a:lstStyle/>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Log in to the Portal</a:t>
            </a: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From the Homepage, select the Administration icon</a:t>
            </a: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4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endParaRPr lang="en-US" sz="19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There you will see the links for downloading the paper-based test forms by grade level</a:t>
            </a:r>
          </a:p>
          <a:p>
            <a:pPr>
              <a:buFont typeface="Wingdings" panose="05000000000000000000" pitchFamily="2" charset="2"/>
              <a:buChar char="§"/>
            </a:pPr>
            <a:r>
              <a:rPr lang="en-US" sz="1900" dirty="0">
                <a:latin typeface="Arial" panose="020B0604020202020204" pitchFamily="34" charset="0"/>
                <a:ea typeface="Lato Semibold" panose="020F0502020204030203" pitchFamily="34" charset="0"/>
                <a:cs typeface="Arial" panose="020B0604020202020204" pitchFamily="34" charset="0"/>
              </a:rPr>
              <a:t>You must download Elementary School, Middle School and High School tests separately</a:t>
            </a:r>
            <a:endParaRPr lang="en-US" dirty="0">
              <a:latin typeface="Arial" panose="020B0604020202020204" pitchFamily="34" charset="0"/>
              <a:cs typeface="Arial" panose="020B0604020202020204" pitchFamily="34" charset="0"/>
            </a:endParaRPr>
          </a:p>
        </p:txBody>
      </p:sp>
      <p:pic>
        <p:nvPicPr>
          <p:cNvPr id="16" name="Picture 15" descr="A screenshot of a computer&#10;&#10;Description automatically generated">
            <a:extLst>
              <a:ext uri="{FF2B5EF4-FFF2-40B4-BE49-F238E27FC236}">
                <a16:creationId xmlns:a16="http://schemas.microsoft.com/office/drawing/2014/main" id="{CEF3DE7D-2BFB-7224-6477-573D09C59D10}"/>
              </a:ext>
            </a:extLst>
          </p:cNvPr>
          <p:cNvPicPr>
            <a:picLocks noChangeAspect="1"/>
          </p:cNvPicPr>
          <p:nvPr/>
        </p:nvPicPr>
        <p:blipFill rotWithShape="1">
          <a:blip r:embed="rId3"/>
          <a:srcRect t="12247" r="32212" b="54625"/>
          <a:stretch/>
        </p:blipFill>
        <p:spPr bwMode="auto">
          <a:xfrm>
            <a:off x="581615" y="3485451"/>
            <a:ext cx="3458654" cy="134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8FC0BE1-B11F-00E0-F0ED-B99F95AFFDD1}"/>
              </a:ext>
            </a:extLst>
          </p:cNvPr>
          <p:cNvSpPr txBox="1"/>
          <p:nvPr/>
        </p:nvSpPr>
        <p:spPr>
          <a:xfrm>
            <a:off x="5579576" y="4789967"/>
            <a:ext cx="5169939" cy="1429599"/>
          </a:xfrm>
          <a:prstGeom prst="rect">
            <a:avLst/>
          </a:prstGeom>
          <a:noFill/>
          <a:ln w="38100">
            <a:solidFill>
              <a:schemeClr val="tx1"/>
            </a:solidFill>
          </a:ln>
        </p:spPr>
        <p:txBody>
          <a:bodyPr wrap="square" rtlCol="0">
            <a:spAutoFit/>
          </a:bodyPr>
          <a:lstStyle/>
          <a:p>
            <a:r>
              <a:rPr lang="en-US" sz="1400" dirty="0"/>
              <a:t>The “</a:t>
            </a:r>
            <a:r>
              <a:rPr lang="en-US" sz="1400" b="1" dirty="0"/>
              <a:t>Download Zip File</a:t>
            </a:r>
            <a:r>
              <a:rPr lang="en-US" sz="1400" dirty="0"/>
              <a:t>” links will be enabled by the start of Benchmark administration. </a:t>
            </a:r>
          </a:p>
          <a:p>
            <a:r>
              <a:rPr lang="en-US" sz="1400" dirty="0"/>
              <a:t>Click the links to start the file downloads. </a:t>
            </a:r>
          </a:p>
          <a:p>
            <a:endParaRPr lang="en-US" sz="1400" dirty="0"/>
          </a:p>
          <a:p>
            <a:r>
              <a:rPr lang="en-US" sz="1400" dirty="0"/>
              <a:t>After the file downloads, you may need to unzip the files to view the forms. Right-clicking on the file and select </a:t>
            </a:r>
            <a:r>
              <a:rPr lang="en-US" sz="1400" b="1" dirty="0"/>
              <a:t>“Extract All…”</a:t>
            </a:r>
          </a:p>
        </p:txBody>
      </p:sp>
      <p:pic>
        <p:nvPicPr>
          <p:cNvPr id="9" name="Picture 8">
            <a:extLst>
              <a:ext uri="{FF2B5EF4-FFF2-40B4-BE49-F238E27FC236}">
                <a16:creationId xmlns:a16="http://schemas.microsoft.com/office/drawing/2014/main" id="{72E3038F-27ED-A1A7-CB29-50BAA26C9BC7}"/>
              </a:ext>
            </a:extLst>
          </p:cNvPr>
          <p:cNvPicPr>
            <a:picLocks noChangeAspect="1"/>
          </p:cNvPicPr>
          <p:nvPr/>
        </p:nvPicPr>
        <p:blipFill>
          <a:blip r:embed="rId4"/>
          <a:stretch>
            <a:fillRect/>
          </a:stretch>
        </p:blipFill>
        <p:spPr>
          <a:xfrm>
            <a:off x="11273421" y="86402"/>
            <a:ext cx="780356" cy="780356"/>
          </a:xfrm>
          <a:prstGeom prst="rect">
            <a:avLst/>
          </a:prstGeom>
        </p:spPr>
      </p:pic>
      <p:sp>
        <p:nvSpPr>
          <p:cNvPr id="10" name="Arrow: Right 9">
            <a:extLst>
              <a:ext uri="{FF2B5EF4-FFF2-40B4-BE49-F238E27FC236}">
                <a16:creationId xmlns:a16="http://schemas.microsoft.com/office/drawing/2014/main" id="{EA50A20B-C758-4DDF-6B72-12597D631B1C}"/>
              </a:ext>
            </a:extLst>
          </p:cNvPr>
          <p:cNvSpPr/>
          <p:nvPr/>
        </p:nvSpPr>
        <p:spPr>
          <a:xfrm>
            <a:off x="11185452" y="6065875"/>
            <a:ext cx="627321" cy="409353"/>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E842332-F8AC-C712-5C15-22CBE5A27EE4}"/>
              </a:ext>
            </a:extLst>
          </p:cNvPr>
          <p:cNvGrpSpPr/>
          <p:nvPr/>
        </p:nvGrpSpPr>
        <p:grpSpPr>
          <a:xfrm>
            <a:off x="679675" y="963603"/>
            <a:ext cx="11160018" cy="3487426"/>
            <a:chOff x="679675" y="963603"/>
            <a:chExt cx="11160018" cy="3487426"/>
          </a:xfrm>
        </p:grpSpPr>
        <p:sp>
          <p:nvSpPr>
            <p:cNvPr id="17" name="Oval 16">
              <a:extLst>
                <a:ext uri="{FF2B5EF4-FFF2-40B4-BE49-F238E27FC236}">
                  <a16:creationId xmlns:a16="http://schemas.microsoft.com/office/drawing/2014/main" id="{9C844193-3854-E18F-F2ED-831E00106373}"/>
                </a:ext>
              </a:extLst>
            </p:cNvPr>
            <p:cNvSpPr/>
            <p:nvPr/>
          </p:nvSpPr>
          <p:spPr>
            <a:xfrm>
              <a:off x="712533" y="3917629"/>
              <a:ext cx="933450" cy="5334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descr="A screenshot of a computer&#10;&#10;Description automatically generated">
              <a:extLst>
                <a:ext uri="{FF2B5EF4-FFF2-40B4-BE49-F238E27FC236}">
                  <a16:creationId xmlns:a16="http://schemas.microsoft.com/office/drawing/2014/main" id="{98131AB9-6C04-F8EF-6127-4A0DC9FE50EC}"/>
                </a:ext>
              </a:extLst>
            </p:cNvPr>
            <p:cNvPicPr>
              <a:picLocks noChangeAspect="1"/>
            </p:cNvPicPr>
            <p:nvPr/>
          </p:nvPicPr>
          <p:blipFill rotWithShape="1">
            <a:blip r:embed="rId5"/>
            <a:srcRect l="8014" t="14593" r="1282"/>
            <a:stretch/>
          </p:blipFill>
          <p:spPr bwMode="auto">
            <a:xfrm>
              <a:off x="679675" y="1198755"/>
              <a:ext cx="1666875" cy="1499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mage_0" descr="A screenshot of a computer&#10;&#10;AI-generated content may be incorrect.">
              <a:extLst>
                <a:ext uri="{FF2B5EF4-FFF2-40B4-BE49-F238E27FC236}">
                  <a16:creationId xmlns:a16="http://schemas.microsoft.com/office/drawing/2014/main" id="{3B667F40-C6D7-3769-D8F0-BBE5D4E7DEEE}"/>
                </a:ext>
              </a:extLst>
            </p:cNvPr>
            <p:cNvPicPr>
              <a:picLocks noChangeAspect="1"/>
            </p:cNvPicPr>
            <p:nvPr/>
          </p:nvPicPr>
          <p:blipFill rotWithShape="1">
            <a:blip r:embed="rId6">
              <a:extLst>
                <a:ext uri="{28A0092B-C50C-407E-A947-70E740481C1C}">
                  <a14:useLocalDpi xmlns:a14="http://schemas.microsoft.com/office/drawing/2010/main" val="0"/>
                </a:ext>
              </a:extLst>
            </a:blip>
            <a:srcRect r="13974" b="19609"/>
            <a:stretch>
              <a:fillRect/>
            </a:stretch>
          </p:blipFill>
          <p:spPr bwMode="auto">
            <a:xfrm>
              <a:off x="4569891" y="963603"/>
              <a:ext cx="7269802" cy="3444392"/>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98A94241-C801-F6AE-BA4E-56E0D9648604}"/>
                </a:ext>
              </a:extLst>
            </p:cNvPr>
            <p:cNvSpPr/>
            <p:nvPr/>
          </p:nvSpPr>
          <p:spPr>
            <a:xfrm>
              <a:off x="6302256" y="2962869"/>
              <a:ext cx="769258" cy="1851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2" name="Rectangle 21">
              <a:extLst>
                <a:ext uri="{FF2B5EF4-FFF2-40B4-BE49-F238E27FC236}">
                  <a16:creationId xmlns:a16="http://schemas.microsoft.com/office/drawing/2014/main" id="{BF5AF309-8DD1-3921-1845-AC2C5C5AEA5A}"/>
                </a:ext>
              </a:extLst>
            </p:cNvPr>
            <p:cNvSpPr/>
            <p:nvPr/>
          </p:nvSpPr>
          <p:spPr>
            <a:xfrm>
              <a:off x="6146998" y="3160336"/>
              <a:ext cx="769258" cy="1851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3" name="Rectangle 22">
              <a:extLst>
                <a:ext uri="{FF2B5EF4-FFF2-40B4-BE49-F238E27FC236}">
                  <a16:creationId xmlns:a16="http://schemas.microsoft.com/office/drawing/2014/main" id="{85FD974C-661D-B151-AB26-6C778D0D7584}"/>
                </a:ext>
              </a:extLst>
            </p:cNvPr>
            <p:cNvSpPr/>
            <p:nvPr/>
          </p:nvSpPr>
          <p:spPr>
            <a:xfrm>
              <a:off x="6450456" y="2792829"/>
              <a:ext cx="769258" cy="1851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Oval 17">
              <a:extLst>
                <a:ext uri="{FF2B5EF4-FFF2-40B4-BE49-F238E27FC236}">
                  <a16:creationId xmlns:a16="http://schemas.microsoft.com/office/drawing/2014/main" id="{D9FA63ED-2C54-F69C-6BB2-5B50B431E8F7}"/>
                </a:ext>
              </a:extLst>
            </p:cNvPr>
            <p:cNvSpPr/>
            <p:nvPr/>
          </p:nvSpPr>
          <p:spPr>
            <a:xfrm>
              <a:off x="4859463" y="2580802"/>
              <a:ext cx="3654844" cy="904649"/>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Title 1">
            <a:extLst>
              <a:ext uri="{FF2B5EF4-FFF2-40B4-BE49-F238E27FC236}">
                <a16:creationId xmlns:a16="http://schemas.microsoft.com/office/drawing/2014/main" id="{FD1EE9A4-7E3C-1833-005A-74CEE819E3A0}"/>
              </a:ext>
            </a:extLst>
          </p:cNvPr>
          <p:cNvSpPr txBox="1">
            <a:spLocks/>
          </p:cNvSpPr>
          <p:nvPr/>
        </p:nvSpPr>
        <p:spPr bwMode="auto">
          <a:xfrm>
            <a:off x="0" y="6321642"/>
            <a:ext cx="12192000" cy="4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hlinkClick r:id="rId7"/>
              </a:rPr>
              <a:t>https://bie.cognia.org/</a:t>
            </a:r>
            <a:r>
              <a:rPr lang="en-US" sz="2000" dirty="0"/>
              <a:t> </a:t>
            </a:r>
          </a:p>
        </p:txBody>
      </p:sp>
    </p:spTree>
    <p:extLst>
      <p:ext uri="{BB962C8B-B14F-4D97-AF65-F5344CB8AC3E}">
        <p14:creationId xmlns:p14="http://schemas.microsoft.com/office/powerpoint/2010/main" val="11839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tx1">
              <a:lumMod val="75000"/>
              <a:lumOff val="25000"/>
            </a:schemeClr>
          </a:fgClr>
          <a:bgClr>
            <a:schemeClr val="bg1"/>
          </a:bgClr>
        </a:pattFill>
        <a:effectLst/>
      </p:bgPr>
    </p:bg>
    <p:spTree>
      <p:nvGrpSpPr>
        <p:cNvPr id="1" name="">
          <a:extLst>
            <a:ext uri="{FF2B5EF4-FFF2-40B4-BE49-F238E27FC236}">
              <a16:creationId xmlns:a16="http://schemas.microsoft.com/office/drawing/2014/main" id="{626F2291-CC6B-5C01-77F6-19E3F14404D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539F749-45D4-9716-64F3-CCE7D6CE7E7E}"/>
              </a:ext>
            </a:extLst>
          </p:cNvPr>
          <p:cNvPicPr>
            <a:picLocks noChangeAspect="1"/>
          </p:cNvPicPr>
          <p:nvPr/>
        </p:nvPicPr>
        <p:blipFill>
          <a:blip r:embed="rId3"/>
          <a:stretch>
            <a:fillRect/>
          </a:stretch>
        </p:blipFill>
        <p:spPr>
          <a:xfrm>
            <a:off x="11273421" y="86402"/>
            <a:ext cx="780356" cy="780356"/>
          </a:xfrm>
          <a:prstGeom prst="rect">
            <a:avLst/>
          </a:prstGeom>
        </p:spPr>
      </p:pic>
      <p:pic>
        <p:nvPicPr>
          <p:cNvPr id="11" name="Picture 10">
            <a:extLst>
              <a:ext uri="{FF2B5EF4-FFF2-40B4-BE49-F238E27FC236}">
                <a16:creationId xmlns:a16="http://schemas.microsoft.com/office/drawing/2014/main" id="{EED2871A-C584-1CB8-D905-1C0C31AC4DFF}"/>
              </a:ext>
            </a:extLst>
          </p:cNvPr>
          <p:cNvPicPr>
            <a:picLocks noChangeAspect="1"/>
          </p:cNvPicPr>
          <p:nvPr/>
        </p:nvPicPr>
        <p:blipFill>
          <a:blip r:embed="rId4"/>
          <a:stretch>
            <a:fillRect/>
          </a:stretch>
        </p:blipFill>
        <p:spPr>
          <a:xfrm>
            <a:off x="4483268" y="2467663"/>
            <a:ext cx="3709118" cy="3473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5E3DA1E2-F55D-017A-E476-194E66E1240F}"/>
              </a:ext>
            </a:extLst>
          </p:cNvPr>
          <p:cNvPicPr>
            <a:picLocks noChangeAspect="1"/>
          </p:cNvPicPr>
          <p:nvPr/>
        </p:nvPicPr>
        <p:blipFill>
          <a:blip r:embed="rId5"/>
          <a:stretch>
            <a:fillRect/>
          </a:stretch>
        </p:blipFill>
        <p:spPr>
          <a:xfrm>
            <a:off x="8472600" y="2458207"/>
            <a:ext cx="3284295" cy="348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A screenshot of a computer&#10;&#10;AI-generated content may be incorrect.">
            <a:extLst>
              <a:ext uri="{FF2B5EF4-FFF2-40B4-BE49-F238E27FC236}">
                <a16:creationId xmlns:a16="http://schemas.microsoft.com/office/drawing/2014/main" id="{227CF78C-E842-85D2-64A1-64002C6CFF6F}"/>
              </a:ext>
            </a:extLst>
          </p:cNvPr>
          <p:cNvPicPr>
            <a:picLocks noChangeAspect="1"/>
          </p:cNvPicPr>
          <p:nvPr/>
        </p:nvPicPr>
        <p:blipFill rotWithShape="1">
          <a:blip r:embed="rId6"/>
          <a:srcRect l="19243" t="24186" r="24040" b="16425"/>
          <a:stretch>
            <a:fillRect/>
          </a:stretch>
        </p:blipFill>
        <p:spPr bwMode="auto">
          <a:xfrm>
            <a:off x="265840" y="2539261"/>
            <a:ext cx="3979193" cy="3402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2" name="Content Placeholder 12">
            <a:extLst>
              <a:ext uri="{FF2B5EF4-FFF2-40B4-BE49-F238E27FC236}">
                <a16:creationId xmlns:a16="http://schemas.microsoft.com/office/drawing/2014/main" id="{EA922F28-BD1F-88A4-1D13-0135B0310A85}"/>
              </a:ext>
            </a:extLst>
          </p:cNvPr>
          <p:cNvSpPr txBox="1">
            <a:spLocks noGrp="1"/>
          </p:cNvSpPr>
          <p:nvPr>
            <p:ph idx="1"/>
          </p:nvPr>
        </p:nvSpPr>
        <p:spPr>
          <a:xfrm>
            <a:off x="401630" y="2038162"/>
            <a:ext cx="3654691" cy="341632"/>
          </a:xfrm>
          <a:prstGeom prst="rect">
            <a:avLst/>
          </a:prstGeom>
          <a:noFill/>
        </p:spPr>
        <p:txBody>
          <a:bodyPr wrap="square" rtlCol="0">
            <a:spAutoFit/>
          </a:bodyPr>
          <a:lstStyle/>
          <a:p>
            <a:pPr marL="457200" lvl="1" indent="0">
              <a:buNone/>
            </a:pPr>
            <a:r>
              <a:rPr lang="en-US" sz="1800" b="1" dirty="0">
                <a:solidFill>
                  <a:srgbClr val="C00000"/>
                </a:solidFill>
                <a:effectLst>
                  <a:outerShdw blurRad="38100" dist="38100" dir="2700000" algn="tl">
                    <a:srgbClr val="000000">
                      <a:alpha val="43137"/>
                    </a:srgbClr>
                  </a:outerShdw>
                </a:effectLst>
                <a:latin typeface="+mn-lt"/>
              </a:rPr>
              <a:t>Elementary School (Grades 3-5)</a:t>
            </a:r>
          </a:p>
        </p:txBody>
      </p:sp>
      <p:sp>
        <p:nvSpPr>
          <p:cNvPr id="23" name="TextBox 22">
            <a:extLst>
              <a:ext uri="{FF2B5EF4-FFF2-40B4-BE49-F238E27FC236}">
                <a16:creationId xmlns:a16="http://schemas.microsoft.com/office/drawing/2014/main" id="{6ACA728A-1DF5-1545-433D-4ED01E055C03}"/>
              </a:ext>
            </a:extLst>
          </p:cNvPr>
          <p:cNvSpPr txBox="1"/>
          <p:nvPr/>
        </p:nvSpPr>
        <p:spPr>
          <a:xfrm>
            <a:off x="4693156" y="2038162"/>
            <a:ext cx="3084561" cy="369332"/>
          </a:xfrm>
          <a:prstGeom prst="rect">
            <a:avLst/>
          </a:prstGeom>
          <a:noFill/>
        </p:spPr>
        <p:txBody>
          <a:bodyPr wrap="square" rtlCol="0">
            <a:spAutoFit/>
          </a:bodyPr>
          <a:lstStyle/>
          <a:p>
            <a:r>
              <a:rPr lang="en-US" dirty="0">
                <a:solidFill>
                  <a:srgbClr val="C00000"/>
                </a:solidFill>
                <a:effectLst>
                  <a:outerShdw blurRad="38100" dist="38100" dir="2700000" algn="tl">
                    <a:srgbClr val="000000">
                      <a:alpha val="43137"/>
                    </a:srgbClr>
                  </a:outerShdw>
                </a:effectLst>
              </a:rPr>
              <a:t>  </a:t>
            </a:r>
            <a:r>
              <a:rPr lang="en-US" b="1" dirty="0">
                <a:solidFill>
                  <a:srgbClr val="C00000"/>
                </a:solidFill>
                <a:effectLst>
                  <a:outerShdw blurRad="38100" dist="38100" dir="2700000" algn="tl">
                    <a:srgbClr val="000000">
                      <a:alpha val="43137"/>
                    </a:srgbClr>
                  </a:outerShdw>
                </a:effectLst>
                <a:cs typeface="Arial" panose="020B0604020202020204" pitchFamily="34" charset="0"/>
              </a:rPr>
              <a:t>Middle School (Grades 6-8)</a:t>
            </a:r>
          </a:p>
        </p:txBody>
      </p:sp>
      <p:sp>
        <p:nvSpPr>
          <p:cNvPr id="24" name="TextBox 23">
            <a:extLst>
              <a:ext uri="{FF2B5EF4-FFF2-40B4-BE49-F238E27FC236}">
                <a16:creationId xmlns:a16="http://schemas.microsoft.com/office/drawing/2014/main" id="{A3CAC8AC-1023-A63B-4513-C88590272ECB}"/>
              </a:ext>
            </a:extLst>
          </p:cNvPr>
          <p:cNvSpPr txBox="1"/>
          <p:nvPr/>
        </p:nvSpPr>
        <p:spPr>
          <a:xfrm>
            <a:off x="8722768" y="2086143"/>
            <a:ext cx="2783958" cy="369332"/>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rPr>
              <a:t>High School (Grades 9-12)</a:t>
            </a:r>
          </a:p>
        </p:txBody>
      </p:sp>
      <p:sp>
        <p:nvSpPr>
          <p:cNvPr id="25" name="Title 1">
            <a:extLst>
              <a:ext uri="{FF2B5EF4-FFF2-40B4-BE49-F238E27FC236}">
                <a16:creationId xmlns:a16="http://schemas.microsoft.com/office/drawing/2014/main" id="{C8B76C98-8EED-AFBB-EB8E-88346773FA41}"/>
              </a:ext>
            </a:extLst>
          </p:cNvPr>
          <p:cNvSpPr>
            <a:spLocks noGrp="1"/>
          </p:cNvSpPr>
          <p:nvPr>
            <p:ph type="title"/>
          </p:nvPr>
        </p:nvSpPr>
        <p:spPr>
          <a:xfrm>
            <a:off x="0" y="-131018"/>
            <a:ext cx="12192000" cy="1094621"/>
          </a:xfrm>
        </p:spPr>
        <p:txBody>
          <a:bodyPr/>
          <a:lstStyle/>
          <a:p>
            <a:r>
              <a:rPr lang="en-US" sz="4400" dirty="0"/>
              <a:t>Downloading the PBT forms from the Portal </a:t>
            </a:r>
          </a:p>
        </p:txBody>
      </p:sp>
      <p:sp>
        <p:nvSpPr>
          <p:cNvPr id="27" name="TextBox 26">
            <a:extLst>
              <a:ext uri="{FF2B5EF4-FFF2-40B4-BE49-F238E27FC236}">
                <a16:creationId xmlns:a16="http://schemas.microsoft.com/office/drawing/2014/main" id="{F2FA4A66-EEFC-B6C5-55D6-86670127F69C}"/>
              </a:ext>
            </a:extLst>
          </p:cNvPr>
          <p:cNvSpPr txBox="1"/>
          <p:nvPr/>
        </p:nvSpPr>
        <p:spPr>
          <a:xfrm>
            <a:off x="377165" y="1113648"/>
            <a:ext cx="11286434" cy="400110"/>
          </a:xfrm>
          <a:prstGeom prst="rect">
            <a:avLst/>
          </a:prstGeom>
          <a:noFill/>
        </p:spPr>
        <p:txBody>
          <a:bodyPr wrap="square">
            <a:spAutoFit/>
          </a:bodyPr>
          <a:lstStyle/>
          <a:p>
            <a:pPr>
              <a:buClr>
                <a:srgbClr val="FF0000"/>
              </a:buCl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 You must download Elementary School, Middle School and High School tests separately</a:t>
            </a:r>
            <a:endParaRPr lang="en-US" sz="2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6D766C9-D0AA-A073-1B7E-BD4906F61DB8}"/>
              </a:ext>
            </a:extLst>
          </p:cNvPr>
          <p:cNvSpPr txBox="1"/>
          <p:nvPr/>
        </p:nvSpPr>
        <p:spPr>
          <a:xfrm>
            <a:off x="0" y="6311900"/>
            <a:ext cx="12192000" cy="400110"/>
          </a:xfrm>
          <a:prstGeom prst="rect">
            <a:avLst/>
          </a:prstGeom>
          <a:noFill/>
        </p:spPr>
        <p:txBody>
          <a:bodyPr wrap="square">
            <a:spAutoFit/>
          </a:bodyPr>
          <a:lstStyle/>
          <a:p>
            <a:pPr algn="ctr">
              <a:buClr>
                <a:srgbClr val="FF0000"/>
              </a:buClr>
            </a:pPr>
            <a:r>
              <a:rPr lang="en-US" sz="2000" dirty="0">
                <a:ea typeface="Lato Semibold" panose="020F0502020204030203" pitchFamily="34" charset="0"/>
                <a:cs typeface="Arial" panose="020B0604020202020204" pitchFamily="34" charset="0"/>
                <a:hlinkClick r:id="rId7"/>
              </a:rPr>
              <a:t>https://bie.Cognia.org</a:t>
            </a:r>
            <a:r>
              <a:rPr lang="en-US" sz="2000" dirty="0">
                <a:ea typeface="Lato Semibold" panose="020F0502020204030203" pitchFamily="34" charset="0"/>
                <a:cs typeface="Arial" panose="020B0604020202020204" pitchFamily="34" charset="0"/>
              </a:rPr>
              <a:t> </a:t>
            </a:r>
          </a:p>
        </p:txBody>
      </p:sp>
    </p:spTree>
    <p:extLst>
      <p:ext uri="{BB962C8B-B14F-4D97-AF65-F5344CB8AC3E}">
        <p14:creationId xmlns:p14="http://schemas.microsoft.com/office/powerpoint/2010/main" val="152906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AC60369-3CEE-F766-652D-590F116556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814E8B0-FE32-909E-6046-5DD9CBBC9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A565E5F-FCB2-3E19-FDC8-2DBC935E8257}"/>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Science Benchmark Assessments</a:t>
            </a:r>
            <a:br>
              <a:rPr lang="en-US" dirty="0"/>
            </a:br>
            <a:r>
              <a:rPr lang="en-US" dirty="0"/>
              <a:t>Key Dates</a:t>
            </a:r>
          </a:p>
        </p:txBody>
      </p:sp>
      <p:pic>
        <p:nvPicPr>
          <p:cNvPr id="8" name="Picture 7">
            <a:extLst>
              <a:ext uri="{FF2B5EF4-FFF2-40B4-BE49-F238E27FC236}">
                <a16:creationId xmlns:a16="http://schemas.microsoft.com/office/drawing/2014/main" id="{D48B89E4-8A17-402B-832E-D5E57259A7C8}"/>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402686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a:t>Key Dates</a:t>
            </a:r>
          </a:p>
        </p:txBody>
      </p:sp>
      <p:graphicFrame>
        <p:nvGraphicFramePr>
          <p:cNvPr id="5" name="Table 6">
            <a:extLst>
              <a:ext uri="{FF2B5EF4-FFF2-40B4-BE49-F238E27FC236}">
                <a16:creationId xmlns:a16="http://schemas.microsoft.com/office/drawing/2014/main" id="{06F58D4C-78AE-47F6-AF7E-4B6C479D62E4}"/>
              </a:ext>
            </a:extLst>
          </p:cNvPr>
          <p:cNvGraphicFramePr>
            <a:graphicFrameLocks noGrp="1"/>
          </p:cNvGraphicFramePr>
          <p:nvPr>
            <p:ph idx="1"/>
            <p:extLst>
              <p:ext uri="{D42A27DB-BD31-4B8C-83A1-F6EECF244321}">
                <p14:modId xmlns:p14="http://schemas.microsoft.com/office/powerpoint/2010/main" val="3653037943"/>
              </p:ext>
            </p:extLst>
          </p:nvPr>
        </p:nvGraphicFramePr>
        <p:xfrm>
          <a:off x="698914" y="1280209"/>
          <a:ext cx="10515600" cy="4541317"/>
        </p:xfrm>
        <a:graphic>
          <a:graphicData uri="http://schemas.openxmlformats.org/drawingml/2006/table">
            <a:tbl>
              <a:tblPr firstRow="1" bandRow="1">
                <a:tableStyleId>{5C22544A-7EE6-4342-B048-85BDC9FD1C3A}</a:tableStyleId>
              </a:tblPr>
              <a:tblGrid>
                <a:gridCol w="7351207">
                  <a:extLst>
                    <a:ext uri="{9D8B030D-6E8A-4147-A177-3AD203B41FA5}">
                      <a16:colId xmlns:a16="http://schemas.microsoft.com/office/drawing/2014/main" val="2404641891"/>
                    </a:ext>
                  </a:extLst>
                </a:gridCol>
                <a:gridCol w="3164393">
                  <a:extLst>
                    <a:ext uri="{9D8B030D-6E8A-4147-A177-3AD203B41FA5}">
                      <a16:colId xmlns:a16="http://schemas.microsoft.com/office/drawing/2014/main" val="3018568718"/>
                    </a:ext>
                  </a:extLst>
                </a:gridCol>
              </a:tblGrid>
              <a:tr h="691067">
                <a:tc gridSpan="2">
                  <a:txBody>
                    <a:bodyPr/>
                    <a:lstStyle/>
                    <a:p>
                      <a:pPr algn="ctr"/>
                      <a:r>
                        <a:rPr lang="en-US" sz="2800" b="0" dirty="0">
                          <a:latin typeface="Arial" panose="020B0604020202020204" pitchFamily="34" charset="0"/>
                          <a:cs typeface="Arial" panose="020B0604020202020204" pitchFamily="34" charset="0"/>
                        </a:rPr>
                        <a:t>Test Preparation Key Dates</a:t>
                      </a:r>
                      <a:endParaRPr lang="en-US" b="0"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2014217690"/>
                  </a:ext>
                </a:extLst>
              </a:tr>
              <a:tr h="1452574">
                <a:tc>
                  <a:txBody>
                    <a:bodyPr/>
                    <a:lstStyle/>
                    <a:p>
                      <a:r>
                        <a:rPr lang="en-US" sz="2400" b="0" dirty="0">
                          <a:latin typeface="Arial" panose="020B0604020202020204" pitchFamily="34" charset="0"/>
                          <a:cs typeface="Arial" panose="020B0604020202020204" pitchFamily="34" charset="0"/>
                        </a:rPr>
                        <a:t>Student Roster Upload by BIE (only 5</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8</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11</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grade students, field can manually add off-grade students as desired)</a:t>
                      </a:r>
                    </a:p>
                  </a:txBody>
                  <a:tcPr/>
                </a:tc>
                <a:tc>
                  <a:txBody>
                    <a:bodyPr/>
                    <a:lstStyle/>
                    <a:p>
                      <a:r>
                        <a:rPr lang="en-US" sz="2400" b="0" dirty="0">
                          <a:latin typeface="Arial" panose="020B0604020202020204" pitchFamily="34" charset="0"/>
                          <a:cs typeface="Arial" panose="020B0604020202020204" pitchFamily="34" charset="0"/>
                        </a:rPr>
                        <a:t>August 20, 2025</a:t>
                      </a:r>
                    </a:p>
                  </a:txBody>
                  <a:tcPr/>
                </a:tc>
                <a:extLst>
                  <a:ext uri="{0D108BD9-81ED-4DB2-BD59-A6C34878D82A}">
                    <a16:rowId xmlns:a16="http://schemas.microsoft.com/office/drawing/2014/main" val="2640134176"/>
                  </a:ext>
                </a:extLst>
              </a:tr>
              <a:tr h="558682">
                <a:tc>
                  <a:txBody>
                    <a:bodyPr/>
                    <a:lstStyle/>
                    <a:p>
                      <a:r>
                        <a:rPr lang="en-US" sz="2400" b="0" dirty="0">
                          <a:latin typeface="Arial" panose="020B0604020202020204" pitchFamily="34" charset="0"/>
                          <a:cs typeface="Arial" panose="020B0604020202020204" pitchFamily="34" charset="0"/>
                        </a:rPr>
                        <a:t>Portal Open &amp; Kiosks available for download</a:t>
                      </a:r>
                    </a:p>
                  </a:txBody>
                  <a:tcPr/>
                </a:tc>
                <a:tc>
                  <a:txBody>
                    <a:bodyPr/>
                    <a:lstStyle/>
                    <a:p>
                      <a:r>
                        <a:rPr lang="en-US" sz="2400" b="0" dirty="0">
                          <a:latin typeface="Arial" panose="020B0604020202020204" pitchFamily="34" charset="0"/>
                          <a:cs typeface="Arial" panose="020B0604020202020204" pitchFamily="34" charset="0"/>
                        </a:rPr>
                        <a:t>Sep 8</a:t>
                      </a:r>
                      <a:r>
                        <a:rPr lang="en-US" sz="2400" b="0" baseline="0" dirty="0">
                          <a:latin typeface="Arial" panose="020B0604020202020204" pitchFamily="34" charset="0"/>
                          <a:cs typeface="Arial" panose="020B0604020202020204" pitchFamily="34" charset="0"/>
                        </a:rPr>
                        <a:t>, 2025</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0654023"/>
                  </a:ext>
                </a:extLst>
              </a:tr>
              <a:tr h="612998">
                <a:tc>
                  <a:txBody>
                    <a:bodyPr/>
                    <a:lstStyle/>
                    <a:p>
                      <a:r>
                        <a:rPr lang="en-US" sz="2400" b="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Sep 22</a:t>
                      </a:r>
                      <a:r>
                        <a:rPr lang="en-US" sz="2400" b="0" baseline="0" dirty="0">
                          <a:latin typeface="Arial" panose="020B0604020202020204" pitchFamily="34" charset="0"/>
                          <a:cs typeface="Arial" panose="020B0604020202020204" pitchFamily="34" charset="0"/>
                        </a:rPr>
                        <a:t>, 2025</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4801832"/>
                  </a:ext>
                </a:extLst>
              </a:tr>
              <a:tr h="612998">
                <a:tc>
                  <a:txBody>
                    <a:bodyPr/>
                    <a:lstStyle/>
                    <a:p>
                      <a:r>
                        <a:rPr lang="en-US" sz="2400" b="0">
                          <a:latin typeface="Arial" panose="020B0604020202020204" pitchFamily="34" charset="0"/>
                          <a:cs typeface="Arial" panose="020B0604020202020204" pitchFamily="34" charset="0"/>
                        </a:rPr>
                        <a:t>Science Benchmark Test Window Opens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Sep 22, 2025</a:t>
                      </a:r>
                    </a:p>
                  </a:txBody>
                  <a:tcPr/>
                </a:tc>
                <a:extLst>
                  <a:ext uri="{0D108BD9-81ED-4DB2-BD59-A6C34878D82A}">
                    <a16:rowId xmlns:a16="http://schemas.microsoft.com/office/drawing/2014/main" val="310097173"/>
                  </a:ext>
                </a:extLst>
              </a:tr>
              <a:tr h="612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latin typeface="Arial" panose="020B0604020202020204" pitchFamily="34" charset="0"/>
                          <a:cs typeface="Arial" panose="020B0604020202020204" pitchFamily="34" charset="0"/>
                        </a:rPr>
                        <a:t>Science Benchmark Test Window Closes</a:t>
                      </a:r>
                    </a:p>
                  </a:txBody>
                  <a:tcPr/>
                </a:tc>
                <a:tc>
                  <a:txBody>
                    <a:bodyPr/>
                    <a:lstStyle/>
                    <a:p>
                      <a:r>
                        <a:rPr lang="en-US" sz="2400" b="0" dirty="0">
                          <a:latin typeface="Arial" panose="020B0604020202020204" pitchFamily="34" charset="0"/>
                          <a:cs typeface="Arial" panose="020B0604020202020204" pitchFamily="34" charset="0"/>
                        </a:rPr>
                        <a:t>Mar 6, 2026</a:t>
                      </a:r>
                    </a:p>
                  </a:txBody>
                  <a:tcPr/>
                </a:tc>
                <a:extLst>
                  <a:ext uri="{0D108BD9-81ED-4DB2-BD59-A6C34878D82A}">
                    <a16:rowId xmlns:a16="http://schemas.microsoft.com/office/drawing/2014/main" val="3215625135"/>
                  </a:ext>
                </a:extLst>
              </a:tr>
            </a:tbl>
          </a:graphicData>
        </a:graphic>
      </p:graphicFrame>
    </p:spTree>
    <p:extLst>
      <p:ext uri="{BB962C8B-B14F-4D97-AF65-F5344CB8AC3E}">
        <p14:creationId xmlns:p14="http://schemas.microsoft.com/office/powerpoint/2010/main" val="116133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1CE15979-BB0E-B95B-B604-465F437571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B32A02A-8C24-316F-0B0C-80CCDB86E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3C2C926-0ACB-574D-4C24-A62D940208E9}"/>
              </a:ext>
            </a:extLst>
          </p:cNvPr>
          <p:cNvSpPr>
            <a:spLocks noGrp="1"/>
          </p:cNvSpPr>
          <p:nvPr>
            <p:ph type="title" hasCustomPrompt="1"/>
          </p:nvPr>
        </p:nvSpPr>
        <p:spPr>
          <a:xfrm>
            <a:off x="4038600" y="825500"/>
            <a:ext cx="7588250" cy="3736975"/>
          </a:xfrm>
        </p:spPr>
        <p:txBody>
          <a:bodyPr anchor="b"/>
          <a:lstStyle>
            <a:lvl1pPr>
              <a:defRPr sz="6000">
                <a:solidFill>
                  <a:schemeClr val="bg1"/>
                </a:solidFill>
              </a:defRPr>
            </a:lvl1pPr>
          </a:lstStyle>
          <a:p>
            <a:r>
              <a:rPr lang="en-US" dirty="0"/>
              <a:t>Science Benchmark Assessments Overview of System</a:t>
            </a:r>
            <a:br>
              <a:rPr lang="en-US" dirty="0"/>
            </a:br>
            <a:r>
              <a:rPr lang="en-US" dirty="0"/>
              <a:t>&amp; Testing Process</a:t>
            </a:r>
          </a:p>
        </p:txBody>
      </p:sp>
      <p:pic>
        <p:nvPicPr>
          <p:cNvPr id="8" name="Picture 7">
            <a:extLst>
              <a:ext uri="{FF2B5EF4-FFF2-40B4-BE49-F238E27FC236}">
                <a16:creationId xmlns:a16="http://schemas.microsoft.com/office/drawing/2014/main" id="{8033D29D-C0AC-49A6-1307-1B0488115913}"/>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427491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7F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1D2E-3AA8-0C4C-A04F-4997110411E9}"/>
              </a:ext>
            </a:extLst>
          </p:cNvPr>
          <p:cNvSpPr>
            <a:spLocks noGrp="1"/>
          </p:cNvSpPr>
          <p:nvPr>
            <p:ph type="ctrTitle"/>
          </p:nvPr>
        </p:nvSpPr>
        <p:spPr/>
        <p:txBody>
          <a:bodyPr>
            <a:normAutofit fontScale="90000"/>
          </a:bodyPr>
          <a:lstStyle/>
          <a:p>
            <a:r>
              <a:rPr lang="en-US" altLang="en-US" dirty="0">
                <a:latin typeface="Georgia"/>
              </a:rPr>
              <a:t>BIE Science Benchmark Assessments - ITCs</a:t>
            </a:r>
            <a:endParaRPr lang="en-US" dirty="0"/>
          </a:p>
        </p:txBody>
      </p:sp>
      <p:sp>
        <p:nvSpPr>
          <p:cNvPr id="3" name="Subtitle 2">
            <a:extLst>
              <a:ext uri="{FF2B5EF4-FFF2-40B4-BE49-F238E27FC236}">
                <a16:creationId xmlns:a16="http://schemas.microsoft.com/office/drawing/2014/main" id="{3E55B201-ACEB-A844-9B0B-45A9FE536093}"/>
              </a:ext>
            </a:extLst>
          </p:cNvPr>
          <p:cNvSpPr>
            <a:spLocks noGrp="1"/>
          </p:cNvSpPr>
          <p:nvPr>
            <p:ph type="subTitle" idx="1"/>
          </p:nvPr>
        </p:nvSpPr>
        <p:spPr/>
        <p:txBody>
          <a:bodyPr vert="horz" lIns="0" tIns="45720" rIns="91440" bIns="45720" rtlCol="0" anchor="t">
            <a:normAutofit/>
          </a:bodyPr>
          <a:lstStyle/>
          <a:p>
            <a:r>
              <a:rPr lang="en-US" altLang="en-US" dirty="0">
                <a:solidFill>
                  <a:schemeClr val="bg1"/>
                </a:solidFill>
              </a:rPr>
              <a:t>September 18, 2025</a:t>
            </a:r>
            <a:endParaRPr lang="en-US" altLang="en-US" dirty="0">
              <a:solidFill>
                <a:schemeClr val="bg1"/>
              </a:solidFill>
              <a:cs typeface="Arial"/>
            </a:endParaRPr>
          </a:p>
        </p:txBody>
      </p:sp>
      <p:pic>
        <p:nvPicPr>
          <p:cNvPr id="8" name="Picture 6">
            <a:extLst>
              <a:ext uri="{FF2B5EF4-FFF2-40B4-BE49-F238E27FC236}">
                <a16:creationId xmlns:a16="http://schemas.microsoft.com/office/drawing/2014/main" id="{F10A691C-A8E5-0FC6-FDC0-33CEE2ED1362}"/>
              </a:ext>
            </a:extLst>
          </p:cNvPr>
          <p:cNvPicPr>
            <a:picLocks noChangeAspect="1" noChangeArrowheads="1"/>
          </p:cNvPicPr>
          <p:nvPr/>
        </p:nvPicPr>
        <p:blipFill>
          <a:blip r:embed="rId3"/>
          <a:srcRect/>
          <a:stretch/>
        </p:blipFill>
        <p:spPr bwMode="auto">
          <a:xfrm>
            <a:off x="4071457" y="492846"/>
            <a:ext cx="3746460" cy="7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72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BIE Science Assessment </a:t>
            </a:r>
          </a:p>
        </p:txBody>
      </p:sp>
      <p:sp>
        <p:nvSpPr>
          <p:cNvPr id="5" name="Text Placeholder 6">
            <a:extLst>
              <a:ext uri="{FF2B5EF4-FFF2-40B4-BE49-F238E27FC236}">
                <a16:creationId xmlns:a16="http://schemas.microsoft.com/office/drawing/2014/main" id="{EE52BE59-C7D8-4D4B-AB15-053723EC1F9F}"/>
              </a:ext>
            </a:extLst>
          </p:cNvPr>
          <p:cNvSpPr txBox="1">
            <a:spLocks/>
          </p:cNvSpPr>
          <p:nvPr/>
        </p:nvSpPr>
        <p:spPr>
          <a:xfrm>
            <a:off x="1343160" y="1263889"/>
            <a:ext cx="3750133" cy="1579109"/>
          </a:xfrm>
          <a:prstGeom prst="rect">
            <a:avLst/>
          </a:prstGeom>
        </p:spPr>
        <p:txBody>
          <a:bodyPr vert="horz" lIns="0" tIns="45720" rIns="0" bIns="45720" rtlCol="0">
            <a:normAutofit/>
          </a:bodyPr>
          <a:lstStyle>
            <a:lvl1pPr marL="0" indent="0" algn="l" defTabSz="457200" rtl="0" eaLnBrk="1" latinLnBrk="0" hangingPunct="1">
              <a:spcBef>
                <a:spcPct val="20000"/>
              </a:spcBef>
              <a:buClr>
                <a:srgbClr val="F0B310"/>
              </a:buClr>
              <a:buFont typeface="Wingdings" charset="2"/>
              <a:buNone/>
              <a:defRPr sz="1800" b="0" i="0" kern="1200" baseline="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a:solidFill>
                  <a:schemeClr val="tx1"/>
                </a:solidFill>
                <a:latin typeface="Arial" panose="020B0604020202020204" pitchFamily="34" charset="0"/>
                <a:cs typeface="Arial" panose="020B0604020202020204" pitchFamily="34" charset="0"/>
              </a:rPr>
              <a:t>BIE Science Assessment Portal: </a:t>
            </a:r>
          </a:p>
          <a:p>
            <a:pPr algn="ctr">
              <a:defRPr/>
            </a:pPr>
            <a:r>
              <a:rPr lang="en-US">
                <a:solidFill>
                  <a:schemeClr val="tx1"/>
                </a:solidFill>
                <a:latin typeface="Arial" panose="020B0604020202020204" pitchFamily="34" charset="0"/>
                <a:cs typeface="Arial" panose="020B0604020202020204" pitchFamily="34" charset="0"/>
              </a:rPr>
              <a:t>Online Test Administration System</a:t>
            </a:r>
          </a:p>
          <a:p>
            <a:pPr algn="ctr">
              <a:defRPr/>
            </a:pPr>
            <a:r>
              <a:rPr lang="en-US">
                <a:solidFill>
                  <a:schemeClr val="tx1"/>
                </a:solidFill>
                <a:latin typeface="Arial" panose="020B0604020202020204" pitchFamily="34" charset="0"/>
                <a:cs typeface="Arial" panose="020B0604020202020204" pitchFamily="34" charset="0"/>
              </a:rPr>
              <a:t>https://bie.cognia.org</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6992240" y="1263889"/>
            <a:ext cx="4041432"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400">
                <a:solidFill>
                  <a:schemeClr val="tx1"/>
                </a:solidFill>
                <a:latin typeface="Arial" panose="020B0604020202020204" pitchFamily="34" charset="0"/>
                <a:cs typeface="Arial" panose="020B0604020202020204" pitchFamily="34" charset="0"/>
              </a:rPr>
              <a:t>BIE Science Assessment Student Test Interface: </a:t>
            </a:r>
          </a:p>
          <a:p>
            <a:pPr algn="ctr">
              <a:defRPr/>
            </a:pPr>
            <a:r>
              <a:rPr lang="en-US">
                <a:solidFill>
                  <a:schemeClr val="tx1"/>
                </a:solidFill>
                <a:latin typeface="Arial" panose="020B0604020202020204" pitchFamily="34" charset="0"/>
                <a:cs typeface="Arial" panose="020B0604020202020204" pitchFamily="34" charset="0"/>
              </a:rPr>
              <a:t>Student Test Delivery System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363" y="1181739"/>
            <a:ext cx="660097" cy="660097"/>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B4C6ACD0-5D35-4FF6-BEA2-89DB0736D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978" y="2925147"/>
            <a:ext cx="3828495" cy="2546744"/>
          </a:xfrm>
          <a:prstGeom prst="rect">
            <a:avLst/>
          </a:prstGeom>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708" y="2925147"/>
            <a:ext cx="3828495" cy="2535727"/>
          </a:xfrm>
          <a:prstGeom prst="rect">
            <a:avLst/>
          </a:prstGeom>
        </p:spPr>
      </p:pic>
      <p:pic>
        <p:nvPicPr>
          <p:cNvPr id="3" name="Picture 2">
            <a:extLst>
              <a:ext uri="{FF2B5EF4-FFF2-40B4-BE49-F238E27FC236}">
                <a16:creationId xmlns:a16="http://schemas.microsoft.com/office/drawing/2014/main" id="{9F66F8F7-DC92-4E47-889A-0C4D4135AD34}"/>
              </a:ext>
            </a:extLst>
          </p:cNvPr>
          <p:cNvPicPr>
            <a:picLocks noChangeAspect="1"/>
          </p:cNvPicPr>
          <p:nvPr/>
        </p:nvPicPr>
        <p:blipFill>
          <a:blip r:embed="rId5"/>
          <a:stretch>
            <a:fillRect/>
          </a:stretch>
        </p:blipFill>
        <p:spPr>
          <a:xfrm>
            <a:off x="731544" y="1121609"/>
            <a:ext cx="780356" cy="780356"/>
          </a:xfrm>
          <a:prstGeom prst="rect">
            <a:avLst/>
          </a:prstGeom>
        </p:spPr>
      </p:pic>
    </p:spTree>
    <p:extLst>
      <p:ext uri="{BB962C8B-B14F-4D97-AF65-F5344CB8AC3E}">
        <p14:creationId xmlns:p14="http://schemas.microsoft.com/office/powerpoint/2010/main" val="312019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2807697404"/>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751297" y="1149096"/>
            <a:ext cx="4367634" cy="1138773"/>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a:latin typeface="Arial" panose="020B0604020202020204" pitchFamily="34" charset="0"/>
                <a:cs typeface="Arial" panose="020B0604020202020204" pitchFamily="34" charset="0"/>
              </a:rPr>
              <a:t>Download and install kiosks/apps</a:t>
            </a:r>
          </a:p>
          <a:p>
            <a:pPr marL="342900" indent="-342900">
              <a:buAutoNum type="arabicPeriod"/>
            </a:pPr>
            <a:r>
              <a:rPr lang="en-US">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764" y="1259943"/>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692771"/>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a:latin typeface="Arial" panose="020B0604020202020204" pitchFamily="34" charset="0"/>
                <a:cs typeface="Arial" panose="020B0604020202020204" pitchFamily="34" charset="0"/>
              </a:rPr>
              <a:t>Create user accounts</a:t>
            </a:r>
          </a:p>
          <a:p>
            <a:pPr marL="342900" indent="-342900">
              <a:buAutoNum type="arabicPeriod"/>
            </a:pPr>
            <a:r>
              <a:rPr lang="en-US">
                <a:latin typeface="Arial" panose="020B0604020202020204" pitchFamily="34" charset="0"/>
                <a:cs typeface="Arial" panose="020B0604020202020204" pitchFamily="34" charset="0"/>
              </a:rPr>
              <a:t>Add/edit/transfer students</a:t>
            </a:r>
          </a:p>
          <a:p>
            <a:pPr marL="342900" indent="-342900">
              <a:buAutoNum type="arabicPeriod"/>
            </a:pPr>
            <a:r>
              <a:rPr lang="en-US">
                <a:latin typeface="Arial" panose="020B0604020202020204" pitchFamily="34" charset="0"/>
                <a:cs typeface="Arial" panose="020B0604020202020204"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2793" y="1046226"/>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or TA</a:t>
            </a: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Create classes</a:t>
            </a:r>
          </a:p>
          <a:p>
            <a:pPr marL="342900" indent="-342900">
              <a:buAutoNum type="arabicPeriod"/>
            </a:pPr>
            <a:r>
              <a:rPr lang="en-US">
                <a:latin typeface="Arial" panose="020B0604020202020204" pitchFamily="34" charset="0"/>
                <a:cs typeface="Arial" panose="020B0604020202020204" pitchFamily="34" charset="0"/>
              </a:rPr>
              <a:t>Schedule classes for test</a:t>
            </a:r>
          </a:p>
          <a:p>
            <a:pPr marL="342900" indent="-342900">
              <a:buAutoNum type="arabicPeriod"/>
            </a:pPr>
            <a:r>
              <a:rPr lang="en-US">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31808"/>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3031599" cy="1138773"/>
          </a:xfrm>
          <a:prstGeom prst="rect">
            <a:avLst/>
          </a:prstGeom>
          <a:noFill/>
        </p:spPr>
        <p:txBody>
          <a:bodyPr wrap="non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a:latin typeface="Arial" panose="020B0604020202020204" pitchFamily="34" charset="0"/>
                <a:cs typeface="Arial" panose="020B0604020202020204" pitchFamily="34" charset="0"/>
              </a:rPr>
              <a:t>Launch kiosk or browser</a:t>
            </a:r>
          </a:p>
          <a:p>
            <a:pPr marL="342900" indent="-342900">
              <a:buAutoNum type="arabicPeriod"/>
            </a:pPr>
            <a:r>
              <a:rPr lang="en-US">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097" y="4334044"/>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133918"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4162881" cy="1138773"/>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 </a:t>
            </a:r>
          </a:p>
          <a:p>
            <a:pPr marL="342900" indent="-342900">
              <a:buAutoNum type="arabicPeriod"/>
            </a:pPr>
            <a:r>
              <a:rPr lang="en-US">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Score human scored items on tests</a:t>
            </a:r>
          </a:p>
          <a:p>
            <a:pPr marL="342900" indent="-342900">
              <a:buAutoNum type="arabicPeriod"/>
            </a:pPr>
            <a:r>
              <a:rPr lang="en-US">
                <a:latin typeface="Arial" panose="020B0604020202020204" pitchFamily="34" charset="0"/>
                <a:cs typeface="Arial" panose="020B0604020202020204" pitchFamily="34" charset="0"/>
              </a:rPr>
              <a:t>View results in Data Interaction</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214" y="484575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307097"/>
            <a:ext cx="0" cy="1945429"/>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6"/>
            <a:ext cx="2536970" cy="720306"/>
          </a:xfrm>
          <a:prstGeom prst="bentConnector3">
            <a:avLst>
              <a:gd name="adj1" fmla="val 7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4854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517194" y="4874953"/>
            <a:ext cx="67559" cy="10950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7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966312"/>
            <a:ext cx="10515600" cy="5322846"/>
          </a:xfrm>
        </p:spPr>
        <p:txBody>
          <a:bodyPr>
            <a:normAutofit lnSpcReduction="10000"/>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Access</a:t>
            </a:r>
          </a:p>
          <a:p>
            <a:r>
              <a:rPr lang="en-US" sz="2400" dirty="0">
                <a:latin typeface="Arial" panose="020B0604020202020204" pitchFamily="34" charset="0"/>
                <a:ea typeface="Lato Semibold" panose="020F05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http://bie.cognia.org</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a:t>
            </a:r>
          </a:p>
          <a:p>
            <a:r>
              <a:rPr lang="en-US" sz="2400" b="1" dirty="0">
                <a:latin typeface="Lato Semibold" panose="020F0502020204030203" pitchFamily="34" charset="0"/>
                <a:ea typeface="Lato Semibold" panose="020F0502020204030203" pitchFamily="34" charset="0"/>
                <a:cs typeface="Lato Semibold" panose="020F0502020204030203" pitchFamily="34" charset="0"/>
              </a:rPr>
              <a:t>If you are a new School Test Coordinator, please contact BIE. Upon account creation, a welcome email will be sent from the portal. </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two automated emails, one with username and one with temporary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4"/>
              </a:rPr>
              <a:t>bietechsupport@cognia.org</a:t>
            </a:r>
            <a:endParaRPr lang="en-US" sz="2000" dirty="0">
              <a:latin typeface="Arial" panose="020B0604020202020204" pitchFamily="34" charset="0"/>
              <a:ea typeface="Lato Semibold" panose="020F0502020204030203" pitchFamily="34" charset="0"/>
              <a:cs typeface="Arial" panose="020B0604020202020204" pitchFamily="34" charset="0"/>
            </a:endParaRPr>
          </a:p>
          <a:p>
            <a:pPr lvl="2"/>
            <a:r>
              <a:rPr lang="en-US" sz="1600" i="1" dirty="0">
                <a:effectLst>
                  <a:outerShdw blurRad="38100" dist="38100" dir="2700000" algn="tl">
                    <a:srgbClr val="000000">
                      <a:alpha val="43137"/>
                    </a:srgbClr>
                  </a:outerShdw>
                </a:effectLst>
                <a:highlight>
                  <a:srgbClr val="00FFFF"/>
                </a:highlight>
                <a:latin typeface="Arial" panose="020B0604020202020204" pitchFamily="34" charset="0"/>
                <a:ea typeface="Lato Semibold" panose="020F0502020204030203" pitchFamily="34" charset="0"/>
                <a:cs typeface="Arial" panose="020B0604020202020204" pitchFamily="34" charset="0"/>
              </a:rPr>
              <a:t>New users will soon be receiving only one automated email, (starting Sept. 19) </a:t>
            </a: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r>
              <a:rPr lang="en-US" sz="2400" dirty="0">
                <a:latin typeface="Arial" panose="020B0604020202020204" pitchFamily="34" charset="0"/>
                <a:ea typeface="Lato Semibold" panose="020F0502020204030203" pitchFamily="34" charset="0"/>
                <a:cs typeface="Arial" panose="020B0604020202020204" pitchFamily="34" charset="0"/>
              </a:rPr>
              <a:t>STCs should periodically audit and deactivate user accounts</a:t>
            </a: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4" name="Explosion: 8 Points 3">
            <a:extLst>
              <a:ext uri="{FF2B5EF4-FFF2-40B4-BE49-F238E27FC236}">
                <a16:creationId xmlns:a16="http://schemas.microsoft.com/office/drawing/2014/main" id="{97029771-7F83-CB5E-8523-F5DD52FCB776}"/>
              </a:ext>
            </a:extLst>
          </p:cNvPr>
          <p:cNvSpPr/>
          <p:nvPr/>
        </p:nvSpPr>
        <p:spPr>
          <a:xfrm>
            <a:off x="9147544" y="4178594"/>
            <a:ext cx="1288312" cy="792127"/>
          </a:xfrm>
          <a:prstGeom prst="irregularSeal1">
            <a:avLst/>
          </a:prstGeom>
          <a:solidFill>
            <a:schemeClr val="accent2">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effectLst>
                  <a:outerShdw blurRad="38100" dist="38100" dir="2700000" algn="tl">
                    <a:srgbClr val="000000">
                      <a:alpha val="43137"/>
                    </a:srgbClr>
                  </a:outerShdw>
                </a:effectLst>
              </a:rPr>
              <a:t>New</a:t>
            </a:r>
          </a:p>
        </p:txBody>
      </p:sp>
    </p:spTree>
    <p:extLst>
      <p:ext uri="{BB962C8B-B14F-4D97-AF65-F5344CB8AC3E}">
        <p14:creationId xmlns:p14="http://schemas.microsoft.com/office/powerpoint/2010/main" val="356099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a:t>User Roles</a:t>
            </a:r>
          </a:p>
        </p:txBody>
      </p:sp>
      <p:graphicFrame>
        <p:nvGraphicFramePr>
          <p:cNvPr id="4" name="Table 3">
            <a:extLst>
              <a:ext uri="{FF2B5EF4-FFF2-40B4-BE49-F238E27FC236}">
                <a16:creationId xmlns:a16="http://schemas.microsoft.com/office/drawing/2014/main" id="{1BC2A0C4-74E3-3548-22A4-59E50C73777E}"/>
              </a:ext>
            </a:extLst>
          </p:cNvPr>
          <p:cNvGraphicFramePr>
            <a:graphicFrameLocks noGrp="1"/>
          </p:cNvGraphicFramePr>
          <p:nvPr>
            <p:extLst>
              <p:ext uri="{D42A27DB-BD31-4B8C-83A1-F6EECF244321}">
                <p14:modId xmlns:p14="http://schemas.microsoft.com/office/powerpoint/2010/main" val="1904446709"/>
              </p:ext>
            </p:extLst>
          </p:nvPr>
        </p:nvGraphicFramePr>
        <p:xfrm>
          <a:off x="889775" y="160209"/>
          <a:ext cx="10872585" cy="6381594"/>
        </p:xfrm>
        <a:graphic>
          <a:graphicData uri="http://schemas.openxmlformats.org/drawingml/2006/table">
            <a:tbl>
              <a:tblPr firstRow="1" bandRow="1">
                <a:tableStyleId>{69012ECD-51FC-41F1-AA8D-1B2483CD663E}</a:tableStyleId>
              </a:tblPr>
              <a:tblGrid>
                <a:gridCol w="4975560">
                  <a:extLst>
                    <a:ext uri="{9D8B030D-6E8A-4147-A177-3AD203B41FA5}">
                      <a16:colId xmlns:a16="http://schemas.microsoft.com/office/drawing/2014/main" val="127228142"/>
                    </a:ext>
                  </a:extLst>
                </a:gridCol>
                <a:gridCol w="5897025">
                  <a:extLst>
                    <a:ext uri="{9D8B030D-6E8A-4147-A177-3AD203B41FA5}">
                      <a16:colId xmlns:a16="http://schemas.microsoft.com/office/drawing/2014/main" val="3496183922"/>
                    </a:ext>
                  </a:extLst>
                </a:gridCol>
              </a:tblGrid>
              <a:tr h="345821">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User Role</a:t>
                      </a:r>
                    </a:p>
                  </a:txBody>
                  <a:tcPr/>
                </a:tc>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Responsibilities</a:t>
                      </a:r>
                    </a:p>
                  </a:txBody>
                  <a:tcPr/>
                </a:tc>
                <a:extLst>
                  <a:ext uri="{0D108BD9-81ED-4DB2-BD59-A6C34878D82A}">
                    <a16:rowId xmlns:a16="http://schemas.microsoft.com/office/drawing/2014/main" val="212243915"/>
                  </a:ext>
                </a:extLst>
              </a:tr>
              <a:tr h="2251955">
                <a:tc>
                  <a:txBody>
                    <a:bodyPr/>
                    <a:lstStyle/>
                    <a:p>
                      <a:r>
                        <a:rPr lang="en-US" sz="1700" b="1" dirty="0">
                          <a:latin typeface="Arial" panose="020B0604020202020204" pitchFamily="34" charset="0"/>
                          <a:cs typeface="Arial" panose="020B0604020202020204" pitchFamily="34" charset="0"/>
                        </a:rPr>
                        <a:t>School Test Coordinator (STC)</a:t>
                      </a:r>
                    </a:p>
                  </a:txBody>
                  <a:tcPr/>
                </a:tc>
                <a:tc>
                  <a:txBody>
                    <a:bodyPr/>
                    <a:lstStyle/>
                    <a:p>
                      <a:pPr marL="285750" indent="-285750">
                        <a:buFont typeface="Arial" charset="0"/>
                        <a:buChar char="•"/>
                      </a:pPr>
                      <a:r>
                        <a:rPr lang="en-US" sz="1700" b="0" dirty="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700" b="0" dirty="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700" b="0" dirty="0">
                          <a:latin typeface="Arial" panose="020B0604020202020204" pitchFamily="34" charset="0"/>
                          <a:cs typeface="Arial" panose="020B0604020202020204" pitchFamily="34" charset="0"/>
                        </a:rPr>
                        <a:t>Edit student information &amp; assign</a:t>
                      </a:r>
                      <a:r>
                        <a:rPr lang="en-US" sz="1700" b="0" baseline="0" dirty="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700" b="0" baseline="0" dirty="0">
                          <a:latin typeface="Arial" panose="020B0604020202020204" pitchFamily="34" charset="0"/>
                          <a:cs typeface="Arial" panose="020B0604020202020204" pitchFamily="34" charset="0"/>
                        </a:rPr>
                        <a:t>Prepare IT network for student testing if there is no IT Coordinator</a:t>
                      </a:r>
                      <a:endParaRPr lang="en-US" sz="1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6011081"/>
                  </a:ext>
                </a:extLst>
              </a:tr>
              <a:tr h="637017">
                <a:tc>
                  <a:txBody>
                    <a:bodyPr/>
                    <a:lstStyle/>
                    <a:p>
                      <a:r>
                        <a:rPr lang="en-US" sz="1700" b="1" dirty="0">
                          <a:latin typeface="Arial" panose="020B0604020202020204" pitchFamily="34" charset="0"/>
                          <a:cs typeface="Arial" panose="020B0604020202020204" pitchFamily="34" charset="0"/>
                        </a:rPr>
                        <a:t>IT Coordinator (ITC)</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Conduct Site Readiness testing</a:t>
                      </a:r>
                    </a:p>
                  </a:txBody>
                  <a:tcPr/>
                </a:tc>
                <a:extLst>
                  <a:ext uri="{0D108BD9-81ED-4DB2-BD59-A6C34878D82A}">
                    <a16:rowId xmlns:a16="http://schemas.microsoft.com/office/drawing/2014/main" val="2611392891"/>
                  </a:ext>
                </a:extLst>
              </a:tr>
              <a:tr h="2161381">
                <a:tc>
                  <a:txBody>
                    <a:bodyPr/>
                    <a:lstStyle/>
                    <a:p>
                      <a:r>
                        <a:rPr lang="en-US" sz="1700" b="1" dirty="0">
                          <a:latin typeface="Arial" panose="020B0604020202020204" pitchFamily="34" charset="0"/>
                          <a:cs typeface="Arial" panose="020B0604020202020204" pitchFamily="34" charset="0"/>
                        </a:rPr>
                        <a:t>Test Administrator (TA)</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baseline="0" dirty="0">
                          <a:latin typeface="Arial" panose="020B0604020202020204" pitchFamily="34" charset="0"/>
                          <a:cs typeface="Arial" panose="020B0604020202020204" pitchFamily="34" charset="0"/>
                        </a:rPr>
                        <a:t>Assign test report codes</a:t>
                      </a:r>
                      <a:endParaRPr lang="en-US" sz="17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Score human scored items for Benchmark tests</a:t>
                      </a:r>
                    </a:p>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Benchmark results in Data Interaction</a:t>
                      </a:r>
                    </a:p>
                  </a:txBody>
                  <a:tcPr/>
                </a:tc>
                <a:extLst>
                  <a:ext uri="{0D108BD9-81ED-4DB2-BD59-A6C34878D82A}">
                    <a16:rowId xmlns:a16="http://schemas.microsoft.com/office/drawing/2014/main" val="3361056861"/>
                  </a:ext>
                </a:extLst>
              </a:tr>
              <a:tr h="761097">
                <a:tc>
                  <a:txBody>
                    <a:bodyPr/>
                    <a:lstStyle/>
                    <a:p>
                      <a:r>
                        <a:rPr lang="en-US" sz="1700" b="1" dirty="0">
                          <a:latin typeface="Arial" panose="020B0604020202020204" pitchFamily="34" charset="0"/>
                          <a:cs typeface="Arial" panose="020B0604020202020204" pitchFamily="34" charset="0"/>
                        </a:rPr>
                        <a:t>Report Access Only (RAO)</a:t>
                      </a:r>
                    </a:p>
                  </a:txBody>
                  <a:tcPr/>
                </a:tc>
                <a:tc>
                  <a:txBody>
                    <a:bodyPr/>
                    <a:lstStyle/>
                    <a:p>
                      <a:pPr marL="285750" indent="-285750">
                        <a:buFont typeface="Arial" panose="020B0604020202020204" pitchFamily="34" charset="0"/>
                        <a:buChar char="•"/>
                      </a:pPr>
                      <a:r>
                        <a:rPr lang="en-US" sz="1700" b="0" dirty="0">
                          <a:latin typeface="Arial" panose="020B0604020202020204" pitchFamily="34" charset="0"/>
                          <a:cs typeface="Arial" panose="020B0604020202020204" pitchFamily="34" charset="0"/>
                        </a:rPr>
                        <a:t>View Reports</a:t>
                      </a:r>
                    </a:p>
                  </a:txBody>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a:latin typeface="Arial" panose="020B0604020202020204" pitchFamily="34" charset="0"/>
                <a:ea typeface="Lato Semibold" panose="020F0502020204030203" pitchFamily="34" charset="0"/>
                <a:cs typeface="Arial" panose="020B0604020202020204" pitchFamily="34" charset="0"/>
              </a:rPr>
              <a:t>Portal URL: </a:t>
            </a:r>
            <a:r>
              <a:rPr lang="en-US">
                <a:latin typeface="Arial" panose="020B0604020202020204" pitchFamily="34" charset="0"/>
                <a:ea typeface="Lato Semibold" panose="020F0502020204030203" pitchFamily="34" charset="0"/>
                <a:cs typeface="Arial" panose="020B0604020202020204" pitchFamily="34" charset="0"/>
                <a:hlinkClick r:id="rId2"/>
              </a:rPr>
              <a:t>https://bie.cognia.org/</a:t>
            </a:r>
            <a:r>
              <a:rPr lang="en-US">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705575F-7A6D-1E68-8978-174ABD067B45}"/>
              </a:ext>
            </a:extLst>
          </p:cNvPr>
          <p:cNvPicPr>
            <a:picLocks noChangeAspect="1"/>
          </p:cNvPicPr>
          <p:nvPr/>
        </p:nvPicPr>
        <p:blipFill>
          <a:blip r:embed="rId4"/>
          <a:stretch>
            <a:fillRect/>
          </a:stretch>
        </p:blipFill>
        <p:spPr>
          <a:xfrm>
            <a:off x="1823755" y="1703497"/>
            <a:ext cx="7989293" cy="4812917"/>
          </a:xfrm>
          <a:prstGeom prst="rect">
            <a:avLst/>
          </a:prstGeom>
          <a:ln w="3175">
            <a:solidFill>
              <a:schemeClr val="tx1"/>
            </a:solidFill>
          </a:ln>
        </p:spPr>
      </p:pic>
    </p:spTree>
    <p:extLst>
      <p:ext uri="{BB962C8B-B14F-4D97-AF65-F5344CB8AC3E}">
        <p14:creationId xmlns:p14="http://schemas.microsoft.com/office/powerpoint/2010/main" val="108184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FB94-8153-5896-0E54-EFB856466AF6}"/>
              </a:ext>
            </a:extLst>
          </p:cNvPr>
          <p:cNvSpPr>
            <a:spLocks noGrp="1"/>
          </p:cNvSpPr>
          <p:nvPr>
            <p:ph type="title"/>
          </p:nvPr>
        </p:nvSpPr>
        <p:spPr/>
        <p:txBody>
          <a:bodyPr/>
          <a:lstStyle/>
          <a:p>
            <a:r>
              <a:rPr lang="en-US" dirty="0"/>
              <a:t>Forgot Password</a:t>
            </a:r>
          </a:p>
        </p:txBody>
      </p:sp>
      <p:sp>
        <p:nvSpPr>
          <p:cNvPr id="3" name="Content Placeholder 2">
            <a:extLst>
              <a:ext uri="{FF2B5EF4-FFF2-40B4-BE49-F238E27FC236}">
                <a16:creationId xmlns:a16="http://schemas.microsoft.com/office/drawing/2014/main" id="{ACD2148F-75FE-50CF-FECB-EF6922729F24}"/>
              </a:ext>
            </a:extLst>
          </p:cNvPr>
          <p:cNvSpPr>
            <a:spLocks noGrp="1"/>
          </p:cNvSpPr>
          <p:nvPr>
            <p:ph idx="1"/>
          </p:nvPr>
        </p:nvSpPr>
        <p:spPr>
          <a:xfrm>
            <a:off x="287375" y="1306286"/>
            <a:ext cx="11560636" cy="5151937"/>
          </a:xfrm>
        </p:spPr>
        <p:txBody>
          <a:bodyPr>
            <a:normAutofit/>
          </a:bodyPr>
          <a:lstStyle/>
          <a:p>
            <a:r>
              <a:rPr lang="en-US" sz="1800" dirty="0"/>
              <a:t>Type in your </a:t>
            </a:r>
            <a:r>
              <a:rPr lang="en-US" sz="1800" b="1" dirty="0"/>
              <a:t>Username</a:t>
            </a:r>
            <a:r>
              <a:rPr lang="en-US" sz="1800" dirty="0"/>
              <a:t> and </a:t>
            </a:r>
            <a:r>
              <a:rPr lang="en-US" sz="1800" b="1" dirty="0"/>
              <a:t>Password</a:t>
            </a:r>
            <a:r>
              <a:rPr lang="en-US" sz="1800" dirty="0"/>
              <a:t> as indicated in the screenshot below and click the </a:t>
            </a:r>
            <a:r>
              <a:rPr lang="en-US" sz="1800" b="1" dirty="0"/>
              <a:t>Sign In </a:t>
            </a:r>
            <a:r>
              <a:rPr lang="en-US" sz="1800" dirty="0"/>
              <a:t>button to enter the portal.  </a:t>
            </a:r>
          </a:p>
          <a:p>
            <a:pPr marL="0" indent="0">
              <a:buNone/>
            </a:pPr>
            <a:endParaRPr lang="en-US" sz="1800" dirty="0"/>
          </a:p>
          <a:p>
            <a:r>
              <a:rPr lang="en-US" sz="1800" dirty="0"/>
              <a:t>If you have forgotten your password, select </a:t>
            </a:r>
            <a:r>
              <a:rPr lang="en-US" sz="1800" b="1" dirty="0"/>
              <a:t>Forgot Password?</a:t>
            </a:r>
            <a:r>
              <a:rPr lang="en-US" sz="1800" dirty="0"/>
              <a:t> and enter your Username as indicated in the screenshot below. Click the </a:t>
            </a:r>
            <a:r>
              <a:rPr lang="en-US" sz="1800" b="1" dirty="0"/>
              <a:t>Submit </a:t>
            </a:r>
            <a:r>
              <a:rPr lang="en-US" sz="1800" dirty="0"/>
              <a:t>button. The system will send an email to the email address associated with the account, providing instructions to reset your password. </a:t>
            </a:r>
          </a:p>
          <a:p>
            <a:endParaRPr lang="en-US" sz="1800" dirty="0"/>
          </a:p>
          <a:p>
            <a:endParaRPr lang="en-US" sz="1800" dirty="0"/>
          </a:p>
        </p:txBody>
      </p:sp>
      <p:pic>
        <p:nvPicPr>
          <p:cNvPr id="5" name="Picture 4">
            <a:extLst>
              <a:ext uri="{FF2B5EF4-FFF2-40B4-BE49-F238E27FC236}">
                <a16:creationId xmlns:a16="http://schemas.microsoft.com/office/drawing/2014/main" id="{09090FAF-605B-5BB1-59FB-8AE96EDED708}"/>
              </a:ext>
            </a:extLst>
          </p:cNvPr>
          <p:cNvPicPr>
            <a:picLocks noChangeAspect="1"/>
          </p:cNvPicPr>
          <p:nvPr/>
        </p:nvPicPr>
        <p:blipFill>
          <a:blip r:embed="rId2"/>
          <a:stretch>
            <a:fillRect/>
          </a:stretch>
        </p:blipFill>
        <p:spPr>
          <a:xfrm>
            <a:off x="1341091" y="3203000"/>
            <a:ext cx="2650516" cy="2961471"/>
          </a:xfrm>
          <a:prstGeom prst="rect">
            <a:avLst/>
          </a:prstGeom>
        </p:spPr>
      </p:pic>
      <p:pic>
        <p:nvPicPr>
          <p:cNvPr id="9" name="Picture 8">
            <a:extLst>
              <a:ext uri="{FF2B5EF4-FFF2-40B4-BE49-F238E27FC236}">
                <a16:creationId xmlns:a16="http://schemas.microsoft.com/office/drawing/2014/main" id="{A11B868C-F96E-CAB9-4EB4-0EA859204510}"/>
              </a:ext>
            </a:extLst>
          </p:cNvPr>
          <p:cNvPicPr>
            <a:picLocks noChangeAspect="1"/>
          </p:cNvPicPr>
          <p:nvPr/>
        </p:nvPicPr>
        <p:blipFill>
          <a:blip r:embed="rId3"/>
          <a:stretch>
            <a:fillRect/>
          </a:stretch>
        </p:blipFill>
        <p:spPr>
          <a:xfrm>
            <a:off x="5915408" y="3041508"/>
            <a:ext cx="2731338" cy="3122963"/>
          </a:xfrm>
          <a:prstGeom prst="rect">
            <a:avLst/>
          </a:prstGeom>
        </p:spPr>
      </p:pic>
      <p:cxnSp>
        <p:nvCxnSpPr>
          <p:cNvPr id="11" name="Straight Arrow Connector 10">
            <a:extLst>
              <a:ext uri="{FF2B5EF4-FFF2-40B4-BE49-F238E27FC236}">
                <a16:creationId xmlns:a16="http://schemas.microsoft.com/office/drawing/2014/main" id="{44F4B6E0-6906-08B4-207B-0A7963CF5FC2}"/>
              </a:ext>
            </a:extLst>
          </p:cNvPr>
          <p:cNvCxnSpPr/>
          <p:nvPr/>
        </p:nvCxnSpPr>
        <p:spPr>
          <a:xfrm>
            <a:off x="4321743" y="5072514"/>
            <a:ext cx="125128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9A26FA-1EC6-9D80-CF30-F3F066016D20}"/>
              </a:ext>
            </a:extLst>
          </p:cNvPr>
          <p:cNvSpPr/>
          <p:nvPr/>
        </p:nvSpPr>
        <p:spPr>
          <a:xfrm>
            <a:off x="3108960" y="5476775"/>
            <a:ext cx="770021" cy="2213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8 Points 3">
            <a:extLst>
              <a:ext uri="{FF2B5EF4-FFF2-40B4-BE49-F238E27FC236}">
                <a16:creationId xmlns:a16="http://schemas.microsoft.com/office/drawing/2014/main" id="{7E303DD3-EC07-173B-C141-6E112653E5DE}"/>
              </a:ext>
            </a:extLst>
          </p:cNvPr>
          <p:cNvSpPr/>
          <p:nvPr/>
        </p:nvSpPr>
        <p:spPr>
          <a:xfrm rot="468140">
            <a:off x="9342187" y="218809"/>
            <a:ext cx="2206364" cy="1068452"/>
          </a:xfrm>
          <a:prstGeom prst="irregularSeal1">
            <a:avLst/>
          </a:prstGeom>
          <a:solidFill>
            <a:schemeClr val="accent2">
              <a:lumMod val="60000"/>
              <a:lumOff val="4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effectLst>
                  <a:outerShdw blurRad="38100" dist="38100" dir="2700000" algn="tl">
                    <a:srgbClr val="000000">
                      <a:alpha val="43137"/>
                    </a:srgbClr>
                  </a:outerShdw>
                </a:effectLst>
              </a:rPr>
              <a:t>REMINDER</a:t>
            </a:r>
          </a:p>
        </p:txBody>
      </p:sp>
    </p:spTree>
    <p:extLst>
      <p:ext uri="{BB962C8B-B14F-4D97-AF65-F5344CB8AC3E}">
        <p14:creationId xmlns:p14="http://schemas.microsoft.com/office/powerpoint/2010/main" val="246129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07D1-512D-9023-E451-0E63166B3821}"/>
              </a:ext>
            </a:extLst>
          </p:cNvPr>
          <p:cNvSpPr>
            <a:spLocks noGrp="1"/>
          </p:cNvSpPr>
          <p:nvPr>
            <p:ph type="title"/>
          </p:nvPr>
        </p:nvSpPr>
        <p:spPr/>
        <p:txBody>
          <a:bodyPr/>
          <a:lstStyle/>
          <a:p>
            <a:r>
              <a:rPr lang="en-US" dirty="0"/>
              <a:t>Reset Password</a:t>
            </a:r>
          </a:p>
        </p:txBody>
      </p:sp>
      <p:sp>
        <p:nvSpPr>
          <p:cNvPr id="3" name="Content Placeholder 2">
            <a:extLst>
              <a:ext uri="{FF2B5EF4-FFF2-40B4-BE49-F238E27FC236}">
                <a16:creationId xmlns:a16="http://schemas.microsoft.com/office/drawing/2014/main" id="{03CA551D-8113-7A67-2611-EA321859C8A4}"/>
              </a:ext>
            </a:extLst>
          </p:cNvPr>
          <p:cNvSpPr>
            <a:spLocks noGrp="1"/>
          </p:cNvSpPr>
          <p:nvPr>
            <p:ph idx="1"/>
          </p:nvPr>
        </p:nvSpPr>
        <p:spPr>
          <a:xfrm>
            <a:off x="838200" y="1270558"/>
            <a:ext cx="10515600" cy="5058414"/>
          </a:xfrm>
        </p:spPr>
        <p:txBody>
          <a:bodyPr>
            <a:normAutofit/>
          </a:bodyPr>
          <a:lstStyle/>
          <a:p>
            <a:r>
              <a:rPr lang="en-US" sz="2000" dirty="0"/>
              <a:t>When you submit your Username into the </a:t>
            </a:r>
            <a:r>
              <a:rPr lang="en-US" sz="2000" b="1" dirty="0"/>
              <a:t>Forgot Password </a:t>
            </a:r>
            <a:r>
              <a:rPr lang="en-US" sz="2000" dirty="0"/>
              <a:t>tool, you will be prompted with a green massage to check your email for further instructions. Please check your spam or junk folder if you do not see the email in your inbox. </a:t>
            </a:r>
          </a:p>
          <a:p>
            <a:r>
              <a:rPr lang="en-US" sz="2000" dirty="0"/>
              <a:t>The email will come from </a:t>
            </a:r>
            <a:r>
              <a:rPr lang="en-US" sz="2000" b="1" dirty="0" err="1"/>
              <a:t>eMetric</a:t>
            </a:r>
            <a:r>
              <a:rPr lang="en-US" sz="2000" b="1" dirty="0"/>
              <a:t> Support&lt;support@emetric.net&gt;</a:t>
            </a:r>
          </a:p>
        </p:txBody>
      </p:sp>
      <p:pic>
        <p:nvPicPr>
          <p:cNvPr id="5" name="Picture 4">
            <a:extLst>
              <a:ext uri="{FF2B5EF4-FFF2-40B4-BE49-F238E27FC236}">
                <a16:creationId xmlns:a16="http://schemas.microsoft.com/office/drawing/2014/main" id="{CE4949E3-3BEF-D094-A526-EAF35C8D89D5}"/>
              </a:ext>
            </a:extLst>
          </p:cNvPr>
          <p:cNvPicPr>
            <a:picLocks noChangeAspect="1"/>
          </p:cNvPicPr>
          <p:nvPr/>
        </p:nvPicPr>
        <p:blipFill>
          <a:blip r:embed="rId2"/>
          <a:stretch>
            <a:fillRect/>
          </a:stretch>
        </p:blipFill>
        <p:spPr>
          <a:xfrm>
            <a:off x="450830" y="2949021"/>
            <a:ext cx="2841010" cy="3497860"/>
          </a:xfrm>
          <a:prstGeom prst="rect">
            <a:avLst/>
          </a:prstGeom>
        </p:spPr>
      </p:pic>
      <p:pic>
        <p:nvPicPr>
          <p:cNvPr id="7" name="Picture 6">
            <a:extLst>
              <a:ext uri="{FF2B5EF4-FFF2-40B4-BE49-F238E27FC236}">
                <a16:creationId xmlns:a16="http://schemas.microsoft.com/office/drawing/2014/main" id="{DA977BF7-FE15-0366-F5C8-4A42833758DF}"/>
              </a:ext>
            </a:extLst>
          </p:cNvPr>
          <p:cNvPicPr>
            <a:picLocks noChangeAspect="1"/>
          </p:cNvPicPr>
          <p:nvPr/>
        </p:nvPicPr>
        <p:blipFill>
          <a:blip r:embed="rId3"/>
          <a:stretch>
            <a:fillRect/>
          </a:stretch>
        </p:blipFill>
        <p:spPr>
          <a:xfrm>
            <a:off x="4301494" y="3644305"/>
            <a:ext cx="7734296" cy="2618508"/>
          </a:xfrm>
          <a:prstGeom prst="rect">
            <a:avLst/>
          </a:prstGeom>
        </p:spPr>
      </p:pic>
      <p:cxnSp>
        <p:nvCxnSpPr>
          <p:cNvPr id="9" name="Straight Arrow Connector 8">
            <a:extLst>
              <a:ext uri="{FF2B5EF4-FFF2-40B4-BE49-F238E27FC236}">
                <a16:creationId xmlns:a16="http://schemas.microsoft.com/office/drawing/2014/main" id="{18680ACB-9597-E309-82C4-A3409B32FADF}"/>
              </a:ext>
            </a:extLst>
          </p:cNvPr>
          <p:cNvCxnSpPr/>
          <p:nvPr/>
        </p:nvCxnSpPr>
        <p:spPr>
          <a:xfrm>
            <a:off x="3467100" y="4953559"/>
            <a:ext cx="70485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A374146-38C0-8834-73FC-C806F4F8FF5E}"/>
              </a:ext>
            </a:extLst>
          </p:cNvPr>
          <p:cNvSpPr/>
          <p:nvPr/>
        </p:nvSpPr>
        <p:spPr>
          <a:xfrm>
            <a:off x="4706754" y="4056363"/>
            <a:ext cx="1867301" cy="2117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E05F9F-D21A-10B8-7A2B-137C70AED5ED}"/>
              </a:ext>
            </a:extLst>
          </p:cNvPr>
          <p:cNvSpPr/>
          <p:nvPr/>
        </p:nvSpPr>
        <p:spPr>
          <a:xfrm>
            <a:off x="4706753" y="5249495"/>
            <a:ext cx="837399" cy="2117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ECD84A6B-4A7B-4263-D88D-922A7655868A}"/>
              </a:ext>
            </a:extLst>
          </p:cNvPr>
          <p:cNvSpPr>
            <a:spLocks noChangeArrowheads="1"/>
          </p:cNvSpPr>
          <p:nvPr/>
        </p:nvSpPr>
        <p:spPr bwMode="auto">
          <a:xfrm>
            <a:off x="12344335" y="-63043"/>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Explosion: 8 Points 3">
            <a:extLst>
              <a:ext uri="{FF2B5EF4-FFF2-40B4-BE49-F238E27FC236}">
                <a16:creationId xmlns:a16="http://schemas.microsoft.com/office/drawing/2014/main" id="{BECC4DDE-0F63-7E9C-5FBE-300C24D65484}"/>
              </a:ext>
            </a:extLst>
          </p:cNvPr>
          <p:cNvSpPr/>
          <p:nvPr/>
        </p:nvSpPr>
        <p:spPr>
          <a:xfrm rot="468140">
            <a:off x="9342187" y="218809"/>
            <a:ext cx="2206364" cy="1068452"/>
          </a:xfrm>
          <a:prstGeom prst="irregularSeal1">
            <a:avLst/>
          </a:prstGeom>
          <a:solidFill>
            <a:schemeClr val="accent2">
              <a:lumMod val="60000"/>
              <a:lumOff val="4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effectLst>
                  <a:outerShdw blurRad="38100" dist="38100" dir="2700000" algn="tl">
                    <a:srgbClr val="000000">
                      <a:alpha val="43137"/>
                    </a:srgbClr>
                  </a:outerShdw>
                </a:effectLst>
              </a:rPr>
              <a:t>REMINDER</a:t>
            </a:r>
          </a:p>
        </p:txBody>
      </p:sp>
    </p:spTree>
    <p:extLst>
      <p:ext uri="{BB962C8B-B14F-4D97-AF65-F5344CB8AC3E}">
        <p14:creationId xmlns:p14="http://schemas.microsoft.com/office/powerpoint/2010/main" val="222020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1752-13F5-236D-D089-48E0FB91334C}"/>
              </a:ext>
            </a:extLst>
          </p:cNvPr>
          <p:cNvSpPr>
            <a:spLocks noGrp="1"/>
          </p:cNvSpPr>
          <p:nvPr>
            <p:ph type="title"/>
          </p:nvPr>
        </p:nvSpPr>
        <p:spPr/>
        <p:txBody>
          <a:bodyPr/>
          <a:lstStyle/>
          <a:p>
            <a:r>
              <a:rPr lang="en-US" dirty="0"/>
              <a:t>Reset Password</a:t>
            </a:r>
          </a:p>
        </p:txBody>
      </p:sp>
      <p:sp>
        <p:nvSpPr>
          <p:cNvPr id="3" name="Content Placeholder 2">
            <a:extLst>
              <a:ext uri="{FF2B5EF4-FFF2-40B4-BE49-F238E27FC236}">
                <a16:creationId xmlns:a16="http://schemas.microsoft.com/office/drawing/2014/main" id="{57975653-73FA-0894-D30C-7AD1CF45C5BA}"/>
              </a:ext>
            </a:extLst>
          </p:cNvPr>
          <p:cNvSpPr>
            <a:spLocks noGrp="1"/>
          </p:cNvSpPr>
          <p:nvPr>
            <p:ph idx="1"/>
          </p:nvPr>
        </p:nvSpPr>
        <p:spPr>
          <a:xfrm>
            <a:off x="838200" y="1192180"/>
            <a:ext cx="10186851" cy="5058414"/>
          </a:xfrm>
        </p:spPr>
        <p:txBody>
          <a:bodyPr/>
          <a:lstStyle/>
          <a:p>
            <a:r>
              <a:rPr lang="en-US" dirty="0"/>
              <a:t>When you click the </a:t>
            </a:r>
            <a:r>
              <a:rPr lang="en-US" b="1" dirty="0"/>
              <a:t>Reset Password </a:t>
            </a:r>
            <a:r>
              <a:rPr lang="en-US" dirty="0"/>
              <a:t>link from the email, you will see this screen to create a </a:t>
            </a:r>
            <a:r>
              <a:rPr lang="en-US" b="1" dirty="0"/>
              <a:t>New Password </a:t>
            </a:r>
            <a:r>
              <a:rPr lang="en-US" dirty="0"/>
              <a:t>and to </a:t>
            </a:r>
            <a:r>
              <a:rPr lang="en-US" b="1" dirty="0"/>
              <a:t>Confirm password</a:t>
            </a:r>
            <a:r>
              <a:rPr lang="en-US" dirty="0"/>
              <a:t>, the click Submit. </a:t>
            </a:r>
          </a:p>
          <a:p>
            <a:r>
              <a:rPr lang="en-US" dirty="0"/>
              <a:t>(Note: This will sign you out of other devices). </a:t>
            </a:r>
          </a:p>
        </p:txBody>
      </p:sp>
      <p:pic>
        <p:nvPicPr>
          <p:cNvPr id="5" name="Picture 4">
            <a:extLst>
              <a:ext uri="{FF2B5EF4-FFF2-40B4-BE49-F238E27FC236}">
                <a16:creationId xmlns:a16="http://schemas.microsoft.com/office/drawing/2014/main" id="{D3D8F94C-E0D4-B66E-7962-034157D0DB15}"/>
              </a:ext>
            </a:extLst>
          </p:cNvPr>
          <p:cNvPicPr>
            <a:picLocks noChangeAspect="1"/>
          </p:cNvPicPr>
          <p:nvPr/>
        </p:nvPicPr>
        <p:blipFill>
          <a:blip r:embed="rId2"/>
          <a:stretch>
            <a:fillRect/>
          </a:stretch>
        </p:blipFill>
        <p:spPr>
          <a:xfrm>
            <a:off x="3984859" y="3061097"/>
            <a:ext cx="2591949" cy="3597524"/>
          </a:xfrm>
          <a:prstGeom prst="rect">
            <a:avLst/>
          </a:prstGeom>
        </p:spPr>
      </p:pic>
      <p:sp>
        <p:nvSpPr>
          <p:cNvPr id="4" name="Explosion: 8 Points 3">
            <a:extLst>
              <a:ext uri="{FF2B5EF4-FFF2-40B4-BE49-F238E27FC236}">
                <a16:creationId xmlns:a16="http://schemas.microsoft.com/office/drawing/2014/main" id="{DA6E7F1D-EAE5-5BD4-039E-2A2583EA176B}"/>
              </a:ext>
            </a:extLst>
          </p:cNvPr>
          <p:cNvSpPr/>
          <p:nvPr/>
        </p:nvSpPr>
        <p:spPr>
          <a:xfrm rot="468140">
            <a:off x="9433627" y="144818"/>
            <a:ext cx="2206364" cy="1068452"/>
          </a:xfrm>
          <a:prstGeom prst="irregularSeal1">
            <a:avLst/>
          </a:prstGeom>
          <a:solidFill>
            <a:schemeClr val="accent2">
              <a:lumMod val="60000"/>
              <a:lumOff val="4000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effectLst>
                  <a:outerShdw blurRad="38100" dist="38100" dir="2700000" algn="tl">
                    <a:srgbClr val="000000">
                      <a:alpha val="43137"/>
                    </a:srgbClr>
                  </a:outerShdw>
                </a:effectLst>
              </a:rPr>
              <a:t>REMINDER</a:t>
            </a:r>
          </a:p>
        </p:txBody>
      </p:sp>
    </p:spTree>
    <p:extLst>
      <p:ext uri="{BB962C8B-B14F-4D97-AF65-F5344CB8AC3E}">
        <p14:creationId xmlns:p14="http://schemas.microsoft.com/office/powerpoint/2010/main" val="4068320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a:t>User Accounts &amp; Access</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nvGraphicFramePr>
        <p:xfrm>
          <a:off x="8334703" y="833092"/>
          <a:ext cx="3423203" cy="5529073"/>
        </p:xfrm>
        <a:graphic>
          <a:graphicData uri="http://schemas.openxmlformats.org/drawingml/2006/table">
            <a:tbl>
              <a:tblPr firstRow="1" bandRow="1">
                <a:tableStyleId>{69012ECD-51FC-41F1-AA8D-1B2483CD663E}</a:tableStyleId>
              </a:tblPr>
              <a:tblGrid>
                <a:gridCol w="676978">
                  <a:extLst>
                    <a:ext uri="{9D8B030D-6E8A-4147-A177-3AD203B41FA5}">
                      <a16:colId xmlns:a16="http://schemas.microsoft.com/office/drawing/2014/main" val="2671576022"/>
                    </a:ext>
                  </a:extLst>
                </a:gridCol>
                <a:gridCol w="2746225">
                  <a:extLst>
                    <a:ext uri="{9D8B030D-6E8A-4147-A177-3AD203B41FA5}">
                      <a16:colId xmlns:a16="http://schemas.microsoft.com/office/drawing/2014/main" val="4060567364"/>
                    </a:ext>
                  </a:extLst>
                </a:gridCol>
              </a:tblGrid>
              <a:tr h="401187">
                <a:tc>
                  <a:txBody>
                    <a:bodyPr/>
                    <a:lstStyle/>
                    <a:p>
                      <a:pPr algn="ctr"/>
                      <a:r>
                        <a:rPr lang="en-US" sz="2000" b="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12242">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6302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570134">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51829">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577894">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56287">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698240">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r h="698240">
                <a:tc>
                  <a:txBody>
                    <a:bodyPr/>
                    <a:lstStyle/>
                    <a:p>
                      <a:pPr algn="ctr"/>
                      <a:r>
                        <a:rPr lang="en-US" sz="1800" b="0" dirty="0">
                          <a:latin typeface="Arial" panose="020B0604020202020204" pitchFamily="34" charset="0"/>
                          <a:cs typeface="Arial" panose="020B0604020202020204" pitchFamily="34" charset="0"/>
                        </a:rPr>
                        <a:t>8</a:t>
                      </a:r>
                    </a:p>
                  </a:txBody>
                  <a:tcPr/>
                </a:tc>
                <a:tc>
                  <a:txBody>
                    <a:bodyPr/>
                    <a:lstStyle/>
                    <a:p>
                      <a:r>
                        <a:rPr lang="en-US" sz="1600" b="0" dirty="0">
                          <a:latin typeface="Arial" panose="020B0604020202020204" pitchFamily="34" charset="0"/>
                          <a:cs typeface="Arial" panose="020B0604020202020204" pitchFamily="34" charset="0"/>
                        </a:rPr>
                        <a:t>Access Scoring (ONLY the </a:t>
                      </a:r>
                      <a:r>
                        <a:rPr lang="en-US" sz="1600" b="0" dirty="0">
                          <a:solidFill>
                            <a:srgbClr val="FF0000"/>
                          </a:solidFill>
                          <a:latin typeface="Arial" panose="020B0604020202020204" pitchFamily="34" charset="0"/>
                          <a:cs typeface="Arial" panose="020B0604020202020204" pitchFamily="34" charset="0"/>
                        </a:rPr>
                        <a:t>TA Role</a:t>
                      </a:r>
                      <a:r>
                        <a:rPr lang="en-US" sz="1600" b="0" dirty="0">
                          <a:latin typeface="Arial" panose="020B0604020202020204" pitchFamily="34" charset="0"/>
                          <a:cs typeface="Arial" panose="020B0604020202020204" pitchFamily="34" charset="0"/>
                        </a:rPr>
                        <a:t> will have access)</a:t>
                      </a:r>
                    </a:p>
                  </a:txBody>
                  <a:tcPr/>
                </a:tc>
                <a:extLst>
                  <a:ext uri="{0D108BD9-81ED-4DB2-BD59-A6C34878D82A}">
                    <a16:rowId xmlns:a16="http://schemas.microsoft.com/office/drawing/2014/main" val="2354724173"/>
                  </a:ext>
                </a:extLst>
              </a:tr>
            </a:tbl>
          </a:graphicData>
        </a:graphic>
      </p:graphicFrame>
      <p:pic>
        <p:nvPicPr>
          <p:cNvPr id="4" name="Picture 3">
            <a:extLst>
              <a:ext uri="{FF2B5EF4-FFF2-40B4-BE49-F238E27FC236}">
                <a16:creationId xmlns:a16="http://schemas.microsoft.com/office/drawing/2014/main" id="{BF8B7939-8948-C2B4-C524-2C45C684AB4D}"/>
              </a:ext>
            </a:extLst>
          </p:cNvPr>
          <p:cNvPicPr>
            <a:picLocks noChangeAspect="1"/>
          </p:cNvPicPr>
          <p:nvPr/>
        </p:nvPicPr>
        <p:blipFill>
          <a:blip r:embed="rId3"/>
          <a:stretch>
            <a:fillRect/>
          </a:stretch>
        </p:blipFill>
        <p:spPr>
          <a:xfrm>
            <a:off x="224571" y="1208467"/>
            <a:ext cx="8031916" cy="4788795"/>
          </a:xfrm>
          <a:prstGeom prst="rect">
            <a:avLst/>
          </a:prstGeom>
        </p:spPr>
      </p:pic>
      <p:sp>
        <p:nvSpPr>
          <p:cNvPr id="3" name="Rectangle 2">
            <a:extLst>
              <a:ext uri="{FF2B5EF4-FFF2-40B4-BE49-F238E27FC236}">
                <a16:creationId xmlns:a16="http://schemas.microsoft.com/office/drawing/2014/main" id="{A5EB9E0B-3875-4503-5027-7101473F8854}"/>
              </a:ext>
            </a:extLst>
          </p:cNvPr>
          <p:cNvSpPr/>
          <p:nvPr/>
        </p:nvSpPr>
        <p:spPr>
          <a:xfrm>
            <a:off x="3929204" y="2042231"/>
            <a:ext cx="1644198" cy="1479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23A910-F50E-38F2-2075-0A354BCD955D}"/>
              </a:ext>
            </a:extLst>
          </p:cNvPr>
          <p:cNvSpPr txBox="1"/>
          <p:nvPr/>
        </p:nvSpPr>
        <p:spPr>
          <a:xfrm>
            <a:off x="4768946" y="1745326"/>
            <a:ext cx="1008306" cy="369332"/>
          </a:xfrm>
          <a:prstGeom prst="rect">
            <a:avLst/>
          </a:prstGeom>
          <a:noFill/>
        </p:spPr>
        <p:txBody>
          <a:bodyPr wrap="square" rtlCol="0">
            <a:spAutoFit/>
          </a:bodyPr>
          <a:lstStyle/>
          <a:p>
            <a:r>
              <a:rPr lang="en-US" i="1" dirty="0">
                <a:solidFill>
                  <a:srgbClr val="FF0000"/>
                </a:solidFill>
              </a:rPr>
              <a:t>TA Only!</a:t>
            </a:r>
          </a:p>
        </p:txBody>
      </p:sp>
    </p:spTree>
    <p:extLst>
      <p:ext uri="{BB962C8B-B14F-4D97-AF65-F5344CB8AC3E}">
        <p14:creationId xmlns:p14="http://schemas.microsoft.com/office/powerpoint/2010/main" val="128637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21F6-2885-15FF-1A76-583E87BDA30D}"/>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153751B8-ED88-3071-5FA6-32351A76CB1E}"/>
              </a:ext>
            </a:extLst>
          </p:cNvPr>
          <p:cNvSpPr>
            <a:spLocks noGrp="1"/>
          </p:cNvSpPr>
          <p:nvPr>
            <p:ph type="body" sz="quarter" idx="13"/>
          </p:nvPr>
        </p:nvSpPr>
        <p:spPr>
          <a:xfrm>
            <a:off x="1327150" y="1879600"/>
            <a:ext cx="9683750" cy="4546600"/>
          </a:xfrm>
        </p:spPr>
        <p:txBody>
          <a:bodyPr>
            <a:normAutofit/>
          </a:bodyPr>
          <a:lstStyle/>
          <a:p>
            <a:r>
              <a:rPr lang="en-US" dirty="0"/>
              <a:t>Housekeeping Tips</a:t>
            </a:r>
          </a:p>
          <a:p>
            <a:r>
              <a:rPr lang="en-US" dirty="0"/>
              <a:t>Welcome and Introductions</a:t>
            </a:r>
          </a:p>
          <a:p>
            <a:r>
              <a:rPr lang="en-US" dirty="0"/>
              <a:t>Online Testing Portal Presentation for ITCs</a:t>
            </a:r>
          </a:p>
          <a:p>
            <a:pPr lvl="1"/>
            <a:r>
              <a:rPr lang="en-US" dirty="0"/>
              <a:t>Overview</a:t>
            </a:r>
          </a:p>
          <a:p>
            <a:pPr lvl="1"/>
            <a:r>
              <a:rPr lang="en-US" dirty="0"/>
              <a:t>Key Dates</a:t>
            </a:r>
          </a:p>
          <a:p>
            <a:pPr lvl="1"/>
            <a:r>
              <a:rPr lang="en-US" dirty="0"/>
              <a:t>System and Testing Process</a:t>
            </a:r>
          </a:p>
          <a:p>
            <a:r>
              <a:rPr lang="en-US" dirty="0"/>
              <a:t>Questions</a:t>
            </a:r>
          </a:p>
          <a:p>
            <a:r>
              <a:rPr lang="en-US" dirty="0"/>
              <a:t>Help and Support Site</a:t>
            </a:r>
          </a:p>
          <a:p>
            <a:pPr lvl="1"/>
            <a:r>
              <a:rPr lang="en-US" dirty="0"/>
              <a:t>Science page</a:t>
            </a:r>
          </a:p>
          <a:p>
            <a:pPr lvl="1"/>
            <a:r>
              <a:rPr lang="en-US" dirty="0"/>
              <a:t>Benchmark page </a:t>
            </a:r>
          </a:p>
          <a:p>
            <a:pPr indent="0">
              <a:buNone/>
            </a:pPr>
            <a:endParaRPr lang="en-US" dirty="0"/>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08212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40CD1-9112-6057-6573-4C75FB07DFE8}"/>
              </a:ext>
            </a:extLst>
          </p:cNvPr>
          <p:cNvPicPr>
            <a:picLocks noChangeAspect="1"/>
          </p:cNvPicPr>
          <p:nvPr/>
        </p:nvPicPr>
        <p:blipFill>
          <a:blip r:embed="rId2"/>
          <a:stretch>
            <a:fillRect/>
          </a:stretch>
        </p:blipFill>
        <p:spPr>
          <a:xfrm>
            <a:off x="325183" y="881149"/>
            <a:ext cx="8524413" cy="5548745"/>
          </a:xfrm>
          <a:prstGeom prst="rect">
            <a:avLst/>
          </a:prstGeom>
        </p:spPr>
      </p:pic>
      <p:sp>
        <p:nvSpPr>
          <p:cNvPr id="2" name="Title 1">
            <a:extLst>
              <a:ext uri="{FF2B5EF4-FFF2-40B4-BE49-F238E27FC236}">
                <a16:creationId xmlns:a16="http://schemas.microsoft.com/office/drawing/2014/main" id="{7F6066CF-288E-415B-9A89-BD2177EFC39E}"/>
              </a:ext>
            </a:extLst>
          </p:cNvPr>
          <p:cNvSpPr>
            <a:spLocks noGrp="1"/>
          </p:cNvSpPr>
          <p:nvPr>
            <p:ph type="title"/>
          </p:nvPr>
        </p:nvSpPr>
        <p:spPr/>
        <p:txBody>
          <a:bodyPr/>
          <a:lstStyle/>
          <a:p>
            <a:r>
              <a:rPr lang="en-US"/>
              <a:t>Administration</a:t>
            </a:r>
          </a:p>
        </p:txBody>
      </p:sp>
      <p:pic>
        <p:nvPicPr>
          <p:cNvPr id="8" name="Picture 7">
            <a:extLst>
              <a:ext uri="{FF2B5EF4-FFF2-40B4-BE49-F238E27FC236}">
                <a16:creationId xmlns:a16="http://schemas.microsoft.com/office/drawing/2014/main" id="{A1095131-96B9-4C0B-9732-E2D013E8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0F8136B1-2E9E-EF1F-F8DC-E1382A2D23C3}"/>
              </a:ext>
            </a:extLst>
          </p:cNvPr>
          <p:cNvPicPr>
            <a:picLocks noChangeAspect="1"/>
          </p:cNvPicPr>
          <p:nvPr/>
        </p:nvPicPr>
        <p:blipFill>
          <a:blip r:embed="rId4"/>
          <a:stretch>
            <a:fillRect/>
          </a:stretch>
        </p:blipFill>
        <p:spPr>
          <a:xfrm>
            <a:off x="3173403" y="2267712"/>
            <a:ext cx="8584504" cy="4162183"/>
          </a:xfrm>
          <a:prstGeom prst="rect">
            <a:avLst/>
          </a:prstGeom>
        </p:spPr>
      </p:pic>
    </p:spTree>
    <p:extLst>
      <p:ext uri="{BB962C8B-B14F-4D97-AF65-F5344CB8AC3E}">
        <p14:creationId xmlns:p14="http://schemas.microsoft.com/office/powerpoint/2010/main" val="115626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Administration: ITC Account</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nvGraphicFramePr>
        <p:xfrm>
          <a:off x="8562887" y="1570786"/>
          <a:ext cx="3435720" cy="399074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0">
                          <a:latin typeface="Arial" panose="020B0604020202020204" pitchFamily="34" charset="0"/>
                          <a:cs typeface="Arial" panose="020B0604020202020204" pitchFamily="34" charset="0"/>
                        </a:rPr>
                        <a:t>Icon</a:t>
                      </a:r>
                    </a:p>
                  </a:txBody>
                  <a:tcPr/>
                </a:tc>
                <a:tc>
                  <a:txBody>
                    <a:bodyPr/>
                    <a:lstStyle/>
                    <a:p>
                      <a:pPr algn="l"/>
                      <a:r>
                        <a:rPr lang="en-US" sz="2000" b="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r>
                        <a:rPr lang="en-US" sz="1800" b="0">
                          <a:latin typeface="Arial" panose="020B0604020202020204" pitchFamily="34" charset="0"/>
                          <a:cs typeface="Arial" panose="020B0604020202020204"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800" b="0" dirty="0">
                          <a:latin typeface="Arial" panose="020B0604020202020204" pitchFamily="34" charset="0"/>
                          <a:cs typeface="Arial" panose="020B0604020202020204"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800" b="0" dirty="0">
                          <a:latin typeface="Arial" panose="020B0604020202020204" pitchFamily="34" charset="0"/>
                          <a:cs typeface="Arial" panose="020B0604020202020204"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3"/>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153773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a:xfrm>
            <a:off x="838200" y="1035424"/>
            <a:ext cx="5543746" cy="5058414"/>
          </a:xfrm>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Browser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p>
          <a:p>
            <a:r>
              <a:rPr lang="en-US" sz="2200" dirty="0">
                <a:latin typeface="Arial" panose="020B0604020202020204" pitchFamily="34" charset="0"/>
                <a:ea typeface="Lato Semibold" panose="020F0502020204030203" pitchFamily="34" charset="0"/>
                <a:cs typeface="Arial" panose="020B0604020202020204" pitchFamily="34" charset="0"/>
              </a:rPr>
              <a:t>BIE Science Benchmark Assessment &amp; Practice Tests</a:t>
            </a:r>
          </a:p>
          <a:p>
            <a:r>
              <a:rPr lang="en-US" sz="2200" dirty="0">
                <a:latin typeface="Arial" panose="020B0604020202020204" pitchFamily="34" charset="0"/>
                <a:ea typeface="Lato Semibold" panose="020F0502020204030203" pitchFamily="34" charset="0"/>
                <a:cs typeface="Arial" panose="020B0604020202020204" pitchFamily="34" charset="0"/>
              </a:rPr>
              <a:t>Available on Chrome, Safari, Firefox, and Microsoft Edge</a:t>
            </a:r>
          </a:p>
          <a:p>
            <a:r>
              <a:rPr lang="en-US" sz="2200" dirty="0">
                <a:latin typeface="Arial" panose="020B0604020202020204" pitchFamily="34" charset="0"/>
                <a:ea typeface="Lato Semibold" panose="020F0502020204030203" pitchFamily="34" charset="0"/>
                <a:cs typeface="Arial" panose="020B0604020202020204" pitchFamily="34" charset="0"/>
              </a:rPr>
              <a:t>Browser Student Testing Interface: </a:t>
            </a:r>
            <a:r>
              <a:rPr lang="en-US" sz="2200" dirty="0">
                <a:latin typeface="Arial" panose="020B0604020202020204" pitchFamily="34" charset="0"/>
                <a:ea typeface="Lato Semibold" panose="020F0502020204030203" pitchFamily="34" charset="0"/>
                <a:cs typeface="Arial" panose="020B0604020202020204" pitchFamily="34" charset="0"/>
                <a:hlinkClick r:id="rId2"/>
              </a:rPr>
              <a:t>https://bie.cognia.org/student</a:t>
            </a:r>
            <a:r>
              <a:rPr lang="en-US" sz="2200" dirty="0">
                <a:latin typeface="Arial" panose="020B0604020202020204" pitchFamily="34" charset="0"/>
                <a:ea typeface="Lato Semibold" panose="020F0502020204030203" pitchFamily="34" charset="0"/>
                <a:cs typeface="Arial" panose="020B0604020202020204" pitchFamily="34" charset="0"/>
              </a:rPr>
              <a:t> </a:t>
            </a:r>
          </a:p>
          <a:p>
            <a:r>
              <a:rPr lang="en-US" sz="2200" dirty="0">
                <a:latin typeface="Arial" panose="020B0604020202020204" pitchFamily="34" charset="0"/>
                <a:ea typeface="Lato Semibold" panose="020F0502020204030203" pitchFamily="34" charset="0"/>
                <a:cs typeface="Arial" panose="020B0604020202020204" pitchFamily="34" charset="0"/>
              </a:rPr>
              <a:t>Ensure no network settings enforce private browsing or history/cache delete</a:t>
            </a:r>
          </a:p>
          <a:p>
            <a:r>
              <a:rPr lang="en-US" sz="2200" dirty="0">
                <a:latin typeface="Arial" panose="020B0604020202020204" pitchFamily="34" charset="0"/>
                <a:ea typeface="Lato Semibold" panose="020F0502020204030203" pitchFamily="34" charset="0"/>
                <a:cs typeface="Arial" panose="020B0604020202020204" pitchFamily="34" charset="0"/>
              </a:rPr>
              <a:t>Do not need to run Site Readiness</a:t>
            </a:r>
          </a:p>
          <a:p>
            <a:pPr marL="0"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pPr lvl="1">
              <a:buFont typeface="Arial" panose="020B0604020202020204" pitchFamily="34" charset="0"/>
              <a:buChar char="•"/>
            </a:pPr>
            <a:endParaRPr lang="en-US" sz="22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A66D3123-1577-7F7B-80F0-03B0BBA1BCBA}"/>
              </a:ext>
            </a:extLst>
          </p:cNvPr>
          <p:cNvPicPr>
            <a:picLocks noChangeAspect="1"/>
          </p:cNvPicPr>
          <p:nvPr/>
        </p:nvPicPr>
        <p:blipFill>
          <a:blip r:embed="rId4"/>
          <a:stretch>
            <a:fillRect/>
          </a:stretch>
        </p:blipFill>
        <p:spPr>
          <a:xfrm>
            <a:off x="6333521" y="1396052"/>
            <a:ext cx="5769460" cy="4426524"/>
          </a:xfrm>
          <a:prstGeom prst="rect">
            <a:avLst/>
          </a:prstGeom>
        </p:spPr>
      </p:pic>
    </p:spTree>
    <p:extLst>
      <p:ext uri="{BB962C8B-B14F-4D97-AF65-F5344CB8AC3E}">
        <p14:creationId xmlns:p14="http://schemas.microsoft.com/office/powerpoint/2010/main" val="1930255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a:xfrm>
            <a:off x="838200" y="1035424"/>
            <a:ext cx="10515600" cy="4793876"/>
          </a:xfrm>
        </p:spPr>
        <p:txBody>
          <a:bodyPr>
            <a:normAutofit lnSpcReduction="10000"/>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Kiosk Requirements</a:t>
            </a:r>
            <a:b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dirty="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r>
              <a:rPr lang="en-US" sz="2600" dirty="0">
                <a:latin typeface="Arial" panose="020B0604020202020204" pitchFamily="34" charset="0"/>
                <a:ea typeface="Lato Semibold" panose="020F0502020204030203" pitchFamily="34" charset="0"/>
                <a:cs typeface="Arial" panose="020B0604020202020204" pitchFamily="34" charset="0"/>
              </a:rPr>
              <a:t>Windows and Mac Applications</a:t>
            </a:r>
          </a:p>
          <a:p>
            <a:pPr lvl="1"/>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a:t>
            </a:r>
            <a:r>
              <a:rPr lang="en-US" sz="2200">
                <a:latin typeface="Arial" panose="020B0604020202020204" pitchFamily="34" charset="0"/>
                <a:ea typeface="Lato Semibold" panose="020F0502020204030203" pitchFamily="34" charset="0"/>
                <a:cs typeface="Arial" panose="020B0604020202020204" pitchFamily="34" charset="0"/>
              </a:rPr>
              <a:t>September 8, 2025</a:t>
            </a:r>
            <a:endParaRPr lang="en-US" sz="2200" dirty="0">
              <a:latin typeface="Arial" panose="020B0604020202020204" pitchFamily="34" charset="0"/>
              <a:ea typeface="Lato Semibold" panose="020F0502020204030203" pitchFamily="34" charset="0"/>
              <a:cs typeface="Arial" panose="020B0604020202020204" pitchFamily="34" charset="0"/>
            </a:endParaRP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Chromebook Application</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in the Chrome Webstore </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BIE Science Assessment</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Add to Google Admin through App Store</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Chrome App will update upon launch of the kiosk</a:t>
            </a:r>
          </a:p>
          <a:p>
            <a:pPr marL="457200" lvl="1" indent="0">
              <a:buNone/>
            </a:pPr>
            <a:endParaRPr lang="en-US" sz="2200" dirty="0">
              <a:latin typeface="Arial" panose="020B0604020202020204" pitchFamily="34" charset="0"/>
              <a:ea typeface="Lato Semibold" panose="020F0502020204030203" pitchFamily="34" charset="0"/>
              <a:cs typeface="Arial" panose="020B0604020202020204" pitchFamily="34" charset="0"/>
            </a:endParaRPr>
          </a:p>
          <a:p>
            <a:r>
              <a:rPr lang="en-US" sz="2600" dirty="0">
                <a:latin typeface="Arial" panose="020B0604020202020204" pitchFamily="34" charset="0"/>
                <a:ea typeface="Lato Semibold" panose="020F0502020204030203" pitchFamily="34" charset="0"/>
                <a:cs typeface="Arial" panose="020B0604020202020204" pitchFamily="34" charset="0"/>
              </a:rPr>
              <a:t>URL Link: </a:t>
            </a:r>
            <a:r>
              <a:rPr lang="en-US" sz="2600" dirty="0">
                <a:latin typeface="Arial" panose="020B0604020202020204" pitchFamily="34" charset="0"/>
                <a:ea typeface="Lato Semibold" panose="020F0502020204030203" pitchFamily="34" charset="0"/>
                <a:cs typeface="Arial" panose="020B0604020202020204" pitchFamily="34" charset="0"/>
                <a:hlinkClick r:id="rId2"/>
              </a:rPr>
              <a:t>Kiosk Installation Guide</a:t>
            </a:r>
            <a:endParaRPr lang="en-US" sz="2600"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2918415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pPr marL="0" indent="0">
              <a:buNone/>
            </a:pPr>
            <a:r>
              <a:rPr lang="en-US" sz="3600">
                <a:solidFill>
                  <a:srgbClr val="005789"/>
                </a:solidFill>
                <a:latin typeface="Arial" panose="020B0604020202020204" pitchFamily="34" charset="0"/>
                <a:ea typeface="Lato Semibold" panose="020F0502020204030203" pitchFamily="34" charset="0"/>
                <a:cs typeface="Arial" panose="020B0604020202020204" pitchFamily="34" charset="0"/>
              </a:rPr>
              <a:t>System Requirements</a:t>
            </a:r>
            <a:br>
              <a:rPr lang="en-US" sz="3600">
                <a:solidFill>
                  <a:srgbClr val="005789"/>
                </a:solidFill>
                <a:latin typeface="Arial" panose="020B0604020202020204" pitchFamily="34" charset="0"/>
                <a:ea typeface="Lato Semibold" panose="020F0502020204030203" pitchFamily="34" charset="0"/>
                <a:cs typeface="Arial" panose="020B0604020202020204" pitchFamily="34" charset="0"/>
              </a:rPr>
            </a:br>
            <a:r>
              <a:rPr lang="en-US" sz="2000">
                <a:solidFill>
                  <a:srgbClr val="005789"/>
                </a:solidFill>
                <a:latin typeface="Arial" panose="020B0604020202020204" pitchFamily="34" charset="0"/>
                <a:ea typeface="Lato Semibold" panose="020F0502020204030203" pitchFamily="34" charset="0"/>
                <a:cs typeface="Arial" panose="020B0604020202020204" pitchFamily="34" charset="0"/>
              </a:rPr>
              <a:t> </a:t>
            </a:r>
            <a:endParaRPr lang="en-US" sz="360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457200" lvl="1" indent="0">
              <a:buNone/>
            </a:pPr>
            <a:endParaRPr lang="en-US" sz="220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2681436433"/>
              </p:ext>
            </p:extLst>
          </p:nvPr>
        </p:nvGraphicFramePr>
        <p:xfrm>
          <a:off x="762000" y="1737447"/>
          <a:ext cx="10668000" cy="441960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400">
                          <a:latin typeface="Arial" panose="020B0604020202020204" pitchFamily="34" charset="0"/>
                          <a:ea typeface="Lato Semibold" panose="020F0502020204030203" pitchFamily="34" charset="0"/>
                          <a:cs typeface="Arial" panose="020B0604020202020204" pitchFamily="34" charset="0"/>
                        </a:rPr>
                        <a:t>System Requirements – All hardware</a:t>
                      </a:r>
                    </a:p>
                  </a:txBody>
                  <a:tcPr/>
                </a:tc>
                <a:tc hMerge="1">
                  <a:txBody>
                    <a:bodyPr/>
                    <a:lstStyle/>
                    <a:p>
                      <a:pPr algn="ctr"/>
                      <a:endParaRPr lang="en-US" i="1"/>
                    </a:p>
                  </a:txBody>
                  <a:tcPr/>
                </a:tc>
                <a:tc hMerge="1">
                  <a:txBody>
                    <a:bodyPr/>
                    <a:lstStyle/>
                    <a:p>
                      <a:pPr algn="ctr"/>
                      <a:endParaRPr lang="en-US" sz="24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Connectivity </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Size</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Screen Resolution</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Headphones/Earphones/Ear Buds</a:t>
                      </a:r>
                    </a:p>
                  </a:txBody>
                  <a:tcPr/>
                </a:tc>
                <a:tc gridSpan="2">
                  <a:txBody>
                    <a:bodyPr/>
                    <a:lstStyle/>
                    <a:p>
                      <a:r>
                        <a:rPr lang="en-US" sz="2000">
                          <a:latin typeface="Arial" panose="020B0604020202020204" pitchFamily="34" charset="0"/>
                          <a:ea typeface="Lato Semibold" panose="020F0502020204030203" pitchFamily="34" charset="0"/>
                          <a:cs typeface="Arial" panose="020B0604020202020204"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400" b="1" i="0">
                          <a:solidFill>
                            <a:schemeClr val="bg1"/>
                          </a:solidFill>
                          <a:latin typeface="Arial" panose="020B0604020202020204" pitchFamily="34" charset="0"/>
                          <a:ea typeface="Lato Semibold" panose="020F0502020204030203" pitchFamily="34" charset="0"/>
                          <a:cs typeface="Arial" panose="020B0604020202020204"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Chrome</a:t>
                      </a:r>
                      <a:r>
                        <a:rPr lang="en-US" sz="2000" b="1"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138 or newer                  </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Firefox</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140 or newer</a:t>
                      </a:r>
                    </a:p>
                    <a:p>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Microsoft Edge</a:t>
                      </a:r>
                      <a:r>
                        <a:rPr lang="en-US" sz="2000" b="0" dirty="0">
                          <a:solidFill>
                            <a:srgbClr val="000000"/>
                          </a:solidFill>
                          <a:latin typeface="Arial" panose="020B0604020202020204" pitchFamily="34" charset="0"/>
                          <a:ea typeface="Lato Semibold" panose="020F0502020204030203" pitchFamily="34" charset="0"/>
                          <a:cs typeface="Arial" panose="020B0604020202020204" pitchFamily="34" charset="0"/>
                        </a:rPr>
                        <a:t>™ 138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Safari</a:t>
                      </a:r>
                      <a:r>
                        <a:rPr lang="en-US" sz="20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20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18 or newer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42545645"/>
                  </a:ext>
                </a:extLst>
              </a:tr>
            </a:tbl>
          </a:graphicData>
        </a:graphic>
      </p:graphicFrame>
      <p:sp>
        <p:nvSpPr>
          <p:cNvPr id="4" name="Title 1">
            <a:extLst>
              <a:ext uri="{FF2B5EF4-FFF2-40B4-BE49-F238E27FC236}">
                <a16:creationId xmlns:a16="http://schemas.microsoft.com/office/drawing/2014/main" id="{410112BC-0145-C151-BB3A-B0B9A9AFE4E8}"/>
              </a:ext>
            </a:extLst>
          </p:cNvPr>
          <p:cNvSpPr txBox="1">
            <a:spLocks/>
          </p:cNvSpPr>
          <p:nvPr/>
        </p:nvSpPr>
        <p:spPr bwMode="auto">
          <a:xfrm>
            <a:off x="0" y="6157047"/>
            <a:ext cx="12192000" cy="4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latin typeface="+mn-lt"/>
                <a:hlinkClick r:id="rId3"/>
              </a:rPr>
              <a:t>https://bie.cognia.org/</a:t>
            </a:r>
            <a:r>
              <a:rPr lang="en-US" sz="2000" dirty="0">
                <a:latin typeface="+mn-lt"/>
              </a:rPr>
              <a:t> </a:t>
            </a:r>
          </a:p>
        </p:txBody>
      </p:sp>
    </p:spTree>
    <p:extLst>
      <p:ext uri="{BB962C8B-B14F-4D97-AF65-F5344CB8AC3E}">
        <p14:creationId xmlns:p14="http://schemas.microsoft.com/office/powerpoint/2010/main" val="97762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2503880272"/>
              </p:ext>
            </p:extLst>
          </p:nvPr>
        </p:nvGraphicFramePr>
        <p:xfrm>
          <a:off x="762000" y="1045237"/>
          <a:ext cx="10668000" cy="402336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800" dirty="0">
                          <a:latin typeface="Arial" panose="020B0604020202020204" pitchFamily="34" charset="0"/>
                          <a:ea typeface="Lato Semibold" panose="020F0502020204030203" pitchFamily="34" charset="0"/>
                          <a:cs typeface="Arial" panose="020B0604020202020204" pitchFamily="34" charset="0"/>
                        </a:rPr>
                        <a:t>Student Device Requirements</a:t>
                      </a:r>
                    </a:p>
                    <a:p>
                      <a:pPr algn="ctr"/>
                      <a:r>
                        <a:rPr lang="en-US" sz="2400" i="0" dirty="0">
                          <a:latin typeface="Arial" panose="020B0604020202020204" pitchFamily="34" charset="0"/>
                          <a:ea typeface="Lato Semibold" panose="020F0502020204030203" pitchFamily="34" charset="0"/>
                          <a:cs typeface="Arial" panose="020B0604020202020204"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CPU</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1.3 GHz</a:t>
                      </a:r>
                    </a:p>
                  </a:txBody>
                  <a:tcPr/>
                </a:tc>
                <a:extLst>
                  <a:ext uri="{0D108BD9-81ED-4DB2-BD59-A6C34878D82A}">
                    <a16:rowId xmlns:a16="http://schemas.microsoft.com/office/drawing/2014/main" val="1133003560"/>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Memory</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Input Device</a:t>
                      </a:r>
                    </a:p>
                  </a:txBody>
                  <a:tcPr/>
                </a:tc>
                <a:tc>
                  <a:txBody>
                    <a:bodyPr/>
                    <a:lstStyle/>
                    <a:p>
                      <a:r>
                        <a:rPr lang="en-US" sz="2000">
                          <a:latin typeface="Arial" panose="020B0604020202020204" pitchFamily="34" charset="0"/>
                          <a:ea typeface="Lato Semibold" panose="020F0502020204030203" pitchFamily="34" charset="0"/>
                          <a:cs typeface="Arial" panose="020B0604020202020204"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Windows®</a:t>
                      </a:r>
                    </a:p>
                  </a:txBody>
                  <a:tcPr/>
                </a:tc>
                <a:tc>
                  <a:txBody>
                    <a:bodyPr/>
                    <a:lstStyle/>
                    <a:p>
                      <a:r>
                        <a:rPr lang="pt-BR" sz="2000" dirty="0">
                          <a:latin typeface="Arial" panose="020B0604020202020204" pitchFamily="34" charset="0"/>
                          <a:ea typeface="Lato Semibold" panose="020F0502020204030203" pitchFamily="34" charset="0"/>
                          <a:cs typeface="Arial" panose="020B0604020202020204" pitchFamily="34" charset="0"/>
                        </a:rPr>
                        <a:t>11 (23H2; 24H2)</a:t>
                      </a:r>
                      <a:endParaRPr lang="en-US" sz="20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243573495"/>
                  </a:ext>
                </a:extLst>
              </a:tr>
              <a:tr h="370840">
                <a:tc>
                  <a:txBody>
                    <a:bodyPr/>
                    <a:lstStyle/>
                    <a:p>
                      <a:r>
                        <a:rPr lang="en-US" sz="2000" b="1">
                          <a:latin typeface="Arial" panose="020B0604020202020204" pitchFamily="34" charset="0"/>
                          <a:ea typeface="Lato Semibold" panose="020F0502020204030203" pitchFamily="34" charset="0"/>
                          <a:cs typeface="Arial" panose="020B0604020202020204" pitchFamily="34" charset="0"/>
                        </a:rPr>
                        <a:t>Mac OS® </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13.4, 14.6 (64-bit only)</a:t>
                      </a:r>
                    </a:p>
                  </a:txBody>
                  <a:tcPr/>
                </a:tc>
                <a:extLst>
                  <a:ext uri="{0D108BD9-81ED-4DB2-BD59-A6C34878D82A}">
                    <a16:rowId xmlns:a16="http://schemas.microsoft.com/office/drawing/2014/main" val="1569336717"/>
                  </a:ext>
                </a:extLst>
              </a:tr>
              <a:tr h="370840">
                <a:tc gridSpan="2">
                  <a:txBody>
                    <a:bodyPr/>
                    <a:lstStyle/>
                    <a:p>
                      <a:pPr algn="ctr"/>
                      <a:r>
                        <a:rPr lang="en-US" sz="2400" b="1" i="0">
                          <a:solidFill>
                            <a:schemeClr val="bg1"/>
                          </a:solidFill>
                          <a:latin typeface="Arial" panose="020B0604020202020204" pitchFamily="34" charset="0"/>
                          <a:ea typeface="Lato Semibold" panose="020F0502020204030203" pitchFamily="34" charset="0"/>
                          <a:cs typeface="Arial" panose="020B0604020202020204"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2000" b="1" dirty="0">
                          <a:latin typeface="Arial" panose="020B0604020202020204" pitchFamily="34" charset="0"/>
                          <a:ea typeface="Lato Semibold" panose="020F0502020204030203" pitchFamily="34" charset="0"/>
                          <a:cs typeface="Arial" panose="020B0604020202020204" pitchFamily="34" charset="0"/>
                        </a:rPr>
                        <a:t>Chromebook™ notebook computer*</a:t>
                      </a:r>
                    </a:p>
                  </a:txBody>
                  <a:tcPr/>
                </a:tc>
                <a:tc>
                  <a: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Chrome OS™ LTS 132+</a:t>
                      </a:r>
                    </a:p>
                    <a:p>
                      <a:r>
                        <a:rPr lang="en-US" sz="2000" dirty="0">
                          <a:latin typeface="Arial" panose="020B0604020202020204" pitchFamily="34" charset="0"/>
                          <a:ea typeface="Lato Semibold" panose="020F0502020204030203" pitchFamily="34" charset="0"/>
                          <a:cs typeface="Arial" panose="020B0604020202020204" pitchFamily="34" charset="0"/>
                        </a:rPr>
                        <a:t>Stable Channel 138+</a:t>
                      </a:r>
                      <a:endParaRPr lang="en-US" sz="12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200878" y="5612708"/>
            <a:ext cx="968726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Updated Sep. 4th, 2025.  Check the Cognia help and support site for more recent updates.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78" y="5409598"/>
            <a:ext cx="468124" cy="502255"/>
          </a:xfrm>
          <a:prstGeom prst="rect">
            <a:avLst/>
          </a:prstGeom>
        </p:spPr>
      </p:pic>
      <p:sp>
        <p:nvSpPr>
          <p:cNvPr id="4" name="TextBox 3">
            <a:extLst>
              <a:ext uri="{FF2B5EF4-FFF2-40B4-BE49-F238E27FC236}">
                <a16:creationId xmlns:a16="http://schemas.microsoft.com/office/drawing/2014/main" id="{84181DB3-95FD-C539-E335-1DA5B69C7029}"/>
              </a:ext>
            </a:extLst>
          </p:cNvPr>
          <p:cNvSpPr txBox="1"/>
          <p:nvPr/>
        </p:nvSpPr>
        <p:spPr>
          <a:xfrm>
            <a:off x="3501024" y="6090336"/>
            <a:ext cx="4855923" cy="400110"/>
          </a:xfrm>
          <a:prstGeom prst="rect">
            <a:avLst/>
          </a:prstGeom>
          <a:noFill/>
        </p:spPr>
        <p:txBody>
          <a:bodyPr wrap="square">
            <a:spAutoFit/>
          </a:bodyPr>
          <a:lstStyle/>
          <a:p>
            <a:r>
              <a:rPr lang="en-US" sz="2000" dirty="0">
                <a:hlinkClick r:id="rId4"/>
              </a:rPr>
              <a:t>https://bie.onlinehelp.cognia.org/resources/</a:t>
            </a:r>
            <a:r>
              <a:rPr lang="en-US" sz="2000" dirty="0"/>
              <a:t> </a:t>
            </a:r>
          </a:p>
        </p:txBody>
      </p:sp>
    </p:spTree>
    <p:extLst>
      <p:ext uri="{BB962C8B-B14F-4D97-AF65-F5344CB8AC3E}">
        <p14:creationId xmlns:p14="http://schemas.microsoft.com/office/powerpoint/2010/main" val="3372708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Important Reminders</a:t>
            </a:r>
          </a:p>
          <a:p>
            <a:pPr lvl="1"/>
            <a:r>
              <a:rPr lang="en-US" dirty="0">
                <a:latin typeface="Arial" panose="020B0604020202020204" pitchFamily="34" charset="0"/>
                <a:ea typeface="Lato Semibold" panose="020F0502020204030203" pitchFamily="34" charset="0"/>
                <a:cs typeface="Arial" panose="020B0604020202020204" pitchFamily="34" charset="0"/>
              </a:rPr>
              <a:t>The BIE Science Benchmark Assessment can be taken with a browser or by using the kiosk.</a:t>
            </a:r>
          </a:p>
          <a:p>
            <a:pPr lvl="1"/>
            <a:r>
              <a:rPr lang="en-US" dirty="0">
                <a:latin typeface="Arial" panose="020B0604020202020204" pitchFamily="34" charset="0"/>
                <a:ea typeface="Lato Semibold" panose="020F0502020204030203" pitchFamily="34" charset="0"/>
                <a:cs typeface="Arial" panose="020B0604020202020204" pitchFamily="34" charset="0"/>
              </a:rPr>
              <a:t>Students testing on devices that do not meet the Student Workstation Specifications are likely to encounter performance-related issues during testing. </a:t>
            </a:r>
          </a:p>
          <a:p>
            <a:pPr lvl="1"/>
            <a:r>
              <a:rPr lang="en-US" dirty="0">
                <a:latin typeface="Arial" panose="020B0604020202020204" pitchFamily="34" charset="0"/>
                <a:ea typeface="Lato Semibold" panose="020F0502020204030203" pitchFamily="34" charset="0"/>
                <a:cs typeface="Arial" panose="020B0604020202020204" pitchFamily="34" charset="0"/>
              </a:rPr>
              <a:t>Technology Guidelines may be updated throughout the test administration window as new operating systems are released and tested.  </a:t>
            </a:r>
          </a:p>
          <a:p>
            <a:pPr lvl="1"/>
            <a:r>
              <a:rPr lang="en-US" dirty="0">
                <a:latin typeface="Arial" panose="020B0604020202020204" pitchFamily="34" charset="0"/>
                <a:ea typeface="Lato Semibold" panose="020F0502020204030203" pitchFamily="34" charset="0"/>
                <a:cs typeface="Arial" panose="020B0604020202020204" pitchFamily="34" charset="0"/>
              </a:rPr>
              <a:t>Do not update your test device OS until the Technology Guidelines have been updated.</a:t>
            </a: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
        <p:nvSpPr>
          <p:cNvPr id="7" name="TextBox 6">
            <a:extLst>
              <a:ext uri="{FF2B5EF4-FFF2-40B4-BE49-F238E27FC236}">
                <a16:creationId xmlns:a16="http://schemas.microsoft.com/office/drawing/2014/main" id="{24BF5CDA-6C3B-0674-73BB-BCB9E24073EC}"/>
              </a:ext>
            </a:extLst>
          </p:cNvPr>
          <p:cNvSpPr txBox="1"/>
          <p:nvPr/>
        </p:nvSpPr>
        <p:spPr>
          <a:xfrm>
            <a:off x="3363238" y="5811324"/>
            <a:ext cx="6501008" cy="400110"/>
          </a:xfrm>
          <a:prstGeom prst="rect">
            <a:avLst/>
          </a:prstGeom>
          <a:noFill/>
        </p:spPr>
        <p:txBody>
          <a:bodyPr wrap="square">
            <a:spAutoFit/>
          </a:bodyPr>
          <a:lstStyle/>
          <a:p>
            <a:r>
              <a:rPr lang="en-US" sz="2000" dirty="0">
                <a:hlinkClick r:id="rId4"/>
              </a:rPr>
              <a:t>BIE Science Assessments Technology Guidelines</a:t>
            </a:r>
            <a:endParaRPr lang="en-US" sz="2000" dirty="0"/>
          </a:p>
        </p:txBody>
      </p:sp>
    </p:spTree>
    <p:extLst>
      <p:ext uri="{BB962C8B-B14F-4D97-AF65-F5344CB8AC3E}">
        <p14:creationId xmlns:p14="http://schemas.microsoft.com/office/powerpoint/2010/main" val="2071154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838200" y="1035424"/>
            <a:ext cx="10515600" cy="5384230"/>
          </a:xfrm>
        </p:spPr>
        <p:txBody>
          <a:bodyPr>
            <a:normAutofit/>
          </a:bodyPr>
          <a:lstStyle/>
          <a:p>
            <a:pPr marL="0" indent="0">
              <a:buNone/>
            </a:pPr>
            <a:r>
              <a:rPr lang="en-US" sz="3000" dirty="0">
                <a:solidFill>
                  <a:srgbClr val="005789"/>
                </a:solidFill>
                <a:latin typeface="Arial" panose="020B0604020202020204" pitchFamily="34" charset="0"/>
                <a:ea typeface="Lato Semibold" panose="020F0502020204030203" pitchFamily="34" charset="0"/>
                <a:cs typeface="Arial" panose="020B0604020202020204" pitchFamily="34" charset="0"/>
              </a:rPr>
              <a:t>Chrome</a:t>
            </a:r>
          </a:p>
          <a:p>
            <a:pPr lvl="1"/>
            <a:r>
              <a:rPr lang="en-US" dirty="0">
                <a:latin typeface="Arial" panose="020B0604020202020204" pitchFamily="34" charset="0"/>
                <a:ea typeface="Lato Semibold" panose="020F0502020204030203" pitchFamily="34" charset="0"/>
                <a:cs typeface="Arial" panose="020B0604020202020204" pitchFamily="34" charset="0"/>
              </a:rPr>
              <a:t>Students should launch app from App tray, they should NOT log in to the Chromebook</a:t>
            </a:r>
          </a:p>
          <a:p>
            <a:pPr marL="457200" lvl="1" indent="0">
              <a:buNone/>
            </a:pPr>
            <a:r>
              <a:rPr lang="en-US" sz="12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“Do not erase all local data” is selected in Device Settings/User Data</a:t>
            </a:r>
          </a:p>
          <a:p>
            <a:pPr marL="457200" lvl="1" indent="0">
              <a:buNone/>
            </a:pPr>
            <a:r>
              <a:rPr lang="en-US" sz="1100" dirty="0">
                <a:latin typeface="Arial" panose="020B0604020202020204" pitchFamily="34" charset="0"/>
                <a:ea typeface="Lato Medium" panose="020B0604020202020204" pitchFamily="34" charset="0"/>
                <a:cs typeface="Arial" panose="020B0604020202020204" pitchFamily="34" charset="0"/>
              </a:rPr>
              <a:t> </a:t>
            </a:r>
            <a:endParaRPr lang="en-US" sz="1200" dirty="0">
              <a:latin typeface="Arial" panose="020B0604020202020204" pitchFamily="34" charset="0"/>
              <a:ea typeface="Lato Medium" panose="020B0604020202020204"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For managed Chromebooks, ensure “Allow App to manage power” is disabled in Device Settings/App Management</a:t>
            </a:r>
          </a:p>
          <a:p>
            <a:pPr marL="457200" lvl="1" indent="0">
              <a:buNone/>
            </a:pPr>
            <a:endParaRPr lang="en-US" sz="1200"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Non-managed Chromebooks manufactured after 2017 will not run-in kiosk mode, you must use as managed device to test </a:t>
            </a:r>
          </a:p>
          <a:p>
            <a:pPr lvl="1"/>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5" name="TextBox 4">
            <a:extLst>
              <a:ext uri="{FF2B5EF4-FFF2-40B4-BE49-F238E27FC236}">
                <a16:creationId xmlns:a16="http://schemas.microsoft.com/office/drawing/2014/main" id="{F9B9C5C1-054E-08D1-76B7-DC6E1EBF77AA}"/>
              </a:ext>
            </a:extLst>
          </p:cNvPr>
          <p:cNvSpPr txBox="1"/>
          <p:nvPr/>
        </p:nvSpPr>
        <p:spPr>
          <a:xfrm>
            <a:off x="3363238" y="5811324"/>
            <a:ext cx="6501008" cy="400110"/>
          </a:xfrm>
          <a:prstGeom prst="rect">
            <a:avLst/>
          </a:prstGeom>
          <a:noFill/>
        </p:spPr>
        <p:txBody>
          <a:bodyPr wrap="square">
            <a:spAutoFit/>
          </a:bodyPr>
          <a:lstStyle/>
          <a:p>
            <a:r>
              <a:rPr lang="en-US" sz="2000" dirty="0">
                <a:hlinkClick r:id="rId3"/>
              </a:rPr>
              <a:t>BIE Science Assessments Technology Guidelines</a:t>
            </a:r>
            <a:endParaRPr lang="en-US" sz="2000" dirty="0"/>
          </a:p>
        </p:txBody>
      </p:sp>
    </p:spTree>
    <p:extLst>
      <p:ext uri="{BB962C8B-B14F-4D97-AF65-F5344CB8AC3E}">
        <p14:creationId xmlns:p14="http://schemas.microsoft.com/office/powerpoint/2010/main" val="105559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a:xfrm>
            <a:off x="794359" y="952825"/>
            <a:ext cx="10515600" cy="5384230"/>
          </a:xfrm>
        </p:spPr>
        <p:txBody>
          <a:bodyPr>
            <a:normAutofit fontScale="85000" lnSpcReduction="20000"/>
          </a:bodyPr>
          <a:lstStyle/>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Firewalls</a:t>
            </a:r>
          </a:p>
          <a:p>
            <a:pPr lvl="1"/>
            <a:r>
              <a:rPr lang="en-US" sz="2600" dirty="0">
                <a:latin typeface="Arial" panose="020B0604020202020204" pitchFamily="34" charset="0"/>
                <a:ea typeface="Lato Semibold" panose="020F0502020204030203" pitchFamily="34" charset="0"/>
                <a:cs typeface="Arial" panose="020B0604020202020204" pitchFamily="34" charset="0"/>
              </a:rPr>
              <a:t>Allow traffic through ports 80 and 443</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Proxy and Content Filters Servers</a:t>
            </a:r>
          </a:p>
          <a:p>
            <a:pPr lvl="1"/>
            <a:r>
              <a:rPr lang="en-US" sz="2600" dirty="0">
                <a:latin typeface="Arial" panose="020B0604020202020204" pitchFamily="34" charset="0"/>
                <a:ea typeface="Lato Semibold" panose="020F0502020204030203" pitchFamily="34" charset="0"/>
                <a:cs typeface="Arial" panose="020B0604020202020204" pitchFamily="34" charset="0"/>
              </a:rPr>
              <a:t>List of URLs to whitelist on ports 80 and 443 available in Kiosk Installation Guide</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Sandboxing Applications (e.g. Deep Freeze)</a:t>
            </a:r>
          </a:p>
          <a:p>
            <a:pPr lvl="1"/>
            <a:r>
              <a:rPr lang="en-US" sz="2600" dirty="0">
                <a:latin typeface="Arial" panose="020B0604020202020204" pitchFamily="34" charset="0"/>
                <a:ea typeface="Lato Semibold" panose="020F0502020204030203" pitchFamily="34" charset="0"/>
                <a:cs typeface="Arial" panose="020B0604020202020204" pitchFamily="34" charset="0"/>
              </a:rPr>
              <a:t>Choose network folder or local folder that is not touched by the sandboxing applications</a:t>
            </a:r>
          </a:p>
          <a:p>
            <a:pPr marL="457200" lvl="1" indent="0">
              <a:buNone/>
            </a:pPr>
            <a:r>
              <a:rPr lang="en-US" sz="1100" dirty="0">
                <a:latin typeface="Arial" panose="020B0604020202020204" pitchFamily="34" charset="0"/>
                <a:ea typeface="Lato Semibold" panose="020F0502020204030203" pitchFamily="34" charset="0"/>
                <a:cs typeface="Arial" panose="020B0604020202020204" pitchFamily="34" charset="0"/>
              </a:rPr>
              <a:t> </a:t>
            </a: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Applicable for both stored response and kiosk installation folders</a:t>
            </a:r>
          </a:p>
          <a:p>
            <a:pPr marL="457200" lvl="1" indent="0">
              <a:buNone/>
            </a:pPr>
            <a:endParaRPr lang="en-US" sz="14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sz="3300" dirty="0">
                <a:solidFill>
                  <a:srgbClr val="005789"/>
                </a:solidFill>
                <a:latin typeface="Arial" panose="020B0604020202020204" pitchFamily="34" charset="0"/>
                <a:ea typeface="Lato Semibold" panose="020F0502020204030203" pitchFamily="34" charset="0"/>
                <a:cs typeface="Arial" panose="020B0604020202020204" pitchFamily="34" charset="0"/>
              </a:rPr>
              <a:t>Thin Clients</a:t>
            </a:r>
            <a:endParaRPr lang="en-US" sz="3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Ensure there is enough memory, CPU, and bandwidth on the server to accommodate multiple student test sessions.</a:t>
            </a:r>
          </a:p>
          <a:p>
            <a:pPr marL="457200" lvl="1" indent="0">
              <a:buNone/>
            </a:pPr>
            <a:endParaRPr lang="en-US" sz="1300" dirty="0">
              <a:latin typeface="Arial" panose="020B0604020202020204" pitchFamily="34" charset="0"/>
              <a:ea typeface="Lato Semibold" panose="020F0502020204030203" pitchFamily="34" charset="0"/>
              <a:cs typeface="Arial" panose="020B0604020202020204" pitchFamily="34" charset="0"/>
            </a:endParaRPr>
          </a:p>
          <a:p>
            <a:pPr lvl="1"/>
            <a:r>
              <a:rPr lang="en-US" sz="2600" dirty="0">
                <a:latin typeface="Arial" panose="020B0604020202020204" pitchFamily="34" charset="0"/>
                <a:ea typeface="Lato Semibold" panose="020F0502020204030203" pitchFamily="34" charset="0"/>
                <a:cs typeface="Arial" panose="020B0604020202020204" pitchFamily="34" charset="0"/>
              </a:rPr>
              <a:t>Client requires a minimum of 80 MB per Client session.</a:t>
            </a:r>
          </a:p>
          <a:p>
            <a:pPr marL="0" indent="0">
              <a:buNone/>
            </a:pPr>
            <a:endParaRPr lang="en-US" sz="3000" dirty="0">
              <a:latin typeface="Arial" panose="020B0604020202020204" pitchFamily="34" charset="0"/>
              <a:ea typeface="Lato Semibold" panose="020F0502020204030203" pitchFamily="34" charset="0"/>
              <a:cs typeface="Arial" panose="020B0604020202020204" pitchFamily="34" charset="0"/>
            </a:endParaRPr>
          </a:p>
          <a:p>
            <a:pPr lvl="1"/>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5" name="TextBox 4">
            <a:extLst>
              <a:ext uri="{FF2B5EF4-FFF2-40B4-BE49-F238E27FC236}">
                <a16:creationId xmlns:a16="http://schemas.microsoft.com/office/drawing/2014/main" id="{86DC235A-D5EA-40AA-9099-92A7E2726DC0}"/>
              </a:ext>
            </a:extLst>
          </p:cNvPr>
          <p:cNvSpPr txBox="1"/>
          <p:nvPr/>
        </p:nvSpPr>
        <p:spPr>
          <a:xfrm>
            <a:off x="3219189" y="6137000"/>
            <a:ext cx="5367403" cy="400110"/>
          </a:xfrm>
          <a:prstGeom prst="rect">
            <a:avLst/>
          </a:prstGeom>
          <a:noFill/>
        </p:spPr>
        <p:txBody>
          <a:bodyPr wrap="square">
            <a:spAutoFit/>
          </a:bodyPr>
          <a:lstStyle/>
          <a:p>
            <a:r>
              <a:rPr lang="en-US" sz="2000" dirty="0">
                <a:hlinkClick r:id="rId3"/>
              </a:rPr>
              <a:t>BIE Science Assessments Technology Guidelines</a:t>
            </a:r>
            <a:endParaRPr lang="en-US" sz="2000" dirty="0"/>
          </a:p>
        </p:txBody>
      </p:sp>
    </p:spTree>
    <p:extLst>
      <p:ext uri="{BB962C8B-B14F-4D97-AF65-F5344CB8AC3E}">
        <p14:creationId xmlns:p14="http://schemas.microsoft.com/office/powerpoint/2010/main" val="376361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42DF52D-C799-455E-B78B-90EC71A1CFA2}"/>
              </a:ext>
            </a:extLst>
          </p:cNvPr>
          <p:cNvSpPr/>
          <p:nvPr/>
        </p:nvSpPr>
        <p:spPr>
          <a:xfrm>
            <a:off x="1811708" y="2127903"/>
            <a:ext cx="1982625" cy="3110669"/>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4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Housekeeping Tips</a:t>
            </a:r>
          </a:p>
        </p:txBody>
      </p:sp>
      <p:graphicFrame>
        <p:nvGraphicFramePr>
          <p:cNvPr id="9220" name="Content Placeholder 4">
            <a:extLst>
              <a:ext uri="{FF2B5EF4-FFF2-40B4-BE49-F238E27FC236}">
                <a16:creationId xmlns:a16="http://schemas.microsoft.com/office/drawing/2014/main" id="{D4FB49BB-11CC-E041-FA9A-6CFC200751E9}"/>
              </a:ext>
            </a:extLst>
          </p:cNvPr>
          <p:cNvGraphicFramePr>
            <a:graphicFrameLocks noGrp="1"/>
          </p:cNvGraphicFramePr>
          <p:nvPr>
            <p:ph idx="1"/>
            <p:extLst>
              <p:ext uri="{D42A27DB-BD31-4B8C-83A1-F6EECF244321}">
                <p14:modId xmlns:p14="http://schemas.microsoft.com/office/powerpoint/2010/main" val="24825723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38200" y="987137"/>
            <a:ext cx="10515600" cy="5419926"/>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1. Review the Kiosk </a:t>
            </a:r>
            <a:r>
              <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Installation Guide </a:t>
            </a:r>
          </a:p>
          <a:p>
            <a:pPr lvl="1">
              <a:lnSpc>
                <a:spcPct val="100000"/>
              </a:lnSpc>
            </a:pPr>
            <a:r>
              <a:rPr lang="en-US" dirty="0">
                <a:ln w="0"/>
                <a:latin typeface="Arial" panose="020B0604020202020204" pitchFamily="34" charset="0"/>
                <a:ea typeface="Lato Semibold" panose="020F0502020204030203" pitchFamily="34" charset="0"/>
                <a:cs typeface="Arial" panose="020B0604020202020204" pitchFamily="34" charset="0"/>
                <a:hlinkClick r:id="rId4"/>
              </a:rPr>
              <a:t>https://bie.onlinehelp.cognia.org/resources/</a:t>
            </a:r>
            <a:r>
              <a:rPr lang="en-US" dirty="0">
                <a:ln w="0"/>
                <a:latin typeface="Arial" panose="020B0604020202020204" pitchFamily="34" charset="0"/>
                <a:ea typeface="Lato Semibold" panose="020F0502020204030203" pitchFamily="34" charset="0"/>
                <a:cs typeface="Arial" panose="020B0604020202020204" pitchFamily="34" charset="0"/>
              </a:rPr>
              <a:t> </a:t>
            </a:r>
          </a:p>
          <a:p>
            <a:pPr marL="0" indent="0">
              <a:lnSpc>
                <a:spcPct val="100000"/>
              </a:lnSpc>
              <a:buNone/>
            </a:pPr>
            <a:r>
              <a:rPr lang="en-US" sz="4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2. Download &amp; Install Kiosks </a:t>
            </a:r>
          </a:p>
          <a:p>
            <a:pPr lvl="1">
              <a:lnSpc>
                <a:spcPct val="100000"/>
              </a:lnSpc>
            </a:pPr>
            <a:r>
              <a:rPr lang="en-US"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Windows or Mac kiosks from BIE Science Assessment Portal</a:t>
            </a:r>
          </a:p>
          <a:p>
            <a:pPr lvl="1">
              <a:lnSpc>
                <a:spcPct val="100000"/>
              </a:lnSpc>
            </a:pPr>
            <a:r>
              <a:rPr lang="en-US"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Chrome app from appropriate app store</a:t>
            </a:r>
            <a:endPar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3. </a:t>
            </a:r>
            <a:r>
              <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Conduct Site Readiness Testing</a:t>
            </a:r>
          </a:p>
          <a:p>
            <a:pPr lvl="1">
              <a:lnSpc>
                <a:spcPct val="100000"/>
              </a:lnSpc>
            </a:pPr>
            <a:r>
              <a:rPr lang="en-US" dirty="0">
                <a:ln w="0"/>
                <a:latin typeface="Arial" panose="020B0604020202020204" pitchFamily="34" charset="0"/>
                <a:ea typeface="Lato Semibold" panose="020F0502020204030203" pitchFamily="34" charset="0"/>
                <a:cs typeface="Arial" panose="020B0604020202020204" pitchFamily="34" charset="0"/>
              </a:rPr>
              <a:t>Run both tests on each device configuration </a:t>
            </a:r>
          </a:p>
          <a:p>
            <a:pPr marL="0" indent="0">
              <a:lnSpc>
                <a:spcPct val="100000"/>
              </a:lnSpc>
              <a:buNone/>
            </a:pPr>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4. Certify Site</a:t>
            </a:r>
            <a:endParaRPr lang="en-US" sz="3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lvl="1">
              <a:lnSpc>
                <a:spcPct val="100000"/>
              </a:lnSpc>
              <a:buFont typeface="Arial" panose="020B0604020202020204" pitchFamily="34" charset="0"/>
              <a:buChar char="•"/>
            </a:pPr>
            <a:r>
              <a:rPr lang="en-US" dirty="0">
                <a:ln w="0"/>
                <a:latin typeface="Arial" panose="020B0604020202020204" pitchFamily="34" charset="0"/>
                <a:ea typeface="Lato Semibold" panose="020F0502020204030203" pitchFamily="34" charset="0"/>
                <a:cs typeface="Arial" panose="020B0604020202020204"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5C3179E9-F112-C003-6575-D8C2D5C34EC8}"/>
              </a:ext>
            </a:extLst>
          </p:cNvPr>
          <p:cNvPicPr>
            <a:picLocks noChangeAspect="1"/>
          </p:cNvPicPr>
          <p:nvPr/>
        </p:nvPicPr>
        <p:blipFill>
          <a:blip r:embed="rId5"/>
          <a:stretch>
            <a:fillRect/>
          </a:stretch>
        </p:blipFill>
        <p:spPr>
          <a:xfrm>
            <a:off x="1346043" y="959673"/>
            <a:ext cx="9499914" cy="5480402"/>
          </a:xfrm>
          <a:prstGeom prst="rect">
            <a:avLst/>
          </a:prstGeom>
        </p:spPr>
      </p:pic>
    </p:spTree>
    <p:extLst>
      <p:ext uri="{BB962C8B-B14F-4D97-AF65-F5344CB8AC3E}">
        <p14:creationId xmlns:p14="http://schemas.microsoft.com/office/powerpoint/2010/main" val="3778536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4" name="Picture 3">
            <a:extLst>
              <a:ext uri="{FF2B5EF4-FFF2-40B4-BE49-F238E27FC236}">
                <a16:creationId xmlns:a16="http://schemas.microsoft.com/office/drawing/2014/main" id="{E40B11BA-A869-31FD-DFDC-2BFB3390F0D4}"/>
              </a:ext>
            </a:extLst>
          </p:cNvPr>
          <p:cNvPicPr>
            <a:picLocks noChangeAspect="1"/>
          </p:cNvPicPr>
          <p:nvPr/>
        </p:nvPicPr>
        <p:blipFill>
          <a:blip r:embed="rId4"/>
          <a:stretch>
            <a:fillRect/>
          </a:stretch>
        </p:blipFill>
        <p:spPr>
          <a:xfrm>
            <a:off x="5881504" y="1319752"/>
            <a:ext cx="6134286" cy="4576112"/>
          </a:xfrm>
          <a:prstGeom prst="rect">
            <a:avLst/>
          </a:prstGeom>
        </p:spPr>
      </p:pic>
      <p:pic>
        <p:nvPicPr>
          <p:cNvPr id="6" name="Picture 5">
            <a:extLst>
              <a:ext uri="{FF2B5EF4-FFF2-40B4-BE49-F238E27FC236}">
                <a16:creationId xmlns:a16="http://schemas.microsoft.com/office/drawing/2014/main" id="{D7F8A3A4-6DD9-B3E8-BD08-100314BB20CB}"/>
              </a:ext>
            </a:extLst>
          </p:cNvPr>
          <p:cNvPicPr>
            <a:picLocks noChangeAspect="1"/>
          </p:cNvPicPr>
          <p:nvPr/>
        </p:nvPicPr>
        <p:blipFill>
          <a:blip r:embed="rId5"/>
          <a:stretch>
            <a:fillRect/>
          </a:stretch>
        </p:blipFill>
        <p:spPr>
          <a:xfrm>
            <a:off x="355150" y="1319752"/>
            <a:ext cx="5366641" cy="4597007"/>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185321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spTree>
    <p:extLst>
      <p:ext uri="{BB962C8B-B14F-4D97-AF65-F5344CB8AC3E}">
        <p14:creationId xmlns:p14="http://schemas.microsoft.com/office/powerpoint/2010/main" val="833305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fontScale="55000" lnSpcReduction="20000"/>
          </a:bodyPr>
          <a:lstStyle/>
          <a:p>
            <a:pPr marL="0" indent="0">
              <a:buNone/>
            </a:pPr>
            <a:r>
              <a:rPr lang="en-US">
                <a:solidFill>
                  <a:srgbClr val="C00000"/>
                </a:solidFill>
              </a:rPr>
              <a:t>Student Interface Test must be completed to log complete site readiness results in the portal.</a:t>
            </a:r>
          </a:p>
        </p:txBody>
      </p:sp>
    </p:spTree>
    <p:extLst>
      <p:ext uri="{BB962C8B-B14F-4D97-AF65-F5344CB8AC3E}">
        <p14:creationId xmlns:p14="http://schemas.microsoft.com/office/powerpoint/2010/main" val="3758377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2161115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nvGraphicFramePr>
        <p:xfrm>
          <a:off x="8615267" y="1187864"/>
          <a:ext cx="3297569" cy="1479184"/>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457623">
                <a:tc>
                  <a:txBody>
                    <a:bodyPr/>
                    <a:lstStyle/>
                    <a:p>
                      <a:pPr algn="ctr"/>
                      <a:r>
                        <a:rPr lang="en-US" sz="1800" b="0" dirty="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Click View Details to view the devices at the school. </a:t>
                      </a: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542339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spTree>
    <p:extLst>
      <p:ext uri="{BB962C8B-B14F-4D97-AF65-F5344CB8AC3E}">
        <p14:creationId xmlns:p14="http://schemas.microsoft.com/office/powerpoint/2010/main" val="4066717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spTree>
    <p:extLst>
      <p:ext uri="{BB962C8B-B14F-4D97-AF65-F5344CB8AC3E}">
        <p14:creationId xmlns:p14="http://schemas.microsoft.com/office/powerpoint/2010/main" val="384445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A5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54FABC-B4CA-4383-0913-F2D30039A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BC63EA9-33A7-5698-2C23-92C6A30E8706}"/>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Welcome &amp;</a:t>
            </a:r>
            <a:br>
              <a:rPr lang="en-US" dirty="0"/>
            </a:br>
            <a:r>
              <a:rPr lang="en-US" dirty="0"/>
              <a:t>Introductions</a:t>
            </a:r>
          </a:p>
        </p:txBody>
      </p:sp>
      <p:pic>
        <p:nvPicPr>
          <p:cNvPr id="8" name="Picture 7">
            <a:extLst>
              <a:ext uri="{FF2B5EF4-FFF2-40B4-BE49-F238E27FC236}">
                <a16:creationId xmlns:a16="http://schemas.microsoft.com/office/drawing/2014/main" id="{AD32C135-B1C9-B56F-3101-454F579A3D1A}"/>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2822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Requirements</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
        <p:nvSpPr>
          <p:cNvPr id="3" name="TextBox 2">
            <a:extLst>
              <a:ext uri="{FF2B5EF4-FFF2-40B4-BE49-F238E27FC236}">
                <a16:creationId xmlns:a16="http://schemas.microsoft.com/office/drawing/2014/main" id="{D5E554B1-99EA-1584-0F3E-59E607B47FCC}"/>
              </a:ext>
            </a:extLst>
          </p:cNvPr>
          <p:cNvSpPr txBox="1"/>
          <p:nvPr/>
        </p:nvSpPr>
        <p:spPr>
          <a:xfrm>
            <a:off x="2901652" y="1013307"/>
            <a:ext cx="59541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ea typeface="Lato Semibold" panose="020F0502020204030203" pitchFamily="34" charset="0"/>
                <a:cs typeface="Arial" panose="020B0604020202020204" pitchFamily="34" charset="0"/>
              </a:rPr>
              <a:t>Do not use browser in private or incognito mode</a:t>
            </a:r>
          </a:p>
          <a:p>
            <a:pPr marL="285750" indent="-285750">
              <a:buFont typeface="Arial" panose="020B0604020202020204" pitchFamily="34" charset="0"/>
              <a:buChar char="•"/>
            </a:pPr>
            <a:r>
              <a:rPr lang="en-US" sz="2000" dirty="0">
                <a:latin typeface="Arial" panose="020B0604020202020204" pitchFamily="34" charset="0"/>
                <a:ea typeface="Lato Semibold" panose="020F0502020204030203" pitchFamily="34" charset="0"/>
                <a:cs typeface="Arial" panose="020B0604020202020204" pitchFamily="34" charset="0"/>
              </a:rPr>
              <a:t>Do not delete browsing history or browser cache</a:t>
            </a:r>
          </a:p>
        </p:txBody>
      </p:sp>
    </p:spTree>
    <p:extLst>
      <p:ext uri="{BB962C8B-B14F-4D97-AF65-F5344CB8AC3E}">
        <p14:creationId xmlns:p14="http://schemas.microsoft.com/office/powerpoint/2010/main" val="2587010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dirty="0"/>
              <a:t>Browser &amp; Kiosk Requirements (network)</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Beginning of Test:</a:t>
            </a:r>
          </a:p>
          <a:p>
            <a:pPr marL="257175" indent="-257175" algn="ctr">
              <a:buAutoNum type="arabicPeriod"/>
            </a:pPr>
            <a:r>
              <a:rPr lang="en-US" sz="2000" dirty="0">
                <a:latin typeface="Arial" panose="020B0604020202020204" pitchFamily="34" charset="0"/>
                <a:cs typeface="Arial" panose="020B0604020202020204" pitchFamily="34" charset="0"/>
              </a:rPr>
              <a:t>Authenticate login</a:t>
            </a:r>
          </a:p>
          <a:p>
            <a:pPr marL="257175" indent="-257175" algn="ctr">
              <a:buAutoNum type="arabicPeriod"/>
            </a:pPr>
            <a:r>
              <a:rPr lang="en-US" sz="2000" dirty="0">
                <a:latin typeface="Arial" panose="020B0604020202020204" pitchFamily="34" charset="0"/>
                <a:cs typeface="Arial" panose="020B0604020202020204"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067576" y="4674335"/>
            <a:ext cx="405684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End of Test:</a:t>
            </a:r>
          </a:p>
          <a:p>
            <a:pPr algn="ctr"/>
            <a:r>
              <a:rPr lang="en-US" sz="2000" dirty="0">
                <a:latin typeface="Arial" panose="020B0604020202020204" pitchFamily="34" charset="0"/>
                <a:cs typeface="Arial" panose="020B0604020202020204"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Tree>
    <p:extLst>
      <p:ext uri="{BB962C8B-B14F-4D97-AF65-F5344CB8AC3E}">
        <p14:creationId xmlns:p14="http://schemas.microsoft.com/office/powerpoint/2010/main" val="32927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dirty="0"/>
              <a:t>Browser &amp; 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616290"/>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2924402"/>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664794"/>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463203"/>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67577" y="1947277"/>
              <a:ext cx="817853" cy="300082"/>
            </a:xfrm>
            <a:prstGeom prst="rect">
              <a:avLst/>
            </a:prstGeom>
            <a:noFill/>
          </p:spPr>
          <p:txBody>
            <a:bodyPr wrap="none" rtlCol="0">
              <a:spAutoFit/>
            </a:bodyPr>
            <a:lstStyle/>
            <a:p>
              <a:r>
                <a:rPr lang="en-US" sz="1350"/>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173868"/>
            <a:ext cx="3494437" cy="1230841"/>
            <a:chOff x="970853" y="3037238"/>
            <a:chExt cx="3494437" cy="1230841"/>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69184" cy="461665"/>
            </a:xfrm>
            <a:prstGeom prst="rect">
              <a:avLst/>
            </a:prstGeom>
            <a:noFill/>
          </p:spPr>
          <p:txBody>
            <a:bodyPr wrap="none" rtlCol="0">
              <a:spAutoFit/>
            </a:bodyPr>
            <a:lstStyle/>
            <a:p>
              <a:r>
                <a:rPr lang="en-US" sz="1200" b="1" dirty="0">
                  <a:latin typeface="Lato Light" panose="020F0302020204030203" pitchFamily="34" charset="0"/>
                </a:rPr>
                <a:t>Browser Cache</a:t>
              </a:r>
            </a:p>
            <a:p>
              <a:r>
                <a:rPr lang="en-US" sz="1200" b="1" dirty="0">
                  <a:latin typeface="Lato Light" panose="020F0302020204030203" pitchFamily="34" charset="0"/>
                </a:rPr>
                <a:t>Stored Response Folder (kiosk)</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
        <p:nvSpPr>
          <p:cNvPr id="3" name="TextBox 2">
            <a:extLst>
              <a:ext uri="{FF2B5EF4-FFF2-40B4-BE49-F238E27FC236}">
                <a16:creationId xmlns:a16="http://schemas.microsoft.com/office/drawing/2014/main" id="{0C6E2E8F-C491-CE25-D74A-6F15BFEC346C}"/>
              </a:ext>
            </a:extLst>
          </p:cNvPr>
          <p:cNvSpPr txBox="1"/>
          <p:nvPr/>
        </p:nvSpPr>
        <p:spPr>
          <a:xfrm>
            <a:off x="1321997" y="911057"/>
            <a:ext cx="8965222"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What happens if a student loses network connection in the middle of a test?</a:t>
            </a:r>
          </a:p>
        </p:txBody>
      </p:sp>
    </p:spTree>
    <p:extLst>
      <p:ext uri="{BB962C8B-B14F-4D97-AF65-F5344CB8AC3E}">
        <p14:creationId xmlns:p14="http://schemas.microsoft.com/office/powerpoint/2010/main" val="35842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dirty="0"/>
              <a:t>Browser &amp; Kiosk Test Integrity</a:t>
            </a:r>
          </a:p>
        </p:txBody>
      </p:sp>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dirty="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264388" y="975046"/>
            <a:ext cx="8245828"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95D1568-480F-2C9D-6A89-BE5B48E5F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731" y="1383320"/>
            <a:ext cx="4386328" cy="3337869"/>
          </a:xfrm>
          <a:prstGeom prst="rect">
            <a:avLst/>
          </a:prstGeom>
        </p:spPr>
      </p:pic>
      <p:pic>
        <p:nvPicPr>
          <p:cNvPr id="4" name="Picture 3">
            <a:extLst>
              <a:ext uri="{FF2B5EF4-FFF2-40B4-BE49-F238E27FC236}">
                <a16:creationId xmlns:a16="http://schemas.microsoft.com/office/drawing/2014/main" id="{156FB138-868C-7FE6-0310-30BEDA57C404}"/>
              </a:ext>
            </a:extLst>
          </p:cNvPr>
          <p:cNvPicPr>
            <a:picLocks noChangeAspect="1"/>
          </p:cNvPicPr>
          <p:nvPr/>
        </p:nvPicPr>
        <p:blipFill>
          <a:blip r:embed="rId8"/>
          <a:stretch>
            <a:fillRect/>
          </a:stretch>
        </p:blipFill>
        <p:spPr>
          <a:xfrm>
            <a:off x="951862" y="4580796"/>
            <a:ext cx="2286260" cy="1674755"/>
          </a:xfrm>
          <a:prstGeom prst="rect">
            <a:avLst/>
          </a:prstGeom>
        </p:spPr>
      </p:pic>
      <p:pic>
        <p:nvPicPr>
          <p:cNvPr id="7" name="Picture 6">
            <a:extLst>
              <a:ext uri="{FF2B5EF4-FFF2-40B4-BE49-F238E27FC236}">
                <a16:creationId xmlns:a16="http://schemas.microsoft.com/office/drawing/2014/main" id="{853EA7A9-7DB1-A74B-809F-26EACF698861}"/>
              </a:ext>
            </a:extLst>
          </p:cNvPr>
          <p:cNvPicPr>
            <a:picLocks noChangeAspect="1"/>
          </p:cNvPicPr>
          <p:nvPr/>
        </p:nvPicPr>
        <p:blipFill>
          <a:blip r:embed="rId9"/>
          <a:stretch>
            <a:fillRect/>
          </a:stretch>
        </p:blipFill>
        <p:spPr>
          <a:xfrm>
            <a:off x="3508553" y="4926566"/>
            <a:ext cx="779626" cy="917207"/>
          </a:xfrm>
          <a:prstGeom prst="rect">
            <a:avLst/>
          </a:prstGeom>
        </p:spPr>
      </p:pic>
    </p:spTree>
    <p:extLst>
      <p:ext uri="{BB962C8B-B14F-4D97-AF65-F5344CB8AC3E}">
        <p14:creationId xmlns:p14="http://schemas.microsoft.com/office/powerpoint/2010/main" val="6235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dirty="0"/>
              <a:t>Browser &amp; 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Loss of Network Connectivity Procedure Summary</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a student loses network connectivity in the middle of a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Keep testing on that device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Responses will be sent when network is restored</a:t>
            </a:r>
          </a:p>
          <a:p>
            <a:pPr marL="457200" lvl="1" indent="0">
              <a:buNone/>
            </a:pPr>
            <a:endParaRPr lang="en-US" sz="18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student finishes and is ready to turn in test prior to network being restored: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Allow student to turn in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see offline message, acknowledge offline message and exit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be taken back to login page or receive no internet connection message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Restore network</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Return to that exact device and relaunch the browser or relaunch the kiosk</a:t>
            </a:r>
          </a:p>
          <a:p>
            <a:pPr lvl="2">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(student can log-in to confirm session is done (session button will be greyed out)</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400050">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you are unsure of the status of the student responses, call the help desk</a:t>
            </a:r>
          </a:p>
          <a:p>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179372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a:xfrm>
            <a:off x="838200" y="1198461"/>
            <a:ext cx="10515600" cy="5058414"/>
          </a:xfrm>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Help Guides</a:t>
            </a:r>
          </a:p>
          <a:p>
            <a:r>
              <a:rPr lang="en-US" dirty="0">
                <a:latin typeface="Arial" panose="020B0604020202020204" pitchFamily="34" charset="0"/>
                <a:ea typeface="Lato Semibold" panose="020F0502020204030203" pitchFamily="34" charset="0"/>
                <a:cs typeface="Arial" panose="020B0604020202020204" pitchFamily="34" charset="0"/>
              </a:rPr>
              <a:t>Browser Testing User Guide</a:t>
            </a:r>
          </a:p>
          <a:p>
            <a:r>
              <a:rPr lang="en-US" dirty="0">
                <a:latin typeface="Arial" panose="020B0604020202020204" pitchFamily="34" charset="0"/>
                <a:ea typeface="Lato Semibold" panose="020F0502020204030203" pitchFamily="34" charset="0"/>
                <a:cs typeface="Arial" panose="020B0604020202020204" pitchFamily="34" charset="0"/>
              </a:rPr>
              <a:t>Kiosk Installation Guide</a:t>
            </a:r>
          </a:p>
          <a:p>
            <a:r>
              <a:rPr lang="en-US" dirty="0">
                <a:latin typeface="Arial" panose="020B0604020202020204" pitchFamily="34" charset="0"/>
                <a:ea typeface="Lato Semibold" panose="020F0502020204030203" pitchFamily="34" charset="0"/>
                <a:cs typeface="Arial" panose="020B0604020202020204" pitchFamily="34" charset="0"/>
              </a:rPr>
              <a:t>Portal User Guide</a:t>
            </a:r>
          </a:p>
          <a:p>
            <a:r>
              <a:rPr lang="en-US" dirty="0">
                <a:latin typeface="Arial" panose="020B0604020202020204" pitchFamily="34" charset="0"/>
                <a:ea typeface="Lato Semibold" panose="020F0502020204030203" pitchFamily="34" charset="0"/>
                <a:cs typeface="Arial" panose="020B0604020202020204" pitchFamily="34" charset="0"/>
              </a:rPr>
              <a:t>Kiosk User Guide</a:t>
            </a:r>
          </a:p>
          <a:p>
            <a:r>
              <a:rPr lang="en-US" dirty="0">
                <a:latin typeface="Arial" panose="020B0604020202020204" pitchFamily="34" charset="0"/>
                <a:ea typeface="Lato Semibold" panose="020F0502020204030203" pitchFamily="34" charset="0"/>
                <a:cs typeface="Arial" panose="020B0604020202020204" pitchFamily="34" charset="0"/>
              </a:rPr>
              <a:t>Technology Guidelines</a:t>
            </a:r>
          </a:p>
          <a:p>
            <a:r>
              <a:rPr lang="en-US" dirty="0">
                <a:latin typeface="Arial" panose="020B0604020202020204" pitchFamily="34" charset="0"/>
                <a:ea typeface="Lato Semibold" panose="020F0502020204030203" pitchFamily="34" charset="0"/>
                <a:cs typeface="Arial" panose="020B0604020202020204" pitchFamily="34" charset="0"/>
              </a:rPr>
              <a:t>Testing with Third Party Accessibility Software</a:t>
            </a:r>
          </a:p>
          <a:p>
            <a:r>
              <a:rPr lang="en-US" dirty="0">
                <a:latin typeface="Arial" panose="020B0604020202020204" pitchFamily="34" charset="0"/>
                <a:ea typeface="Lato Semibold" panose="020F0502020204030203" pitchFamily="34" charset="0"/>
                <a:cs typeface="Arial" panose="020B0604020202020204" pitchFamily="34" charset="0"/>
              </a:rPr>
              <a:t>Quick Start Guides &amp; Online System </a:t>
            </a:r>
            <a:r>
              <a:rPr lang="en-US" sz="3200" dirty="0">
                <a:latin typeface="Arial" panose="020B0604020202020204" pitchFamily="34" charset="0"/>
                <a:ea typeface="Lato Semibold" panose="020F0502020204030203" pitchFamily="34" charset="0"/>
                <a:cs typeface="Arial" panose="020B0604020202020204" pitchFamily="34" charset="0"/>
              </a:rPr>
              <a:t>Tutorial</a:t>
            </a:r>
            <a:r>
              <a:rPr lang="en-US" dirty="0">
                <a:latin typeface="Arial" panose="020B0604020202020204" pitchFamily="34" charset="0"/>
                <a:ea typeface="Lato Semibold" panose="020F0502020204030203" pitchFamily="34" charset="0"/>
                <a:cs typeface="Arial" panose="020B0604020202020204" pitchFamily="34" charset="0"/>
              </a:rPr>
              <a:t> Videos</a:t>
            </a:r>
          </a:p>
          <a:p>
            <a:pPr lvl="1"/>
            <a:r>
              <a:rPr lang="en-US" dirty="0">
                <a:solidFill>
                  <a:srgbClr val="002060"/>
                </a:solidFill>
                <a:latin typeface="Arial" panose="020B0604020202020204" pitchFamily="34" charset="0"/>
                <a:ea typeface="Lato Semibold" panose="020F0502020204030203" pitchFamily="34" charset="0"/>
                <a:cs typeface="Arial" panose="020B0604020202020204" pitchFamily="34" charset="0"/>
                <a:hlinkClick r:id="rId2"/>
              </a:rPr>
              <a:t>https://bie.onlinehelp.cognia.org/resources/</a:t>
            </a:r>
            <a:r>
              <a:rPr lang="en-US" dirty="0">
                <a:solidFill>
                  <a:srgbClr val="002060"/>
                </a:solidFill>
                <a:latin typeface="Arial" panose="020B0604020202020204" pitchFamily="34" charset="0"/>
                <a:ea typeface="Lato Semibold" panose="020F0502020204030203" pitchFamily="34" charset="0"/>
                <a:cs typeface="Arial" panose="020B0604020202020204" pitchFamily="34" charset="0"/>
              </a:rPr>
              <a:t> </a:t>
            </a: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868537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p:txBody>
          <a:bodyPr>
            <a:normAutofit lnSpcReduction="10000"/>
          </a:bodyPr>
          <a:lstStyle/>
          <a:p>
            <a:pPr marL="0" indent="0">
              <a:buNone/>
            </a:pPr>
            <a:r>
              <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rPr>
              <a:t>ITCs:</a:t>
            </a:r>
          </a:p>
          <a:p>
            <a:r>
              <a:rPr lang="en-US" sz="2400" dirty="0">
                <a:latin typeface="Arial" panose="020B0604020202020204" pitchFamily="34" charset="0"/>
                <a:ea typeface="Lato Semibold" panose="020F0502020204030203" pitchFamily="34" charset="0"/>
                <a:cs typeface="Arial" panose="020B0604020202020204" pitchFamily="34" charset="0"/>
              </a:rPr>
              <a:t>Students can take the BIE Science Benchmark using a browser.</a:t>
            </a:r>
          </a:p>
          <a:p>
            <a:r>
              <a:rPr lang="en-US" sz="2400" dirty="0">
                <a:latin typeface="Arial" panose="020B0604020202020204" pitchFamily="34" charset="0"/>
                <a:ea typeface="Lato Semibold" panose="020F0502020204030203" pitchFamily="34" charset="0"/>
                <a:cs typeface="Arial" panose="020B0604020202020204" pitchFamily="34" charset="0"/>
              </a:rPr>
              <a:t>If using Kiosks, they do need to be downloaded, and apps installed.</a:t>
            </a:r>
          </a:p>
          <a:p>
            <a:r>
              <a:rPr lang="en-US" sz="24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4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marL="0" indent="0">
              <a:buNone/>
            </a:pP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
        <p:nvSpPr>
          <p:cNvPr id="6" name="Title 1">
            <a:extLst>
              <a:ext uri="{FF2B5EF4-FFF2-40B4-BE49-F238E27FC236}">
                <a16:creationId xmlns:a16="http://schemas.microsoft.com/office/drawing/2014/main" id="{860549C4-D83E-D826-A379-8A484FE8BBFF}"/>
              </a:ext>
            </a:extLst>
          </p:cNvPr>
          <p:cNvSpPr txBox="1">
            <a:spLocks/>
          </p:cNvSpPr>
          <p:nvPr/>
        </p:nvSpPr>
        <p:spPr bwMode="auto">
          <a:xfrm>
            <a:off x="0" y="6157047"/>
            <a:ext cx="12192000" cy="4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latin typeface="+mn-lt"/>
                <a:hlinkClick r:id="rId4"/>
              </a:rPr>
              <a:t>https://bie.cognia.org/</a:t>
            </a:r>
            <a:r>
              <a:rPr lang="en-US" sz="2000" dirty="0">
                <a:latin typeface="+mn-lt"/>
              </a:rPr>
              <a:t> </a:t>
            </a:r>
          </a:p>
        </p:txBody>
      </p:sp>
    </p:spTree>
    <p:extLst>
      <p:ext uri="{BB962C8B-B14F-4D97-AF65-F5344CB8AC3E}">
        <p14:creationId xmlns:p14="http://schemas.microsoft.com/office/powerpoint/2010/main" val="3262239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871D-94F5-CB51-8FB7-7807B9438C21}"/>
              </a:ext>
            </a:extLst>
          </p:cNvPr>
          <p:cNvSpPr>
            <a:spLocks noGrp="1"/>
          </p:cNvSpPr>
          <p:nvPr>
            <p:ph type="title"/>
          </p:nvPr>
        </p:nvSpPr>
        <p:spPr/>
        <p:txBody>
          <a:bodyPr/>
          <a:lstStyle/>
          <a:p>
            <a:r>
              <a:rPr lang="en-US" dirty="0"/>
              <a:t>Managing Students</a:t>
            </a:r>
          </a:p>
        </p:txBody>
      </p:sp>
      <p:sp>
        <p:nvSpPr>
          <p:cNvPr id="3" name="Content Placeholder 2">
            <a:extLst>
              <a:ext uri="{FF2B5EF4-FFF2-40B4-BE49-F238E27FC236}">
                <a16:creationId xmlns:a16="http://schemas.microsoft.com/office/drawing/2014/main" id="{A5D1AAF4-0B91-2C0B-2C6A-6A5BD36BB2B8}"/>
              </a:ext>
            </a:extLst>
          </p:cNvPr>
          <p:cNvSpPr>
            <a:spLocks noGrp="1"/>
          </p:cNvSpPr>
          <p:nvPr>
            <p:ph idx="1"/>
          </p:nvPr>
        </p:nvSpPr>
        <p:spPr>
          <a:xfrm>
            <a:off x="838199" y="1035424"/>
            <a:ext cx="10949609" cy="5196411"/>
          </a:xfrm>
        </p:spPr>
        <p:txBody>
          <a:bodyPr>
            <a:normAutofit lnSpcReduction="10000"/>
          </a:bodyPr>
          <a:lstStyle/>
          <a:p>
            <a:pPr fontAlgn="base"/>
            <a:r>
              <a:rPr lang="en-US" b="1" dirty="0"/>
              <a:t>To manually Add a Student</a:t>
            </a:r>
            <a:r>
              <a:rPr lang="en-US" dirty="0"/>
              <a:t>, follow the steps below: </a:t>
            </a:r>
          </a:p>
          <a:p>
            <a:pPr fontAlgn="base"/>
            <a:r>
              <a:rPr lang="en-US" dirty="0"/>
              <a:t>From the </a:t>
            </a:r>
            <a:r>
              <a:rPr lang="en-US" b="1" dirty="0"/>
              <a:t>Students </a:t>
            </a:r>
            <a:r>
              <a:rPr lang="en-US" dirty="0"/>
              <a:t>page, click the </a:t>
            </a:r>
            <a:r>
              <a:rPr lang="en-US" b="1" dirty="0"/>
              <a:t>Add New Student </a:t>
            </a:r>
            <a:r>
              <a:rPr lang="en-US" dirty="0"/>
              <a:t>button above the student table on the right. </a:t>
            </a:r>
          </a:p>
          <a:p>
            <a:pPr fontAlgn="base"/>
            <a:endParaRPr lang="en-US" dirty="0"/>
          </a:p>
          <a:p>
            <a:pPr fontAlgn="base"/>
            <a:endParaRPr lang="en-US" dirty="0"/>
          </a:p>
          <a:p>
            <a:pPr marL="0" indent="0" fontAlgn="base">
              <a:buNone/>
            </a:pPr>
            <a:endParaRPr lang="en-US" dirty="0"/>
          </a:p>
          <a:p>
            <a:pPr fontAlgn="base"/>
            <a:endParaRPr lang="en-US" dirty="0"/>
          </a:p>
          <a:p>
            <a:pPr fontAlgn="base"/>
            <a:r>
              <a:rPr lang="en-US" dirty="0"/>
              <a:t>The Student Information tab will be displayed. Fill in the student’s demographic information, fields with a red asterisk are required. Take care when filling in the </a:t>
            </a:r>
            <a:r>
              <a:rPr lang="en-US" b="1" dirty="0"/>
              <a:t>State ID Number</a:t>
            </a:r>
            <a:r>
              <a:rPr lang="en-US" dirty="0"/>
              <a:t>, </a:t>
            </a:r>
            <a:r>
              <a:rPr lang="en-US" b="1" dirty="0"/>
              <a:t>Last Name</a:t>
            </a:r>
            <a:r>
              <a:rPr lang="en-US" dirty="0"/>
              <a:t>, </a:t>
            </a:r>
            <a:r>
              <a:rPr lang="en-US" b="1" dirty="0"/>
              <a:t>First Name</a:t>
            </a:r>
            <a:r>
              <a:rPr lang="en-US" dirty="0"/>
              <a:t>, </a:t>
            </a:r>
            <a:r>
              <a:rPr lang="en-US" b="1" dirty="0"/>
              <a:t>Middle Initial</a:t>
            </a:r>
            <a:r>
              <a:rPr lang="en-US" dirty="0"/>
              <a:t>, </a:t>
            </a:r>
            <a:r>
              <a:rPr lang="en-US" b="1" dirty="0"/>
              <a:t>Grade</a:t>
            </a:r>
            <a:r>
              <a:rPr lang="en-US" dirty="0"/>
              <a:t>, and </a:t>
            </a:r>
            <a:r>
              <a:rPr lang="en-US" b="1" dirty="0"/>
              <a:t>Date of Birth</a:t>
            </a:r>
            <a:r>
              <a:rPr lang="en-US" dirty="0"/>
              <a:t>. Once the form is saved, you cannot edit the </a:t>
            </a:r>
            <a:r>
              <a:rPr lang="en-US" b="1" dirty="0"/>
              <a:t>State Student ID</a:t>
            </a:r>
            <a:r>
              <a:rPr lang="en-US" dirty="0"/>
              <a:t>. </a:t>
            </a:r>
          </a:p>
          <a:p>
            <a:endParaRPr lang="en-US" dirty="0"/>
          </a:p>
        </p:txBody>
      </p:sp>
      <p:pic>
        <p:nvPicPr>
          <p:cNvPr id="1026" name="Picture 2">
            <a:extLst>
              <a:ext uri="{FF2B5EF4-FFF2-40B4-BE49-F238E27FC236}">
                <a16:creationId xmlns:a16="http://schemas.microsoft.com/office/drawing/2014/main" id="{14869639-6C22-37E8-73A0-D144947BF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066" y="2560919"/>
            <a:ext cx="4216713" cy="15100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8E52FA6-117C-978A-B9FB-6969F8BF6C60}"/>
              </a:ext>
            </a:extLst>
          </p:cNvPr>
          <p:cNvSpPr txBox="1">
            <a:spLocks/>
          </p:cNvSpPr>
          <p:nvPr/>
        </p:nvSpPr>
        <p:spPr bwMode="auto">
          <a:xfrm>
            <a:off x="0" y="6157047"/>
            <a:ext cx="12192000" cy="4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latin typeface="+mn-lt"/>
                <a:hlinkClick r:id="rId3"/>
              </a:rPr>
              <a:t>https://bie.cognia.org/</a:t>
            </a:r>
            <a:r>
              <a:rPr lang="en-US" sz="2000" dirty="0">
                <a:latin typeface="+mn-lt"/>
              </a:rPr>
              <a:t> </a:t>
            </a:r>
          </a:p>
        </p:txBody>
      </p:sp>
    </p:spTree>
    <p:extLst>
      <p:ext uri="{BB962C8B-B14F-4D97-AF65-F5344CB8AC3E}">
        <p14:creationId xmlns:p14="http://schemas.microsoft.com/office/powerpoint/2010/main" val="1161538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4044-3B3B-4CF3-9061-F7E6B7CCC2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Tree>
    <p:extLst>
      <p:ext uri="{BB962C8B-B14F-4D97-AF65-F5344CB8AC3E}">
        <p14:creationId xmlns:p14="http://schemas.microsoft.com/office/powerpoint/2010/main" val="853659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a:extLst>
            <a:ext uri="{FF2B5EF4-FFF2-40B4-BE49-F238E27FC236}">
              <a16:creationId xmlns:a16="http://schemas.microsoft.com/office/drawing/2014/main" id="{1B238DBD-42F8-DEBE-5F34-E0E0B1D213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8B7BFF1-0E38-1130-CC6F-841C2FC75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F6F77E6-F96F-DA2D-078B-DDD8257BEA65}"/>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Cognia Help &amp; Support Site</a:t>
            </a:r>
          </a:p>
        </p:txBody>
      </p:sp>
      <p:pic>
        <p:nvPicPr>
          <p:cNvPr id="8" name="Picture 7">
            <a:extLst>
              <a:ext uri="{FF2B5EF4-FFF2-40B4-BE49-F238E27FC236}">
                <a16:creationId xmlns:a16="http://schemas.microsoft.com/office/drawing/2014/main" id="{F3CFFED6-5846-0A00-7AE5-0EF740FFE291}"/>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4379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dkDnDiag">
          <a:fgClr>
            <a:srgbClr val="D9D9D9"/>
          </a:fgClr>
          <a:bgClr>
            <a:schemeClr val="bg1"/>
          </a:bgClr>
        </a:pattFill>
        <a:effectLst/>
      </p:bgPr>
    </p:bg>
    <p:spTree>
      <p:nvGrpSpPr>
        <p:cNvPr id="1" name="">
          <a:extLst>
            <a:ext uri="{FF2B5EF4-FFF2-40B4-BE49-F238E27FC236}">
              <a16:creationId xmlns:a16="http://schemas.microsoft.com/office/drawing/2014/main" id="{8D4248D6-2FDD-8AB4-5675-DB8EC3122A6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46C7810-CE46-5041-2AA3-A9F915CFE6A7}"/>
              </a:ext>
            </a:extLst>
          </p:cNvPr>
          <p:cNvSpPr>
            <a:spLocks noGrp="1" noChangeArrowheads="1"/>
          </p:cNvSpPr>
          <p:nvPr>
            <p:ph type="title"/>
          </p:nvPr>
        </p:nvSpPr>
        <p:spPr>
          <a:xfrm>
            <a:off x="838200" y="365125"/>
            <a:ext cx="10515600" cy="1325563"/>
          </a:xfrm>
        </p:spPr>
        <p:txBody>
          <a:bodyPr vert="horz" wrap="square" lIns="91440" tIns="45720" rIns="91440" bIns="45720" numCol="1" anchor="ctr" anchorCtr="0" compatLnSpc="1">
            <a:prstTxWarp prst="textNoShape">
              <a:avLst/>
            </a:prstTxWarp>
            <a:normAutofit/>
          </a:bodyPr>
          <a:lstStyle/>
          <a:p>
            <a:r>
              <a:rPr lang="en-US" altLang="en-US" kern="1200"/>
              <a:t>Bureau of Indian Education (BIE)</a:t>
            </a:r>
          </a:p>
        </p:txBody>
      </p:sp>
      <p:graphicFrame>
        <p:nvGraphicFramePr>
          <p:cNvPr id="10" name="Content Placeholder 4">
            <a:extLst>
              <a:ext uri="{FF2B5EF4-FFF2-40B4-BE49-F238E27FC236}">
                <a16:creationId xmlns:a16="http://schemas.microsoft.com/office/drawing/2014/main" id="{26CD3459-C0D7-38EE-2639-619031A0A1E4}"/>
              </a:ext>
            </a:extLst>
          </p:cNvPr>
          <p:cNvGraphicFramePr/>
          <p:nvPr>
            <p:extLst>
              <p:ext uri="{D42A27DB-BD31-4B8C-83A1-F6EECF244321}">
                <p14:modId xmlns:p14="http://schemas.microsoft.com/office/powerpoint/2010/main" val="1353379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4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sz="4400"/>
              <a:t>Help &amp; Support Site</a:t>
            </a:r>
            <a:br>
              <a:rPr lang="en-US" altLang="en-US" sz="4400"/>
            </a:br>
            <a:r>
              <a:rPr lang="en-US" altLang="en-US" sz="4400"/>
              <a:t>General Education Science Page</a:t>
            </a:r>
          </a:p>
        </p:txBody>
      </p:sp>
      <p:graphicFrame>
        <p:nvGraphicFramePr>
          <p:cNvPr id="9220" name="Content Placeholder 4">
            <a:extLst>
              <a:ext uri="{FF2B5EF4-FFF2-40B4-BE49-F238E27FC236}">
                <a16:creationId xmlns:a16="http://schemas.microsoft.com/office/drawing/2014/main" id="{6567B167-DEF7-4D6A-20B3-A6E86DAB9D24}"/>
              </a:ext>
            </a:extLst>
          </p:cNvPr>
          <p:cNvGraphicFramePr>
            <a:graphicFrameLocks noGrp="1"/>
          </p:cNvGraphicFramePr>
          <p:nvPr>
            <p:ph idx="1"/>
            <p:extLst>
              <p:ext uri="{D42A27DB-BD31-4B8C-83A1-F6EECF244321}">
                <p14:modId xmlns:p14="http://schemas.microsoft.com/office/powerpoint/2010/main" val="3711287843"/>
              </p:ext>
            </p:extLst>
          </p:nvPr>
        </p:nvGraphicFramePr>
        <p:xfrm>
          <a:off x="386862" y="1655607"/>
          <a:ext cx="11805138"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screenshot of a computer&#10;&#10;Description automatically generated">
            <a:extLst>
              <a:ext uri="{FF2B5EF4-FFF2-40B4-BE49-F238E27FC236}">
                <a16:creationId xmlns:a16="http://schemas.microsoft.com/office/drawing/2014/main" id="{FEC24998-51ED-CE59-A385-C8F5C7474D07}"/>
              </a:ext>
            </a:extLst>
          </p:cNvPr>
          <p:cNvPicPr>
            <a:picLocks noChangeAspect="1"/>
          </p:cNvPicPr>
          <p:nvPr/>
        </p:nvPicPr>
        <p:blipFill rotWithShape="1">
          <a:blip r:embed="rId8"/>
          <a:srcRect l="1923" t="12771" r="3846" b="53859"/>
          <a:stretch/>
        </p:blipFill>
        <p:spPr bwMode="auto">
          <a:xfrm>
            <a:off x="5473522" y="4961250"/>
            <a:ext cx="6086340" cy="1520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47479F3-6377-F180-7088-06AADFC4E22A}"/>
              </a:ext>
            </a:extLst>
          </p:cNvPr>
          <p:cNvSpPr txBox="1">
            <a:spLocks/>
          </p:cNvSpPr>
          <p:nvPr/>
        </p:nvSpPr>
        <p:spPr bwMode="auto">
          <a:xfrm>
            <a:off x="0" y="1896750"/>
            <a:ext cx="12192000" cy="4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latin typeface="+mn-lt"/>
                <a:hlinkClick r:id="rId9"/>
              </a:rPr>
              <a:t>https://bie.onlinehelp.cognia.org/science/</a:t>
            </a:r>
            <a:r>
              <a:rPr lang="en-US" sz="2000" dirty="0">
                <a:latin typeface="+mn-lt"/>
              </a:rPr>
              <a:t> </a:t>
            </a:r>
          </a:p>
        </p:txBody>
      </p:sp>
    </p:spTree>
    <p:extLst>
      <p:ext uri="{BB962C8B-B14F-4D97-AF65-F5344CB8AC3E}">
        <p14:creationId xmlns:p14="http://schemas.microsoft.com/office/powerpoint/2010/main" val="27292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sz="4400"/>
              <a:t>Help &amp; Support Site</a:t>
            </a:r>
            <a:br>
              <a:rPr lang="en-US" altLang="en-US" sz="4400"/>
            </a:br>
            <a:r>
              <a:rPr lang="en-US" altLang="en-US" sz="4400"/>
              <a:t>Science Benchmark Page</a:t>
            </a:r>
          </a:p>
        </p:txBody>
      </p:sp>
      <p:graphicFrame>
        <p:nvGraphicFramePr>
          <p:cNvPr id="9220" name="Content Placeholder 4">
            <a:extLst>
              <a:ext uri="{FF2B5EF4-FFF2-40B4-BE49-F238E27FC236}">
                <a16:creationId xmlns:a16="http://schemas.microsoft.com/office/drawing/2014/main" id="{6567B167-DEF7-4D6A-20B3-A6E86DAB9D24}"/>
              </a:ext>
            </a:extLst>
          </p:cNvPr>
          <p:cNvGraphicFramePr>
            <a:graphicFrameLocks noGrp="1"/>
          </p:cNvGraphicFramePr>
          <p:nvPr>
            <p:ph idx="1"/>
            <p:extLst>
              <p:ext uri="{D42A27DB-BD31-4B8C-83A1-F6EECF244321}">
                <p14:modId xmlns:p14="http://schemas.microsoft.com/office/powerpoint/2010/main" val="3420165502"/>
              </p:ext>
            </p:extLst>
          </p:nvPr>
        </p:nvGraphicFramePr>
        <p:xfrm>
          <a:off x="548775" y="1893889"/>
          <a:ext cx="7924800" cy="4045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5A62236-C64C-B196-15E6-8812FB1D37DD}"/>
              </a:ext>
            </a:extLst>
          </p:cNvPr>
          <p:cNvPicPr>
            <a:picLocks noChangeAspect="1"/>
          </p:cNvPicPr>
          <p:nvPr/>
        </p:nvPicPr>
        <p:blipFill rotWithShape="1">
          <a:blip r:embed="rId7"/>
          <a:srcRect l="3937" t="18741" r="3739" b="17879"/>
          <a:stretch>
            <a:fillRect/>
          </a:stretch>
        </p:blipFill>
        <p:spPr bwMode="auto">
          <a:xfrm>
            <a:off x="7219633" y="2011214"/>
            <a:ext cx="4546918" cy="16384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pic>
        <p:nvPicPr>
          <p:cNvPr id="5" name="Picture 4" descr="A screenshot of a computer&#10;&#10;AI-generated content may be incorrect.">
            <a:extLst>
              <a:ext uri="{FF2B5EF4-FFF2-40B4-BE49-F238E27FC236}">
                <a16:creationId xmlns:a16="http://schemas.microsoft.com/office/drawing/2014/main" id="{80BC53AD-A41E-313E-79F9-B80888792662}"/>
              </a:ext>
            </a:extLst>
          </p:cNvPr>
          <p:cNvPicPr>
            <a:picLocks noChangeAspect="1"/>
          </p:cNvPicPr>
          <p:nvPr/>
        </p:nvPicPr>
        <p:blipFill rotWithShape="1">
          <a:blip r:embed="rId8"/>
          <a:srcRect l="5547" t="20444" r="6967" b="4566"/>
          <a:stretch>
            <a:fillRect/>
          </a:stretch>
        </p:blipFill>
        <p:spPr bwMode="auto">
          <a:xfrm>
            <a:off x="6748462" y="4272341"/>
            <a:ext cx="4605338" cy="20722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FF8B5D0-41F3-1BEE-8D01-1249E8CB255B}"/>
              </a:ext>
            </a:extLst>
          </p:cNvPr>
          <p:cNvSpPr txBox="1">
            <a:spLocks/>
          </p:cNvSpPr>
          <p:nvPr/>
        </p:nvSpPr>
        <p:spPr bwMode="auto">
          <a:xfrm>
            <a:off x="613774" y="6252814"/>
            <a:ext cx="7139835" cy="48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algn="ctr"/>
            <a:r>
              <a:rPr lang="en-US" sz="2000" dirty="0">
                <a:latin typeface="+mn-lt"/>
                <a:hlinkClick r:id="rId9"/>
              </a:rPr>
              <a:t>https://bie.onlinehelp.cognia.org/benchmark-administration/</a:t>
            </a:r>
            <a:r>
              <a:rPr lang="en-US" sz="2000" dirty="0">
                <a:latin typeface="+mn-lt"/>
              </a:rPr>
              <a:t> </a:t>
            </a:r>
          </a:p>
        </p:txBody>
      </p:sp>
    </p:spTree>
    <p:extLst>
      <p:ext uri="{BB962C8B-B14F-4D97-AF65-F5344CB8AC3E}">
        <p14:creationId xmlns:p14="http://schemas.microsoft.com/office/powerpoint/2010/main" val="39779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552450" y="365125"/>
            <a:ext cx="10801350" cy="1325563"/>
          </a:xfrm>
        </p:spPr>
        <p:txBody>
          <a:bodyPr wrap="square" anchor="ctr">
            <a:normAutofit fontScale="90000"/>
          </a:bodyPr>
          <a:lstStyle/>
          <a:p>
            <a:r>
              <a:rPr lang="en-US" altLang="en-US" dirty="0"/>
              <a:t>BIE Science Help Desk/Client Care Center</a:t>
            </a:r>
          </a:p>
        </p:txBody>
      </p:sp>
      <p:graphicFrame>
        <p:nvGraphicFramePr>
          <p:cNvPr id="9220" name="Content Placeholder 4">
            <a:extLst>
              <a:ext uri="{FF2B5EF4-FFF2-40B4-BE49-F238E27FC236}">
                <a16:creationId xmlns:a16="http://schemas.microsoft.com/office/drawing/2014/main" id="{903E8280-B899-5040-14F1-42109778469F}"/>
              </a:ext>
            </a:extLst>
          </p:cNvPr>
          <p:cNvGraphicFramePr>
            <a:graphicFrameLocks noGrp="1"/>
          </p:cNvGraphicFramePr>
          <p:nvPr>
            <p:ph idx="1"/>
            <p:extLst>
              <p:ext uri="{D42A27DB-BD31-4B8C-83A1-F6EECF244321}">
                <p14:modId xmlns:p14="http://schemas.microsoft.com/office/powerpoint/2010/main" val="20352310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2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5E1EB5-D419-1BA3-621C-68793AD53B6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A463EFB-C1B3-8E38-FBB9-183261F32257}"/>
              </a:ext>
            </a:extLst>
          </p:cNvPr>
          <p:cNvPicPr>
            <a:picLocks noChangeAspect="1"/>
          </p:cNvPicPr>
          <p:nvPr/>
        </p:nvPicPr>
        <p:blipFill>
          <a:blip r:embed="rId3"/>
          <a:srcRect/>
          <a:stretch/>
        </p:blipFill>
        <p:spPr>
          <a:xfrm>
            <a:off x="9647522" y="5851526"/>
            <a:ext cx="1706277" cy="687386"/>
          </a:xfrm>
          <a:prstGeom prst="rect">
            <a:avLst/>
          </a:prstGeom>
        </p:spPr>
      </p:pic>
      <p:sp>
        <p:nvSpPr>
          <p:cNvPr id="2" name="Rectangle 1">
            <a:extLst>
              <a:ext uri="{FF2B5EF4-FFF2-40B4-BE49-F238E27FC236}">
                <a16:creationId xmlns:a16="http://schemas.microsoft.com/office/drawing/2014/main" id="{300C4795-E9EE-FF79-1EA1-E66BEC29714D}"/>
              </a:ext>
            </a:extLst>
          </p:cNvPr>
          <p:cNvSpPr/>
          <p:nvPr/>
        </p:nvSpPr>
        <p:spPr>
          <a:xfrm>
            <a:off x="0" y="4799461"/>
            <a:ext cx="12295290" cy="20585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739B959-ED48-53F2-77DE-02F8EC66CA30}"/>
              </a:ext>
            </a:extLst>
          </p:cNvPr>
          <p:cNvSpPr>
            <a:spLocks noGrp="1" noChangeArrowheads="1"/>
          </p:cNvSpPr>
          <p:nvPr>
            <p:ph type="title"/>
          </p:nvPr>
        </p:nvSpPr>
        <p:spPr>
          <a:xfrm>
            <a:off x="0" y="1399309"/>
            <a:ext cx="12164785" cy="965746"/>
          </a:xfrm>
        </p:spPr>
        <p:txBody>
          <a:bodyPr anchor="t"/>
          <a:lstStyle/>
          <a:p>
            <a:pPr algn="ctr"/>
            <a:r>
              <a:rPr lang="en-US" altLang="en-US" dirty="0"/>
              <a:t>Thank you</a:t>
            </a:r>
          </a:p>
        </p:txBody>
      </p:sp>
      <p:pic>
        <p:nvPicPr>
          <p:cNvPr id="9" name="Picture 8">
            <a:extLst>
              <a:ext uri="{FF2B5EF4-FFF2-40B4-BE49-F238E27FC236}">
                <a16:creationId xmlns:a16="http://schemas.microsoft.com/office/drawing/2014/main" id="{829B8E43-5066-9BC7-0597-3A60AE857E8D}"/>
              </a:ext>
            </a:extLst>
          </p:cNvPr>
          <p:cNvPicPr>
            <a:picLocks noChangeAspect="1"/>
          </p:cNvPicPr>
          <p:nvPr/>
        </p:nvPicPr>
        <p:blipFill>
          <a:blip r:embed="rId4"/>
          <a:srcRect/>
          <a:stretch/>
        </p:blipFill>
        <p:spPr>
          <a:xfrm>
            <a:off x="3032579" y="2817648"/>
            <a:ext cx="444500" cy="495300"/>
          </a:xfrm>
          <a:prstGeom prst="rect">
            <a:avLst/>
          </a:prstGeom>
        </p:spPr>
      </p:pic>
      <p:pic>
        <p:nvPicPr>
          <p:cNvPr id="10" name="Picture 9">
            <a:extLst>
              <a:ext uri="{FF2B5EF4-FFF2-40B4-BE49-F238E27FC236}">
                <a16:creationId xmlns:a16="http://schemas.microsoft.com/office/drawing/2014/main" id="{E41C4A59-8125-9DA0-356D-48FB4576733C}"/>
              </a:ext>
            </a:extLst>
          </p:cNvPr>
          <p:cNvPicPr>
            <a:picLocks noChangeAspect="1"/>
          </p:cNvPicPr>
          <p:nvPr/>
        </p:nvPicPr>
        <p:blipFill>
          <a:blip r:embed="rId5"/>
          <a:srcRect/>
          <a:stretch/>
        </p:blipFill>
        <p:spPr>
          <a:xfrm>
            <a:off x="4352472" y="2817648"/>
            <a:ext cx="444500" cy="495300"/>
          </a:xfrm>
          <a:prstGeom prst="rect">
            <a:avLst/>
          </a:prstGeom>
        </p:spPr>
      </p:pic>
      <p:pic>
        <p:nvPicPr>
          <p:cNvPr id="11" name="Picture 10">
            <a:extLst>
              <a:ext uri="{FF2B5EF4-FFF2-40B4-BE49-F238E27FC236}">
                <a16:creationId xmlns:a16="http://schemas.microsoft.com/office/drawing/2014/main" id="{8A1901C4-F310-9853-D716-793589E420A2}"/>
              </a:ext>
            </a:extLst>
          </p:cNvPr>
          <p:cNvPicPr>
            <a:picLocks noChangeAspect="1"/>
          </p:cNvPicPr>
          <p:nvPr/>
        </p:nvPicPr>
        <p:blipFill>
          <a:blip r:embed="rId6"/>
          <a:stretch>
            <a:fillRect/>
          </a:stretch>
        </p:blipFill>
        <p:spPr>
          <a:xfrm>
            <a:off x="5666015" y="2817648"/>
            <a:ext cx="457200" cy="495300"/>
          </a:xfrm>
          <a:prstGeom prst="rect">
            <a:avLst/>
          </a:prstGeom>
        </p:spPr>
      </p:pic>
      <p:pic>
        <p:nvPicPr>
          <p:cNvPr id="12" name="Picture 11">
            <a:extLst>
              <a:ext uri="{FF2B5EF4-FFF2-40B4-BE49-F238E27FC236}">
                <a16:creationId xmlns:a16="http://schemas.microsoft.com/office/drawing/2014/main" id="{E825404F-32F3-CD3E-AF6D-298546318674}"/>
              </a:ext>
            </a:extLst>
          </p:cNvPr>
          <p:cNvPicPr>
            <a:picLocks noChangeAspect="1"/>
          </p:cNvPicPr>
          <p:nvPr/>
        </p:nvPicPr>
        <p:blipFill>
          <a:blip r:embed="rId7"/>
          <a:srcRect/>
          <a:stretch/>
        </p:blipFill>
        <p:spPr>
          <a:xfrm>
            <a:off x="6985908" y="2817648"/>
            <a:ext cx="457200" cy="495299"/>
          </a:xfrm>
          <a:prstGeom prst="rect">
            <a:avLst/>
          </a:prstGeom>
        </p:spPr>
      </p:pic>
      <p:pic>
        <p:nvPicPr>
          <p:cNvPr id="13" name="Picture 12">
            <a:extLst>
              <a:ext uri="{FF2B5EF4-FFF2-40B4-BE49-F238E27FC236}">
                <a16:creationId xmlns:a16="http://schemas.microsoft.com/office/drawing/2014/main" id="{E946EF88-F9DC-BA12-96AA-133D500A0CF1}"/>
              </a:ext>
            </a:extLst>
          </p:cNvPr>
          <p:cNvPicPr>
            <a:picLocks noChangeAspect="1"/>
          </p:cNvPicPr>
          <p:nvPr/>
        </p:nvPicPr>
        <p:blipFill>
          <a:blip r:embed="rId8"/>
          <a:srcRect/>
          <a:stretch/>
        </p:blipFill>
        <p:spPr>
          <a:xfrm>
            <a:off x="8312151" y="2817648"/>
            <a:ext cx="444500" cy="495300"/>
          </a:xfrm>
          <a:prstGeom prst="rect">
            <a:avLst/>
          </a:prstGeom>
        </p:spPr>
      </p:pic>
      <p:sp>
        <p:nvSpPr>
          <p:cNvPr id="14" name="Subtitle 2">
            <a:extLst>
              <a:ext uri="{FF2B5EF4-FFF2-40B4-BE49-F238E27FC236}">
                <a16:creationId xmlns:a16="http://schemas.microsoft.com/office/drawing/2014/main" id="{1A19B4CB-D769-9069-291F-DCF4AD331265}"/>
              </a:ext>
            </a:extLst>
          </p:cNvPr>
          <p:cNvSpPr>
            <a:spLocks noGrp="1" noChangeArrowheads="1"/>
          </p:cNvSpPr>
          <p:nvPr>
            <p:ph type="body" idx="1"/>
          </p:nvPr>
        </p:nvSpPr>
        <p:spPr>
          <a:xfrm>
            <a:off x="40822" y="3771865"/>
            <a:ext cx="12164785" cy="568678"/>
          </a:xfrm>
        </p:spPr>
        <p:txBody>
          <a:bodyPr/>
          <a:lstStyle/>
          <a:p>
            <a:pPr algn="ctr"/>
            <a:r>
              <a:rPr lang="en-US" altLang="en-US" dirty="0"/>
              <a:t>Learn more at </a:t>
            </a:r>
            <a:r>
              <a:rPr lang="en-US" altLang="en-US" u="sng" dirty="0" err="1"/>
              <a:t>cognia.org</a:t>
            </a:r>
            <a:endParaRPr lang="en-US" altLang="en-US" u="sng" dirty="0"/>
          </a:p>
        </p:txBody>
      </p:sp>
      <p:pic>
        <p:nvPicPr>
          <p:cNvPr id="15" name="Picture 14">
            <a:extLst>
              <a:ext uri="{FF2B5EF4-FFF2-40B4-BE49-F238E27FC236}">
                <a16:creationId xmlns:a16="http://schemas.microsoft.com/office/drawing/2014/main" id="{A83BA5A5-C101-AF7D-ECFF-8F5FF0AB45FC}"/>
              </a:ext>
            </a:extLst>
          </p:cNvPr>
          <p:cNvPicPr>
            <a:picLocks noChangeAspect="1"/>
          </p:cNvPicPr>
          <p:nvPr/>
        </p:nvPicPr>
        <p:blipFill>
          <a:blip r:embed="rId9"/>
          <a:srcRect/>
          <a:stretch/>
        </p:blipFill>
        <p:spPr>
          <a:xfrm>
            <a:off x="4516138" y="5266445"/>
            <a:ext cx="3159723" cy="1272916"/>
          </a:xfrm>
          <a:prstGeom prst="rect">
            <a:avLst/>
          </a:prstGeom>
        </p:spPr>
      </p:pic>
    </p:spTree>
    <p:extLst>
      <p:ext uri="{BB962C8B-B14F-4D97-AF65-F5344CB8AC3E}">
        <p14:creationId xmlns:p14="http://schemas.microsoft.com/office/powerpoint/2010/main" val="1280004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Placeholder 6" descr="A picture containing person, indoor&#10;&#10;Description automatically generated">
            <a:extLst>
              <a:ext uri="{FF2B5EF4-FFF2-40B4-BE49-F238E27FC236}">
                <a16:creationId xmlns:a16="http://schemas.microsoft.com/office/drawing/2014/main" id="{10750292-E29C-5141-AEAD-17B0CAFEC014}"/>
              </a:ext>
            </a:extLst>
          </p:cNvPr>
          <p:cNvPicPr>
            <a:picLocks noGrp="1" noChangeAspect="1"/>
          </p:cNvPicPr>
          <p:nvPr>
            <p:ph type="pic" sz="quarter" idx="14"/>
          </p:nvPr>
        </p:nvPicPr>
        <p:blipFill>
          <a:blip r:embed="rId3"/>
          <a:srcRect l="17470" r="17470"/>
          <a:stretch/>
        </p:blipFill>
        <p:spPr/>
      </p:pic>
      <p:pic>
        <p:nvPicPr>
          <p:cNvPr id="10" name="Picture Placeholder 9">
            <a:extLst>
              <a:ext uri="{FF2B5EF4-FFF2-40B4-BE49-F238E27FC236}">
                <a16:creationId xmlns:a16="http://schemas.microsoft.com/office/drawing/2014/main" id="{63627FDC-7570-3C4D-A93A-C683EC997A67}"/>
              </a:ext>
            </a:extLst>
          </p:cNvPr>
          <p:cNvPicPr>
            <a:picLocks noGrp="1" noChangeAspect="1"/>
          </p:cNvPicPr>
          <p:nvPr>
            <p:ph type="pic" sz="quarter" idx="15"/>
          </p:nvPr>
        </p:nvPicPr>
        <p:blipFill>
          <a:blip r:embed="rId4"/>
          <a:srcRect l="17470" r="17470"/>
          <a:stretch/>
        </p:blipFill>
        <p:spPr/>
      </p:pic>
      <p:sp>
        <p:nvSpPr>
          <p:cNvPr id="4" name="Text Placeholder 3">
            <a:extLst>
              <a:ext uri="{FF2B5EF4-FFF2-40B4-BE49-F238E27FC236}">
                <a16:creationId xmlns:a16="http://schemas.microsoft.com/office/drawing/2014/main" id="{02023EB7-5DFA-9B45-AB34-AC26B6843E51}"/>
              </a:ext>
            </a:extLst>
          </p:cNvPr>
          <p:cNvSpPr>
            <a:spLocks noGrp="1"/>
          </p:cNvSpPr>
          <p:nvPr>
            <p:ph type="body" idx="1"/>
          </p:nvPr>
        </p:nvSpPr>
        <p:spPr/>
        <p:txBody>
          <a:bodyPr>
            <a:noAutofit/>
          </a:bodyPr>
          <a:lstStyle/>
          <a:p>
            <a:r>
              <a:rPr lang="en-US" altLang="en-US" dirty="0"/>
              <a:t>Cognia is a global nonprofit that has the knowledge to help </a:t>
            </a:r>
            <a:br>
              <a:rPr lang="en-US" altLang="en-US" dirty="0"/>
            </a:br>
            <a:r>
              <a:rPr lang="en-US" altLang="en-US" dirty="0"/>
              <a:t>schools improve outcomes for all learners.</a:t>
            </a:r>
          </a:p>
        </p:txBody>
      </p:sp>
      <p:sp>
        <p:nvSpPr>
          <p:cNvPr id="3" name="Title 2">
            <a:extLst>
              <a:ext uri="{FF2B5EF4-FFF2-40B4-BE49-F238E27FC236}">
                <a16:creationId xmlns:a16="http://schemas.microsoft.com/office/drawing/2014/main" id="{1AE8EF29-B3A7-414F-9B20-75C8B6675719}"/>
              </a:ext>
            </a:extLst>
          </p:cNvPr>
          <p:cNvSpPr>
            <a:spLocks noGrp="1"/>
          </p:cNvSpPr>
          <p:nvPr>
            <p:ph type="title"/>
          </p:nvPr>
        </p:nvSpPr>
        <p:spPr/>
        <p:txBody>
          <a:bodyPr/>
          <a:lstStyle/>
          <a:p>
            <a:r>
              <a:rPr lang="en-US" dirty="0"/>
              <a:t>Knowledge is Opportunity.</a:t>
            </a:r>
          </a:p>
        </p:txBody>
      </p:sp>
      <p:pic>
        <p:nvPicPr>
          <p:cNvPr id="2" name="Picture 1">
            <a:extLst>
              <a:ext uri="{FF2B5EF4-FFF2-40B4-BE49-F238E27FC236}">
                <a16:creationId xmlns:a16="http://schemas.microsoft.com/office/drawing/2014/main" id="{4F305AD9-48D4-5A11-7DBF-44C4EA39360C}"/>
              </a:ext>
            </a:extLst>
          </p:cNvPr>
          <p:cNvPicPr>
            <a:picLocks noChangeAspect="1"/>
          </p:cNvPicPr>
          <p:nvPr/>
        </p:nvPicPr>
        <p:blipFill>
          <a:blip r:embed="rId5"/>
          <a:srcRect/>
          <a:stretch/>
        </p:blipFill>
        <p:spPr>
          <a:xfrm>
            <a:off x="4676356" y="3106087"/>
            <a:ext cx="2826587" cy="1138711"/>
          </a:xfrm>
          <a:prstGeom prst="rect">
            <a:avLst/>
          </a:prstGeom>
        </p:spPr>
      </p:pic>
    </p:spTree>
    <p:extLst>
      <p:ext uri="{BB962C8B-B14F-4D97-AF65-F5344CB8AC3E}">
        <p14:creationId xmlns:p14="http://schemas.microsoft.com/office/powerpoint/2010/main" val="30973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diagBrick">
          <a:fgClr>
            <a:srgbClr val="D9D9D9"/>
          </a:fgClr>
          <a:bgClr>
            <a:schemeClr val="bg1"/>
          </a:bgClr>
        </a:pattFill>
        <a:effectLst/>
      </p:bgPr>
    </p:bg>
    <p:spTree>
      <p:nvGrpSpPr>
        <p:cNvPr id="1" name="">
          <a:extLst>
            <a:ext uri="{FF2B5EF4-FFF2-40B4-BE49-F238E27FC236}">
              <a16:creationId xmlns:a16="http://schemas.microsoft.com/office/drawing/2014/main" id="{094F0915-571C-A1EF-EF72-0C2B65A21B6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8A9DD3-74A0-F803-1D8F-EDCBA23C1C55}"/>
              </a:ext>
            </a:extLst>
          </p:cNvPr>
          <p:cNvSpPr>
            <a:spLocks noGrp="1" noChangeArrowheads="1"/>
          </p:cNvSpPr>
          <p:nvPr>
            <p:ph type="title"/>
          </p:nvPr>
        </p:nvSpPr>
        <p:spPr>
          <a:xfrm>
            <a:off x="838200" y="365125"/>
            <a:ext cx="10515600" cy="1325563"/>
          </a:xfrm>
        </p:spPr>
        <p:txBody>
          <a:bodyPr vert="horz" wrap="square" lIns="91440" tIns="45720" rIns="91440" bIns="45720" numCol="1" anchor="ctr" anchorCtr="0" compatLnSpc="1">
            <a:prstTxWarp prst="textNoShape">
              <a:avLst/>
            </a:prstTxWarp>
            <a:normAutofit/>
          </a:bodyPr>
          <a:lstStyle/>
          <a:p>
            <a:r>
              <a:rPr lang="en-US" altLang="en-US" sz="6000" kern="1200" dirty="0"/>
              <a:t>Cognia</a:t>
            </a:r>
          </a:p>
        </p:txBody>
      </p:sp>
      <p:graphicFrame>
        <p:nvGraphicFramePr>
          <p:cNvPr id="10" name="Content Placeholder 4">
            <a:extLst>
              <a:ext uri="{FF2B5EF4-FFF2-40B4-BE49-F238E27FC236}">
                <a16:creationId xmlns:a16="http://schemas.microsoft.com/office/drawing/2014/main" id="{09ACFCED-92A4-AC9A-DF81-976EAED1B60E}"/>
              </a:ext>
            </a:extLst>
          </p:cNvPr>
          <p:cNvGraphicFramePr/>
          <p:nvPr>
            <p:extLst>
              <p:ext uri="{D42A27DB-BD31-4B8C-83A1-F6EECF244321}">
                <p14:modId xmlns:p14="http://schemas.microsoft.com/office/powerpoint/2010/main" val="2927067023"/>
              </p:ext>
            </p:extLst>
          </p:nvPr>
        </p:nvGraphicFramePr>
        <p:xfrm>
          <a:off x="600635" y="1687048"/>
          <a:ext cx="10753165" cy="480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23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lgConfetti">
          <a:fgClr>
            <a:srgbClr val="D9D9D9"/>
          </a:fgClr>
          <a:bgClr>
            <a:schemeClr val="bg1"/>
          </a:bgClr>
        </a:pattFill>
        <a:effectLst/>
      </p:bgPr>
    </p:bg>
    <p:spTree>
      <p:nvGrpSpPr>
        <p:cNvPr id="1" name="">
          <a:extLst>
            <a:ext uri="{FF2B5EF4-FFF2-40B4-BE49-F238E27FC236}">
              <a16:creationId xmlns:a16="http://schemas.microsoft.com/office/drawing/2014/main" id="{669A2C28-D3E7-5020-5CE1-49B6865B29B4}"/>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9B5B6F-8ECF-D123-C148-CDD64AF81FFE}"/>
              </a:ext>
            </a:extLst>
          </p:cNvPr>
          <p:cNvSpPr>
            <a:spLocks noGrp="1" noChangeArrowheads="1"/>
          </p:cNvSpPr>
          <p:nvPr>
            <p:ph type="title"/>
          </p:nvPr>
        </p:nvSpPr>
        <p:spPr>
          <a:xfrm>
            <a:off x="838200" y="365125"/>
            <a:ext cx="10515600" cy="1325563"/>
          </a:xfrm>
        </p:spPr>
        <p:txBody>
          <a:bodyPr vert="horz" wrap="square" lIns="91440" tIns="45720" rIns="91440" bIns="45720" numCol="1" anchor="ctr" anchorCtr="0" compatLnSpc="1">
            <a:prstTxWarp prst="textNoShape">
              <a:avLst/>
            </a:prstTxWarp>
            <a:normAutofit/>
          </a:bodyPr>
          <a:lstStyle/>
          <a:p>
            <a:r>
              <a:rPr lang="en-US" altLang="en-US" kern="1200"/>
              <a:t>eMetric</a:t>
            </a:r>
          </a:p>
        </p:txBody>
      </p:sp>
      <p:graphicFrame>
        <p:nvGraphicFramePr>
          <p:cNvPr id="10" name="Content Placeholder 4">
            <a:extLst>
              <a:ext uri="{FF2B5EF4-FFF2-40B4-BE49-F238E27FC236}">
                <a16:creationId xmlns:a16="http://schemas.microsoft.com/office/drawing/2014/main" id="{262CC1AC-DCE9-5CF5-C1C9-486B0A295E29}"/>
              </a:ext>
            </a:extLst>
          </p:cNvPr>
          <p:cNvGraphicFramePr/>
          <p:nvPr>
            <p:extLst>
              <p:ext uri="{D42A27DB-BD31-4B8C-83A1-F6EECF244321}">
                <p14:modId xmlns:p14="http://schemas.microsoft.com/office/powerpoint/2010/main" val="2560918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A58"/>
        </a:solidFill>
        <a:effectLst/>
      </p:bgPr>
    </p:bg>
    <p:spTree>
      <p:nvGrpSpPr>
        <p:cNvPr id="1" name="">
          <a:extLst>
            <a:ext uri="{FF2B5EF4-FFF2-40B4-BE49-F238E27FC236}">
              <a16:creationId xmlns:a16="http://schemas.microsoft.com/office/drawing/2014/main" id="{F4464EF8-CAAC-1FB6-BCE3-B8A50CE2BB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C4AEBFA-1A0F-7D67-00A5-DA3C3D578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3549">
            <a:off x="-3013075" y="1016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91C29D4-924D-FAC1-D5DF-D6E481E44990}"/>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Online Testing Portal Presentation for ITCs</a:t>
            </a:r>
          </a:p>
        </p:txBody>
      </p:sp>
      <p:pic>
        <p:nvPicPr>
          <p:cNvPr id="8" name="Picture 7">
            <a:extLst>
              <a:ext uri="{FF2B5EF4-FFF2-40B4-BE49-F238E27FC236}">
                <a16:creationId xmlns:a16="http://schemas.microsoft.com/office/drawing/2014/main" id="{A534D24F-F897-7CAC-C709-2B99044F6CFC}"/>
              </a:ext>
            </a:extLst>
          </p:cNvPr>
          <p:cNvPicPr>
            <a:picLocks noChangeAspect="1"/>
          </p:cNvPicPr>
          <p:nvPr/>
        </p:nvPicPr>
        <p:blipFill>
          <a:blip r:embed="rId4"/>
          <a:srcRect/>
          <a:stretch/>
        </p:blipFill>
        <p:spPr>
          <a:xfrm>
            <a:off x="9647522" y="5851526"/>
            <a:ext cx="1706277" cy="687386"/>
          </a:xfrm>
          <a:prstGeom prst="rect">
            <a:avLst/>
          </a:prstGeom>
        </p:spPr>
      </p:pic>
    </p:spTree>
    <p:extLst>
      <p:ext uri="{BB962C8B-B14F-4D97-AF65-F5344CB8AC3E}">
        <p14:creationId xmlns:p14="http://schemas.microsoft.com/office/powerpoint/2010/main" val="406499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2_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and guide Jan 2023" id="{7DAA10D3-60AB-B94E-B0E8-F3A381B1262E}" vid="{E92AFC1C-0624-F143-ABFF-7071890C508C}"/>
    </a:ext>
  </a:extLst>
</a:theme>
</file>

<file path=ppt/theme/theme4.xml><?xml version="1.0" encoding="utf-8"?>
<a:theme xmlns:a="http://schemas.openxmlformats.org/drawingml/2006/main" name="3_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and guide Jan 2023" id="{7DAA10D3-60AB-B94E-B0E8-F3A381B1262E}" vid="{E92AFC1C-0624-F143-ABFF-7071890C508C}"/>
    </a:ext>
  </a:extLst>
</a:theme>
</file>

<file path=ppt/theme/theme5.xml><?xml version="1.0" encoding="utf-8"?>
<a:theme xmlns:a="http://schemas.openxmlformats.org/drawingml/2006/main" name="4_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and guide Jan 2023" id="{7DAA10D3-60AB-B94E-B0E8-F3A381B1262E}" vid="{E92AFC1C-0624-F143-ABFF-7071890C508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F7A510AF024547B41DD2E1377B2CE7" ma:contentTypeVersion="24" ma:contentTypeDescription="Create a new document." ma:contentTypeScope="" ma:versionID="4dccadd2f9a61677d414f2fecd9d1f25">
  <xsd:schema xmlns:xsd="http://www.w3.org/2001/XMLSchema" xmlns:xs="http://www.w3.org/2001/XMLSchema" xmlns:p="http://schemas.microsoft.com/office/2006/metadata/properties" xmlns:ns2="a9af6258-9f15-4b17-a655-a3684fe979a9" xmlns:ns3="980911ef-fd19-4ab4-8fbb-de68ea492ab2" targetNamespace="http://schemas.microsoft.com/office/2006/metadata/properties" ma:root="true" ma:fieldsID="a3e81060ef2f333d1a0a8c49c56f3b81" ns2:_="" ns3:_="">
    <xsd:import namespace="a9af6258-9f15-4b17-a655-a3684fe979a9"/>
    <xsd:import namespace="980911ef-fd19-4ab4-8fbb-de68ea492ab2"/>
    <xsd:element name="properties">
      <xsd:complexType>
        <xsd:sequence>
          <xsd:element name="documentManagement">
            <xsd:complexType>
              <xsd:all>
                <xsd:element ref="ns2:Client_x0020_Item" minOccurs="0"/>
                <xsd:element ref="ns3:Doc_x0020_Type" minOccurs="0"/>
                <xsd:element ref="ns2:Functional_x0020_Area" minOccurs="0"/>
                <xsd:element ref="ns2:Partner_x0020_Ite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f6258-9f15-4b17-a655-a3684fe979a9" elementFormDefault="qualified">
    <xsd:import namespace="http://schemas.microsoft.com/office/2006/documentManagement/types"/>
    <xsd:import namespace="http://schemas.microsoft.com/office/infopath/2007/PartnerControls"/>
    <xsd:element name="Client_x0020_Item" ma:index="8" nillable="true" ma:displayName="Client Item" ma:default="No" ma:format="Dropdown" ma:internalName="Client_x0020_Item" ma:readOnly="false">
      <xsd:simpleType>
        <xsd:restriction base="dms:Choice">
          <xsd:enumeration value="Yes"/>
          <xsd:enumeration value="No"/>
        </xsd:restriction>
      </xsd:simpleType>
    </xsd:element>
    <xsd:element name="Functional_x0020_Area" ma:index="10" nillable="true" ma:displayName="Functional Area" ma:format="Dropdown" ma:internalName="Functional_x0020_Area" ma:readOnly="false">
      <xsd:simpleType>
        <xsd:restriction base="dms:Choice">
          <xsd:enumeration value="Business Development"/>
          <xsd:enumeration value="Business Solutions &amp; Implementation"/>
          <xsd:enumeration value="Client"/>
          <xsd:enumeration value="Client Services"/>
          <xsd:enumeration value="Content Design &amp; Development"/>
          <xsd:enumeration value="Contracts, Procurement, Purchasing"/>
          <xsd:enumeration value="Customer Care Center"/>
          <xsd:enumeration value="Data Analysis"/>
          <xsd:enumeration value="Data Processing"/>
          <xsd:enumeration value="Distribution Operations Services"/>
          <xsd:enumeration value="Enterprise Architecture"/>
          <xsd:enumeration value="Enterprise &amp; Product Content Development"/>
          <xsd:enumeration value="Facilities"/>
          <xsd:enumeration value="Field"/>
          <xsd:enumeration value="Finance"/>
          <xsd:enumeration value="Human Resources"/>
          <xsd:enumeration value="Infrastructure"/>
          <xsd:enumeration value="Item Database Support"/>
          <xsd:enumeration value="Marketing"/>
          <xsd:enumeration value="Measurement Services Operations"/>
          <xsd:enumeration value="Partner"/>
          <xsd:enumeration value="Psychometrics"/>
          <xsd:enumeration value="Publishing Production"/>
          <xsd:enumeration value="Product Development"/>
          <xsd:enumeration value="Proposal"/>
          <xsd:enumeration value="Reporting"/>
          <xsd:enumeration value="Scoring Content"/>
          <xsd:enumeration value="Scoring Services"/>
          <xsd:enumeration value="Software Engineering &amp; Development"/>
          <xsd:enumeration value="Sub-contractor"/>
          <xsd:enumeration value="SURF Report"/>
          <xsd:enumeration value="Vendor"/>
        </xsd:restriction>
      </xsd:simpleType>
    </xsd:element>
    <xsd:element name="Partner_x0020_Item" ma:index="11" nillable="true" ma:displayName="Partner Item" ma:default="No" ma:format="Dropdown" ma:internalName="Partner_x0020_Item"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980911ef-fd19-4ab4-8fbb-de68ea492ab2" elementFormDefault="qualified">
    <xsd:import namespace="http://schemas.microsoft.com/office/2006/documentManagement/types"/>
    <xsd:import namespace="http://schemas.microsoft.com/office/infopath/2007/PartnerControls"/>
    <xsd:element name="Doc_x0020_Type" ma:index="9" nillable="true" ma:displayName="Doc Type" ma:format="Dropdown" ma:internalName="Doc_x0020_Type" ma:readOnly="false">
      <xsd:simpleType>
        <xsd:restriction base="dms:Choice">
          <xsd:enumeration value="Ancillaries"/>
          <xsd:enumeration value="Annual Planning"/>
          <xsd:enumeration value="Budget"/>
          <xsd:enumeration value="CCC Reports"/>
          <xsd:enumeration value="Change Order"/>
          <xsd:enumeration value="Charter"/>
          <xsd:enumeration value="Client Document"/>
          <xsd:enumeration value="Client Work Plan (CWP)"/>
          <xsd:enumeration value="Communication Plan"/>
          <xsd:enumeration value="Contract"/>
          <xsd:enumeration value="Committees – BSRC"/>
          <xsd:enumeration value="Committees – RFRC"/>
          <xsd:enumeration value="Committees – VDR"/>
          <xsd:enumeration value="Committees - IRC"/>
          <xsd:enumeration value="Cross-Functional Team Meetings"/>
          <xsd:enumeration value="Data Management"/>
          <xsd:enumeration value="District Invoicing"/>
          <xsd:enumeration value="eMetric Meetings"/>
          <xsd:enumeration value="IT Requirements"/>
          <xsd:enumeration value="Item Review"/>
          <xsd:enumeration value="Manuals"/>
          <xsd:enumeration value="Management Plans"/>
          <xsd:enumeration value="Meeting Minutes"/>
          <xsd:enumeration value="Meeting Agenda"/>
          <xsd:enumeration value="Online Training Documents"/>
          <xsd:enumeration value="Online Surveys"/>
          <xsd:enumeration value="Org &amp; Enrollment Information"/>
          <xsd:enumeration value="Other"/>
          <xsd:enumeration value="Operational"/>
          <xsd:enumeration value="PADDI Meetings"/>
          <xsd:enumeration value="Process Map"/>
          <xsd:enumeration value="Project Schedule"/>
          <xsd:enumeration value="Program Activities Checklist"/>
          <xsd:enumeration value="Project Charge Codes"/>
          <xsd:enumeration value="Program Weekly Planning Meetings with PED"/>
          <xsd:enumeration value="Proposal"/>
          <xsd:enumeration value="PED Invoicing"/>
          <xsd:enumeration value="PST"/>
          <xsd:enumeration value="Psychometrics"/>
          <xsd:enumeration value="RACI"/>
          <xsd:enumeration value="Report"/>
          <xsd:enumeration value="Resource"/>
          <xsd:enumeration value="Requirements"/>
          <xsd:enumeration value="Scope of Work"/>
          <xsd:enumeration value="SLA"/>
          <xsd:enumeration value="Specifications"/>
          <xsd:enumeration value="Status Report"/>
          <xsd:enumeration value="Stress Test"/>
          <xsd:enumeration value="SURF Report"/>
          <xsd:enumeration value="SBA Weekly Planning Meetings with PED"/>
          <xsd:enumeration value="Template"/>
          <xsd:enumeration value="Test Blueprint"/>
          <xsd:enumeration value="Test Construction"/>
          <xsd:enumeration value="Test Designs"/>
          <xsd:enumeration value="Test Production"/>
          <xsd:enumeration value="Technical Report"/>
          <xsd:enumeration value="TPS Meetings"/>
          <xsd:enumeration value="Work Flow Information"/>
          <xsd:enumeration value="Lessons Learned"/>
          <xsd:enumeration value="NM TA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ient_x0020_Item xmlns="a9af6258-9f15-4b17-a655-a3684fe979a9">No</Client_x0020_Item>
    <Partner_x0020_Item xmlns="a9af6258-9f15-4b17-a655-a3684fe979a9">No</Partner_x0020_Item>
    <Doc_x0020_Type xmlns="980911ef-fd19-4ab4-8fbb-de68ea492ab2" xsi:nil="true"/>
    <Functional_x0020_Area xmlns="a9af6258-9f15-4b17-a655-a3684fe979a9" xsi:nil="true"/>
  </documentManagement>
</p:properties>
</file>

<file path=customXml/itemProps1.xml><?xml version="1.0" encoding="utf-8"?>
<ds:datastoreItem xmlns:ds="http://schemas.openxmlformats.org/officeDocument/2006/customXml" ds:itemID="{EE80857A-EC3F-4A26-B4DA-099E9B173E6E}">
  <ds:schemaRefs>
    <ds:schemaRef ds:uri="980911ef-fd19-4ab4-8fbb-de68ea492ab2"/>
    <ds:schemaRef ds:uri="a9af6258-9f15-4b17-a655-a3684fe979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7B23FF-544A-4B8F-803C-408001FDB790}">
  <ds:schemaRefs>
    <ds:schemaRef ds:uri="http://schemas.microsoft.com/sharepoint/v3/contenttype/forms"/>
  </ds:schemaRefs>
</ds:datastoreItem>
</file>

<file path=customXml/itemProps3.xml><?xml version="1.0" encoding="utf-8"?>
<ds:datastoreItem xmlns:ds="http://schemas.openxmlformats.org/officeDocument/2006/customXml" ds:itemID="{C45E90C6-3F68-4834-94D4-8A1F0C0E90C8}">
  <ds:schemaRefs>
    <ds:schemaRef ds:uri="http://purl.org/dc/elements/1.1/"/>
    <ds:schemaRef ds:uri="http://purl.org/dc/dcmitype/"/>
    <ds:schemaRef ds:uri="http://schemas.microsoft.com/office/2006/metadata/properties"/>
    <ds:schemaRef ds:uri="a9af6258-9f15-4b17-a655-a3684fe979a9"/>
    <ds:schemaRef ds:uri="980911ef-fd19-4ab4-8fbb-de68ea492ab2"/>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a16c2c08-6a58-4109-9385-7799355df7c8}" enabled="0" method="" siteId="{a16c2c08-6a58-4109-9385-7799355df7c8}" removed="1"/>
</clbl:labelList>
</file>

<file path=docProps/app.xml><?xml version="1.0" encoding="utf-8"?>
<Properties xmlns="http://schemas.openxmlformats.org/officeDocument/2006/extended-properties" xmlns:vt="http://schemas.openxmlformats.org/officeDocument/2006/docPropsVTypes">
  <Template/>
  <TotalTime>89</TotalTime>
  <Words>4424</Words>
  <Application>Microsoft Office PowerPoint</Application>
  <PresentationFormat>Widescreen</PresentationFormat>
  <Paragraphs>616</Paragraphs>
  <Slides>64</Slides>
  <Notes>31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64</vt:i4>
      </vt:variant>
    </vt:vector>
  </HeadingPairs>
  <TitlesOfParts>
    <vt:vector size="78" baseType="lpstr">
      <vt:lpstr>Arial</vt:lpstr>
      <vt:lpstr>Calibri</vt:lpstr>
      <vt:lpstr>Georgia</vt:lpstr>
      <vt:lpstr>Gill Sans</vt:lpstr>
      <vt:lpstr>Gill Sans MT</vt:lpstr>
      <vt:lpstr>Lato Light</vt:lpstr>
      <vt:lpstr>Lato Semibold</vt:lpstr>
      <vt:lpstr>Segoe UI</vt:lpstr>
      <vt:lpstr>Wingdings</vt:lpstr>
      <vt:lpstr>1_Office Theme</vt:lpstr>
      <vt:lpstr>Office Theme</vt:lpstr>
      <vt:lpstr>2_Office Theme</vt:lpstr>
      <vt:lpstr>3_Office Theme</vt:lpstr>
      <vt:lpstr>4_Office Theme</vt:lpstr>
      <vt:lpstr>Welcome!</vt:lpstr>
      <vt:lpstr>BIE Science Benchmark Assessments - ITCs</vt:lpstr>
      <vt:lpstr>Table of Contents</vt:lpstr>
      <vt:lpstr>Housekeeping Tips</vt:lpstr>
      <vt:lpstr>Welcome &amp; Introductions</vt:lpstr>
      <vt:lpstr>Bureau of Indian Education (BIE)</vt:lpstr>
      <vt:lpstr>Cognia</vt:lpstr>
      <vt:lpstr>eMetric</vt:lpstr>
      <vt:lpstr>Online Testing Portal Presentation for ITCs</vt:lpstr>
      <vt:lpstr>Bureau of Indian Education  Science Benchmark Assessments   Fall 2025 ITC Training</vt:lpstr>
      <vt:lpstr>Agenda</vt:lpstr>
      <vt:lpstr>Science Benchmark Assessments Overview</vt:lpstr>
      <vt:lpstr>Overview</vt:lpstr>
      <vt:lpstr>Format</vt:lpstr>
      <vt:lpstr>Downloading the PBT forms from the Portal </vt:lpstr>
      <vt:lpstr>Downloading the PBT forms from the Portal </vt:lpstr>
      <vt:lpstr>Science Benchmark Assessments Key Dates</vt:lpstr>
      <vt:lpstr>Key Dates</vt:lpstr>
      <vt:lpstr>Science Benchmark Assessments Overview of System &amp; Testing Process</vt:lpstr>
      <vt:lpstr>BIE Science Assessment </vt:lpstr>
      <vt:lpstr>BIE Science Assessment Online System</vt:lpstr>
      <vt:lpstr>Test Preparation Process</vt:lpstr>
      <vt:lpstr>Portal Access</vt:lpstr>
      <vt:lpstr>User Roles</vt:lpstr>
      <vt:lpstr>Portal Log-in</vt:lpstr>
      <vt:lpstr>Forgot Password</vt:lpstr>
      <vt:lpstr>Reset Password</vt:lpstr>
      <vt:lpstr>Reset Password</vt:lpstr>
      <vt:lpstr>User Accounts &amp; Access</vt:lpstr>
      <vt:lpstr>Administration</vt:lpstr>
      <vt:lpstr>Administration: ITC Account</vt:lpstr>
      <vt:lpstr>Site Technology Preparation</vt:lpstr>
      <vt:lpstr>Site Technology Preparation</vt:lpstr>
      <vt:lpstr>Site Technology Preparation</vt:lpstr>
      <vt:lpstr>Site Technology Preparation</vt:lpstr>
      <vt:lpstr>Technology Requirements</vt:lpstr>
      <vt:lpstr>Technology Requirements</vt:lpstr>
      <vt:lpstr>Technology Requirements</vt:lpstr>
      <vt:lpstr>Administration Workflow</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Browser Requirements</vt:lpstr>
      <vt:lpstr>Browser &amp; Kiosk Requirements (network)</vt:lpstr>
      <vt:lpstr>Browser &amp; Kiosk Test Integrity</vt:lpstr>
      <vt:lpstr>Browser &amp; Kiosk Test Integrity</vt:lpstr>
      <vt:lpstr>Browser &amp; Kiosk Test Integrity</vt:lpstr>
      <vt:lpstr>Additional Training Resources</vt:lpstr>
      <vt:lpstr>Reminders</vt:lpstr>
      <vt:lpstr>Managing Students</vt:lpstr>
      <vt:lpstr>PowerPoint Presentation</vt:lpstr>
      <vt:lpstr>Cognia Help &amp; Support Site</vt:lpstr>
      <vt:lpstr>Help &amp; Support Site General Education Science Page</vt:lpstr>
      <vt:lpstr>Help &amp; Support Site Science Benchmark Page</vt:lpstr>
      <vt:lpstr>BIE Science Help Desk/Client Care Center</vt:lpstr>
      <vt:lpstr>Thank you</vt:lpstr>
      <vt:lpstr>Knowledge is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Mara Allaire</cp:lastModifiedBy>
  <cp:revision>3</cp:revision>
  <dcterms:created xsi:type="dcterms:W3CDTF">2020-11-12T13:11:43Z</dcterms:created>
  <dcterms:modified xsi:type="dcterms:W3CDTF">2025-09-22T12:43:52Z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0x010100B2F7A510AF024547B41DD2E1377B2CE7</vt:lpwstr>
  </property>
  <property fmtid="{D5CDD505-2E9C-101B-9397-08002B2CF9AE}" pid="12" name="MediaServiceImageTags">
    <vt:lpwstr/>
  </property>
  <property fmtid="{D5CDD505-2E9C-101B-9397-08002B2CF9AE}" pid="13" name="_ExtendedDescription">
    <vt:lpwstr/>
  </property>
  <property fmtid="{D5CDD505-2E9C-101B-9397-08002B2CF9AE}" pid="14" name="URL">
    <vt:lpwstr/>
  </property>
</Properties>
</file>