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60" r:id="rId5"/>
    <p:sldMasterId id="2147483664" r:id="rId6"/>
  </p:sldMasterIdLst>
  <p:notesMasterIdLst>
    <p:notesMasterId r:id="rId57"/>
  </p:notesMasterIdLst>
  <p:sldIdLst>
    <p:sldId id="897" r:id="rId7"/>
    <p:sldId id="896" r:id="rId8"/>
    <p:sldId id="262" r:id="rId9"/>
    <p:sldId id="886" r:id="rId10"/>
    <p:sldId id="887" r:id="rId11"/>
    <p:sldId id="903" r:id="rId12"/>
    <p:sldId id="256" r:id="rId13"/>
    <p:sldId id="257" r:id="rId14"/>
    <p:sldId id="857" r:id="rId15"/>
    <p:sldId id="312" r:id="rId16"/>
    <p:sldId id="899" r:id="rId17"/>
    <p:sldId id="260" r:id="rId18"/>
    <p:sldId id="258" r:id="rId19"/>
    <p:sldId id="314" r:id="rId20"/>
    <p:sldId id="900" r:id="rId21"/>
    <p:sldId id="901" r:id="rId22"/>
    <p:sldId id="894" r:id="rId23"/>
    <p:sldId id="315" r:id="rId24"/>
    <p:sldId id="858" r:id="rId25"/>
    <p:sldId id="893" r:id="rId26"/>
    <p:sldId id="895" r:id="rId27"/>
    <p:sldId id="860" r:id="rId28"/>
    <p:sldId id="861" r:id="rId29"/>
    <p:sldId id="876" r:id="rId30"/>
    <p:sldId id="878" r:id="rId31"/>
    <p:sldId id="877" r:id="rId32"/>
    <p:sldId id="879" r:id="rId33"/>
    <p:sldId id="880" r:id="rId34"/>
    <p:sldId id="867" r:id="rId35"/>
    <p:sldId id="868" r:id="rId36"/>
    <p:sldId id="869" r:id="rId37"/>
    <p:sldId id="862" r:id="rId38"/>
    <p:sldId id="864" r:id="rId39"/>
    <p:sldId id="875" r:id="rId40"/>
    <p:sldId id="881" r:id="rId41"/>
    <p:sldId id="882" r:id="rId42"/>
    <p:sldId id="863" r:id="rId43"/>
    <p:sldId id="865" r:id="rId44"/>
    <p:sldId id="866" r:id="rId45"/>
    <p:sldId id="873" r:id="rId46"/>
    <p:sldId id="883" r:id="rId47"/>
    <p:sldId id="872" r:id="rId48"/>
    <p:sldId id="884" r:id="rId49"/>
    <p:sldId id="905" r:id="rId50"/>
    <p:sldId id="357" r:id="rId51"/>
    <p:sldId id="856" r:id="rId52"/>
    <p:sldId id="902" r:id="rId53"/>
    <p:sldId id="890" r:id="rId54"/>
    <p:sldId id="898" r:id="rId55"/>
    <p:sldId id="90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06900C-A2FF-CDAB-661C-3489DA35BA54}" name="Mara Allaire" initials="MA" userId="S::Mara.Allaire@cognia.org::dc680638-431f-4990-a1ee-4254c015d8c6" providerId="AD"/>
  <p188:author id="{D2230A2A-7EE9-54C1-B9BB-C961D671D4B2}" name="Kaelee Harper" initials="KH" userId="S::kharper@emetric.net::551bc754-dc5b-4321-85c7-faed821a67fa" providerId="AD"/>
  <p188:author id="{1D8BE44D-0D0D-6C2A-08DA-63BF80DC9504}" name="William Kinnison" initials="WK" userId="S::wkinnison@emetric.net::0a1b5224-4931-40b9-a643-96259a17ef82" providerId="AD"/>
  <p188:author id="{A9E70C61-FB29-758C-4C92-3ED4FDD125B6}" name="Sarah McCain" initials="SM" userId="S::Sarah.McCain@cognia.org::93c1ec68-c3c3-4736-b629-4543a3fe085e" providerId="AD"/>
  <p188:author id="{C99C54CB-8FFB-40E3-07A6-9A1EF74BB571}" name="Sara Hanlon" initials="SH" userId="S::Sara.Hanlon@cognia.org::8fc26b1e-d852-448e-8fdd-9116e7769d43" providerId="AD"/>
  <p188:author id="{FC9A7EDF-D44B-65CD-FBB9-0CADCCDE81B4}" name="Aarti Jagtap" initials="AJ" userId="S::ajagtap@emetric.net::e038f013-c8bf-484e-83a4-4966328354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0000"/>
    <a:srgbClr val="62BB46"/>
    <a:srgbClr val="005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860C0-0FD0-4BF5-9469-84D8847044D0}" v="47" dt="2025-09-11T15:12:31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2340" autoAdjust="0"/>
  </p:normalViewPr>
  <p:slideViewPr>
    <p:cSldViewPr snapToGrid="0">
      <p:cViewPr varScale="1">
        <p:scale>
          <a:sx n="64" d="100"/>
          <a:sy n="64" d="100"/>
        </p:scale>
        <p:origin x="64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microsoft.com/office/2018/10/relationships/authors" Target="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a Allaire" userId="dc680638-431f-4990-a1ee-4254c015d8c6" providerId="ADAL" clId="{E9E936C8-F4D9-467F-A256-82978C1ED353}"/>
    <pc:docChg chg="custSel addSld modSld">
      <pc:chgData name="Mara Allaire" userId="dc680638-431f-4990-a1ee-4254c015d8c6" providerId="ADAL" clId="{E9E936C8-F4D9-467F-A256-82978C1ED353}" dt="2025-09-11T15:12:31.011" v="137" actId="16804"/>
      <pc:docMkLst>
        <pc:docMk/>
      </pc:docMkLst>
      <pc:sldChg chg="modSp">
        <pc:chgData name="Mara Allaire" userId="dc680638-431f-4990-a1ee-4254c015d8c6" providerId="ADAL" clId="{E9E936C8-F4D9-467F-A256-82978C1ED353}" dt="2025-09-11T15:12:31.011" v="137" actId="16804"/>
        <pc:sldMkLst>
          <pc:docMk/>
          <pc:sldMk cId="1956510358" sldId="262"/>
        </pc:sldMkLst>
        <pc:graphicFrameChg chg="mod">
          <ac:chgData name="Mara Allaire" userId="dc680638-431f-4990-a1ee-4254c015d8c6" providerId="ADAL" clId="{E9E936C8-F4D9-467F-A256-82978C1ED353}" dt="2025-09-11T15:12:31.011" v="137" actId="16804"/>
          <ac:graphicFrameMkLst>
            <pc:docMk/>
            <pc:sldMk cId="1956510358" sldId="262"/>
            <ac:graphicFrameMk id="32" creationId="{32D6AE7C-FE07-9940-933D-B28EA5CF4028}"/>
          </ac:graphicFrameMkLst>
        </pc:graphicFrameChg>
      </pc:sldChg>
      <pc:sldChg chg="modSp add mod">
        <pc:chgData name="Mara Allaire" userId="dc680638-431f-4990-a1ee-4254c015d8c6" providerId="ADAL" clId="{E9E936C8-F4D9-467F-A256-82978C1ED353}" dt="2025-09-11T15:10:59.195" v="91" actId="1076"/>
        <pc:sldMkLst>
          <pc:docMk/>
          <pc:sldMk cId="373108108" sldId="357"/>
        </pc:sldMkLst>
        <pc:spChg chg="mod">
          <ac:chgData name="Mara Allaire" userId="dc680638-431f-4990-a1ee-4254c015d8c6" providerId="ADAL" clId="{E9E936C8-F4D9-467F-A256-82978C1ED353}" dt="2025-09-11T15:03:09.115" v="57" actId="14100"/>
          <ac:spMkLst>
            <pc:docMk/>
            <pc:sldMk cId="373108108" sldId="357"/>
            <ac:spMk id="2" creationId="{992B688F-E8ED-8047-EE3E-55FCD1E8E580}"/>
          </ac:spMkLst>
        </pc:spChg>
        <pc:spChg chg="mod">
          <ac:chgData name="Mara Allaire" userId="dc680638-431f-4990-a1ee-4254c015d8c6" providerId="ADAL" clId="{E9E936C8-F4D9-467F-A256-82978C1ED353}" dt="2025-09-11T15:05:00.558" v="83" actId="14100"/>
          <ac:spMkLst>
            <pc:docMk/>
            <pc:sldMk cId="373108108" sldId="357"/>
            <ac:spMk id="6" creationId="{DDF6ABD7-C22D-4F1B-7DCA-6B8601BCA20D}"/>
          </ac:spMkLst>
        </pc:spChg>
        <pc:spChg chg="mod">
          <ac:chgData name="Mara Allaire" userId="dc680638-431f-4990-a1ee-4254c015d8c6" providerId="ADAL" clId="{E9E936C8-F4D9-467F-A256-82978C1ED353}" dt="2025-09-11T15:05:05.411" v="84" actId="1076"/>
          <ac:spMkLst>
            <pc:docMk/>
            <pc:sldMk cId="373108108" sldId="357"/>
            <ac:spMk id="11" creationId="{2EA93A67-7223-FE87-6DCC-5AF5F0F74169}"/>
          </ac:spMkLst>
        </pc:spChg>
        <pc:picChg chg="mod">
          <ac:chgData name="Mara Allaire" userId="dc680638-431f-4990-a1ee-4254c015d8c6" providerId="ADAL" clId="{E9E936C8-F4D9-467F-A256-82978C1ED353}" dt="2025-09-11T15:04:24.435" v="76" actId="1035"/>
          <ac:picMkLst>
            <pc:docMk/>
            <pc:sldMk cId="373108108" sldId="357"/>
            <ac:picMk id="5" creationId="{A499226C-310F-44C1-288D-5FAB5EAC78AF}"/>
          </ac:picMkLst>
        </pc:picChg>
        <pc:picChg chg="mod">
          <ac:chgData name="Mara Allaire" userId="dc680638-431f-4990-a1ee-4254c015d8c6" providerId="ADAL" clId="{E9E936C8-F4D9-467F-A256-82978C1ED353}" dt="2025-09-11T15:10:59.195" v="91" actId="1076"/>
          <ac:picMkLst>
            <pc:docMk/>
            <pc:sldMk cId="373108108" sldId="357"/>
            <ac:picMk id="10" creationId="{38C310ED-01BE-F9B0-FE20-A34322A48FFB}"/>
          </ac:picMkLst>
        </pc:picChg>
      </pc:sldChg>
      <pc:sldChg chg="modSp mod">
        <pc:chgData name="Mara Allaire" userId="dc680638-431f-4990-a1ee-4254c015d8c6" providerId="ADAL" clId="{E9E936C8-F4D9-467F-A256-82978C1ED353}" dt="2025-09-11T14:59:29.516" v="0" actId="20577"/>
        <pc:sldMkLst>
          <pc:docMk/>
          <pc:sldMk cId="1722203155" sldId="883"/>
        </pc:sldMkLst>
        <pc:spChg chg="mod">
          <ac:chgData name="Mara Allaire" userId="dc680638-431f-4990-a1ee-4254c015d8c6" providerId="ADAL" clId="{E9E936C8-F4D9-467F-A256-82978C1ED353}" dt="2025-09-11T14:59:29.516" v="0" actId="20577"/>
          <ac:spMkLst>
            <pc:docMk/>
            <pc:sldMk cId="1722203155" sldId="883"/>
            <ac:spMk id="2" creationId="{9DE1DCA2-9C85-E85C-544B-2A2D86560078}"/>
          </ac:spMkLst>
        </pc:spChg>
      </pc:sldChg>
      <pc:sldChg chg="modSp new mod">
        <pc:chgData name="Mara Allaire" userId="dc680638-431f-4990-a1ee-4254c015d8c6" providerId="ADAL" clId="{E9E936C8-F4D9-467F-A256-82978C1ED353}" dt="2025-09-11T15:10:46.070" v="90" actId="313"/>
        <pc:sldMkLst>
          <pc:docMk/>
          <pc:sldMk cId="1575415064" sldId="905"/>
        </pc:sldMkLst>
        <pc:spChg chg="mod">
          <ac:chgData name="Mara Allaire" userId="dc680638-431f-4990-a1ee-4254c015d8c6" providerId="ADAL" clId="{E9E936C8-F4D9-467F-A256-82978C1ED353}" dt="2025-09-11T15:10:46.070" v="90" actId="313"/>
          <ac:spMkLst>
            <pc:docMk/>
            <pc:sldMk cId="1575415064" sldId="905"/>
            <ac:spMk id="3" creationId="{E142CA36-8648-BEEA-5CA0-7C4F2F71691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onlinehelp.cognia.org/reporting/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BIETechSupport@cognia.or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onlinehelp.cognia.org/reporting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BIETechSupport@cognia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9FE51-6BAA-2448-9A00-6584DF804B9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12AFDD-37AE-A342-B098-4CFC715CDA2F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Welcome &amp; Introductions</a:t>
          </a:r>
        </a:p>
      </dgm:t>
    </dgm:pt>
    <dgm:pt modelId="{8EA2F68A-AFDD-D140-AE6B-93E8F015EA4F}" type="parTrans" cxnId="{3D7B2276-BEF1-4049-B298-676F90C97AA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A7DEA2-5A8E-C54E-B9D5-50A73FA6FC66}" type="sibTrans" cxnId="{3D7B2276-BEF1-4049-B298-676F90C97AA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EAB4B7-2E3E-834A-B3AB-EFE2B0766540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Housekeeping Tips</a:t>
          </a:r>
        </a:p>
      </dgm:t>
    </dgm:pt>
    <dgm:pt modelId="{7FEFB0D9-7C28-414B-8B8D-359BE8C0E08A}" type="parTrans" cxnId="{C7FFCE69-F1B3-0341-A48B-428EA597A5D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8D5B0C-4427-9946-8ED8-CB826BB26646}" type="sibTrans" cxnId="{C7FFCE69-F1B3-0341-A48B-428EA597A5D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EDE666-36B2-EB4E-AC7D-F9806F9D49D5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BIE Science and MSAA Data Interaction Reporting Presentation</a:t>
          </a:r>
        </a:p>
      </dgm:t>
    </dgm:pt>
    <dgm:pt modelId="{846E0071-7754-004A-A67A-464A621E4CAD}" type="parTrans" cxnId="{15A3004B-A0DD-4F4C-8779-9514C3E9B59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4F926A-D41B-224C-BEB0-8DD274521AF3}" type="sibTrans" cxnId="{15A3004B-A0DD-4F4C-8779-9514C3E9B59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910906-8A83-4B89-8FC7-7EF8DE50D43A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Demo</a:t>
          </a:r>
        </a:p>
      </dgm:t>
    </dgm:pt>
    <dgm:pt modelId="{E85049EE-9B1F-4C02-AE0A-3F6D1313B20C}" type="parTrans" cxnId="{A8E2C4B2-12FF-41EA-BFFB-1DB2DF8312E3}">
      <dgm:prSet/>
      <dgm:spPr/>
      <dgm:t>
        <a:bodyPr/>
        <a:lstStyle/>
        <a:p>
          <a:endParaRPr lang="en-US"/>
        </a:p>
      </dgm:t>
    </dgm:pt>
    <dgm:pt modelId="{B041A915-3E1E-4AC7-96D1-CA15DA19B394}" type="sibTrans" cxnId="{A8E2C4B2-12FF-41EA-BFFB-1DB2DF8312E3}">
      <dgm:prSet/>
      <dgm:spPr/>
      <dgm:t>
        <a:bodyPr/>
        <a:lstStyle/>
        <a:p>
          <a:endParaRPr lang="en-US"/>
        </a:p>
      </dgm:t>
    </dgm:pt>
    <dgm:pt modelId="{D1D9B3CE-8365-4019-B368-4D41E03C2EC7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Questions</a:t>
          </a:r>
        </a:p>
      </dgm:t>
    </dgm:pt>
    <dgm:pt modelId="{04C28542-BF35-4E89-8E5A-6FEAE8A18801}" type="parTrans" cxnId="{71CC28EF-9D20-4D2D-926C-E3AA835B7179}">
      <dgm:prSet/>
      <dgm:spPr/>
      <dgm:t>
        <a:bodyPr/>
        <a:lstStyle/>
        <a:p>
          <a:endParaRPr lang="en-US"/>
        </a:p>
      </dgm:t>
    </dgm:pt>
    <dgm:pt modelId="{8127557C-E65C-477B-9342-1F463313AC03}" type="sibTrans" cxnId="{71CC28EF-9D20-4D2D-926C-E3AA835B7179}">
      <dgm:prSet/>
      <dgm:spPr/>
      <dgm:t>
        <a:bodyPr/>
        <a:lstStyle/>
        <a:p>
          <a:endParaRPr lang="en-US"/>
        </a:p>
      </dgm:t>
    </dgm:pt>
    <dgm:pt modelId="{0FFDEFB6-197F-4669-8B1B-951F144C3D26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Cognia Help &amp; Support Site</a:t>
          </a:r>
        </a:p>
      </dgm:t>
    </dgm:pt>
    <dgm:pt modelId="{873A7B84-EB1D-4D56-916C-156CF2973EC0}" type="parTrans" cxnId="{A75CBAF9-E3B8-4BC9-B4B2-A7446E7263FF}">
      <dgm:prSet/>
      <dgm:spPr/>
      <dgm:t>
        <a:bodyPr/>
        <a:lstStyle/>
        <a:p>
          <a:endParaRPr lang="en-US"/>
        </a:p>
      </dgm:t>
    </dgm:pt>
    <dgm:pt modelId="{7223B05A-3453-40AF-BE18-F1E24B9F3E6F}" type="sibTrans" cxnId="{A75CBAF9-E3B8-4BC9-B4B2-A7446E7263FF}">
      <dgm:prSet/>
      <dgm:spPr/>
      <dgm:t>
        <a:bodyPr/>
        <a:lstStyle/>
        <a:p>
          <a:endParaRPr lang="en-US"/>
        </a:p>
      </dgm:t>
    </dgm:pt>
    <dgm:pt modelId="{11EA8508-FC3A-4379-A592-18551AA7377E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What’s New for SY 2025-2026?</a:t>
          </a:r>
        </a:p>
      </dgm:t>
    </dgm:pt>
    <dgm:pt modelId="{AF129D0A-D504-4076-ACAC-2BE65A9A6639}" type="parTrans" cxnId="{2A3E3A0D-4873-4779-8F52-9B78DD04CE38}">
      <dgm:prSet/>
      <dgm:spPr/>
      <dgm:t>
        <a:bodyPr/>
        <a:lstStyle/>
        <a:p>
          <a:endParaRPr lang="en-US"/>
        </a:p>
      </dgm:t>
    </dgm:pt>
    <dgm:pt modelId="{5E520BC9-3651-4631-B811-3E359294B502}" type="sibTrans" cxnId="{2A3E3A0D-4873-4779-8F52-9B78DD04CE38}">
      <dgm:prSet/>
      <dgm:spPr/>
      <dgm:t>
        <a:bodyPr/>
        <a:lstStyle/>
        <a:p>
          <a:endParaRPr lang="en-US"/>
        </a:p>
      </dgm:t>
    </dgm:pt>
    <dgm:pt modelId="{9F3947D2-CA8E-444A-9E5C-5F88418A03D4}" type="pres">
      <dgm:prSet presAssocID="{EF59FE51-6BAA-2448-9A00-6584DF804B9E}" presName="linearFlow" presStyleCnt="0">
        <dgm:presLayoutVars>
          <dgm:dir/>
          <dgm:resizeHandles val="exact"/>
        </dgm:presLayoutVars>
      </dgm:prSet>
      <dgm:spPr/>
    </dgm:pt>
    <dgm:pt modelId="{6328A6F1-25AB-0942-8DDD-15373A3232E4}" type="pres">
      <dgm:prSet presAssocID="{B4EAB4B7-2E3E-834A-B3AB-EFE2B0766540}" presName="composite" presStyleCnt="0"/>
      <dgm:spPr/>
    </dgm:pt>
    <dgm:pt modelId="{AD7C1B15-861B-424E-BC61-2C6DB54F3B03}" type="pres">
      <dgm:prSet presAssocID="{B4EAB4B7-2E3E-834A-B3AB-EFE2B0766540}" presName="imgShp" presStyleLbl="fgImgPlace1" presStyleIdx="0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C60147-5490-5F40-8767-928D908D126B}" type="pres">
      <dgm:prSet presAssocID="{B4EAB4B7-2E3E-834A-B3AB-EFE2B0766540}" presName="txShp" presStyleLbl="node1" presStyleIdx="0" presStyleCnt="7">
        <dgm:presLayoutVars>
          <dgm:bulletEnabled val="1"/>
        </dgm:presLayoutVars>
      </dgm:prSet>
      <dgm:spPr/>
    </dgm:pt>
    <dgm:pt modelId="{E6E7A7E7-11E1-5B4F-8123-313D93206F25}" type="pres">
      <dgm:prSet presAssocID="{B88D5B0C-4427-9946-8ED8-CB826BB26646}" presName="spacing" presStyleCnt="0"/>
      <dgm:spPr/>
    </dgm:pt>
    <dgm:pt modelId="{A61A680F-3A96-5348-8AF1-B2F4D9B1EB96}" type="pres">
      <dgm:prSet presAssocID="{4D12AFDD-37AE-A342-B098-4CFC715CDA2F}" presName="composite" presStyleCnt="0"/>
      <dgm:spPr/>
    </dgm:pt>
    <dgm:pt modelId="{2A4877E2-1B4D-DE42-9198-CD808397F8E1}" type="pres">
      <dgm:prSet presAssocID="{4D12AFDD-37AE-A342-B098-4CFC715CDA2F}" presName="imgShp" presStyleLbl="fgImgPlace1" presStyleIdx="1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ED0C4DD-B2AA-D342-A305-8227C8D8B1CD}" type="pres">
      <dgm:prSet presAssocID="{4D12AFDD-37AE-A342-B098-4CFC715CDA2F}" presName="txShp" presStyleLbl="node1" presStyleIdx="1" presStyleCnt="7">
        <dgm:presLayoutVars>
          <dgm:bulletEnabled val="1"/>
        </dgm:presLayoutVars>
      </dgm:prSet>
      <dgm:spPr/>
    </dgm:pt>
    <dgm:pt modelId="{697A5494-14E4-0641-B1CE-A8EB7B4EB05C}" type="pres">
      <dgm:prSet presAssocID="{EDA7DEA2-5A8E-C54E-B9D5-50A73FA6FC66}" presName="spacing" presStyleCnt="0"/>
      <dgm:spPr/>
    </dgm:pt>
    <dgm:pt modelId="{D3A6B120-7575-FB42-ADB4-394962C33F97}" type="pres">
      <dgm:prSet presAssocID="{A0EDE666-36B2-EB4E-AC7D-F9806F9D49D5}" presName="composite" presStyleCnt="0"/>
      <dgm:spPr/>
    </dgm:pt>
    <dgm:pt modelId="{628AA6DD-72FE-B34E-86FE-C76DF2107CFB}" type="pres">
      <dgm:prSet presAssocID="{A0EDE666-36B2-EB4E-AC7D-F9806F9D49D5}" presName="imgShp" presStyleLbl="fgImgPlace1" presStyleIdx="2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9A86E1-896B-2248-9592-CA5E3442520C}" type="pres">
      <dgm:prSet presAssocID="{A0EDE666-36B2-EB4E-AC7D-F9806F9D49D5}" presName="txShp" presStyleLbl="node1" presStyleIdx="2" presStyleCnt="7">
        <dgm:presLayoutVars>
          <dgm:bulletEnabled val="1"/>
        </dgm:presLayoutVars>
      </dgm:prSet>
      <dgm:spPr/>
    </dgm:pt>
    <dgm:pt modelId="{6E63B577-A3F8-4741-A908-DAF15FCD6906}" type="pres">
      <dgm:prSet presAssocID="{604F926A-D41B-224C-BEB0-8DD274521AF3}" presName="spacing" presStyleCnt="0"/>
      <dgm:spPr/>
    </dgm:pt>
    <dgm:pt modelId="{F5501B69-D76A-4E1A-84F2-57BB72BECC04}" type="pres">
      <dgm:prSet presAssocID="{21910906-8A83-4B89-8FC7-7EF8DE50D43A}" presName="composite" presStyleCnt="0"/>
      <dgm:spPr/>
    </dgm:pt>
    <dgm:pt modelId="{13F895A1-FFFC-453D-AA32-7DAC4E4D98A2}" type="pres">
      <dgm:prSet presAssocID="{21910906-8A83-4B89-8FC7-7EF8DE50D43A}" presName="imgShp" presStyleLbl="fgImgPlace1" presStyleIdx="3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F917AF-2083-41C1-B083-BDBC8FE3B2A0}" type="pres">
      <dgm:prSet presAssocID="{21910906-8A83-4B89-8FC7-7EF8DE50D43A}" presName="txShp" presStyleLbl="node1" presStyleIdx="3" presStyleCnt="7">
        <dgm:presLayoutVars>
          <dgm:bulletEnabled val="1"/>
        </dgm:presLayoutVars>
      </dgm:prSet>
      <dgm:spPr/>
    </dgm:pt>
    <dgm:pt modelId="{C91F227A-2470-451D-8E50-6013C469F9F2}" type="pres">
      <dgm:prSet presAssocID="{B041A915-3E1E-4AC7-96D1-CA15DA19B394}" presName="spacing" presStyleCnt="0"/>
      <dgm:spPr/>
    </dgm:pt>
    <dgm:pt modelId="{AD68C2CD-1542-4148-AE34-0ED0828AE999}" type="pres">
      <dgm:prSet presAssocID="{11EA8508-FC3A-4379-A592-18551AA7377E}" presName="composite" presStyleCnt="0"/>
      <dgm:spPr/>
    </dgm:pt>
    <dgm:pt modelId="{BDDAFFD9-31A5-4316-9C60-10CEC28BADE4}" type="pres">
      <dgm:prSet presAssocID="{11EA8508-FC3A-4379-A592-18551AA7377E}" presName="imgShp" presStyleLbl="fgImgPlace1" presStyleIdx="4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E923225-EDD6-4C40-8EC1-E41C688981F7}" type="pres">
      <dgm:prSet presAssocID="{11EA8508-FC3A-4379-A592-18551AA7377E}" presName="txShp" presStyleLbl="node1" presStyleIdx="4" presStyleCnt="7">
        <dgm:presLayoutVars>
          <dgm:bulletEnabled val="1"/>
        </dgm:presLayoutVars>
      </dgm:prSet>
      <dgm:spPr/>
    </dgm:pt>
    <dgm:pt modelId="{EDD34974-D75A-4B10-BD9E-0F0757647B37}" type="pres">
      <dgm:prSet presAssocID="{5E520BC9-3651-4631-B811-3E359294B502}" presName="spacing" presStyleCnt="0"/>
      <dgm:spPr/>
    </dgm:pt>
    <dgm:pt modelId="{BDF66EEC-BB7D-4313-ACE7-9AAA3EF50BDD}" type="pres">
      <dgm:prSet presAssocID="{D1D9B3CE-8365-4019-B368-4D41E03C2EC7}" presName="composite" presStyleCnt="0"/>
      <dgm:spPr/>
    </dgm:pt>
    <dgm:pt modelId="{883F88D4-6696-4D9F-A426-0B91ED1F5A3B}" type="pres">
      <dgm:prSet presAssocID="{D1D9B3CE-8365-4019-B368-4D41E03C2EC7}" presName="imgShp" presStyleLbl="fgImgPlace1" presStyleIdx="5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AC6AD6-F2D6-47D6-A6D6-77129468F882}" type="pres">
      <dgm:prSet presAssocID="{D1D9B3CE-8365-4019-B368-4D41E03C2EC7}" presName="txShp" presStyleLbl="node1" presStyleIdx="5" presStyleCnt="7">
        <dgm:presLayoutVars>
          <dgm:bulletEnabled val="1"/>
        </dgm:presLayoutVars>
      </dgm:prSet>
      <dgm:spPr/>
    </dgm:pt>
    <dgm:pt modelId="{DCE8CC1D-B33E-4B70-BBE4-74B4A06CF370}" type="pres">
      <dgm:prSet presAssocID="{8127557C-E65C-477B-9342-1F463313AC03}" presName="spacing" presStyleCnt="0"/>
      <dgm:spPr/>
    </dgm:pt>
    <dgm:pt modelId="{3E7D841C-67F0-4AD1-899B-EC864D9696EC}" type="pres">
      <dgm:prSet presAssocID="{0FFDEFB6-197F-4669-8B1B-951F144C3D26}" presName="composite" presStyleCnt="0"/>
      <dgm:spPr/>
    </dgm:pt>
    <dgm:pt modelId="{2409C76E-A013-4711-82CB-217B7291DDB0}" type="pres">
      <dgm:prSet presAssocID="{0FFDEFB6-197F-4669-8B1B-951F144C3D26}" presName="imgShp" presStyleLbl="fgImgPlace1" presStyleIdx="6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194796-01B8-4D15-9D70-399926C18BDE}" type="pres">
      <dgm:prSet presAssocID="{0FFDEFB6-197F-4669-8B1B-951F144C3D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2A3E3A0D-4873-4779-8F52-9B78DD04CE38}" srcId="{EF59FE51-6BAA-2448-9A00-6584DF804B9E}" destId="{11EA8508-FC3A-4379-A592-18551AA7377E}" srcOrd="4" destOrd="0" parTransId="{AF129D0A-D504-4076-ACAC-2BE65A9A6639}" sibTransId="{5E520BC9-3651-4631-B811-3E359294B502}"/>
    <dgm:cxn modelId="{DD253515-5266-4F63-AF5A-85845FE5658F}" type="presOf" srcId="{21910906-8A83-4B89-8FC7-7EF8DE50D43A}" destId="{04F917AF-2083-41C1-B083-BDBC8FE3B2A0}" srcOrd="0" destOrd="0" presId="urn:microsoft.com/office/officeart/2005/8/layout/vList3"/>
    <dgm:cxn modelId="{A901A33D-B267-49D7-ADE6-B100291CA016}" type="presOf" srcId="{A0EDE666-36B2-EB4E-AC7D-F9806F9D49D5}" destId="{CE9A86E1-896B-2248-9592-CA5E3442520C}" srcOrd="0" destOrd="0" presId="urn:microsoft.com/office/officeart/2005/8/layout/vList3"/>
    <dgm:cxn modelId="{ED764C66-8BD4-0849-85F8-BF840888A5D8}" type="presOf" srcId="{EF59FE51-6BAA-2448-9A00-6584DF804B9E}" destId="{9F3947D2-CA8E-444A-9E5C-5F88418A03D4}" srcOrd="0" destOrd="0" presId="urn:microsoft.com/office/officeart/2005/8/layout/vList3"/>
    <dgm:cxn modelId="{C7FFCE69-F1B3-0341-A48B-428EA597A5DD}" srcId="{EF59FE51-6BAA-2448-9A00-6584DF804B9E}" destId="{B4EAB4B7-2E3E-834A-B3AB-EFE2B0766540}" srcOrd="0" destOrd="0" parTransId="{7FEFB0D9-7C28-414B-8B8D-359BE8C0E08A}" sibTransId="{B88D5B0C-4427-9946-8ED8-CB826BB26646}"/>
    <dgm:cxn modelId="{15A3004B-A0DD-4F4C-8779-9514C3E9B592}" srcId="{EF59FE51-6BAA-2448-9A00-6584DF804B9E}" destId="{A0EDE666-36B2-EB4E-AC7D-F9806F9D49D5}" srcOrd="2" destOrd="0" parTransId="{846E0071-7754-004A-A67A-464A621E4CAD}" sibTransId="{604F926A-D41B-224C-BEB0-8DD274521AF3}"/>
    <dgm:cxn modelId="{7DD64A4C-6D94-4D18-A22E-33C5BB627D58}" type="presOf" srcId="{D1D9B3CE-8365-4019-B368-4D41E03C2EC7}" destId="{A9AC6AD6-F2D6-47D6-A6D6-77129468F882}" srcOrd="0" destOrd="0" presId="urn:microsoft.com/office/officeart/2005/8/layout/vList3"/>
    <dgm:cxn modelId="{3D7B2276-BEF1-4049-B298-676F90C97AA5}" srcId="{EF59FE51-6BAA-2448-9A00-6584DF804B9E}" destId="{4D12AFDD-37AE-A342-B098-4CFC715CDA2F}" srcOrd="1" destOrd="0" parTransId="{8EA2F68A-AFDD-D140-AE6B-93E8F015EA4F}" sibTransId="{EDA7DEA2-5A8E-C54E-B9D5-50A73FA6FC66}"/>
    <dgm:cxn modelId="{B34F638A-0419-4DC8-BD5F-A453FA682552}" type="presOf" srcId="{11EA8508-FC3A-4379-A592-18551AA7377E}" destId="{FE923225-EDD6-4C40-8EC1-E41C688981F7}" srcOrd="0" destOrd="0" presId="urn:microsoft.com/office/officeart/2005/8/layout/vList3"/>
    <dgm:cxn modelId="{0E7CC698-B8CA-4295-A9A5-84B040A63387}" type="presOf" srcId="{B4EAB4B7-2E3E-834A-B3AB-EFE2B0766540}" destId="{01C60147-5490-5F40-8767-928D908D126B}" srcOrd="0" destOrd="0" presId="urn:microsoft.com/office/officeart/2005/8/layout/vList3"/>
    <dgm:cxn modelId="{C0530BAC-4892-4A29-8395-04F6943E75E8}" type="presOf" srcId="{0FFDEFB6-197F-4669-8B1B-951F144C3D26}" destId="{FB194796-01B8-4D15-9D70-399926C18BDE}" srcOrd="0" destOrd="0" presId="urn:microsoft.com/office/officeart/2005/8/layout/vList3"/>
    <dgm:cxn modelId="{A8E2C4B2-12FF-41EA-BFFB-1DB2DF8312E3}" srcId="{EF59FE51-6BAA-2448-9A00-6584DF804B9E}" destId="{21910906-8A83-4B89-8FC7-7EF8DE50D43A}" srcOrd="3" destOrd="0" parTransId="{E85049EE-9B1F-4C02-AE0A-3F6D1313B20C}" sibTransId="{B041A915-3E1E-4AC7-96D1-CA15DA19B394}"/>
    <dgm:cxn modelId="{610CA1C5-AC1B-4321-B5A2-F28F19A37FF8}" type="presOf" srcId="{4D12AFDD-37AE-A342-B098-4CFC715CDA2F}" destId="{BED0C4DD-B2AA-D342-A305-8227C8D8B1CD}" srcOrd="0" destOrd="0" presId="urn:microsoft.com/office/officeart/2005/8/layout/vList3"/>
    <dgm:cxn modelId="{71CC28EF-9D20-4D2D-926C-E3AA835B7179}" srcId="{EF59FE51-6BAA-2448-9A00-6584DF804B9E}" destId="{D1D9B3CE-8365-4019-B368-4D41E03C2EC7}" srcOrd="5" destOrd="0" parTransId="{04C28542-BF35-4E89-8E5A-6FEAE8A18801}" sibTransId="{8127557C-E65C-477B-9342-1F463313AC03}"/>
    <dgm:cxn modelId="{A75CBAF9-E3B8-4BC9-B4B2-A7446E7263FF}" srcId="{EF59FE51-6BAA-2448-9A00-6584DF804B9E}" destId="{0FFDEFB6-197F-4669-8B1B-951F144C3D26}" srcOrd="6" destOrd="0" parTransId="{873A7B84-EB1D-4D56-916C-156CF2973EC0}" sibTransId="{7223B05A-3453-40AF-BE18-F1E24B9F3E6F}"/>
    <dgm:cxn modelId="{303EDBDC-2AF4-4854-8833-FD86976E873A}" type="presParOf" srcId="{9F3947D2-CA8E-444A-9E5C-5F88418A03D4}" destId="{6328A6F1-25AB-0942-8DDD-15373A3232E4}" srcOrd="0" destOrd="0" presId="urn:microsoft.com/office/officeart/2005/8/layout/vList3"/>
    <dgm:cxn modelId="{CFA5928C-DD01-4656-9DC7-8527501FDB35}" type="presParOf" srcId="{6328A6F1-25AB-0942-8DDD-15373A3232E4}" destId="{AD7C1B15-861B-424E-BC61-2C6DB54F3B03}" srcOrd="0" destOrd="0" presId="urn:microsoft.com/office/officeart/2005/8/layout/vList3"/>
    <dgm:cxn modelId="{6ABB46B1-E15D-4802-B853-E0F2E6F3CFB9}" type="presParOf" srcId="{6328A6F1-25AB-0942-8DDD-15373A3232E4}" destId="{01C60147-5490-5F40-8767-928D908D126B}" srcOrd="1" destOrd="0" presId="urn:microsoft.com/office/officeart/2005/8/layout/vList3"/>
    <dgm:cxn modelId="{BB95944A-493B-4AE1-AE39-B8A534B51BD7}" type="presParOf" srcId="{9F3947D2-CA8E-444A-9E5C-5F88418A03D4}" destId="{E6E7A7E7-11E1-5B4F-8123-313D93206F25}" srcOrd="1" destOrd="0" presId="urn:microsoft.com/office/officeart/2005/8/layout/vList3"/>
    <dgm:cxn modelId="{0CF0254E-E6F0-475C-9B95-9995C16411B9}" type="presParOf" srcId="{9F3947D2-CA8E-444A-9E5C-5F88418A03D4}" destId="{A61A680F-3A96-5348-8AF1-B2F4D9B1EB96}" srcOrd="2" destOrd="0" presId="urn:microsoft.com/office/officeart/2005/8/layout/vList3"/>
    <dgm:cxn modelId="{CC9652D7-15CE-43B0-A7C3-0C95E4CEF7A7}" type="presParOf" srcId="{A61A680F-3A96-5348-8AF1-B2F4D9B1EB96}" destId="{2A4877E2-1B4D-DE42-9198-CD808397F8E1}" srcOrd="0" destOrd="0" presId="urn:microsoft.com/office/officeart/2005/8/layout/vList3"/>
    <dgm:cxn modelId="{5488FF00-8A78-48F4-A09F-DDBAE1CE74BA}" type="presParOf" srcId="{A61A680F-3A96-5348-8AF1-B2F4D9B1EB96}" destId="{BED0C4DD-B2AA-D342-A305-8227C8D8B1CD}" srcOrd="1" destOrd="0" presId="urn:microsoft.com/office/officeart/2005/8/layout/vList3"/>
    <dgm:cxn modelId="{7B6C7CB7-63E8-40B8-9E93-15C4EA9AAA59}" type="presParOf" srcId="{9F3947D2-CA8E-444A-9E5C-5F88418A03D4}" destId="{697A5494-14E4-0641-B1CE-A8EB7B4EB05C}" srcOrd="3" destOrd="0" presId="urn:microsoft.com/office/officeart/2005/8/layout/vList3"/>
    <dgm:cxn modelId="{7B89AA35-5E8F-456D-B2A9-D6FBA5FF94FF}" type="presParOf" srcId="{9F3947D2-CA8E-444A-9E5C-5F88418A03D4}" destId="{D3A6B120-7575-FB42-ADB4-394962C33F97}" srcOrd="4" destOrd="0" presId="urn:microsoft.com/office/officeart/2005/8/layout/vList3"/>
    <dgm:cxn modelId="{64753E81-679B-4691-AF58-E11A852472E2}" type="presParOf" srcId="{D3A6B120-7575-FB42-ADB4-394962C33F97}" destId="{628AA6DD-72FE-B34E-86FE-C76DF2107CFB}" srcOrd="0" destOrd="0" presId="urn:microsoft.com/office/officeart/2005/8/layout/vList3"/>
    <dgm:cxn modelId="{B29583E5-BF67-4127-B2E2-E03B98D916DF}" type="presParOf" srcId="{D3A6B120-7575-FB42-ADB4-394962C33F97}" destId="{CE9A86E1-896B-2248-9592-CA5E3442520C}" srcOrd="1" destOrd="0" presId="urn:microsoft.com/office/officeart/2005/8/layout/vList3"/>
    <dgm:cxn modelId="{5F9D478D-299F-4117-B4E9-29FCBCA1CEA6}" type="presParOf" srcId="{9F3947D2-CA8E-444A-9E5C-5F88418A03D4}" destId="{6E63B577-A3F8-4741-A908-DAF15FCD6906}" srcOrd="5" destOrd="0" presId="urn:microsoft.com/office/officeart/2005/8/layout/vList3"/>
    <dgm:cxn modelId="{9D45E370-B6BA-4C85-AACD-F171BB0F4EF1}" type="presParOf" srcId="{9F3947D2-CA8E-444A-9E5C-5F88418A03D4}" destId="{F5501B69-D76A-4E1A-84F2-57BB72BECC04}" srcOrd="6" destOrd="0" presId="urn:microsoft.com/office/officeart/2005/8/layout/vList3"/>
    <dgm:cxn modelId="{1F0F795F-858D-4669-BC18-106B2DE2BE45}" type="presParOf" srcId="{F5501B69-D76A-4E1A-84F2-57BB72BECC04}" destId="{13F895A1-FFFC-453D-AA32-7DAC4E4D98A2}" srcOrd="0" destOrd="0" presId="urn:microsoft.com/office/officeart/2005/8/layout/vList3"/>
    <dgm:cxn modelId="{D48CE7B7-0D50-47E9-BE79-C98887528170}" type="presParOf" srcId="{F5501B69-D76A-4E1A-84F2-57BB72BECC04}" destId="{04F917AF-2083-41C1-B083-BDBC8FE3B2A0}" srcOrd="1" destOrd="0" presId="urn:microsoft.com/office/officeart/2005/8/layout/vList3"/>
    <dgm:cxn modelId="{4D9EF3EB-A0F0-40F8-A512-1872135F4FEC}" type="presParOf" srcId="{9F3947D2-CA8E-444A-9E5C-5F88418A03D4}" destId="{C91F227A-2470-451D-8E50-6013C469F9F2}" srcOrd="7" destOrd="0" presId="urn:microsoft.com/office/officeart/2005/8/layout/vList3"/>
    <dgm:cxn modelId="{C84D44B7-446A-4F79-B675-3BD6F5CF1081}" type="presParOf" srcId="{9F3947D2-CA8E-444A-9E5C-5F88418A03D4}" destId="{AD68C2CD-1542-4148-AE34-0ED0828AE999}" srcOrd="8" destOrd="0" presId="urn:microsoft.com/office/officeart/2005/8/layout/vList3"/>
    <dgm:cxn modelId="{7F04507D-6A96-4C27-ADD7-1FEE945DCE08}" type="presParOf" srcId="{AD68C2CD-1542-4148-AE34-0ED0828AE999}" destId="{BDDAFFD9-31A5-4316-9C60-10CEC28BADE4}" srcOrd="0" destOrd="0" presId="urn:microsoft.com/office/officeart/2005/8/layout/vList3"/>
    <dgm:cxn modelId="{E3F725B2-CC0C-4E73-A976-1B0F2871D27B}" type="presParOf" srcId="{AD68C2CD-1542-4148-AE34-0ED0828AE999}" destId="{FE923225-EDD6-4C40-8EC1-E41C688981F7}" srcOrd="1" destOrd="0" presId="urn:microsoft.com/office/officeart/2005/8/layout/vList3"/>
    <dgm:cxn modelId="{B63C6E37-38BE-45EA-A273-89DAC9BB4B82}" type="presParOf" srcId="{9F3947D2-CA8E-444A-9E5C-5F88418A03D4}" destId="{EDD34974-D75A-4B10-BD9E-0F0757647B37}" srcOrd="9" destOrd="0" presId="urn:microsoft.com/office/officeart/2005/8/layout/vList3"/>
    <dgm:cxn modelId="{3FC6B22B-2C43-42D4-A648-1E863BE6EBBE}" type="presParOf" srcId="{9F3947D2-CA8E-444A-9E5C-5F88418A03D4}" destId="{BDF66EEC-BB7D-4313-ACE7-9AAA3EF50BDD}" srcOrd="10" destOrd="0" presId="urn:microsoft.com/office/officeart/2005/8/layout/vList3"/>
    <dgm:cxn modelId="{3E80CDFE-883C-4A27-8054-D8F013873AC8}" type="presParOf" srcId="{BDF66EEC-BB7D-4313-ACE7-9AAA3EF50BDD}" destId="{883F88D4-6696-4D9F-A426-0B91ED1F5A3B}" srcOrd="0" destOrd="0" presId="urn:microsoft.com/office/officeart/2005/8/layout/vList3"/>
    <dgm:cxn modelId="{C0A4A09A-EDAA-4C85-B550-3160DFB2EC23}" type="presParOf" srcId="{BDF66EEC-BB7D-4313-ACE7-9AAA3EF50BDD}" destId="{A9AC6AD6-F2D6-47D6-A6D6-77129468F882}" srcOrd="1" destOrd="0" presId="urn:microsoft.com/office/officeart/2005/8/layout/vList3"/>
    <dgm:cxn modelId="{55D7C454-AA73-472A-BA17-78316332B464}" type="presParOf" srcId="{9F3947D2-CA8E-444A-9E5C-5F88418A03D4}" destId="{DCE8CC1D-B33E-4B70-BBE4-74B4A06CF370}" srcOrd="11" destOrd="0" presId="urn:microsoft.com/office/officeart/2005/8/layout/vList3"/>
    <dgm:cxn modelId="{3EE79104-CC2C-4C66-A29A-21ADD0E409E9}" type="presParOf" srcId="{9F3947D2-CA8E-444A-9E5C-5F88418A03D4}" destId="{3E7D841C-67F0-4AD1-899B-EC864D9696EC}" srcOrd="12" destOrd="0" presId="urn:microsoft.com/office/officeart/2005/8/layout/vList3"/>
    <dgm:cxn modelId="{F65A5041-9B9D-48D5-B8FF-6574EE081DD0}" type="presParOf" srcId="{3E7D841C-67F0-4AD1-899B-EC864D9696EC}" destId="{2409C76E-A013-4711-82CB-217B7291DDB0}" srcOrd="0" destOrd="0" presId="urn:microsoft.com/office/officeart/2005/8/layout/vList3"/>
    <dgm:cxn modelId="{64F54D7D-21F6-4B6A-A137-8F0DCB09AD4E}" type="presParOf" srcId="{3E7D841C-67F0-4AD1-899B-EC864D9696EC}" destId="{FB194796-01B8-4D15-9D70-399926C18B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883CE-C8C8-4CA9-B4E3-3FC90D0532F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932ADCD-E5F0-42F6-8E01-FBCD1A2C29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All participants should remain on mute with their video off.</a:t>
          </a:r>
        </a:p>
      </dgm:t>
    </dgm:pt>
    <dgm:pt modelId="{54FCE7BC-1FE8-4E20-8F7D-E6ADB76ED583}" type="parTrans" cxnId="{CF784A09-C37C-4B93-868C-721D1A2D0D3C}">
      <dgm:prSet/>
      <dgm:spPr/>
      <dgm:t>
        <a:bodyPr/>
        <a:lstStyle/>
        <a:p>
          <a:endParaRPr lang="en-US"/>
        </a:p>
      </dgm:t>
    </dgm:pt>
    <dgm:pt modelId="{6115F1F6-7787-4502-8728-FA3B16CFA733}" type="sibTrans" cxnId="{CF784A09-C37C-4B93-868C-721D1A2D0D3C}">
      <dgm:prSet/>
      <dgm:spPr/>
      <dgm:t>
        <a:bodyPr/>
        <a:lstStyle/>
        <a:p>
          <a:endParaRPr lang="en-US"/>
        </a:p>
      </dgm:t>
    </dgm:pt>
    <dgm:pt modelId="{5073AB42-3C38-4CD5-826B-1F137E5B52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Post all questions to the chat.</a:t>
          </a:r>
        </a:p>
      </dgm:t>
    </dgm:pt>
    <dgm:pt modelId="{6C6D9674-9C61-4589-91FE-51AF4E20F65B}" type="parTrans" cxnId="{694A15FF-EDD6-4938-A90B-AC75D50DC28D}">
      <dgm:prSet/>
      <dgm:spPr/>
      <dgm:t>
        <a:bodyPr/>
        <a:lstStyle/>
        <a:p>
          <a:endParaRPr lang="en-US"/>
        </a:p>
      </dgm:t>
    </dgm:pt>
    <dgm:pt modelId="{361F26A1-C48B-43EA-80B3-119540C8BF4A}" type="sibTrans" cxnId="{694A15FF-EDD6-4938-A90B-AC75D50DC28D}">
      <dgm:prSet/>
      <dgm:spPr/>
      <dgm:t>
        <a:bodyPr/>
        <a:lstStyle/>
        <a:p>
          <a:endParaRPr lang="en-US"/>
        </a:p>
      </dgm:t>
    </dgm:pt>
    <dgm:pt modelId="{FA602C1C-7696-4831-85DD-8E360150F9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Questions will be addressed at each section break.</a:t>
          </a:r>
        </a:p>
      </dgm:t>
    </dgm:pt>
    <dgm:pt modelId="{4B0CA035-E398-431F-A6D0-8407158E85C8}" type="parTrans" cxnId="{39A5E1AD-BEC0-441C-9A0F-6B164407BEF6}">
      <dgm:prSet/>
      <dgm:spPr/>
      <dgm:t>
        <a:bodyPr/>
        <a:lstStyle/>
        <a:p>
          <a:endParaRPr lang="en-US"/>
        </a:p>
      </dgm:t>
    </dgm:pt>
    <dgm:pt modelId="{38135D98-759F-4E6D-864E-D888D9E385F1}" type="sibTrans" cxnId="{39A5E1AD-BEC0-441C-9A0F-6B164407BEF6}">
      <dgm:prSet/>
      <dgm:spPr/>
      <dgm:t>
        <a:bodyPr/>
        <a:lstStyle/>
        <a:p>
          <a:endParaRPr lang="en-US"/>
        </a:p>
      </dgm:t>
    </dgm:pt>
    <dgm:pt modelId="{092418B2-48C3-4DEB-91E6-451CBFE307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Please add your name, email, and school to the chat.</a:t>
          </a:r>
        </a:p>
      </dgm:t>
    </dgm:pt>
    <dgm:pt modelId="{717047D7-7F34-441C-AD95-C0C1E1840E91}" type="parTrans" cxnId="{6F3AAA16-CA2C-4E75-BD52-0531C607A358}">
      <dgm:prSet/>
      <dgm:spPr/>
      <dgm:t>
        <a:bodyPr/>
        <a:lstStyle/>
        <a:p>
          <a:endParaRPr lang="en-US"/>
        </a:p>
      </dgm:t>
    </dgm:pt>
    <dgm:pt modelId="{04906121-E72A-4480-99CA-995347B4FE02}" type="sibTrans" cxnId="{6F3AAA16-CA2C-4E75-BD52-0531C607A358}">
      <dgm:prSet/>
      <dgm:spPr/>
      <dgm:t>
        <a:bodyPr/>
        <a:lstStyle/>
        <a:p>
          <a:endParaRPr lang="en-US"/>
        </a:p>
      </dgm:t>
    </dgm:pt>
    <dgm:pt modelId="{D30A90BF-247D-45B4-B32B-197917450B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training will be recorded.</a:t>
          </a:r>
        </a:p>
      </dgm:t>
    </dgm:pt>
    <dgm:pt modelId="{3F890476-762C-4D8C-9F85-0045D36DA235}" type="parTrans" cxnId="{A7C6B0A4-2D8D-4B43-9314-507EAD03315E}">
      <dgm:prSet/>
      <dgm:spPr/>
      <dgm:t>
        <a:bodyPr/>
        <a:lstStyle/>
        <a:p>
          <a:endParaRPr lang="en-US"/>
        </a:p>
      </dgm:t>
    </dgm:pt>
    <dgm:pt modelId="{5EC10C22-C9A7-4B6C-8CC9-6CFC1EA351CA}" type="sibTrans" cxnId="{A7C6B0A4-2D8D-4B43-9314-507EAD03315E}">
      <dgm:prSet/>
      <dgm:spPr/>
      <dgm:t>
        <a:bodyPr/>
        <a:lstStyle/>
        <a:p>
          <a:endParaRPr lang="en-US"/>
        </a:p>
      </dgm:t>
    </dgm:pt>
    <dgm:pt modelId="{009A83BF-05B6-4E07-82C0-4A8260312E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recording will be posted to the Help &amp; Support site. </a:t>
          </a:r>
        </a:p>
      </dgm:t>
    </dgm:pt>
    <dgm:pt modelId="{89D4451C-5443-42B5-8248-AE886A023855}" type="parTrans" cxnId="{0D43DD99-F5EE-4C4D-B735-E226E0D6444F}">
      <dgm:prSet/>
      <dgm:spPr/>
      <dgm:t>
        <a:bodyPr/>
        <a:lstStyle/>
        <a:p>
          <a:endParaRPr lang="en-US"/>
        </a:p>
      </dgm:t>
    </dgm:pt>
    <dgm:pt modelId="{96171C99-D300-4E69-9319-222B90A71B84}" type="sibTrans" cxnId="{0D43DD99-F5EE-4C4D-B735-E226E0D6444F}">
      <dgm:prSet/>
      <dgm:spPr/>
      <dgm:t>
        <a:bodyPr/>
        <a:lstStyle/>
        <a:p>
          <a:endParaRPr lang="en-US"/>
        </a:p>
      </dgm:t>
    </dgm:pt>
    <dgm:pt modelId="{84930E3E-6CC4-4088-A77E-990E2C16A04A}" type="pres">
      <dgm:prSet presAssocID="{636883CE-C8C8-4CA9-B4E3-3FC90D0532FF}" presName="root" presStyleCnt="0">
        <dgm:presLayoutVars>
          <dgm:dir/>
          <dgm:resizeHandles val="exact"/>
        </dgm:presLayoutVars>
      </dgm:prSet>
      <dgm:spPr/>
    </dgm:pt>
    <dgm:pt modelId="{ACD62935-58D4-4CAA-A957-7F15623D3FBB}" type="pres">
      <dgm:prSet presAssocID="{4932ADCD-E5F0-42F6-8E01-FBCD1A2C29F3}" presName="compNode" presStyleCnt="0"/>
      <dgm:spPr/>
    </dgm:pt>
    <dgm:pt modelId="{B4137205-EE4E-4868-B79D-347EA1B09631}" type="pres">
      <dgm:prSet presAssocID="{4932ADCD-E5F0-42F6-8E01-FBCD1A2C29F3}" presName="bgRect" presStyleLbl="bgShp" presStyleIdx="0" presStyleCnt="5"/>
      <dgm:spPr/>
    </dgm:pt>
    <dgm:pt modelId="{42D8005D-3210-43C0-AA30-71C468FEF59A}" type="pres">
      <dgm:prSet presAssocID="{4932ADCD-E5F0-42F6-8E01-FBCD1A2C29F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EF24E3F8-3D4A-4BBD-A8AB-C10CA6C48CB4}" type="pres">
      <dgm:prSet presAssocID="{4932ADCD-E5F0-42F6-8E01-FBCD1A2C29F3}" presName="spaceRect" presStyleCnt="0"/>
      <dgm:spPr/>
    </dgm:pt>
    <dgm:pt modelId="{0E4E350B-D31D-4A8C-B9A7-C3BB6FFB0068}" type="pres">
      <dgm:prSet presAssocID="{4932ADCD-E5F0-42F6-8E01-FBCD1A2C29F3}" presName="parTx" presStyleLbl="revTx" presStyleIdx="0" presStyleCnt="6">
        <dgm:presLayoutVars>
          <dgm:chMax val="0"/>
          <dgm:chPref val="0"/>
        </dgm:presLayoutVars>
      </dgm:prSet>
      <dgm:spPr/>
    </dgm:pt>
    <dgm:pt modelId="{22A3BA31-2588-481F-B64B-1DE33ABDEA6D}" type="pres">
      <dgm:prSet presAssocID="{6115F1F6-7787-4502-8728-FA3B16CFA733}" presName="sibTrans" presStyleCnt="0"/>
      <dgm:spPr/>
    </dgm:pt>
    <dgm:pt modelId="{F2D243B0-A06F-4785-8625-DA97D5C06CB5}" type="pres">
      <dgm:prSet presAssocID="{5073AB42-3C38-4CD5-826B-1F137E5B520B}" presName="compNode" presStyleCnt="0"/>
      <dgm:spPr/>
    </dgm:pt>
    <dgm:pt modelId="{BAB7A50E-BBA9-4310-B66B-D1F24C620883}" type="pres">
      <dgm:prSet presAssocID="{5073AB42-3C38-4CD5-826B-1F137E5B520B}" presName="bgRect" presStyleLbl="bgShp" presStyleIdx="1" presStyleCnt="5"/>
      <dgm:spPr/>
    </dgm:pt>
    <dgm:pt modelId="{ECC5702D-3472-4796-B914-416107FA5DF3}" type="pres">
      <dgm:prSet presAssocID="{5073AB42-3C38-4CD5-826B-1F137E5B520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4C2B885-CCA3-40BA-80AF-907656CE2392}" type="pres">
      <dgm:prSet presAssocID="{5073AB42-3C38-4CD5-826B-1F137E5B520B}" presName="spaceRect" presStyleCnt="0"/>
      <dgm:spPr/>
    </dgm:pt>
    <dgm:pt modelId="{F7F4FA94-2B9B-4ECF-AC57-66B7C9187F10}" type="pres">
      <dgm:prSet presAssocID="{5073AB42-3C38-4CD5-826B-1F137E5B520B}" presName="parTx" presStyleLbl="revTx" presStyleIdx="1" presStyleCnt="6">
        <dgm:presLayoutVars>
          <dgm:chMax val="0"/>
          <dgm:chPref val="0"/>
        </dgm:presLayoutVars>
      </dgm:prSet>
      <dgm:spPr/>
    </dgm:pt>
    <dgm:pt modelId="{D5CC0C44-EED5-44C6-A7D8-0B5B37C3E5C9}" type="pres">
      <dgm:prSet presAssocID="{5073AB42-3C38-4CD5-826B-1F137E5B520B}" presName="desTx" presStyleLbl="revTx" presStyleIdx="2" presStyleCnt="6">
        <dgm:presLayoutVars/>
      </dgm:prSet>
      <dgm:spPr/>
    </dgm:pt>
    <dgm:pt modelId="{D5E49A98-7D94-49AE-854C-D3D03B45F64C}" type="pres">
      <dgm:prSet presAssocID="{361F26A1-C48B-43EA-80B3-119540C8BF4A}" presName="sibTrans" presStyleCnt="0"/>
      <dgm:spPr/>
    </dgm:pt>
    <dgm:pt modelId="{7D068129-72F2-4F3B-874A-B83ED1433308}" type="pres">
      <dgm:prSet presAssocID="{092418B2-48C3-4DEB-91E6-451CBFE3079D}" presName="compNode" presStyleCnt="0"/>
      <dgm:spPr/>
    </dgm:pt>
    <dgm:pt modelId="{AB0B066E-9545-49E0-8F12-0F41CC53C164}" type="pres">
      <dgm:prSet presAssocID="{092418B2-48C3-4DEB-91E6-451CBFE3079D}" presName="bgRect" presStyleLbl="bgShp" presStyleIdx="2" presStyleCnt="5"/>
      <dgm:spPr/>
    </dgm:pt>
    <dgm:pt modelId="{A79DBBE6-D6E3-4C69-8A4B-92EA990905C1}" type="pres">
      <dgm:prSet presAssocID="{092418B2-48C3-4DEB-91E6-451CBFE3079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E05568BC-2EE5-4474-A614-6BC418AE50D2}" type="pres">
      <dgm:prSet presAssocID="{092418B2-48C3-4DEB-91E6-451CBFE3079D}" presName="spaceRect" presStyleCnt="0"/>
      <dgm:spPr/>
    </dgm:pt>
    <dgm:pt modelId="{FA1DBD29-0BA8-4DC8-9B44-F7A78A292180}" type="pres">
      <dgm:prSet presAssocID="{092418B2-48C3-4DEB-91E6-451CBFE3079D}" presName="parTx" presStyleLbl="revTx" presStyleIdx="3" presStyleCnt="6">
        <dgm:presLayoutVars>
          <dgm:chMax val="0"/>
          <dgm:chPref val="0"/>
        </dgm:presLayoutVars>
      </dgm:prSet>
      <dgm:spPr/>
    </dgm:pt>
    <dgm:pt modelId="{130A2F1E-51BF-48C5-A05F-5E1AA6903181}" type="pres">
      <dgm:prSet presAssocID="{04906121-E72A-4480-99CA-995347B4FE02}" presName="sibTrans" presStyleCnt="0"/>
      <dgm:spPr/>
    </dgm:pt>
    <dgm:pt modelId="{E08FE199-5B3C-4D59-B30F-4B6A0C6EB0C1}" type="pres">
      <dgm:prSet presAssocID="{D30A90BF-247D-45B4-B32B-197917450BDE}" presName="compNode" presStyleCnt="0"/>
      <dgm:spPr/>
    </dgm:pt>
    <dgm:pt modelId="{71AFBCCB-B0F3-4B5F-BF13-89DB1D5F5BF0}" type="pres">
      <dgm:prSet presAssocID="{D30A90BF-247D-45B4-B32B-197917450BDE}" presName="bgRect" presStyleLbl="bgShp" presStyleIdx="3" presStyleCnt="5"/>
      <dgm:spPr/>
    </dgm:pt>
    <dgm:pt modelId="{34EDC412-4997-4060-8043-0EB9DF82B3C1}" type="pres">
      <dgm:prSet presAssocID="{D30A90BF-247D-45B4-B32B-197917450BD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50F8B02F-F1B5-4B2E-9624-EBDD798EC7D1}" type="pres">
      <dgm:prSet presAssocID="{D30A90BF-247D-45B4-B32B-197917450BDE}" presName="spaceRect" presStyleCnt="0"/>
      <dgm:spPr/>
    </dgm:pt>
    <dgm:pt modelId="{AAE7735D-6032-4405-BE9D-81282EFAA914}" type="pres">
      <dgm:prSet presAssocID="{D30A90BF-247D-45B4-B32B-197917450BDE}" presName="parTx" presStyleLbl="revTx" presStyleIdx="4" presStyleCnt="6">
        <dgm:presLayoutVars>
          <dgm:chMax val="0"/>
          <dgm:chPref val="0"/>
        </dgm:presLayoutVars>
      </dgm:prSet>
      <dgm:spPr/>
    </dgm:pt>
    <dgm:pt modelId="{2BB23CDA-46F7-43C0-B306-96B3206A4667}" type="pres">
      <dgm:prSet presAssocID="{5EC10C22-C9A7-4B6C-8CC9-6CFC1EA351CA}" presName="sibTrans" presStyleCnt="0"/>
      <dgm:spPr/>
    </dgm:pt>
    <dgm:pt modelId="{43C22E27-2E74-4287-8F05-11286029CFF4}" type="pres">
      <dgm:prSet presAssocID="{009A83BF-05B6-4E07-82C0-4A8260312E46}" presName="compNode" presStyleCnt="0"/>
      <dgm:spPr/>
    </dgm:pt>
    <dgm:pt modelId="{1443F0E3-5BB9-4B1E-81BF-EF0DCF269E30}" type="pres">
      <dgm:prSet presAssocID="{009A83BF-05B6-4E07-82C0-4A8260312E46}" presName="bgRect" presStyleLbl="bgShp" presStyleIdx="4" presStyleCnt="5"/>
      <dgm:spPr/>
    </dgm:pt>
    <dgm:pt modelId="{14AB37CE-FDD0-4FD1-9C0D-D45F95AEB0B5}" type="pres">
      <dgm:prSet presAssocID="{009A83BF-05B6-4E07-82C0-4A8260312E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4D27A6B3-DB23-477F-BA55-2AF7C3DF3421}" type="pres">
      <dgm:prSet presAssocID="{009A83BF-05B6-4E07-82C0-4A8260312E46}" presName="spaceRect" presStyleCnt="0"/>
      <dgm:spPr/>
    </dgm:pt>
    <dgm:pt modelId="{90ACC839-10ED-46A6-BFE0-C1A37A0671E5}" type="pres">
      <dgm:prSet presAssocID="{009A83BF-05B6-4E07-82C0-4A8260312E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BDFB004-2043-4628-9459-49D9DAC636A6}" type="presOf" srcId="{5073AB42-3C38-4CD5-826B-1F137E5B520B}" destId="{F7F4FA94-2B9B-4ECF-AC57-66B7C9187F10}" srcOrd="0" destOrd="0" presId="urn:microsoft.com/office/officeart/2018/2/layout/IconVerticalSolidList"/>
    <dgm:cxn modelId="{CF784A09-C37C-4B93-868C-721D1A2D0D3C}" srcId="{636883CE-C8C8-4CA9-B4E3-3FC90D0532FF}" destId="{4932ADCD-E5F0-42F6-8E01-FBCD1A2C29F3}" srcOrd="0" destOrd="0" parTransId="{54FCE7BC-1FE8-4E20-8F7D-E6ADB76ED583}" sibTransId="{6115F1F6-7787-4502-8728-FA3B16CFA733}"/>
    <dgm:cxn modelId="{AF57920E-4CE8-45ED-BEA1-B2459BEC20E6}" type="presOf" srcId="{4932ADCD-E5F0-42F6-8E01-FBCD1A2C29F3}" destId="{0E4E350B-D31D-4A8C-B9A7-C3BB6FFB0068}" srcOrd="0" destOrd="0" presId="urn:microsoft.com/office/officeart/2018/2/layout/IconVerticalSolidList"/>
    <dgm:cxn modelId="{6F3AAA16-CA2C-4E75-BD52-0531C607A358}" srcId="{636883CE-C8C8-4CA9-B4E3-3FC90D0532FF}" destId="{092418B2-48C3-4DEB-91E6-451CBFE3079D}" srcOrd="2" destOrd="0" parTransId="{717047D7-7F34-441C-AD95-C0C1E1840E91}" sibTransId="{04906121-E72A-4480-99CA-995347B4FE02}"/>
    <dgm:cxn modelId="{877F731A-0E3D-4CEE-86EA-C8AA89499BD5}" type="presOf" srcId="{009A83BF-05B6-4E07-82C0-4A8260312E46}" destId="{90ACC839-10ED-46A6-BFE0-C1A37A0671E5}" srcOrd="0" destOrd="0" presId="urn:microsoft.com/office/officeart/2018/2/layout/IconVerticalSolidList"/>
    <dgm:cxn modelId="{4B075C6B-CEA3-480D-93DC-67287959F257}" type="presOf" srcId="{636883CE-C8C8-4CA9-B4E3-3FC90D0532FF}" destId="{84930E3E-6CC4-4088-A77E-990E2C16A04A}" srcOrd="0" destOrd="0" presId="urn:microsoft.com/office/officeart/2018/2/layout/IconVerticalSolidList"/>
    <dgm:cxn modelId="{2C531F53-2FC7-4C6C-8F92-8034AF38D66D}" type="presOf" srcId="{092418B2-48C3-4DEB-91E6-451CBFE3079D}" destId="{FA1DBD29-0BA8-4DC8-9B44-F7A78A292180}" srcOrd="0" destOrd="0" presId="urn:microsoft.com/office/officeart/2018/2/layout/IconVerticalSolidList"/>
    <dgm:cxn modelId="{0D43DD99-F5EE-4C4D-B735-E226E0D6444F}" srcId="{636883CE-C8C8-4CA9-B4E3-3FC90D0532FF}" destId="{009A83BF-05B6-4E07-82C0-4A8260312E46}" srcOrd="4" destOrd="0" parTransId="{89D4451C-5443-42B5-8248-AE886A023855}" sibTransId="{96171C99-D300-4E69-9319-222B90A71B84}"/>
    <dgm:cxn modelId="{A7C6B0A4-2D8D-4B43-9314-507EAD03315E}" srcId="{636883CE-C8C8-4CA9-B4E3-3FC90D0532FF}" destId="{D30A90BF-247D-45B4-B32B-197917450BDE}" srcOrd="3" destOrd="0" parTransId="{3F890476-762C-4D8C-9F85-0045D36DA235}" sibTransId="{5EC10C22-C9A7-4B6C-8CC9-6CFC1EA351CA}"/>
    <dgm:cxn modelId="{B9E481AD-3E94-4AA4-912F-CF784F0B0BFA}" type="presOf" srcId="{FA602C1C-7696-4831-85DD-8E360150F9A5}" destId="{D5CC0C44-EED5-44C6-A7D8-0B5B37C3E5C9}" srcOrd="0" destOrd="0" presId="urn:microsoft.com/office/officeart/2018/2/layout/IconVerticalSolidList"/>
    <dgm:cxn modelId="{39A5E1AD-BEC0-441C-9A0F-6B164407BEF6}" srcId="{5073AB42-3C38-4CD5-826B-1F137E5B520B}" destId="{FA602C1C-7696-4831-85DD-8E360150F9A5}" srcOrd="0" destOrd="0" parTransId="{4B0CA035-E398-431F-A6D0-8407158E85C8}" sibTransId="{38135D98-759F-4E6D-864E-D888D9E385F1}"/>
    <dgm:cxn modelId="{A087C8D5-AC97-4599-83DA-2B599A559C18}" type="presOf" srcId="{D30A90BF-247D-45B4-B32B-197917450BDE}" destId="{AAE7735D-6032-4405-BE9D-81282EFAA914}" srcOrd="0" destOrd="0" presId="urn:microsoft.com/office/officeart/2018/2/layout/IconVerticalSolidList"/>
    <dgm:cxn modelId="{694A15FF-EDD6-4938-A90B-AC75D50DC28D}" srcId="{636883CE-C8C8-4CA9-B4E3-3FC90D0532FF}" destId="{5073AB42-3C38-4CD5-826B-1F137E5B520B}" srcOrd="1" destOrd="0" parTransId="{6C6D9674-9C61-4589-91FE-51AF4E20F65B}" sibTransId="{361F26A1-C48B-43EA-80B3-119540C8BF4A}"/>
    <dgm:cxn modelId="{194BAB75-AE7A-49BD-BE94-876C5A7E0CE8}" type="presParOf" srcId="{84930E3E-6CC4-4088-A77E-990E2C16A04A}" destId="{ACD62935-58D4-4CAA-A957-7F15623D3FBB}" srcOrd="0" destOrd="0" presId="urn:microsoft.com/office/officeart/2018/2/layout/IconVerticalSolidList"/>
    <dgm:cxn modelId="{B38106BF-7D40-4F6B-9F5C-F8C1D00204B5}" type="presParOf" srcId="{ACD62935-58D4-4CAA-A957-7F15623D3FBB}" destId="{B4137205-EE4E-4868-B79D-347EA1B09631}" srcOrd="0" destOrd="0" presId="urn:microsoft.com/office/officeart/2018/2/layout/IconVerticalSolidList"/>
    <dgm:cxn modelId="{E5D8048D-53B0-4908-895B-DEB7BA27464C}" type="presParOf" srcId="{ACD62935-58D4-4CAA-A957-7F15623D3FBB}" destId="{42D8005D-3210-43C0-AA30-71C468FEF59A}" srcOrd="1" destOrd="0" presId="urn:microsoft.com/office/officeart/2018/2/layout/IconVerticalSolidList"/>
    <dgm:cxn modelId="{E4250F28-74D9-4E5C-B60D-284AC322CEA5}" type="presParOf" srcId="{ACD62935-58D4-4CAA-A957-7F15623D3FBB}" destId="{EF24E3F8-3D4A-4BBD-A8AB-C10CA6C48CB4}" srcOrd="2" destOrd="0" presId="urn:microsoft.com/office/officeart/2018/2/layout/IconVerticalSolidList"/>
    <dgm:cxn modelId="{3988C7BF-DBA4-4E23-9EDA-B27D48E90202}" type="presParOf" srcId="{ACD62935-58D4-4CAA-A957-7F15623D3FBB}" destId="{0E4E350B-D31D-4A8C-B9A7-C3BB6FFB0068}" srcOrd="3" destOrd="0" presId="urn:microsoft.com/office/officeart/2018/2/layout/IconVerticalSolidList"/>
    <dgm:cxn modelId="{4D0BE5FC-FCD8-4C45-AC03-D78B2E5A87D7}" type="presParOf" srcId="{84930E3E-6CC4-4088-A77E-990E2C16A04A}" destId="{22A3BA31-2588-481F-B64B-1DE33ABDEA6D}" srcOrd="1" destOrd="0" presId="urn:microsoft.com/office/officeart/2018/2/layout/IconVerticalSolidList"/>
    <dgm:cxn modelId="{A8612EFB-A424-4D16-8BFC-BA58E5798569}" type="presParOf" srcId="{84930E3E-6CC4-4088-A77E-990E2C16A04A}" destId="{F2D243B0-A06F-4785-8625-DA97D5C06CB5}" srcOrd="2" destOrd="0" presId="urn:microsoft.com/office/officeart/2018/2/layout/IconVerticalSolidList"/>
    <dgm:cxn modelId="{B63AB4EF-7F69-4BCD-9B34-41B56ACBE03C}" type="presParOf" srcId="{F2D243B0-A06F-4785-8625-DA97D5C06CB5}" destId="{BAB7A50E-BBA9-4310-B66B-D1F24C620883}" srcOrd="0" destOrd="0" presId="urn:microsoft.com/office/officeart/2018/2/layout/IconVerticalSolidList"/>
    <dgm:cxn modelId="{494D23E5-57FC-4A22-8046-F4B5A429C7A8}" type="presParOf" srcId="{F2D243B0-A06F-4785-8625-DA97D5C06CB5}" destId="{ECC5702D-3472-4796-B914-416107FA5DF3}" srcOrd="1" destOrd="0" presId="urn:microsoft.com/office/officeart/2018/2/layout/IconVerticalSolidList"/>
    <dgm:cxn modelId="{DEE5012F-8E62-4C71-A568-D9E250CC86C0}" type="presParOf" srcId="{F2D243B0-A06F-4785-8625-DA97D5C06CB5}" destId="{F4C2B885-CCA3-40BA-80AF-907656CE2392}" srcOrd="2" destOrd="0" presId="urn:microsoft.com/office/officeart/2018/2/layout/IconVerticalSolidList"/>
    <dgm:cxn modelId="{41FB7E91-16F4-4147-AF97-9A104B745544}" type="presParOf" srcId="{F2D243B0-A06F-4785-8625-DA97D5C06CB5}" destId="{F7F4FA94-2B9B-4ECF-AC57-66B7C9187F10}" srcOrd="3" destOrd="0" presId="urn:microsoft.com/office/officeart/2018/2/layout/IconVerticalSolidList"/>
    <dgm:cxn modelId="{6B591707-975A-4F97-BEDA-752482CA4E11}" type="presParOf" srcId="{F2D243B0-A06F-4785-8625-DA97D5C06CB5}" destId="{D5CC0C44-EED5-44C6-A7D8-0B5B37C3E5C9}" srcOrd="4" destOrd="0" presId="urn:microsoft.com/office/officeart/2018/2/layout/IconVerticalSolidList"/>
    <dgm:cxn modelId="{8C1B2094-63AE-4E4E-A7B8-AE0163F16D49}" type="presParOf" srcId="{84930E3E-6CC4-4088-A77E-990E2C16A04A}" destId="{D5E49A98-7D94-49AE-854C-D3D03B45F64C}" srcOrd="3" destOrd="0" presId="urn:microsoft.com/office/officeart/2018/2/layout/IconVerticalSolidList"/>
    <dgm:cxn modelId="{BECBC8EE-9970-463C-BB69-90ECE47645F6}" type="presParOf" srcId="{84930E3E-6CC4-4088-A77E-990E2C16A04A}" destId="{7D068129-72F2-4F3B-874A-B83ED1433308}" srcOrd="4" destOrd="0" presId="urn:microsoft.com/office/officeart/2018/2/layout/IconVerticalSolidList"/>
    <dgm:cxn modelId="{9E71C452-9A51-4497-B685-1A20AD9C4663}" type="presParOf" srcId="{7D068129-72F2-4F3B-874A-B83ED1433308}" destId="{AB0B066E-9545-49E0-8F12-0F41CC53C164}" srcOrd="0" destOrd="0" presId="urn:microsoft.com/office/officeart/2018/2/layout/IconVerticalSolidList"/>
    <dgm:cxn modelId="{25D6ADCB-1095-476C-BD30-FF4565408D67}" type="presParOf" srcId="{7D068129-72F2-4F3B-874A-B83ED1433308}" destId="{A79DBBE6-D6E3-4C69-8A4B-92EA990905C1}" srcOrd="1" destOrd="0" presId="urn:microsoft.com/office/officeart/2018/2/layout/IconVerticalSolidList"/>
    <dgm:cxn modelId="{718FC6D3-9667-4D75-A82C-4B81875667A4}" type="presParOf" srcId="{7D068129-72F2-4F3B-874A-B83ED1433308}" destId="{E05568BC-2EE5-4474-A614-6BC418AE50D2}" srcOrd="2" destOrd="0" presId="urn:microsoft.com/office/officeart/2018/2/layout/IconVerticalSolidList"/>
    <dgm:cxn modelId="{DEB183ED-3F8A-45EA-8419-0CA138F15C95}" type="presParOf" srcId="{7D068129-72F2-4F3B-874A-B83ED1433308}" destId="{FA1DBD29-0BA8-4DC8-9B44-F7A78A292180}" srcOrd="3" destOrd="0" presId="urn:microsoft.com/office/officeart/2018/2/layout/IconVerticalSolidList"/>
    <dgm:cxn modelId="{5DE2FF76-7FD8-43D8-BBFE-ED1B010864F7}" type="presParOf" srcId="{84930E3E-6CC4-4088-A77E-990E2C16A04A}" destId="{130A2F1E-51BF-48C5-A05F-5E1AA6903181}" srcOrd="5" destOrd="0" presId="urn:microsoft.com/office/officeart/2018/2/layout/IconVerticalSolidList"/>
    <dgm:cxn modelId="{8A0F80DD-EE94-4A54-954E-8037C79DA235}" type="presParOf" srcId="{84930E3E-6CC4-4088-A77E-990E2C16A04A}" destId="{E08FE199-5B3C-4D59-B30F-4B6A0C6EB0C1}" srcOrd="6" destOrd="0" presId="urn:microsoft.com/office/officeart/2018/2/layout/IconVerticalSolidList"/>
    <dgm:cxn modelId="{4D14A5E0-BA8C-4FC8-B7DB-DD83F1788BC5}" type="presParOf" srcId="{E08FE199-5B3C-4D59-B30F-4B6A0C6EB0C1}" destId="{71AFBCCB-B0F3-4B5F-BF13-89DB1D5F5BF0}" srcOrd="0" destOrd="0" presId="urn:microsoft.com/office/officeart/2018/2/layout/IconVerticalSolidList"/>
    <dgm:cxn modelId="{9197AE92-8901-45CB-B691-6024955E6B07}" type="presParOf" srcId="{E08FE199-5B3C-4D59-B30F-4B6A0C6EB0C1}" destId="{34EDC412-4997-4060-8043-0EB9DF82B3C1}" srcOrd="1" destOrd="0" presId="urn:microsoft.com/office/officeart/2018/2/layout/IconVerticalSolidList"/>
    <dgm:cxn modelId="{E5C498D4-32F3-49C9-B364-BAC879147772}" type="presParOf" srcId="{E08FE199-5B3C-4D59-B30F-4B6A0C6EB0C1}" destId="{50F8B02F-F1B5-4B2E-9624-EBDD798EC7D1}" srcOrd="2" destOrd="0" presId="urn:microsoft.com/office/officeart/2018/2/layout/IconVerticalSolidList"/>
    <dgm:cxn modelId="{27889CD2-3AD6-4D59-BDA7-CAC0901DA473}" type="presParOf" srcId="{E08FE199-5B3C-4D59-B30F-4B6A0C6EB0C1}" destId="{AAE7735D-6032-4405-BE9D-81282EFAA914}" srcOrd="3" destOrd="0" presId="urn:microsoft.com/office/officeart/2018/2/layout/IconVerticalSolidList"/>
    <dgm:cxn modelId="{C1D00B45-8094-405E-BECC-59A880FEFC41}" type="presParOf" srcId="{84930E3E-6CC4-4088-A77E-990E2C16A04A}" destId="{2BB23CDA-46F7-43C0-B306-96B3206A4667}" srcOrd="7" destOrd="0" presId="urn:microsoft.com/office/officeart/2018/2/layout/IconVerticalSolidList"/>
    <dgm:cxn modelId="{4A8623C7-3E83-46C7-A41B-3B9DDBECC094}" type="presParOf" srcId="{84930E3E-6CC4-4088-A77E-990E2C16A04A}" destId="{43C22E27-2E74-4287-8F05-11286029CFF4}" srcOrd="8" destOrd="0" presId="urn:microsoft.com/office/officeart/2018/2/layout/IconVerticalSolidList"/>
    <dgm:cxn modelId="{BFF3B04E-B308-48CB-B6B8-EAB595E7C35F}" type="presParOf" srcId="{43C22E27-2E74-4287-8F05-11286029CFF4}" destId="{1443F0E3-5BB9-4B1E-81BF-EF0DCF269E30}" srcOrd="0" destOrd="0" presId="urn:microsoft.com/office/officeart/2018/2/layout/IconVerticalSolidList"/>
    <dgm:cxn modelId="{508D5719-05C0-4DC2-8212-F7C9A1F8B831}" type="presParOf" srcId="{43C22E27-2E74-4287-8F05-11286029CFF4}" destId="{14AB37CE-FDD0-4FD1-9C0D-D45F95AEB0B5}" srcOrd="1" destOrd="0" presId="urn:microsoft.com/office/officeart/2018/2/layout/IconVerticalSolidList"/>
    <dgm:cxn modelId="{60E3501C-8D90-4D31-8510-29DF5AE32045}" type="presParOf" srcId="{43C22E27-2E74-4287-8F05-11286029CFF4}" destId="{4D27A6B3-DB23-477F-BA55-2AF7C3DF3421}" srcOrd="2" destOrd="0" presId="urn:microsoft.com/office/officeart/2018/2/layout/IconVerticalSolidList"/>
    <dgm:cxn modelId="{EFE1F1B2-EBAD-478F-BB78-DBCA2AB01636}" type="presParOf" srcId="{43C22E27-2E74-4287-8F05-11286029CFF4}" destId="{90ACC839-10ED-46A6-BFE0-C1A37A0671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4F1654-A43E-4179-9DA6-AC6AF4722CD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2B6348-0C0B-4139-9712-CABF022DD745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BIE</a:t>
          </a:r>
        </a:p>
      </dgm:t>
    </dgm:pt>
    <dgm:pt modelId="{1E4DB84C-2183-4110-925B-4982A3AEC9AA}" type="parTrans" cxnId="{C25E5FD4-5AAA-4467-8D9C-FEE4A5D3D07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C4F283C-225B-45AB-9CB4-E74B5DB34646}" type="sibTrans" cxnId="{C25E5FD4-5AAA-4467-8D9C-FEE4A5D3D07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D3B2C96-EA57-4767-BD41-5EB8924363C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altLang="en-US" dirty="0">
              <a:latin typeface="+mn-lt"/>
              <a:cs typeface="Arial"/>
            </a:rPr>
            <a:t>Aurelia Shorty, Education Program Specialist (Assessment &amp; Accountability)</a:t>
          </a:r>
          <a:endParaRPr lang="en-US" dirty="0">
            <a:latin typeface="+mn-lt"/>
          </a:endParaRPr>
        </a:p>
      </dgm:t>
    </dgm:pt>
    <dgm:pt modelId="{076B53B0-6A85-4220-B339-75E1AA16D1C7}" type="parTrans" cxnId="{1EE718B2-A607-4CF4-B6DC-7B92A9B4CB8E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5E40B9A6-9904-4F86-99B3-42DE61C50717}" type="sibTrans" cxnId="{1EE718B2-A607-4CF4-B6DC-7B92A9B4CB8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0152D45-FC4C-49D8-B04C-5A3634AEA1E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Cognia</a:t>
          </a:r>
        </a:p>
      </dgm:t>
    </dgm:pt>
    <dgm:pt modelId="{A76BFA55-7C44-47D6-AA50-09D77120646C}" type="parTrans" cxnId="{1A273764-C36F-41F8-830D-422E57CD3550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7396F7F-95E4-44EA-8C68-00879170C34D}" type="sibTrans" cxnId="{1A273764-C36F-41F8-830D-422E57CD35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598F5D7-A45E-44EB-BCBE-684C72CAB5A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altLang="en-US">
              <a:latin typeface="+mn-lt"/>
              <a:ea typeface="+mn-ea"/>
              <a:cs typeface="Arial"/>
            </a:rPr>
            <a:t>Mara Allaire, Program Manager</a:t>
          </a:r>
          <a:endParaRPr lang="en-US">
            <a:latin typeface="+mn-lt"/>
          </a:endParaRPr>
        </a:p>
      </dgm:t>
    </dgm:pt>
    <dgm:pt modelId="{F30E2301-BCB8-4243-9D4F-CB7144CD46C8}" type="parTrans" cxnId="{1522174B-058E-4D31-9BD1-5DEBA66F1CAE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90832DD-D3ED-467C-93F8-B742ECBAA0FC}" type="sibTrans" cxnId="{1522174B-058E-4D31-9BD1-5DEBA66F1CA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DF0BD3F-47DF-4661-872B-600FC06D162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eMetric</a:t>
          </a:r>
        </a:p>
      </dgm:t>
    </dgm:pt>
    <dgm:pt modelId="{F6E3F693-9E10-4C5E-8E45-4CD9D6A9ABAE}" type="parTrans" cxnId="{8277C74A-09EC-4924-B736-A1E3EACE62D7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8663EC4-E2B1-4E30-A782-1D8C44401877}" type="sibTrans" cxnId="{8277C74A-09EC-4924-B736-A1E3EACE62D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6398759-1F64-48D0-94EA-775B24E790D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altLang="en-US">
              <a:latin typeface="+mn-lt"/>
              <a:ea typeface="+mn-ea"/>
              <a:cs typeface="Arial"/>
            </a:rPr>
            <a:t>Gerry Retzloff, Project Manager</a:t>
          </a:r>
          <a:endParaRPr lang="en-US">
            <a:latin typeface="+mn-lt"/>
          </a:endParaRPr>
        </a:p>
      </dgm:t>
    </dgm:pt>
    <dgm:pt modelId="{1CB5FFCF-4ED3-4381-BCA7-18652754E958}" type="parTrans" cxnId="{3B8C480A-CE05-48C5-9C62-4E4027929C6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6204000-CB51-400F-B4C8-D37DB1989747}" type="sibTrans" cxnId="{3B8C480A-CE05-48C5-9C62-4E4027929C6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518B79-4F27-4D71-A47D-3E7C9FB869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en-US" dirty="0">
              <a:latin typeface="+mn-lt"/>
              <a:cs typeface="Arial"/>
            </a:rPr>
            <a:t>Donald Griffin, Section 504 Program Coordinator, MSAA Project Manager</a:t>
          </a:r>
        </a:p>
      </dgm:t>
    </dgm:pt>
    <dgm:pt modelId="{B8B98A34-170E-4080-8277-A21CB48E3FB5}" type="parTrans" cxnId="{3BD80BC1-F514-4BAB-9855-2882BB4FDF3C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0373BFD-3D42-405F-AADC-B21427D4622A}" type="sibTrans" cxnId="{3BD80BC1-F514-4BAB-9855-2882BB4FDF3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D94ABBE-18AD-47C5-A2EF-739CA7EDC6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en-US">
              <a:latin typeface="+mn-lt"/>
              <a:ea typeface="+mn-ea"/>
              <a:cs typeface="Arial"/>
            </a:rPr>
            <a:t>Sarah McCain, IT Project Manager II</a:t>
          </a:r>
          <a:endParaRPr kumimoji="0" lang="en-US" altLang="en-US" b="0" i="0" u="none" strike="noStrike" cap="none" spc="0" normalizeH="0" baseline="0" noProof="0">
            <a:effectLst/>
            <a:uLnTx/>
            <a:uFillTx/>
            <a:latin typeface="+mn-lt"/>
            <a:ea typeface="+mn-ea"/>
          </a:endParaRPr>
        </a:p>
      </dgm:t>
    </dgm:pt>
    <dgm:pt modelId="{CA89A8E3-EC62-40DA-952D-DDEFA04BB887}" type="parTrans" cxnId="{9B8F4866-2626-4E28-B5BF-A4CD112258E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0DE2A86-42C3-46EE-8788-73781475CA0C}" type="sibTrans" cxnId="{9B8F4866-2626-4E28-B5BF-A4CD112258E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9845C54-2B18-4197-8433-3AC918A281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en-US">
              <a:latin typeface="+mn-lt"/>
              <a:ea typeface="+mn-ea"/>
              <a:cs typeface="Arial"/>
            </a:rPr>
            <a:t>Kaelee Harper, Senior Support Center Manager</a:t>
          </a:r>
          <a:endParaRPr kumimoji="0" lang="en-US" altLang="en-US" b="0" i="0" u="none" strike="noStrike" cap="none" spc="0" normalizeH="0" baseline="0" noProof="0">
            <a:effectLst/>
            <a:uLnTx/>
            <a:uFillTx/>
            <a:latin typeface="+mn-lt"/>
            <a:ea typeface="+mn-ea"/>
            <a:cs typeface="Arial"/>
          </a:endParaRPr>
        </a:p>
      </dgm:t>
    </dgm:pt>
    <dgm:pt modelId="{4C5918E1-1EA5-4F7C-9E9A-E6E860455871}" type="parTrans" cxnId="{E28A9E08-F7D0-4016-8032-E500366DA37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ABD87E7-EF2F-499E-AB6E-2B9ACD966797}" type="sibTrans" cxnId="{E28A9E08-F7D0-4016-8032-E500366DA37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5C3A840-1B2D-4690-9B35-D289E6CF1B5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altLang="en-US" dirty="0">
              <a:latin typeface="+mn-lt"/>
              <a:cs typeface="Arial"/>
            </a:rPr>
            <a:t>Dr. Carmelia Becenti, Chief Academic Officer</a:t>
          </a:r>
          <a:endParaRPr lang="en-US" dirty="0">
            <a:latin typeface="+mn-lt"/>
          </a:endParaRPr>
        </a:p>
      </dgm:t>
    </dgm:pt>
    <dgm:pt modelId="{C3A70223-74D3-4A4C-8C71-9885428451B8}" type="parTrans" cxnId="{B0F90314-4EE8-45D0-B47C-F1A87100A27B}">
      <dgm:prSet/>
      <dgm:spPr/>
      <dgm:t>
        <a:bodyPr/>
        <a:lstStyle/>
        <a:p>
          <a:endParaRPr lang="en-US"/>
        </a:p>
      </dgm:t>
    </dgm:pt>
    <dgm:pt modelId="{BDEF182D-4453-41AE-A8AA-257645AB66B7}" type="sibTrans" cxnId="{B0F90314-4EE8-45D0-B47C-F1A87100A27B}">
      <dgm:prSet/>
      <dgm:spPr/>
      <dgm:t>
        <a:bodyPr/>
        <a:lstStyle/>
        <a:p>
          <a:endParaRPr lang="en-US"/>
        </a:p>
      </dgm:t>
    </dgm:pt>
    <dgm:pt modelId="{917515D2-F9CA-4725-A493-CA9A8CF4EC2E}" type="pres">
      <dgm:prSet presAssocID="{464F1654-A43E-4179-9DA6-AC6AF4722CD4}" presName="root" presStyleCnt="0">
        <dgm:presLayoutVars>
          <dgm:dir/>
          <dgm:resizeHandles val="exact"/>
        </dgm:presLayoutVars>
      </dgm:prSet>
      <dgm:spPr/>
    </dgm:pt>
    <dgm:pt modelId="{206A83B9-6C61-4E5E-94A4-34F6BD815992}" type="pres">
      <dgm:prSet presAssocID="{952B6348-0C0B-4139-9712-CABF022DD745}" presName="compNode" presStyleCnt="0"/>
      <dgm:spPr/>
    </dgm:pt>
    <dgm:pt modelId="{FA5266EF-A7EC-402F-8B77-18A08E6C93B7}" type="pres">
      <dgm:prSet presAssocID="{952B6348-0C0B-4139-9712-CABF022DD7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A8ABEA58-EE98-4F73-8590-2ECEF24EDF75}" type="pres">
      <dgm:prSet presAssocID="{952B6348-0C0B-4139-9712-CABF022DD745}" presName="iconSpace" presStyleCnt="0"/>
      <dgm:spPr/>
    </dgm:pt>
    <dgm:pt modelId="{3898D539-1092-4FAB-A413-AD8089529DF6}" type="pres">
      <dgm:prSet presAssocID="{952B6348-0C0B-4139-9712-CABF022DD745}" presName="parTx" presStyleLbl="revTx" presStyleIdx="0" presStyleCnt="6">
        <dgm:presLayoutVars>
          <dgm:chMax val="0"/>
          <dgm:chPref val="0"/>
        </dgm:presLayoutVars>
      </dgm:prSet>
      <dgm:spPr/>
    </dgm:pt>
    <dgm:pt modelId="{BEF7E289-E5F4-4C34-9BF7-9674173499F7}" type="pres">
      <dgm:prSet presAssocID="{952B6348-0C0B-4139-9712-CABF022DD745}" presName="txSpace" presStyleCnt="0"/>
      <dgm:spPr/>
    </dgm:pt>
    <dgm:pt modelId="{8FA86D4F-B2D1-4AEC-805C-6B0A85A4507E}" type="pres">
      <dgm:prSet presAssocID="{952B6348-0C0B-4139-9712-CABF022DD745}" presName="desTx" presStyleLbl="revTx" presStyleIdx="1" presStyleCnt="6">
        <dgm:presLayoutVars/>
      </dgm:prSet>
      <dgm:spPr/>
    </dgm:pt>
    <dgm:pt modelId="{B78B7D21-61C1-4343-ADDB-906CF4337401}" type="pres">
      <dgm:prSet presAssocID="{1C4F283C-225B-45AB-9CB4-E74B5DB34646}" presName="sibTrans" presStyleCnt="0"/>
      <dgm:spPr/>
    </dgm:pt>
    <dgm:pt modelId="{E457CE4E-2AD3-4229-8E5C-3BD99AF4B479}" type="pres">
      <dgm:prSet presAssocID="{A0152D45-FC4C-49D8-B04C-5A3634AEA1EF}" presName="compNode" presStyleCnt="0"/>
      <dgm:spPr/>
    </dgm:pt>
    <dgm:pt modelId="{90DD3590-4C48-4C7E-B44C-070D2864F2FE}" type="pres">
      <dgm:prSet presAssocID="{A0152D45-FC4C-49D8-B04C-5A3634AEA1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329BBCD-1076-4B5C-9D99-C2A5CF3B172D}" type="pres">
      <dgm:prSet presAssocID="{A0152D45-FC4C-49D8-B04C-5A3634AEA1EF}" presName="iconSpace" presStyleCnt="0"/>
      <dgm:spPr/>
    </dgm:pt>
    <dgm:pt modelId="{A1D1D1C5-BF03-4B48-AFCE-DB49EDF42A07}" type="pres">
      <dgm:prSet presAssocID="{A0152D45-FC4C-49D8-B04C-5A3634AEA1EF}" presName="parTx" presStyleLbl="revTx" presStyleIdx="2" presStyleCnt="6">
        <dgm:presLayoutVars>
          <dgm:chMax val="0"/>
          <dgm:chPref val="0"/>
        </dgm:presLayoutVars>
      </dgm:prSet>
      <dgm:spPr/>
    </dgm:pt>
    <dgm:pt modelId="{D6600512-A8A1-4995-A8D0-2E5983754888}" type="pres">
      <dgm:prSet presAssocID="{A0152D45-FC4C-49D8-B04C-5A3634AEA1EF}" presName="txSpace" presStyleCnt="0"/>
      <dgm:spPr/>
    </dgm:pt>
    <dgm:pt modelId="{A8A8B0C5-C6B8-4123-A7AA-E193C896958B}" type="pres">
      <dgm:prSet presAssocID="{A0152D45-FC4C-49D8-B04C-5A3634AEA1EF}" presName="desTx" presStyleLbl="revTx" presStyleIdx="3" presStyleCnt="6">
        <dgm:presLayoutVars/>
      </dgm:prSet>
      <dgm:spPr/>
    </dgm:pt>
    <dgm:pt modelId="{D5A05E59-DAA4-471D-A228-53F7266EBBDE}" type="pres">
      <dgm:prSet presAssocID="{F7396F7F-95E4-44EA-8C68-00879170C34D}" presName="sibTrans" presStyleCnt="0"/>
      <dgm:spPr/>
    </dgm:pt>
    <dgm:pt modelId="{8670C766-B230-4537-AAAF-315AD752C3ED}" type="pres">
      <dgm:prSet presAssocID="{1DF0BD3F-47DF-4661-872B-600FC06D162C}" presName="compNode" presStyleCnt="0"/>
      <dgm:spPr/>
    </dgm:pt>
    <dgm:pt modelId="{33E6F9C2-B39B-49FB-863D-796A94BE332D}" type="pres">
      <dgm:prSet presAssocID="{1DF0BD3F-47DF-4661-872B-600FC06D16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C87AF7C-9DE4-4AD8-AC73-0E1D89A4840E}" type="pres">
      <dgm:prSet presAssocID="{1DF0BD3F-47DF-4661-872B-600FC06D162C}" presName="iconSpace" presStyleCnt="0"/>
      <dgm:spPr/>
    </dgm:pt>
    <dgm:pt modelId="{CB267198-EE64-4D88-A152-5D31A18ACD8E}" type="pres">
      <dgm:prSet presAssocID="{1DF0BD3F-47DF-4661-872B-600FC06D162C}" presName="parTx" presStyleLbl="revTx" presStyleIdx="4" presStyleCnt="6">
        <dgm:presLayoutVars>
          <dgm:chMax val="0"/>
          <dgm:chPref val="0"/>
        </dgm:presLayoutVars>
      </dgm:prSet>
      <dgm:spPr/>
    </dgm:pt>
    <dgm:pt modelId="{3748C416-B4BD-43AE-9BCB-9509ED08BEBE}" type="pres">
      <dgm:prSet presAssocID="{1DF0BD3F-47DF-4661-872B-600FC06D162C}" presName="txSpace" presStyleCnt="0"/>
      <dgm:spPr/>
    </dgm:pt>
    <dgm:pt modelId="{08157CB4-0682-4D47-8DF1-B2CBAE38A665}" type="pres">
      <dgm:prSet presAssocID="{1DF0BD3F-47DF-4661-872B-600FC06D162C}" presName="desTx" presStyleLbl="revTx" presStyleIdx="5" presStyleCnt="6">
        <dgm:presLayoutVars/>
      </dgm:prSet>
      <dgm:spPr/>
    </dgm:pt>
  </dgm:ptLst>
  <dgm:cxnLst>
    <dgm:cxn modelId="{E28A9E08-F7D0-4016-8032-E500366DA373}" srcId="{1DF0BD3F-47DF-4661-872B-600FC06D162C}" destId="{D9845C54-2B18-4197-8433-3AC918A2810A}" srcOrd="1" destOrd="0" parTransId="{4C5918E1-1EA5-4F7C-9E9A-E6E860455871}" sibTransId="{8ABD87E7-EF2F-499E-AB6E-2B9ACD966797}"/>
    <dgm:cxn modelId="{3B8C480A-CE05-48C5-9C62-4E4027929C63}" srcId="{1DF0BD3F-47DF-4661-872B-600FC06D162C}" destId="{86398759-1F64-48D0-94EA-775B24E790DD}" srcOrd="0" destOrd="0" parTransId="{1CB5FFCF-4ED3-4381-BCA7-18652754E958}" sibTransId="{16204000-CB51-400F-B4C8-D37DB1989747}"/>
    <dgm:cxn modelId="{B0F90314-4EE8-45D0-B47C-F1A87100A27B}" srcId="{952B6348-0C0B-4139-9712-CABF022DD745}" destId="{25C3A840-1B2D-4690-9B35-D289E6CF1B54}" srcOrd="1" destOrd="0" parTransId="{C3A70223-74D3-4A4C-8C71-9885428451B8}" sibTransId="{BDEF182D-4453-41AE-A8AA-257645AB66B7}"/>
    <dgm:cxn modelId="{C5A05119-4529-4333-BAC5-CF288DC784A7}" type="presOf" srcId="{2D94ABBE-18AD-47C5-A2EF-739CA7EDC663}" destId="{A8A8B0C5-C6B8-4123-A7AA-E193C896958B}" srcOrd="0" destOrd="1" presId="urn:microsoft.com/office/officeart/2018/5/layout/CenteredIconLabelDescriptionList"/>
    <dgm:cxn modelId="{81515B61-A591-4180-B83C-2CA84348DF18}" type="presOf" srcId="{FD3B2C96-EA57-4767-BD41-5EB8924363C3}" destId="{8FA86D4F-B2D1-4AEC-805C-6B0A85A4507E}" srcOrd="0" destOrd="0" presId="urn:microsoft.com/office/officeart/2018/5/layout/CenteredIconLabelDescriptionList"/>
    <dgm:cxn modelId="{1A273764-C36F-41F8-830D-422E57CD3550}" srcId="{464F1654-A43E-4179-9DA6-AC6AF4722CD4}" destId="{A0152D45-FC4C-49D8-B04C-5A3634AEA1EF}" srcOrd="1" destOrd="0" parTransId="{A76BFA55-7C44-47D6-AA50-09D77120646C}" sibTransId="{F7396F7F-95E4-44EA-8C68-00879170C34D}"/>
    <dgm:cxn modelId="{9B8F4866-2626-4E28-B5BF-A4CD112258EB}" srcId="{A0152D45-FC4C-49D8-B04C-5A3634AEA1EF}" destId="{2D94ABBE-18AD-47C5-A2EF-739CA7EDC663}" srcOrd="1" destOrd="0" parTransId="{CA89A8E3-EC62-40DA-952D-DDEFA04BB887}" sibTransId="{B0DE2A86-42C3-46EE-8788-73781475CA0C}"/>
    <dgm:cxn modelId="{8277C74A-09EC-4924-B736-A1E3EACE62D7}" srcId="{464F1654-A43E-4179-9DA6-AC6AF4722CD4}" destId="{1DF0BD3F-47DF-4661-872B-600FC06D162C}" srcOrd="2" destOrd="0" parTransId="{F6E3F693-9E10-4C5E-8E45-4CD9D6A9ABAE}" sibTransId="{68663EC4-E2B1-4E30-A782-1D8C44401877}"/>
    <dgm:cxn modelId="{1522174B-058E-4D31-9BD1-5DEBA66F1CAE}" srcId="{A0152D45-FC4C-49D8-B04C-5A3634AEA1EF}" destId="{5598F5D7-A45E-44EB-BCBE-684C72CAB5AA}" srcOrd="0" destOrd="0" parTransId="{F30E2301-BCB8-4243-9D4F-CB7144CD46C8}" sibTransId="{390832DD-D3ED-467C-93F8-B742ECBAA0FC}"/>
    <dgm:cxn modelId="{99F1044E-BF51-4336-A21B-F4EC2CF08A29}" type="presOf" srcId="{A0152D45-FC4C-49D8-B04C-5A3634AEA1EF}" destId="{A1D1D1C5-BF03-4B48-AFCE-DB49EDF42A07}" srcOrd="0" destOrd="0" presId="urn:microsoft.com/office/officeart/2018/5/layout/CenteredIconLabelDescriptionList"/>
    <dgm:cxn modelId="{34A92477-F309-45E3-81E3-EA9EF4205B93}" type="presOf" srcId="{952B6348-0C0B-4139-9712-CABF022DD745}" destId="{3898D539-1092-4FAB-A413-AD8089529DF6}" srcOrd="0" destOrd="0" presId="urn:microsoft.com/office/officeart/2018/5/layout/CenteredIconLabelDescriptionList"/>
    <dgm:cxn modelId="{1FE45077-E6E6-4A54-B6F1-8CFFC6A20908}" type="presOf" srcId="{5598F5D7-A45E-44EB-BCBE-684C72CAB5AA}" destId="{A8A8B0C5-C6B8-4123-A7AA-E193C896958B}" srcOrd="0" destOrd="0" presId="urn:microsoft.com/office/officeart/2018/5/layout/CenteredIconLabelDescriptionList"/>
    <dgm:cxn modelId="{AE3FBE58-1228-4D0F-A193-51FFBA9B52F8}" type="presOf" srcId="{464F1654-A43E-4179-9DA6-AC6AF4722CD4}" destId="{917515D2-F9CA-4725-A493-CA9A8CF4EC2E}" srcOrd="0" destOrd="0" presId="urn:microsoft.com/office/officeart/2018/5/layout/CenteredIconLabelDescriptionList"/>
    <dgm:cxn modelId="{13A490A4-11B0-4ECF-A33B-B8B96B8FBDD0}" type="presOf" srcId="{25C3A840-1B2D-4690-9B35-D289E6CF1B54}" destId="{8FA86D4F-B2D1-4AEC-805C-6B0A85A4507E}" srcOrd="0" destOrd="1" presId="urn:microsoft.com/office/officeart/2018/5/layout/CenteredIconLabelDescriptionList"/>
    <dgm:cxn modelId="{843A85AF-EE52-4EE2-A663-085D7D54AF1F}" type="presOf" srcId="{D9845C54-2B18-4197-8433-3AC918A2810A}" destId="{08157CB4-0682-4D47-8DF1-B2CBAE38A665}" srcOrd="0" destOrd="1" presId="urn:microsoft.com/office/officeart/2018/5/layout/CenteredIconLabelDescriptionList"/>
    <dgm:cxn modelId="{1EE718B2-A607-4CF4-B6DC-7B92A9B4CB8E}" srcId="{952B6348-0C0B-4139-9712-CABF022DD745}" destId="{FD3B2C96-EA57-4767-BD41-5EB8924363C3}" srcOrd="0" destOrd="0" parTransId="{076B53B0-6A85-4220-B339-75E1AA16D1C7}" sibTransId="{5E40B9A6-9904-4F86-99B3-42DE61C50717}"/>
    <dgm:cxn modelId="{9E6207B6-0D16-4A7A-9C1F-4DC74156F01B}" type="presOf" srcId="{1DF0BD3F-47DF-4661-872B-600FC06D162C}" destId="{CB267198-EE64-4D88-A152-5D31A18ACD8E}" srcOrd="0" destOrd="0" presId="urn:microsoft.com/office/officeart/2018/5/layout/CenteredIconLabelDescriptionList"/>
    <dgm:cxn modelId="{3BD80BC1-F514-4BAB-9855-2882BB4FDF3C}" srcId="{952B6348-0C0B-4139-9712-CABF022DD745}" destId="{67518B79-4F27-4D71-A47D-3E7C9FB8699A}" srcOrd="2" destOrd="0" parTransId="{B8B98A34-170E-4080-8277-A21CB48E3FB5}" sibTransId="{10373BFD-3D42-405F-AADC-B21427D4622A}"/>
    <dgm:cxn modelId="{C25E5FD4-5AAA-4467-8D9C-FEE4A5D3D078}" srcId="{464F1654-A43E-4179-9DA6-AC6AF4722CD4}" destId="{952B6348-0C0B-4139-9712-CABF022DD745}" srcOrd="0" destOrd="0" parTransId="{1E4DB84C-2183-4110-925B-4982A3AEC9AA}" sibTransId="{1C4F283C-225B-45AB-9CB4-E74B5DB34646}"/>
    <dgm:cxn modelId="{B85257D5-541E-4DE9-99F6-5AAD3937BBCA}" type="presOf" srcId="{67518B79-4F27-4D71-A47D-3E7C9FB8699A}" destId="{8FA86D4F-B2D1-4AEC-805C-6B0A85A4507E}" srcOrd="0" destOrd="2" presId="urn:microsoft.com/office/officeart/2018/5/layout/CenteredIconLabelDescriptionList"/>
    <dgm:cxn modelId="{3F1C13FB-DACA-4206-BE3B-66BC5D04681A}" type="presOf" srcId="{86398759-1F64-48D0-94EA-775B24E790DD}" destId="{08157CB4-0682-4D47-8DF1-B2CBAE38A665}" srcOrd="0" destOrd="0" presId="urn:microsoft.com/office/officeart/2018/5/layout/CenteredIconLabelDescriptionList"/>
    <dgm:cxn modelId="{B61F862A-24C2-480E-BD1D-D70574A2D616}" type="presParOf" srcId="{917515D2-F9CA-4725-A493-CA9A8CF4EC2E}" destId="{206A83B9-6C61-4E5E-94A4-34F6BD815992}" srcOrd="0" destOrd="0" presId="urn:microsoft.com/office/officeart/2018/5/layout/CenteredIconLabelDescriptionList"/>
    <dgm:cxn modelId="{7F02E4F3-FA03-43FE-853F-F680486592EE}" type="presParOf" srcId="{206A83B9-6C61-4E5E-94A4-34F6BD815992}" destId="{FA5266EF-A7EC-402F-8B77-18A08E6C93B7}" srcOrd="0" destOrd="0" presId="urn:microsoft.com/office/officeart/2018/5/layout/CenteredIconLabelDescriptionList"/>
    <dgm:cxn modelId="{CB4F68B9-A1DB-4137-B6BE-FC682F2AED2C}" type="presParOf" srcId="{206A83B9-6C61-4E5E-94A4-34F6BD815992}" destId="{A8ABEA58-EE98-4F73-8590-2ECEF24EDF75}" srcOrd="1" destOrd="0" presId="urn:microsoft.com/office/officeart/2018/5/layout/CenteredIconLabelDescriptionList"/>
    <dgm:cxn modelId="{42143549-91CD-4D48-813D-52665AAD0EE5}" type="presParOf" srcId="{206A83B9-6C61-4E5E-94A4-34F6BD815992}" destId="{3898D539-1092-4FAB-A413-AD8089529DF6}" srcOrd="2" destOrd="0" presId="urn:microsoft.com/office/officeart/2018/5/layout/CenteredIconLabelDescriptionList"/>
    <dgm:cxn modelId="{B69B0995-A4BE-4B3E-9932-A85BA3BEE92D}" type="presParOf" srcId="{206A83B9-6C61-4E5E-94A4-34F6BD815992}" destId="{BEF7E289-E5F4-4C34-9BF7-9674173499F7}" srcOrd="3" destOrd="0" presId="urn:microsoft.com/office/officeart/2018/5/layout/CenteredIconLabelDescriptionList"/>
    <dgm:cxn modelId="{8B278C22-DDEE-4ECD-B463-E038C904F31A}" type="presParOf" srcId="{206A83B9-6C61-4E5E-94A4-34F6BD815992}" destId="{8FA86D4F-B2D1-4AEC-805C-6B0A85A4507E}" srcOrd="4" destOrd="0" presId="urn:microsoft.com/office/officeart/2018/5/layout/CenteredIconLabelDescriptionList"/>
    <dgm:cxn modelId="{D14C0D34-3B73-48F2-B014-E72445E727F2}" type="presParOf" srcId="{917515D2-F9CA-4725-A493-CA9A8CF4EC2E}" destId="{B78B7D21-61C1-4343-ADDB-906CF4337401}" srcOrd="1" destOrd="0" presId="urn:microsoft.com/office/officeart/2018/5/layout/CenteredIconLabelDescriptionList"/>
    <dgm:cxn modelId="{1FBF14E7-0DC4-4C9E-BD1B-AA5F1C557439}" type="presParOf" srcId="{917515D2-F9CA-4725-A493-CA9A8CF4EC2E}" destId="{E457CE4E-2AD3-4229-8E5C-3BD99AF4B479}" srcOrd="2" destOrd="0" presId="urn:microsoft.com/office/officeart/2018/5/layout/CenteredIconLabelDescriptionList"/>
    <dgm:cxn modelId="{2DA264E1-3BB7-4E2D-898E-34A2A487530F}" type="presParOf" srcId="{E457CE4E-2AD3-4229-8E5C-3BD99AF4B479}" destId="{90DD3590-4C48-4C7E-B44C-070D2864F2FE}" srcOrd="0" destOrd="0" presId="urn:microsoft.com/office/officeart/2018/5/layout/CenteredIconLabelDescriptionList"/>
    <dgm:cxn modelId="{3A0A9AA1-35EF-4D10-B140-3DB5C4DF0076}" type="presParOf" srcId="{E457CE4E-2AD3-4229-8E5C-3BD99AF4B479}" destId="{E329BBCD-1076-4B5C-9D99-C2A5CF3B172D}" srcOrd="1" destOrd="0" presId="urn:microsoft.com/office/officeart/2018/5/layout/CenteredIconLabelDescriptionList"/>
    <dgm:cxn modelId="{C50CE04C-B30D-4D37-96C3-8287F2D9D26C}" type="presParOf" srcId="{E457CE4E-2AD3-4229-8E5C-3BD99AF4B479}" destId="{A1D1D1C5-BF03-4B48-AFCE-DB49EDF42A07}" srcOrd="2" destOrd="0" presId="urn:microsoft.com/office/officeart/2018/5/layout/CenteredIconLabelDescriptionList"/>
    <dgm:cxn modelId="{B839827B-18A0-4ADF-B1AC-1C51429EC8D7}" type="presParOf" srcId="{E457CE4E-2AD3-4229-8E5C-3BD99AF4B479}" destId="{D6600512-A8A1-4995-A8D0-2E5983754888}" srcOrd="3" destOrd="0" presId="urn:microsoft.com/office/officeart/2018/5/layout/CenteredIconLabelDescriptionList"/>
    <dgm:cxn modelId="{704B334B-1595-4485-9384-7340946D96DA}" type="presParOf" srcId="{E457CE4E-2AD3-4229-8E5C-3BD99AF4B479}" destId="{A8A8B0C5-C6B8-4123-A7AA-E193C896958B}" srcOrd="4" destOrd="0" presId="urn:microsoft.com/office/officeart/2018/5/layout/CenteredIconLabelDescriptionList"/>
    <dgm:cxn modelId="{7CFAC05D-EC17-4F85-B9F0-90DD2A81C047}" type="presParOf" srcId="{917515D2-F9CA-4725-A493-CA9A8CF4EC2E}" destId="{D5A05E59-DAA4-471D-A228-53F7266EBBDE}" srcOrd="3" destOrd="0" presId="urn:microsoft.com/office/officeart/2018/5/layout/CenteredIconLabelDescriptionList"/>
    <dgm:cxn modelId="{BB479CE7-BB26-4B60-BAF5-85558C5A3567}" type="presParOf" srcId="{917515D2-F9CA-4725-A493-CA9A8CF4EC2E}" destId="{8670C766-B230-4537-AAAF-315AD752C3ED}" srcOrd="4" destOrd="0" presId="urn:microsoft.com/office/officeart/2018/5/layout/CenteredIconLabelDescriptionList"/>
    <dgm:cxn modelId="{E746A1B5-09C6-4131-B96B-3CB8DCBD11D6}" type="presParOf" srcId="{8670C766-B230-4537-AAAF-315AD752C3ED}" destId="{33E6F9C2-B39B-49FB-863D-796A94BE332D}" srcOrd="0" destOrd="0" presId="urn:microsoft.com/office/officeart/2018/5/layout/CenteredIconLabelDescriptionList"/>
    <dgm:cxn modelId="{39FE3E08-92D8-4D71-9EAD-8FED1C770A5C}" type="presParOf" srcId="{8670C766-B230-4537-AAAF-315AD752C3ED}" destId="{CC87AF7C-9DE4-4AD8-AC73-0E1D89A4840E}" srcOrd="1" destOrd="0" presId="urn:microsoft.com/office/officeart/2018/5/layout/CenteredIconLabelDescriptionList"/>
    <dgm:cxn modelId="{BD0B71CF-09F2-48C4-8DA4-892BD124A74C}" type="presParOf" srcId="{8670C766-B230-4537-AAAF-315AD752C3ED}" destId="{CB267198-EE64-4D88-A152-5D31A18ACD8E}" srcOrd="2" destOrd="0" presId="urn:microsoft.com/office/officeart/2018/5/layout/CenteredIconLabelDescriptionList"/>
    <dgm:cxn modelId="{14F6488A-274D-44BC-AEA6-A5C721C5AAAA}" type="presParOf" srcId="{8670C766-B230-4537-AAAF-315AD752C3ED}" destId="{3748C416-B4BD-43AE-9BCB-9509ED08BEBE}" srcOrd="3" destOrd="0" presId="urn:microsoft.com/office/officeart/2018/5/layout/CenteredIconLabelDescriptionList"/>
    <dgm:cxn modelId="{5D698417-DC92-4558-BFBA-C082F81998E5}" type="presParOf" srcId="{8670C766-B230-4537-AAAF-315AD752C3ED}" destId="{08157CB4-0682-4D47-8DF1-B2CBAE38A66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5C767B-342B-AC46-A2DB-0D5C42EFE5F6}" type="doc">
      <dgm:prSet loTypeId="urn:microsoft.com/office/officeart/2005/8/layout/hierarchy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017320-50A3-CF44-90FD-456141A13F98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Online System</a:t>
          </a:r>
        </a:p>
      </dgm:t>
    </dgm:pt>
    <dgm:pt modelId="{305A86F2-2CED-E74D-9DFE-BB2A62A8D428}" type="parTrans" cxnId="{336A2565-5A1C-8344-9E9A-BF485F17D06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39BD541D-8FA9-014D-AC31-859412D6BCB7}" type="sibTrans" cxnId="{336A2565-5A1C-8344-9E9A-BF485F17D06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3E5A1BF-FCEA-5B49-AD8F-E445599B419A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Administration and Reporting Portal</a:t>
          </a:r>
        </a:p>
        <a:p>
          <a:r>
            <a:rPr lang="en-US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endParaRPr lang="en-US" dirty="0">
            <a:solidFill>
              <a:schemeClr val="bg2"/>
            </a:solidFill>
            <a:latin typeface="Gill Sans MT" panose="020B0502020104020203" pitchFamily="34" charset="77"/>
          </a:endParaRPr>
        </a:p>
      </dgm:t>
    </dgm:pt>
    <dgm:pt modelId="{FD99EDAB-B126-404B-8DA4-C211F188E828}" type="parTrans" cxnId="{652C1B7C-F901-CC44-9F45-C8797FB02625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70DC46C-EC42-CA43-9356-07D02172FCD8}" type="sibTrans" cxnId="{652C1B7C-F901-CC44-9F45-C8797FB02625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E4F1555-4B0E-7F4F-8141-8F34A5D96981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Users</a:t>
          </a:r>
        </a:p>
      </dgm:t>
    </dgm:pt>
    <dgm:pt modelId="{71476F32-A933-8344-9BF8-3998F7D375A9}" type="parTrans" cxnId="{B30CC955-82E2-6E41-BD6A-6B21AF6DA81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A875098-0E57-2943-915F-3414342AF95B}" type="sibTrans" cxnId="{B30CC955-82E2-6E41-BD6A-6B21AF6DA81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14C54BF7-3B1C-654B-9DCC-5218251347E5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Administration</a:t>
          </a:r>
        </a:p>
      </dgm:t>
    </dgm:pt>
    <dgm:pt modelId="{2588986F-0BE5-FE4B-87A5-A1952DDB2623}" type="parTrans" cxnId="{EDE7B95E-E297-0B41-BD2A-5BD46B279E34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EAF0F0D-F4FE-8743-ACA0-137B189CB0AF}" type="sibTrans" cxnId="{EDE7B95E-E297-0B41-BD2A-5BD46B279E34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E18919AC-740A-BC40-85E2-6F75DA6F5138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Test Delivery</a:t>
          </a:r>
        </a:p>
        <a:p>
          <a:r>
            <a:rPr lang="en-US" dirty="0">
              <a:latin typeface="Gill Sans MT" panose="020B0502020104020203" pitchFamily="34" charset="77"/>
            </a:rPr>
            <a:t>Student Test Interface</a:t>
          </a:r>
        </a:p>
      </dgm:t>
    </dgm:pt>
    <dgm:pt modelId="{CE948AB1-14CD-8D46-99AD-7EF1045DAE3E}" type="parTrans" cxnId="{474CC8FC-B167-6745-A847-DD3F2964DAF0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A884EABC-C88F-034A-BBDF-7FD45AD42D3A}" type="sibTrans" cxnId="{474CC8FC-B167-6745-A847-DD3F2964DAF0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C55ED17-3734-8E4E-821A-92EE960F35F2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Kiosk</a:t>
          </a:r>
        </a:p>
      </dgm:t>
    </dgm:pt>
    <dgm:pt modelId="{1FE4720E-5C22-3449-A749-D37FE992D550}" type="parTrans" cxnId="{6187D6F1-25E3-314E-8E04-9924EAB8F842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264F0796-6B69-1C44-B465-406E9AEF2D50}" type="sibTrans" cxnId="{6187D6F1-25E3-314E-8E04-9924EAB8F842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A0ABA15D-BB07-6D48-BACE-811C69D1CCA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Site Setup</a:t>
          </a:r>
        </a:p>
      </dgm:t>
    </dgm:pt>
    <dgm:pt modelId="{F1909BD1-92DB-9643-B92C-AE8E5930535E}" type="parTrans" cxnId="{8171C390-6937-0644-8BFF-10A64B28EDE1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F500985-9FF6-8243-A8F0-4202B1690451}" type="sibTrans" cxnId="{8171C390-6937-0644-8BFF-10A64B28EDE1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09B1038C-1834-2A4E-B30B-01AC232AF76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Students</a:t>
          </a:r>
        </a:p>
      </dgm:t>
    </dgm:pt>
    <dgm:pt modelId="{0A798706-A51F-E44F-80C9-47A7414F5A0E}" type="parTrans" cxnId="{90852682-28D2-5B48-A703-A414367C9D8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73554EBB-CA22-3F43-9ADA-55D977EB273E}" type="sibTrans" cxnId="{90852682-28D2-5B48-A703-A414367C9D8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D637391-1041-8D45-8F6F-0240C3A84DCF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Browser</a:t>
          </a:r>
        </a:p>
      </dgm:t>
    </dgm:pt>
    <dgm:pt modelId="{BA251004-ACF7-9245-BD1E-1313CEA7A1E8}" type="parTrans" cxnId="{42FBD3C3-1C22-164A-B452-3D3722079846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1CE6B9AA-AA73-1346-87EE-CDD68481799C}" type="sibTrans" cxnId="{42FBD3C3-1C22-164A-B452-3D3722079846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723A75A0-5A18-4A1E-BB88-800C296C3A3D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Reporting</a:t>
          </a:r>
        </a:p>
      </dgm:t>
    </dgm:pt>
    <dgm:pt modelId="{FFD71113-9AAB-4E51-96D3-8E0D6F8319D0}" type="parTrans" cxnId="{ECEF8B73-8355-4357-8109-D0D78655A513}">
      <dgm:prSet/>
      <dgm:spPr/>
      <dgm:t>
        <a:bodyPr/>
        <a:lstStyle/>
        <a:p>
          <a:endParaRPr lang="en-US"/>
        </a:p>
      </dgm:t>
    </dgm:pt>
    <dgm:pt modelId="{E1D64504-5226-4E84-A791-AB2914D9B9A3}" type="sibTrans" cxnId="{ECEF8B73-8355-4357-8109-D0D78655A513}">
      <dgm:prSet/>
      <dgm:spPr/>
      <dgm:t>
        <a:bodyPr/>
        <a:lstStyle/>
        <a:p>
          <a:endParaRPr lang="en-US"/>
        </a:p>
      </dgm:t>
    </dgm:pt>
    <dgm:pt modelId="{3A3A9758-F759-4CAC-B4A1-48DB782C8CE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Classes</a:t>
          </a:r>
        </a:p>
      </dgm:t>
    </dgm:pt>
    <dgm:pt modelId="{1E21887C-67CB-49FA-8D58-C356BE1BDE9F}" type="parTrans" cxnId="{B958A199-C7BE-4839-93CA-B46F43AF76D3}">
      <dgm:prSet/>
      <dgm:spPr/>
      <dgm:t>
        <a:bodyPr/>
        <a:lstStyle/>
        <a:p>
          <a:endParaRPr lang="en-US"/>
        </a:p>
      </dgm:t>
    </dgm:pt>
    <dgm:pt modelId="{849BFF65-3F9B-4181-8A2A-948E3C079E0E}" type="sibTrans" cxnId="{B958A199-C7BE-4839-93CA-B46F43AF76D3}">
      <dgm:prSet/>
      <dgm:spPr/>
      <dgm:t>
        <a:bodyPr/>
        <a:lstStyle/>
        <a:p>
          <a:endParaRPr lang="en-US"/>
        </a:p>
      </dgm:t>
    </dgm:pt>
    <dgm:pt modelId="{B0C0E340-5F3A-4EAD-9CAC-C0117B9DEE3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Test Sessions</a:t>
          </a:r>
        </a:p>
      </dgm:t>
    </dgm:pt>
    <dgm:pt modelId="{4828C38F-86AF-4703-94D6-9AB9CC6C3014}" type="parTrans" cxnId="{099AE46F-833C-4DEF-ABD9-AAB7BE5494AE}">
      <dgm:prSet/>
      <dgm:spPr/>
      <dgm:t>
        <a:bodyPr/>
        <a:lstStyle/>
        <a:p>
          <a:endParaRPr lang="en-US"/>
        </a:p>
      </dgm:t>
    </dgm:pt>
    <dgm:pt modelId="{1DCBEDF9-07C6-46BD-95C9-EE64F47467C6}" type="sibTrans" cxnId="{099AE46F-833C-4DEF-ABD9-AAB7BE5494AE}">
      <dgm:prSet/>
      <dgm:spPr/>
      <dgm:t>
        <a:bodyPr/>
        <a:lstStyle/>
        <a:p>
          <a:endParaRPr lang="en-US"/>
        </a:p>
      </dgm:t>
    </dgm:pt>
    <dgm:pt modelId="{E27ADF0A-3C1E-4A27-A93E-8F71F2A0CC9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Scoring</a:t>
          </a:r>
        </a:p>
      </dgm:t>
    </dgm:pt>
    <dgm:pt modelId="{710A40AB-9C3F-4AAC-9214-A7233ED2A898}" type="parTrans" cxnId="{098F2BE2-5815-4E92-8FDA-790BCB08DF58}">
      <dgm:prSet/>
      <dgm:spPr/>
      <dgm:t>
        <a:bodyPr/>
        <a:lstStyle/>
        <a:p>
          <a:endParaRPr lang="en-US"/>
        </a:p>
      </dgm:t>
    </dgm:pt>
    <dgm:pt modelId="{27C762F6-A67E-4CCF-A633-5F0FD3442B73}" type="sibTrans" cxnId="{098F2BE2-5815-4E92-8FDA-790BCB08DF58}">
      <dgm:prSet/>
      <dgm:spPr/>
      <dgm:t>
        <a:bodyPr/>
        <a:lstStyle/>
        <a:p>
          <a:endParaRPr lang="en-US"/>
        </a:p>
      </dgm:t>
    </dgm:pt>
    <dgm:pt modelId="{B06417DD-DC52-4CFD-878C-5DD7AAAB566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Enrollment Transfer</a:t>
          </a:r>
        </a:p>
      </dgm:t>
    </dgm:pt>
    <dgm:pt modelId="{C7318053-FFF4-4483-B1E0-0A1D3BCE91CD}" type="parTrans" cxnId="{C3BC48C4-058D-4331-9070-515F276D2F50}">
      <dgm:prSet/>
      <dgm:spPr/>
      <dgm:t>
        <a:bodyPr/>
        <a:lstStyle/>
        <a:p>
          <a:endParaRPr lang="en-US"/>
        </a:p>
      </dgm:t>
    </dgm:pt>
    <dgm:pt modelId="{14D72434-5F58-4254-A206-54ED7561905C}" type="sibTrans" cxnId="{C3BC48C4-058D-4331-9070-515F276D2F50}">
      <dgm:prSet/>
      <dgm:spPr/>
      <dgm:t>
        <a:bodyPr/>
        <a:lstStyle/>
        <a:p>
          <a:endParaRPr lang="en-US"/>
        </a:p>
      </dgm:t>
    </dgm:pt>
    <dgm:pt modelId="{EB1A729B-3A8B-614C-B176-50913E501739}" type="pres">
      <dgm:prSet presAssocID="{7E5C767B-342B-AC46-A2DB-0D5C42EFE5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205AD9-A374-784B-84DC-4407457F61F7}" type="pres">
      <dgm:prSet presAssocID="{65017320-50A3-CF44-90FD-456141A13F98}" presName="vertOne" presStyleCnt="0"/>
      <dgm:spPr/>
    </dgm:pt>
    <dgm:pt modelId="{E599F190-953F-BB49-AE29-44DA15EFE444}" type="pres">
      <dgm:prSet presAssocID="{65017320-50A3-CF44-90FD-456141A13F98}" presName="txOne" presStyleLbl="node0" presStyleIdx="0" presStyleCnt="1">
        <dgm:presLayoutVars>
          <dgm:chPref val="3"/>
        </dgm:presLayoutVars>
      </dgm:prSet>
      <dgm:spPr/>
    </dgm:pt>
    <dgm:pt modelId="{545846FD-5EEA-5146-9AF1-8DA2CC1B82B1}" type="pres">
      <dgm:prSet presAssocID="{65017320-50A3-CF44-90FD-456141A13F98}" presName="parTransOne" presStyleCnt="0"/>
      <dgm:spPr/>
    </dgm:pt>
    <dgm:pt modelId="{947ED9C3-3A1A-B048-92B9-47BECB7975D4}" type="pres">
      <dgm:prSet presAssocID="{65017320-50A3-CF44-90FD-456141A13F98}" presName="horzOne" presStyleCnt="0"/>
      <dgm:spPr/>
    </dgm:pt>
    <dgm:pt modelId="{55FC6081-CBB2-E04A-B62C-8607607B3B71}" type="pres">
      <dgm:prSet presAssocID="{C3E5A1BF-FCEA-5B49-AD8F-E445599B419A}" presName="vertTwo" presStyleCnt="0"/>
      <dgm:spPr/>
    </dgm:pt>
    <dgm:pt modelId="{04EC0F6C-016A-2A4B-AA56-37D7614E29B7}" type="pres">
      <dgm:prSet presAssocID="{C3E5A1BF-FCEA-5B49-AD8F-E445599B419A}" presName="txTwo" presStyleLbl="node2" presStyleIdx="0" presStyleCnt="2">
        <dgm:presLayoutVars>
          <dgm:chPref val="3"/>
        </dgm:presLayoutVars>
      </dgm:prSet>
      <dgm:spPr/>
    </dgm:pt>
    <dgm:pt modelId="{7FE92ABA-7924-634D-B08B-AB79800E14CD}" type="pres">
      <dgm:prSet presAssocID="{C3E5A1BF-FCEA-5B49-AD8F-E445599B419A}" presName="parTransTwo" presStyleCnt="0"/>
      <dgm:spPr/>
    </dgm:pt>
    <dgm:pt modelId="{AB718C72-001C-4D4B-BAC5-66C0031C6698}" type="pres">
      <dgm:prSet presAssocID="{C3E5A1BF-FCEA-5B49-AD8F-E445599B419A}" presName="horzTwo" presStyleCnt="0"/>
      <dgm:spPr/>
    </dgm:pt>
    <dgm:pt modelId="{F48DD822-06A4-FB41-8B9A-F881881FA007}" type="pres">
      <dgm:prSet presAssocID="{FE4F1555-4B0E-7F4F-8141-8F34A5D96981}" presName="vertThree" presStyleCnt="0"/>
      <dgm:spPr/>
    </dgm:pt>
    <dgm:pt modelId="{E10E3611-E6CA-F144-B6B3-71C4A83EE850}" type="pres">
      <dgm:prSet presAssocID="{FE4F1555-4B0E-7F4F-8141-8F34A5D96981}" presName="txThree" presStyleLbl="node3" presStyleIdx="0" presStyleCnt="5" custScaleX="50527">
        <dgm:presLayoutVars>
          <dgm:chPref val="3"/>
        </dgm:presLayoutVars>
      </dgm:prSet>
      <dgm:spPr/>
    </dgm:pt>
    <dgm:pt modelId="{D27B92D7-2F75-5141-90FF-7AFDFC973C23}" type="pres">
      <dgm:prSet presAssocID="{FE4F1555-4B0E-7F4F-8141-8F34A5D96981}" presName="horzThree" presStyleCnt="0"/>
      <dgm:spPr/>
    </dgm:pt>
    <dgm:pt modelId="{85512BB4-4E97-F64C-A8E0-7384D3746B5F}" type="pres">
      <dgm:prSet presAssocID="{CA875098-0E57-2943-915F-3414342AF95B}" presName="sibSpaceThree" presStyleCnt="0"/>
      <dgm:spPr/>
    </dgm:pt>
    <dgm:pt modelId="{9328F255-4106-4D8C-BA58-1E23E54E8ED1}" type="pres">
      <dgm:prSet presAssocID="{723A75A0-5A18-4A1E-BB88-800C296C3A3D}" presName="vertThree" presStyleCnt="0"/>
      <dgm:spPr/>
    </dgm:pt>
    <dgm:pt modelId="{B1746F72-9555-46D1-8D5F-6EF39A475291}" type="pres">
      <dgm:prSet presAssocID="{723A75A0-5A18-4A1E-BB88-800C296C3A3D}" presName="txThree" presStyleLbl="node3" presStyleIdx="1" presStyleCnt="5" custScaleX="50527">
        <dgm:presLayoutVars>
          <dgm:chPref val="3"/>
        </dgm:presLayoutVars>
      </dgm:prSet>
      <dgm:spPr/>
    </dgm:pt>
    <dgm:pt modelId="{57C4FA70-3EEB-4B13-8F00-F5691ABCFC68}" type="pres">
      <dgm:prSet presAssocID="{723A75A0-5A18-4A1E-BB88-800C296C3A3D}" presName="horzThree" presStyleCnt="0"/>
      <dgm:spPr/>
    </dgm:pt>
    <dgm:pt modelId="{B7ED89AF-E1FA-4F19-BD70-C7263E1F120D}" type="pres">
      <dgm:prSet presAssocID="{E1D64504-5226-4E84-A791-AB2914D9B9A3}" presName="sibSpaceThree" presStyleCnt="0"/>
      <dgm:spPr/>
    </dgm:pt>
    <dgm:pt modelId="{501DE4B5-F7B4-D749-826F-4CA10918213A}" type="pres">
      <dgm:prSet presAssocID="{14C54BF7-3B1C-654B-9DCC-5218251347E5}" presName="vertThree" presStyleCnt="0"/>
      <dgm:spPr/>
    </dgm:pt>
    <dgm:pt modelId="{9DA9C59B-3983-CE44-B1FA-B922335A4B55}" type="pres">
      <dgm:prSet presAssocID="{14C54BF7-3B1C-654B-9DCC-5218251347E5}" presName="txThree" presStyleLbl="node3" presStyleIdx="2" presStyleCnt="5" custScaleX="100558" custLinFactNeighborX="105" custLinFactNeighborY="-6613">
        <dgm:presLayoutVars>
          <dgm:chPref val="3"/>
        </dgm:presLayoutVars>
      </dgm:prSet>
      <dgm:spPr/>
    </dgm:pt>
    <dgm:pt modelId="{6968FF87-314F-224E-9861-4B82D4B2B0C8}" type="pres">
      <dgm:prSet presAssocID="{14C54BF7-3B1C-654B-9DCC-5218251347E5}" presName="parTransThree" presStyleCnt="0"/>
      <dgm:spPr/>
    </dgm:pt>
    <dgm:pt modelId="{B3D18890-4FEA-9C42-ACCA-FDDF09B21C3A}" type="pres">
      <dgm:prSet presAssocID="{14C54BF7-3B1C-654B-9DCC-5218251347E5}" presName="horzThree" presStyleCnt="0"/>
      <dgm:spPr/>
    </dgm:pt>
    <dgm:pt modelId="{95E33861-0AAE-4642-90C8-F0F48851C59A}" type="pres">
      <dgm:prSet presAssocID="{A0ABA15D-BB07-6D48-BACE-811C69D1CCA0}" presName="vertFour" presStyleCnt="0">
        <dgm:presLayoutVars>
          <dgm:chPref val="3"/>
        </dgm:presLayoutVars>
      </dgm:prSet>
      <dgm:spPr/>
    </dgm:pt>
    <dgm:pt modelId="{FA627397-63BA-9C4E-BCE7-66946FCA3FB8}" type="pres">
      <dgm:prSet presAssocID="{A0ABA15D-BB07-6D48-BACE-811C69D1CCA0}" presName="txFour" presStyleLbl="node4" presStyleIdx="0" presStyleCnt="6" custScaleX="43006" custScaleY="75413" custLinFactNeighborX="1022" custLinFactNeighborY="-7329">
        <dgm:presLayoutVars>
          <dgm:chPref val="3"/>
        </dgm:presLayoutVars>
      </dgm:prSet>
      <dgm:spPr/>
    </dgm:pt>
    <dgm:pt modelId="{66CBFE64-06C8-5844-919E-32F63F73CD96}" type="pres">
      <dgm:prSet presAssocID="{A0ABA15D-BB07-6D48-BACE-811C69D1CCA0}" presName="horzFour" presStyleCnt="0"/>
      <dgm:spPr/>
    </dgm:pt>
    <dgm:pt modelId="{C5B99274-94ED-2F47-897D-72AC50E08450}" type="pres">
      <dgm:prSet presAssocID="{CF500985-9FF6-8243-A8F0-4202B1690451}" presName="sibSpaceFour" presStyleCnt="0"/>
      <dgm:spPr/>
    </dgm:pt>
    <dgm:pt modelId="{F5F8CB8F-4453-154E-8737-E98700ED8895}" type="pres">
      <dgm:prSet presAssocID="{09B1038C-1834-2A4E-B30B-01AC232AF76E}" presName="vertFour" presStyleCnt="0">
        <dgm:presLayoutVars>
          <dgm:chPref val="3"/>
        </dgm:presLayoutVars>
      </dgm:prSet>
      <dgm:spPr/>
    </dgm:pt>
    <dgm:pt modelId="{A49EAFC2-111F-8449-A44D-680103BA0812}" type="pres">
      <dgm:prSet presAssocID="{09B1038C-1834-2A4E-B30B-01AC232AF76E}" presName="txFour" presStyleLbl="node4" presStyleIdx="1" presStyleCnt="6" custScaleX="46038" custScaleY="75413" custLinFactNeighborX="507" custLinFactNeighborY="-7329">
        <dgm:presLayoutVars>
          <dgm:chPref val="3"/>
        </dgm:presLayoutVars>
      </dgm:prSet>
      <dgm:spPr/>
    </dgm:pt>
    <dgm:pt modelId="{32F0BF8E-6114-224E-AD23-A5E942697E27}" type="pres">
      <dgm:prSet presAssocID="{09B1038C-1834-2A4E-B30B-01AC232AF76E}" presName="horzFour" presStyleCnt="0"/>
      <dgm:spPr/>
    </dgm:pt>
    <dgm:pt modelId="{C1E629D0-3A49-4330-9AC4-6FC3E1E68090}" type="pres">
      <dgm:prSet presAssocID="{73554EBB-CA22-3F43-9ADA-55D977EB273E}" presName="sibSpaceFour" presStyleCnt="0"/>
      <dgm:spPr/>
    </dgm:pt>
    <dgm:pt modelId="{6643FE62-05D8-41DF-8F1D-EF4AD6B72DEB}" type="pres">
      <dgm:prSet presAssocID="{B06417DD-DC52-4CFD-878C-5DD7AAAB566E}" presName="vertFour" presStyleCnt="0">
        <dgm:presLayoutVars>
          <dgm:chPref val="3"/>
        </dgm:presLayoutVars>
      </dgm:prSet>
      <dgm:spPr/>
    </dgm:pt>
    <dgm:pt modelId="{8A8C4086-5E65-4859-ABCF-84008CCA5A11}" type="pres">
      <dgm:prSet presAssocID="{B06417DD-DC52-4CFD-878C-5DD7AAAB566E}" presName="txFour" presStyleLbl="node4" presStyleIdx="2" presStyleCnt="6" custScaleX="46038" custScaleY="75413" custLinFactNeighborX="507" custLinFactNeighborY="-7329">
        <dgm:presLayoutVars>
          <dgm:chPref val="3"/>
        </dgm:presLayoutVars>
      </dgm:prSet>
      <dgm:spPr/>
    </dgm:pt>
    <dgm:pt modelId="{73D840A5-5924-4945-A0B2-61C6FC5F9213}" type="pres">
      <dgm:prSet presAssocID="{B06417DD-DC52-4CFD-878C-5DD7AAAB566E}" presName="horzFour" presStyleCnt="0"/>
      <dgm:spPr/>
    </dgm:pt>
    <dgm:pt modelId="{F590C686-12DB-4B1A-A683-24246FAE1D3B}" type="pres">
      <dgm:prSet presAssocID="{14D72434-5F58-4254-A206-54ED7561905C}" presName="sibSpaceFour" presStyleCnt="0"/>
      <dgm:spPr/>
    </dgm:pt>
    <dgm:pt modelId="{62D67D77-2108-493F-8DDE-8EB2BC10433E}" type="pres">
      <dgm:prSet presAssocID="{3A3A9758-F759-4CAC-B4A1-48DB782C8CE8}" presName="vertFour" presStyleCnt="0">
        <dgm:presLayoutVars>
          <dgm:chPref val="3"/>
        </dgm:presLayoutVars>
      </dgm:prSet>
      <dgm:spPr/>
    </dgm:pt>
    <dgm:pt modelId="{5D2CA383-DD56-48A7-91ED-B833AD2E0559}" type="pres">
      <dgm:prSet presAssocID="{3A3A9758-F759-4CAC-B4A1-48DB782C8CE8}" presName="txFour" presStyleLbl="node4" presStyleIdx="3" presStyleCnt="6" custScaleX="46038" custScaleY="75413" custLinFactNeighborX="507" custLinFactNeighborY="-7329">
        <dgm:presLayoutVars>
          <dgm:chPref val="3"/>
        </dgm:presLayoutVars>
      </dgm:prSet>
      <dgm:spPr/>
    </dgm:pt>
    <dgm:pt modelId="{169C4A09-AB54-4745-B0B0-A9362DF3364A}" type="pres">
      <dgm:prSet presAssocID="{3A3A9758-F759-4CAC-B4A1-48DB782C8CE8}" presName="horzFour" presStyleCnt="0"/>
      <dgm:spPr/>
    </dgm:pt>
    <dgm:pt modelId="{5C658F66-69C0-4960-908F-A2C6A5DEF379}" type="pres">
      <dgm:prSet presAssocID="{849BFF65-3F9B-4181-8A2A-948E3C079E0E}" presName="sibSpaceFour" presStyleCnt="0"/>
      <dgm:spPr/>
    </dgm:pt>
    <dgm:pt modelId="{D239CBFC-FD4F-4369-944C-1BA28255D05D}" type="pres">
      <dgm:prSet presAssocID="{B0C0E340-5F3A-4EAD-9CAC-C0117B9DEE3A}" presName="vertFour" presStyleCnt="0">
        <dgm:presLayoutVars>
          <dgm:chPref val="3"/>
        </dgm:presLayoutVars>
      </dgm:prSet>
      <dgm:spPr/>
    </dgm:pt>
    <dgm:pt modelId="{1F312989-7676-4E0B-BEC6-1C7DCC94701E}" type="pres">
      <dgm:prSet presAssocID="{B0C0E340-5F3A-4EAD-9CAC-C0117B9DEE3A}" presName="txFour" presStyleLbl="node4" presStyleIdx="4" presStyleCnt="6" custScaleX="46038" custScaleY="75413" custLinFactNeighborX="507" custLinFactNeighborY="-7329">
        <dgm:presLayoutVars>
          <dgm:chPref val="3"/>
        </dgm:presLayoutVars>
      </dgm:prSet>
      <dgm:spPr/>
    </dgm:pt>
    <dgm:pt modelId="{CABE7003-EE85-4284-95CB-E64095A6ADA3}" type="pres">
      <dgm:prSet presAssocID="{B0C0E340-5F3A-4EAD-9CAC-C0117B9DEE3A}" presName="horzFour" presStyleCnt="0"/>
      <dgm:spPr/>
    </dgm:pt>
    <dgm:pt modelId="{C755E5EB-9360-4B57-AD29-2840BC864EB6}" type="pres">
      <dgm:prSet presAssocID="{1DCBEDF9-07C6-46BD-95C9-EE64F47467C6}" presName="sibSpaceFour" presStyleCnt="0"/>
      <dgm:spPr/>
    </dgm:pt>
    <dgm:pt modelId="{B4CD8070-0E43-49AA-A502-DD6C22C9BA2F}" type="pres">
      <dgm:prSet presAssocID="{E27ADF0A-3C1E-4A27-A93E-8F71F2A0CC9C}" presName="vertFour" presStyleCnt="0">
        <dgm:presLayoutVars>
          <dgm:chPref val="3"/>
        </dgm:presLayoutVars>
      </dgm:prSet>
      <dgm:spPr/>
    </dgm:pt>
    <dgm:pt modelId="{25D972A7-BA25-493E-989B-122746AA2336}" type="pres">
      <dgm:prSet presAssocID="{E27ADF0A-3C1E-4A27-A93E-8F71F2A0CC9C}" presName="txFour" presStyleLbl="node4" presStyleIdx="5" presStyleCnt="6" custScaleX="46038" custScaleY="75413" custLinFactNeighborX="507" custLinFactNeighborY="-7329">
        <dgm:presLayoutVars>
          <dgm:chPref val="3"/>
        </dgm:presLayoutVars>
      </dgm:prSet>
      <dgm:spPr/>
    </dgm:pt>
    <dgm:pt modelId="{0AFD9AF9-2F26-4DAD-92D8-8DFCE2EB5875}" type="pres">
      <dgm:prSet presAssocID="{E27ADF0A-3C1E-4A27-A93E-8F71F2A0CC9C}" presName="horzFour" presStyleCnt="0"/>
      <dgm:spPr/>
    </dgm:pt>
    <dgm:pt modelId="{DCEC16C7-A9A2-F44D-964B-94BA12C1D3AF}" type="pres">
      <dgm:prSet presAssocID="{C70DC46C-EC42-CA43-9356-07D02172FCD8}" presName="sibSpaceTwo" presStyleCnt="0"/>
      <dgm:spPr/>
    </dgm:pt>
    <dgm:pt modelId="{00825693-D00A-D74E-B858-5DEFFEDF8D47}" type="pres">
      <dgm:prSet presAssocID="{E18919AC-740A-BC40-85E2-6F75DA6F5138}" presName="vertTwo" presStyleCnt="0"/>
      <dgm:spPr/>
    </dgm:pt>
    <dgm:pt modelId="{EA07EEF5-97E4-C74A-8FF2-37B9AE71C5B5}" type="pres">
      <dgm:prSet presAssocID="{E18919AC-740A-BC40-85E2-6F75DA6F5138}" presName="txTwo" presStyleLbl="node2" presStyleIdx="1" presStyleCnt="2">
        <dgm:presLayoutVars>
          <dgm:chPref val="3"/>
        </dgm:presLayoutVars>
      </dgm:prSet>
      <dgm:spPr/>
    </dgm:pt>
    <dgm:pt modelId="{93B5D837-EB01-E14C-AB22-43622148D74C}" type="pres">
      <dgm:prSet presAssocID="{E18919AC-740A-BC40-85E2-6F75DA6F5138}" presName="parTransTwo" presStyleCnt="0"/>
      <dgm:spPr/>
    </dgm:pt>
    <dgm:pt modelId="{2AEE6899-C400-BD4D-83E4-B3CCCEBA4B4D}" type="pres">
      <dgm:prSet presAssocID="{E18919AC-740A-BC40-85E2-6F75DA6F5138}" presName="horzTwo" presStyleCnt="0"/>
      <dgm:spPr/>
    </dgm:pt>
    <dgm:pt modelId="{8D415CF2-0AB5-8D48-9448-370312253197}" type="pres">
      <dgm:prSet presAssocID="{CC55ED17-3734-8E4E-821A-92EE960F35F2}" presName="vertThree" presStyleCnt="0"/>
      <dgm:spPr/>
    </dgm:pt>
    <dgm:pt modelId="{3F995454-488B-1845-BFD7-B655339D38F5}" type="pres">
      <dgm:prSet presAssocID="{CC55ED17-3734-8E4E-821A-92EE960F35F2}" presName="txThree" presStyleLbl="node3" presStyleIdx="3" presStyleCnt="5">
        <dgm:presLayoutVars>
          <dgm:chPref val="3"/>
        </dgm:presLayoutVars>
      </dgm:prSet>
      <dgm:spPr/>
    </dgm:pt>
    <dgm:pt modelId="{22A9E0E1-6E52-3F48-AEAD-8712202A8C0F}" type="pres">
      <dgm:prSet presAssocID="{CC55ED17-3734-8E4E-821A-92EE960F35F2}" presName="horzThree" presStyleCnt="0"/>
      <dgm:spPr/>
    </dgm:pt>
    <dgm:pt modelId="{BDDE2495-1009-8D4A-A3AC-CBB84A775B0D}" type="pres">
      <dgm:prSet presAssocID="{264F0796-6B69-1C44-B465-406E9AEF2D50}" presName="sibSpaceThree" presStyleCnt="0"/>
      <dgm:spPr/>
    </dgm:pt>
    <dgm:pt modelId="{13C9EBC4-71E9-D945-94D8-D99CC10F3F93}" type="pres">
      <dgm:prSet presAssocID="{FD637391-1041-8D45-8F6F-0240C3A84DCF}" presName="vertThree" presStyleCnt="0"/>
      <dgm:spPr/>
    </dgm:pt>
    <dgm:pt modelId="{CAA9D7B6-7737-9C43-AFED-AD270516CE08}" type="pres">
      <dgm:prSet presAssocID="{FD637391-1041-8D45-8F6F-0240C3A84DCF}" presName="txThree" presStyleLbl="node3" presStyleIdx="4" presStyleCnt="5">
        <dgm:presLayoutVars>
          <dgm:chPref val="3"/>
        </dgm:presLayoutVars>
      </dgm:prSet>
      <dgm:spPr/>
    </dgm:pt>
    <dgm:pt modelId="{1C87BF36-A465-0043-BCDB-2E7DE2E7F9B5}" type="pres">
      <dgm:prSet presAssocID="{FD637391-1041-8D45-8F6F-0240C3A84DCF}" presName="horzThree" presStyleCnt="0"/>
      <dgm:spPr/>
    </dgm:pt>
  </dgm:ptLst>
  <dgm:cxnLst>
    <dgm:cxn modelId="{388CE711-8B3C-5D4F-AC88-54276628C9F7}" type="presOf" srcId="{FD637391-1041-8D45-8F6F-0240C3A84DCF}" destId="{CAA9D7B6-7737-9C43-AFED-AD270516CE08}" srcOrd="0" destOrd="0" presId="urn:microsoft.com/office/officeart/2005/8/layout/hierarchy4"/>
    <dgm:cxn modelId="{1645131B-171B-F546-B6F2-926AF7BA944D}" type="presOf" srcId="{65017320-50A3-CF44-90FD-456141A13F98}" destId="{E599F190-953F-BB49-AE29-44DA15EFE444}" srcOrd="0" destOrd="0" presId="urn:microsoft.com/office/officeart/2005/8/layout/hierarchy4"/>
    <dgm:cxn modelId="{FE470D29-5044-3B45-9177-D2340DD3048A}" type="presOf" srcId="{09B1038C-1834-2A4E-B30B-01AC232AF76E}" destId="{A49EAFC2-111F-8449-A44D-680103BA0812}" srcOrd="0" destOrd="0" presId="urn:microsoft.com/office/officeart/2005/8/layout/hierarchy4"/>
    <dgm:cxn modelId="{DDCD6E31-7B9B-42D2-B118-7ED7906AA833}" type="presOf" srcId="{3A3A9758-F759-4CAC-B4A1-48DB782C8CE8}" destId="{5D2CA383-DD56-48A7-91ED-B833AD2E0559}" srcOrd="0" destOrd="0" presId="urn:microsoft.com/office/officeart/2005/8/layout/hierarchy4"/>
    <dgm:cxn modelId="{7342A63F-AE9A-1448-BA47-54A4AAD2748C}" type="presOf" srcId="{FE4F1555-4B0E-7F4F-8141-8F34A5D96981}" destId="{E10E3611-E6CA-F144-B6B3-71C4A83EE850}" srcOrd="0" destOrd="0" presId="urn:microsoft.com/office/officeart/2005/8/layout/hierarchy4"/>
    <dgm:cxn modelId="{EDE7B95E-E297-0B41-BD2A-5BD46B279E34}" srcId="{C3E5A1BF-FCEA-5B49-AD8F-E445599B419A}" destId="{14C54BF7-3B1C-654B-9DCC-5218251347E5}" srcOrd="2" destOrd="0" parTransId="{2588986F-0BE5-FE4B-87A5-A1952DDB2623}" sibTransId="{FEAF0F0D-F4FE-8743-ACA0-137B189CB0AF}"/>
    <dgm:cxn modelId="{336A2565-5A1C-8344-9E9A-BF485F17D06D}" srcId="{7E5C767B-342B-AC46-A2DB-0D5C42EFE5F6}" destId="{65017320-50A3-CF44-90FD-456141A13F98}" srcOrd="0" destOrd="0" parTransId="{305A86F2-2CED-E74D-9DFE-BB2A62A8D428}" sibTransId="{39BD541D-8FA9-014D-AC31-859412D6BCB7}"/>
    <dgm:cxn modelId="{099AE46F-833C-4DEF-ABD9-AAB7BE5494AE}" srcId="{14C54BF7-3B1C-654B-9DCC-5218251347E5}" destId="{B0C0E340-5F3A-4EAD-9CAC-C0117B9DEE3A}" srcOrd="4" destOrd="0" parTransId="{4828C38F-86AF-4703-94D6-9AB9CC6C3014}" sibTransId="{1DCBEDF9-07C6-46BD-95C9-EE64F47467C6}"/>
    <dgm:cxn modelId="{ECEF8B73-8355-4357-8109-D0D78655A513}" srcId="{C3E5A1BF-FCEA-5B49-AD8F-E445599B419A}" destId="{723A75A0-5A18-4A1E-BB88-800C296C3A3D}" srcOrd="1" destOrd="0" parTransId="{FFD71113-9AAB-4E51-96D3-8E0D6F8319D0}" sibTransId="{E1D64504-5226-4E84-A791-AB2914D9B9A3}"/>
    <dgm:cxn modelId="{B30CC955-82E2-6E41-BD6A-6B21AF6DA81D}" srcId="{C3E5A1BF-FCEA-5B49-AD8F-E445599B419A}" destId="{FE4F1555-4B0E-7F4F-8141-8F34A5D96981}" srcOrd="0" destOrd="0" parTransId="{71476F32-A933-8344-9BF8-3998F7D375A9}" sibTransId="{CA875098-0E57-2943-915F-3414342AF95B}"/>
    <dgm:cxn modelId="{8440CD5A-856D-8A49-98EB-5A92047CEFB4}" type="presOf" srcId="{E18919AC-740A-BC40-85E2-6F75DA6F5138}" destId="{EA07EEF5-97E4-C74A-8FF2-37B9AE71C5B5}" srcOrd="0" destOrd="0" presId="urn:microsoft.com/office/officeart/2005/8/layout/hierarchy4"/>
    <dgm:cxn modelId="{652C1B7C-F901-CC44-9F45-C8797FB02625}" srcId="{65017320-50A3-CF44-90FD-456141A13F98}" destId="{C3E5A1BF-FCEA-5B49-AD8F-E445599B419A}" srcOrd="0" destOrd="0" parTransId="{FD99EDAB-B126-404B-8DA4-C211F188E828}" sibTransId="{C70DC46C-EC42-CA43-9356-07D02172FCD8}"/>
    <dgm:cxn modelId="{C029CF81-B0AD-404A-9104-7F1E5579F5EC}" type="presOf" srcId="{B0C0E340-5F3A-4EAD-9CAC-C0117B9DEE3A}" destId="{1F312989-7676-4E0B-BEC6-1C7DCC94701E}" srcOrd="0" destOrd="0" presId="urn:microsoft.com/office/officeart/2005/8/layout/hierarchy4"/>
    <dgm:cxn modelId="{90852682-28D2-5B48-A703-A414367C9D8D}" srcId="{14C54BF7-3B1C-654B-9DCC-5218251347E5}" destId="{09B1038C-1834-2A4E-B30B-01AC232AF76E}" srcOrd="1" destOrd="0" parTransId="{0A798706-A51F-E44F-80C9-47A7414F5A0E}" sibTransId="{73554EBB-CA22-3F43-9ADA-55D977EB273E}"/>
    <dgm:cxn modelId="{8171C390-6937-0644-8BFF-10A64B28EDE1}" srcId="{14C54BF7-3B1C-654B-9DCC-5218251347E5}" destId="{A0ABA15D-BB07-6D48-BACE-811C69D1CCA0}" srcOrd="0" destOrd="0" parTransId="{F1909BD1-92DB-9643-B92C-AE8E5930535E}" sibTransId="{CF500985-9FF6-8243-A8F0-4202B1690451}"/>
    <dgm:cxn modelId="{D9CB1792-6B36-4FB4-9EA0-B886C79763A8}" type="presOf" srcId="{723A75A0-5A18-4A1E-BB88-800C296C3A3D}" destId="{B1746F72-9555-46D1-8D5F-6EF39A475291}" srcOrd="0" destOrd="0" presId="urn:microsoft.com/office/officeart/2005/8/layout/hierarchy4"/>
    <dgm:cxn modelId="{B958A199-C7BE-4839-93CA-B46F43AF76D3}" srcId="{14C54BF7-3B1C-654B-9DCC-5218251347E5}" destId="{3A3A9758-F759-4CAC-B4A1-48DB782C8CE8}" srcOrd="3" destOrd="0" parTransId="{1E21887C-67CB-49FA-8D58-C356BE1BDE9F}" sibTransId="{849BFF65-3F9B-4181-8A2A-948E3C079E0E}"/>
    <dgm:cxn modelId="{EE54D6A3-62F4-4971-A2E8-D8D0DBB6D751}" type="presOf" srcId="{B06417DD-DC52-4CFD-878C-5DD7AAAB566E}" destId="{8A8C4086-5E65-4859-ABCF-84008CCA5A11}" srcOrd="0" destOrd="0" presId="urn:microsoft.com/office/officeart/2005/8/layout/hierarchy4"/>
    <dgm:cxn modelId="{F5254FA4-1B1B-3C4A-9F53-62BD592A4CCA}" type="presOf" srcId="{CC55ED17-3734-8E4E-821A-92EE960F35F2}" destId="{3F995454-488B-1845-BFD7-B655339D38F5}" srcOrd="0" destOrd="0" presId="urn:microsoft.com/office/officeart/2005/8/layout/hierarchy4"/>
    <dgm:cxn modelId="{42FBD3C3-1C22-164A-B452-3D3722079846}" srcId="{E18919AC-740A-BC40-85E2-6F75DA6F5138}" destId="{FD637391-1041-8D45-8F6F-0240C3A84DCF}" srcOrd="1" destOrd="0" parTransId="{BA251004-ACF7-9245-BD1E-1313CEA7A1E8}" sibTransId="{1CE6B9AA-AA73-1346-87EE-CDD68481799C}"/>
    <dgm:cxn modelId="{C3BC48C4-058D-4331-9070-515F276D2F50}" srcId="{14C54BF7-3B1C-654B-9DCC-5218251347E5}" destId="{B06417DD-DC52-4CFD-878C-5DD7AAAB566E}" srcOrd="2" destOrd="0" parTransId="{C7318053-FFF4-4483-B1E0-0A1D3BCE91CD}" sibTransId="{14D72434-5F58-4254-A206-54ED7561905C}"/>
    <dgm:cxn modelId="{7411F3CF-B509-704B-8327-36DCCF370A33}" type="presOf" srcId="{A0ABA15D-BB07-6D48-BACE-811C69D1CCA0}" destId="{FA627397-63BA-9C4E-BCE7-66946FCA3FB8}" srcOrd="0" destOrd="0" presId="urn:microsoft.com/office/officeart/2005/8/layout/hierarchy4"/>
    <dgm:cxn modelId="{098F2BE2-5815-4E92-8FDA-790BCB08DF58}" srcId="{14C54BF7-3B1C-654B-9DCC-5218251347E5}" destId="{E27ADF0A-3C1E-4A27-A93E-8F71F2A0CC9C}" srcOrd="5" destOrd="0" parTransId="{710A40AB-9C3F-4AAC-9214-A7233ED2A898}" sibTransId="{27C762F6-A67E-4CCF-A633-5F0FD3442B73}"/>
    <dgm:cxn modelId="{8ED925E5-C4D7-4324-A23A-C8917E6CC6C0}" type="presOf" srcId="{E27ADF0A-3C1E-4A27-A93E-8F71F2A0CC9C}" destId="{25D972A7-BA25-493E-989B-122746AA2336}" srcOrd="0" destOrd="0" presId="urn:microsoft.com/office/officeart/2005/8/layout/hierarchy4"/>
    <dgm:cxn modelId="{0F6525EC-379F-5F4E-ADBB-24F5CA296E29}" type="presOf" srcId="{14C54BF7-3B1C-654B-9DCC-5218251347E5}" destId="{9DA9C59B-3983-CE44-B1FA-B922335A4B55}" srcOrd="0" destOrd="0" presId="urn:microsoft.com/office/officeart/2005/8/layout/hierarchy4"/>
    <dgm:cxn modelId="{BE9580ED-E853-1B4E-B1F7-B7FC2F2C5C71}" type="presOf" srcId="{C3E5A1BF-FCEA-5B49-AD8F-E445599B419A}" destId="{04EC0F6C-016A-2A4B-AA56-37D7614E29B7}" srcOrd="0" destOrd="0" presId="urn:microsoft.com/office/officeart/2005/8/layout/hierarchy4"/>
    <dgm:cxn modelId="{6187D6F1-25E3-314E-8E04-9924EAB8F842}" srcId="{E18919AC-740A-BC40-85E2-6F75DA6F5138}" destId="{CC55ED17-3734-8E4E-821A-92EE960F35F2}" srcOrd="0" destOrd="0" parTransId="{1FE4720E-5C22-3449-A749-D37FE992D550}" sibTransId="{264F0796-6B69-1C44-B465-406E9AEF2D50}"/>
    <dgm:cxn modelId="{232A54F6-AA62-6647-A519-E89825370400}" type="presOf" srcId="{7E5C767B-342B-AC46-A2DB-0D5C42EFE5F6}" destId="{EB1A729B-3A8B-614C-B176-50913E501739}" srcOrd="0" destOrd="0" presId="urn:microsoft.com/office/officeart/2005/8/layout/hierarchy4"/>
    <dgm:cxn modelId="{474CC8FC-B167-6745-A847-DD3F2964DAF0}" srcId="{65017320-50A3-CF44-90FD-456141A13F98}" destId="{E18919AC-740A-BC40-85E2-6F75DA6F5138}" srcOrd="1" destOrd="0" parTransId="{CE948AB1-14CD-8D46-99AD-7EF1045DAE3E}" sibTransId="{A884EABC-C88F-034A-BBDF-7FD45AD42D3A}"/>
    <dgm:cxn modelId="{33ADBC34-8263-9B41-B90D-EA564F02DB9B}" type="presParOf" srcId="{EB1A729B-3A8B-614C-B176-50913E501739}" destId="{9A205AD9-A374-784B-84DC-4407457F61F7}" srcOrd="0" destOrd="0" presId="urn:microsoft.com/office/officeart/2005/8/layout/hierarchy4"/>
    <dgm:cxn modelId="{656BB2ED-15A8-B74A-96BA-9E3E92628CDE}" type="presParOf" srcId="{9A205AD9-A374-784B-84DC-4407457F61F7}" destId="{E599F190-953F-BB49-AE29-44DA15EFE444}" srcOrd="0" destOrd="0" presId="urn:microsoft.com/office/officeart/2005/8/layout/hierarchy4"/>
    <dgm:cxn modelId="{5B62EB2A-C1DC-014B-8332-140130A8574B}" type="presParOf" srcId="{9A205AD9-A374-784B-84DC-4407457F61F7}" destId="{545846FD-5EEA-5146-9AF1-8DA2CC1B82B1}" srcOrd="1" destOrd="0" presId="urn:microsoft.com/office/officeart/2005/8/layout/hierarchy4"/>
    <dgm:cxn modelId="{8CA36574-7B59-A54D-8441-2F652E04DC3D}" type="presParOf" srcId="{9A205AD9-A374-784B-84DC-4407457F61F7}" destId="{947ED9C3-3A1A-B048-92B9-47BECB7975D4}" srcOrd="2" destOrd="0" presId="urn:microsoft.com/office/officeart/2005/8/layout/hierarchy4"/>
    <dgm:cxn modelId="{7FA471D4-A883-E54F-9986-C8381C1D5A62}" type="presParOf" srcId="{947ED9C3-3A1A-B048-92B9-47BECB7975D4}" destId="{55FC6081-CBB2-E04A-B62C-8607607B3B71}" srcOrd="0" destOrd="0" presId="urn:microsoft.com/office/officeart/2005/8/layout/hierarchy4"/>
    <dgm:cxn modelId="{432FA61A-ABE5-1D41-9EB8-3F8D1D76894A}" type="presParOf" srcId="{55FC6081-CBB2-E04A-B62C-8607607B3B71}" destId="{04EC0F6C-016A-2A4B-AA56-37D7614E29B7}" srcOrd="0" destOrd="0" presId="urn:microsoft.com/office/officeart/2005/8/layout/hierarchy4"/>
    <dgm:cxn modelId="{DBC166B1-45DC-F647-8A4B-7D3CC943468A}" type="presParOf" srcId="{55FC6081-CBB2-E04A-B62C-8607607B3B71}" destId="{7FE92ABA-7924-634D-B08B-AB79800E14CD}" srcOrd="1" destOrd="0" presId="urn:microsoft.com/office/officeart/2005/8/layout/hierarchy4"/>
    <dgm:cxn modelId="{F951D154-E485-A44C-AD35-3272E4FEBCEE}" type="presParOf" srcId="{55FC6081-CBB2-E04A-B62C-8607607B3B71}" destId="{AB718C72-001C-4D4B-BAC5-66C0031C6698}" srcOrd="2" destOrd="0" presId="urn:microsoft.com/office/officeart/2005/8/layout/hierarchy4"/>
    <dgm:cxn modelId="{842A90AD-0887-6B43-B8BE-96CCF7CB4832}" type="presParOf" srcId="{AB718C72-001C-4D4B-BAC5-66C0031C6698}" destId="{F48DD822-06A4-FB41-8B9A-F881881FA007}" srcOrd="0" destOrd="0" presId="urn:microsoft.com/office/officeart/2005/8/layout/hierarchy4"/>
    <dgm:cxn modelId="{B2B3B0F7-5CF0-4A4F-89C1-B2B6309FE6E7}" type="presParOf" srcId="{F48DD822-06A4-FB41-8B9A-F881881FA007}" destId="{E10E3611-E6CA-F144-B6B3-71C4A83EE850}" srcOrd="0" destOrd="0" presId="urn:microsoft.com/office/officeart/2005/8/layout/hierarchy4"/>
    <dgm:cxn modelId="{14C7E1D6-669B-A14D-8B04-D88023E1AD0A}" type="presParOf" srcId="{F48DD822-06A4-FB41-8B9A-F881881FA007}" destId="{D27B92D7-2F75-5141-90FF-7AFDFC973C23}" srcOrd="1" destOrd="0" presId="urn:microsoft.com/office/officeart/2005/8/layout/hierarchy4"/>
    <dgm:cxn modelId="{919EA4D6-AB89-8C4E-8FB9-4C6A68BF51E8}" type="presParOf" srcId="{AB718C72-001C-4D4B-BAC5-66C0031C6698}" destId="{85512BB4-4E97-F64C-A8E0-7384D3746B5F}" srcOrd="1" destOrd="0" presId="urn:microsoft.com/office/officeart/2005/8/layout/hierarchy4"/>
    <dgm:cxn modelId="{00863DE5-6FA8-4281-B122-9881578AE60C}" type="presParOf" srcId="{AB718C72-001C-4D4B-BAC5-66C0031C6698}" destId="{9328F255-4106-4D8C-BA58-1E23E54E8ED1}" srcOrd="2" destOrd="0" presId="urn:microsoft.com/office/officeart/2005/8/layout/hierarchy4"/>
    <dgm:cxn modelId="{14EE8289-E7D5-4D4A-B75A-26776D6DEDEB}" type="presParOf" srcId="{9328F255-4106-4D8C-BA58-1E23E54E8ED1}" destId="{B1746F72-9555-46D1-8D5F-6EF39A475291}" srcOrd="0" destOrd="0" presId="urn:microsoft.com/office/officeart/2005/8/layout/hierarchy4"/>
    <dgm:cxn modelId="{5BCF6366-9A24-47E6-9F7D-CDECE5D9C187}" type="presParOf" srcId="{9328F255-4106-4D8C-BA58-1E23E54E8ED1}" destId="{57C4FA70-3EEB-4B13-8F00-F5691ABCFC68}" srcOrd="1" destOrd="0" presId="urn:microsoft.com/office/officeart/2005/8/layout/hierarchy4"/>
    <dgm:cxn modelId="{9BBF0FAC-3096-4DD3-BCCE-22BAA801A725}" type="presParOf" srcId="{AB718C72-001C-4D4B-BAC5-66C0031C6698}" destId="{B7ED89AF-E1FA-4F19-BD70-C7263E1F120D}" srcOrd="3" destOrd="0" presId="urn:microsoft.com/office/officeart/2005/8/layout/hierarchy4"/>
    <dgm:cxn modelId="{4AF922D2-18A1-084C-9A21-B08AB7060F75}" type="presParOf" srcId="{AB718C72-001C-4D4B-BAC5-66C0031C6698}" destId="{501DE4B5-F7B4-D749-826F-4CA10918213A}" srcOrd="4" destOrd="0" presId="urn:microsoft.com/office/officeart/2005/8/layout/hierarchy4"/>
    <dgm:cxn modelId="{5FB839C4-2562-4B4C-9426-2584E9F6159D}" type="presParOf" srcId="{501DE4B5-F7B4-D749-826F-4CA10918213A}" destId="{9DA9C59B-3983-CE44-B1FA-B922335A4B55}" srcOrd="0" destOrd="0" presId="urn:microsoft.com/office/officeart/2005/8/layout/hierarchy4"/>
    <dgm:cxn modelId="{3CDBBFF4-4788-4849-8FFE-234406A6E466}" type="presParOf" srcId="{501DE4B5-F7B4-D749-826F-4CA10918213A}" destId="{6968FF87-314F-224E-9861-4B82D4B2B0C8}" srcOrd="1" destOrd="0" presId="urn:microsoft.com/office/officeart/2005/8/layout/hierarchy4"/>
    <dgm:cxn modelId="{DFF296FB-7841-E840-9010-065C9FD9C1E0}" type="presParOf" srcId="{501DE4B5-F7B4-D749-826F-4CA10918213A}" destId="{B3D18890-4FEA-9C42-ACCA-FDDF09B21C3A}" srcOrd="2" destOrd="0" presId="urn:microsoft.com/office/officeart/2005/8/layout/hierarchy4"/>
    <dgm:cxn modelId="{BDF7645D-1629-F843-A84C-F11AE552B5D5}" type="presParOf" srcId="{B3D18890-4FEA-9C42-ACCA-FDDF09B21C3A}" destId="{95E33861-0AAE-4642-90C8-F0F48851C59A}" srcOrd="0" destOrd="0" presId="urn:microsoft.com/office/officeart/2005/8/layout/hierarchy4"/>
    <dgm:cxn modelId="{F9982619-85E6-AB4B-B4E1-80B474374593}" type="presParOf" srcId="{95E33861-0AAE-4642-90C8-F0F48851C59A}" destId="{FA627397-63BA-9C4E-BCE7-66946FCA3FB8}" srcOrd="0" destOrd="0" presId="urn:microsoft.com/office/officeart/2005/8/layout/hierarchy4"/>
    <dgm:cxn modelId="{6141A27F-BF75-2444-B004-6A6A2A4FD5BC}" type="presParOf" srcId="{95E33861-0AAE-4642-90C8-F0F48851C59A}" destId="{66CBFE64-06C8-5844-919E-32F63F73CD96}" srcOrd="1" destOrd="0" presId="urn:microsoft.com/office/officeart/2005/8/layout/hierarchy4"/>
    <dgm:cxn modelId="{CDC2FD94-6A6F-7D43-9D84-52ABA7C7C434}" type="presParOf" srcId="{B3D18890-4FEA-9C42-ACCA-FDDF09B21C3A}" destId="{C5B99274-94ED-2F47-897D-72AC50E08450}" srcOrd="1" destOrd="0" presId="urn:microsoft.com/office/officeart/2005/8/layout/hierarchy4"/>
    <dgm:cxn modelId="{70DB62E1-C267-1F40-A631-07CF037C55DB}" type="presParOf" srcId="{B3D18890-4FEA-9C42-ACCA-FDDF09B21C3A}" destId="{F5F8CB8F-4453-154E-8737-E98700ED8895}" srcOrd="2" destOrd="0" presId="urn:microsoft.com/office/officeart/2005/8/layout/hierarchy4"/>
    <dgm:cxn modelId="{59E529DF-5403-1E4D-A6F4-9A1B295BA8A2}" type="presParOf" srcId="{F5F8CB8F-4453-154E-8737-E98700ED8895}" destId="{A49EAFC2-111F-8449-A44D-680103BA0812}" srcOrd="0" destOrd="0" presId="urn:microsoft.com/office/officeart/2005/8/layout/hierarchy4"/>
    <dgm:cxn modelId="{27294481-5546-3E42-8AF3-335066402833}" type="presParOf" srcId="{F5F8CB8F-4453-154E-8737-E98700ED8895}" destId="{32F0BF8E-6114-224E-AD23-A5E942697E27}" srcOrd="1" destOrd="0" presId="urn:microsoft.com/office/officeart/2005/8/layout/hierarchy4"/>
    <dgm:cxn modelId="{8EBD5150-AC42-4EA9-8023-7B7E669A0AB7}" type="presParOf" srcId="{B3D18890-4FEA-9C42-ACCA-FDDF09B21C3A}" destId="{C1E629D0-3A49-4330-9AC4-6FC3E1E68090}" srcOrd="3" destOrd="0" presId="urn:microsoft.com/office/officeart/2005/8/layout/hierarchy4"/>
    <dgm:cxn modelId="{D4839471-EEAB-403B-9B01-97D245231321}" type="presParOf" srcId="{B3D18890-4FEA-9C42-ACCA-FDDF09B21C3A}" destId="{6643FE62-05D8-41DF-8F1D-EF4AD6B72DEB}" srcOrd="4" destOrd="0" presId="urn:microsoft.com/office/officeart/2005/8/layout/hierarchy4"/>
    <dgm:cxn modelId="{7C5777EC-C35B-452F-A130-8482888A176C}" type="presParOf" srcId="{6643FE62-05D8-41DF-8F1D-EF4AD6B72DEB}" destId="{8A8C4086-5E65-4859-ABCF-84008CCA5A11}" srcOrd="0" destOrd="0" presId="urn:microsoft.com/office/officeart/2005/8/layout/hierarchy4"/>
    <dgm:cxn modelId="{AC639E40-C9FE-447F-9BC1-57187CE73EE6}" type="presParOf" srcId="{6643FE62-05D8-41DF-8F1D-EF4AD6B72DEB}" destId="{73D840A5-5924-4945-A0B2-61C6FC5F9213}" srcOrd="1" destOrd="0" presId="urn:microsoft.com/office/officeart/2005/8/layout/hierarchy4"/>
    <dgm:cxn modelId="{55195017-2729-4915-8047-3662FB360C5B}" type="presParOf" srcId="{B3D18890-4FEA-9C42-ACCA-FDDF09B21C3A}" destId="{F590C686-12DB-4B1A-A683-24246FAE1D3B}" srcOrd="5" destOrd="0" presId="urn:microsoft.com/office/officeart/2005/8/layout/hierarchy4"/>
    <dgm:cxn modelId="{111FEA2F-6C05-440A-83EE-ADC53F56BE41}" type="presParOf" srcId="{B3D18890-4FEA-9C42-ACCA-FDDF09B21C3A}" destId="{62D67D77-2108-493F-8DDE-8EB2BC10433E}" srcOrd="6" destOrd="0" presId="urn:microsoft.com/office/officeart/2005/8/layout/hierarchy4"/>
    <dgm:cxn modelId="{E3D9E1A8-1398-404C-AB03-07F00865CB8C}" type="presParOf" srcId="{62D67D77-2108-493F-8DDE-8EB2BC10433E}" destId="{5D2CA383-DD56-48A7-91ED-B833AD2E0559}" srcOrd="0" destOrd="0" presId="urn:microsoft.com/office/officeart/2005/8/layout/hierarchy4"/>
    <dgm:cxn modelId="{48424681-DDD3-4341-9F74-3767B5B06E6A}" type="presParOf" srcId="{62D67D77-2108-493F-8DDE-8EB2BC10433E}" destId="{169C4A09-AB54-4745-B0B0-A9362DF3364A}" srcOrd="1" destOrd="0" presId="urn:microsoft.com/office/officeart/2005/8/layout/hierarchy4"/>
    <dgm:cxn modelId="{0FFCD234-0DF6-4728-9DAF-DBB032DEDA01}" type="presParOf" srcId="{B3D18890-4FEA-9C42-ACCA-FDDF09B21C3A}" destId="{5C658F66-69C0-4960-908F-A2C6A5DEF379}" srcOrd="7" destOrd="0" presId="urn:microsoft.com/office/officeart/2005/8/layout/hierarchy4"/>
    <dgm:cxn modelId="{F5576D68-696E-4FEA-A9ED-27223A5178DA}" type="presParOf" srcId="{B3D18890-4FEA-9C42-ACCA-FDDF09B21C3A}" destId="{D239CBFC-FD4F-4369-944C-1BA28255D05D}" srcOrd="8" destOrd="0" presId="urn:microsoft.com/office/officeart/2005/8/layout/hierarchy4"/>
    <dgm:cxn modelId="{20753D47-D138-402B-BA25-1451655099ED}" type="presParOf" srcId="{D239CBFC-FD4F-4369-944C-1BA28255D05D}" destId="{1F312989-7676-4E0B-BEC6-1C7DCC94701E}" srcOrd="0" destOrd="0" presId="urn:microsoft.com/office/officeart/2005/8/layout/hierarchy4"/>
    <dgm:cxn modelId="{8283EFB2-AB13-4161-A6FD-2FE7FC2A4C35}" type="presParOf" srcId="{D239CBFC-FD4F-4369-944C-1BA28255D05D}" destId="{CABE7003-EE85-4284-95CB-E64095A6ADA3}" srcOrd="1" destOrd="0" presId="urn:microsoft.com/office/officeart/2005/8/layout/hierarchy4"/>
    <dgm:cxn modelId="{30CEF2E3-7E5F-456E-85E9-C8EB7B6473BA}" type="presParOf" srcId="{B3D18890-4FEA-9C42-ACCA-FDDF09B21C3A}" destId="{C755E5EB-9360-4B57-AD29-2840BC864EB6}" srcOrd="9" destOrd="0" presId="urn:microsoft.com/office/officeart/2005/8/layout/hierarchy4"/>
    <dgm:cxn modelId="{7713F5D7-6EC6-4DB0-9B44-01BC7A150659}" type="presParOf" srcId="{B3D18890-4FEA-9C42-ACCA-FDDF09B21C3A}" destId="{B4CD8070-0E43-49AA-A502-DD6C22C9BA2F}" srcOrd="10" destOrd="0" presId="urn:microsoft.com/office/officeart/2005/8/layout/hierarchy4"/>
    <dgm:cxn modelId="{750C1929-B664-4815-95E0-9E25B2A7EA84}" type="presParOf" srcId="{B4CD8070-0E43-49AA-A502-DD6C22C9BA2F}" destId="{25D972A7-BA25-493E-989B-122746AA2336}" srcOrd="0" destOrd="0" presId="urn:microsoft.com/office/officeart/2005/8/layout/hierarchy4"/>
    <dgm:cxn modelId="{1EA592B8-6707-4A5A-96ED-8D479BB4922A}" type="presParOf" srcId="{B4CD8070-0E43-49AA-A502-DD6C22C9BA2F}" destId="{0AFD9AF9-2F26-4DAD-92D8-8DFCE2EB5875}" srcOrd="1" destOrd="0" presId="urn:microsoft.com/office/officeart/2005/8/layout/hierarchy4"/>
    <dgm:cxn modelId="{4B72FDEB-FFAD-BF40-8ABC-4024CC72EC02}" type="presParOf" srcId="{947ED9C3-3A1A-B048-92B9-47BECB7975D4}" destId="{DCEC16C7-A9A2-F44D-964B-94BA12C1D3AF}" srcOrd="1" destOrd="0" presId="urn:microsoft.com/office/officeart/2005/8/layout/hierarchy4"/>
    <dgm:cxn modelId="{1A52A057-642A-4144-9121-77ED6F653B14}" type="presParOf" srcId="{947ED9C3-3A1A-B048-92B9-47BECB7975D4}" destId="{00825693-D00A-D74E-B858-5DEFFEDF8D47}" srcOrd="2" destOrd="0" presId="urn:microsoft.com/office/officeart/2005/8/layout/hierarchy4"/>
    <dgm:cxn modelId="{A4F1070C-2053-6A48-8ECA-899BAA075D04}" type="presParOf" srcId="{00825693-D00A-D74E-B858-5DEFFEDF8D47}" destId="{EA07EEF5-97E4-C74A-8FF2-37B9AE71C5B5}" srcOrd="0" destOrd="0" presId="urn:microsoft.com/office/officeart/2005/8/layout/hierarchy4"/>
    <dgm:cxn modelId="{93DF9236-F7CB-DF44-AF40-CBB6CB38C22B}" type="presParOf" srcId="{00825693-D00A-D74E-B858-5DEFFEDF8D47}" destId="{93B5D837-EB01-E14C-AB22-43622148D74C}" srcOrd="1" destOrd="0" presId="urn:microsoft.com/office/officeart/2005/8/layout/hierarchy4"/>
    <dgm:cxn modelId="{211A9E7B-2953-6244-9CB7-8195853FAD6D}" type="presParOf" srcId="{00825693-D00A-D74E-B858-5DEFFEDF8D47}" destId="{2AEE6899-C400-BD4D-83E4-B3CCCEBA4B4D}" srcOrd="2" destOrd="0" presId="urn:microsoft.com/office/officeart/2005/8/layout/hierarchy4"/>
    <dgm:cxn modelId="{44835BEC-3A6E-624D-8A35-BD1A1B63EF31}" type="presParOf" srcId="{2AEE6899-C400-BD4D-83E4-B3CCCEBA4B4D}" destId="{8D415CF2-0AB5-8D48-9448-370312253197}" srcOrd="0" destOrd="0" presId="urn:microsoft.com/office/officeart/2005/8/layout/hierarchy4"/>
    <dgm:cxn modelId="{9FB23E3E-D345-0442-BF0C-D44244D79833}" type="presParOf" srcId="{8D415CF2-0AB5-8D48-9448-370312253197}" destId="{3F995454-488B-1845-BFD7-B655339D38F5}" srcOrd="0" destOrd="0" presId="urn:microsoft.com/office/officeart/2005/8/layout/hierarchy4"/>
    <dgm:cxn modelId="{AA09A7A8-82D9-4240-B620-F2EC79B1471C}" type="presParOf" srcId="{8D415CF2-0AB5-8D48-9448-370312253197}" destId="{22A9E0E1-6E52-3F48-AEAD-8712202A8C0F}" srcOrd="1" destOrd="0" presId="urn:microsoft.com/office/officeart/2005/8/layout/hierarchy4"/>
    <dgm:cxn modelId="{2659EB21-60DE-9042-82F2-3A49C7345CCE}" type="presParOf" srcId="{2AEE6899-C400-BD4D-83E4-B3CCCEBA4B4D}" destId="{BDDE2495-1009-8D4A-A3AC-CBB84A775B0D}" srcOrd="1" destOrd="0" presId="urn:microsoft.com/office/officeart/2005/8/layout/hierarchy4"/>
    <dgm:cxn modelId="{2AE3FE0C-75EA-2340-9686-DC40D75F1FC2}" type="presParOf" srcId="{2AEE6899-C400-BD4D-83E4-B3CCCEBA4B4D}" destId="{13C9EBC4-71E9-D945-94D8-D99CC10F3F93}" srcOrd="2" destOrd="0" presId="urn:microsoft.com/office/officeart/2005/8/layout/hierarchy4"/>
    <dgm:cxn modelId="{078FB809-8BCF-2D41-A552-630A17F9ACD0}" type="presParOf" srcId="{13C9EBC4-71E9-D945-94D8-D99CC10F3F93}" destId="{CAA9D7B6-7737-9C43-AFED-AD270516CE08}" srcOrd="0" destOrd="0" presId="urn:microsoft.com/office/officeart/2005/8/layout/hierarchy4"/>
    <dgm:cxn modelId="{955DF445-E865-5F42-9126-9A91F3305D9D}" type="presParOf" srcId="{13C9EBC4-71E9-D945-94D8-D99CC10F3F93}" destId="{1C87BF36-A465-0043-BCDB-2E7DE2E7F9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BF9EA8-60E5-4C42-AF58-A7885900D38C}" type="doc">
      <dgm:prSet loTypeId="urn:microsoft.com/office/officeart/2005/8/layout/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0D456CE-919F-485B-9057-C9B4CEA264DB}">
      <dgm:prSet phldrT="[Text]"/>
      <dgm:spPr/>
      <dgm:t>
        <a:bodyPr/>
        <a:lstStyle/>
        <a:p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Reporting Resources will be Posted Throughout the Year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6F2FB9-62A3-4317-91B0-22B94928632F}" type="parTrans" cxnId="{CE937DCA-4165-414B-99DE-CC7C32896769}">
      <dgm:prSet/>
      <dgm:spPr/>
      <dgm:t>
        <a:bodyPr/>
        <a:lstStyle/>
        <a:p>
          <a:endParaRPr lang="en-US" b="1"/>
        </a:p>
      </dgm:t>
    </dgm:pt>
    <dgm:pt modelId="{C4595289-872B-4B49-A0D7-F3DF33371951}" type="sibTrans" cxnId="{CE937DCA-4165-414B-99DE-CC7C32896769}">
      <dgm:prSet/>
      <dgm:spPr/>
      <dgm:t>
        <a:bodyPr/>
        <a:lstStyle/>
        <a:p>
          <a:endParaRPr lang="en-US" b="1"/>
        </a:p>
      </dgm:t>
    </dgm:pt>
    <dgm:pt modelId="{5D0FB214-BB82-4D83-B56A-45355EB511BE}">
      <dgm:prSet/>
      <dgm:spPr/>
      <dgm:t>
        <a:bodyPr/>
        <a:lstStyle/>
        <a:p>
          <a:r>
            <a:rPr lang="en-US" altLang="en-US" b="0" dirty="0"/>
            <a:t>Data Interaction Reporting User Guide</a:t>
          </a:r>
        </a:p>
      </dgm:t>
    </dgm:pt>
    <dgm:pt modelId="{FBDAF7BE-A445-4024-B952-D6D2AB6EA7AC}" type="parTrans" cxnId="{E2C9DC62-B751-4C8B-B93F-69B631C30995}">
      <dgm:prSet/>
      <dgm:spPr/>
      <dgm:t>
        <a:bodyPr/>
        <a:lstStyle/>
        <a:p>
          <a:endParaRPr lang="en-US" b="1"/>
        </a:p>
      </dgm:t>
    </dgm:pt>
    <dgm:pt modelId="{97DBEA10-3853-438A-9200-4F969547447D}" type="sibTrans" cxnId="{E2C9DC62-B751-4C8B-B93F-69B631C30995}">
      <dgm:prSet/>
      <dgm:spPr/>
      <dgm:t>
        <a:bodyPr/>
        <a:lstStyle/>
        <a:p>
          <a:endParaRPr lang="en-US" b="1"/>
        </a:p>
      </dgm:t>
    </dgm:pt>
    <dgm:pt modelId="{F55E4E41-019E-4A8F-82FA-BE27A68A7C9A}">
      <dgm:prSet/>
      <dgm:spPr/>
      <dgm:t>
        <a:bodyPr/>
        <a:lstStyle/>
        <a:p>
          <a:r>
            <a:rPr lang="en-US" altLang="en-US" b="0" dirty="0"/>
            <a:t>BIE Science Report Interpretation Quick Guide</a:t>
          </a:r>
        </a:p>
      </dgm:t>
    </dgm:pt>
    <dgm:pt modelId="{AB5A6BFB-1063-4620-8DED-3AA0239486C1}" type="parTrans" cxnId="{55E29785-243E-4CEF-AAD2-6F9E9D82FE59}">
      <dgm:prSet/>
      <dgm:spPr/>
      <dgm:t>
        <a:bodyPr/>
        <a:lstStyle/>
        <a:p>
          <a:endParaRPr lang="en-US" b="1"/>
        </a:p>
      </dgm:t>
    </dgm:pt>
    <dgm:pt modelId="{3775203F-B03E-4A9F-B8CA-E424C2A2FD32}" type="sibTrans" cxnId="{55E29785-243E-4CEF-AAD2-6F9E9D82FE59}">
      <dgm:prSet/>
      <dgm:spPr/>
      <dgm:t>
        <a:bodyPr/>
        <a:lstStyle/>
        <a:p>
          <a:endParaRPr lang="en-US" b="1"/>
        </a:p>
      </dgm:t>
    </dgm:pt>
    <dgm:pt modelId="{31355484-ECCF-469B-B09B-BCA9E0537D44}">
      <dgm:prSet/>
      <dgm:spPr/>
      <dgm:t>
        <a:bodyPr/>
        <a:lstStyle/>
        <a:p>
          <a:r>
            <a:rPr lang="en-US" altLang="en-US" b="0" dirty="0"/>
            <a:t>Print-Ready version</a:t>
          </a:r>
        </a:p>
      </dgm:t>
    </dgm:pt>
    <dgm:pt modelId="{D3455475-298A-46B2-B52B-BC2E120B1128}" type="parTrans" cxnId="{06B48B4D-22DA-4055-9CE0-5DD134762207}">
      <dgm:prSet/>
      <dgm:spPr/>
      <dgm:t>
        <a:bodyPr/>
        <a:lstStyle/>
        <a:p>
          <a:endParaRPr lang="en-US" b="1"/>
        </a:p>
      </dgm:t>
    </dgm:pt>
    <dgm:pt modelId="{80A4F9E9-E0CF-4FF0-AAF2-BE07BD1ADA15}" type="sibTrans" cxnId="{06B48B4D-22DA-4055-9CE0-5DD134762207}">
      <dgm:prSet/>
      <dgm:spPr/>
      <dgm:t>
        <a:bodyPr/>
        <a:lstStyle/>
        <a:p>
          <a:endParaRPr lang="en-US" b="1"/>
        </a:p>
      </dgm:t>
    </dgm:pt>
    <dgm:pt modelId="{72365A08-9CAA-4DC5-87F1-7F54E30D8AF6}">
      <dgm:prSet/>
      <dgm:spPr/>
      <dgm:t>
        <a:bodyPr/>
        <a:lstStyle/>
        <a:p>
          <a:r>
            <a:rPr lang="en-US" altLang="en-US" b="0" dirty="0"/>
            <a:t>ADA-compliant version</a:t>
          </a:r>
        </a:p>
      </dgm:t>
    </dgm:pt>
    <dgm:pt modelId="{3BE9B43D-8924-4C25-A8A7-8DC1ADEFE9DA}" type="parTrans" cxnId="{B9071FF4-671E-47AB-B421-07E6715787E8}">
      <dgm:prSet/>
      <dgm:spPr/>
      <dgm:t>
        <a:bodyPr/>
        <a:lstStyle/>
        <a:p>
          <a:endParaRPr lang="en-US" b="1"/>
        </a:p>
      </dgm:t>
    </dgm:pt>
    <dgm:pt modelId="{8335FC99-1FAA-4103-BE15-8FCB8F6757AB}" type="sibTrans" cxnId="{B9071FF4-671E-47AB-B421-07E6715787E8}">
      <dgm:prSet/>
      <dgm:spPr/>
      <dgm:t>
        <a:bodyPr/>
        <a:lstStyle/>
        <a:p>
          <a:endParaRPr lang="en-US" b="1"/>
        </a:p>
      </dgm:t>
    </dgm:pt>
    <dgm:pt modelId="{0ACDAEEC-A0B0-4030-A323-D23E7DCA26BC}">
      <dgm:prSet/>
      <dgm:spPr/>
      <dgm:t>
        <a:bodyPr/>
        <a:lstStyle/>
        <a:p>
          <a:r>
            <a:rPr lang="en-US" altLang="en-US" b="0" dirty="0"/>
            <a:t>MSAA Guide for Score Report Interpretation</a:t>
          </a:r>
        </a:p>
      </dgm:t>
    </dgm:pt>
    <dgm:pt modelId="{1A5A3367-C34F-4EEF-8DC3-21BC47B2566E}" type="parTrans" cxnId="{BD79E31C-4FC6-4948-94F3-9E1DFD5125E9}">
      <dgm:prSet/>
      <dgm:spPr/>
      <dgm:t>
        <a:bodyPr/>
        <a:lstStyle/>
        <a:p>
          <a:endParaRPr lang="en-US" b="1"/>
        </a:p>
      </dgm:t>
    </dgm:pt>
    <dgm:pt modelId="{36F3956C-1ADC-4227-8367-3D9B262E6AB7}" type="sibTrans" cxnId="{BD79E31C-4FC6-4948-94F3-9E1DFD5125E9}">
      <dgm:prSet/>
      <dgm:spPr/>
      <dgm:t>
        <a:bodyPr/>
        <a:lstStyle/>
        <a:p>
          <a:endParaRPr lang="en-US" b="1"/>
        </a:p>
      </dgm:t>
    </dgm:pt>
    <dgm:pt modelId="{23110F71-C797-4665-A77B-FA6B40ACEAC2}">
      <dgm:prSet/>
      <dgm:spPr/>
      <dgm:t>
        <a:bodyPr/>
        <a:lstStyle/>
        <a:p>
          <a:r>
            <a:rPr lang="en-US" altLang="en-US" b="0" dirty="0"/>
            <a:t>Online Reporting Basics Video Tutorial</a:t>
          </a:r>
        </a:p>
      </dgm:t>
    </dgm:pt>
    <dgm:pt modelId="{CC245A52-9460-4EB3-8CE3-592A336BB347}" type="parTrans" cxnId="{BE456D15-25DD-47EA-B9C2-27202724CE1D}">
      <dgm:prSet/>
      <dgm:spPr/>
      <dgm:t>
        <a:bodyPr/>
        <a:lstStyle/>
        <a:p>
          <a:endParaRPr lang="en-US" b="1"/>
        </a:p>
      </dgm:t>
    </dgm:pt>
    <dgm:pt modelId="{6EE37F87-7925-424E-8994-E45CC803A220}" type="sibTrans" cxnId="{BE456D15-25DD-47EA-B9C2-27202724CE1D}">
      <dgm:prSet/>
      <dgm:spPr/>
      <dgm:t>
        <a:bodyPr/>
        <a:lstStyle/>
        <a:p>
          <a:endParaRPr lang="en-US" b="1"/>
        </a:p>
      </dgm:t>
    </dgm:pt>
    <dgm:pt modelId="{2024D286-7E11-4836-A0B8-345D838CF4D9}">
      <dgm:prSet/>
      <dgm:spPr/>
      <dgm:t>
        <a:bodyPr/>
        <a:lstStyle/>
        <a:p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Reporting Training Materials</a:t>
          </a:r>
        </a:p>
      </dgm:t>
    </dgm:pt>
    <dgm:pt modelId="{2137B339-1179-4B77-AB8B-A6E5A8D7DC71}" type="parTrans" cxnId="{7553861A-D932-4438-ABF0-3E0AF4D96F8A}">
      <dgm:prSet/>
      <dgm:spPr/>
      <dgm:t>
        <a:bodyPr/>
        <a:lstStyle/>
        <a:p>
          <a:endParaRPr lang="en-US" b="1"/>
        </a:p>
      </dgm:t>
    </dgm:pt>
    <dgm:pt modelId="{A518013A-3A58-4A48-B103-77A4B33D64E8}" type="sibTrans" cxnId="{7553861A-D932-4438-ABF0-3E0AF4D96F8A}">
      <dgm:prSet/>
      <dgm:spPr/>
      <dgm:t>
        <a:bodyPr/>
        <a:lstStyle/>
        <a:p>
          <a:endParaRPr lang="en-US" b="1"/>
        </a:p>
      </dgm:t>
    </dgm:pt>
    <dgm:pt modelId="{33D365DA-A705-4BFC-A8B5-0E25787B1C23}">
      <dgm:prSet/>
      <dgm:spPr/>
      <dgm:t>
        <a:bodyPr/>
        <a:lstStyle/>
        <a:p>
          <a:r>
            <a:rPr lang="en-US" altLang="en-US" b="1" dirty="0"/>
            <a:t>Recordings</a:t>
          </a:r>
        </a:p>
      </dgm:t>
    </dgm:pt>
    <dgm:pt modelId="{89645DAE-3EA8-4381-A6F0-BC9D3BE2AE28}" type="parTrans" cxnId="{D3FDFD0A-41CD-4054-9EAD-AD81CEC8305B}">
      <dgm:prSet/>
      <dgm:spPr/>
      <dgm:t>
        <a:bodyPr/>
        <a:lstStyle/>
        <a:p>
          <a:endParaRPr lang="en-US" b="1"/>
        </a:p>
      </dgm:t>
    </dgm:pt>
    <dgm:pt modelId="{9756D043-EB74-4D4E-8480-FDE068EBA18E}" type="sibTrans" cxnId="{D3FDFD0A-41CD-4054-9EAD-AD81CEC8305B}">
      <dgm:prSet/>
      <dgm:spPr/>
      <dgm:t>
        <a:bodyPr/>
        <a:lstStyle/>
        <a:p>
          <a:endParaRPr lang="en-US" b="1"/>
        </a:p>
      </dgm:t>
    </dgm:pt>
    <dgm:pt modelId="{BB84BA97-160F-494A-91EF-E31C16830F14}">
      <dgm:prSet/>
      <dgm:spPr/>
      <dgm:t>
        <a:bodyPr/>
        <a:lstStyle/>
        <a:p>
          <a:r>
            <a:rPr lang="en-US" altLang="en-US" b="1"/>
            <a:t>Presentation Slides</a:t>
          </a:r>
          <a:endParaRPr lang="en-US" altLang="en-US" b="1" dirty="0"/>
        </a:p>
      </dgm:t>
    </dgm:pt>
    <dgm:pt modelId="{B8471430-FA1F-4B0D-AD4C-C28D9DE8E4C1}" type="parTrans" cxnId="{A0012394-DD8E-4AE0-9D82-8307740B845B}">
      <dgm:prSet/>
      <dgm:spPr/>
      <dgm:t>
        <a:bodyPr/>
        <a:lstStyle/>
        <a:p>
          <a:endParaRPr lang="en-US" b="1"/>
        </a:p>
      </dgm:t>
    </dgm:pt>
    <dgm:pt modelId="{42237555-8B59-4190-BD87-B6F65B7238EF}" type="sibTrans" cxnId="{A0012394-DD8E-4AE0-9D82-8307740B845B}">
      <dgm:prSet/>
      <dgm:spPr/>
      <dgm:t>
        <a:bodyPr/>
        <a:lstStyle/>
        <a:p>
          <a:endParaRPr lang="en-US" b="1"/>
        </a:p>
      </dgm:t>
    </dgm:pt>
    <dgm:pt modelId="{332AEBEF-662E-42E6-812F-AE381E203938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URL: </a:t>
          </a:r>
          <a:r>
            <a:rPr lang="en-US" altLang="en-US" b="1" dirty="0">
              <a:hlinkClick xmlns:r="http://schemas.openxmlformats.org/officeDocument/2006/relationships" r:id="rId1"/>
            </a:rPr>
            <a:t>https://bie.onlinehelp.cognia.org/reporting</a:t>
          </a:r>
          <a:endParaRPr lang="en-US" b="1" dirty="0"/>
        </a:p>
      </dgm:t>
    </dgm:pt>
    <dgm:pt modelId="{5F2CDCEF-A85E-4EF1-A3DA-E73843CF6588}" type="parTrans" cxnId="{ADC68726-C7B3-4DA5-85F5-F6496A62E910}">
      <dgm:prSet/>
      <dgm:spPr/>
      <dgm:t>
        <a:bodyPr/>
        <a:lstStyle/>
        <a:p>
          <a:endParaRPr lang="en-US" b="1"/>
        </a:p>
      </dgm:t>
    </dgm:pt>
    <dgm:pt modelId="{9B42CD1C-1FF7-4FCA-AB4C-D0CD6AFEDE41}" type="sibTrans" cxnId="{ADC68726-C7B3-4DA5-85F5-F6496A62E910}">
      <dgm:prSet/>
      <dgm:spPr/>
      <dgm:t>
        <a:bodyPr/>
        <a:lstStyle/>
        <a:p>
          <a:endParaRPr lang="en-US" b="1"/>
        </a:p>
      </dgm:t>
    </dgm:pt>
    <dgm:pt modelId="{B2D95EC3-259F-42FF-95A1-600A318013E7}" type="pres">
      <dgm:prSet presAssocID="{C7BF9EA8-60E5-4C42-AF58-A7885900D38C}" presName="linear" presStyleCnt="0">
        <dgm:presLayoutVars>
          <dgm:dir/>
          <dgm:animLvl val="lvl"/>
          <dgm:resizeHandles val="exact"/>
        </dgm:presLayoutVars>
      </dgm:prSet>
      <dgm:spPr/>
    </dgm:pt>
    <dgm:pt modelId="{EFB10B98-5A53-43C0-9B4B-25B6A086C73F}" type="pres">
      <dgm:prSet presAssocID="{332AEBEF-662E-42E6-812F-AE381E203938}" presName="parentLin" presStyleCnt="0"/>
      <dgm:spPr/>
    </dgm:pt>
    <dgm:pt modelId="{4673EE55-F232-4C03-8DFF-28A8E031FDB3}" type="pres">
      <dgm:prSet presAssocID="{332AEBEF-662E-42E6-812F-AE381E203938}" presName="parentLeftMargin" presStyleLbl="node1" presStyleIdx="0" presStyleCnt="3"/>
      <dgm:spPr/>
    </dgm:pt>
    <dgm:pt modelId="{D56DD47A-F933-44A9-B779-5BD62C115B45}" type="pres">
      <dgm:prSet presAssocID="{332AEBEF-662E-42E6-812F-AE381E203938}" presName="parentText" presStyleLbl="node1" presStyleIdx="0" presStyleCnt="3" custScaleX="125990" custScaleY="135474">
        <dgm:presLayoutVars>
          <dgm:chMax val="0"/>
          <dgm:bulletEnabled val="1"/>
        </dgm:presLayoutVars>
      </dgm:prSet>
      <dgm:spPr/>
    </dgm:pt>
    <dgm:pt modelId="{E0ADACB4-DB2A-41DA-864C-34F1A8A768DB}" type="pres">
      <dgm:prSet presAssocID="{332AEBEF-662E-42E6-812F-AE381E203938}" presName="negativeSpace" presStyleCnt="0"/>
      <dgm:spPr/>
    </dgm:pt>
    <dgm:pt modelId="{4E3255A3-B414-40F1-917D-406B85D16357}" type="pres">
      <dgm:prSet presAssocID="{332AEBEF-662E-42E6-812F-AE381E203938}" presName="childText" presStyleLbl="conFgAcc1" presStyleIdx="0" presStyleCnt="3">
        <dgm:presLayoutVars>
          <dgm:bulletEnabled val="1"/>
        </dgm:presLayoutVars>
      </dgm:prSet>
      <dgm:spPr/>
    </dgm:pt>
    <dgm:pt modelId="{088C4190-E793-4B33-9DC8-5CB3D922E688}" type="pres">
      <dgm:prSet presAssocID="{9B42CD1C-1FF7-4FCA-AB4C-D0CD6AFEDE41}" presName="spaceBetweenRectangles" presStyleCnt="0"/>
      <dgm:spPr/>
    </dgm:pt>
    <dgm:pt modelId="{B0788F55-212A-4211-9C00-DD9788F8A320}" type="pres">
      <dgm:prSet presAssocID="{D0D456CE-919F-485B-9057-C9B4CEA264DB}" presName="parentLin" presStyleCnt="0"/>
      <dgm:spPr/>
    </dgm:pt>
    <dgm:pt modelId="{54B97F53-66D7-4D50-9442-34235237FA03}" type="pres">
      <dgm:prSet presAssocID="{D0D456CE-919F-485B-9057-C9B4CEA264DB}" presName="parentLeftMargin" presStyleLbl="node1" presStyleIdx="0" presStyleCnt="3"/>
      <dgm:spPr/>
    </dgm:pt>
    <dgm:pt modelId="{F3D3CD19-8DE9-4911-B557-5D953A59E659}" type="pres">
      <dgm:prSet presAssocID="{D0D456CE-919F-485B-9057-C9B4CEA264DB}" presName="parentText" presStyleLbl="node1" presStyleIdx="1" presStyleCnt="3" custScaleX="126652" custScaleY="159252">
        <dgm:presLayoutVars>
          <dgm:chMax val="0"/>
          <dgm:bulletEnabled val="1"/>
        </dgm:presLayoutVars>
      </dgm:prSet>
      <dgm:spPr/>
    </dgm:pt>
    <dgm:pt modelId="{25DE40EF-D280-41A0-A764-8B34DB83DD09}" type="pres">
      <dgm:prSet presAssocID="{D0D456CE-919F-485B-9057-C9B4CEA264DB}" presName="negativeSpace" presStyleCnt="0"/>
      <dgm:spPr/>
    </dgm:pt>
    <dgm:pt modelId="{1867EA6B-916A-4DEA-81FD-D834C3BA7874}" type="pres">
      <dgm:prSet presAssocID="{D0D456CE-919F-485B-9057-C9B4CEA264DB}" presName="childText" presStyleLbl="conFgAcc1" presStyleIdx="1" presStyleCnt="3">
        <dgm:presLayoutVars>
          <dgm:bulletEnabled val="1"/>
        </dgm:presLayoutVars>
      </dgm:prSet>
      <dgm:spPr/>
    </dgm:pt>
    <dgm:pt modelId="{9FD76EE3-F1EA-4C05-959A-FEE71DDE3CFD}" type="pres">
      <dgm:prSet presAssocID="{C4595289-872B-4B49-A0D7-F3DF33371951}" presName="spaceBetweenRectangles" presStyleCnt="0"/>
      <dgm:spPr/>
    </dgm:pt>
    <dgm:pt modelId="{391A2C12-2693-4701-BD29-E424CC6E483A}" type="pres">
      <dgm:prSet presAssocID="{2024D286-7E11-4836-A0B8-345D838CF4D9}" presName="parentLin" presStyleCnt="0"/>
      <dgm:spPr/>
    </dgm:pt>
    <dgm:pt modelId="{8B9BF034-FBD9-47F7-8D57-0C45DC9E70FE}" type="pres">
      <dgm:prSet presAssocID="{2024D286-7E11-4836-A0B8-345D838CF4D9}" presName="parentLeftMargin" presStyleLbl="node1" presStyleIdx="1" presStyleCnt="3"/>
      <dgm:spPr/>
    </dgm:pt>
    <dgm:pt modelId="{B194F22D-903A-4D6A-8916-D2F5C0614573}" type="pres">
      <dgm:prSet presAssocID="{2024D286-7E11-4836-A0B8-345D838CF4D9}" presName="parentText" presStyleLbl="node1" presStyleIdx="2" presStyleCnt="3" custScaleX="126446" custScaleY="138364" custLinFactNeighborX="17662" custLinFactNeighborY="-5795">
        <dgm:presLayoutVars>
          <dgm:chMax val="0"/>
          <dgm:bulletEnabled val="1"/>
        </dgm:presLayoutVars>
      </dgm:prSet>
      <dgm:spPr/>
    </dgm:pt>
    <dgm:pt modelId="{6982EDEF-A38F-4DDF-9754-BB8BEBD43C59}" type="pres">
      <dgm:prSet presAssocID="{2024D286-7E11-4836-A0B8-345D838CF4D9}" presName="negativeSpace" presStyleCnt="0"/>
      <dgm:spPr/>
    </dgm:pt>
    <dgm:pt modelId="{3EAB078A-1D62-4D35-8716-5E35534AFE63}" type="pres">
      <dgm:prSet presAssocID="{2024D286-7E11-4836-A0B8-345D838CF4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1FE60A-778A-450A-93A6-5D61263F3A68}" type="presOf" srcId="{2024D286-7E11-4836-A0B8-345D838CF4D9}" destId="{8B9BF034-FBD9-47F7-8D57-0C45DC9E70FE}" srcOrd="0" destOrd="0" presId="urn:microsoft.com/office/officeart/2005/8/layout/list1"/>
    <dgm:cxn modelId="{D3FDFD0A-41CD-4054-9EAD-AD81CEC8305B}" srcId="{2024D286-7E11-4836-A0B8-345D838CF4D9}" destId="{33D365DA-A705-4BFC-A8B5-0E25787B1C23}" srcOrd="0" destOrd="0" parTransId="{89645DAE-3EA8-4381-A6F0-BC9D3BE2AE28}" sibTransId="{9756D043-EB74-4D4E-8480-FDE068EBA18E}"/>
    <dgm:cxn modelId="{23D2E70F-9E59-4009-A6D4-44669E2CC097}" type="presOf" srcId="{2024D286-7E11-4836-A0B8-345D838CF4D9}" destId="{B194F22D-903A-4D6A-8916-D2F5C0614573}" srcOrd="1" destOrd="0" presId="urn:microsoft.com/office/officeart/2005/8/layout/list1"/>
    <dgm:cxn modelId="{BE456D15-25DD-47EA-B9C2-27202724CE1D}" srcId="{D0D456CE-919F-485B-9057-C9B4CEA264DB}" destId="{23110F71-C797-4665-A77B-FA6B40ACEAC2}" srcOrd="3" destOrd="0" parTransId="{CC245A52-9460-4EB3-8CE3-592A336BB347}" sibTransId="{6EE37F87-7925-424E-8994-E45CC803A220}"/>
    <dgm:cxn modelId="{6F9B2817-07D2-4986-9F92-5A68722570D5}" type="presOf" srcId="{D0D456CE-919F-485B-9057-C9B4CEA264DB}" destId="{54B97F53-66D7-4D50-9442-34235237FA03}" srcOrd="0" destOrd="0" presId="urn:microsoft.com/office/officeart/2005/8/layout/list1"/>
    <dgm:cxn modelId="{7553861A-D932-4438-ABF0-3E0AF4D96F8A}" srcId="{C7BF9EA8-60E5-4C42-AF58-A7885900D38C}" destId="{2024D286-7E11-4836-A0B8-345D838CF4D9}" srcOrd="2" destOrd="0" parTransId="{2137B339-1179-4B77-AB8B-A6E5A8D7DC71}" sibTransId="{A518013A-3A58-4A48-B103-77A4B33D64E8}"/>
    <dgm:cxn modelId="{BD79E31C-4FC6-4948-94F3-9E1DFD5125E9}" srcId="{D0D456CE-919F-485B-9057-C9B4CEA264DB}" destId="{0ACDAEEC-A0B0-4030-A323-D23E7DCA26BC}" srcOrd="2" destOrd="0" parTransId="{1A5A3367-C34F-4EEF-8DC3-21BC47B2566E}" sibTransId="{36F3956C-1ADC-4227-8367-3D9B262E6AB7}"/>
    <dgm:cxn modelId="{B445B41E-90CD-4783-84A5-3CB1BAC4EFDC}" type="presOf" srcId="{72365A08-9CAA-4DC5-87F1-7F54E30D8AF6}" destId="{1867EA6B-916A-4DEA-81FD-D834C3BA7874}" srcOrd="0" destOrd="3" presId="urn:microsoft.com/office/officeart/2005/8/layout/list1"/>
    <dgm:cxn modelId="{ADC68726-C7B3-4DA5-85F5-F6496A62E910}" srcId="{C7BF9EA8-60E5-4C42-AF58-A7885900D38C}" destId="{332AEBEF-662E-42E6-812F-AE381E203938}" srcOrd="0" destOrd="0" parTransId="{5F2CDCEF-A85E-4EF1-A3DA-E73843CF6588}" sibTransId="{9B42CD1C-1FF7-4FCA-AB4C-D0CD6AFEDE41}"/>
    <dgm:cxn modelId="{9DDFDA32-6DDB-4E0A-8E64-3EBB4148999E}" type="presOf" srcId="{332AEBEF-662E-42E6-812F-AE381E203938}" destId="{4673EE55-F232-4C03-8DFF-28A8E031FDB3}" srcOrd="0" destOrd="0" presId="urn:microsoft.com/office/officeart/2005/8/layout/list1"/>
    <dgm:cxn modelId="{CFD16B39-D1C9-4076-8BD0-142BC2316A78}" type="presOf" srcId="{33D365DA-A705-4BFC-A8B5-0E25787B1C23}" destId="{3EAB078A-1D62-4D35-8716-5E35534AFE63}" srcOrd="0" destOrd="0" presId="urn:microsoft.com/office/officeart/2005/8/layout/list1"/>
    <dgm:cxn modelId="{E2C9DC62-B751-4C8B-B93F-69B631C30995}" srcId="{D0D456CE-919F-485B-9057-C9B4CEA264DB}" destId="{5D0FB214-BB82-4D83-B56A-45355EB511BE}" srcOrd="0" destOrd="0" parTransId="{FBDAF7BE-A445-4024-B952-D6D2AB6EA7AC}" sibTransId="{97DBEA10-3853-438A-9200-4F969547447D}"/>
    <dgm:cxn modelId="{4FD58E6C-69B4-42D1-B51D-5B58B8D20FE0}" type="presOf" srcId="{332AEBEF-662E-42E6-812F-AE381E203938}" destId="{D56DD47A-F933-44A9-B779-5BD62C115B45}" srcOrd="1" destOrd="0" presId="urn:microsoft.com/office/officeart/2005/8/layout/list1"/>
    <dgm:cxn modelId="{06B48B4D-22DA-4055-9CE0-5DD134762207}" srcId="{F55E4E41-019E-4A8F-82FA-BE27A68A7C9A}" destId="{31355484-ECCF-469B-B09B-BCA9E0537D44}" srcOrd="0" destOrd="0" parTransId="{D3455475-298A-46B2-B52B-BC2E120B1128}" sibTransId="{80A4F9E9-E0CF-4FF0-AAF2-BE07BD1ADA15}"/>
    <dgm:cxn modelId="{32902D72-A9E5-4441-AE80-DBAF5D4D8108}" type="presOf" srcId="{BB84BA97-160F-494A-91EF-E31C16830F14}" destId="{3EAB078A-1D62-4D35-8716-5E35534AFE63}" srcOrd="0" destOrd="1" presId="urn:microsoft.com/office/officeart/2005/8/layout/list1"/>
    <dgm:cxn modelId="{1C6B2879-24B1-4E77-8728-2573AA68EC66}" type="presOf" srcId="{5D0FB214-BB82-4D83-B56A-45355EB511BE}" destId="{1867EA6B-916A-4DEA-81FD-D834C3BA7874}" srcOrd="0" destOrd="0" presId="urn:microsoft.com/office/officeart/2005/8/layout/list1"/>
    <dgm:cxn modelId="{1A811582-9842-4CD1-A2C4-0CE71C3B8F65}" type="presOf" srcId="{0ACDAEEC-A0B0-4030-A323-D23E7DCA26BC}" destId="{1867EA6B-916A-4DEA-81FD-D834C3BA7874}" srcOrd="0" destOrd="4" presId="urn:microsoft.com/office/officeart/2005/8/layout/list1"/>
    <dgm:cxn modelId="{55E29785-243E-4CEF-AAD2-6F9E9D82FE59}" srcId="{D0D456CE-919F-485B-9057-C9B4CEA264DB}" destId="{F55E4E41-019E-4A8F-82FA-BE27A68A7C9A}" srcOrd="1" destOrd="0" parTransId="{AB5A6BFB-1063-4620-8DED-3AA0239486C1}" sibTransId="{3775203F-B03E-4A9F-B8CA-E424C2A2FD32}"/>
    <dgm:cxn modelId="{0928F88A-CCB1-4944-8E95-4C0410810158}" type="presOf" srcId="{F55E4E41-019E-4A8F-82FA-BE27A68A7C9A}" destId="{1867EA6B-916A-4DEA-81FD-D834C3BA7874}" srcOrd="0" destOrd="1" presId="urn:microsoft.com/office/officeart/2005/8/layout/list1"/>
    <dgm:cxn modelId="{A0012394-DD8E-4AE0-9D82-8307740B845B}" srcId="{2024D286-7E11-4836-A0B8-345D838CF4D9}" destId="{BB84BA97-160F-494A-91EF-E31C16830F14}" srcOrd="1" destOrd="0" parTransId="{B8471430-FA1F-4B0D-AD4C-C28D9DE8E4C1}" sibTransId="{42237555-8B59-4190-BD87-B6F65B7238EF}"/>
    <dgm:cxn modelId="{A941BEC3-1BD8-4353-9EFA-883C4A35A759}" type="presOf" srcId="{D0D456CE-919F-485B-9057-C9B4CEA264DB}" destId="{F3D3CD19-8DE9-4911-B557-5D953A59E659}" srcOrd="1" destOrd="0" presId="urn:microsoft.com/office/officeart/2005/8/layout/list1"/>
    <dgm:cxn modelId="{ED3ADDC9-2BDD-464B-A6D6-C64674201860}" type="presOf" srcId="{23110F71-C797-4665-A77B-FA6B40ACEAC2}" destId="{1867EA6B-916A-4DEA-81FD-D834C3BA7874}" srcOrd="0" destOrd="5" presId="urn:microsoft.com/office/officeart/2005/8/layout/list1"/>
    <dgm:cxn modelId="{CE937DCA-4165-414B-99DE-CC7C32896769}" srcId="{C7BF9EA8-60E5-4C42-AF58-A7885900D38C}" destId="{D0D456CE-919F-485B-9057-C9B4CEA264DB}" srcOrd="1" destOrd="0" parTransId="{506F2FB9-62A3-4317-91B0-22B94928632F}" sibTransId="{C4595289-872B-4B49-A0D7-F3DF33371951}"/>
    <dgm:cxn modelId="{220CEBCB-BA0D-46F1-BA24-9BC51C8DD7C8}" type="presOf" srcId="{C7BF9EA8-60E5-4C42-AF58-A7885900D38C}" destId="{B2D95EC3-259F-42FF-95A1-600A318013E7}" srcOrd="0" destOrd="0" presId="urn:microsoft.com/office/officeart/2005/8/layout/list1"/>
    <dgm:cxn modelId="{68B186D0-427F-4AF6-8EE7-4BA2E8978D7E}" type="presOf" srcId="{31355484-ECCF-469B-B09B-BCA9E0537D44}" destId="{1867EA6B-916A-4DEA-81FD-D834C3BA7874}" srcOrd="0" destOrd="2" presId="urn:microsoft.com/office/officeart/2005/8/layout/list1"/>
    <dgm:cxn modelId="{B9071FF4-671E-47AB-B421-07E6715787E8}" srcId="{F55E4E41-019E-4A8F-82FA-BE27A68A7C9A}" destId="{72365A08-9CAA-4DC5-87F1-7F54E30D8AF6}" srcOrd="1" destOrd="0" parTransId="{3BE9B43D-8924-4C25-A8A7-8DC1ADEFE9DA}" sibTransId="{8335FC99-1FAA-4103-BE15-8FCB8F6757AB}"/>
    <dgm:cxn modelId="{528ECAB2-DDE6-42BC-BCE4-D658153DC495}" type="presParOf" srcId="{B2D95EC3-259F-42FF-95A1-600A318013E7}" destId="{EFB10B98-5A53-43C0-9B4B-25B6A086C73F}" srcOrd="0" destOrd="0" presId="urn:microsoft.com/office/officeart/2005/8/layout/list1"/>
    <dgm:cxn modelId="{6A952C4F-40AA-4E12-AE2D-FD129808FC4E}" type="presParOf" srcId="{EFB10B98-5A53-43C0-9B4B-25B6A086C73F}" destId="{4673EE55-F232-4C03-8DFF-28A8E031FDB3}" srcOrd="0" destOrd="0" presId="urn:microsoft.com/office/officeart/2005/8/layout/list1"/>
    <dgm:cxn modelId="{841AB026-7A4A-432D-A955-153A3A25EA9B}" type="presParOf" srcId="{EFB10B98-5A53-43C0-9B4B-25B6A086C73F}" destId="{D56DD47A-F933-44A9-B779-5BD62C115B45}" srcOrd="1" destOrd="0" presId="urn:microsoft.com/office/officeart/2005/8/layout/list1"/>
    <dgm:cxn modelId="{AB9CFF9E-F407-4205-9DFB-AB8E48D1E981}" type="presParOf" srcId="{B2D95EC3-259F-42FF-95A1-600A318013E7}" destId="{E0ADACB4-DB2A-41DA-864C-34F1A8A768DB}" srcOrd="1" destOrd="0" presId="urn:microsoft.com/office/officeart/2005/8/layout/list1"/>
    <dgm:cxn modelId="{9D55379B-9580-4F89-BA7A-9F82C0DC4E1A}" type="presParOf" srcId="{B2D95EC3-259F-42FF-95A1-600A318013E7}" destId="{4E3255A3-B414-40F1-917D-406B85D16357}" srcOrd="2" destOrd="0" presId="urn:microsoft.com/office/officeart/2005/8/layout/list1"/>
    <dgm:cxn modelId="{DF217DBA-3DD0-4860-B451-3B8A657CBED9}" type="presParOf" srcId="{B2D95EC3-259F-42FF-95A1-600A318013E7}" destId="{088C4190-E793-4B33-9DC8-5CB3D922E688}" srcOrd="3" destOrd="0" presId="urn:microsoft.com/office/officeart/2005/8/layout/list1"/>
    <dgm:cxn modelId="{7B1CEB57-3156-486F-BC5B-A66F94AC5237}" type="presParOf" srcId="{B2D95EC3-259F-42FF-95A1-600A318013E7}" destId="{B0788F55-212A-4211-9C00-DD9788F8A320}" srcOrd="4" destOrd="0" presId="urn:microsoft.com/office/officeart/2005/8/layout/list1"/>
    <dgm:cxn modelId="{20EB7178-8DE8-41C5-BCF3-9452CD2B766D}" type="presParOf" srcId="{B0788F55-212A-4211-9C00-DD9788F8A320}" destId="{54B97F53-66D7-4D50-9442-34235237FA03}" srcOrd="0" destOrd="0" presId="urn:microsoft.com/office/officeart/2005/8/layout/list1"/>
    <dgm:cxn modelId="{66D7A7FA-B9C3-4336-A600-395727345468}" type="presParOf" srcId="{B0788F55-212A-4211-9C00-DD9788F8A320}" destId="{F3D3CD19-8DE9-4911-B557-5D953A59E659}" srcOrd="1" destOrd="0" presId="urn:microsoft.com/office/officeart/2005/8/layout/list1"/>
    <dgm:cxn modelId="{CB4BD0B2-8F00-44D2-A92C-29B1CDB7505A}" type="presParOf" srcId="{B2D95EC3-259F-42FF-95A1-600A318013E7}" destId="{25DE40EF-D280-41A0-A764-8B34DB83DD09}" srcOrd="5" destOrd="0" presId="urn:microsoft.com/office/officeart/2005/8/layout/list1"/>
    <dgm:cxn modelId="{312D0025-676A-4013-95AD-FB37014A4FF5}" type="presParOf" srcId="{B2D95EC3-259F-42FF-95A1-600A318013E7}" destId="{1867EA6B-916A-4DEA-81FD-D834C3BA7874}" srcOrd="6" destOrd="0" presId="urn:microsoft.com/office/officeart/2005/8/layout/list1"/>
    <dgm:cxn modelId="{E81AB615-0F1D-4DA1-B6D3-56412E8EAE50}" type="presParOf" srcId="{B2D95EC3-259F-42FF-95A1-600A318013E7}" destId="{9FD76EE3-F1EA-4C05-959A-FEE71DDE3CFD}" srcOrd="7" destOrd="0" presId="urn:microsoft.com/office/officeart/2005/8/layout/list1"/>
    <dgm:cxn modelId="{C9661458-92F6-44FE-AAA1-5B8F0D6CA7B2}" type="presParOf" srcId="{B2D95EC3-259F-42FF-95A1-600A318013E7}" destId="{391A2C12-2693-4701-BD29-E424CC6E483A}" srcOrd="8" destOrd="0" presId="urn:microsoft.com/office/officeart/2005/8/layout/list1"/>
    <dgm:cxn modelId="{F40EA716-ABBE-479F-B84E-665FC9649B58}" type="presParOf" srcId="{391A2C12-2693-4701-BD29-E424CC6E483A}" destId="{8B9BF034-FBD9-47F7-8D57-0C45DC9E70FE}" srcOrd="0" destOrd="0" presId="urn:microsoft.com/office/officeart/2005/8/layout/list1"/>
    <dgm:cxn modelId="{B1C53E85-C8E8-4B18-B6EF-B2E20E98A440}" type="presParOf" srcId="{391A2C12-2693-4701-BD29-E424CC6E483A}" destId="{B194F22D-903A-4D6A-8916-D2F5C0614573}" srcOrd="1" destOrd="0" presId="urn:microsoft.com/office/officeart/2005/8/layout/list1"/>
    <dgm:cxn modelId="{26D76CBB-6742-4164-AD16-BA665583AEB2}" type="presParOf" srcId="{B2D95EC3-259F-42FF-95A1-600A318013E7}" destId="{6982EDEF-A38F-4DDF-9754-BB8BEBD43C59}" srcOrd="9" destOrd="0" presId="urn:microsoft.com/office/officeart/2005/8/layout/list1"/>
    <dgm:cxn modelId="{86920578-DB3D-4CC7-8143-28C95AF22B19}" type="presParOf" srcId="{B2D95EC3-259F-42FF-95A1-600A318013E7}" destId="{3EAB078A-1D62-4D35-8716-5E35534AFE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B2F209-6B27-4312-AAE2-7DC43B071B60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21EA9A-A23D-4DC9-AB39-78402D10B87B}">
      <dgm:prSet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Hours</a:t>
          </a:r>
        </a:p>
      </dgm:t>
    </dgm:pt>
    <dgm:pt modelId="{F17E9BC3-9E03-4881-A415-481C3BE22C2D}" type="parTrans" cxnId="{B5A133EF-9E85-4449-BF4A-58FE262925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C3E215-588A-44DC-9BC1-33C502CCCB44}" type="sibTrans" cxnId="{B5A133EF-9E85-4449-BF4A-58FE262925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83F78-CA57-49AE-B14D-094B37DC185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Monday–Friday</a:t>
          </a:r>
        </a:p>
      </dgm:t>
    </dgm:pt>
    <dgm:pt modelId="{CFCADCE0-397A-409D-BB82-46E65537D27C}" type="parTrans" cxnId="{0E1CAB5F-A6D9-41C1-BE38-519434CABEB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D521B-3754-483D-8988-01958A9C1A82}" type="sibTrans" cxnId="{0E1CAB5F-A6D9-41C1-BE38-519434CABEB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346CE-BEE6-432E-A91B-8794AE0127E0}">
      <dgm:prSet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Contact information</a:t>
          </a:r>
        </a:p>
      </dgm:t>
    </dgm:pt>
    <dgm:pt modelId="{252BD21B-6FC8-4356-881C-EFAC436AFFC9}" type="parTrans" cxnId="{1055BC65-4DC0-4072-B27E-C5623FA94C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A0166E-DEA4-48CB-BCEF-B36DA9BED9C1}" type="sibTrans" cxnId="{1055BC65-4DC0-4072-B27E-C5623FA94C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E039A2-F447-4437-AEC0-AAF9965E15A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Phone: 800-887-7027</a:t>
          </a:r>
        </a:p>
      </dgm:t>
    </dgm:pt>
    <dgm:pt modelId="{D1D75129-3F57-4978-A5FD-62A5745005DA}" type="parTrans" cxnId="{4DCEB3FA-90AC-4DBA-9DAF-7FD91C7D145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D50EB-FDCA-42B3-B600-E650B0913089}" type="sibTrans" cxnId="{4DCEB3FA-90AC-4DBA-9DAF-7FD91C7D145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5E06A-65D3-4369-A4C1-CD6CBAA673E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Email: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BIETechSupport@cognia.org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0EAA4-79E4-4CAE-B823-64D7C7582698}" type="parTrans" cxnId="{97F37B2C-F358-440B-9F8C-19C2B4C3BC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C5CD9-17BC-4F24-9974-0A5B0733FB08}" type="sibTrans" cxnId="{97F37B2C-F358-440B-9F8C-19C2B4C3BC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00C70-DEA0-4B3F-BB94-384D4C70F86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Chat (accessible from the BIE Help &amp; Support site)</a:t>
          </a:r>
        </a:p>
      </dgm:t>
    </dgm:pt>
    <dgm:pt modelId="{D297A479-357A-4BF3-A22E-8DB103132306}" type="parTrans" cxnId="{11D2D2F0-00F1-43A0-93FB-C0011DFF29E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0EF88-F4E3-4CBD-A375-C4C295BE4300}" type="sibTrans" cxnId="{11D2D2F0-00F1-43A0-93FB-C0011DFF29E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D5CDC-4579-47E0-B4E6-64B2D58C7FE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9:00 a.m.–6:00 p.m. (ET)</a:t>
          </a:r>
        </a:p>
      </dgm:t>
    </dgm:pt>
    <dgm:pt modelId="{7C9FF1D8-8926-448F-A4F1-5AD8DB5355C1}" type="parTrans" cxnId="{BAC77C85-99DB-4F9A-9050-303D05DA60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861619-CA73-4A20-B140-0729F39296EA}" type="sibTrans" cxnId="{BAC77C85-99DB-4F9A-9050-303D05DA60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A93D7-041C-4EC5-9D13-E7EC1530EB0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7:00 a.m.-4:00 p.m. (MT)</a:t>
          </a:r>
        </a:p>
      </dgm:t>
    </dgm:pt>
    <dgm:pt modelId="{F8E0D840-B02C-47EA-8F67-6B4373517C05}" type="parTrans" cxnId="{EA44EA0C-2468-4629-A5C0-54184EA08B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AE201-7707-4E32-B46F-16061D2E5840}" type="sibTrans" cxnId="{EA44EA0C-2468-4629-A5C0-54184EA08B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394D2-DEC7-4CD4-9CFC-3EE7478C37E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6:00 a.m.-3:00 p.m. (PT)</a:t>
          </a:r>
        </a:p>
      </dgm:t>
    </dgm:pt>
    <dgm:pt modelId="{CF9D8C83-BECB-4AA7-9F23-D1E1F93C375A}" type="parTrans" cxnId="{AC1D5FCD-B690-4F14-8C52-7AEF6C1C86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57371-A998-499E-A1D4-F2B7BD96881E}" type="sibTrans" cxnId="{AC1D5FCD-B690-4F14-8C52-7AEF6C1C86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192BD4-7DAE-45FF-BC86-64256A95DFF6}" type="pres">
      <dgm:prSet presAssocID="{B0B2F209-6B27-4312-AAE2-7DC43B071B60}" presName="Name0" presStyleCnt="0">
        <dgm:presLayoutVars>
          <dgm:dir/>
          <dgm:animLvl val="lvl"/>
          <dgm:resizeHandles val="exact"/>
        </dgm:presLayoutVars>
      </dgm:prSet>
      <dgm:spPr/>
    </dgm:pt>
    <dgm:pt modelId="{EC035C5C-77A3-4503-84B5-3712974B988F}" type="pres">
      <dgm:prSet presAssocID="{D921EA9A-A23D-4DC9-AB39-78402D10B87B}" presName="composite" presStyleCnt="0"/>
      <dgm:spPr/>
    </dgm:pt>
    <dgm:pt modelId="{EC6A052D-A876-442A-B0A1-A2646EB217B9}" type="pres">
      <dgm:prSet presAssocID="{D921EA9A-A23D-4DC9-AB39-78402D10B87B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A77A281-BCE6-4540-9EC6-5F48A54D045F}" type="pres">
      <dgm:prSet presAssocID="{D921EA9A-A23D-4DC9-AB39-78402D10B87B}" presName="desTx" presStyleLbl="revTx" presStyleIdx="0" presStyleCnt="2" custLinFactNeighborX="3951" custLinFactNeighborY="915">
        <dgm:presLayoutVars>
          <dgm:bulletEnabled val="1"/>
        </dgm:presLayoutVars>
      </dgm:prSet>
      <dgm:spPr/>
    </dgm:pt>
    <dgm:pt modelId="{F3BE897E-6F09-41B6-8DDB-1F0A991A6947}" type="pres">
      <dgm:prSet presAssocID="{75C3E215-588A-44DC-9BC1-33C502CCCB44}" presName="space" presStyleCnt="0"/>
      <dgm:spPr/>
    </dgm:pt>
    <dgm:pt modelId="{DAB80495-D428-4F59-8926-BA6284DF137B}" type="pres">
      <dgm:prSet presAssocID="{D89346CE-BEE6-432E-A91B-8794AE0127E0}" presName="composite" presStyleCnt="0"/>
      <dgm:spPr/>
    </dgm:pt>
    <dgm:pt modelId="{3A9D8459-394E-4F32-8EF0-F0B2752F0B56}" type="pres">
      <dgm:prSet presAssocID="{D89346CE-BEE6-432E-A91B-8794AE0127E0}" presName="parTx" presStyleLbl="node1" presStyleIdx="1" presStyleCnt="2" custScaleX="103922" custLinFactNeighborX="-1758">
        <dgm:presLayoutVars>
          <dgm:chMax val="0"/>
          <dgm:chPref val="0"/>
          <dgm:bulletEnabled val="1"/>
        </dgm:presLayoutVars>
      </dgm:prSet>
      <dgm:spPr/>
    </dgm:pt>
    <dgm:pt modelId="{C2C6691B-5BAB-432C-A533-E7CDA501C219}" type="pres">
      <dgm:prSet presAssocID="{D89346CE-BEE6-432E-A91B-8794AE0127E0}" presName="desTx" presStyleLbl="revTx" presStyleIdx="1" presStyleCnt="2" custScaleX="127215" custLinFactNeighborX="8781" custLinFactNeighborY="457">
        <dgm:presLayoutVars>
          <dgm:bulletEnabled val="1"/>
        </dgm:presLayoutVars>
      </dgm:prSet>
      <dgm:spPr/>
    </dgm:pt>
  </dgm:ptLst>
  <dgm:cxnLst>
    <dgm:cxn modelId="{EA44EA0C-2468-4629-A5C0-54184EA08BFD}" srcId="{D921EA9A-A23D-4DC9-AB39-78402D10B87B}" destId="{986A93D7-041C-4EC5-9D13-E7EC1530EB00}" srcOrd="2" destOrd="0" parTransId="{F8E0D840-B02C-47EA-8F67-6B4373517C05}" sibTransId="{1A0AE201-7707-4E32-B46F-16061D2E5840}"/>
    <dgm:cxn modelId="{97F37B2C-F358-440B-9F8C-19C2B4C3BC20}" srcId="{D89346CE-BEE6-432E-A91B-8794AE0127E0}" destId="{3975E06A-65D3-4369-A4C1-CD6CBAA673E1}" srcOrd="1" destOrd="0" parTransId="{E910EAA4-79E4-4CAE-B823-64D7C7582698}" sibTransId="{67CC5CD9-17BC-4F24-9974-0A5B0733FB08}"/>
    <dgm:cxn modelId="{0E1CAB5F-A6D9-41C1-BE38-519434CABEBC}" srcId="{D921EA9A-A23D-4DC9-AB39-78402D10B87B}" destId="{5D783F78-CA57-49AE-B14D-094B37DC1853}" srcOrd="0" destOrd="0" parTransId="{CFCADCE0-397A-409D-BB82-46E65537D27C}" sibTransId="{C29D521B-3754-483D-8988-01958A9C1A82}"/>
    <dgm:cxn modelId="{4B3FBA61-C2AD-4B08-810A-814FFA3FD5A8}" type="presOf" srcId="{D921EA9A-A23D-4DC9-AB39-78402D10B87B}" destId="{EC6A052D-A876-442A-B0A1-A2646EB217B9}" srcOrd="0" destOrd="0" presId="urn:microsoft.com/office/officeart/2005/8/layout/chevron1"/>
    <dgm:cxn modelId="{A9319045-6594-413F-93A5-B7B1A63B4463}" type="presOf" srcId="{9E400C70-DEA0-4B3F-BB94-384D4C70F869}" destId="{C2C6691B-5BAB-432C-A533-E7CDA501C219}" srcOrd="0" destOrd="2" presId="urn:microsoft.com/office/officeart/2005/8/layout/chevron1"/>
    <dgm:cxn modelId="{1055BC65-4DC0-4072-B27E-C5623FA94C5C}" srcId="{B0B2F209-6B27-4312-AAE2-7DC43B071B60}" destId="{D89346CE-BEE6-432E-A91B-8794AE0127E0}" srcOrd="1" destOrd="0" parTransId="{252BD21B-6FC8-4356-881C-EFAC436AFFC9}" sibTransId="{D1A0166E-DEA4-48CB-BCEF-B36DA9BED9C1}"/>
    <dgm:cxn modelId="{5BDFB36E-FB8B-491C-9EC5-4E4729E1FF00}" type="presOf" srcId="{3975E06A-65D3-4369-A4C1-CD6CBAA673E1}" destId="{C2C6691B-5BAB-432C-A533-E7CDA501C219}" srcOrd="0" destOrd="1" presId="urn:microsoft.com/office/officeart/2005/8/layout/chevron1"/>
    <dgm:cxn modelId="{BC0E916F-71F6-4022-9978-EEE257BCBA92}" type="presOf" srcId="{BC6D5CDC-4579-47E0-B4E6-64B2D58C7FE2}" destId="{BA77A281-BCE6-4540-9EC6-5F48A54D045F}" srcOrd="0" destOrd="1" presId="urn:microsoft.com/office/officeart/2005/8/layout/chevron1"/>
    <dgm:cxn modelId="{BAC77C85-99DB-4F9A-9050-303D05DA600C}" srcId="{D921EA9A-A23D-4DC9-AB39-78402D10B87B}" destId="{BC6D5CDC-4579-47E0-B4E6-64B2D58C7FE2}" srcOrd="1" destOrd="0" parTransId="{7C9FF1D8-8926-448F-A4F1-5AD8DB5355C1}" sibTransId="{24861619-CA73-4A20-B140-0729F39296EA}"/>
    <dgm:cxn modelId="{607CEF96-323E-4550-959C-CFC2A0F45D81}" type="presOf" srcId="{D89346CE-BEE6-432E-A91B-8794AE0127E0}" destId="{3A9D8459-394E-4F32-8EF0-F0B2752F0B56}" srcOrd="0" destOrd="0" presId="urn:microsoft.com/office/officeart/2005/8/layout/chevron1"/>
    <dgm:cxn modelId="{DECF4D9D-2907-47BA-B6A0-EE4CECD4EF29}" type="presOf" srcId="{67E039A2-F447-4437-AEC0-AAF9965E15A2}" destId="{C2C6691B-5BAB-432C-A533-E7CDA501C219}" srcOrd="0" destOrd="0" presId="urn:microsoft.com/office/officeart/2005/8/layout/chevron1"/>
    <dgm:cxn modelId="{C13614A3-3424-4769-9A25-32FB5704EEBE}" type="presOf" srcId="{B0B2F209-6B27-4312-AAE2-7DC43B071B60}" destId="{CC192BD4-7DAE-45FF-BC86-64256A95DFF6}" srcOrd="0" destOrd="0" presId="urn:microsoft.com/office/officeart/2005/8/layout/chevron1"/>
    <dgm:cxn modelId="{FEEF8CCC-B567-4226-83F0-C892FFDAD6DF}" type="presOf" srcId="{6F1394D2-DEC7-4CD4-9CFC-3EE7478C37E8}" destId="{BA77A281-BCE6-4540-9EC6-5F48A54D045F}" srcOrd="0" destOrd="3" presId="urn:microsoft.com/office/officeart/2005/8/layout/chevron1"/>
    <dgm:cxn modelId="{AC1D5FCD-B690-4F14-8C52-7AEF6C1C8681}" srcId="{D921EA9A-A23D-4DC9-AB39-78402D10B87B}" destId="{6F1394D2-DEC7-4CD4-9CFC-3EE7478C37E8}" srcOrd="3" destOrd="0" parTransId="{CF9D8C83-BECB-4AA7-9F23-D1E1F93C375A}" sibTransId="{94357371-A998-499E-A1D4-F2B7BD96881E}"/>
    <dgm:cxn modelId="{4FC854ED-E6B0-4AE8-ABDC-9F776C9EF755}" type="presOf" srcId="{986A93D7-041C-4EC5-9D13-E7EC1530EB00}" destId="{BA77A281-BCE6-4540-9EC6-5F48A54D045F}" srcOrd="0" destOrd="2" presId="urn:microsoft.com/office/officeart/2005/8/layout/chevron1"/>
    <dgm:cxn modelId="{B5A133EF-9E85-4449-BF4A-58FE2629253B}" srcId="{B0B2F209-6B27-4312-AAE2-7DC43B071B60}" destId="{D921EA9A-A23D-4DC9-AB39-78402D10B87B}" srcOrd="0" destOrd="0" parTransId="{F17E9BC3-9E03-4881-A415-481C3BE22C2D}" sibTransId="{75C3E215-588A-44DC-9BC1-33C502CCCB44}"/>
    <dgm:cxn modelId="{11D2D2F0-00F1-43A0-93FB-C0011DFF29E3}" srcId="{D89346CE-BEE6-432E-A91B-8794AE0127E0}" destId="{9E400C70-DEA0-4B3F-BB94-384D4C70F869}" srcOrd="2" destOrd="0" parTransId="{D297A479-357A-4BF3-A22E-8DB103132306}" sibTransId="{5790EF88-F4E3-4CBD-A375-C4C295BE4300}"/>
    <dgm:cxn modelId="{3EE712F7-E2D5-46CC-BD96-927B061D93C7}" type="presOf" srcId="{5D783F78-CA57-49AE-B14D-094B37DC1853}" destId="{BA77A281-BCE6-4540-9EC6-5F48A54D045F}" srcOrd="0" destOrd="0" presId="urn:microsoft.com/office/officeart/2005/8/layout/chevron1"/>
    <dgm:cxn modelId="{4DCEB3FA-90AC-4DBA-9DAF-7FD91C7D1451}" srcId="{D89346CE-BEE6-432E-A91B-8794AE0127E0}" destId="{67E039A2-F447-4437-AEC0-AAF9965E15A2}" srcOrd="0" destOrd="0" parTransId="{D1D75129-3F57-4978-A5FD-62A5745005DA}" sibTransId="{D0CD50EB-FDCA-42B3-B600-E650B0913089}"/>
    <dgm:cxn modelId="{91A3207F-CBA1-455E-8650-88786386B26A}" type="presParOf" srcId="{CC192BD4-7DAE-45FF-BC86-64256A95DFF6}" destId="{EC035C5C-77A3-4503-84B5-3712974B988F}" srcOrd="0" destOrd="0" presId="urn:microsoft.com/office/officeart/2005/8/layout/chevron1"/>
    <dgm:cxn modelId="{64E91A82-D506-42B6-AEF6-D0283D7805B8}" type="presParOf" srcId="{EC035C5C-77A3-4503-84B5-3712974B988F}" destId="{EC6A052D-A876-442A-B0A1-A2646EB217B9}" srcOrd="0" destOrd="0" presId="urn:microsoft.com/office/officeart/2005/8/layout/chevron1"/>
    <dgm:cxn modelId="{42D3F110-603C-467B-82D7-2D4FD20509B7}" type="presParOf" srcId="{EC035C5C-77A3-4503-84B5-3712974B988F}" destId="{BA77A281-BCE6-4540-9EC6-5F48A54D045F}" srcOrd="1" destOrd="0" presId="urn:microsoft.com/office/officeart/2005/8/layout/chevron1"/>
    <dgm:cxn modelId="{DF652C2C-3C87-4555-8EC8-68FF02CE887B}" type="presParOf" srcId="{CC192BD4-7DAE-45FF-BC86-64256A95DFF6}" destId="{F3BE897E-6F09-41B6-8DDB-1F0A991A6947}" srcOrd="1" destOrd="0" presId="urn:microsoft.com/office/officeart/2005/8/layout/chevron1"/>
    <dgm:cxn modelId="{12A55B7C-7316-4337-BAA5-19706999FB83}" type="presParOf" srcId="{CC192BD4-7DAE-45FF-BC86-64256A95DFF6}" destId="{DAB80495-D428-4F59-8926-BA6284DF137B}" srcOrd="2" destOrd="0" presId="urn:microsoft.com/office/officeart/2005/8/layout/chevron1"/>
    <dgm:cxn modelId="{10C92A0E-56E1-4832-9C31-4A456947E911}" type="presParOf" srcId="{DAB80495-D428-4F59-8926-BA6284DF137B}" destId="{3A9D8459-394E-4F32-8EF0-F0B2752F0B56}" srcOrd="0" destOrd="0" presId="urn:microsoft.com/office/officeart/2005/8/layout/chevron1"/>
    <dgm:cxn modelId="{50937C4C-0CBA-4F1F-9FED-D7C6A4FD0267}" type="presParOf" srcId="{DAB80495-D428-4F59-8926-BA6284DF137B}" destId="{C2C6691B-5BAB-432C-A533-E7CDA501C219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60147-5490-5F40-8767-928D908D126B}">
      <dsp:nvSpPr>
        <dsp:cNvPr id="0" name=""/>
        <dsp:cNvSpPr/>
      </dsp:nvSpPr>
      <dsp:spPr>
        <a:xfrm rot="10800000">
          <a:off x="1648417" y="927"/>
          <a:ext cx="6026557" cy="52180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0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Housekeeping Tips</a:t>
          </a:r>
        </a:p>
      </dsp:txBody>
      <dsp:txXfrm rot="10800000">
        <a:off x="1778867" y="927"/>
        <a:ext cx="5896107" cy="521801"/>
      </dsp:txXfrm>
    </dsp:sp>
    <dsp:sp modelId="{AD7C1B15-861B-424E-BC61-2C6DB54F3B03}">
      <dsp:nvSpPr>
        <dsp:cNvPr id="0" name=""/>
        <dsp:cNvSpPr/>
      </dsp:nvSpPr>
      <dsp:spPr>
        <a:xfrm>
          <a:off x="1387517" y="927"/>
          <a:ext cx="521801" cy="52180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0C4DD-B2AA-D342-A305-8227C8D8B1CD}">
      <dsp:nvSpPr>
        <dsp:cNvPr id="0" name=""/>
        <dsp:cNvSpPr/>
      </dsp:nvSpPr>
      <dsp:spPr>
        <a:xfrm rot="10800000">
          <a:off x="1648417" y="678490"/>
          <a:ext cx="6026557" cy="52180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0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Welcome &amp; Introductions</a:t>
          </a:r>
        </a:p>
      </dsp:txBody>
      <dsp:txXfrm rot="10800000">
        <a:off x="1778867" y="678490"/>
        <a:ext cx="5896107" cy="521801"/>
      </dsp:txXfrm>
    </dsp:sp>
    <dsp:sp modelId="{2A4877E2-1B4D-DE42-9198-CD808397F8E1}">
      <dsp:nvSpPr>
        <dsp:cNvPr id="0" name=""/>
        <dsp:cNvSpPr/>
      </dsp:nvSpPr>
      <dsp:spPr>
        <a:xfrm>
          <a:off x="1387517" y="678490"/>
          <a:ext cx="521801" cy="52180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A86E1-896B-2248-9592-CA5E3442520C}">
      <dsp:nvSpPr>
        <dsp:cNvPr id="0" name=""/>
        <dsp:cNvSpPr/>
      </dsp:nvSpPr>
      <dsp:spPr>
        <a:xfrm rot="10800000">
          <a:off x="1648417" y="1356053"/>
          <a:ext cx="6026557" cy="52180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0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BIE Science and MSAA Data Interaction Reporting Presentation</a:t>
          </a:r>
        </a:p>
      </dsp:txBody>
      <dsp:txXfrm rot="10800000">
        <a:off x="1778867" y="1356053"/>
        <a:ext cx="5896107" cy="521801"/>
      </dsp:txXfrm>
    </dsp:sp>
    <dsp:sp modelId="{628AA6DD-72FE-B34E-86FE-C76DF2107CFB}">
      <dsp:nvSpPr>
        <dsp:cNvPr id="0" name=""/>
        <dsp:cNvSpPr/>
      </dsp:nvSpPr>
      <dsp:spPr>
        <a:xfrm>
          <a:off x="1387517" y="1356053"/>
          <a:ext cx="521801" cy="52180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917AF-2083-41C1-B083-BDBC8FE3B2A0}">
      <dsp:nvSpPr>
        <dsp:cNvPr id="0" name=""/>
        <dsp:cNvSpPr/>
      </dsp:nvSpPr>
      <dsp:spPr>
        <a:xfrm rot="10800000">
          <a:off x="1648417" y="2033616"/>
          <a:ext cx="6026557" cy="52180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0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Demo</a:t>
          </a:r>
        </a:p>
      </dsp:txBody>
      <dsp:txXfrm rot="10800000">
        <a:off x="1778867" y="2033616"/>
        <a:ext cx="5896107" cy="521801"/>
      </dsp:txXfrm>
    </dsp:sp>
    <dsp:sp modelId="{13F895A1-FFFC-453D-AA32-7DAC4E4D98A2}">
      <dsp:nvSpPr>
        <dsp:cNvPr id="0" name=""/>
        <dsp:cNvSpPr/>
      </dsp:nvSpPr>
      <dsp:spPr>
        <a:xfrm>
          <a:off x="1387517" y="2033616"/>
          <a:ext cx="521801" cy="52180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23225-EDD6-4C40-8EC1-E41C688981F7}">
      <dsp:nvSpPr>
        <dsp:cNvPr id="0" name=""/>
        <dsp:cNvSpPr/>
      </dsp:nvSpPr>
      <dsp:spPr>
        <a:xfrm rot="10800000">
          <a:off x="1648417" y="2711179"/>
          <a:ext cx="6026557" cy="52180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0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What’s New for SY 2025-2026?</a:t>
          </a:r>
        </a:p>
      </dsp:txBody>
      <dsp:txXfrm rot="10800000">
        <a:off x="1778867" y="2711179"/>
        <a:ext cx="5896107" cy="521801"/>
      </dsp:txXfrm>
    </dsp:sp>
    <dsp:sp modelId="{BDDAFFD9-31A5-4316-9C60-10CEC28BADE4}">
      <dsp:nvSpPr>
        <dsp:cNvPr id="0" name=""/>
        <dsp:cNvSpPr/>
      </dsp:nvSpPr>
      <dsp:spPr>
        <a:xfrm>
          <a:off x="1387517" y="2711179"/>
          <a:ext cx="521801" cy="52180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C6AD6-F2D6-47D6-A6D6-77129468F882}">
      <dsp:nvSpPr>
        <dsp:cNvPr id="0" name=""/>
        <dsp:cNvSpPr/>
      </dsp:nvSpPr>
      <dsp:spPr>
        <a:xfrm rot="10800000">
          <a:off x="1648417" y="3388742"/>
          <a:ext cx="6026557" cy="52180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0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Questions</a:t>
          </a:r>
        </a:p>
      </dsp:txBody>
      <dsp:txXfrm rot="10800000">
        <a:off x="1778867" y="3388742"/>
        <a:ext cx="5896107" cy="521801"/>
      </dsp:txXfrm>
    </dsp:sp>
    <dsp:sp modelId="{883F88D4-6696-4D9F-A426-0B91ED1F5A3B}">
      <dsp:nvSpPr>
        <dsp:cNvPr id="0" name=""/>
        <dsp:cNvSpPr/>
      </dsp:nvSpPr>
      <dsp:spPr>
        <a:xfrm>
          <a:off x="1387517" y="3388742"/>
          <a:ext cx="521801" cy="52180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94796-01B8-4D15-9D70-399926C18BDE}">
      <dsp:nvSpPr>
        <dsp:cNvPr id="0" name=""/>
        <dsp:cNvSpPr/>
      </dsp:nvSpPr>
      <dsp:spPr>
        <a:xfrm rot="10800000">
          <a:off x="1648417" y="4066304"/>
          <a:ext cx="6026557" cy="52180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0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262E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Cognia Help &amp; Support Site</a:t>
          </a:r>
        </a:p>
      </dsp:txBody>
      <dsp:txXfrm rot="10800000">
        <a:off x="1778867" y="4066304"/>
        <a:ext cx="5896107" cy="521801"/>
      </dsp:txXfrm>
    </dsp:sp>
    <dsp:sp modelId="{2409C76E-A013-4711-82CB-217B7291DDB0}">
      <dsp:nvSpPr>
        <dsp:cNvPr id="0" name=""/>
        <dsp:cNvSpPr/>
      </dsp:nvSpPr>
      <dsp:spPr>
        <a:xfrm>
          <a:off x="1387517" y="4066304"/>
          <a:ext cx="521801" cy="52180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37205-EE4E-4868-B79D-347EA1B09631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8005D-3210-43C0-AA30-71C468FEF59A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E350B-D31D-4A8C-B9A7-C3BB6FFB0068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participants should remain on mute with their video off.</a:t>
          </a:r>
        </a:p>
      </dsp:txBody>
      <dsp:txXfrm>
        <a:off x="836323" y="3399"/>
        <a:ext cx="9679276" cy="724089"/>
      </dsp:txXfrm>
    </dsp:sp>
    <dsp:sp modelId="{BAB7A50E-BBA9-4310-B66B-D1F24C620883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5702D-3472-4796-B914-416107FA5DF3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4FA94-2B9B-4ECF-AC57-66B7C9187F10}">
      <dsp:nvSpPr>
        <dsp:cNvPr id="0" name=""/>
        <dsp:cNvSpPr/>
      </dsp:nvSpPr>
      <dsp:spPr>
        <a:xfrm>
          <a:off x="836323" y="908511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Post all questions to the chat.</a:t>
          </a:r>
        </a:p>
      </dsp:txBody>
      <dsp:txXfrm>
        <a:off x="836323" y="908511"/>
        <a:ext cx="4732020" cy="724089"/>
      </dsp:txXfrm>
    </dsp:sp>
    <dsp:sp modelId="{D5CC0C44-EED5-44C6-A7D8-0B5B37C3E5C9}">
      <dsp:nvSpPr>
        <dsp:cNvPr id="0" name=""/>
        <dsp:cNvSpPr/>
      </dsp:nvSpPr>
      <dsp:spPr>
        <a:xfrm>
          <a:off x="5568343" y="908511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Questions will be addressed at each section break.</a:t>
          </a:r>
        </a:p>
      </dsp:txBody>
      <dsp:txXfrm>
        <a:off x="5568343" y="908511"/>
        <a:ext cx="4947256" cy="724089"/>
      </dsp:txXfrm>
    </dsp:sp>
    <dsp:sp modelId="{AB0B066E-9545-49E0-8F12-0F41CC53C164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DBBE6-D6E3-4C69-8A4B-92EA990905C1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DBD29-0BA8-4DC8-9B44-F7A78A292180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Please add your name, email, and school to the chat.</a:t>
          </a:r>
        </a:p>
      </dsp:txBody>
      <dsp:txXfrm>
        <a:off x="836323" y="1813624"/>
        <a:ext cx="9679276" cy="724089"/>
      </dsp:txXfrm>
    </dsp:sp>
    <dsp:sp modelId="{71AFBCCB-B0F3-4B5F-BF13-89DB1D5F5BF0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DC412-4997-4060-8043-0EB9DF82B3C1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7735D-6032-4405-BE9D-81282EFAA914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training will be recorded.</a:t>
          </a:r>
        </a:p>
      </dsp:txBody>
      <dsp:txXfrm>
        <a:off x="836323" y="2718736"/>
        <a:ext cx="9679276" cy="724089"/>
      </dsp:txXfrm>
    </dsp:sp>
    <dsp:sp modelId="{1443F0E3-5BB9-4B1E-81BF-EF0DCF269E30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B37CE-FDD0-4FD1-9C0D-D45F95AEB0B5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CC839-10ED-46A6-BFE0-C1A37A0671E5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recording will be posted to the Help &amp; Support site. </a:t>
          </a:r>
        </a:p>
      </dsp:txBody>
      <dsp:txXfrm>
        <a:off x="836323" y="3623848"/>
        <a:ext cx="9679276" cy="72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266EF-A7EC-402F-8B77-18A08E6C93B7}">
      <dsp:nvSpPr>
        <dsp:cNvPr id="0" name=""/>
        <dsp:cNvSpPr/>
      </dsp:nvSpPr>
      <dsp:spPr>
        <a:xfrm>
          <a:off x="1020487" y="169761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8D539-1092-4FAB-A413-AD8089529DF6}">
      <dsp:nvSpPr>
        <dsp:cNvPr id="0" name=""/>
        <dsp:cNvSpPr/>
      </dsp:nvSpPr>
      <dsp:spPr>
        <a:xfrm>
          <a:off x="393" y="144083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BIE</a:t>
          </a:r>
        </a:p>
      </dsp:txBody>
      <dsp:txXfrm>
        <a:off x="393" y="1440832"/>
        <a:ext cx="3138750" cy="470812"/>
      </dsp:txXfrm>
    </dsp:sp>
    <dsp:sp modelId="{8FA86D4F-B2D1-4AEC-805C-6B0A85A4507E}">
      <dsp:nvSpPr>
        <dsp:cNvPr id="0" name=""/>
        <dsp:cNvSpPr/>
      </dsp:nvSpPr>
      <dsp:spPr>
        <a:xfrm>
          <a:off x="393" y="1991880"/>
          <a:ext cx="3138750" cy="218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>
              <a:latin typeface="+mn-lt"/>
              <a:cs typeface="Arial"/>
            </a:rPr>
            <a:t>Aurelia Shorty, Education Program Specialist (Assessment &amp; Accountability)</a:t>
          </a:r>
          <a:endParaRPr lang="en-US" sz="1700" kern="1200" dirty="0">
            <a:latin typeface="+mn-lt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>
              <a:latin typeface="+mn-lt"/>
              <a:cs typeface="Arial"/>
            </a:rPr>
            <a:t>Dr. Carmelia Becenti, Chief Academic Officer</a:t>
          </a:r>
          <a:endParaRPr lang="en-US" sz="1700" kern="1200" dirty="0">
            <a:latin typeface="+mn-lt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>
              <a:latin typeface="+mn-lt"/>
              <a:cs typeface="Arial"/>
            </a:rPr>
            <a:t>Donald Griffin, Section 504 Program Coordinator, MSAA Project Manager</a:t>
          </a:r>
        </a:p>
      </dsp:txBody>
      <dsp:txXfrm>
        <a:off x="393" y="1991880"/>
        <a:ext cx="3138750" cy="2189695"/>
      </dsp:txXfrm>
    </dsp:sp>
    <dsp:sp modelId="{90DD3590-4C48-4C7E-B44C-070D2864F2FE}">
      <dsp:nvSpPr>
        <dsp:cNvPr id="0" name=""/>
        <dsp:cNvSpPr/>
      </dsp:nvSpPr>
      <dsp:spPr>
        <a:xfrm>
          <a:off x="4708518" y="169761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1D1C5-BF03-4B48-AFCE-DB49EDF42A07}">
      <dsp:nvSpPr>
        <dsp:cNvPr id="0" name=""/>
        <dsp:cNvSpPr/>
      </dsp:nvSpPr>
      <dsp:spPr>
        <a:xfrm>
          <a:off x="3688425" y="144083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Cognia</a:t>
          </a:r>
        </a:p>
      </dsp:txBody>
      <dsp:txXfrm>
        <a:off x="3688425" y="1440832"/>
        <a:ext cx="3138750" cy="470812"/>
      </dsp:txXfrm>
    </dsp:sp>
    <dsp:sp modelId="{A8A8B0C5-C6B8-4123-A7AA-E193C896958B}">
      <dsp:nvSpPr>
        <dsp:cNvPr id="0" name=""/>
        <dsp:cNvSpPr/>
      </dsp:nvSpPr>
      <dsp:spPr>
        <a:xfrm>
          <a:off x="3688425" y="1991880"/>
          <a:ext cx="3138750" cy="218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>
              <a:latin typeface="+mn-lt"/>
              <a:ea typeface="+mn-ea"/>
              <a:cs typeface="Arial"/>
            </a:rPr>
            <a:t>Mara Allaire, Program Manager</a:t>
          </a:r>
          <a:endParaRPr lang="en-US" sz="1700" kern="1200">
            <a:latin typeface="+mn-lt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>
              <a:latin typeface="+mn-lt"/>
              <a:ea typeface="+mn-ea"/>
              <a:cs typeface="Arial"/>
            </a:rPr>
            <a:t>Sarah McCain, IT Project Manager II</a:t>
          </a:r>
          <a:endParaRPr kumimoji="0" lang="en-US" altLang="en-US" sz="1700" b="0" i="0" u="none" strike="noStrike" kern="1200" cap="none" spc="0" normalizeH="0" baseline="0" noProof="0">
            <a:effectLst/>
            <a:uLnTx/>
            <a:uFillTx/>
            <a:latin typeface="+mn-lt"/>
            <a:ea typeface="+mn-ea"/>
          </a:endParaRPr>
        </a:p>
      </dsp:txBody>
      <dsp:txXfrm>
        <a:off x="3688425" y="1991880"/>
        <a:ext cx="3138750" cy="2189695"/>
      </dsp:txXfrm>
    </dsp:sp>
    <dsp:sp modelId="{33E6F9C2-B39B-49FB-863D-796A94BE332D}">
      <dsp:nvSpPr>
        <dsp:cNvPr id="0" name=""/>
        <dsp:cNvSpPr/>
      </dsp:nvSpPr>
      <dsp:spPr>
        <a:xfrm>
          <a:off x="8396550" y="169761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67198-EE64-4D88-A152-5D31A18ACD8E}">
      <dsp:nvSpPr>
        <dsp:cNvPr id="0" name=""/>
        <dsp:cNvSpPr/>
      </dsp:nvSpPr>
      <dsp:spPr>
        <a:xfrm>
          <a:off x="7376456" y="144083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eMetric</a:t>
          </a:r>
        </a:p>
      </dsp:txBody>
      <dsp:txXfrm>
        <a:off x="7376456" y="1440832"/>
        <a:ext cx="3138750" cy="470812"/>
      </dsp:txXfrm>
    </dsp:sp>
    <dsp:sp modelId="{08157CB4-0682-4D47-8DF1-B2CBAE38A665}">
      <dsp:nvSpPr>
        <dsp:cNvPr id="0" name=""/>
        <dsp:cNvSpPr/>
      </dsp:nvSpPr>
      <dsp:spPr>
        <a:xfrm>
          <a:off x="7376456" y="1991880"/>
          <a:ext cx="3138750" cy="218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>
              <a:latin typeface="+mn-lt"/>
              <a:ea typeface="+mn-ea"/>
              <a:cs typeface="Arial"/>
            </a:rPr>
            <a:t>Gerry Retzloff, Project Manager</a:t>
          </a:r>
          <a:endParaRPr lang="en-US" sz="1700" kern="1200">
            <a:latin typeface="+mn-lt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>
              <a:latin typeface="+mn-lt"/>
              <a:ea typeface="+mn-ea"/>
              <a:cs typeface="Arial"/>
            </a:rPr>
            <a:t>Kaelee Harper, Senior Support Center Manager</a:t>
          </a:r>
          <a:endParaRPr kumimoji="0" lang="en-US" altLang="en-US" sz="1700" b="0" i="0" u="none" strike="noStrike" kern="1200" cap="none" spc="0" normalizeH="0" baseline="0" noProof="0">
            <a:effectLst/>
            <a:uLnTx/>
            <a:uFillTx/>
            <a:latin typeface="+mn-lt"/>
            <a:ea typeface="+mn-ea"/>
            <a:cs typeface="Arial"/>
          </a:endParaRPr>
        </a:p>
      </dsp:txBody>
      <dsp:txXfrm>
        <a:off x="7376456" y="1991880"/>
        <a:ext cx="3138750" cy="2189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F190-953F-BB49-AE29-44DA15EFE444}">
      <dsp:nvSpPr>
        <dsp:cNvPr id="0" name=""/>
        <dsp:cNvSpPr/>
      </dsp:nvSpPr>
      <dsp:spPr>
        <a:xfrm>
          <a:off x="3843" y="833"/>
          <a:ext cx="11836443" cy="1305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Gill Sans MT" panose="020B0502020104020203" pitchFamily="34" charset="77"/>
            </a:rPr>
            <a:t>Online System</a:t>
          </a:r>
        </a:p>
      </dsp:txBody>
      <dsp:txXfrm>
        <a:off x="42084" y="39074"/>
        <a:ext cx="11759961" cy="1229164"/>
      </dsp:txXfrm>
    </dsp:sp>
    <dsp:sp modelId="{04EC0F6C-016A-2A4B-AA56-37D7614E29B7}">
      <dsp:nvSpPr>
        <dsp:cNvPr id="0" name=""/>
        <dsp:cNvSpPr/>
      </dsp:nvSpPr>
      <dsp:spPr>
        <a:xfrm>
          <a:off x="15396" y="1467278"/>
          <a:ext cx="7678173" cy="1305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Gill Sans MT" panose="020B0502020104020203" pitchFamily="34" charset="77"/>
            </a:rPr>
            <a:t>Administration and Reporting Portal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endParaRPr lang="en-US" sz="3000" kern="1200" dirty="0">
            <a:solidFill>
              <a:schemeClr val="bg2"/>
            </a:solidFill>
            <a:latin typeface="Gill Sans MT" panose="020B0502020104020203" pitchFamily="34" charset="77"/>
          </a:endParaRPr>
        </a:p>
      </dsp:txBody>
      <dsp:txXfrm>
        <a:off x="53637" y="1505519"/>
        <a:ext cx="7601691" cy="1229164"/>
      </dsp:txXfrm>
    </dsp:sp>
    <dsp:sp modelId="{E10E3611-E6CA-F144-B6B3-71C4A83EE850}">
      <dsp:nvSpPr>
        <dsp:cNvPr id="0" name=""/>
        <dsp:cNvSpPr/>
      </dsp:nvSpPr>
      <dsp:spPr>
        <a:xfrm>
          <a:off x="30371" y="2933722"/>
          <a:ext cx="978995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Users</a:t>
          </a:r>
        </a:p>
      </dsp:txBody>
      <dsp:txXfrm>
        <a:off x="59045" y="2962396"/>
        <a:ext cx="921647" cy="1248298"/>
      </dsp:txXfrm>
    </dsp:sp>
    <dsp:sp modelId="{B1746F72-9555-46D1-8D5F-6EF39A475291}">
      <dsp:nvSpPr>
        <dsp:cNvPr id="0" name=""/>
        <dsp:cNvSpPr/>
      </dsp:nvSpPr>
      <dsp:spPr>
        <a:xfrm>
          <a:off x="1090744" y="2933722"/>
          <a:ext cx="978995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Reporting</a:t>
          </a:r>
        </a:p>
      </dsp:txBody>
      <dsp:txXfrm>
        <a:off x="1119418" y="2962396"/>
        <a:ext cx="921647" cy="1248298"/>
      </dsp:txXfrm>
    </dsp:sp>
    <dsp:sp modelId="{9DA9C59B-3983-CE44-B1FA-B922335A4B55}">
      <dsp:nvSpPr>
        <dsp:cNvPr id="0" name=""/>
        <dsp:cNvSpPr/>
      </dsp:nvSpPr>
      <dsp:spPr>
        <a:xfrm>
          <a:off x="2156889" y="2923089"/>
          <a:ext cx="5527477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Administration</a:t>
          </a:r>
        </a:p>
      </dsp:txBody>
      <dsp:txXfrm>
        <a:off x="2195130" y="2961330"/>
        <a:ext cx="5450995" cy="1229164"/>
      </dsp:txXfrm>
    </dsp:sp>
    <dsp:sp modelId="{FA627397-63BA-9C4E-BCE7-66946FCA3FB8}">
      <dsp:nvSpPr>
        <dsp:cNvPr id="0" name=""/>
        <dsp:cNvSpPr/>
      </dsp:nvSpPr>
      <dsp:spPr>
        <a:xfrm>
          <a:off x="2186256" y="4304476"/>
          <a:ext cx="833270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Site Setup</a:t>
          </a:r>
        </a:p>
      </dsp:txBody>
      <dsp:txXfrm>
        <a:off x="2210662" y="4328882"/>
        <a:ext cx="784458" cy="935815"/>
      </dsp:txXfrm>
    </dsp:sp>
    <dsp:sp modelId="{A49EAFC2-111F-8449-A44D-680103BA0812}">
      <dsp:nvSpPr>
        <dsp:cNvPr id="0" name=""/>
        <dsp:cNvSpPr/>
      </dsp:nvSpPr>
      <dsp:spPr>
        <a:xfrm>
          <a:off x="3050237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Students</a:t>
          </a:r>
        </a:p>
      </dsp:txBody>
      <dsp:txXfrm>
        <a:off x="3076363" y="4330602"/>
        <a:ext cx="839766" cy="932375"/>
      </dsp:txXfrm>
    </dsp:sp>
    <dsp:sp modelId="{8A8C4086-5E65-4859-ABCF-84008CCA5A11}">
      <dsp:nvSpPr>
        <dsp:cNvPr id="0" name=""/>
        <dsp:cNvSpPr/>
      </dsp:nvSpPr>
      <dsp:spPr>
        <a:xfrm>
          <a:off x="3982944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Enrollment Transfer</a:t>
          </a:r>
        </a:p>
      </dsp:txBody>
      <dsp:txXfrm>
        <a:off x="4009070" y="4330602"/>
        <a:ext cx="839766" cy="932375"/>
      </dsp:txXfrm>
    </dsp:sp>
    <dsp:sp modelId="{5D2CA383-DD56-48A7-91ED-B833AD2E0559}">
      <dsp:nvSpPr>
        <dsp:cNvPr id="0" name=""/>
        <dsp:cNvSpPr/>
      </dsp:nvSpPr>
      <dsp:spPr>
        <a:xfrm>
          <a:off x="4915651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Classes</a:t>
          </a:r>
        </a:p>
      </dsp:txBody>
      <dsp:txXfrm>
        <a:off x="4941777" y="4330602"/>
        <a:ext cx="839766" cy="932375"/>
      </dsp:txXfrm>
    </dsp:sp>
    <dsp:sp modelId="{1F312989-7676-4E0B-BEC6-1C7DCC94701E}">
      <dsp:nvSpPr>
        <dsp:cNvPr id="0" name=""/>
        <dsp:cNvSpPr/>
      </dsp:nvSpPr>
      <dsp:spPr>
        <a:xfrm>
          <a:off x="5848358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Test Sessions</a:t>
          </a:r>
        </a:p>
      </dsp:txBody>
      <dsp:txXfrm>
        <a:off x="5874484" y="4330602"/>
        <a:ext cx="839766" cy="932375"/>
      </dsp:txXfrm>
    </dsp:sp>
    <dsp:sp modelId="{25D972A7-BA25-493E-989B-122746AA2336}">
      <dsp:nvSpPr>
        <dsp:cNvPr id="0" name=""/>
        <dsp:cNvSpPr/>
      </dsp:nvSpPr>
      <dsp:spPr>
        <a:xfrm>
          <a:off x="6781065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Scoring</a:t>
          </a:r>
        </a:p>
      </dsp:txBody>
      <dsp:txXfrm>
        <a:off x="6807191" y="4330602"/>
        <a:ext cx="839766" cy="932375"/>
      </dsp:txXfrm>
    </dsp:sp>
    <dsp:sp modelId="{EA07EEF5-97E4-C74A-8FF2-37B9AE71C5B5}">
      <dsp:nvSpPr>
        <dsp:cNvPr id="0" name=""/>
        <dsp:cNvSpPr/>
      </dsp:nvSpPr>
      <dsp:spPr>
        <a:xfrm>
          <a:off x="7856804" y="1467278"/>
          <a:ext cx="3971929" cy="1305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Gill Sans MT" panose="020B0502020104020203" pitchFamily="34" charset="77"/>
            </a:rPr>
            <a:t>Test Delivery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Gill Sans MT" panose="020B0502020104020203" pitchFamily="34" charset="77"/>
            </a:rPr>
            <a:t>Student Test Interface</a:t>
          </a:r>
        </a:p>
      </dsp:txBody>
      <dsp:txXfrm>
        <a:off x="7895045" y="1505519"/>
        <a:ext cx="3895447" cy="1229164"/>
      </dsp:txXfrm>
    </dsp:sp>
    <dsp:sp modelId="{3F995454-488B-1845-BFD7-B655339D38F5}">
      <dsp:nvSpPr>
        <dsp:cNvPr id="0" name=""/>
        <dsp:cNvSpPr/>
      </dsp:nvSpPr>
      <dsp:spPr>
        <a:xfrm>
          <a:off x="7856923" y="2933722"/>
          <a:ext cx="1945156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Kiosk</a:t>
          </a:r>
        </a:p>
      </dsp:txBody>
      <dsp:txXfrm>
        <a:off x="7895164" y="2971963"/>
        <a:ext cx="1868674" cy="1229164"/>
      </dsp:txXfrm>
    </dsp:sp>
    <dsp:sp modelId="{CAA9D7B6-7737-9C43-AFED-AD270516CE08}">
      <dsp:nvSpPr>
        <dsp:cNvPr id="0" name=""/>
        <dsp:cNvSpPr/>
      </dsp:nvSpPr>
      <dsp:spPr>
        <a:xfrm>
          <a:off x="9883457" y="2933722"/>
          <a:ext cx="1945156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Browser</a:t>
          </a:r>
        </a:p>
      </dsp:txBody>
      <dsp:txXfrm>
        <a:off x="9921698" y="2971963"/>
        <a:ext cx="1868674" cy="1229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255A3-B414-40F1-917D-406B85D16357}">
      <dsp:nvSpPr>
        <dsp:cNvPr id="0" name=""/>
        <dsp:cNvSpPr/>
      </dsp:nvSpPr>
      <dsp:spPr>
        <a:xfrm>
          <a:off x="0" y="542371"/>
          <a:ext cx="548019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6DD47A-F933-44A9-B779-5BD62C115B45}">
      <dsp:nvSpPr>
        <dsp:cNvPr id="0" name=""/>
        <dsp:cNvSpPr/>
      </dsp:nvSpPr>
      <dsp:spPr>
        <a:xfrm>
          <a:off x="274009" y="214356"/>
          <a:ext cx="4833145" cy="51989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997" tIns="0" rIns="14499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URL: </a:t>
          </a:r>
          <a:r>
            <a:rPr lang="en-US" altLang="en-US" sz="1300" b="1" kern="1200" dirty="0">
              <a:hlinkClick xmlns:r="http://schemas.openxmlformats.org/officeDocument/2006/relationships" r:id="rId1"/>
            </a:rPr>
            <a:t>https://bie.onlinehelp.cognia.org/reporting</a:t>
          </a:r>
          <a:endParaRPr lang="en-US" sz="1300" b="1" kern="1200" dirty="0"/>
        </a:p>
      </dsp:txBody>
      <dsp:txXfrm>
        <a:off x="299388" y="239735"/>
        <a:ext cx="4782387" cy="469137"/>
      </dsp:txXfrm>
    </dsp:sp>
    <dsp:sp modelId="{1867EA6B-916A-4DEA-81FD-D834C3BA7874}">
      <dsp:nvSpPr>
        <dsp:cNvPr id="0" name=""/>
        <dsp:cNvSpPr/>
      </dsp:nvSpPr>
      <dsp:spPr>
        <a:xfrm>
          <a:off x="0" y="1359436"/>
          <a:ext cx="5480192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5324" tIns="270764" rIns="42532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b="0" kern="1200" dirty="0"/>
            <a:t>Data Interaction Reporting User Guide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b="0" kern="1200" dirty="0"/>
            <a:t>BIE Science Report Interpretation Quick Guide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b="0" kern="1200" dirty="0"/>
            <a:t>Print-Ready version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b="0" kern="1200" dirty="0"/>
            <a:t>ADA-compliant version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b="0" kern="1200" dirty="0"/>
            <a:t>MSAA Guide for Score Report Interpretation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b="0" kern="1200" dirty="0"/>
            <a:t>Online Reporting Basics Video Tutorial</a:t>
          </a:r>
        </a:p>
      </dsp:txBody>
      <dsp:txXfrm>
        <a:off x="0" y="1359436"/>
        <a:ext cx="5480192" cy="1556100"/>
      </dsp:txXfrm>
    </dsp:sp>
    <dsp:sp modelId="{F3D3CD19-8DE9-4911-B557-5D953A59E659}">
      <dsp:nvSpPr>
        <dsp:cNvPr id="0" name=""/>
        <dsp:cNvSpPr/>
      </dsp:nvSpPr>
      <dsp:spPr>
        <a:xfrm>
          <a:off x="274009" y="940171"/>
          <a:ext cx="4858540" cy="6111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997" tIns="0" rIns="14499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Reporting Resources will be Posted Throughout the Year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3843" y="970005"/>
        <a:ext cx="4798872" cy="551477"/>
      </dsp:txXfrm>
    </dsp:sp>
    <dsp:sp modelId="{3EAB078A-1D62-4D35-8716-5E35534AFE63}">
      <dsp:nvSpPr>
        <dsp:cNvPr id="0" name=""/>
        <dsp:cNvSpPr/>
      </dsp:nvSpPr>
      <dsp:spPr>
        <a:xfrm>
          <a:off x="0" y="3324842"/>
          <a:ext cx="5480192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5324" tIns="270764" rIns="42532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b="1" kern="1200" dirty="0"/>
            <a:t>Recordings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b="1" kern="1200"/>
            <a:t>Presentation Slides</a:t>
          </a:r>
          <a:endParaRPr lang="en-US" altLang="en-US" sz="1300" b="1" kern="1200" dirty="0"/>
        </a:p>
      </dsp:txBody>
      <dsp:txXfrm>
        <a:off x="0" y="3324842"/>
        <a:ext cx="5480192" cy="737100"/>
      </dsp:txXfrm>
    </dsp:sp>
    <dsp:sp modelId="{B194F22D-903A-4D6A-8916-D2F5C0614573}">
      <dsp:nvSpPr>
        <dsp:cNvPr id="0" name=""/>
        <dsp:cNvSpPr/>
      </dsp:nvSpPr>
      <dsp:spPr>
        <a:xfrm>
          <a:off x="322405" y="2963498"/>
          <a:ext cx="4850638" cy="5309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997" tIns="0" rIns="14499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Reporting Training Materials</a:t>
          </a:r>
        </a:p>
      </dsp:txBody>
      <dsp:txXfrm>
        <a:off x="348326" y="2989419"/>
        <a:ext cx="4798796" cy="479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A052D-A876-442A-B0A1-A2646EB217B9}">
      <dsp:nvSpPr>
        <dsp:cNvPr id="0" name=""/>
        <dsp:cNvSpPr/>
      </dsp:nvSpPr>
      <dsp:spPr>
        <a:xfrm>
          <a:off x="3355" y="651924"/>
          <a:ext cx="5129080" cy="12420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Hours</a:t>
          </a:r>
        </a:p>
      </dsp:txBody>
      <dsp:txXfrm>
        <a:off x="624355" y="651924"/>
        <a:ext cx="3887080" cy="1242000"/>
      </dsp:txXfrm>
    </dsp:sp>
    <dsp:sp modelId="{BA77A281-BCE6-4540-9EC6-5F48A54D045F}">
      <dsp:nvSpPr>
        <dsp:cNvPr id="0" name=""/>
        <dsp:cNvSpPr/>
      </dsp:nvSpPr>
      <dsp:spPr>
        <a:xfrm>
          <a:off x="165475" y="2064274"/>
          <a:ext cx="4103264" cy="165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Monday–Friday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9:00 a.m.–6:00 p.m. (ET)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7:00 a.m.-4:00 p.m. (MT)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6:00 a.m.-3:00 p.m. (PT)</a:t>
          </a:r>
        </a:p>
      </dsp:txBody>
      <dsp:txXfrm>
        <a:off x="165475" y="2064274"/>
        <a:ext cx="4103264" cy="1650239"/>
      </dsp:txXfrm>
    </dsp:sp>
    <dsp:sp modelId="{3A9D8459-394E-4F32-8EF0-F0B2752F0B56}">
      <dsp:nvSpPr>
        <dsp:cNvPr id="0" name=""/>
        <dsp:cNvSpPr/>
      </dsp:nvSpPr>
      <dsp:spPr>
        <a:xfrm>
          <a:off x="5284037" y="651924"/>
          <a:ext cx="5330243" cy="1242000"/>
        </a:xfrm>
        <a:prstGeom prst="chevron">
          <a:avLst/>
        </a:prstGeom>
        <a:gradFill rotWithShape="0">
          <a:gsLst>
            <a:gs pos="0">
              <a:schemeClr val="accent2">
                <a:hueOff val="-8108546"/>
                <a:satOff val="56790"/>
                <a:lumOff val="-3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08546"/>
                <a:satOff val="56790"/>
                <a:lumOff val="-3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08546"/>
                <a:satOff val="56790"/>
                <a:lumOff val="-3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Contact information</a:t>
          </a:r>
        </a:p>
      </dsp:txBody>
      <dsp:txXfrm>
        <a:off x="5905037" y="651924"/>
        <a:ext cx="4088243" cy="1242000"/>
      </dsp:txXfrm>
    </dsp:sp>
    <dsp:sp modelId="{C2C6691B-5BAB-432C-A533-E7CDA501C219}">
      <dsp:nvSpPr>
        <dsp:cNvPr id="0" name=""/>
        <dsp:cNvSpPr/>
      </dsp:nvSpPr>
      <dsp:spPr>
        <a:xfrm>
          <a:off x="5276744" y="2056716"/>
          <a:ext cx="5219968" cy="165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Phone: 800-887-7027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Email: 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BIETechSupport@cognia.org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Chat (accessible from the BIE Help &amp; Support site)</a:t>
          </a:r>
        </a:p>
      </dsp:txBody>
      <dsp:txXfrm>
        <a:off x="5276744" y="2056716"/>
        <a:ext cx="5219968" cy="165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6T15:29:48.8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6T15:29:48.8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272B2-BEAE-4065-A74D-224FEC87B86B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D93C-9E77-42B8-BF39-670B47961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5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2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86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2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35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F07CD-F727-C3B3-6450-46CCDB87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852AA-6FEF-8EE2-3BE8-44C9BEDA6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116B7-454F-BEFF-04F8-FBC02B335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Speaker Notes:</a:t>
            </a:r>
          </a:p>
          <a:p>
            <a:r>
              <a:rPr lang="en-US" dirty="0"/>
              <a:t>Thank you</a:t>
            </a:r>
            <a:r>
              <a:rPr lang="en-US" baseline="0" dirty="0"/>
              <a:t> for what you do to improve learning for all BIE students.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EF58A-318B-EFD9-046E-93C61EFF7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90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62A99-5458-C140-9176-AF4DE31F511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5AECA8B-EA39-6746-A560-FB14522D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4360545" y="731520"/>
            <a:ext cx="1524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6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0840" y="6356350"/>
            <a:ext cx="1710559" cy="365125"/>
          </a:xfrm>
        </p:spPr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BEC094A-15D0-724A-8365-63D48205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79679" y="6448425"/>
            <a:ext cx="1137708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34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B87FC-D223-5242-8E90-96F497A60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9F3F73-FFD7-DC40-BD24-BF81D49CC4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EFABDA-FFE6-2248-84CC-3332FDD12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30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DC120-9D8A-CC43-9D3C-DEE0010D4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68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3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5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659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913FB8-2357-3505-D75B-DA25D476D3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8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0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43CEED-74C3-7AD7-0294-77831157DB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C5262-0CE5-A7CB-F3AD-E27A674D03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14860" y="73152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8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393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BDBD1-E5FB-33A0-A45A-C7F64F2426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30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4477630-3BAE-6643-8628-1456DFD72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691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AB0E9-3771-C2B0-A5E6-ED2D1062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562C77A-09AC-495C-2899-31C56081D9EB}"/>
              </a:ext>
            </a:extLst>
          </p:cNvPr>
          <p:cNvSpPr/>
          <p:nvPr userDrawn="1"/>
        </p:nvSpPr>
        <p:spPr>
          <a:xfrm>
            <a:off x="199698" y="6356350"/>
            <a:ext cx="388882" cy="3651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51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Blac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62C77A-09AC-495C-2899-31C56081D9EB}"/>
              </a:ext>
            </a:extLst>
          </p:cNvPr>
          <p:cNvSpPr/>
          <p:nvPr userDrawn="1"/>
        </p:nvSpPr>
        <p:spPr>
          <a:xfrm>
            <a:off x="199698" y="6356350"/>
            <a:ext cx="388882" cy="3651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48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88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578"/>
            <a:ext cx="6096000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8847"/>
            <a:ext cx="10515600" cy="233532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713230"/>
            <a:ext cx="10515600" cy="643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5">
            <a:extLst>
              <a:ext uri="{FF2B5EF4-FFF2-40B4-BE49-F238E27FC236}">
                <a16:creationId xmlns:a16="http://schemas.microsoft.com/office/drawing/2014/main" id="{876B9B39-99EF-934B-B196-E1EDFDED2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351" y="14578"/>
            <a:ext cx="6096001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</p:spTree>
    <p:extLst>
      <p:ext uri="{BB962C8B-B14F-4D97-AF65-F5344CB8AC3E}">
        <p14:creationId xmlns:p14="http://schemas.microsoft.com/office/powerpoint/2010/main" val="853626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Photo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578"/>
            <a:ext cx="6096000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8847"/>
            <a:ext cx="10515600" cy="233532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713230"/>
            <a:ext cx="10515600" cy="643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5">
            <a:extLst>
              <a:ext uri="{FF2B5EF4-FFF2-40B4-BE49-F238E27FC236}">
                <a16:creationId xmlns:a16="http://schemas.microsoft.com/office/drawing/2014/main" id="{876B9B39-99EF-934B-B196-E1EDFDED2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351" y="14578"/>
            <a:ext cx="6096001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</p:spTree>
    <p:extLst>
      <p:ext uri="{BB962C8B-B14F-4D97-AF65-F5344CB8AC3E}">
        <p14:creationId xmlns:p14="http://schemas.microsoft.com/office/powerpoint/2010/main" val="84385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light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65080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81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 cobr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B52627-EADF-D842-AF85-0EE903B40F9B}"/>
              </a:ext>
            </a:extLst>
          </p:cNvPr>
          <p:cNvSpPr/>
          <p:nvPr userDrawn="1"/>
        </p:nvSpPr>
        <p:spPr>
          <a:xfrm>
            <a:off x="-164387" y="-1"/>
            <a:ext cx="12356387" cy="145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E2A9A-11E4-B747-9FA8-370C3687BFC4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260F35-B6CF-8440-A4DC-CD22AB79D23D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141C4754-F3F0-F241-ABF3-7FF552FA88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B6E16F-2D9F-444D-B85D-28FA1C2CB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7875" y="640080"/>
            <a:ext cx="152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11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9B24D-CD47-1EC9-F235-837CFC586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28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594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1BECE-12F7-9CF0-4A71-65B98641E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5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E8BAA4-C9B8-DB42-8D44-8E75F72D6266}"/>
              </a:ext>
            </a:extLst>
          </p:cNvPr>
          <p:cNvSpPr txBox="1">
            <a:spLocks/>
          </p:cNvSpPr>
          <p:nvPr userDrawn="1"/>
        </p:nvSpPr>
        <p:spPr>
          <a:xfrm>
            <a:off x="677852" y="1694317"/>
            <a:ext cx="2233299" cy="190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148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156" y="1709738"/>
            <a:ext cx="9593294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54156" y="4589463"/>
            <a:ext cx="9593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attribution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025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525780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B70D63-5CF4-45F0-A27B-4B5A690B3AA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30006" y="1815114"/>
            <a:ext cx="525780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791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69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919940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3047312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128979" y="1667975"/>
            <a:ext cx="4546924" cy="3047311"/>
          </a:xfrm>
        </p:spPr>
        <p:txBody>
          <a:bodyPr lIns="0" tIns="0" rIns="0" bIns="0" anchor="b">
            <a:normAutofit/>
          </a:bodyPr>
          <a:lstStyle>
            <a:lvl1pPr marL="0" indent="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28978" y="5175482"/>
            <a:ext cx="4537559" cy="53620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02 comes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AFD90-8E15-0B47-868A-3055092CD34F}"/>
              </a:ext>
            </a:extLst>
          </p:cNvPr>
          <p:cNvGrpSpPr/>
          <p:nvPr userDrawn="1"/>
        </p:nvGrpSpPr>
        <p:grpSpPr>
          <a:xfrm>
            <a:off x="5018503" y="1652762"/>
            <a:ext cx="1001899" cy="1001899"/>
            <a:chOff x="5084763" y="1652762"/>
            <a:chExt cx="1001899" cy="10018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C8692-230B-D543-A7F7-4FD61B04D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84763" y="1652762"/>
              <a:ext cx="1001899" cy="10018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E622A0-29AC-9241-AA3D-127913D09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2308430">
              <a:off x="5204745" y="1787959"/>
              <a:ext cx="726926" cy="7269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734A3A-1266-BF4A-9A0B-09C2F1FE90DF}"/>
              </a:ext>
            </a:extLst>
          </p:cNvPr>
          <p:cNvGrpSpPr/>
          <p:nvPr userDrawn="1"/>
        </p:nvGrpSpPr>
        <p:grpSpPr>
          <a:xfrm>
            <a:off x="6034316" y="4919939"/>
            <a:ext cx="1001899" cy="1001899"/>
            <a:chOff x="6100576" y="4919939"/>
            <a:chExt cx="1001899" cy="10018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5B55F4-B501-3440-8904-A1C7F049CB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0576" y="4919939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E88FE2-8663-1641-B2D7-44B069899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6228388" y="5059713"/>
              <a:ext cx="726926" cy="72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729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199" y="1814738"/>
            <a:ext cx="10515599" cy="4215947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2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5B1CDE-515C-904B-9CF7-B3E881571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853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49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10531817" y="6407219"/>
            <a:ext cx="11737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2360" y="1725260"/>
            <a:ext cx="9795640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360" y="4204935"/>
            <a:ext cx="979564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71703-5EFD-7335-42A7-B991E0679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79" y="1252762"/>
            <a:ext cx="2277755" cy="9176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5073B4E-4BA0-45D5-0599-EDD721C14D57}"/>
              </a:ext>
            </a:extLst>
          </p:cNvPr>
          <p:cNvSpPr/>
          <p:nvPr userDrawn="1"/>
        </p:nvSpPr>
        <p:spPr>
          <a:xfrm>
            <a:off x="115614" y="6407219"/>
            <a:ext cx="409903" cy="3614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28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74805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BC6C4-DCAF-B544-9AB8-81E955880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053251">
            <a:off x="1598682" y="1916787"/>
            <a:ext cx="666404" cy="666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B3BED-CA2A-6A4E-BF31-8F59618EB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5538">
            <a:off x="9908070" y="1906607"/>
            <a:ext cx="666404" cy="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08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2EFF-3590-D94D-91C5-30707931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18A2A-301C-CB49-9BB5-E0777F61D2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ED2D-28B5-B24D-A238-93733592B3B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5FD6-6BEC-694D-BC1F-D2499D6B4F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CD6A3-A3CD-1D49-BAB3-7BF39DCF015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2A371-05D3-544A-8113-E2A4654A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A9ECD-5A6B-F04D-B412-3AD51515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8DBC5-1E09-DF4A-BC54-11ADE16B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51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50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8B3D-2677-364D-A27C-02C370649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9571063">
            <a:off x="8546565" y="-2395781"/>
            <a:ext cx="5614470" cy="56144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680AB-65FD-284F-B869-E88647082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168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24846-B70A-EF4E-B00E-B08CBB20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8D77A-F3C4-2D40-A165-319D4297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9D0F2-1CD3-DE41-A499-10DACD1D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7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64D5-62EE-324D-922F-AEFDB09C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74C3-98AC-9F48-ADEE-C5BAF534DE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76462-C5BB-6C41-B932-CF98C393E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AA092-E52C-A342-9E0A-5E992242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5D2E7-92C9-AA42-8486-D9BA7406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C446-5E0A-9A49-85E8-4785FAFE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62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02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03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387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DD0A510B-698D-E046-BEA3-BDD239C5EA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7734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7D5D56A2-06E9-3545-AE56-63DDA545D1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25444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FB925C55-39A9-4A47-AC8B-F0746C5F28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732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1855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9"/>
            <a:ext cx="6733596" cy="46482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40487" y="1525979"/>
            <a:ext cx="4126051" cy="311615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B77A92-7F16-3C43-8418-242DC8EA6DF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7A00D-88AD-C243-9FD8-C63FA3D57D84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 err="1">
                <a:solidFill>
                  <a:schemeClr val="accent2"/>
                </a:solidFill>
              </a:rPr>
              <a:t>email@cognia.org</a:t>
            </a:r>
            <a:endParaRPr lang="en-US" noProof="0" dirty="0">
              <a:solidFill>
                <a:schemeClr val="accent2"/>
              </a:solidFill>
            </a:endParaRPr>
          </a:p>
          <a:p>
            <a:pPr lvl="0" algn="ctr"/>
            <a:r>
              <a:rPr lang="en-US" noProof="0" dirty="0">
                <a:solidFill>
                  <a:schemeClr val="accent2"/>
                </a:solidFill>
              </a:rPr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4023586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CE084F-66F6-E840-9A23-CC7AA190A6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8"/>
            <a:ext cx="6733596" cy="470337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73038-F074-8245-BA25-848F749C49C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A4CA86-8909-254A-A812-2328AC357A60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 err="1">
                <a:solidFill>
                  <a:schemeClr val="bg2"/>
                </a:solidFill>
              </a:rPr>
              <a:t>email@cognia.org</a:t>
            </a:r>
            <a:endParaRPr lang="en-US" noProof="0" dirty="0">
              <a:solidFill>
                <a:schemeClr val="bg2"/>
              </a:solidFill>
            </a:endParaRPr>
          </a:p>
          <a:p>
            <a:pPr lvl="0" algn="ctr"/>
            <a:r>
              <a:rPr lang="en-US" noProof="0" dirty="0">
                <a:solidFill>
                  <a:schemeClr val="bg2"/>
                </a:solidFill>
              </a:rPr>
              <a:t>123.456.7890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B62372B-EC9E-7F40-A9F4-3D3E97C12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BAA6AED-5E99-534E-B05D-B482E45C891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40486" y="1525978"/>
            <a:ext cx="4125913" cy="311626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416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1A63-DC6F-1C98-8228-2B9D91251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94AD7-68D9-B334-2323-AAFAB900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BD073-6A52-2F30-12D3-98540EDC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EFD0C-AFE3-8F01-9C09-219DEB6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76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926B-2699-5549-8346-3071213C9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F9B22-FE5C-E444-87C0-BA24E170C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0B027-3EB4-6D47-97A6-40F0C31E9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1C916-B161-CF46-8CCB-5BCB0FD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FD843-7BF6-3042-841D-287B9B89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D77A-5CE2-0544-A47D-DD0B66D9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9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2095" y="2117725"/>
            <a:ext cx="5420738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5" y="538721"/>
            <a:ext cx="5435555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2500" y="2748"/>
            <a:ext cx="6069500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82E6825-BEFB-048D-CB45-79105A662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164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28" y="566502"/>
            <a:ext cx="6942864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4218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182563" indent="0" algn="l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B49F6E-F0A1-DD43-B420-0D308D239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8328" y="2117725"/>
            <a:ext cx="6928046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533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599" cy="920336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86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Full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5563"/>
            <a:ext cx="12192000" cy="5227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950814"/>
            <a:ext cx="11150599" cy="920336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08E26-1C3C-AF3A-37B9-D715494D7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93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7011" y="794201"/>
            <a:ext cx="6970426" cy="4212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3543939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122323"/>
            <a:ext cx="3543939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489407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-30776"/>
            <a:ext cx="5563239" cy="771293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0" y="522123"/>
            <a:ext cx="7174325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7174324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1881" y="410817"/>
            <a:ext cx="2862468" cy="6071498"/>
          </a:xfrm>
          <a:prstGeom prst="roundRect">
            <a:avLst>
              <a:gd name="adj" fmla="val 14385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33983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83085" y="-303261"/>
            <a:ext cx="6792686" cy="791001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6336126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6336126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029" y="410816"/>
            <a:ext cx="4648199" cy="6153269"/>
          </a:xfrm>
          <a:prstGeom prst="roundRect">
            <a:avLst>
              <a:gd name="adj" fmla="val 1945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2636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8534" y="429398"/>
            <a:ext cx="8025872" cy="59064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0" stA="13000" endPos="68000" dir="5400000" sy="-100000" algn="bl" rotWithShape="0"/>
          </a:effectLst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9121A6-266A-F043-88FA-FFF5B1FD5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813" y="555989"/>
            <a:ext cx="3207480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074B58-D4B1-474B-8130-D377916B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812" y="2156189"/>
            <a:ext cx="3207480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4006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74633C-0776-3B45-9F27-64750D346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9000"/>
          </a:blip>
          <a:stretch>
            <a:fillRect/>
          </a:stretch>
        </p:blipFill>
        <p:spPr>
          <a:xfrm rot="14253851">
            <a:off x="4757088" y="4428492"/>
            <a:ext cx="2246358" cy="22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68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8853" y="4722"/>
            <a:ext cx="5487421" cy="6870229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28374"/>
              <a:gd name="connsiteY0" fmla="*/ 1061545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760444 w 6328374"/>
              <a:gd name="connsiteY7" fmla="*/ 1061545 h 6841917"/>
              <a:gd name="connsiteX0" fmla="*/ 1096775 w 6328374"/>
              <a:gd name="connsiteY0" fmla="*/ 21021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1096775 w 6328374"/>
              <a:gd name="connsiteY7" fmla="*/ 21021 h 6841917"/>
              <a:gd name="connsiteX0" fmla="*/ 1096775 w 6328374"/>
              <a:gd name="connsiteY0" fmla="*/ 21021 h 6911971"/>
              <a:gd name="connsiteX1" fmla="*/ 6328374 w 6328374"/>
              <a:gd name="connsiteY1" fmla="*/ 0 h 6911971"/>
              <a:gd name="connsiteX2" fmla="*/ 6317863 w 6328374"/>
              <a:gd name="connsiteY2" fmla="*/ 6911971 h 6911971"/>
              <a:gd name="connsiteX3" fmla="*/ 6110746 w 6328374"/>
              <a:gd name="connsiteY3" fmla="*/ 5793479 h 6911971"/>
              <a:gd name="connsiteX4" fmla="*/ 3579592 w 6328374"/>
              <a:gd name="connsiteY4" fmla="*/ 6841917 h 6911971"/>
              <a:gd name="connsiteX5" fmla="*/ 0 w 6328374"/>
              <a:gd name="connsiteY5" fmla="*/ 3262325 h 6911971"/>
              <a:gd name="connsiteX6" fmla="*/ 611338 w 6328374"/>
              <a:gd name="connsiteY6" fmla="*/ 1260941 h 6911971"/>
              <a:gd name="connsiteX7" fmla="*/ 1096775 w 6328374"/>
              <a:gd name="connsiteY7" fmla="*/ 21021 h 6911971"/>
              <a:gd name="connsiteX0" fmla="*/ 1096775 w 6328374"/>
              <a:gd name="connsiteY0" fmla="*/ 21021 h 7236911"/>
              <a:gd name="connsiteX1" fmla="*/ 6328374 w 6328374"/>
              <a:gd name="connsiteY1" fmla="*/ 0 h 7236911"/>
              <a:gd name="connsiteX2" fmla="*/ 6317863 w 6328374"/>
              <a:gd name="connsiteY2" fmla="*/ 6911971 h 7236911"/>
              <a:gd name="connsiteX3" fmla="*/ 5921560 w 6328374"/>
              <a:gd name="connsiteY3" fmla="*/ 6981148 h 7236911"/>
              <a:gd name="connsiteX4" fmla="*/ 3579592 w 6328374"/>
              <a:gd name="connsiteY4" fmla="*/ 6841917 h 7236911"/>
              <a:gd name="connsiteX5" fmla="*/ 0 w 6328374"/>
              <a:gd name="connsiteY5" fmla="*/ 3262325 h 7236911"/>
              <a:gd name="connsiteX6" fmla="*/ 611338 w 6328374"/>
              <a:gd name="connsiteY6" fmla="*/ 1260941 h 7236911"/>
              <a:gd name="connsiteX7" fmla="*/ 1096775 w 6328374"/>
              <a:gd name="connsiteY7" fmla="*/ 21021 h 7236911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841917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934682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31071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096775 w 6328374"/>
              <a:gd name="connsiteY7" fmla="*/ 231071 h 7191198"/>
              <a:gd name="connsiteX0" fmla="*/ 1216045 w 6328374"/>
              <a:gd name="connsiteY0" fmla="*/ 19036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216045 w 6328374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472375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2850722 w 6103087"/>
              <a:gd name="connsiteY4" fmla="*/ 7157984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0 h 7172162"/>
              <a:gd name="connsiteX1" fmla="*/ 6103087 w 6103087"/>
              <a:gd name="connsiteY1" fmla="*/ 191014 h 7172162"/>
              <a:gd name="connsiteX2" fmla="*/ 6092576 w 6103087"/>
              <a:gd name="connsiteY2" fmla="*/ 7102985 h 7172162"/>
              <a:gd name="connsiteX3" fmla="*/ 5696273 w 6103087"/>
              <a:gd name="connsiteY3" fmla="*/ 7172162 h 7172162"/>
              <a:gd name="connsiteX4" fmla="*/ 2850722 w 6103087"/>
              <a:gd name="connsiteY4" fmla="*/ 7138948 h 7172162"/>
              <a:gd name="connsiteX5" fmla="*/ 0 w 6103087"/>
              <a:gd name="connsiteY5" fmla="*/ 3082278 h 7172162"/>
              <a:gd name="connsiteX6" fmla="*/ 664347 w 6103087"/>
              <a:gd name="connsiteY6" fmla="*/ 219503 h 7172162"/>
              <a:gd name="connsiteX7" fmla="*/ 990758 w 6103087"/>
              <a:gd name="connsiteY7" fmla="*/ 0 h 7172162"/>
              <a:gd name="connsiteX0" fmla="*/ 1004010 w 6103087"/>
              <a:gd name="connsiteY0" fmla="*/ 21021 h 6981148"/>
              <a:gd name="connsiteX1" fmla="*/ 6103087 w 6103087"/>
              <a:gd name="connsiteY1" fmla="*/ 0 h 6981148"/>
              <a:gd name="connsiteX2" fmla="*/ 6092576 w 6103087"/>
              <a:gd name="connsiteY2" fmla="*/ 6911971 h 6981148"/>
              <a:gd name="connsiteX3" fmla="*/ 5696273 w 6103087"/>
              <a:gd name="connsiteY3" fmla="*/ 6981148 h 6981148"/>
              <a:gd name="connsiteX4" fmla="*/ 2850722 w 6103087"/>
              <a:gd name="connsiteY4" fmla="*/ 6947934 h 6981148"/>
              <a:gd name="connsiteX5" fmla="*/ 0 w 6103087"/>
              <a:gd name="connsiteY5" fmla="*/ 2891264 h 6981148"/>
              <a:gd name="connsiteX6" fmla="*/ 664347 w 6103087"/>
              <a:gd name="connsiteY6" fmla="*/ 28489 h 6981148"/>
              <a:gd name="connsiteX7" fmla="*/ 1004010 w 6103087"/>
              <a:gd name="connsiteY7" fmla="*/ 21021 h 6981148"/>
              <a:gd name="connsiteX0" fmla="*/ 1004010 w 6129591"/>
              <a:gd name="connsiteY0" fmla="*/ 0 h 6960127"/>
              <a:gd name="connsiteX1" fmla="*/ 6129591 w 6129591"/>
              <a:gd name="connsiteY1" fmla="*/ 18736 h 6960127"/>
              <a:gd name="connsiteX2" fmla="*/ 6092576 w 6129591"/>
              <a:gd name="connsiteY2" fmla="*/ 6890950 h 6960127"/>
              <a:gd name="connsiteX3" fmla="*/ 5696273 w 6129591"/>
              <a:gd name="connsiteY3" fmla="*/ 6960127 h 6960127"/>
              <a:gd name="connsiteX4" fmla="*/ 2850722 w 6129591"/>
              <a:gd name="connsiteY4" fmla="*/ 6926913 h 6960127"/>
              <a:gd name="connsiteX5" fmla="*/ 0 w 6129591"/>
              <a:gd name="connsiteY5" fmla="*/ 2870243 h 6960127"/>
              <a:gd name="connsiteX6" fmla="*/ 664347 w 6129591"/>
              <a:gd name="connsiteY6" fmla="*/ 7468 h 6960127"/>
              <a:gd name="connsiteX7" fmla="*/ 1004010 w 6129591"/>
              <a:gd name="connsiteY7" fmla="*/ 0 h 6960127"/>
              <a:gd name="connsiteX0" fmla="*/ 1004010 w 6116338"/>
              <a:gd name="connsiteY0" fmla="*/ 0 h 6960127"/>
              <a:gd name="connsiteX1" fmla="*/ 6116338 w 6116338"/>
              <a:gd name="connsiteY1" fmla="*/ 5484 h 6960127"/>
              <a:gd name="connsiteX2" fmla="*/ 6092576 w 6116338"/>
              <a:gd name="connsiteY2" fmla="*/ 6890950 h 6960127"/>
              <a:gd name="connsiteX3" fmla="*/ 5696273 w 6116338"/>
              <a:gd name="connsiteY3" fmla="*/ 6960127 h 6960127"/>
              <a:gd name="connsiteX4" fmla="*/ 2850722 w 6116338"/>
              <a:gd name="connsiteY4" fmla="*/ 6926913 h 6960127"/>
              <a:gd name="connsiteX5" fmla="*/ 0 w 6116338"/>
              <a:gd name="connsiteY5" fmla="*/ 2870243 h 6960127"/>
              <a:gd name="connsiteX6" fmla="*/ 664347 w 6116338"/>
              <a:gd name="connsiteY6" fmla="*/ 7468 h 6960127"/>
              <a:gd name="connsiteX7" fmla="*/ 1004010 w 6116338"/>
              <a:gd name="connsiteY7" fmla="*/ 0 h 6960127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32696"/>
              <a:gd name="connsiteY0" fmla="*/ 0 h 6926913"/>
              <a:gd name="connsiteX1" fmla="*/ 6116338 w 6132696"/>
              <a:gd name="connsiteY1" fmla="*/ 5484 h 6926913"/>
              <a:gd name="connsiteX2" fmla="*/ 6132332 w 6132696"/>
              <a:gd name="connsiteY2" fmla="*/ 6440376 h 6926913"/>
              <a:gd name="connsiteX3" fmla="*/ 5099925 w 6132696"/>
              <a:gd name="connsiteY3" fmla="*/ 6920371 h 6926913"/>
              <a:gd name="connsiteX4" fmla="*/ 2850722 w 6132696"/>
              <a:gd name="connsiteY4" fmla="*/ 6926913 h 6926913"/>
              <a:gd name="connsiteX5" fmla="*/ 0 w 6132696"/>
              <a:gd name="connsiteY5" fmla="*/ 2870243 h 6926913"/>
              <a:gd name="connsiteX6" fmla="*/ 664347 w 6132696"/>
              <a:gd name="connsiteY6" fmla="*/ 7468 h 6926913"/>
              <a:gd name="connsiteX7" fmla="*/ 1004010 w 6132696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86673 w 6116338"/>
              <a:gd name="connsiteY3" fmla="*/ 666858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73421 w 6116338"/>
              <a:gd name="connsiteY3" fmla="*/ 685411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5073421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916139 w 6116338"/>
              <a:gd name="connsiteY6" fmla="*/ 20720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4172273 w 5626007"/>
              <a:gd name="connsiteY3" fmla="*/ 6854110 h 6864445"/>
              <a:gd name="connsiteX4" fmla="*/ 2545921 w 5626007"/>
              <a:gd name="connsiteY4" fmla="*/ 6847400 h 6864445"/>
              <a:gd name="connsiteX5" fmla="*/ 0 w 5626007"/>
              <a:gd name="connsiteY5" fmla="*/ 2989512 h 6864445"/>
              <a:gd name="connsiteX6" fmla="*/ 425808 w 5626007"/>
              <a:gd name="connsiteY6" fmla="*/ 20720 h 6864445"/>
              <a:gd name="connsiteX7" fmla="*/ 489646 w 5626007"/>
              <a:gd name="connsiteY7" fmla="*/ 2747 h 6864445"/>
              <a:gd name="connsiteX8" fmla="*/ 513679 w 5626007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2545921 w 5626007"/>
              <a:gd name="connsiteY3" fmla="*/ 6847400 h 6864445"/>
              <a:gd name="connsiteX4" fmla="*/ 0 w 5626007"/>
              <a:gd name="connsiteY4" fmla="*/ 2989512 h 6864445"/>
              <a:gd name="connsiteX5" fmla="*/ 425808 w 5626007"/>
              <a:gd name="connsiteY5" fmla="*/ 20720 h 6864445"/>
              <a:gd name="connsiteX6" fmla="*/ 489646 w 5626007"/>
              <a:gd name="connsiteY6" fmla="*/ 2747 h 6864445"/>
              <a:gd name="connsiteX7" fmla="*/ 513679 w 5626007"/>
              <a:gd name="connsiteY7" fmla="*/ 0 h 6864445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89646 w 5626007"/>
              <a:gd name="connsiteY0" fmla="*/ 1 h 6861699"/>
              <a:gd name="connsiteX1" fmla="*/ 900463 w 5626007"/>
              <a:gd name="connsiteY1" fmla="*/ 0 h 6861699"/>
              <a:gd name="connsiteX2" fmla="*/ 5626007 w 5626007"/>
              <a:gd name="connsiteY2" fmla="*/ 2738 h 6861699"/>
              <a:gd name="connsiteX3" fmla="*/ 5575740 w 5626007"/>
              <a:gd name="connsiteY3" fmla="*/ 6861699 h 6861699"/>
              <a:gd name="connsiteX4" fmla="*/ 2545921 w 5626007"/>
              <a:gd name="connsiteY4" fmla="*/ 6844654 h 6861699"/>
              <a:gd name="connsiteX5" fmla="*/ 0 w 5626007"/>
              <a:gd name="connsiteY5" fmla="*/ 2986766 h 6861699"/>
              <a:gd name="connsiteX6" fmla="*/ 425808 w 5626007"/>
              <a:gd name="connsiteY6" fmla="*/ 17974 h 6861699"/>
              <a:gd name="connsiteX7" fmla="*/ 489646 w 5626007"/>
              <a:gd name="connsiteY7" fmla="*/ 1 h 6861699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25808 w 5626007"/>
              <a:gd name="connsiteY0" fmla="*/ 646020 h 7489745"/>
              <a:gd name="connsiteX1" fmla="*/ 5626007 w 5626007"/>
              <a:gd name="connsiteY1" fmla="*/ 630784 h 7489745"/>
              <a:gd name="connsiteX2" fmla="*/ 5575740 w 5626007"/>
              <a:gd name="connsiteY2" fmla="*/ 7489745 h 7489745"/>
              <a:gd name="connsiteX3" fmla="*/ 2545921 w 5626007"/>
              <a:gd name="connsiteY3" fmla="*/ 7472700 h 7489745"/>
              <a:gd name="connsiteX4" fmla="*/ 0 w 5626007"/>
              <a:gd name="connsiteY4" fmla="*/ 3614812 h 7489745"/>
              <a:gd name="connsiteX5" fmla="*/ 425808 w 5626007"/>
              <a:gd name="connsiteY5" fmla="*/ 646020 h 7489745"/>
              <a:gd name="connsiteX0" fmla="*/ 425808 w 5626007"/>
              <a:gd name="connsiteY0" fmla="*/ 519799 h 7363524"/>
              <a:gd name="connsiteX1" fmla="*/ 5626007 w 5626007"/>
              <a:gd name="connsiteY1" fmla="*/ 504563 h 7363524"/>
              <a:gd name="connsiteX2" fmla="*/ 5575740 w 5626007"/>
              <a:gd name="connsiteY2" fmla="*/ 7363524 h 7363524"/>
              <a:gd name="connsiteX3" fmla="*/ 2545921 w 5626007"/>
              <a:gd name="connsiteY3" fmla="*/ 7346479 h 7363524"/>
              <a:gd name="connsiteX4" fmla="*/ 0 w 5626007"/>
              <a:gd name="connsiteY4" fmla="*/ 3488591 h 7363524"/>
              <a:gd name="connsiteX5" fmla="*/ 425808 w 5626007"/>
              <a:gd name="connsiteY5" fmla="*/ 519799 h 7363524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65564 w 5626007"/>
              <a:gd name="connsiteY0" fmla="*/ 0 h 6883481"/>
              <a:gd name="connsiteX1" fmla="*/ 5626007 w 5626007"/>
              <a:gd name="connsiteY1" fmla="*/ 24520 h 6883481"/>
              <a:gd name="connsiteX2" fmla="*/ 5575740 w 5626007"/>
              <a:gd name="connsiteY2" fmla="*/ 6883481 h 6883481"/>
              <a:gd name="connsiteX3" fmla="*/ 2545921 w 5626007"/>
              <a:gd name="connsiteY3" fmla="*/ 6866436 h 6883481"/>
              <a:gd name="connsiteX4" fmla="*/ 0 w 5626007"/>
              <a:gd name="connsiteY4" fmla="*/ 3008548 h 6883481"/>
              <a:gd name="connsiteX5" fmla="*/ 465564 w 5626007"/>
              <a:gd name="connsiteY5" fmla="*/ 0 h 6883481"/>
              <a:gd name="connsiteX0" fmla="*/ 796868 w 5626007"/>
              <a:gd name="connsiteY0" fmla="*/ 0 h 6870229"/>
              <a:gd name="connsiteX1" fmla="*/ 5626007 w 5626007"/>
              <a:gd name="connsiteY1" fmla="*/ 11268 h 6870229"/>
              <a:gd name="connsiteX2" fmla="*/ 5575740 w 5626007"/>
              <a:gd name="connsiteY2" fmla="*/ 6870229 h 6870229"/>
              <a:gd name="connsiteX3" fmla="*/ 2545921 w 5626007"/>
              <a:gd name="connsiteY3" fmla="*/ 6853184 h 6870229"/>
              <a:gd name="connsiteX4" fmla="*/ 0 w 5626007"/>
              <a:gd name="connsiteY4" fmla="*/ 2995296 h 6870229"/>
              <a:gd name="connsiteX5" fmla="*/ 796868 w 5626007"/>
              <a:gd name="connsiteY5" fmla="*/ 0 h 68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6007" h="6870229">
                <a:moveTo>
                  <a:pt x="796868" y="0"/>
                </a:moveTo>
                <a:lnTo>
                  <a:pt x="5626007" y="11268"/>
                </a:lnTo>
                <a:cubicBezTo>
                  <a:pt x="5622503" y="2315258"/>
                  <a:pt x="5579244" y="4566239"/>
                  <a:pt x="5575740" y="6870229"/>
                </a:cubicBezTo>
                <a:lnTo>
                  <a:pt x="2545921" y="6853184"/>
                </a:lnTo>
                <a:cubicBezTo>
                  <a:pt x="1218324" y="6654402"/>
                  <a:pt x="0" y="4972250"/>
                  <a:pt x="0" y="2995296"/>
                </a:cubicBezTo>
                <a:cubicBezTo>
                  <a:pt x="0" y="2253938"/>
                  <a:pt x="410901" y="571307"/>
                  <a:pt x="7968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98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119" y="640081"/>
            <a:ext cx="5556682" cy="864869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48BA66F-AD75-554D-A66E-961AEA8E6C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318" y="2232105"/>
            <a:ext cx="5556682" cy="36733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1FD8D6-D324-1C46-BD4E-4E0097DAF1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318" y="1736717"/>
            <a:ext cx="5556682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87A3DE-8A78-9A46-ABC8-9CE804FDB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 rot="9761218">
            <a:off x="6199490" y="-651867"/>
            <a:ext cx="7383911" cy="7383911"/>
          </a:xfrm>
          <a:prstGeom prst="rect">
            <a:avLst/>
          </a:prstGeom>
        </p:spPr>
      </p:pic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028F39EE-1A0C-7449-9DE6-16174601A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0054" y="1128697"/>
            <a:ext cx="3822782" cy="38227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7644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4C61-9006-3044-AD80-25729C8DD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C4E57-EFB6-AB43-869C-4B090138835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8572F-CDC9-D847-A558-B3E3F3BE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E753-6683-5B4E-B9FC-5EFED9F0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6D60-946D-B148-8FDE-4828F785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46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4E521-8D90-C543-BBF3-2A346EFE231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B92BF-CA12-6041-A084-A97E692F331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951F-14D5-FB49-BB54-86A7195E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BB009-0CE8-6840-91B8-8B75A78E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6BF5D-58C1-A748-99EE-C78D3FE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33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05789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837A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09360"/>
            <a:ext cx="533563" cy="54864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1498" y="6309360"/>
            <a:ext cx="1828800" cy="54864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98711" y="6309360"/>
            <a:ext cx="9793289" cy="54864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4288" y="56033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3" descr="/Volumes/Creative/eMetric/Logo/eMetric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49" y="262419"/>
            <a:ext cx="2509653" cy="4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4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753034"/>
          </a:xfrm>
          <a:solidFill>
            <a:schemeClr val="accent1"/>
          </a:solidFill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	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5058414"/>
          </a:xfrm>
        </p:spPr>
        <p:txBody>
          <a:bodyPr/>
          <a:lstStyle>
            <a:lvl1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2pPr>
            <a:lvl3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3pPr>
            <a:lvl4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4pPr>
            <a:lvl5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3956"/>
            <a:ext cx="552325" cy="18288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497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3052655" y="3052654"/>
            <a:ext cx="6656294" cy="550985"/>
          </a:xfrm>
          <a:solidFill>
            <a:schemeClr val="accent1"/>
          </a:solidFill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  <a:latin typeface="Lato Semibold"/>
              </a:defRPr>
            </a:lvl1pPr>
          </a:lstStyle>
          <a:p>
            <a:pPr algn="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0113" y="366190"/>
            <a:ext cx="10515600" cy="5058414"/>
          </a:xfrm>
        </p:spPr>
        <p:txBody>
          <a:bodyPr/>
          <a:lstStyle>
            <a:lvl1pPr>
              <a:defRPr>
                <a:latin typeface="Lato Light"/>
                <a:ea typeface="Lato Light"/>
                <a:cs typeface="Lato Light"/>
              </a:defRPr>
            </a:lvl1pPr>
            <a:lvl2pPr>
              <a:defRPr>
                <a:latin typeface="Lato Light"/>
                <a:ea typeface="Lato Light"/>
                <a:cs typeface="Lato Light"/>
              </a:defRPr>
            </a:lvl2pPr>
            <a:lvl3pPr>
              <a:defRPr>
                <a:latin typeface="Lato Light"/>
                <a:ea typeface="Lato Light"/>
                <a:cs typeface="Lato Light"/>
              </a:defRPr>
            </a:lvl3pPr>
            <a:lvl4pPr>
              <a:defRPr>
                <a:latin typeface="Lato Light"/>
                <a:ea typeface="Lato Light"/>
                <a:cs typeface="Lato Light"/>
              </a:defRPr>
            </a:lvl4pPr>
            <a:lvl5pPr>
              <a:defRPr>
                <a:latin typeface="Lato Light"/>
                <a:ea typeface="Lato Light"/>
                <a:cs typeface="Lato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63955"/>
            <a:ext cx="550985" cy="182881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76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3411-C027-CF4F-B9E2-72D52C6C80FE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37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2935F-7FD8-0048-8607-B26255E77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96735" y="640080"/>
            <a:ext cx="1524000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4795E061-8779-4B4B-A6E8-5F2676E58B2C}" type="datetimeyyyy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fld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137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FA6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89EF-AEAE-CC4D-8533-318489173826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98B0-98F7-E44E-BB30-8A4DD05EC922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6CE3-31FE-C741-8E7A-BBCF69998E43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8D62-06C4-2047-9CD4-2D76EDA18EB2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3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2F3D-6006-C847-B59A-059F4E5DA332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FF79-2B29-404C-AE7C-AA56DB066C95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C6E4-A114-104D-8324-48291B156762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2610-B0EF-C249-82B6-ECFDF4078214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79DD-3CAF-CA4D-AECF-F0E9B47D1AC7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99AD1-6767-C632-D57B-93C4124C56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0762" y="71149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109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81FF-3BB2-3743-9ED6-92A830E3A722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B2F6-ACB3-1944-8E40-96598359FB35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58E7-09C0-CD4F-978C-A29895DDDB4F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0660-5BCA-144D-88B0-8A367960F3C3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 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C5262-0CE5-A7CB-F3AD-E27A674D03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14860" y="73152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2935F-7FD8-0048-8607-B26255E77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96735" y="640080"/>
            <a:ext cx="1524000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4795E061-8779-4B4B-A6E8-5F2676E58B2C}" type="datetimeyyyy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fld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3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B8A07-3401-8148-AC11-195D3957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CF24-AF88-CC4E-92F0-8CCA01C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8B2E-EBB9-AE49-B784-BD287014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16D5A-612E-D145-9F4D-92F680F030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5B4D-BE47-CC44-89D3-A5B1B8238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7526B-13AB-CE44-874F-76716BD1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C426DD-C78E-014E-803C-D4681AB8B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21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  <p:sldLayoutId id="2147483725" r:id="rId43"/>
    <p:sldLayoutId id="2147483726" r:id="rId44"/>
    <p:sldLayoutId id="2147483727" r:id="rId45"/>
    <p:sldLayoutId id="2147483728" r:id="rId46"/>
    <p:sldLayoutId id="2147483729" r:id="rId47"/>
    <p:sldLayoutId id="2147483730" r:id="rId48"/>
    <p:sldLayoutId id="2147483731" r:id="rId49"/>
    <p:sldLayoutId id="2147483732" r:id="rId50"/>
    <p:sldLayoutId id="2147483733" r:id="rId51"/>
    <p:sldLayoutId id="2147483734" r:id="rId52"/>
    <p:sldLayoutId id="2147483735" r:id="rId53"/>
    <p:sldLayoutId id="2147483736" r:id="rId54"/>
    <p:sldLayoutId id="2147483737" r:id="rId55"/>
    <p:sldLayoutId id="2147483738" r:id="rId56"/>
    <p:sldLayoutId id="2147483739" r:id="rId57"/>
    <p:sldLayoutId id="2147483740" r:id="rId58"/>
    <p:sldLayoutId id="2147483741" r:id="rId59"/>
    <p:sldLayoutId id="2147483742" r:id="rId60"/>
    <p:sldLayoutId id="2147483743" r:id="rId61"/>
    <p:sldLayoutId id="2147483744" r:id="rId62"/>
    <p:sldLayoutId id="2147483745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F359-F9DF-A14B-BE53-B98289B987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E1E8-3442-9244-9F2B-FE77DA51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8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B33E1-4A75-3F41-B861-E9F54E60AF7E}" type="datetimeFigureOut">
              <a:rPr lang="en-US"/>
              <a:pPr>
                <a:defRPr/>
              </a:pPr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8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746" r:id="rId18"/>
    <p:sldLayoutId id="214748374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ietechsupport@cognia.org" TargetMode="External"/><Relationship Id="rId2" Type="http://schemas.openxmlformats.org/officeDocument/2006/relationships/hyperlink" Target="http://bie.cognia.org/" TargetMode="Externa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bie.cognia.org/" TargetMode="Externa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0.png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ewmexico.cognia.org/" TargetMode="Externa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logo of a native american&#10;&#10;AI-generated content may be incorrect.">
            <a:extLst>
              <a:ext uri="{FF2B5EF4-FFF2-40B4-BE49-F238E27FC236}">
                <a16:creationId xmlns:a16="http://schemas.microsoft.com/office/drawing/2014/main" id="{5FBFE5FC-3098-FB1A-3138-772D6AFF54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A55F83-DDC0-F551-4239-892546D5E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6701E9-B856-F23F-C763-63B182A00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training will begin shortly.</a:t>
            </a:r>
          </a:p>
        </p:txBody>
      </p:sp>
    </p:spTree>
    <p:extLst>
      <p:ext uri="{BB962C8B-B14F-4D97-AF65-F5344CB8AC3E}">
        <p14:creationId xmlns:p14="http://schemas.microsoft.com/office/powerpoint/2010/main" val="105990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E4AA-95FF-7442-BC6B-A3D4291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BIE Science Assessment Online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AB953B-43D3-F143-8880-843D3B0223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218" y="1054930"/>
          <a:ext cx="11844130" cy="538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957D585-146A-D907-67B6-605D303BC441}"/>
              </a:ext>
            </a:extLst>
          </p:cNvPr>
          <p:cNvSpPr/>
          <p:nvPr/>
        </p:nvSpPr>
        <p:spPr>
          <a:xfrm>
            <a:off x="1245671" y="3931647"/>
            <a:ext cx="1012108" cy="139670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F60454-F3DE-B52D-D182-F10FBA02B5F6}"/>
              </a:ext>
            </a:extLst>
          </p:cNvPr>
          <p:cNvCxnSpPr/>
          <p:nvPr/>
        </p:nvCxnSpPr>
        <p:spPr>
          <a:xfrm>
            <a:off x="7958667" y="2427111"/>
            <a:ext cx="4067681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F42E75-CCB4-BABF-65C4-D41A069CF1DC}"/>
              </a:ext>
            </a:extLst>
          </p:cNvPr>
          <p:cNvCxnSpPr/>
          <p:nvPr/>
        </p:nvCxnSpPr>
        <p:spPr>
          <a:xfrm>
            <a:off x="7981245" y="5429760"/>
            <a:ext cx="4067681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A06050B-07C6-6B2C-200D-6916B4973E87}"/>
              </a:ext>
            </a:extLst>
          </p:cNvPr>
          <p:cNvCxnSpPr>
            <a:cxnSpLocks/>
          </p:cNvCxnSpPr>
          <p:nvPr/>
        </p:nvCxnSpPr>
        <p:spPr>
          <a:xfrm flipV="1">
            <a:off x="2291646" y="2427111"/>
            <a:ext cx="5667021" cy="1492467"/>
          </a:xfrm>
          <a:prstGeom prst="bentConnector3">
            <a:avLst>
              <a:gd name="adj1" fmla="val 99602"/>
            </a:avLst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F5DD18-E85D-5911-6FEA-8097E53F1A9A}"/>
              </a:ext>
            </a:extLst>
          </p:cNvPr>
          <p:cNvCxnSpPr/>
          <p:nvPr/>
        </p:nvCxnSpPr>
        <p:spPr>
          <a:xfrm flipH="1">
            <a:off x="7969956" y="5435405"/>
            <a:ext cx="11289" cy="101644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828AAE-01BB-0F26-90F7-5CDBB75A45F1}"/>
              </a:ext>
            </a:extLst>
          </p:cNvPr>
          <p:cNvCxnSpPr/>
          <p:nvPr/>
        </p:nvCxnSpPr>
        <p:spPr>
          <a:xfrm flipH="1">
            <a:off x="2291646" y="6451845"/>
            <a:ext cx="5678310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AF64E3-0F33-8158-59EC-6FF0651DE0F1}"/>
              </a:ext>
            </a:extLst>
          </p:cNvPr>
          <p:cNvCxnSpPr/>
          <p:nvPr/>
        </p:nvCxnSpPr>
        <p:spPr>
          <a:xfrm flipV="1">
            <a:off x="2291646" y="3930865"/>
            <a:ext cx="0" cy="2509693"/>
          </a:xfrm>
          <a:prstGeom prst="line">
            <a:avLst/>
          </a:prstGeom>
          <a:ln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508C4C-91B9-6C35-AE67-D86557089FE3}"/>
              </a:ext>
            </a:extLst>
          </p:cNvPr>
          <p:cNvCxnSpPr>
            <a:cxnSpLocks/>
          </p:cNvCxnSpPr>
          <p:nvPr/>
        </p:nvCxnSpPr>
        <p:spPr>
          <a:xfrm flipH="1">
            <a:off x="12037637" y="2427111"/>
            <a:ext cx="22578" cy="3005472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2E0D463-1E48-507A-8408-F2EF63FAAB31}"/>
              </a:ext>
            </a:extLst>
          </p:cNvPr>
          <p:cNvSpPr/>
          <p:nvPr/>
        </p:nvSpPr>
        <p:spPr>
          <a:xfrm>
            <a:off x="2902688" y="4107374"/>
            <a:ext cx="4054549" cy="1836251"/>
          </a:xfrm>
          <a:prstGeom prst="wedgeRoundRectCallout">
            <a:avLst>
              <a:gd name="adj1" fmla="val -64888"/>
              <a:gd name="adj2" fmla="val 543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Reporting Portal for BIE Science Assessment and MSAA Alternate Assessment, both!</a:t>
            </a:r>
          </a:p>
        </p:txBody>
      </p:sp>
    </p:spTree>
    <p:extLst>
      <p:ext uri="{BB962C8B-B14F-4D97-AF65-F5344CB8AC3E}">
        <p14:creationId xmlns:p14="http://schemas.microsoft.com/office/powerpoint/2010/main" val="8165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7968-6154-4574-ACA1-D83EDFEB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6F58D4C-78AE-47F6-AF7E-4B6C479D62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2907" y="1265449"/>
          <a:ext cx="11094973" cy="492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5693">
                  <a:extLst>
                    <a:ext uri="{9D8B030D-6E8A-4147-A177-3AD203B41FA5}">
                      <a16:colId xmlns:a16="http://schemas.microsoft.com/office/drawing/2014/main" val="2404641891"/>
                    </a:ext>
                  </a:extLst>
                </a:gridCol>
                <a:gridCol w="3649280">
                  <a:extLst>
                    <a:ext uri="{9D8B030D-6E8A-4147-A177-3AD203B41FA5}">
                      <a16:colId xmlns:a16="http://schemas.microsoft.com/office/drawing/2014/main" val="3018568718"/>
                    </a:ext>
                  </a:extLst>
                </a:gridCol>
              </a:tblGrid>
              <a:tr h="865143"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 Light" panose="020F0302020204030203" pitchFamily="34" charset="0"/>
                        </a:rPr>
                        <a:t>Key Reporting Dates</a:t>
                      </a:r>
                    </a:p>
                    <a:p>
                      <a:pPr algn="l"/>
                      <a:endParaRPr lang="en-US" dirty="0">
                        <a:latin typeface="Lato Light" panose="020F030202020403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17690"/>
                  </a:ext>
                </a:extLst>
              </a:tr>
              <a:tr h="449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2025 BIE General Science reports in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Jun 27,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30256"/>
                  </a:ext>
                </a:extLst>
              </a:tr>
              <a:tr h="44920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2025 MSAA (Alternate) ELA, Math, &amp; Science reports in DI (</a:t>
                      </a:r>
                      <a:r>
                        <a:rPr lang="en-US" sz="2400" b="1" i="0" dirty="0">
                          <a:latin typeface="Lato Light" panose="020F0302020204030203" pitchFamily="34" charset="0"/>
                        </a:rPr>
                        <a:t>includes ISR PDFs</a:t>
                      </a:r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Jul 14,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789625"/>
                  </a:ext>
                </a:extLst>
              </a:tr>
              <a:tr h="44920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2025 BIE General Science ISRs PDFs in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Jul 16,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57552"/>
                  </a:ext>
                </a:extLst>
              </a:tr>
              <a:tr h="49912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2025 BIE General Science Print Reports in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August 6,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97016"/>
                  </a:ext>
                </a:extLst>
              </a:tr>
              <a:tr h="49912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Benchmark Science administration window 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Sep  22,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291927"/>
                  </a:ext>
                </a:extLst>
              </a:tr>
              <a:tr h="49912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Benchmark Science administration window closes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Mar 6,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25420"/>
                  </a:ext>
                </a:extLst>
              </a:tr>
              <a:tr h="49912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Benchmark Science reports in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After test is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05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9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CFD4-426A-4FD1-AD9E-9E8D2171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7AC3-65A8-46E3-841C-11758C7FE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574"/>
            <a:ext cx="10515600" cy="55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5789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Access</a:t>
            </a: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http://bie.cognia.org</a:t>
            </a:r>
            <a:endParaRPr lang="en-US" sz="24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Open all year, previous accounts can be used this year</a:t>
            </a: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If you are a new School Test Coordinator, please contact BIE. Upon account creation, a welcome email will be sent from the portal. 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STCs will create all new portal user accounts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Usernames must be unique 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Your email address controls your account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New users will receive two automated emails, one with username and one with temporary password from </a:t>
            </a:r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3"/>
              </a:rPr>
              <a:t>bietechsupport@cognia.org</a:t>
            </a:r>
            <a:endParaRPr lang="en-US" sz="20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New users will soon be receiving only one automated email, (starting Sept. 19) </a:t>
            </a:r>
            <a:endParaRPr lang="en-US" sz="24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When an account is deactivated or reactivated, the user will receive an email</a:t>
            </a: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STCs should periodically audit and deactivate user accounts</a:t>
            </a:r>
          </a:p>
          <a:p>
            <a:pPr marL="0" indent="0">
              <a:buNone/>
            </a:pPr>
            <a:endParaRPr lang="en-US" sz="24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en-US" sz="3200" b="1" dirty="0">
              <a:solidFill>
                <a:srgbClr val="005789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A42CA-06FF-485C-AE46-E5C78ECB8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03" y="43872"/>
            <a:ext cx="669407" cy="6694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99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B17C-8A4B-4CB0-B349-6D7D6F15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E2A941-008B-48B9-B57D-39F97A586469}"/>
              </a:ext>
            </a:extLst>
          </p:cNvPr>
          <p:cNvGraphicFramePr>
            <a:graphicFrameLocks noGrp="1"/>
          </p:cNvGraphicFramePr>
          <p:nvPr/>
        </p:nvGraphicFramePr>
        <p:xfrm>
          <a:off x="644563" y="110319"/>
          <a:ext cx="11330304" cy="6563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90084">
                  <a:extLst>
                    <a:ext uri="{9D8B030D-6E8A-4147-A177-3AD203B41FA5}">
                      <a16:colId xmlns:a16="http://schemas.microsoft.com/office/drawing/2014/main" val="127228142"/>
                    </a:ext>
                  </a:extLst>
                </a:gridCol>
                <a:gridCol w="7140220">
                  <a:extLst>
                    <a:ext uri="{9D8B030D-6E8A-4147-A177-3AD203B41FA5}">
                      <a16:colId xmlns:a16="http://schemas.microsoft.com/office/drawing/2014/main" val="3496183922"/>
                    </a:ext>
                  </a:extLst>
                </a:gridCol>
              </a:tblGrid>
              <a:tr h="35391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User 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Responsibilities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43915"/>
                  </a:ext>
                </a:extLst>
              </a:tr>
              <a:tr h="24007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School Test Coordinator (STC)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Manage Users (add, edit, or deactivate)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proctor password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Edit student information &amp; assign</a:t>
                      </a: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 student accommodations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Create, edit, and delete classes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Schedule test sessions &amp; print logins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Manage &amp; monitor test sessions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Assign test report code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Prepare IT network for student testing if there is no IT Coordinator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Light" panose="020F0302020204030203" pitchFamily="34" charset="0"/>
                        </a:rPr>
                        <a:t>View Science, MSAA, and Science Benchmark results in Data Interaction</a:t>
                      </a:r>
                      <a:endParaRPr lang="en-US" sz="16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Lato Light" panose="020F03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011081"/>
                  </a:ext>
                </a:extLst>
              </a:tr>
              <a:tr h="78441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IT Coordinator (ITC)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Prepare IT network for student testing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Conduct Site Readiness 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392891"/>
                  </a:ext>
                </a:extLst>
              </a:tr>
              <a:tr h="197601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Test Administrator (TA)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Create classes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Create test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View their students and test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Print student login tickets for their test sessions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Manage &amp; monitor test sessions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Assign test report codes</a:t>
                      </a:r>
                      <a:endParaRPr lang="en-US" sz="1600" b="1" dirty="0">
                        <a:latin typeface="Lato Light" panose="020F03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Score human scored items for Benchmark tests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Light" panose="020F0302020204030203" pitchFamily="34" charset="0"/>
                        </a:rPr>
                        <a:t>View Science Benchmark results in Data Interaction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1" dirty="0">
                        <a:latin typeface="Lato Light" panose="020F03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056861"/>
                  </a:ext>
                </a:extLst>
              </a:tr>
              <a:tr h="72674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Report Access Only (RAO)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Light" panose="020F0302020204030203" pitchFamily="34" charset="0"/>
                        </a:rPr>
                        <a:t>View Science, MSAA, and Science Benchmark results in Data Interaction</a:t>
                      </a:r>
                      <a:endParaRPr lang="en-US" sz="16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Lato Light" panose="020F03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94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92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4026-5A22-4CFC-85C0-71728D54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Log-in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72A395-513B-4DB8-9F3F-89F90F0B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87028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Portal URL: </a:t>
            </a:r>
            <a:r>
              <a:rPr lang="en-US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2"/>
              </a:rPr>
              <a:t>https://bie.cognia.org/</a:t>
            </a:r>
            <a:r>
              <a:rPr lang="en-US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378F5-0217-4301-8C2C-1AE01F3A2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03" y="43872"/>
            <a:ext cx="669407" cy="6694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125E95-27C7-6F0D-2085-2330A6809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08"/>
          <a:stretch>
            <a:fillRect/>
          </a:stretch>
        </p:blipFill>
        <p:spPr bwMode="auto">
          <a:xfrm>
            <a:off x="955471" y="1725452"/>
            <a:ext cx="10281057" cy="4370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184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EFB94-8153-5896-0E54-EFB85646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33"/>
            <a:ext cx="12192000" cy="753034"/>
          </a:xfrm>
        </p:spPr>
        <p:txBody>
          <a:bodyPr/>
          <a:lstStyle/>
          <a:p>
            <a:r>
              <a:rPr lang="en-US" dirty="0"/>
              <a:t>Forgot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148F-75FE-50CF-FECB-EF6922729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0" y="929546"/>
            <a:ext cx="9268146" cy="5515704"/>
          </a:xfrm>
        </p:spPr>
        <p:txBody>
          <a:bodyPr>
            <a:normAutofit/>
          </a:bodyPr>
          <a:lstStyle/>
          <a:p>
            <a:r>
              <a:rPr lang="en-US" sz="2400" dirty="0"/>
              <a:t>Type in your </a:t>
            </a:r>
            <a:r>
              <a:rPr lang="en-US" sz="2400" b="1" dirty="0"/>
              <a:t>Username</a:t>
            </a:r>
            <a:r>
              <a:rPr lang="en-US" sz="2400" dirty="0"/>
              <a:t> and </a:t>
            </a:r>
            <a:r>
              <a:rPr lang="en-US" sz="2400" b="1" dirty="0"/>
              <a:t>Password</a:t>
            </a:r>
            <a:r>
              <a:rPr lang="en-US" sz="2400" dirty="0"/>
              <a:t> as indicated in the screenshot below and click the </a:t>
            </a:r>
            <a:r>
              <a:rPr lang="en-US" sz="2400" b="1" dirty="0"/>
              <a:t>Sign In </a:t>
            </a:r>
            <a:r>
              <a:rPr lang="en-US" sz="2400" dirty="0"/>
              <a:t>button to enter the portal.  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If you have forgotten your password, select the </a:t>
            </a:r>
            <a:r>
              <a:rPr lang="en-US" sz="2400" b="1" dirty="0"/>
              <a:t>Forgot Password? </a:t>
            </a:r>
            <a:r>
              <a:rPr lang="en-US" sz="2400" dirty="0"/>
              <a:t>link and enter your Username as indicated in the screenshot below. Click the </a:t>
            </a:r>
            <a:r>
              <a:rPr lang="en-US" sz="2400" b="1" dirty="0"/>
              <a:t>Submit </a:t>
            </a:r>
            <a:r>
              <a:rPr lang="en-US" sz="2400" dirty="0"/>
              <a:t>button. The system will send an email to the email address associated with the account, providing instructions to reset your password. 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90FAF-605B-5BB1-59FB-8AE96EDED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41" y="3577650"/>
            <a:ext cx="2650516" cy="2961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B868C-F96E-CAB9-4EB4-0EA859204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58" y="3416158"/>
            <a:ext cx="2731338" cy="31229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F4B6E0-6906-08B4-207B-0A7963CF5FC2}"/>
              </a:ext>
            </a:extLst>
          </p:cNvPr>
          <p:cNvCxnSpPr/>
          <p:nvPr/>
        </p:nvCxnSpPr>
        <p:spPr>
          <a:xfrm>
            <a:off x="5204393" y="5447164"/>
            <a:ext cx="12512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59A26FA-1EC6-9D80-CF30-F3F066016D20}"/>
              </a:ext>
            </a:extLst>
          </p:cNvPr>
          <p:cNvSpPr/>
          <p:nvPr/>
        </p:nvSpPr>
        <p:spPr>
          <a:xfrm>
            <a:off x="3108960" y="5476775"/>
            <a:ext cx="770021" cy="221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F96BFBEE-F5AB-8664-17D5-4A429E3D2823}"/>
              </a:ext>
            </a:extLst>
          </p:cNvPr>
          <p:cNvSpPr/>
          <p:nvPr/>
        </p:nvSpPr>
        <p:spPr>
          <a:xfrm rot="1414051">
            <a:off x="9034852" y="1393112"/>
            <a:ext cx="2889125" cy="1435183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246129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07D1-512D-9023-E451-0E63166B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A551D-8113-7A67-2611-EA321859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035424"/>
            <a:ext cx="9207500" cy="5606676"/>
          </a:xfrm>
        </p:spPr>
        <p:txBody>
          <a:bodyPr/>
          <a:lstStyle/>
          <a:p>
            <a:r>
              <a:rPr lang="en-US" sz="2400" dirty="0"/>
              <a:t>When you submit your Username into the </a:t>
            </a:r>
            <a:r>
              <a:rPr lang="en-US" sz="2400" b="1" dirty="0"/>
              <a:t>Forgot Password </a:t>
            </a:r>
            <a:r>
              <a:rPr lang="en-US" sz="2400" dirty="0"/>
              <a:t>tool, you will be prompted with a green massage to check your email for further instructions. Please check your spam folder if you do not see the email in your inbox. </a:t>
            </a:r>
          </a:p>
          <a:p>
            <a:r>
              <a:rPr lang="en-US" sz="2400" dirty="0"/>
              <a:t>The email will come from </a:t>
            </a:r>
            <a:r>
              <a:rPr lang="en-US" sz="2400" b="1" dirty="0" err="1"/>
              <a:t>eMetric</a:t>
            </a:r>
            <a:r>
              <a:rPr lang="en-US" sz="2400" b="1" dirty="0"/>
              <a:t> Support&lt;support@emetric.net&gt;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949E3-3BEF-D094-A526-EAF35C8D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0" y="3044087"/>
            <a:ext cx="2841010" cy="3497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77BF7-FE15-0366-F5C8-4A4283375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144" y="3739371"/>
            <a:ext cx="7734296" cy="261850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680ACB-9597-E309-82C4-A3409B32FADF}"/>
              </a:ext>
            </a:extLst>
          </p:cNvPr>
          <p:cNvCxnSpPr/>
          <p:nvPr/>
        </p:nvCxnSpPr>
        <p:spPr>
          <a:xfrm>
            <a:off x="3225800" y="5048625"/>
            <a:ext cx="7048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A374146-38C0-8834-73FC-C806F4F8FF5E}"/>
              </a:ext>
            </a:extLst>
          </p:cNvPr>
          <p:cNvSpPr/>
          <p:nvPr/>
        </p:nvSpPr>
        <p:spPr>
          <a:xfrm>
            <a:off x="4706754" y="3821229"/>
            <a:ext cx="1867301" cy="21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E05F9F-D21A-10B8-7A2B-137C70AED5ED}"/>
              </a:ext>
            </a:extLst>
          </p:cNvPr>
          <p:cNvSpPr/>
          <p:nvPr/>
        </p:nvSpPr>
        <p:spPr>
          <a:xfrm>
            <a:off x="4706753" y="5014361"/>
            <a:ext cx="837399" cy="21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3AE5D64-FBB6-31AA-BE29-11A89883D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78D7"/>
                </a:solidFill>
                <a:effectLst/>
                <a:latin typeface="inherit"/>
              </a:rPr>
              <a:t>eMetric Support&lt;support@emetric.net&gt;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CD84A6B-4A7B-4263-D88D-922A76558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78D7"/>
                </a:solidFill>
                <a:effectLst/>
                <a:latin typeface="inherit"/>
              </a:rPr>
              <a:t>eMetric Support&lt;support@emetric.net&gt;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6DE145D7-41F1-7969-7BCD-4D2FF01AF17C}"/>
              </a:ext>
            </a:extLst>
          </p:cNvPr>
          <p:cNvSpPr/>
          <p:nvPr/>
        </p:nvSpPr>
        <p:spPr>
          <a:xfrm rot="1784381">
            <a:off x="9213900" y="1353109"/>
            <a:ext cx="2861593" cy="1499207"/>
          </a:xfrm>
          <a:prstGeom prst="irregularSeal2">
            <a:avLst/>
          </a:prstGeom>
          <a:solidFill>
            <a:srgbClr val="FF9999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2220200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1752-13F5-236D-D089-48E0FB91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5653-73FA-0894-D30C-7AD1CF45C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click the </a:t>
            </a:r>
            <a:r>
              <a:rPr lang="en-US" b="1" dirty="0"/>
              <a:t>Reset Password </a:t>
            </a:r>
            <a:r>
              <a:rPr lang="en-US" dirty="0"/>
              <a:t>link from the email, you will see this screen to create a </a:t>
            </a:r>
            <a:r>
              <a:rPr lang="en-US" b="1" dirty="0"/>
              <a:t>New Password </a:t>
            </a:r>
            <a:r>
              <a:rPr lang="en-US" dirty="0"/>
              <a:t>and to </a:t>
            </a:r>
            <a:r>
              <a:rPr lang="en-US" b="1" dirty="0"/>
              <a:t>Confirm password</a:t>
            </a:r>
            <a:r>
              <a:rPr lang="en-US" dirty="0"/>
              <a:t>, the click Submit. </a:t>
            </a:r>
          </a:p>
          <a:p>
            <a:r>
              <a:rPr lang="en-US" dirty="0"/>
              <a:t>(Note: This will sign you out of other devices).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8F94C-E0D4-B66E-7962-034157D0D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859" y="2904341"/>
            <a:ext cx="2675596" cy="35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2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7782-999C-4A76-82CC-D491C648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Main Page (STC 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5D6F0-2199-413F-AC54-616798B86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03" y="43872"/>
            <a:ext cx="669407" cy="6694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2791A-58D3-42FE-8493-AE9FED182EF4}"/>
              </a:ext>
            </a:extLst>
          </p:cNvPr>
          <p:cNvGraphicFramePr>
            <a:graphicFrameLocks noGrp="1"/>
          </p:cNvGraphicFramePr>
          <p:nvPr/>
        </p:nvGraphicFramePr>
        <p:xfrm>
          <a:off x="9134272" y="862114"/>
          <a:ext cx="2958338" cy="51181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51754">
                  <a:extLst>
                    <a:ext uri="{9D8B030D-6E8A-4147-A177-3AD203B41FA5}">
                      <a16:colId xmlns:a16="http://schemas.microsoft.com/office/drawing/2014/main" val="2671576022"/>
                    </a:ext>
                  </a:extLst>
                </a:gridCol>
                <a:gridCol w="2306584">
                  <a:extLst>
                    <a:ext uri="{9D8B030D-6E8A-4147-A177-3AD203B41FA5}">
                      <a16:colId xmlns:a16="http://schemas.microsoft.com/office/drawing/2014/main" val="4060567364"/>
                    </a:ext>
                  </a:extLst>
                </a:gridCol>
              </a:tblGrid>
              <a:tr h="4250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25009"/>
                  </a:ext>
                </a:extLst>
              </a:tr>
              <a:tr h="7546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BIE logo returns to portal home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6801"/>
                  </a:ext>
                </a:extLst>
              </a:tr>
              <a:tr h="59651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User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49522"/>
                  </a:ext>
                </a:extLst>
              </a:tr>
              <a:tr h="60404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View &amp; Edit user profile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17431"/>
                  </a:ext>
                </a:extLst>
              </a:tr>
              <a:tr h="6906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the BIE Help &amp; Support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02301"/>
                  </a:ext>
                </a:extLst>
              </a:tr>
              <a:tr h="61226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Logout of the 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624068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Administration Component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49102"/>
                  </a:ext>
                </a:extLst>
              </a:tr>
              <a:tr h="7397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55847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87FE50-E66F-350E-4822-B84CD57A5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" y="1222041"/>
            <a:ext cx="8947333" cy="447837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8EB380B-2DC6-A2FF-45D9-AA5026EA028F}"/>
              </a:ext>
            </a:extLst>
          </p:cNvPr>
          <p:cNvSpPr/>
          <p:nvPr/>
        </p:nvSpPr>
        <p:spPr>
          <a:xfrm>
            <a:off x="99390" y="865758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DB7140-7353-E6CF-F4CA-1ADEC098E815}"/>
              </a:ext>
            </a:extLst>
          </p:cNvPr>
          <p:cNvSpPr/>
          <p:nvPr/>
        </p:nvSpPr>
        <p:spPr>
          <a:xfrm>
            <a:off x="730631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2D2AEB-C11B-0FBE-4440-236B02CFDCB6}"/>
              </a:ext>
            </a:extLst>
          </p:cNvPr>
          <p:cNvSpPr/>
          <p:nvPr/>
        </p:nvSpPr>
        <p:spPr>
          <a:xfrm>
            <a:off x="7104362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B39C62-D9DA-89A8-0471-AF6D607E24C1}"/>
              </a:ext>
            </a:extLst>
          </p:cNvPr>
          <p:cNvSpPr/>
          <p:nvPr/>
        </p:nvSpPr>
        <p:spPr>
          <a:xfrm>
            <a:off x="7871790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225093-ACCD-7D19-8361-1CC321D6D1DA}"/>
              </a:ext>
            </a:extLst>
          </p:cNvPr>
          <p:cNvSpPr/>
          <p:nvPr/>
        </p:nvSpPr>
        <p:spPr>
          <a:xfrm>
            <a:off x="8578667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9248F7-5FB0-8950-DA4E-562F951583DD}"/>
              </a:ext>
            </a:extLst>
          </p:cNvPr>
          <p:cNvSpPr/>
          <p:nvPr/>
        </p:nvSpPr>
        <p:spPr>
          <a:xfrm>
            <a:off x="1863339" y="251582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295609-7DC9-7E63-89F9-8F5B476E9C3B}"/>
              </a:ext>
            </a:extLst>
          </p:cNvPr>
          <p:cNvSpPr/>
          <p:nvPr/>
        </p:nvSpPr>
        <p:spPr>
          <a:xfrm>
            <a:off x="3727807" y="251582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2824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575B-5336-166C-8E5C-7F84AB30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What is Available in Data Interaction?</a:t>
            </a: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367E-8BA1-DAE4-F89F-514EEE840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03" y="899793"/>
            <a:ext cx="10515600" cy="505841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Reports available: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Roster (with customizable fields that vary with program)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Individual Student Report (the layout is different from the Cognia paper ISR)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Summary reports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Data tools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Summary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Distribution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Cross-Tab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Scatter plot (MSAA only)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Filters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User Tools: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Student search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Save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Share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Download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Download paper ISR in pdf file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User activity log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Help guide</a:t>
            </a:r>
          </a:p>
          <a:p>
            <a:endParaRPr lang="en-US" sz="1600" dirty="0">
              <a:latin typeface="Lato" panose="020B0604020202020204" pitchFamily="34" charset="0"/>
              <a:ea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0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1D2E-3AA8-0C4C-A04F-49971104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6453" y="1498435"/>
            <a:ext cx="7562973" cy="307618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Georgia"/>
              </a:rPr>
              <a:t>Spring 2025 BIE Science Data Interaction Reporting Training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5B201-ACEB-A844-9B0B-45A9FE536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453" y="4709392"/>
            <a:ext cx="6407500" cy="1655762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Friday, September 12, 2025</a:t>
            </a:r>
            <a:endParaRPr lang="en-US" altLang="en-US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2E7C8D5-93B1-67AE-18F6-5ADF9F9C1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509001" y="492846"/>
            <a:ext cx="3746460" cy="7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72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E2843-8525-76A8-A810-47A454AD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79" y="918941"/>
            <a:ext cx="8341281" cy="5715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D3B71-AE0D-FDB4-8499-C1CF5B35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Interaction Main Page (</a:t>
            </a:r>
            <a:r>
              <a:rPr lang="en-US"/>
              <a:t>MSAA View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623367-446D-3A62-8BCE-DCD31B8D33DF}"/>
                  </a:ext>
                </a:extLst>
              </p14:cNvPr>
              <p14:cNvContentPartPr/>
              <p14:nvPr/>
            </p14:nvContentPartPr>
            <p14:xfrm>
              <a:off x="-1315586" y="277335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623367-446D-3A62-8BCE-DCD31B8D33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21706" y="2767231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FD39F88-941A-7F3A-7EC7-181B9D2D33D6}"/>
              </a:ext>
            </a:extLst>
          </p:cNvPr>
          <p:cNvGrpSpPr/>
          <p:nvPr/>
        </p:nvGrpSpPr>
        <p:grpSpPr>
          <a:xfrm>
            <a:off x="2681015" y="1537600"/>
            <a:ext cx="8503701" cy="1793563"/>
            <a:chOff x="1903250" y="1581929"/>
            <a:chExt cx="8503701" cy="17935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137007-384D-FE67-CEC1-92FA52E9EC5A}"/>
                </a:ext>
              </a:extLst>
            </p:cNvPr>
            <p:cNvSpPr/>
            <p:nvPr/>
          </p:nvSpPr>
          <p:spPr>
            <a:xfrm>
              <a:off x="1903250" y="1581929"/>
              <a:ext cx="2040099" cy="354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5CA653-5E8A-58EE-EF9B-DFFDFE64EB8E}"/>
                </a:ext>
              </a:extLst>
            </p:cNvPr>
            <p:cNvSpPr txBox="1"/>
            <p:nvPr/>
          </p:nvSpPr>
          <p:spPr>
            <a:xfrm>
              <a:off x="7464055" y="2052053"/>
              <a:ext cx="29428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Program: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MSAA (Alternate Assessment)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Science (General Education)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Science Benchmark</a:t>
              </a:r>
            </a:p>
            <a:p>
              <a:endParaRPr lang="en-US" sz="16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F8DCB04-9417-4AEF-69EE-C21816784062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 flipV="1">
              <a:off x="3943349" y="1759211"/>
              <a:ext cx="3520706" cy="95456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1CE6F6-F511-4071-FF57-3B31700CA3E7}"/>
              </a:ext>
            </a:extLst>
          </p:cNvPr>
          <p:cNvGrpSpPr/>
          <p:nvPr/>
        </p:nvGrpSpPr>
        <p:grpSpPr>
          <a:xfrm>
            <a:off x="2681015" y="1930903"/>
            <a:ext cx="8620981" cy="2280171"/>
            <a:chOff x="2676547" y="1984186"/>
            <a:chExt cx="8620981" cy="228017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823CA5-B94F-A1C3-B972-02651BCFB8E9}"/>
                </a:ext>
              </a:extLst>
            </p:cNvPr>
            <p:cNvSpPr/>
            <p:nvPr/>
          </p:nvSpPr>
          <p:spPr>
            <a:xfrm>
              <a:off x="2676547" y="1984186"/>
              <a:ext cx="2052734" cy="354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318B17-FDD5-4109-9722-D406C81966F1}"/>
                </a:ext>
              </a:extLst>
            </p:cNvPr>
            <p:cNvSpPr txBox="1"/>
            <p:nvPr/>
          </p:nvSpPr>
          <p:spPr>
            <a:xfrm>
              <a:off x="8237352" y="3187139"/>
              <a:ext cx="30601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Report: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Performance Summary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Roster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Data Tools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17CE523-1E08-D373-9C8F-DCAFFCFD6ABE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 flipV="1">
              <a:off x="4729281" y="2161468"/>
              <a:ext cx="3471743" cy="15642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A60217-7A50-7AF0-763D-C318DC302041}"/>
              </a:ext>
            </a:extLst>
          </p:cNvPr>
          <p:cNvGrpSpPr/>
          <p:nvPr/>
        </p:nvGrpSpPr>
        <p:grpSpPr>
          <a:xfrm>
            <a:off x="1735465" y="3443862"/>
            <a:ext cx="10183334" cy="2495197"/>
            <a:chOff x="1630362" y="3450174"/>
            <a:chExt cx="10183334" cy="24951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3C4169-AD4B-67B1-3445-AACAD0098186}"/>
                </a:ext>
              </a:extLst>
            </p:cNvPr>
            <p:cNvSpPr/>
            <p:nvPr/>
          </p:nvSpPr>
          <p:spPr>
            <a:xfrm>
              <a:off x="1630362" y="3450174"/>
              <a:ext cx="4560232" cy="22850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BBF3A5-0806-83EB-6D54-CFCA7C600E2A}"/>
                </a:ext>
              </a:extLst>
            </p:cNvPr>
            <p:cNvSpPr txBox="1"/>
            <p:nvPr/>
          </p:nvSpPr>
          <p:spPr>
            <a:xfrm>
              <a:off x="8136717" y="4375711"/>
              <a:ext cx="36769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Organization: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BIE State: BIE summary level data only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BOS, TCS or NAV: summary level data only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School name: school summary data and any student in school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F8B4B1D-B2D7-BA7F-848F-46ED3653CC7D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6295697" y="4554102"/>
            <a:ext cx="1946123" cy="6001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900E67-AD08-15D3-EFF6-1C0CF4B90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04" y="918941"/>
            <a:ext cx="8058564" cy="5664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D3B71-AE0D-FDB4-8499-C1CF5B35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Interaction Main Page (Science View)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623367-446D-3A62-8BCE-DCD31B8D33DF}"/>
                  </a:ext>
                </a:extLst>
              </p14:cNvPr>
              <p14:cNvContentPartPr/>
              <p14:nvPr/>
            </p14:nvContentPartPr>
            <p14:xfrm>
              <a:off x="-1315586" y="277335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623367-446D-3A62-8BCE-DCD31B8D33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21706" y="2767231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FD39F88-941A-7F3A-7EC7-181B9D2D33D6}"/>
              </a:ext>
            </a:extLst>
          </p:cNvPr>
          <p:cNvGrpSpPr/>
          <p:nvPr/>
        </p:nvGrpSpPr>
        <p:grpSpPr>
          <a:xfrm>
            <a:off x="2681015" y="1537600"/>
            <a:ext cx="8503701" cy="1793563"/>
            <a:chOff x="1903250" y="1581929"/>
            <a:chExt cx="8503701" cy="17935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137007-384D-FE67-CEC1-92FA52E9EC5A}"/>
                </a:ext>
              </a:extLst>
            </p:cNvPr>
            <p:cNvSpPr/>
            <p:nvPr/>
          </p:nvSpPr>
          <p:spPr>
            <a:xfrm>
              <a:off x="1903250" y="1581929"/>
              <a:ext cx="2040099" cy="354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5CA653-5E8A-58EE-EF9B-DFFDFE64EB8E}"/>
                </a:ext>
              </a:extLst>
            </p:cNvPr>
            <p:cNvSpPr txBox="1"/>
            <p:nvPr/>
          </p:nvSpPr>
          <p:spPr>
            <a:xfrm>
              <a:off x="7464055" y="2052053"/>
              <a:ext cx="29428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Program: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MSAA (Alternate Assessment)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Science (General Education)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Science Benchmark</a:t>
              </a:r>
            </a:p>
            <a:p>
              <a:endParaRPr lang="en-US" sz="16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F8DCB04-9417-4AEF-69EE-C21816784062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 flipV="1">
              <a:off x="3943349" y="1759211"/>
              <a:ext cx="3520706" cy="95456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1CE6F6-F511-4071-FF57-3B31700CA3E7}"/>
              </a:ext>
            </a:extLst>
          </p:cNvPr>
          <p:cNvGrpSpPr/>
          <p:nvPr/>
        </p:nvGrpSpPr>
        <p:grpSpPr>
          <a:xfrm>
            <a:off x="2681015" y="1930903"/>
            <a:ext cx="8620981" cy="2280171"/>
            <a:chOff x="2676547" y="1984186"/>
            <a:chExt cx="8620981" cy="228017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823CA5-B94F-A1C3-B972-02651BCFB8E9}"/>
                </a:ext>
              </a:extLst>
            </p:cNvPr>
            <p:cNvSpPr/>
            <p:nvPr/>
          </p:nvSpPr>
          <p:spPr>
            <a:xfrm>
              <a:off x="2676547" y="1984186"/>
              <a:ext cx="2052734" cy="354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318B17-FDD5-4109-9722-D406C81966F1}"/>
                </a:ext>
              </a:extLst>
            </p:cNvPr>
            <p:cNvSpPr txBox="1"/>
            <p:nvPr/>
          </p:nvSpPr>
          <p:spPr>
            <a:xfrm>
              <a:off x="8237352" y="3187139"/>
              <a:ext cx="30601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Report: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Performance Summary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Roster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Data Tools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17CE523-1E08-D373-9C8F-DCAFFCFD6ABE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 flipV="1">
              <a:off x="4729281" y="2161468"/>
              <a:ext cx="3471743" cy="15642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A60217-7A50-7AF0-763D-C318DC302041}"/>
              </a:ext>
            </a:extLst>
          </p:cNvPr>
          <p:cNvGrpSpPr/>
          <p:nvPr/>
        </p:nvGrpSpPr>
        <p:grpSpPr>
          <a:xfrm>
            <a:off x="1735465" y="3443862"/>
            <a:ext cx="10183334" cy="2495197"/>
            <a:chOff x="1630362" y="3450174"/>
            <a:chExt cx="10183334" cy="24951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3C4169-AD4B-67B1-3445-AACAD0098186}"/>
                </a:ext>
              </a:extLst>
            </p:cNvPr>
            <p:cNvSpPr/>
            <p:nvPr/>
          </p:nvSpPr>
          <p:spPr>
            <a:xfrm>
              <a:off x="1630362" y="3450174"/>
              <a:ext cx="4560232" cy="22850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BBF3A5-0806-83EB-6D54-CFCA7C600E2A}"/>
                </a:ext>
              </a:extLst>
            </p:cNvPr>
            <p:cNvSpPr txBox="1"/>
            <p:nvPr/>
          </p:nvSpPr>
          <p:spPr>
            <a:xfrm>
              <a:off x="8136717" y="4375711"/>
              <a:ext cx="36769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Organization: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BIE State: BIE summary level data only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BOS, TCS or NAV: summary level data only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School name: school summary data and any student in school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F8B4B1D-B2D7-BA7F-848F-46ED3653CC7D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6295697" y="4554102"/>
            <a:ext cx="1946123" cy="6001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1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3B71-AE0D-FDB4-8499-C1CF5B35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Interaction Main Page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AECAE5-E480-3EE1-9FC2-46FA07565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2" y="857393"/>
            <a:ext cx="7620000" cy="57437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3A9F4-4FE0-534C-40A3-E218C840E671}"/>
              </a:ext>
            </a:extLst>
          </p:cNvPr>
          <p:cNvSpPr txBox="1"/>
          <p:nvPr/>
        </p:nvSpPr>
        <p:spPr>
          <a:xfrm>
            <a:off x="5554890" y="2077018"/>
            <a:ext cx="6132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Other Tools: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Shared Reports: Reports shared by other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Download Center: retrieve large file downloads here (i.e., 100+ ISR PDFs) or zip files with paper ISRs in PDF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Help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Save report: Reports you saved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Search for specific student by name or student ID (NASIS ID)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94B74F-4DE3-D622-E996-4157D60B1DEC}"/>
              </a:ext>
            </a:extLst>
          </p:cNvPr>
          <p:cNvSpPr/>
          <p:nvPr/>
        </p:nvSpPr>
        <p:spPr>
          <a:xfrm>
            <a:off x="5287388" y="1538474"/>
            <a:ext cx="3275587" cy="423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63B5E-0387-0B85-452E-74D8008E520F}"/>
              </a:ext>
            </a:extLst>
          </p:cNvPr>
          <p:cNvSpPr/>
          <p:nvPr/>
        </p:nvSpPr>
        <p:spPr>
          <a:xfrm>
            <a:off x="5077838" y="1025719"/>
            <a:ext cx="3574549" cy="354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85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95F9-2AF4-B809-672B-FE9E4F02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Summary - Table</a:t>
            </a:r>
          </a:p>
        </p:txBody>
      </p:sp>
      <p:pic>
        <p:nvPicPr>
          <p:cNvPr id="5" name="Content Placeholder 4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4EE9E6D6-2081-E418-FB36-EA2A8F5D8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" y="1055370"/>
            <a:ext cx="9023964" cy="50593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22AA4-44A5-8581-97F2-9EA1E5394930}"/>
              </a:ext>
            </a:extLst>
          </p:cNvPr>
          <p:cNvSpPr/>
          <p:nvPr/>
        </p:nvSpPr>
        <p:spPr>
          <a:xfrm>
            <a:off x="8115300" y="1562099"/>
            <a:ext cx="392596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FBB86-A7C1-E375-6E80-CD06F8C9474C}"/>
              </a:ext>
            </a:extLst>
          </p:cNvPr>
          <p:cNvSpPr/>
          <p:nvPr/>
        </p:nvSpPr>
        <p:spPr>
          <a:xfrm>
            <a:off x="6953250" y="1562099"/>
            <a:ext cx="1085850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DF6438-EFFE-40CB-1650-0E12C253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" y="3056781"/>
            <a:ext cx="4934639" cy="3057952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4D9D3D-B7C5-FDBA-7E80-71BE8D59E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80" y="3047256"/>
            <a:ext cx="4934639" cy="1724266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DF2906-C8DB-2699-07F9-F10F0545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86" y="3429000"/>
            <a:ext cx="4934639" cy="32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61EC-4331-64A9-2C26-F195F27A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Summary - Table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4A2006-5718-8712-4FC3-EBBA0234B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55" y="1485900"/>
            <a:ext cx="8977889" cy="50593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EED2B7-4B66-EEFC-37B3-81EA9D57CBE7}"/>
              </a:ext>
            </a:extLst>
          </p:cNvPr>
          <p:cNvSpPr txBox="1"/>
          <p:nvPr/>
        </p:nvSpPr>
        <p:spPr>
          <a:xfrm>
            <a:off x="485191" y="934801"/>
            <a:ext cx="777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Disaggregated by Gender and show % of students in each Performance Indicator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BF1F3-891F-1406-C2D2-9D5C78A835F8}"/>
              </a:ext>
            </a:extLst>
          </p:cNvPr>
          <p:cNvSpPr/>
          <p:nvPr/>
        </p:nvSpPr>
        <p:spPr>
          <a:xfrm>
            <a:off x="8734424" y="1922803"/>
            <a:ext cx="657225" cy="352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CE8C3D3A-8D88-1562-840F-E7DA34CCE698}"/>
              </a:ext>
            </a:extLst>
          </p:cNvPr>
          <p:cNvSpPr/>
          <p:nvPr/>
        </p:nvSpPr>
        <p:spPr>
          <a:xfrm rot="5400000">
            <a:off x="3053442" y="2213686"/>
            <a:ext cx="188945" cy="2773525"/>
          </a:xfrm>
          <a:prstGeom prst="rightBracke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B45A8-8101-9A53-0982-7635234D6F89}"/>
              </a:ext>
            </a:extLst>
          </p:cNvPr>
          <p:cNvSpPr txBox="1"/>
          <p:nvPr/>
        </p:nvSpPr>
        <p:spPr>
          <a:xfrm>
            <a:off x="1362269" y="3726709"/>
            <a:ext cx="518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blue text to disaggregate or drill to roster</a:t>
            </a:r>
          </a:p>
        </p:txBody>
      </p:sp>
    </p:spTree>
    <p:extLst>
      <p:ext uri="{BB962C8B-B14F-4D97-AF65-F5344CB8AC3E}">
        <p14:creationId xmlns:p14="http://schemas.microsoft.com/office/powerpoint/2010/main" val="1706079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6F3E9F-69DD-7C52-1F2C-9C116A168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5" y="1035050"/>
            <a:ext cx="10349069" cy="50593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71580-E1F5-C32B-50F4-26DC3856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24FCF-6379-4825-6AEA-A604FEAEBE79}"/>
              </a:ext>
            </a:extLst>
          </p:cNvPr>
          <p:cNvSpPr/>
          <p:nvPr/>
        </p:nvSpPr>
        <p:spPr>
          <a:xfrm>
            <a:off x="9886949" y="2057400"/>
            <a:ext cx="361951" cy="295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CE3DD9-C858-D50D-1A54-184AD6A23C16}"/>
              </a:ext>
            </a:extLst>
          </p:cNvPr>
          <p:cNvSpPr/>
          <p:nvPr/>
        </p:nvSpPr>
        <p:spPr>
          <a:xfrm>
            <a:off x="10448925" y="3495676"/>
            <a:ext cx="3048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08F0C-21E3-A5DC-BE73-09744256F678}"/>
              </a:ext>
            </a:extLst>
          </p:cNvPr>
          <p:cNvSpPr/>
          <p:nvPr/>
        </p:nvSpPr>
        <p:spPr>
          <a:xfrm>
            <a:off x="10668000" y="3181350"/>
            <a:ext cx="3048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5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1AB6-FFA9-86B1-6ADC-7C1A1A85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Report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9071A7-EB2D-6EB0-75A1-48F197A7F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2" y="1035050"/>
            <a:ext cx="10431336" cy="5059363"/>
          </a:xfrm>
        </p:spPr>
      </p:pic>
    </p:spTree>
    <p:extLst>
      <p:ext uri="{BB962C8B-B14F-4D97-AF65-F5344CB8AC3E}">
        <p14:creationId xmlns:p14="http://schemas.microsoft.com/office/powerpoint/2010/main" val="3224874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46F1-2C2D-9601-6A41-36B24E4A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Report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58A536-985D-C097-9D82-4C996A4FA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5" y="1035050"/>
            <a:ext cx="10330550" cy="5059363"/>
          </a:xfrm>
        </p:spPr>
      </p:pic>
    </p:spTree>
    <p:extLst>
      <p:ext uri="{BB962C8B-B14F-4D97-AF65-F5344CB8AC3E}">
        <p14:creationId xmlns:p14="http://schemas.microsoft.com/office/powerpoint/2010/main" val="3202500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90BE-BAED-3519-C4C1-AB046E8E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Center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50A6B8-41BA-E83B-2DB8-C5BE8160A18D}"/>
              </a:ext>
            </a:extLst>
          </p:cNvPr>
          <p:cNvGrpSpPr/>
          <p:nvPr/>
        </p:nvGrpSpPr>
        <p:grpSpPr>
          <a:xfrm>
            <a:off x="1813915" y="1252233"/>
            <a:ext cx="8564170" cy="4353533"/>
            <a:chOff x="1813915" y="1252233"/>
            <a:chExt cx="8564170" cy="4353533"/>
          </a:xfrm>
        </p:grpSpPr>
        <p:pic>
          <p:nvPicPr>
            <p:cNvPr id="7" name="Picture 6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223C0973-386D-19A2-4323-7A6D23DB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915" y="1252233"/>
              <a:ext cx="8564170" cy="435353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394118-AF2B-2819-466F-5D371C921197}"/>
                </a:ext>
              </a:extLst>
            </p:cNvPr>
            <p:cNvSpPr/>
            <p:nvPr/>
          </p:nvSpPr>
          <p:spPr>
            <a:xfrm>
              <a:off x="6839339" y="1334278"/>
              <a:ext cx="662473" cy="401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BB4BDF-F0E7-1941-2118-E98233A60556}"/>
              </a:ext>
            </a:extLst>
          </p:cNvPr>
          <p:cNvGrpSpPr/>
          <p:nvPr/>
        </p:nvGrpSpPr>
        <p:grpSpPr>
          <a:xfrm>
            <a:off x="94412" y="937865"/>
            <a:ext cx="12003175" cy="4982270"/>
            <a:chOff x="94412" y="937865"/>
            <a:chExt cx="12003175" cy="4982270"/>
          </a:xfrm>
        </p:grpSpPr>
        <p:pic>
          <p:nvPicPr>
            <p:cNvPr id="13" name="Picture 12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D9717659-8799-CBDA-E7B5-465F2888E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12" y="937865"/>
              <a:ext cx="12003175" cy="498227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35CFC0-2735-0173-42D4-58BBD909C8CA}"/>
                </a:ext>
              </a:extLst>
            </p:cNvPr>
            <p:cNvSpPr/>
            <p:nvPr/>
          </p:nvSpPr>
          <p:spPr>
            <a:xfrm>
              <a:off x="10571584" y="1534886"/>
              <a:ext cx="1390261" cy="3498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99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90BE-BAED-3519-C4C1-AB046E8E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Center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DAB5B2-09D6-D5A8-C7EC-754BC50BB0A8}"/>
              </a:ext>
            </a:extLst>
          </p:cNvPr>
          <p:cNvGrpSpPr/>
          <p:nvPr/>
        </p:nvGrpSpPr>
        <p:grpSpPr>
          <a:xfrm>
            <a:off x="1453983" y="3814704"/>
            <a:ext cx="8742857" cy="1712394"/>
            <a:chOff x="1453983" y="3658359"/>
            <a:chExt cx="8742857" cy="1712394"/>
          </a:xfrm>
        </p:grpSpPr>
        <p:pic>
          <p:nvPicPr>
            <p:cNvPr id="10" name="Picture 9" descr="Chart, table&#10;&#10;Description automatically generated with medium confidence">
              <a:extLst>
                <a:ext uri="{FF2B5EF4-FFF2-40B4-BE49-F238E27FC236}">
                  <a16:creationId xmlns:a16="http://schemas.microsoft.com/office/drawing/2014/main" id="{842B1267-7AF4-6C23-22DB-9E4FDC62C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83" y="4265991"/>
              <a:ext cx="8742857" cy="110476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A7E6E9-0403-EC38-136A-CCDDDDD2F851}"/>
                </a:ext>
              </a:extLst>
            </p:cNvPr>
            <p:cNvSpPr txBox="1"/>
            <p:nvPr/>
          </p:nvSpPr>
          <p:spPr>
            <a:xfrm>
              <a:off x="3440597" y="3658359"/>
              <a:ext cx="4198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rgbClr val="FF0000"/>
                </a:solidFill>
              </a:endParaRPr>
            </a:p>
            <a:p>
              <a:r>
                <a:rPr lang="en-US" sz="1400" dirty="0">
                  <a:solidFill>
                    <a:srgbClr val="FF0000"/>
                  </a:solidFill>
                </a:rPr>
                <a:t>    </a:t>
              </a:r>
              <a:r>
                <a:rPr lang="en-US" dirty="0">
                  <a:solidFill>
                    <a:srgbClr val="FF0000"/>
                  </a:solidFill>
                </a:rPr>
                <a:t>File is complete and ready for download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C4D26BB3-AC94-4B4D-217D-4E8C181BDCD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070925" y="4349348"/>
              <a:ext cx="575237" cy="36280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4E3A71-210A-14C6-C68F-A801E6D3B8D6}"/>
              </a:ext>
            </a:extLst>
          </p:cNvPr>
          <p:cNvGrpSpPr/>
          <p:nvPr/>
        </p:nvGrpSpPr>
        <p:grpSpPr>
          <a:xfrm>
            <a:off x="1453983" y="1559868"/>
            <a:ext cx="8590476" cy="1864465"/>
            <a:chOff x="1453983" y="1559868"/>
            <a:chExt cx="8590476" cy="1864465"/>
          </a:xfrm>
        </p:grpSpPr>
        <p:pic>
          <p:nvPicPr>
            <p:cNvPr id="8" name="Picture 7" descr="Table&#10;&#10;Description automatically generated">
              <a:extLst>
                <a:ext uri="{FF2B5EF4-FFF2-40B4-BE49-F238E27FC236}">
                  <a16:creationId xmlns:a16="http://schemas.microsoft.com/office/drawing/2014/main" id="{514E34C0-9941-209C-2185-ABBF4D51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83" y="1559868"/>
              <a:ext cx="8590476" cy="1104762"/>
            </a:xfrm>
            <a:prstGeom prst="rect">
              <a:avLst/>
            </a:prstGeom>
          </p:spPr>
        </p:pic>
        <p:cxnSp>
          <p:nvCxnSpPr>
            <p:cNvPr id="5" name="Connector: Elbow 4">
              <a:extLst>
                <a:ext uri="{FF2B5EF4-FFF2-40B4-BE49-F238E27FC236}">
                  <a16:creationId xmlns:a16="http://schemas.microsoft.com/office/drawing/2014/main" id="{0A4BD50E-28C1-10D0-43D1-2D1C7E225D9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060272" y="2580227"/>
              <a:ext cx="506021" cy="45276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0D5678-34FF-42AB-13B2-D160BE99F0C3}"/>
                </a:ext>
              </a:extLst>
            </p:cNvPr>
            <p:cNvSpPr txBox="1"/>
            <p:nvPr/>
          </p:nvSpPr>
          <p:spPr>
            <a:xfrm>
              <a:off x="2418573" y="3055001"/>
              <a:ext cx="62421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 </a:t>
              </a:r>
              <a:r>
                <a:rPr lang="en-US" dirty="0">
                  <a:solidFill>
                    <a:srgbClr val="FF0000"/>
                  </a:solidFill>
                </a:rPr>
                <a:t>File is being generated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5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920C-50B5-0F46-BF03-AAD940BF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41" y="0"/>
            <a:ext cx="9265125" cy="1325563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32D6AE7C-FE07-9940-933D-B28EA5CF4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128546"/>
              </p:ext>
            </p:extLst>
          </p:nvPr>
        </p:nvGraphicFramePr>
        <p:xfrm>
          <a:off x="1084808" y="1325563"/>
          <a:ext cx="9062492" cy="458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65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0629-471A-942F-4E48-69A4F801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Summary – Chart</a:t>
            </a:r>
          </a:p>
        </p:txBody>
      </p:sp>
      <p:pic>
        <p:nvPicPr>
          <p:cNvPr id="9" name="Content Placeholder 8" descr="Timeline&#10;&#10;Description automatically generated">
            <a:extLst>
              <a:ext uri="{FF2B5EF4-FFF2-40B4-BE49-F238E27FC236}">
                <a16:creationId xmlns:a16="http://schemas.microsoft.com/office/drawing/2014/main" id="{0BFF14B4-0E58-1B88-205F-2FDE6C9AF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7" y="1035050"/>
            <a:ext cx="10055286" cy="505936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96B346-004E-8D5D-2D51-078A52C12325}"/>
              </a:ext>
            </a:extLst>
          </p:cNvPr>
          <p:cNvSpPr/>
          <p:nvPr/>
        </p:nvSpPr>
        <p:spPr>
          <a:xfrm>
            <a:off x="10232335" y="1542220"/>
            <a:ext cx="392596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5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1C63-81A6-1C55-A28F-EB6E2279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Summary – Transpose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DD67-6880-AC67-F2A1-E40EEFDAB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191536D-6D7E-D10E-11F1-EAEE0C2BA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5" y="891869"/>
            <a:ext cx="11202230" cy="54664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30D846-578C-8086-431D-787DBB87EFE6}"/>
              </a:ext>
            </a:extLst>
          </p:cNvPr>
          <p:cNvSpPr/>
          <p:nvPr/>
        </p:nvSpPr>
        <p:spPr>
          <a:xfrm>
            <a:off x="5953125" y="1809750"/>
            <a:ext cx="5743990" cy="12096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846AAB-31E6-8D9E-BB2D-631F0EE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" y="870809"/>
            <a:ext cx="11278440" cy="54875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188201-FF7B-7AC0-D3AE-34B632B0F25F}"/>
              </a:ext>
            </a:extLst>
          </p:cNvPr>
          <p:cNvSpPr/>
          <p:nvPr/>
        </p:nvSpPr>
        <p:spPr>
          <a:xfrm>
            <a:off x="4516016" y="2341984"/>
            <a:ext cx="2258008" cy="14965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97E9E90-B14F-33FD-A9B6-69960BA96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6" y="2092834"/>
            <a:ext cx="10515600" cy="406346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B048D-3650-367F-B736-29765753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2F92A-25BF-405D-6C82-C5CED1C80504}"/>
              </a:ext>
            </a:extLst>
          </p:cNvPr>
          <p:cNvSpPr txBox="1"/>
          <p:nvPr/>
        </p:nvSpPr>
        <p:spPr>
          <a:xfrm>
            <a:off x="479204" y="991674"/>
            <a:ext cx="8826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Options: choose fields and score data you want to view (demographic data, test data, reporting categories,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Save: save the report to retrieve it later without having to add or remove fields and sorting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Download: download the data you are looking at in excel, csv or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Student: view the student’s ISRs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A90D7-182D-AEAA-E586-51D35D985F35}"/>
              </a:ext>
            </a:extLst>
          </p:cNvPr>
          <p:cNvSpPr/>
          <p:nvPr/>
        </p:nvSpPr>
        <p:spPr>
          <a:xfrm>
            <a:off x="8985379" y="2519451"/>
            <a:ext cx="1738604" cy="354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F7C22AF-19F7-8168-D0ED-22B63F6E60CE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 rot="16200000" flipH="1">
            <a:off x="6563447" y="274801"/>
            <a:ext cx="750952" cy="4092912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89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048D-3650-367F-B736-29765753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</a:t>
            </a:r>
          </a:p>
        </p:txBody>
      </p:sp>
      <p:pic>
        <p:nvPicPr>
          <p:cNvPr id="9" name="Picture 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579FEEA8-01F2-E9A7-F257-6763EBF3B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39"/>
            <a:ext cx="12192000" cy="51339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F24BDB-8F2A-665E-CB3D-FE44FADC6EBB}"/>
              </a:ext>
            </a:extLst>
          </p:cNvPr>
          <p:cNvGrpSpPr/>
          <p:nvPr/>
        </p:nvGrpSpPr>
        <p:grpSpPr>
          <a:xfrm>
            <a:off x="109330" y="1431234"/>
            <a:ext cx="11897139" cy="3140766"/>
            <a:chOff x="109330" y="1431234"/>
            <a:chExt cx="11897139" cy="31407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059C36-469C-EC72-55CE-41A14BB7F142}"/>
                </a:ext>
              </a:extLst>
            </p:cNvPr>
            <p:cNvSpPr/>
            <p:nvPr/>
          </p:nvSpPr>
          <p:spPr>
            <a:xfrm>
              <a:off x="109330" y="2166730"/>
              <a:ext cx="705679" cy="2405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DFDC28-67CB-33D1-5E40-E2B2AD3B796B}"/>
                </a:ext>
              </a:extLst>
            </p:cNvPr>
            <p:cNvSpPr/>
            <p:nvPr/>
          </p:nvSpPr>
          <p:spPr>
            <a:xfrm>
              <a:off x="11668539" y="1431234"/>
              <a:ext cx="337930" cy="3677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9586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CE75-A929-A021-01EF-9AEF5914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Student Report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FBD0E0-402F-A698-8062-0322E4F41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91" y="1035050"/>
            <a:ext cx="7313617" cy="50593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3F8DBC-612C-282B-9F02-380148CB9B42}"/>
              </a:ext>
            </a:extLst>
          </p:cNvPr>
          <p:cNvSpPr/>
          <p:nvPr/>
        </p:nvSpPr>
        <p:spPr>
          <a:xfrm>
            <a:off x="9255965" y="1623713"/>
            <a:ext cx="468849" cy="382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36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7C8F-5A76-B656-9CD4-403F86F3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 Summarize and Distribute Options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83E9542-45EC-30DD-83A2-0D91F6487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5711"/>
            <a:ext cx="10515600" cy="4478041"/>
          </a:xfrm>
        </p:spPr>
      </p:pic>
    </p:spTree>
    <p:extLst>
      <p:ext uri="{BB962C8B-B14F-4D97-AF65-F5344CB8AC3E}">
        <p14:creationId xmlns:p14="http://schemas.microsoft.com/office/powerpoint/2010/main" val="1609494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93E0-F85B-5D09-58AE-33931456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 Summarize and Distribute Options</a:t>
            </a:r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661D5DE3-6DDA-BE65-4B6C-D744D5B7C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1" y="958038"/>
            <a:ext cx="10515600" cy="4410955"/>
          </a:xfr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8F2993F0-9901-465B-63AE-125EF7886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6" y="3163515"/>
            <a:ext cx="11803122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EC93-E0BC-B9FE-E34B-6DEDBAD3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Tools - Summarize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0B6823-F02C-DA35-2ED2-B7CA8583C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4153"/>
            <a:ext cx="10515600" cy="4101156"/>
          </a:xfrm>
        </p:spPr>
      </p:pic>
    </p:spTree>
    <p:extLst>
      <p:ext uri="{BB962C8B-B14F-4D97-AF65-F5344CB8AC3E}">
        <p14:creationId xmlns:p14="http://schemas.microsoft.com/office/powerpoint/2010/main" val="1956735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EC93-E0BC-B9FE-E34B-6DEDBAD3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Tools - Distribute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78271372-63B6-7DE2-A92D-3B51613A2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4865"/>
            <a:ext cx="10515600" cy="4059733"/>
          </a:xfrm>
        </p:spPr>
      </p:pic>
    </p:spTree>
    <p:extLst>
      <p:ext uri="{BB962C8B-B14F-4D97-AF65-F5344CB8AC3E}">
        <p14:creationId xmlns:p14="http://schemas.microsoft.com/office/powerpoint/2010/main" val="2582342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EC93-E0BC-B9FE-E34B-6DEDBAD3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Tools – Cross Tab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4366755-AB4A-05D2-EF3C-332603D77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9089"/>
            <a:ext cx="10515600" cy="4271285"/>
          </a:xfrm>
        </p:spPr>
      </p:pic>
    </p:spTree>
    <p:extLst>
      <p:ext uri="{BB962C8B-B14F-4D97-AF65-F5344CB8AC3E}">
        <p14:creationId xmlns:p14="http://schemas.microsoft.com/office/powerpoint/2010/main" val="254148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Housekeeping</a:t>
            </a:r>
          </a:p>
        </p:txBody>
      </p:sp>
      <p:graphicFrame>
        <p:nvGraphicFramePr>
          <p:cNvPr id="9220" name="Content Placeholder 4">
            <a:extLst>
              <a:ext uri="{FF2B5EF4-FFF2-40B4-BE49-F238E27FC236}">
                <a16:creationId xmlns:a16="http://schemas.microsoft.com/office/drawing/2014/main" id="{690B6BD0-D5C3-0CEF-A894-1E0FFE5B7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469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2A20-2CE7-0244-8349-12E40445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Reports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8A80A1-F987-537E-98A4-08F41F163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3878"/>
            <a:ext cx="10515600" cy="482170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692EB1-8EDF-6A2B-FEE8-ECE1883CCAE1}"/>
              </a:ext>
            </a:extLst>
          </p:cNvPr>
          <p:cNvSpPr/>
          <p:nvPr/>
        </p:nvSpPr>
        <p:spPr>
          <a:xfrm>
            <a:off x="6298163" y="1259633"/>
            <a:ext cx="503853" cy="345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6C061-5A9E-8C13-DEB9-40EAB8BE69D3}"/>
              </a:ext>
            </a:extLst>
          </p:cNvPr>
          <p:cNvSpPr/>
          <p:nvPr/>
        </p:nvSpPr>
        <p:spPr>
          <a:xfrm>
            <a:off x="6854889" y="1259633"/>
            <a:ext cx="581609" cy="345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DCA2-9C85-E85C-544B-2A2D8656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the Paper ISR in a PDF File</a:t>
            </a:r>
          </a:p>
        </p:txBody>
      </p:sp>
      <p:pic>
        <p:nvPicPr>
          <p:cNvPr id="4" name="Picture 3" descr="A screenshot showing the Created for Me tab in the Download Center">
            <a:extLst>
              <a:ext uri="{FF2B5EF4-FFF2-40B4-BE49-F238E27FC236}">
                <a16:creationId xmlns:a16="http://schemas.microsoft.com/office/drawing/2014/main" id="{204386F4-8333-805B-44C2-E3C6AD03E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78" y="2197400"/>
            <a:ext cx="8815624" cy="3694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D8756-EA53-D54F-2E3B-C3ADECFF49E1}"/>
              </a:ext>
            </a:extLst>
          </p:cNvPr>
          <p:cNvSpPr txBox="1"/>
          <p:nvPr/>
        </p:nvSpPr>
        <p:spPr>
          <a:xfrm>
            <a:off x="568379" y="1105885"/>
            <a:ext cx="1068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</a:t>
            </a:r>
            <a:r>
              <a:rPr lang="en-US" i="1" dirty="0"/>
              <a:t>Download Center</a:t>
            </a:r>
            <a:r>
              <a:rPr lang="en-US" dirty="0"/>
              <a:t>, </a:t>
            </a:r>
            <a:r>
              <a:rPr lang="en-US" i="1" dirty="0"/>
              <a:t>Created For Me </a:t>
            </a:r>
            <a:r>
              <a:rPr lang="en-US" dirty="0"/>
              <a:t>menu, you can download a zip file containing pdf files of the paper ISR!</a:t>
            </a:r>
          </a:p>
        </p:txBody>
      </p:sp>
    </p:spTree>
    <p:extLst>
      <p:ext uri="{BB962C8B-B14F-4D97-AF65-F5344CB8AC3E}">
        <p14:creationId xmlns:p14="http://schemas.microsoft.com/office/powerpoint/2010/main" val="1722203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90BE-BAED-3519-C4C1-AB046E8E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Activity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CDD8F7-CDDD-0034-71ED-440A219A2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973455"/>
            <a:ext cx="7801553" cy="5461087"/>
          </a:xfrm>
          <a:prstGeom prst="rect">
            <a:avLst/>
          </a:prstGeom>
        </p:spPr>
      </p:pic>
      <p:pic>
        <p:nvPicPr>
          <p:cNvPr id="17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49A9D2-CD19-BA2F-13DE-A148532F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14" y="1387882"/>
            <a:ext cx="2267266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24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4044-3B3B-4CF3-9061-F7E6B7CC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2FEB-3482-49A8-A22B-19F373AB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575"/>
            <a:ext cx="10515600" cy="1092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5789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183139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3828-0CCB-CC2A-12D1-82B370F0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CA36-8648-BEEA-5CA0-7C4F2F71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425" y="2344892"/>
            <a:ext cx="8178817" cy="15675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WHAT’S NEW FOR 2025-2026?</a:t>
            </a:r>
          </a:p>
        </p:txBody>
      </p:sp>
    </p:spTree>
    <p:extLst>
      <p:ext uri="{BB962C8B-B14F-4D97-AF65-F5344CB8AC3E}">
        <p14:creationId xmlns:p14="http://schemas.microsoft.com/office/powerpoint/2010/main" val="1575415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688F-E8ED-8047-EE3E-55FCD1E8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671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Administration Dashboard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9226C-310F-44C1-288D-5FAB5EAC7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5179" y="1179104"/>
            <a:ext cx="6643347" cy="2335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F6ABD7-C22D-4F1B-7DCA-6B8601BCA20D}"/>
              </a:ext>
            </a:extLst>
          </p:cNvPr>
          <p:cNvSpPr txBox="1"/>
          <p:nvPr/>
        </p:nvSpPr>
        <p:spPr>
          <a:xfrm>
            <a:off x="424712" y="1198001"/>
            <a:ext cx="41023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>
                <a:cs typeface="Arial" panose="020B0604020202020204" pitchFamily="34" charset="0"/>
              </a:rPr>
              <a:t>For the Administration Dashboard, the following user roles will have access:</a:t>
            </a:r>
          </a:p>
          <a:p>
            <a:pPr fontAlgn="base"/>
            <a:endParaRPr lang="en-US" sz="1600" dirty="0">
              <a:cs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Admin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Partner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State User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District Test Coordinator (DTC)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School Test Coordinator (STC)</a:t>
            </a:r>
          </a:p>
          <a:p>
            <a:pPr fontAlgn="base"/>
            <a:br>
              <a:rPr lang="en-US" sz="1600" dirty="0">
                <a:cs typeface="Arial" panose="020B0604020202020204" pitchFamily="34" charset="0"/>
              </a:rPr>
            </a:br>
            <a:r>
              <a:rPr lang="en-US" sz="1600" dirty="0">
                <a:cs typeface="Arial" panose="020B0604020202020204" pitchFamily="34" charset="0"/>
              </a:rPr>
              <a:t>These User Roles DO NOT have access: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Reports Access Only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IT Coordinator (ITC)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Test Administrator (TA)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C310ED-01BE-F9B0-FE20-A34322A48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024" y="3514383"/>
            <a:ext cx="3963655" cy="3016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A93A67-7223-FE87-6DCC-5AF5F0F74169}"/>
              </a:ext>
            </a:extLst>
          </p:cNvPr>
          <p:cNvSpPr txBox="1"/>
          <p:nvPr/>
        </p:nvSpPr>
        <p:spPr>
          <a:xfrm>
            <a:off x="424712" y="4682495"/>
            <a:ext cx="4372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Within the Administration module, click “Dashboard” at the top of the screen. </a:t>
            </a:r>
          </a:p>
          <a:p>
            <a:r>
              <a:rPr lang="en-US" dirty="0">
                <a:cs typeface="Arial" panose="020B0604020202020204" pitchFamily="34" charset="0"/>
              </a:rPr>
              <a:t>There will be several tabs at the top of the Dashboard to display the testing data. Be sure to select the correct Program and Organization. </a:t>
            </a:r>
          </a:p>
        </p:txBody>
      </p:sp>
    </p:spTree>
    <p:extLst>
      <p:ext uri="{BB962C8B-B14F-4D97-AF65-F5344CB8AC3E}">
        <p14:creationId xmlns:p14="http://schemas.microsoft.com/office/powerpoint/2010/main" val="373108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4044-3B3B-4CF3-9061-F7E6B7CC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2FEB-3482-49A8-A22B-19F373AB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575"/>
            <a:ext cx="10515600" cy="1092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5789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2072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40C6B-6ADC-70F3-5583-3E5935757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85" y="939638"/>
            <a:ext cx="5157787" cy="823912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 Resources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0F93E-8DD7-C6C1-D776-70ACC85B0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39638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will find in this site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34923D2-1057-1A5D-464D-70B87D8B183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17581727"/>
              </p:ext>
            </p:extLst>
          </p:nvPr>
        </p:nvGraphicFramePr>
        <p:xfrm>
          <a:off x="5875196" y="1966585"/>
          <a:ext cx="5480192" cy="427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0CC41DBF-7483-392F-0A4E-5696B2321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157" y="133113"/>
            <a:ext cx="11465943" cy="1026947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Help &amp; Support Site</a:t>
            </a:r>
          </a:p>
        </p:txBody>
      </p:sp>
      <p:pic>
        <p:nvPicPr>
          <p:cNvPr id="12" name="Content Placeholder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BA1D8B-02DB-8598-9567-C3EE442528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25467" t="18316" r="26278" b="2209"/>
          <a:stretch>
            <a:fillRect/>
          </a:stretch>
        </p:blipFill>
        <p:spPr bwMode="auto">
          <a:xfrm>
            <a:off x="1049818" y="2154071"/>
            <a:ext cx="4011227" cy="3277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0279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Help Desk</a:t>
            </a:r>
          </a:p>
        </p:txBody>
      </p:sp>
      <p:graphicFrame>
        <p:nvGraphicFramePr>
          <p:cNvPr id="9221" name="Content Placeholder 4">
            <a:extLst>
              <a:ext uri="{FF2B5EF4-FFF2-40B4-BE49-F238E27FC236}">
                <a16:creationId xmlns:a16="http://schemas.microsoft.com/office/drawing/2014/main" id="{A4622402-EA0E-4919-5E70-D36772764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039967"/>
              </p:ext>
            </p:extLst>
          </p:nvPr>
        </p:nvGraphicFramePr>
        <p:xfrm>
          <a:off x="838200" y="1639105"/>
          <a:ext cx="107078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7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DC7152-62AF-F5DF-746C-0D1D47C8E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0" descr="A black circle with a white circle in the middle&#10;&#10;AI-generated content may be incorrect.">
            <a:extLst>
              <a:ext uri="{FF2B5EF4-FFF2-40B4-BE49-F238E27FC236}">
                <a16:creationId xmlns:a16="http://schemas.microsoft.com/office/drawing/2014/main" id="{F4AC20C4-BFA4-FBE6-471C-9AE99FC4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>
            <a:fillRect/>
          </a:stretch>
        </p:blipFill>
        <p:spPr bwMode="auto">
          <a:xfrm>
            <a:off x="704850" y="856557"/>
            <a:ext cx="5305661" cy="530566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Title 1">
            <a:extLst>
              <a:ext uri="{FF2B5EF4-FFF2-40B4-BE49-F238E27FC236}">
                <a16:creationId xmlns:a16="http://schemas.microsoft.com/office/drawing/2014/main" id="{43FB3DDD-A863-13FA-5428-472CD51280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3650" y="2164584"/>
            <a:ext cx="5364256" cy="2514991"/>
          </a:xfrm>
        </p:spPr>
        <p:txBody>
          <a:bodyPr anchor="b"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9289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0" descr="A black circle with a white circle in the middle&#10;&#10;AI-generated content may be incorrect.">
            <a:extLst>
              <a:ext uri="{FF2B5EF4-FFF2-40B4-BE49-F238E27FC236}">
                <a16:creationId xmlns:a16="http://schemas.microsoft.com/office/drawing/2014/main" id="{EF68AD74-98A1-D34B-A1A6-E1BF7094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>
            <a:fillRect/>
          </a:stretch>
        </p:blipFill>
        <p:spPr bwMode="auto">
          <a:xfrm>
            <a:off x="704850" y="856557"/>
            <a:ext cx="5305661" cy="530566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Title 1">
            <a:extLst>
              <a:ext uri="{FF2B5EF4-FFF2-40B4-BE49-F238E27FC236}">
                <a16:creationId xmlns:a16="http://schemas.microsoft.com/office/drawing/2014/main" id="{487FA8EE-04E8-274C-91CE-9C3205B934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3650" y="2164584"/>
            <a:ext cx="5364256" cy="2514991"/>
          </a:xfrm>
        </p:spPr>
        <p:txBody>
          <a:bodyPr anchor="b">
            <a:normAutofit/>
          </a:bodyPr>
          <a:lstStyle/>
          <a:p>
            <a:r>
              <a:rPr lang="en-US" altLang="en-US" dirty="0"/>
              <a:t>Welcome &amp; Introductions</a:t>
            </a:r>
            <a:endParaRPr lang="en-US" altLang="en-US"/>
          </a:p>
        </p:txBody>
      </p:sp>
      <p:sp>
        <p:nvSpPr>
          <p:cNvPr id="16389" name="Subtitle 3">
            <a:extLst>
              <a:ext uri="{FF2B5EF4-FFF2-40B4-BE49-F238E27FC236}">
                <a16:creationId xmlns:a16="http://schemas.microsoft.com/office/drawing/2014/main" id="{B45B6D72-5839-88C8-BD12-0A966C074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45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D7530029-9BE1-5E40-8B8D-92392652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9549"/>
            <a:ext cx="10274968" cy="737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A1F8FF-43AF-4649-B267-3033908E2F77}"/>
              </a:ext>
            </a:extLst>
          </p:cNvPr>
          <p:cNvSpPr/>
          <p:nvPr/>
        </p:nvSpPr>
        <p:spPr>
          <a:xfrm>
            <a:off x="7748398" y="-96253"/>
            <a:ext cx="4780547" cy="6996113"/>
          </a:xfrm>
          <a:prstGeom prst="rect">
            <a:avLst/>
          </a:prstGeom>
          <a:solidFill>
            <a:srgbClr val="37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B4664989-9185-D64B-8BEE-272FFD8C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35960B5-E951-BBD7-CAB2-85EA92506EF5}"/>
              </a:ext>
            </a:extLst>
          </p:cNvPr>
          <p:cNvSpPr/>
          <p:nvPr/>
        </p:nvSpPr>
        <p:spPr>
          <a:xfrm>
            <a:off x="6673483" y="3391501"/>
            <a:ext cx="6087979" cy="6087979"/>
          </a:xfrm>
          <a:prstGeom prst="ellipse">
            <a:avLst/>
          </a:prstGeom>
          <a:solidFill>
            <a:srgbClr val="6326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Subtitle 8">
            <a:extLst>
              <a:ext uri="{FF2B5EF4-FFF2-40B4-BE49-F238E27FC236}">
                <a16:creationId xmlns:a16="http://schemas.microsoft.com/office/drawing/2014/main" id="{76C73968-E9AC-9944-938E-AB8E22FC50A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952810" y="4545475"/>
            <a:ext cx="4120127" cy="23377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Cognia is a global nonprofit that has the knowledge to help schools improve outcomes for all learners.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D4EE7731-9DF6-A00E-61C3-E41361A3A7CC}"/>
              </a:ext>
            </a:extLst>
          </p:cNvPr>
          <p:cNvGrpSpPr/>
          <p:nvPr/>
        </p:nvGrpSpPr>
        <p:grpSpPr>
          <a:xfrm>
            <a:off x="11197113" y="2238431"/>
            <a:ext cx="3128697" cy="3128697"/>
            <a:chOff x="0" y="0"/>
            <a:chExt cx="812800" cy="812800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9C7D639-FD00-CDFB-FCC7-8D5A981182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AF11AF67-9F68-ED6E-D36F-D31B3099C10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9D943D5-3037-0931-CFE8-FDDB6591BA5E}"/>
              </a:ext>
            </a:extLst>
          </p:cNvPr>
          <p:cNvSpPr/>
          <p:nvPr/>
        </p:nvSpPr>
        <p:spPr>
          <a:xfrm>
            <a:off x="6533295" y="6716412"/>
            <a:ext cx="422509" cy="4225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2517D-837F-85EC-2C19-EEC6639786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18365" y="343507"/>
            <a:ext cx="1706277" cy="687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D9CE-0ECD-EAD9-72BE-7C101558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Who’s Who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31E41A-2C2D-B56A-9884-6FB992499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6354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47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2A90DF-6069-DF87-EF28-E0A9CBEDA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" y="42776"/>
            <a:ext cx="1992619" cy="1806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CFD0A-264A-4DB6-935E-AFD077A3D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813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BIE Science and MSAA Assessments Reporting in Data Interaction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8A53A-9197-4764-93DD-A16050C22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2934"/>
            <a:ext cx="9144000" cy="997086"/>
          </a:xfrm>
        </p:spPr>
        <p:txBody>
          <a:bodyPr>
            <a:normAutofit/>
          </a:bodyPr>
          <a:lstStyle/>
          <a:p>
            <a:r>
              <a:rPr lang="en-US" i="0" dirty="0"/>
              <a:t>Gerry Retzloff, eMetric</a:t>
            </a:r>
          </a:p>
          <a:p>
            <a:r>
              <a:rPr lang="en-US" i="0" dirty="0"/>
              <a:t>Kaelee Harper, eMetric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49D0F7D-DBCE-2849-2132-281FAFA22C25}"/>
              </a:ext>
            </a:extLst>
          </p:cNvPr>
          <p:cNvSpPr txBox="1">
            <a:spLocks/>
          </p:cNvSpPr>
          <p:nvPr/>
        </p:nvSpPr>
        <p:spPr>
          <a:xfrm>
            <a:off x="1524000" y="4011682"/>
            <a:ext cx="9144000" cy="99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1" kern="1200">
                <a:solidFill>
                  <a:srgbClr val="00837A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CFD4-426A-4FD1-AD9E-9E8D2171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181A1-B5D0-5F05-09F9-251762A16D6E}"/>
              </a:ext>
            </a:extLst>
          </p:cNvPr>
          <p:cNvSpPr txBox="1"/>
          <p:nvPr/>
        </p:nvSpPr>
        <p:spPr>
          <a:xfrm>
            <a:off x="677241" y="843034"/>
            <a:ext cx="11221247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Terms and Acronyms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What Kind of Information is Available in Data Interaction?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Key Dates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Account Types and Accessing Data Interaction Reports in the Portal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Generating Reports and Using Tools in Data Interaction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Student List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Summary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Data Tools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Other features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Additional Training Resources</a:t>
            </a:r>
          </a:p>
        </p:txBody>
      </p:sp>
    </p:spTree>
    <p:extLst>
      <p:ext uri="{BB962C8B-B14F-4D97-AF65-F5344CB8AC3E}">
        <p14:creationId xmlns:p14="http://schemas.microsoft.com/office/powerpoint/2010/main" val="316166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D0B6-A7EA-23AB-D396-E531E7AB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Definitions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C7FEE-0D86-DFC4-3B08-4C93BDE902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7577" y="899583"/>
            <a:ext cx="10515600" cy="28050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BIE Science Assessments Portal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(aka “Portal”): website serving as entry point for online testing and reporting for BIE Science assessments and MSAA reporting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2"/>
              </a:rPr>
              <a:t>bie.cognia.org</a:t>
            </a:r>
            <a:r>
              <a:rPr lang="en-US" sz="16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(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viewable on desktop and mobile device)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iTester: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eMetric online test administration system used with BIE Science assessments (Summative and Benchmark Science), accessed via the Portal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Data Interaction: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eMetric reporting system for educators, accessed via the Portal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1475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and guide Jan 2023" id="{7DAA10D3-60AB-B94E-B0E8-F3A381B1262E}" vid="{E92AFC1C-0624-F143-ABFF-7071890C508C}"/>
    </a:ext>
  </a:extLst>
</a:theme>
</file>

<file path=ppt/theme/theme2.xml><?xml version="1.0" encoding="utf-8"?>
<a:theme xmlns:a="http://schemas.openxmlformats.org/drawingml/2006/main" name="1_Office Theme">
  <a:themeElements>
    <a:clrScheme name="eMetric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789"/>
      </a:accent1>
      <a:accent2>
        <a:srgbClr val="008379"/>
      </a:accent2>
      <a:accent3>
        <a:srgbClr val="61BB4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AEA58EE-3C99-FA4F-B80D-9A90A87EBEC7}" vid="{EFF398B1-CF49-A04A-9111-0DC7E90DF240}"/>
    </a:ext>
  </a:extLst>
</a:theme>
</file>

<file path=ppt/theme/theme3.xml><?xml version="1.0" encoding="utf-8"?>
<a:theme xmlns:a="http://schemas.openxmlformats.org/drawingml/2006/main" name="Office Theme">
  <a:themeElements>
    <a:clrScheme name="Cognia">
      <a:dk1>
        <a:srgbClr val="1A1A1A"/>
      </a:dk1>
      <a:lt1>
        <a:srgbClr val="FFFFFF"/>
      </a:lt1>
      <a:dk2>
        <a:srgbClr val="FF554D"/>
      </a:dk2>
      <a:lt2>
        <a:srgbClr val="D9D9D9"/>
      </a:lt2>
      <a:accent1>
        <a:srgbClr val="262E67"/>
      </a:accent1>
      <a:accent2>
        <a:srgbClr val="371D35"/>
      </a:accent2>
      <a:accent3>
        <a:srgbClr val="043D33"/>
      </a:accent3>
      <a:accent4>
        <a:srgbClr val="8064A2"/>
      </a:accent4>
      <a:accent5>
        <a:srgbClr val="FCE086"/>
      </a:accent5>
      <a:accent6>
        <a:srgbClr val="F2C6C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7A510AF024547B41DD2E1377B2CE7" ma:contentTypeVersion="24" ma:contentTypeDescription="Create a new document." ma:contentTypeScope="" ma:versionID="4dccadd2f9a61677d414f2fecd9d1f25">
  <xsd:schema xmlns:xsd="http://www.w3.org/2001/XMLSchema" xmlns:xs="http://www.w3.org/2001/XMLSchema" xmlns:p="http://schemas.microsoft.com/office/2006/metadata/properties" xmlns:ns2="a9af6258-9f15-4b17-a655-a3684fe979a9" xmlns:ns3="980911ef-fd19-4ab4-8fbb-de68ea492ab2" targetNamespace="http://schemas.microsoft.com/office/2006/metadata/properties" ma:root="true" ma:fieldsID="a3e81060ef2f333d1a0a8c49c56f3b81" ns2:_="" ns3:_="">
    <xsd:import namespace="a9af6258-9f15-4b17-a655-a3684fe979a9"/>
    <xsd:import namespace="980911ef-fd19-4ab4-8fbb-de68ea492ab2"/>
    <xsd:element name="properties">
      <xsd:complexType>
        <xsd:sequence>
          <xsd:element name="documentManagement">
            <xsd:complexType>
              <xsd:all>
                <xsd:element ref="ns2:Client_x0020_Item" minOccurs="0"/>
                <xsd:element ref="ns3:Doc_x0020_Type" minOccurs="0"/>
                <xsd:element ref="ns2:Functional_x0020_Area" minOccurs="0"/>
                <xsd:element ref="ns2:Partner_x0020_Ite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f6258-9f15-4b17-a655-a3684fe979a9" elementFormDefault="qualified">
    <xsd:import namespace="http://schemas.microsoft.com/office/2006/documentManagement/types"/>
    <xsd:import namespace="http://schemas.microsoft.com/office/infopath/2007/PartnerControls"/>
    <xsd:element name="Client_x0020_Item" ma:index="8" nillable="true" ma:displayName="Client Item" ma:default="No" ma:format="Dropdown" ma:internalName="Client_x0020_Item" ma:readOnly="false">
      <xsd:simpleType>
        <xsd:restriction base="dms:Choice">
          <xsd:enumeration value="Yes"/>
          <xsd:enumeration value="No"/>
        </xsd:restriction>
      </xsd:simpleType>
    </xsd:element>
    <xsd:element name="Functional_x0020_Area" ma:index="10" nillable="true" ma:displayName="Functional Area" ma:format="Dropdown" ma:internalName="Functional_x0020_Area" ma:readOnly="false">
      <xsd:simpleType>
        <xsd:restriction base="dms:Choice">
          <xsd:enumeration value="Business Development"/>
          <xsd:enumeration value="Business Solutions &amp; Implementation"/>
          <xsd:enumeration value="Client"/>
          <xsd:enumeration value="Client Services"/>
          <xsd:enumeration value="Content Design &amp; Development"/>
          <xsd:enumeration value="Contracts, Procurement, Purchasing"/>
          <xsd:enumeration value="Customer Care Center"/>
          <xsd:enumeration value="Data Analysis"/>
          <xsd:enumeration value="Data Processing"/>
          <xsd:enumeration value="Distribution Operations Services"/>
          <xsd:enumeration value="Enterprise Architecture"/>
          <xsd:enumeration value="Enterprise &amp; Product Content Development"/>
          <xsd:enumeration value="Facilities"/>
          <xsd:enumeration value="Field"/>
          <xsd:enumeration value="Finance"/>
          <xsd:enumeration value="Human Resources"/>
          <xsd:enumeration value="Infrastructure"/>
          <xsd:enumeration value="Item Database Support"/>
          <xsd:enumeration value="Marketing"/>
          <xsd:enumeration value="Measurement Services Operations"/>
          <xsd:enumeration value="Partner"/>
          <xsd:enumeration value="Psychometrics"/>
          <xsd:enumeration value="Publishing Production"/>
          <xsd:enumeration value="Product Development"/>
          <xsd:enumeration value="Proposal"/>
          <xsd:enumeration value="Reporting"/>
          <xsd:enumeration value="Scoring Content"/>
          <xsd:enumeration value="Scoring Services"/>
          <xsd:enumeration value="Software Engineering &amp; Development"/>
          <xsd:enumeration value="Sub-contractor"/>
          <xsd:enumeration value="SURF Report"/>
          <xsd:enumeration value="Vendor"/>
        </xsd:restriction>
      </xsd:simpleType>
    </xsd:element>
    <xsd:element name="Partner_x0020_Item" ma:index="11" nillable="true" ma:displayName="Partner Item" ma:default="No" ma:format="Dropdown" ma:internalName="Partner_x0020_Item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1ef-fd19-4ab4-8fbb-de68ea492ab2" elementFormDefault="qualified">
    <xsd:import namespace="http://schemas.microsoft.com/office/2006/documentManagement/types"/>
    <xsd:import namespace="http://schemas.microsoft.com/office/infopath/2007/PartnerControls"/>
    <xsd:element name="Doc_x0020_Type" ma:index="9" nillable="true" ma:displayName="Doc Type" ma:format="Dropdown" ma:internalName="Doc_x0020_Type" ma:readOnly="false">
      <xsd:simpleType>
        <xsd:restriction base="dms:Choice">
          <xsd:enumeration value="Ancillaries"/>
          <xsd:enumeration value="Annual Planning"/>
          <xsd:enumeration value="Budget"/>
          <xsd:enumeration value="CCC Reports"/>
          <xsd:enumeration value="Change Order"/>
          <xsd:enumeration value="Charter"/>
          <xsd:enumeration value="Client Document"/>
          <xsd:enumeration value="Client Work Plan (CWP)"/>
          <xsd:enumeration value="Communication Plan"/>
          <xsd:enumeration value="Contract"/>
          <xsd:enumeration value="Committees – BSRC"/>
          <xsd:enumeration value="Committees – RFRC"/>
          <xsd:enumeration value="Committees – VDR"/>
          <xsd:enumeration value="Committees - IRC"/>
          <xsd:enumeration value="Cross-Functional Team Meetings"/>
          <xsd:enumeration value="Data Management"/>
          <xsd:enumeration value="District Invoicing"/>
          <xsd:enumeration value="eMetric Meetings"/>
          <xsd:enumeration value="IT Requirements"/>
          <xsd:enumeration value="Item Review"/>
          <xsd:enumeration value="Manuals"/>
          <xsd:enumeration value="Management Plans"/>
          <xsd:enumeration value="Meeting Minutes"/>
          <xsd:enumeration value="Meeting Agenda"/>
          <xsd:enumeration value="Online Training Documents"/>
          <xsd:enumeration value="Online Surveys"/>
          <xsd:enumeration value="Org &amp; Enrollment Information"/>
          <xsd:enumeration value="Other"/>
          <xsd:enumeration value="Operational"/>
          <xsd:enumeration value="PADDI Meetings"/>
          <xsd:enumeration value="Process Map"/>
          <xsd:enumeration value="Project Schedule"/>
          <xsd:enumeration value="Program Activities Checklist"/>
          <xsd:enumeration value="Project Charge Codes"/>
          <xsd:enumeration value="Program Weekly Planning Meetings with PED"/>
          <xsd:enumeration value="Proposal"/>
          <xsd:enumeration value="PED Invoicing"/>
          <xsd:enumeration value="PST"/>
          <xsd:enumeration value="Psychometrics"/>
          <xsd:enumeration value="RACI"/>
          <xsd:enumeration value="Report"/>
          <xsd:enumeration value="Resource"/>
          <xsd:enumeration value="Requirements"/>
          <xsd:enumeration value="Scope of Work"/>
          <xsd:enumeration value="SLA"/>
          <xsd:enumeration value="Specifications"/>
          <xsd:enumeration value="Status Report"/>
          <xsd:enumeration value="Stress Test"/>
          <xsd:enumeration value="SURF Report"/>
          <xsd:enumeration value="SBA Weekly Planning Meetings with PED"/>
          <xsd:enumeration value="Template"/>
          <xsd:enumeration value="Test Blueprint"/>
          <xsd:enumeration value="Test Construction"/>
          <xsd:enumeration value="Test Designs"/>
          <xsd:enumeration value="Test Production"/>
          <xsd:enumeration value="Technical Report"/>
          <xsd:enumeration value="TPS Meetings"/>
          <xsd:enumeration value="Work Flow Information"/>
          <xsd:enumeration value="Lessons Learned"/>
          <xsd:enumeration value="NM TAC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ent_x0020_Item xmlns="a9af6258-9f15-4b17-a655-a3684fe979a9">No</Client_x0020_Item>
    <Partner_x0020_Item xmlns="a9af6258-9f15-4b17-a655-a3684fe979a9">No</Partner_x0020_Item>
    <Doc_x0020_Type xmlns="980911ef-fd19-4ab4-8fbb-de68ea492ab2" xsi:nil="true"/>
    <Functional_x0020_Area xmlns="a9af6258-9f15-4b17-a655-a3684fe979a9" xsi:nil="true"/>
  </documentManagement>
</p:properties>
</file>

<file path=customXml/itemProps1.xml><?xml version="1.0" encoding="utf-8"?>
<ds:datastoreItem xmlns:ds="http://schemas.openxmlformats.org/officeDocument/2006/customXml" ds:itemID="{A77B23FF-544A-4B8F-803C-408001FDB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86DDB3-AF1A-4886-9F9D-641244CE1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f6258-9f15-4b17-a655-a3684fe979a9"/>
    <ds:schemaRef ds:uri="980911ef-fd19-4ab4-8fbb-de68ea492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5E90C6-3F68-4834-94D4-8A1F0C0E90C8}">
  <ds:schemaRefs>
    <ds:schemaRef ds:uri="a9af6258-9f15-4b17-a655-a3684fe979a9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980911ef-fd19-4ab4-8fbb-de68ea492ab2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a16c2c08-6a58-4109-9385-7799355df7c8}" enabled="0" method="" siteId="{a16c2c08-6a58-4109-9385-7799355df7c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10862</TotalTime>
  <Words>1740</Words>
  <Application>Microsoft Office PowerPoint</Application>
  <PresentationFormat>Widescreen</PresentationFormat>
  <Paragraphs>303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Calibri</vt:lpstr>
      <vt:lpstr>Georgia</vt:lpstr>
      <vt:lpstr>Gill Sans</vt:lpstr>
      <vt:lpstr>Gill Sans MT</vt:lpstr>
      <vt:lpstr>inherit</vt:lpstr>
      <vt:lpstr>Lato</vt:lpstr>
      <vt:lpstr>Lato Light</vt:lpstr>
      <vt:lpstr>Lato Semibold</vt:lpstr>
      <vt:lpstr>Segoe UI</vt:lpstr>
      <vt:lpstr>Wingdings</vt:lpstr>
      <vt:lpstr>2_Office Theme</vt:lpstr>
      <vt:lpstr>1_Office Theme</vt:lpstr>
      <vt:lpstr>Office Theme</vt:lpstr>
      <vt:lpstr>Welcome!</vt:lpstr>
      <vt:lpstr>Spring 2025 BIE Science Data Interaction Reporting Training</vt:lpstr>
      <vt:lpstr>Table of Contents</vt:lpstr>
      <vt:lpstr>Housekeeping</vt:lpstr>
      <vt:lpstr>Welcome &amp; Introductions</vt:lpstr>
      <vt:lpstr>Who’s Who</vt:lpstr>
      <vt:lpstr>BIE Science and MSAA Assessments Reporting in Data Interaction</vt:lpstr>
      <vt:lpstr>Agenda</vt:lpstr>
      <vt:lpstr>Terms and Definitions</vt:lpstr>
      <vt:lpstr>BIE Science Assessment Online System</vt:lpstr>
      <vt:lpstr>Key Dates</vt:lpstr>
      <vt:lpstr>Portal Access</vt:lpstr>
      <vt:lpstr>User Roles</vt:lpstr>
      <vt:lpstr>Portal Log-in</vt:lpstr>
      <vt:lpstr>Forgot Password</vt:lpstr>
      <vt:lpstr>Reset Password</vt:lpstr>
      <vt:lpstr>Reset Password</vt:lpstr>
      <vt:lpstr>Portal Main Page (STC View)</vt:lpstr>
      <vt:lpstr>What is Available in Data Interaction?</vt:lpstr>
      <vt:lpstr>Data Interaction Main Page (MSAA View)</vt:lpstr>
      <vt:lpstr>Data Interaction Main Page (Science View)</vt:lpstr>
      <vt:lpstr>Data Interaction Main Page</vt:lpstr>
      <vt:lpstr>Performance Summary - Table</vt:lpstr>
      <vt:lpstr>Performance Summary - Table</vt:lpstr>
      <vt:lpstr>Save Report</vt:lpstr>
      <vt:lpstr>Share Report</vt:lpstr>
      <vt:lpstr>Download Report</vt:lpstr>
      <vt:lpstr>Download Center</vt:lpstr>
      <vt:lpstr>Download Center</vt:lpstr>
      <vt:lpstr>Performance Summary – Chart</vt:lpstr>
      <vt:lpstr>Performance Summary – Transpose</vt:lpstr>
      <vt:lpstr>Roster</vt:lpstr>
      <vt:lpstr>Roster</vt:lpstr>
      <vt:lpstr>Individual Student Report</vt:lpstr>
      <vt:lpstr>Roster Summarize and Distribute Options</vt:lpstr>
      <vt:lpstr>Roster Summarize and Distribute Options</vt:lpstr>
      <vt:lpstr>Data Tools - Summarize</vt:lpstr>
      <vt:lpstr>Data Tools - Distribute</vt:lpstr>
      <vt:lpstr>Data Tools – Cross Tab</vt:lpstr>
      <vt:lpstr>Shared Reports</vt:lpstr>
      <vt:lpstr>Downloading the Paper ISR in a PDF File</vt:lpstr>
      <vt:lpstr>User Activity</vt:lpstr>
      <vt:lpstr>PowerPoint Presentation</vt:lpstr>
      <vt:lpstr>PowerPoint Presentation</vt:lpstr>
      <vt:lpstr>Administration Dashboard</vt:lpstr>
      <vt:lpstr>PowerPoint Presentation</vt:lpstr>
      <vt:lpstr>Help &amp; Support Site</vt:lpstr>
      <vt:lpstr>Help Desk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Kaelee Harper</dc:creator>
  <cp:lastModifiedBy>Mara Allaire</cp:lastModifiedBy>
  <cp:revision>58</cp:revision>
  <dcterms:created xsi:type="dcterms:W3CDTF">2020-11-12T13:11:43Z</dcterms:created>
  <dcterms:modified xsi:type="dcterms:W3CDTF">2025-09-11T15:12:36Z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530f54-9721-46db-bbe4-0dd4cd6e1126_Enabled">
    <vt:lpwstr>true</vt:lpwstr>
  </property>
  <property fmtid="{D5CDD505-2E9C-101B-9397-08002B2CF9AE}" pid="3" name="MSIP_Label_09530f54-9721-46db-bbe4-0dd4cd6e1126_SetDate">
    <vt:lpwstr>2020-11-12T13:11:43Z</vt:lpwstr>
  </property>
  <property fmtid="{D5CDD505-2E9C-101B-9397-08002B2CF9AE}" pid="4" name="MSIP_Label_09530f54-9721-46db-bbe4-0dd4cd6e1126_Method">
    <vt:lpwstr>Standard</vt:lpwstr>
  </property>
  <property fmtid="{D5CDD505-2E9C-101B-9397-08002B2CF9AE}" pid="5" name="MSIP_Label_09530f54-9721-46db-bbe4-0dd4cd6e1126_Name">
    <vt:lpwstr>General</vt:lpwstr>
  </property>
  <property fmtid="{D5CDD505-2E9C-101B-9397-08002B2CF9AE}" pid="6" name="MSIP_Label_09530f54-9721-46db-bbe4-0dd4cd6e1126_SiteId">
    <vt:lpwstr>22230e31-3d9d-47b1-8794-50b0e2d7bd02</vt:lpwstr>
  </property>
  <property fmtid="{D5CDD505-2E9C-101B-9397-08002B2CF9AE}" pid="7" name="MSIP_Label_09530f54-9721-46db-bbe4-0dd4cd6e1126_ActionId">
    <vt:lpwstr>a41caa87-652a-4e91-ae1b-848e79b862f2</vt:lpwstr>
  </property>
  <property fmtid="{D5CDD505-2E9C-101B-9397-08002B2CF9AE}" pid="8" name="MSIP_Label_09530f54-9721-46db-bbe4-0dd4cd6e112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Copyright - eMetric LLC</vt:lpwstr>
  </property>
  <property fmtid="{D5CDD505-2E9C-101B-9397-08002B2CF9AE}" pid="11" name="ContentTypeId">
    <vt:lpwstr>0x010100B2F7A510AF024547B41DD2E1377B2CE7</vt:lpwstr>
  </property>
  <property fmtid="{D5CDD505-2E9C-101B-9397-08002B2CF9AE}" pid="12" name="MediaServiceImageTags">
    <vt:lpwstr/>
  </property>
</Properties>
</file>